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38"/>
  </p:notesMasterIdLst>
  <p:sldIdLst>
    <p:sldId id="256" r:id="rId2"/>
    <p:sldId id="260" r:id="rId3"/>
    <p:sldId id="258" r:id="rId4"/>
    <p:sldId id="259" r:id="rId5"/>
    <p:sldId id="1279" r:id="rId6"/>
    <p:sldId id="261" r:id="rId7"/>
    <p:sldId id="262" r:id="rId8"/>
    <p:sldId id="264" r:id="rId9"/>
    <p:sldId id="326" r:id="rId10"/>
    <p:sldId id="265" r:id="rId11"/>
    <p:sldId id="266" r:id="rId12"/>
    <p:sldId id="267" r:id="rId13"/>
    <p:sldId id="1280" r:id="rId14"/>
    <p:sldId id="327" r:id="rId15"/>
    <p:sldId id="268" r:id="rId16"/>
    <p:sldId id="1278" r:id="rId17"/>
    <p:sldId id="269" r:id="rId18"/>
    <p:sldId id="270" r:id="rId19"/>
    <p:sldId id="271" r:id="rId20"/>
    <p:sldId id="272" r:id="rId21"/>
    <p:sldId id="275" r:id="rId22"/>
    <p:sldId id="276" r:id="rId23"/>
    <p:sldId id="277" r:id="rId24"/>
    <p:sldId id="273" r:id="rId25"/>
    <p:sldId id="278" r:id="rId26"/>
    <p:sldId id="274" r:id="rId27"/>
    <p:sldId id="280" r:id="rId28"/>
    <p:sldId id="281" r:id="rId29"/>
    <p:sldId id="283" r:id="rId30"/>
    <p:sldId id="317" r:id="rId31"/>
    <p:sldId id="318" r:id="rId32"/>
    <p:sldId id="324" r:id="rId33"/>
    <p:sldId id="325" r:id="rId34"/>
    <p:sldId id="323" r:id="rId35"/>
    <p:sldId id="320" r:id="rId36"/>
    <p:sldId id="321" r:id="rId37"/>
  </p:sldIdLst>
  <p:sldSz cx="9144000" cy="5143500" type="screen16x9"/>
  <p:notesSz cx="6858000" cy="9144000"/>
  <p:embeddedFontLst>
    <p:embeddedFont>
      <p:font typeface="Prata" panose="020B0604020202020204" charset="0"/>
      <p:regular r:id="rId39"/>
    </p:embeddedFont>
    <p:embeddedFont>
      <p:font typeface="Montserrat" pitchFamily="2" charset="0"/>
      <p:regular r:id="rId40"/>
      <p:bold r:id="rId41"/>
      <p:italic r:id="rId42"/>
      <p:boldItalic r:id="rId43"/>
    </p:embeddedFont>
    <p:embeddedFont>
      <p:font typeface="DM Sans" panose="020B0604020202020204" charset="0"/>
      <p:regular r:id="rId44"/>
      <p:bold r:id="rId45"/>
      <p:italic r:id="rId46"/>
      <p:boldItalic r:id="rId47"/>
    </p:embeddedFont>
    <p:embeddedFont>
      <p:font typeface="Poppins Black" panose="00000A00000000000000" pitchFamily="2" charset="0"/>
      <p:bold r:id="rId48"/>
    </p:embeddedFont>
    <p:embeddedFont>
      <p:font typeface="Poppins" panose="00000500000000000000" pitchFamily="2" charset="0"/>
      <p:regular r:id="rId49"/>
      <p:bold r:id="rId50"/>
      <p:italic r:id="rId51"/>
      <p:boldItalic r:id="rId52"/>
    </p:embeddedFont>
    <p:embeddedFont>
      <p:font typeface="Catamaran" panose="020B0604020202020204" charset="0"/>
      <p:regular r:id="rId53"/>
      <p:bold r:id="rId54"/>
    </p:embeddedFont>
    <p:embeddedFont>
      <p:font typeface="Roboto" pitchFamily="2" charset="0"/>
      <p:regular r:id="rId55"/>
      <p:bold r:id="rId56"/>
      <p:italic r:id="rId57"/>
      <p:boldItalic r:id="rId58"/>
    </p:embeddedFont>
    <p:embeddedFont>
      <p:font typeface="맑은 고딕" panose="020B0503020000020004" pitchFamily="34" charset="-127"/>
      <p:regular r:id="rId59"/>
      <p:bold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D1F6"/>
    <a:srgbClr val="F7E235"/>
    <a:srgbClr val="DA69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B9FB8AE-4C84-4C16-A965-A38CDD9BD60F}">
  <a:tblStyle styleId="{5B9FB8AE-4C84-4C16-A965-A38CDD9BD60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89" autoAdjust="0"/>
    <p:restoredTop sz="94660"/>
  </p:normalViewPr>
  <p:slideViewPr>
    <p:cSldViewPr snapToGrid="0">
      <p:cViewPr varScale="1">
        <p:scale>
          <a:sx n="143" d="100"/>
          <a:sy n="143" d="100"/>
        </p:scale>
        <p:origin x="798" y="11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bb00ae62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ebb00ae6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6"/>
        <p:cNvGrpSpPr/>
        <p:nvPr/>
      </p:nvGrpSpPr>
      <p:grpSpPr>
        <a:xfrm>
          <a:off x="0" y="0"/>
          <a:ext cx="0" cy="0"/>
          <a:chOff x="0" y="0"/>
          <a:chExt cx="0" cy="0"/>
        </a:xfrm>
      </p:grpSpPr>
      <p:sp>
        <p:nvSpPr>
          <p:cNvPr id="1347" name="Google Shape;1347;gef4d54a999_0_289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8" name="Google Shape;1348;gef4d54a999_0_289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gcb16a6957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7" name="Google Shape;1407;gcb16a6957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gbd6c00e73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3" name="Google Shape;1423;gbd6c00e73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8"/>
        <p:cNvGrpSpPr/>
        <p:nvPr/>
      </p:nvGrpSpPr>
      <p:grpSpPr>
        <a:xfrm>
          <a:off x="0" y="0"/>
          <a:ext cx="0" cy="0"/>
          <a:chOff x="0" y="0"/>
          <a:chExt cx="0" cy="0"/>
        </a:xfrm>
      </p:grpSpPr>
      <p:sp>
        <p:nvSpPr>
          <p:cNvPr id="1789" name="Google Shape;1789;g8d146da993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0" name="Google Shape;1790;g8d146da993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5281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g8be3a31303_0_6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3" name="Google Shape;1953;g8be3a31303_0_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7720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g11e526ee463_0_2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0" name="Google Shape;1430;g11e526ee463_0_2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9"/>
        <p:cNvGrpSpPr/>
        <p:nvPr/>
      </p:nvGrpSpPr>
      <p:grpSpPr>
        <a:xfrm>
          <a:off x="0" y="0"/>
          <a:ext cx="0" cy="0"/>
          <a:chOff x="0" y="0"/>
          <a:chExt cx="0" cy="0"/>
        </a:xfrm>
      </p:grpSpPr>
      <p:sp>
        <p:nvSpPr>
          <p:cNvPr id="2040" name="Google Shape;2040;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1" name="Google Shape;2041;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84587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gbd6c00e730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4" name="Google Shape;1454;gbd6c00e730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5"/>
        <p:cNvGrpSpPr/>
        <p:nvPr/>
      </p:nvGrpSpPr>
      <p:grpSpPr>
        <a:xfrm>
          <a:off x="0" y="0"/>
          <a:ext cx="0" cy="0"/>
          <a:chOff x="0" y="0"/>
          <a:chExt cx="0" cy="0"/>
        </a:xfrm>
      </p:grpSpPr>
      <p:sp>
        <p:nvSpPr>
          <p:cNvPr id="1536" name="Google Shape;1536;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7" name="Google Shape;1537;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8" name="Google Shape;1228;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g99f2f57a71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1" name="Google Shape;1591;g99f2f57a71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g11e0c4d6f3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4" name="Google Shape;1704;g11e0c4d6f3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4"/>
        <p:cNvGrpSpPr/>
        <p:nvPr/>
      </p:nvGrpSpPr>
      <p:grpSpPr>
        <a:xfrm>
          <a:off x="0" y="0"/>
          <a:ext cx="0" cy="0"/>
          <a:chOff x="0" y="0"/>
          <a:chExt cx="0" cy="0"/>
        </a:xfrm>
      </p:grpSpPr>
      <p:sp>
        <p:nvSpPr>
          <p:cNvPr id="1725" name="Google Shape;1725;gef4d54a999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6" name="Google Shape;1726;gef4d54a999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1"/>
        <p:cNvGrpSpPr/>
        <p:nvPr/>
      </p:nvGrpSpPr>
      <p:grpSpPr>
        <a:xfrm>
          <a:off x="0" y="0"/>
          <a:ext cx="0" cy="0"/>
          <a:chOff x="0" y="0"/>
          <a:chExt cx="0" cy="0"/>
        </a:xfrm>
      </p:grpSpPr>
      <p:sp>
        <p:nvSpPr>
          <p:cNvPr id="1742" name="Google Shape;1742;g11e8ffa719a_0_8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3" name="Google Shape;1743;g11e8ffa719a_0_8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g99f2f57a71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0" name="Google Shape;1600;g99f2f57a71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0"/>
        <p:cNvGrpSpPr/>
        <p:nvPr/>
      </p:nvGrpSpPr>
      <p:grpSpPr>
        <a:xfrm>
          <a:off x="0" y="0"/>
          <a:ext cx="0" cy="0"/>
          <a:chOff x="0" y="0"/>
          <a:chExt cx="0" cy="0"/>
        </a:xfrm>
      </p:grpSpPr>
      <p:sp>
        <p:nvSpPr>
          <p:cNvPr id="1771" name="Google Shape;1771;gef4d54a999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2" name="Google Shape;1772;gef4d54a999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
        <p:cNvGrpSpPr/>
        <p:nvPr/>
      </p:nvGrpSpPr>
      <p:grpSpPr>
        <a:xfrm>
          <a:off x="0" y="0"/>
          <a:ext cx="0" cy="0"/>
          <a:chOff x="0" y="0"/>
          <a:chExt cx="0" cy="0"/>
        </a:xfrm>
      </p:grpSpPr>
      <p:sp>
        <p:nvSpPr>
          <p:cNvPr id="1606" name="Google Shape;1606;g11e8ffa719a_0_8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7" name="Google Shape;1607;g11e8ffa719a_0_8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3"/>
        <p:cNvGrpSpPr/>
        <p:nvPr/>
      </p:nvGrpSpPr>
      <p:grpSpPr>
        <a:xfrm>
          <a:off x="0" y="0"/>
          <a:ext cx="0" cy="0"/>
          <a:chOff x="0" y="0"/>
          <a:chExt cx="0" cy="0"/>
        </a:xfrm>
      </p:grpSpPr>
      <p:sp>
        <p:nvSpPr>
          <p:cNvPr id="5764" name="Google Shape;5764;g11e8ffa719a_0_85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5" name="Google Shape;5765;g11e8ffa719a_0_85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6"/>
        <p:cNvGrpSpPr/>
        <p:nvPr/>
      </p:nvGrpSpPr>
      <p:grpSpPr>
        <a:xfrm>
          <a:off x="0" y="0"/>
          <a:ext cx="0" cy="0"/>
          <a:chOff x="0" y="0"/>
          <a:chExt cx="0" cy="0"/>
        </a:xfrm>
      </p:grpSpPr>
      <p:sp>
        <p:nvSpPr>
          <p:cNvPr id="5777" name="Google Shape;5777;gef4d54a999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8" name="Google Shape;5778;gef4d54a999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8"/>
        <p:cNvGrpSpPr/>
        <p:nvPr/>
      </p:nvGrpSpPr>
      <p:grpSpPr>
        <a:xfrm>
          <a:off x="0" y="0"/>
          <a:ext cx="0" cy="0"/>
          <a:chOff x="0" y="0"/>
          <a:chExt cx="0" cy="0"/>
        </a:xfrm>
      </p:grpSpPr>
      <p:sp>
        <p:nvSpPr>
          <p:cNvPr id="5929" name="Google Shape;5929;g99f2f57a71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0" name="Google Shape;5930;g99f2f57a71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g11de63ba555_0_1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7" name="Google Shape;1107;g11de63ba555_0_1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gb22687d087_2_8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3" name="Google Shape;1493;gb22687d087_2_8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18778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gb22687d087_2_8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3" name="Google Shape;1493;gb22687d087_2_8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81036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gb22687d087_2_8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3" name="Google Shape;1493;gb22687d087_2_8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64918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6" name="Google Shape;1136;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8b0e82427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8b0e82427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79192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11de63ba555_0_2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11de63ba555_0_2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5"/>
        <p:cNvGrpSpPr/>
        <p:nvPr/>
      </p:nvGrpSpPr>
      <p:grpSpPr>
        <a:xfrm>
          <a:off x="0" y="0"/>
          <a:ext cx="0" cy="0"/>
          <a:chOff x="0" y="0"/>
          <a:chExt cx="0" cy="0"/>
        </a:xfrm>
      </p:grpSpPr>
      <p:sp>
        <p:nvSpPr>
          <p:cNvPr id="1286" name="Google Shape;1286;g11de63ba312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7" name="Google Shape;1287;g11de63ba312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gf075c4eb01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1" name="Google Shape;1321;gf075c4eb01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5"/>
        <p:cNvGrpSpPr/>
        <p:nvPr/>
      </p:nvGrpSpPr>
      <p:grpSpPr>
        <a:xfrm>
          <a:off x="0" y="0"/>
          <a:ext cx="0" cy="0"/>
          <a:chOff x="0" y="0"/>
          <a:chExt cx="0" cy="0"/>
        </a:xfrm>
      </p:grpSpPr>
      <p:sp>
        <p:nvSpPr>
          <p:cNvPr id="1886" name="Google Shape;1886;g8d146da993_1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7" name="Google Shape;1887;g8d146da993_1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3716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95625" y="622750"/>
            <a:ext cx="5150700" cy="2492700"/>
          </a:xfrm>
          <a:prstGeom prst="rect">
            <a:avLst/>
          </a:prstGeom>
        </p:spPr>
        <p:txBody>
          <a:bodyPr spcFirstLastPara="1" wrap="square" lIns="91425" tIns="91425" rIns="91425" bIns="91425" anchor="b" anchorCtr="0">
            <a:noAutofit/>
          </a:bodyPr>
          <a:lstStyle>
            <a:lvl1pPr lvl="0" algn="l">
              <a:spcBef>
                <a:spcPts val="0"/>
              </a:spcBef>
              <a:spcAft>
                <a:spcPts val="0"/>
              </a:spcAft>
              <a:buClr>
                <a:srgbClr val="191919"/>
              </a:buClr>
              <a:buSzPts val="5200"/>
              <a:buNone/>
              <a:defRPr sz="5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695625" y="3566850"/>
            <a:ext cx="2967600" cy="8133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a:latin typeface="Catamaran"/>
                <a:ea typeface="Catamaran"/>
                <a:cs typeface="Catamaran"/>
                <a:sym typeface="Catamaran"/>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69"/>
        <p:cNvGrpSpPr/>
        <p:nvPr/>
      </p:nvGrpSpPr>
      <p:grpSpPr>
        <a:xfrm>
          <a:off x="0" y="0"/>
          <a:ext cx="0" cy="0"/>
          <a:chOff x="0" y="0"/>
          <a:chExt cx="0" cy="0"/>
        </a:xfrm>
      </p:grpSpPr>
      <p:sp>
        <p:nvSpPr>
          <p:cNvPr id="70" name="Google Shape;70;p1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71" name="Google Shape;71;p14"/>
          <p:cNvSpPr txBox="1">
            <a:spLocks noGrp="1"/>
          </p:cNvSpPr>
          <p:nvPr>
            <p:ph type="subTitle" idx="1"/>
          </p:nvPr>
        </p:nvSpPr>
        <p:spPr>
          <a:xfrm>
            <a:off x="930287" y="1669575"/>
            <a:ext cx="3431700" cy="48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200"/>
              <a:buFont typeface="Prata"/>
              <a:buNone/>
              <a:defRPr sz="2200" b="1">
                <a:latin typeface="Prata"/>
                <a:ea typeface="Prata"/>
                <a:cs typeface="Prata"/>
                <a:sym typeface="Prata"/>
              </a:defRPr>
            </a:lvl1pPr>
            <a:lvl2pPr lvl="1" algn="ctr" rtl="0">
              <a:lnSpc>
                <a:spcPct val="100000"/>
              </a:lnSpc>
              <a:spcBef>
                <a:spcPts val="0"/>
              </a:spcBef>
              <a:spcAft>
                <a:spcPts val="0"/>
              </a:spcAft>
              <a:buSzPts val="2200"/>
              <a:buFont typeface="Prata"/>
              <a:buNone/>
              <a:defRPr sz="2200">
                <a:latin typeface="Prata"/>
                <a:ea typeface="Prata"/>
                <a:cs typeface="Prata"/>
                <a:sym typeface="Prata"/>
              </a:defRPr>
            </a:lvl2pPr>
            <a:lvl3pPr lvl="2" algn="ctr" rtl="0">
              <a:lnSpc>
                <a:spcPct val="100000"/>
              </a:lnSpc>
              <a:spcBef>
                <a:spcPts val="0"/>
              </a:spcBef>
              <a:spcAft>
                <a:spcPts val="0"/>
              </a:spcAft>
              <a:buSzPts val="2200"/>
              <a:buFont typeface="Prata"/>
              <a:buNone/>
              <a:defRPr sz="2200">
                <a:latin typeface="Prata"/>
                <a:ea typeface="Prata"/>
                <a:cs typeface="Prata"/>
                <a:sym typeface="Prata"/>
              </a:defRPr>
            </a:lvl3pPr>
            <a:lvl4pPr lvl="3" algn="ctr" rtl="0">
              <a:lnSpc>
                <a:spcPct val="100000"/>
              </a:lnSpc>
              <a:spcBef>
                <a:spcPts val="0"/>
              </a:spcBef>
              <a:spcAft>
                <a:spcPts val="0"/>
              </a:spcAft>
              <a:buSzPts val="2200"/>
              <a:buFont typeface="Prata"/>
              <a:buNone/>
              <a:defRPr sz="2200">
                <a:latin typeface="Prata"/>
                <a:ea typeface="Prata"/>
                <a:cs typeface="Prata"/>
                <a:sym typeface="Prata"/>
              </a:defRPr>
            </a:lvl4pPr>
            <a:lvl5pPr lvl="4" algn="ctr" rtl="0">
              <a:lnSpc>
                <a:spcPct val="100000"/>
              </a:lnSpc>
              <a:spcBef>
                <a:spcPts val="0"/>
              </a:spcBef>
              <a:spcAft>
                <a:spcPts val="0"/>
              </a:spcAft>
              <a:buSzPts val="2200"/>
              <a:buFont typeface="Prata"/>
              <a:buNone/>
              <a:defRPr sz="2200">
                <a:latin typeface="Prata"/>
                <a:ea typeface="Prata"/>
                <a:cs typeface="Prata"/>
                <a:sym typeface="Prata"/>
              </a:defRPr>
            </a:lvl5pPr>
            <a:lvl6pPr lvl="5" algn="ctr" rtl="0">
              <a:lnSpc>
                <a:spcPct val="100000"/>
              </a:lnSpc>
              <a:spcBef>
                <a:spcPts val="0"/>
              </a:spcBef>
              <a:spcAft>
                <a:spcPts val="0"/>
              </a:spcAft>
              <a:buSzPts val="2200"/>
              <a:buFont typeface="Prata"/>
              <a:buNone/>
              <a:defRPr sz="2200">
                <a:latin typeface="Prata"/>
                <a:ea typeface="Prata"/>
                <a:cs typeface="Prata"/>
                <a:sym typeface="Prata"/>
              </a:defRPr>
            </a:lvl6pPr>
            <a:lvl7pPr lvl="6" algn="ctr" rtl="0">
              <a:lnSpc>
                <a:spcPct val="100000"/>
              </a:lnSpc>
              <a:spcBef>
                <a:spcPts val="0"/>
              </a:spcBef>
              <a:spcAft>
                <a:spcPts val="0"/>
              </a:spcAft>
              <a:buSzPts val="2200"/>
              <a:buFont typeface="Prata"/>
              <a:buNone/>
              <a:defRPr sz="2200">
                <a:latin typeface="Prata"/>
                <a:ea typeface="Prata"/>
                <a:cs typeface="Prata"/>
                <a:sym typeface="Prata"/>
              </a:defRPr>
            </a:lvl7pPr>
            <a:lvl8pPr lvl="7" algn="ctr" rtl="0">
              <a:lnSpc>
                <a:spcPct val="100000"/>
              </a:lnSpc>
              <a:spcBef>
                <a:spcPts val="0"/>
              </a:spcBef>
              <a:spcAft>
                <a:spcPts val="0"/>
              </a:spcAft>
              <a:buSzPts val="2200"/>
              <a:buFont typeface="Prata"/>
              <a:buNone/>
              <a:defRPr sz="2200">
                <a:latin typeface="Prata"/>
                <a:ea typeface="Prata"/>
                <a:cs typeface="Prata"/>
                <a:sym typeface="Prata"/>
              </a:defRPr>
            </a:lvl8pPr>
            <a:lvl9pPr lvl="8" algn="ctr" rtl="0">
              <a:lnSpc>
                <a:spcPct val="100000"/>
              </a:lnSpc>
              <a:spcBef>
                <a:spcPts val="0"/>
              </a:spcBef>
              <a:spcAft>
                <a:spcPts val="0"/>
              </a:spcAft>
              <a:buSzPts val="2200"/>
              <a:buFont typeface="Prata"/>
              <a:buNone/>
              <a:defRPr sz="2200">
                <a:latin typeface="Prata"/>
                <a:ea typeface="Prata"/>
                <a:cs typeface="Prata"/>
                <a:sym typeface="Prata"/>
              </a:defRPr>
            </a:lvl9pPr>
          </a:lstStyle>
          <a:p>
            <a:endParaRPr/>
          </a:p>
        </p:txBody>
      </p:sp>
      <p:sp>
        <p:nvSpPr>
          <p:cNvPr id="72" name="Google Shape;72;p14"/>
          <p:cNvSpPr txBox="1">
            <a:spLocks noGrp="1"/>
          </p:cNvSpPr>
          <p:nvPr>
            <p:ph type="subTitle" idx="2"/>
          </p:nvPr>
        </p:nvSpPr>
        <p:spPr>
          <a:xfrm>
            <a:off x="4782012" y="1669575"/>
            <a:ext cx="3431700" cy="48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200"/>
              <a:buFont typeface="Prata"/>
              <a:buNone/>
              <a:defRPr sz="2200" b="1">
                <a:latin typeface="Prata"/>
                <a:ea typeface="Prata"/>
                <a:cs typeface="Prata"/>
                <a:sym typeface="Prata"/>
              </a:defRPr>
            </a:lvl1pPr>
            <a:lvl2pPr lvl="1" algn="ctr" rtl="0">
              <a:lnSpc>
                <a:spcPct val="100000"/>
              </a:lnSpc>
              <a:spcBef>
                <a:spcPts val="0"/>
              </a:spcBef>
              <a:spcAft>
                <a:spcPts val="0"/>
              </a:spcAft>
              <a:buSzPts val="2200"/>
              <a:buFont typeface="Prata"/>
              <a:buNone/>
              <a:defRPr sz="2200">
                <a:latin typeface="Prata"/>
                <a:ea typeface="Prata"/>
                <a:cs typeface="Prata"/>
                <a:sym typeface="Prata"/>
              </a:defRPr>
            </a:lvl2pPr>
            <a:lvl3pPr lvl="2" algn="ctr" rtl="0">
              <a:lnSpc>
                <a:spcPct val="100000"/>
              </a:lnSpc>
              <a:spcBef>
                <a:spcPts val="0"/>
              </a:spcBef>
              <a:spcAft>
                <a:spcPts val="0"/>
              </a:spcAft>
              <a:buSzPts val="2200"/>
              <a:buFont typeface="Prata"/>
              <a:buNone/>
              <a:defRPr sz="2200">
                <a:latin typeface="Prata"/>
                <a:ea typeface="Prata"/>
                <a:cs typeface="Prata"/>
                <a:sym typeface="Prata"/>
              </a:defRPr>
            </a:lvl3pPr>
            <a:lvl4pPr lvl="3" algn="ctr" rtl="0">
              <a:lnSpc>
                <a:spcPct val="100000"/>
              </a:lnSpc>
              <a:spcBef>
                <a:spcPts val="0"/>
              </a:spcBef>
              <a:spcAft>
                <a:spcPts val="0"/>
              </a:spcAft>
              <a:buSzPts val="2200"/>
              <a:buFont typeface="Prata"/>
              <a:buNone/>
              <a:defRPr sz="2200">
                <a:latin typeface="Prata"/>
                <a:ea typeface="Prata"/>
                <a:cs typeface="Prata"/>
                <a:sym typeface="Prata"/>
              </a:defRPr>
            </a:lvl4pPr>
            <a:lvl5pPr lvl="4" algn="ctr" rtl="0">
              <a:lnSpc>
                <a:spcPct val="100000"/>
              </a:lnSpc>
              <a:spcBef>
                <a:spcPts val="0"/>
              </a:spcBef>
              <a:spcAft>
                <a:spcPts val="0"/>
              </a:spcAft>
              <a:buSzPts val="2200"/>
              <a:buFont typeface="Prata"/>
              <a:buNone/>
              <a:defRPr sz="2200">
                <a:latin typeface="Prata"/>
                <a:ea typeface="Prata"/>
                <a:cs typeface="Prata"/>
                <a:sym typeface="Prata"/>
              </a:defRPr>
            </a:lvl5pPr>
            <a:lvl6pPr lvl="5" algn="ctr" rtl="0">
              <a:lnSpc>
                <a:spcPct val="100000"/>
              </a:lnSpc>
              <a:spcBef>
                <a:spcPts val="0"/>
              </a:spcBef>
              <a:spcAft>
                <a:spcPts val="0"/>
              </a:spcAft>
              <a:buSzPts val="2200"/>
              <a:buFont typeface="Prata"/>
              <a:buNone/>
              <a:defRPr sz="2200">
                <a:latin typeface="Prata"/>
                <a:ea typeface="Prata"/>
                <a:cs typeface="Prata"/>
                <a:sym typeface="Prata"/>
              </a:defRPr>
            </a:lvl6pPr>
            <a:lvl7pPr lvl="6" algn="ctr" rtl="0">
              <a:lnSpc>
                <a:spcPct val="100000"/>
              </a:lnSpc>
              <a:spcBef>
                <a:spcPts val="0"/>
              </a:spcBef>
              <a:spcAft>
                <a:spcPts val="0"/>
              </a:spcAft>
              <a:buSzPts val="2200"/>
              <a:buFont typeface="Prata"/>
              <a:buNone/>
              <a:defRPr sz="2200">
                <a:latin typeface="Prata"/>
                <a:ea typeface="Prata"/>
                <a:cs typeface="Prata"/>
                <a:sym typeface="Prata"/>
              </a:defRPr>
            </a:lvl7pPr>
            <a:lvl8pPr lvl="7" algn="ctr" rtl="0">
              <a:lnSpc>
                <a:spcPct val="100000"/>
              </a:lnSpc>
              <a:spcBef>
                <a:spcPts val="0"/>
              </a:spcBef>
              <a:spcAft>
                <a:spcPts val="0"/>
              </a:spcAft>
              <a:buSzPts val="2200"/>
              <a:buFont typeface="Prata"/>
              <a:buNone/>
              <a:defRPr sz="2200">
                <a:latin typeface="Prata"/>
                <a:ea typeface="Prata"/>
                <a:cs typeface="Prata"/>
                <a:sym typeface="Prata"/>
              </a:defRPr>
            </a:lvl8pPr>
            <a:lvl9pPr lvl="8" algn="ctr" rtl="0">
              <a:lnSpc>
                <a:spcPct val="100000"/>
              </a:lnSpc>
              <a:spcBef>
                <a:spcPts val="0"/>
              </a:spcBef>
              <a:spcAft>
                <a:spcPts val="0"/>
              </a:spcAft>
              <a:buSzPts val="2200"/>
              <a:buFont typeface="Prata"/>
              <a:buNone/>
              <a:defRPr sz="2200">
                <a:latin typeface="Prata"/>
                <a:ea typeface="Prata"/>
                <a:cs typeface="Prata"/>
                <a:sym typeface="Prata"/>
              </a:defRPr>
            </a:lvl9pPr>
          </a:lstStyle>
          <a:p>
            <a:endParaRPr/>
          </a:p>
        </p:txBody>
      </p:sp>
      <p:sp>
        <p:nvSpPr>
          <p:cNvPr id="73" name="Google Shape;73;p14"/>
          <p:cNvSpPr txBox="1">
            <a:spLocks noGrp="1"/>
          </p:cNvSpPr>
          <p:nvPr>
            <p:ph type="subTitle" idx="3"/>
          </p:nvPr>
        </p:nvSpPr>
        <p:spPr>
          <a:xfrm>
            <a:off x="930287" y="2332400"/>
            <a:ext cx="3431700" cy="206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1400"/>
            </a:lvl1pPr>
            <a:lvl2pPr lvl="1" algn="ctr" rtl="0">
              <a:lnSpc>
                <a:spcPct val="100000"/>
              </a:lnSpc>
              <a:spcBef>
                <a:spcPts val="1000"/>
              </a:spcBef>
              <a:spcAft>
                <a:spcPts val="0"/>
              </a:spcAft>
              <a:buSzPts val="1400"/>
              <a:buChar char="○"/>
              <a:defRPr sz="1400"/>
            </a:lvl2pPr>
            <a:lvl3pPr lvl="2" algn="ctr" rtl="0">
              <a:lnSpc>
                <a:spcPct val="100000"/>
              </a:lnSpc>
              <a:spcBef>
                <a:spcPts val="0"/>
              </a:spcBef>
              <a:spcAft>
                <a:spcPts val="0"/>
              </a:spcAft>
              <a:buSzPts val="1400"/>
              <a:buChar char="■"/>
              <a:defRPr sz="1400"/>
            </a:lvl3pPr>
            <a:lvl4pPr lvl="3" algn="ctr" rtl="0">
              <a:lnSpc>
                <a:spcPct val="100000"/>
              </a:lnSpc>
              <a:spcBef>
                <a:spcPts val="0"/>
              </a:spcBef>
              <a:spcAft>
                <a:spcPts val="0"/>
              </a:spcAft>
              <a:buSzPts val="1400"/>
              <a:buChar char="●"/>
              <a:defRPr sz="1400"/>
            </a:lvl4pPr>
            <a:lvl5pPr lvl="4" algn="ctr" rtl="0">
              <a:lnSpc>
                <a:spcPct val="100000"/>
              </a:lnSpc>
              <a:spcBef>
                <a:spcPts val="0"/>
              </a:spcBef>
              <a:spcAft>
                <a:spcPts val="0"/>
              </a:spcAft>
              <a:buSzPts val="1400"/>
              <a:buChar char="○"/>
              <a:defRPr sz="1400"/>
            </a:lvl5pPr>
            <a:lvl6pPr lvl="5" algn="ctr" rtl="0">
              <a:lnSpc>
                <a:spcPct val="100000"/>
              </a:lnSpc>
              <a:spcBef>
                <a:spcPts val="0"/>
              </a:spcBef>
              <a:spcAft>
                <a:spcPts val="0"/>
              </a:spcAft>
              <a:buSzPts val="1400"/>
              <a:buChar char="■"/>
              <a:defRPr sz="1400"/>
            </a:lvl6pPr>
            <a:lvl7pPr lvl="6" algn="ctr" rtl="0">
              <a:lnSpc>
                <a:spcPct val="100000"/>
              </a:lnSpc>
              <a:spcBef>
                <a:spcPts val="0"/>
              </a:spcBef>
              <a:spcAft>
                <a:spcPts val="0"/>
              </a:spcAft>
              <a:buSzPts val="1400"/>
              <a:buChar char="●"/>
              <a:defRPr sz="1400"/>
            </a:lvl7pPr>
            <a:lvl8pPr lvl="7" algn="ctr" rtl="0">
              <a:lnSpc>
                <a:spcPct val="100000"/>
              </a:lnSpc>
              <a:spcBef>
                <a:spcPts val="0"/>
              </a:spcBef>
              <a:spcAft>
                <a:spcPts val="0"/>
              </a:spcAft>
              <a:buSzPts val="1400"/>
              <a:buChar char="○"/>
              <a:defRPr sz="1400"/>
            </a:lvl8pPr>
            <a:lvl9pPr lvl="8" algn="ctr" rtl="0">
              <a:lnSpc>
                <a:spcPct val="100000"/>
              </a:lnSpc>
              <a:spcBef>
                <a:spcPts val="0"/>
              </a:spcBef>
              <a:spcAft>
                <a:spcPts val="0"/>
              </a:spcAft>
              <a:buSzPts val="1400"/>
              <a:buChar char="■"/>
              <a:defRPr sz="1400"/>
            </a:lvl9pPr>
          </a:lstStyle>
          <a:p>
            <a:endParaRPr/>
          </a:p>
        </p:txBody>
      </p:sp>
      <p:sp>
        <p:nvSpPr>
          <p:cNvPr id="74" name="Google Shape;74;p14"/>
          <p:cNvSpPr txBox="1">
            <a:spLocks noGrp="1"/>
          </p:cNvSpPr>
          <p:nvPr>
            <p:ph type="subTitle" idx="4"/>
          </p:nvPr>
        </p:nvSpPr>
        <p:spPr>
          <a:xfrm>
            <a:off x="4782013" y="2332400"/>
            <a:ext cx="3431700" cy="2061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Char char="●"/>
              <a:defRPr sz="1400"/>
            </a:lvl1pPr>
            <a:lvl2pPr lvl="1" algn="ctr" rtl="0">
              <a:lnSpc>
                <a:spcPct val="100000"/>
              </a:lnSpc>
              <a:spcBef>
                <a:spcPts val="1000"/>
              </a:spcBef>
              <a:spcAft>
                <a:spcPts val="0"/>
              </a:spcAft>
              <a:buSzPts val="1400"/>
              <a:buChar char="○"/>
              <a:defRPr sz="1400"/>
            </a:lvl2pPr>
            <a:lvl3pPr lvl="2" algn="ctr" rtl="0">
              <a:lnSpc>
                <a:spcPct val="100000"/>
              </a:lnSpc>
              <a:spcBef>
                <a:spcPts val="0"/>
              </a:spcBef>
              <a:spcAft>
                <a:spcPts val="0"/>
              </a:spcAft>
              <a:buSzPts val="1400"/>
              <a:buChar char="■"/>
              <a:defRPr sz="1400"/>
            </a:lvl3pPr>
            <a:lvl4pPr lvl="3" algn="ctr" rtl="0">
              <a:lnSpc>
                <a:spcPct val="100000"/>
              </a:lnSpc>
              <a:spcBef>
                <a:spcPts val="0"/>
              </a:spcBef>
              <a:spcAft>
                <a:spcPts val="0"/>
              </a:spcAft>
              <a:buSzPts val="1400"/>
              <a:buChar char="●"/>
              <a:defRPr sz="1400"/>
            </a:lvl4pPr>
            <a:lvl5pPr lvl="4" algn="ctr" rtl="0">
              <a:lnSpc>
                <a:spcPct val="100000"/>
              </a:lnSpc>
              <a:spcBef>
                <a:spcPts val="0"/>
              </a:spcBef>
              <a:spcAft>
                <a:spcPts val="0"/>
              </a:spcAft>
              <a:buSzPts val="1400"/>
              <a:buChar char="○"/>
              <a:defRPr sz="1400"/>
            </a:lvl5pPr>
            <a:lvl6pPr lvl="5" algn="ctr" rtl="0">
              <a:lnSpc>
                <a:spcPct val="100000"/>
              </a:lnSpc>
              <a:spcBef>
                <a:spcPts val="0"/>
              </a:spcBef>
              <a:spcAft>
                <a:spcPts val="0"/>
              </a:spcAft>
              <a:buSzPts val="1400"/>
              <a:buChar char="■"/>
              <a:defRPr sz="1400"/>
            </a:lvl6pPr>
            <a:lvl7pPr lvl="6" algn="ctr" rtl="0">
              <a:lnSpc>
                <a:spcPct val="100000"/>
              </a:lnSpc>
              <a:spcBef>
                <a:spcPts val="0"/>
              </a:spcBef>
              <a:spcAft>
                <a:spcPts val="0"/>
              </a:spcAft>
              <a:buSzPts val="1400"/>
              <a:buChar char="●"/>
              <a:defRPr sz="1400"/>
            </a:lvl7pPr>
            <a:lvl8pPr lvl="7" algn="ctr" rtl="0">
              <a:lnSpc>
                <a:spcPct val="100000"/>
              </a:lnSpc>
              <a:spcBef>
                <a:spcPts val="0"/>
              </a:spcBef>
              <a:spcAft>
                <a:spcPts val="0"/>
              </a:spcAft>
              <a:buSzPts val="1400"/>
              <a:buChar char="○"/>
              <a:defRPr sz="1400"/>
            </a:lvl8pPr>
            <a:lvl9pPr lvl="8" algn="ctr" rtl="0">
              <a:lnSpc>
                <a:spcPct val="100000"/>
              </a:lnSpc>
              <a:spcBef>
                <a:spcPts val="0"/>
              </a:spcBef>
              <a:spcAft>
                <a:spcPts val="0"/>
              </a:spcAft>
              <a:buSzPts val="1400"/>
              <a:buChar char="■"/>
              <a:defRPr sz="1400"/>
            </a:lvl9pPr>
          </a:lstStyle>
          <a:p>
            <a:endParaRPr/>
          </a:p>
        </p:txBody>
      </p:sp>
      <p:cxnSp>
        <p:nvCxnSpPr>
          <p:cNvPr id="75" name="Google Shape;75;p14"/>
          <p:cNvCxnSpPr/>
          <p:nvPr/>
        </p:nvCxnSpPr>
        <p:spPr>
          <a:xfrm>
            <a:off x="5239725"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79" name="Google Shape;79;p15"/>
          <p:cNvSpPr txBox="1">
            <a:spLocks noGrp="1"/>
          </p:cNvSpPr>
          <p:nvPr>
            <p:ph type="subTitle" idx="1"/>
          </p:nvPr>
        </p:nvSpPr>
        <p:spPr>
          <a:xfrm>
            <a:off x="676453" y="2276775"/>
            <a:ext cx="2588100" cy="498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0" name="Google Shape;80;p15"/>
          <p:cNvSpPr txBox="1">
            <a:spLocks noGrp="1"/>
          </p:cNvSpPr>
          <p:nvPr>
            <p:ph type="subTitle" idx="2"/>
          </p:nvPr>
        </p:nvSpPr>
        <p:spPr>
          <a:xfrm>
            <a:off x="919003" y="1929471"/>
            <a:ext cx="2103000" cy="37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2200">
                <a:latin typeface="Prata"/>
                <a:ea typeface="Prata"/>
                <a:cs typeface="Prata"/>
                <a:sym typeface="Prata"/>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1" name="Google Shape;81;p15"/>
          <p:cNvSpPr txBox="1">
            <a:spLocks noGrp="1"/>
          </p:cNvSpPr>
          <p:nvPr>
            <p:ph type="title" idx="3" hasCustomPrompt="1"/>
          </p:nvPr>
        </p:nvSpPr>
        <p:spPr>
          <a:xfrm>
            <a:off x="1485703" y="1369750"/>
            <a:ext cx="969600" cy="3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3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2" name="Google Shape;82;p15"/>
          <p:cNvSpPr txBox="1">
            <a:spLocks noGrp="1"/>
          </p:cNvSpPr>
          <p:nvPr>
            <p:ph type="subTitle" idx="4"/>
          </p:nvPr>
        </p:nvSpPr>
        <p:spPr>
          <a:xfrm>
            <a:off x="3275075" y="2276775"/>
            <a:ext cx="2588100" cy="498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3" name="Google Shape;83;p15"/>
          <p:cNvSpPr txBox="1">
            <a:spLocks noGrp="1"/>
          </p:cNvSpPr>
          <p:nvPr>
            <p:ph type="subTitle" idx="5"/>
          </p:nvPr>
        </p:nvSpPr>
        <p:spPr>
          <a:xfrm>
            <a:off x="3517625" y="1929471"/>
            <a:ext cx="2103000" cy="37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2200">
                <a:latin typeface="Prata"/>
                <a:ea typeface="Prata"/>
                <a:cs typeface="Prata"/>
                <a:sym typeface="Prata"/>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15"/>
          <p:cNvSpPr txBox="1">
            <a:spLocks noGrp="1"/>
          </p:cNvSpPr>
          <p:nvPr>
            <p:ph type="title" idx="6" hasCustomPrompt="1"/>
          </p:nvPr>
        </p:nvSpPr>
        <p:spPr>
          <a:xfrm>
            <a:off x="4084325" y="1369750"/>
            <a:ext cx="969600" cy="3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3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5" name="Google Shape;85;p15"/>
          <p:cNvSpPr txBox="1">
            <a:spLocks noGrp="1"/>
          </p:cNvSpPr>
          <p:nvPr>
            <p:ph type="subTitle" idx="7"/>
          </p:nvPr>
        </p:nvSpPr>
        <p:spPr>
          <a:xfrm>
            <a:off x="5879460" y="2276775"/>
            <a:ext cx="2588100" cy="498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6" name="Google Shape;86;p15"/>
          <p:cNvSpPr txBox="1">
            <a:spLocks noGrp="1"/>
          </p:cNvSpPr>
          <p:nvPr>
            <p:ph type="subTitle" idx="8"/>
          </p:nvPr>
        </p:nvSpPr>
        <p:spPr>
          <a:xfrm>
            <a:off x="6122010" y="1929471"/>
            <a:ext cx="2103000" cy="37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2200">
                <a:latin typeface="Prata"/>
                <a:ea typeface="Prata"/>
                <a:cs typeface="Prata"/>
                <a:sym typeface="Prata"/>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7" name="Google Shape;87;p15"/>
          <p:cNvSpPr txBox="1">
            <a:spLocks noGrp="1"/>
          </p:cNvSpPr>
          <p:nvPr>
            <p:ph type="title" idx="9" hasCustomPrompt="1"/>
          </p:nvPr>
        </p:nvSpPr>
        <p:spPr>
          <a:xfrm>
            <a:off x="6688710" y="1369750"/>
            <a:ext cx="969600" cy="3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3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8" name="Google Shape;88;p15"/>
          <p:cNvSpPr txBox="1">
            <a:spLocks noGrp="1"/>
          </p:cNvSpPr>
          <p:nvPr>
            <p:ph type="subTitle" idx="13"/>
          </p:nvPr>
        </p:nvSpPr>
        <p:spPr>
          <a:xfrm>
            <a:off x="676453" y="4117700"/>
            <a:ext cx="2588100" cy="498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 name="Google Shape;89;p15"/>
          <p:cNvSpPr txBox="1">
            <a:spLocks noGrp="1"/>
          </p:cNvSpPr>
          <p:nvPr>
            <p:ph type="subTitle" idx="14"/>
          </p:nvPr>
        </p:nvSpPr>
        <p:spPr>
          <a:xfrm>
            <a:off x="919003" y="3770396"/>
            <a:ext cx="2103000" cy="37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2200">
                <a:latin typeface="Prata"/>
                <a:ea typeface="Prata"/>
                <a:cs typeface="Prata"/>
                <a:sym typeface="Prata"/>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0" name="Google Shape;90;p15"/>
          <p:cNvSpPr txBox="1">
            <a:spLocks noGrp="1"/>
          </p:cNvSpPr>
          <p:nvPr>
            <p:ph type="title" idx="15" hasCustomPrompt="1"/>
          </p:nvPr>
        </p:nvSpPr>
        <p:spPr>
          <a:xfrm>
            <a:off x="1485703" y="3210675"/>
            <a:ext cx="969600" cy="3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3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1" name="Google Shape;91;p15"/>
          <p:cNvSpPr txBox="1">
            <a:spLocks noGrp="1"/>
          </p:cNvSpPr>
          <p:nvPr>
            <p:ph type="subTitle" idx="16"/>
          </p:nvPr>
        </p:nvSpPr>
        <p:spPr>
          <a:xfrm>
            <a:off x="3275075" y="4117700"/>
            <a:ext cx="2588100" cy="498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2" name="Google Shape;92;p15"/>
          <p:cNvSpPr txBox="1">
            <a:spLocks noGrp="1"/>
          </p:cNvSpPr>
          <p:nvPr>
            <p:ph type="subTitle" idx="17"/>
          </p:nvPr>
        </p:nvSpPr>
        <p:spPr>
          <a:xfrm>
            <a:off x="3517625" y="3770396"/>
            <a:ext cx="2103000" cy="37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2200">
                <a:latin typeface="Prata"/>
                <a:ea typeface="Prata"/>
                <a:cs typeface="Prata"/>
                <a:sym typeface="Prata"/>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3" name="Google Shape;93;p15"/>
          <p:cNvSpPr txBox="1">
            <a:spLocks noGrp="1"/>
          </p:cNvSpPr>
          <p:nvPr>
            <p:ph type="title" idx="18" hasCustomPrompt="1"/>
          </p:nvPr>
        </p:nvSpPr>
        <p:spPr>
          <a:xfrm>
            <a:off x="4084325" y="3210675"/>
            <a:ext cx="969600" cy="3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3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4" name="Google Shape;94;p15"/>
          <p:cNvSpPr txBox="1">
            <a:spLocks noGrp="1"/>
          </p:cNvSpPr>
          <p:nvPr>
            <p:ph type="subTitle" idx="19"/>
          </p:nvPr>
        </p:nvSpPr>
        <p:spPr>
          <a:xfrm>
            <a:off x="5879460" y="4117700"/>
            <a:ext cx="2588100" cy="498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5" name="Google Shape;95;p15"/>
          <p:cNvSpPr txBox="1">
            <a:spLocks noGrp="1"/>
          </p:cNvSpPr>
          <p:nvPr>
            <p:ph type="subTitle" idx="20"/>
          </p:nvPr>
        </p:nvSpPr>
        <p:spPr>
          <a:xfrm>
            <a:off x="6122010" y="3770396"/>
            <a:ext cx="2103000" cy="37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2200">
                <a:latin typeface="Prata"/>
                <a:ea typeface="Prata"/>
                <a:cs typeface="Prata"/>
                <a:sym typeface="Prata"/>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6" name="Google Shape;96;p15"/>
          <p:cNvSpPr txBox="1">
            <a:spLocks noGrp="1"/>
          </p:cNvSpPr>
          <p:nvPr>
            <p:ph type="title" idx="21" hasCustomPrompt="1"/>
          </p:nvPr>
        </p:nvSpPr>
        <p:spPr>
          <a:xfrm>
            <a:off x="6688710" y="3210675"/>
            <a:ext cx="969600" cy="38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300"/>
              <a:buNone/>
              <a:defRPr sz="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cxnSp>
        <p:nvCxnSpPr>
          <p:cNvPr id="98" name="Google Shape;98;p15"/>
          <p:cNvCxnSpPr/>
          <p:nvPr/>
        </p:nvCxnSpPr>
        <p:spPr>
          <a:xfrm>
            <a:off x="-66600"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99"/>
        <p:cNvGrpSpPr/>
        <p:nvPr/>
      </p:nvGrpSpPr>
      <p:grpSpPr>
        <a:xfrm>
          <a:off x="0" y="0"/>
          <a:ext cx="0" cy="0"/>
          <a:chOff x="0" y="0"/>
          <a:chExt cx="0" cy="0"/>
        </a:xfrm>
      </p:grpSpPr>
      <p:sp>
        <p:nvSpPr>
          <p:cNvPr id="100" name="Google Shape;100;p16"/>
          <p:cNvSpPr txBox="1">
            <a:spLocks noGrp="1"/>
          </p:cNvSpPr>
          <p:nvPr>
            <p:ph type="title"/>
          </p:nvPr>
        </p:nvSpPr>
        <p:spPr>
          <a:xfrm>
            <a:off x="2391950" y="3023100"/>
            <a:ext cx="43602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01" name="Google Shape;101;p16"/>
          <p:cNvSpPr txBox="1">
            <a:spLocks noGrp="1"/>
          </p:cNvSpPr>
          <p:nvPr>
            <p:ph type="subTitle" idx="1"/>
          </p:nvPr>
        </p:nvSpPr>
        <p:spPr>
          <a:xfrm>
            <a:off x="714050" y="1544700"/>
            <a:ext cx="7716000" cy="147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4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104"/>
        <p:cNvGrpSpPr/>
        <p:nvPr/>
      </p:nvGrpSpPr>
      <p:grpSpPr>
        <a:xfrm>
          <a:off x="0" y="0"/>
          <a:ext cx="0" cy="0"/>
          <a:chOff x="0" y="0"/>
          <a:chExt cx="0" cy="0"/>
        </a:xfrm>
      </p:grpSpPr>
      <p:sp>
        <p:nvSpPr>
          <p:cNvPr id="105" name="Google Shape;105;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06" name="Google Shape;106;p17"/>
          <p:cNvCxnSpPr/>
          <p:nvPr/>
        </p:nvCxnSpPr>
        <p:spPr>
          <a:xfrm>
            <a:off x="5239725"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2">
  <p:cSld name="CUSTOM_10_1">
    <p:spTree>
      <p:nvGrpSpPr>
        <p:cNvPr id="1" name="Shape 109"/>
        <p:cNvGrpSpPr/>
        <p:nvPr/>
      </p:nvGrpSpPr>
      <p:grpSpPr>
        <a:xfrm>
          <a:off x="0" y="0"/>
          <a:ext cx="0" cy="0"/>
          <a:chOff x="0" y="0"/>
          <a:chExt cx="0" cy="0"/>
        </a:xfrm>
      </p:grpSpPr>
      <p:sp>
        <p:nvSpPr>
          <p:cNvPr id="110" name="Google Shape;110;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cxnSp>
        <p:nvCxnSpPr>
          <p:cNvPr id="111" name="Google Shape;111;p18"/>
          <p:cNvCxnSpPr/>
          <p:nvPr/>
        </p:nvCxnSpPr>
        <p:spPr>
          <a:xfrm>
            <a:off x="-66600"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114"/>
        <p:cNvGrpSpPr/>
        <p:nvPr/>
      </p:nvGrpSpPr>
      <p:grpSpPr>
        <a:xfrm>
          <a:off x="0" y="0"/>
          <a:ext cx="0" cy="0"/>
          <a:chOff x="0" y="0"/>
          <a:chExt cx="0" cy="0"/>
        </a:xfrm>
      </p:grpSpPr>
      <p:sp>
        <p:nvSpPr>
          <p:cNvPr id="115" name="Google Shape;115;p19"/>
          <p:cNvSpPr txBox="1">
            <a:spLocks noGrp="1"/>
          </p:cNvSpPr>
          <p:nvPr>
            <p:ph type="title"/>
          </p:nvPr>
        </p:nvSpPr>
        <p:spPr>
          <a:xfrm>
            <a:off x="720000" y="1457400"/>
            <a:ext cx="4147500" cy="996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2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6" name="Google Shape;116;p19"/>
          <p:cNvSpPr txBox="1">
            <a:spLocks noGrp="1"/>
          </p:cNvSpPr>
          <p:nvPr>
            <p:ph type="subTitle" idx="1"/>
          </p:nvPr>
        </p:nvSpPr>
        <p:spPr>
          <a:xfrm>
            <a:off x="720000" y="2454000"/>
            <a:ext cx="3526200" cy="123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160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cxnSp>
        <p:nvCxnSpPr>
          <p:cNvPr id="119" name="Google Shape;119;p19"/>
          <p:cNvCxnSpPr/>
          <p:nvPr/>
        </p:nvCxnSpPr>
        <p:spPr>
          <a:xfrm>
            <a:off x="5239725"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34"/>
        <p:cNvGrpSpPr/>
        <p:nvPr/>
      </p:nvGrpSpPr>
      <p:grpSpPr>
        <a:xfrm>
          <a:off x="0" y="0"/>
          <a:ext cx="0" cy="0"/>
          <a:chOff x="0" y="0"/>
          <a:chExt cx="0" cy="0"/>
        </a:xfrm>
      </p:grpSpPr>
      <p:sp>
        <p:nvSpPr>
          <p:cNvPr id="135" name="Google Shape;135;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6" name="Google Shape;136;p22"/>
          <p:cNvSpPr txBox="1">
            <a:spLocks noGrp="1"/>
          </p:cNvSpPr>
          <p:nvPr>
            <p:ph type="title" idx="2"/>
          </p:nvPr>
        </p:nvSpPr>
        <p:spPr>
          <a:xfrm>
            <a:off x="833763" y="2576937"/>
            <a:ext cx="2383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7" name="Google Shape;137;p22"/>
          <p:cNvSpPr txBox="1">
            <a:spLocks noGrp="1"/>
          </p:cNvSpPr>
          <p:nvPr>
            <p:ph type="subTitle" idx="1"/>
          </p:nvPr>
        </p:nvSpPr>
        <p:spPr>
          <a:xfrm>
            <a:off x="833763" y="3081269"/>
            <a:ext cx="2383200" cy="105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38" name="Google Shape;138;p22"/>
          <p:cNvSpPr txBox="1">
            <a:spLocks noGrp="1"/>
          </p:cNvSpPr>
          <p:nvPr>
            <p:ph type="title" idx="3"/>
          </p:nvPr>
        </p:nvSpPr>
        <p:spPr>
          <a:xfrm>
            <a:off x="3380500" y="2576937"/>
            <a:ext cx="2383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39" name="Google Shape;139;p22"/>
          <p:cNvSpPr txBox="1">
            <a:spLocks noGrp="1"/>
          </p:cNvSpPr>
          <p:nvPr>
            <p:ph type="subTitle" idx="4"/>
          </p:nvPr>
        </p:nvSpPr>
        <p:spPr>
          <a:xfrm>
            <a:off x="3380500" y="3081200"/>
            <a:ext cx="2383200" cy="105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40" name="Google Shape;140;p22"/>
          <p:cNvSpPr txBox="1">
            <a:spLocks noGrp="1"/>
          </p:cNvSpPr>
          <p:nvPr>
            <p:ph type="title" idx="5"/>
          </p:nvPr>
        </p:nvSpPr>
        <p:spPr>
          <a:xfrm>
            <a:off x="5927200" y="2576937"/>
            <a:ext cx="2383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1" name="Google Shape;141;p22"/>
          <p:cNvSpPr txBox="1">
            <a:spLocks noGrp="1"/>
          </p:cNvSpPr>
          <p:nvPr>
            <p:ph type="subTitle" idx="6"/>
          </p:nvPr>
        </p:nvSpPr>
        <p:spPr>
          <a:xfrm>
            <a:off x="5927200" y="3081269"/>
            <a:ext cx="2383200" cy="105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cxnSp>
        <p:nvCxnSpPr>
          <p:cNvPr id="143" name="Google Shape;143;p22"/>
          <p:cNvCxnSpPr/>
          <p:nvPr/>
        </p:nvCxnSpPr>
        <p:spPr>
          <a:xfrm>
            <a:off x="-66600"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2">
  <p:cSld name="CUSTOM_6_1">
    <p:spTree>
      <p:nvGrpSpPr>
        <p:cNvPr id="1" name="Shape 145"/>
        <p:cNvGrpSpPr/>
        <p:nvPr/>
      </p:nvGrpSpPr>
      <p:grpSpPr>
        <a:xfrm>
          <a:off x="0" y="0"/>
          <a:ext cx="0" cy="0"/>
          <a:chOff x="0" y="0"/>
          <a:chExt cx="0" cy="0"/>
        </a:xfrm>
      </p:grpSpPr>
      <p:sp>
        <p:nvSpPr>
          <p:cNvPr id="146" name="Google Shape;146;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47" name="Google Shape;147;p23"/>
          <p:cNvSpPr txBox="1">
            <a:spLocks noGrp="1"/>
          </p:cNvSpPr>
          <p:nvPr>
            <p:ph type="title" idx="2"/>
          </p:nvPr>
        </p:nvSpPr>
        <p:spPr>
          <a:xfrm>
            <a:off x="1502975" y="3309225"/>
            <a:ext cx="2662200" cy="45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48" name="Google Shape;148;p23"/>
          <p:cNvSpPr txBox="1">
            <a:spLocks noGrp="1"/>
          </p:cNvSpPr>
          <p:nvPr>
            <p:ph type="subTitle" idx="1"/>
          </p:nvPr>
        </p:nvSpPr>
        <p:spPr>
          <a:xfrm>
            <a:off x="1502956" y="3761597"/>
            <a:ext cx="2662200" cy="70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49" name="Google Shape;149;p23"/>
          <p:cNvSpPr txBox="1">
            <a:spLocks noGrp="1"/>
          </p:cNvSpPr>
          <p:nvPr>
            <p:ph type="title" idx="3"/>
          </p:nvPr>
        </p:nvSpPr>
        <p:spPr>
          <a:xfrm>
            <a:off x="4978850" y="3309225"/>
            <a:ext cx="2662200" cy="45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0" name="Google Shape;150;p23"/>
          <p:cNvSpPr txBox="1">
            <a:spLocks noGrp="1"/>
          </p:cNvSpPr>
          <p:nvPr>
            <p:ph type="subTitle" idx="4"/>
          </p:nvPr>
        </p:nvSpPr>
        <p:spPr>
          <a:xfrm>
            <a:off x="4978831" y="3761597"/>
            <a:ext cx="2662200" cy="70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cxnSp>
        <p:nvCxnSpPr>
          <p:cNvPr id="152" name="Google Shape;152;p23"/>
          <p:cNvCxnSpPr/>
          <p:nvPr/>
        </p:nvCxnSpPr>
        <p:spPr>
          <a:xfrm>
            <a:off x="-66600"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CUSTOM_5_1">
    <p:spTree>
      <p:nvGrpSpPr>
        <p:cNvPr id="1" name="Shape 154"/>
        <p:cNvGrpSpPr/>
        <p:nvPr/>
      </p:nvGrpSpPr>
      <p:grpSpPr>
        <a:xfrm>
          <a:off x="0" y="0"/>
          <a:ext cx="0" cy="0"/>
          <a:chOff x="0" y="0"/>
          <a:chExt cx="0" cy="0"/>
        </a:xfrm>
      </p:grpSpPr>
      <p:sp>
        <p:nvSpPr>
          <p:cNvPr id="155" name="Google Shape;155;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6" name="Google Shape;156;p24"/>
          <p:cNvSpPr txBox="1">
            <a:spLocks noGrp="1"/>
          </p:cNvSpPr>
          <p:nvPr>
            <p:ph type="title" idx="2"/>
          </p:nvPr>
        </p:nvSpPr>
        <p:spPr>
          <a:xfrm>
            <a:off x="1963888" y="1603988"/>
            <a:ext cx="1905000" cy="288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b="0"/>
            </a:lvl1pPr>
            <a:lvl2pPr lvl="1" algn="l" rtl="0">
              <a:spcBef>
                <a:spcPts val="0"/>
              </a:spcBef>
              <a:spcAft>
                <a:spcPts val="0"/>
              </a:spcAft>
              <a:buSzPts val="2400"/>
              <a:buNone/>
              <a:defRPr sz="2400"/>
            </a:lvl2pPr>
            <a:lvl3pPr lvl="2" algn="l" rtl="0">
              <a:spcBef>
                <a:spcPts val="0"/>
              </a:spcBef>
              <a:spcAft>
                <a:spcPts val="0"/>
              </a:spcAft>
              <a:buSzPts val="2400"/>
              <a:buNone/>
              <a:defRPr sz="2400"/>
            </a:lvl3pPr>
            <a:lvl4pPr lvl="3" algn="l" rtl="0">
              <a:spcBef>
                <a:spcPts val="0"/>
              </a:spcBef>
              <a:spcAft>
                <a:spcPts val="0"/>
              </a:spcAft>
              <a:buSzPts val="2400"/>
              <a:buNone/>
              <a:defRPr sz="2400"/>
            </a:lvl4pPr>
            <a:lvl5pPr lvl="4" algn="l" rtl="0">
              <a:spcBef>
                <a:spcPts val="0"/>
              </a:spcBef>
              <a:spcAft>
                <a:spcPts val="0"/>
              </a:spcAft>
              <a:buSzPts val="2400"/>
              <a:buNone/>
              <a:defRPr sz="2400"/>
            </a:lvl5pPr>
            <a:lvl6pPr lvl="5" algn="l" rtl="0">
              <a:spcBef>
                <a:spcPts val="0"/>
              </a:spcBef>
              <a:spcAft>
                <a:spcPts val="0"/>
              </a:spcAft>
              <a:buSzPts val="2400"/>
              <a:buNone/>
              <a:defRPr sz="2400"/>
            </a:lvl6pPr>
            <a:lvl7pPr lvl="6" algn="l" rtl="0">
              <a:spcBef>
                <a:spcPts val="0"/>
              </a:spcBef>
              <a:spcAft>
                <a:spcPts val="0"/>
              </a:spcAft>
              <a:buSzPts val="2400"/>
              <a:buNone/>
              <a:defRPr sz="2400"/>
            </a:lvl7pPr>
            <a:lvl8pPr lvl="7" algn="l" rtl="0">
              <a:spcBef>
                <a:spcPts val="0"/>
              </a:spcBef>
              <a:spcAft>
                <a:spcPts val="0"/>
              </a:spcAft>
              <a:buSzPts val="2400"/>
              <a:buNone/>
              <a:defRPr sz="2400"/>
            </a:lvl8pPr>
            <a:lvl9pPr lvl="8" algn="l" rtl="0">
              <a:spcBef>
                <a:spcPts val="0"/>
              </a:spcBef>
              <a:spcAft>
                <a:spcPts val="0"/>
              </a:spcAft>
              <a:buSzPts val="2400"/>
              <a:buNone/>
              <a:defRPr sz="2400"/>
            </a:lvl9pPr>
          </a:lstStyle>
          <a:p>
            <a:endParaRPr/>
          </a:p>
        </p:txBody>
      </p:sp>
      <p:sp>
        <p:nvSpPr>
          <p:cNvPr id="157" name="Google Shape;157;p24"/>
          <p:cNvSpPr txBox="1">
            <a:spLocks noGrp="1"/>
          </p:cNvSpPr>
          <p:nvPr>
            <p:ph type="subTitle" idx="1"/>
          </p:nvPr>
        </p:nvSpPr>
        <p:spPr>
          <a:xfrm>
            <a:off x="1963902" y="1889175"/>
            <a:ext cx="2235900" cy="63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800"/>
              <a:buNone/>
              <a:defRPr/>
            </a:lvl2pPr>
            <a:lvl3pPr lvl="2" rtl="0">
              <a:lnSpc>
                <a:spcPct val="100000"/>
              </a:lnSpc>
              <a:spcBef>
                <a:spcPts val="0"/>
              </a:spcBef>
              <a:spcAft>
                <a:spcPts val="0"/>
              </a:spcAft>
              <a:buSzPts val="1800"/>
              <a:buNone/>
              <a:defRPr/>
            </a:lvl3pPr>
            <a:lvl4pPr lvl="3" rtl="0">
              <a:lnSpc>
                <a:spcPct val="100000"/>
              </a:lnSpc>
              <a:spcBef>
                <a:spcPts val="0"/>
              </a:spcBef>
              <a:spcAft>
                <a:spcPts val="0"/>
              </a:spcAft>
              <a:buSzPts val="1800"/>
              <a:buNone/>
              <a:defRPr/>
            </a:lvl4pPr>
            <a:lvl5pPr lvl="4" rtl="0">
              <a:lnSpc>
                <a:spcPct val="100000"/>
              </a:lnSpc>
              <a:spcBef>
                <a:spcPts val="0"/>
              </a:spcBef>
              <a:spcAft>
                <a:spcPts val="0"/>
              </a:spcAft>
              <a:buSzPts val="1800"/>
              <a:buNone/>
              <a:defRPr/>
            </a:lvl5pPr>
            <a:lvl6pPr lvl="5" rtl="0">
              <a:lnSpc>
                <a:spcPct val="100000"/>
              </a:lnSpc>
              <a:spcBef>
                <a:spcPts val="0"/>
              </a:spcBef>
              <a:spcAft>
                <a:spcPts val="0"/>
              </a:spcAft>
              <a:buSzPts val="1800"/>
              <a:buNone/>
              <a:defRPr/>
            </a:lvl6pPr>
            <a:lvl7pPr lvl="6" rtl="0">
              <a:lnSpc>
                <a:spcPct val="100000"/>
              </a:lnSpc>
              <a:spcBef>
                <a:spcPts val="0"/>
              </a:spcBef>
              <a:spcAft>
                <a:spcPts val="0"/>
              </a:spcAft>
              <a:buSzPts val="1800"/>
              <a:buNone/>
              <a:defRPr/>
            </a:lvl7pPr>
            <a:lvl8pPr lvl="7" rtl="0">
              <a:lnSpc>
                <a:spcPct val="100000"/>
              </a:lnSpc>
              <a:spcBef>
                <a:spcPts val="0"/>
              </a:spcBef>
              <a:spcAft>
                <a:spcPts val="0"/>
              </a:spcAft>
              <a:buSzPts val="1800"/>
              <a:buNone/>
              <a:defRPr/>
            </a:lvl8pPr>
            <a:lvl9pPr lvl="8" rtl="0">
              <a:lnSpc>
                <a:spcPct val="100000"/>
              </a:lnSpc>
              <a:spcBef>
                <a:spcPts val="0"/>
              </a:spcBef>
              <a:spcAft>
                <a:spcPts val="0"/>
              </a:spcAft>
              <a:buSzPts val="1800"/>
              <a:buNone/>
              <a:defRPr/>
            </a:lvl9pPr>
          </a:lstStyle>
          <a:p>
            <a:endParaRPr/>
          </a:p>
        </p:txBody>
      </p:sp>
      <p:sp>
        <p:nvSpPr>
          <p:cNvPr id="158" name="Google Shape;158;p24"/>
          <p:cNvSpPr txBox="1">
            <a:spLocks noGrp="1"/>
          </p:cNvSpPr>
          <p:nvPr>
            <p:ph type="title" idx="3"/>
          </p:nvPr>
        </p:nvSpPr>
        <p:spPr>
          <a:xfrm>
            <a:off x="6188088" y="1603988"/>
            <a:ext cx="1905000" cy="288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b="0"/>
            </a:lvl1pPr>
            <a:lvl2pPr lvl="1" algn="l" rtl="0">
              <a:spcBef>
                <a:spcPts val="0"/>
              </a:spcBef>
              <a:spcAft>
                <a:spcPts val="0"/>
              </a:spcAft>
              <a:buSzPts val="2400"/>
              <a:buNone/>
              <a:defRPr sz="2400"/>
            </a:lvl2pPr>
            <a:lvl3pPr lvl="2" algn="l" rtl="0">
              <a:spcBef>
                <a:spcPts val="0"/>
              </a:spcBef>
              <a:spcAft>
                <a:spcPts val="0"/>
              </a:spcAft>
              <a:buSzPts val="2400"/>
              <a:buNone/>
              <a:defRPr sz="2400"/>
            </a:lvl3pPr>
            <a:lvl4pPr lvl="3" algn="l" rtl="0">
              <a:spcBef>
                <a:spcPts val="0"/>
              </a:spcBef>
              <a:spcAft>
                <a:spcPts val="0"/>
              </a:spcAft>
              <a:buSzPts val="2400"/>
              <a:buNone/>
              <a:defRPr sz="2400"/>
            </a:lvl4pPr>
            <a:lvl5pPr lvl="4" algn="l" rtl="0">
              <a:spcBef>
                <a:spcPts val="0"/>
              </a:spcBef>
              <a:spcAft>
                <a:spcPts val="0"/>
              </a:spcAft>
              <a:buSzPts val="2400"/>
              <a:buNone/>
              <a:defRPr sz="2400"/>
            </a:lvl5pPr>
            <a:lvl6pPr lvl="5" algn="l" rtl="0">
              <a:spcBef>
                <a:spcPts val="0"/>
              </a:spcBef>
              <a:spcAft>
                <a:spcPts val="0"/>
              </a:spcAft>
              <a:buSzPts val="2400"/>
              <a:buNone/>
              <a:defRPr sz="2400"/>
            </a:lvl6pPr>
            <a:lvl7pPr lvl="6" algn="l" rtl="0">
              <a:spcBef>
                <a:spcPts val="0"/>
              </a:spcBef>
              <a:spcAft>
                <a:spcPts val="0"/>
              </a:spcAft>
              <a:buSzPts val="2400"/>
              <a:buNone/>
              <a:defRPr sz="2400"/>
            </a:lvl7pPr>
            <a:lvl8pPr lvl="7" algn="l" rtl="0">
              <a:spcBef>
                <a:spcPts val="0"/>
              </a:spcBef>
              <a:spcAft>
                <a:spcPts val="0"/>
              </a:spcAft>
              <a:buSzPts val="2400"/>
              <a:buNone/>
              <a:defRPr sz="2400"/>
            </a:lvl8pPr>
            <a:lvl9pPr lvl="8" algn="l" rtl="0">
              <a:spcBef>
                <a:spcPts val="0"/>
              </a:spcBef>
              <a:spcAft>
                <a:spcPts val="0"/>
              </a:spcAft>
              <a:buSzPts val="2400"/>
              <a:buNone/>
              <a:defRPr sz="2400"/>
            </a:lvl9pPr>
          </a:lstStyle>
          <a:p>
            <a:endParaRPr/>
          </a:p>
        </p:txBody>
      </p:sp>
      <p:sp>
        <p:nvSpPr>
          <p:cNvPr id="159" name="Google Shape;159;p24"/>
          <p:cNvSpPr txBox="1">
            <a:spLocks noGrp="1"/>
          </p:cNvSpPr>
          <p:nvPr>
            <p:ph type="subTitle" idx="4"/>
          </p:nvPr>
        </p:nvSpPr>
        <p:spPr>
          <a:xfrm>
            <a:off x="6188103" y="1889175"/>
            <a:ext cx="2235900" cy="63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800"/>
              <a:buNone/>
              <a:defRPr/>
            </a:lvl2pPr>
            <a:lvl3pPr lvl="2" rtl="0">
              <a:lnSpc>
                <a:spcPct val="100000"/>
              </a:lnSpc>
              <a:spcBef>
                <a:spcPts val="0"/>
              </a:spcBef>
              <a:spcAft>
                <a:spcPts val="0"/>
              </a:spcAft>
              <a:buSzPts val="1800"/>
              <a:buNone/>
              <a:defRPr/>
            </a:lvl3pPr>
            <a:lvl4pPr lvl="3" rtl="0">
              <a:lnSpc>
                <a:spcPct val="100000"/>
              </a:lnSpc>
              <a:spcBef>
                <a:spcPts val="0"/>
              </a:spcBef>
              <a:spcAft>
                <a:spcPts val="0"/>
              </a:spcAft>
              <a:buSzPts val="1800"/>
              <a:buNone/>
              <a:defRPr/>
            </a:lvl4pPr>
            <a:lvl5pPr lvl="4" rtl="0">
              <a:lnSpc>
                <a:spcPct val="100000"/>
              </a:lnSpc>
              <a:spcBef>
                <a:spcPts val="0"/>
              </a:spcBef>
              <a:spcAft>
                <a:spcPts val="0"/>
              </a:spcAft>
              <a:buSzPts val="1800"/>
              <a:buNone/>
              <a:defRPr/>
            </a:lvl5pPr>
            <a:lvl6pPr lvl="5" rtl="0">
              <a:lnSpc>
                <a:spcPct val="100000"/>
              </a:lnSpc>
              <a:spcBef>
                <a:spcPts val="0"/>
              </a:spcBef>
              <a:spcAft>
                <a:spcPts val="0"/>
              </a:spcAft>
              <a:buSzPts val="1800"/>
              <a:buNone/>
              <a:defRPr/>
            </a:lvl6pPr>
            <a:lvl7pPr lvl="6" rtl="0">
              <a:lnSpc>
                <a:spcPct val="100000"/>
              </a:lnSpc>
              <a:spcBef>
                <a:spcPts val="0"/>
              </a:spcBef>
              <a:spcAft>
                <a:spcPts val="0"/>
              </a:spcAft>
              <a:buSzPts val="1800"/>
              <a:buNone/>
              <a:defRPr/>
            </a:lvl7pPr>
            <a:lvl8pPr lvl="7" rtl="0">
              <a:lnSpc>
                <a:spcPct val="100000"/>
              </a:lnSpc>
              <a:spcBef>
                <a:spcPts val="0"/>
              </a:spcBef>
              <a:spcAft>
                <a:spcPts val="0"/>
              </a:spcAft>
              <a:buSzPts val="1800"/>
              <a:buNone/>
              <a:defRPr/>
            </a:lvl8pPr>
            <a:lvl9pPr lvl="8" rtl="0">
              <a:lnSpc>
                <a:spcPct val="100000"/>
              </a:lnSpc>
              <a:spcBef>
                <a:spcPts val="0"/>
              </a:spcBef>
              <a:spcAft>
                <a:spcPts val="0"/>
              </a:spcAft>
              <a:buSzPts val="1800"/>
              <a:buNone/>
              <a:defRPr/>
            </a:lvl9pPr>
          </a:lstStyle>
          <a:p>
            <a:endParaRPr/>
          </a:p>
        </p:txBody>
      </p:sp>
      <p:sp>
        <p:nvSpPr>
          <p:cNvPr id="160" name="Google Shape;160;p24"/>
          <p:cNvSpPr txBox="1">
            <a:spLocks noGrp="1"/>
          </p:cNvSpPr>
          <p:nvPr>
            <p:ph type="title" idx="5"/>
          </p:nvPr>
        </p:nvSpPr>
        <p:spPr>
          <a:xfrm>
            <a:off x="1963888" y="3396048"/>
            <a:ext cx="1905000" cy="288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b="0"/>
            </a:lvl1pPr>
            <a:lvl2pPr lvl="1" algn="l" rtl="0">
              <a:spcBef>
                <a:spcPts val="0"/>
              </a:spcBef>
              <a:spcAft>
                <a:spcPts val="0"/>
              </a:spcAft>
              <a:buSzPts val="2400"/>
              <a:buNone/>
              <a:defRPr sz="2400"/>
            </a:lvl2pPr>
            <a:lvl3pPr lvl="2" algn="l" rtl="0">
              <a:spcBef>
                <a:spcPts val="0"/>
              </a:spcBef>
              <a:spcAft>
                <a:spcPts val="0"/>
              </a:spcAft>
              <a:buSzPts val="2400"/>
              <a:buNone/>
              <a:defRPr sz="2400"/>
            </a:lvl3pPr>
            <a:lvl4pPr lvl="3" algn="l" rtl="0">
              <a:spcBef>
                <a:spcPts val="0"/>
              </a:spcBef>
              <a:spcAft>
                <a:spcPts val="0"/>
              </a:spcAft>
              <a:buSzPts val="2400"/>
              <a:buNone/>
              <a:defRPr sz="2400"/>
            </a:lvl4pPr>
            <a:lvl5pPr lvl="4" algn="l" rtl="0">
              <a:spcBef>
                <a:spcPts val="0"/>
              </a:spcBef>
              <a:spcAft>
                <a:spcPts val="0"/>
              </a:spcAft>
              <a:buSzPts val="2400"/>
              <a:buNone/>
              <a:defRPr sz="2400"/>
            </a:lvl5pPr>
            <a:lvl6pPr lvl="5" algn="l" rtl="0">
              <a:spcBef>
                <a:spcPts val="0"/>
              </a:spcBef>
              <a:spcAft>
                <a:spcPts val="0"/>
              </a:spcAft>
              <a:buSzPts val="2400"/>
              <a:buNone/>
              <a:defRPr sz="2400"/>
            </a:lvl6pPr>
            <a:lvl7pPr lvl="6" algn="l" rtl="0">
              <a:spcBef>
                <a:spcPts val="0"/>
              </a:spcBef>
              <a:spcAft>
                <a:spcPts val="0"/>
              </a:spcAft>
              <a:buSzPts val="2400"/>
              <a:buNone/>
              <a:defRPr sz="2400"/>
            </a:lvl7pPr>
            <a:lvl8pPr lvl="7" algn="l" rtl="0">
              <a:spcBef>
                <a:spcPts val="0"/>
              </a:spcBef>
              <a:spcAft>
                <a:spcPts val="0"/>
              </a:spcAft>
              <a:buSzPts val="2400"/>
              <a:buNone/>
              <a:defRPr sz="2400"/>
            </a:lvl8pPr>
            <a:lvl9pPr lvl="8" algn="l" rtl="0">
              <a:spcBef>
                <a:spcPts val="0"/>
              </a:spcBef>
              <a:spcAft>
                <a:spcPts val="0"/>
              </a:spcAft>
              <a:buSzPts val="2400"/>
              <a:buNone/>
              <a:defRPr sz="2400"/>
            </a:lvl9pPr>
          </a:lstStyle>
          <a:p>
            <a:endParaRPr/>
          </a:p>
        </p:txBody>
      </p:sp>
      <p:sp>
        <p:nvSpPr>
          <p:cNvPr id="161" name="Google Shape;161;p24"/>
          <p:cNvSpPr txBox="1">
            <a:spLocks noGrp="1"/>
          </p:cNvSpPr>
          <p:nvPr>
            <p:ph type="subTitle" idx="6"/>
          </p:nvPr>
        </p:nvSpPr>
        <p:spPr>
          <a:xfrm>
            <a:off x="1963902" y="3681236"/>
            <a:ext cx="2235900" cy="63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800"/>
              <a:buNone/>
              <a:defRPr/>
            </a:lvl2pPr>
            <a:lvl3pPr lvl="2" rtl="0">
              <a:lnSpc>
                <a:spcPct val="100000"/>
              </a:lnSpc>
              <a:spcBef>
                <a:spcPts val="0"/>
              </a:spcBef>
              <a:spcAft>
                <a:spcPts val="0"/>
              </a:spcAft>
              <a:buSzPts val="1800"/>
              <a:buNone/>
              <a:defRPr/>
            </a:lvl3pPr>
            <a:lvl4pPr lvl="3" rtl="0">
              <a:lnSpc>
                <a:spcPct val="100000"/>
              </a:lnSpc>
              <a:spcBef>
                <a:spcPts val="0"/>
              </a:spcBef>
              <a:spcAft>
                <a:spcPts val="0"/>
              </a:spcAft>
              <a:buSzPts val="1800"/>
              <a:buNone/>
              <a:defRPr/>
            </a:lvl4pPr>
            <a:lvl5pPr lvl="4" rtl="0">
              <a:lnSpc>
                <a:spcPct val="100000"/>
              </a:lnSpc>
              <a:spcBef>
                <a:spcPts val="0"/>
              </a:spcBef>
              <a:spcAft>
                <a:spcPts val="0"/>
              </a:spcAft>
              <a:buSzPts val="1800"/>
              <a:buNone/>
              <a:defRPr/>
            </a:lvl5pPr>
            <a:lvl6pPr lvl="5" rtl="0">
              <a:lnSpc>
                <a:spcPct val="100000"/>
              </a:lnSpc>
              <a:spcBef>
                <a:spcPts val="0"/>
              </a:spcBef>
              <a:spcAft>
                <a:spcPts val="0"/>
              </a:spcAft>
              <a:buSzPts val="1800"/>
              <a:buNone/>
              <a:defRPr/>
            </a:lvl6pPr>
            <a:lvl7pPr lvl="6" rtl="0">
              <a:lnSpc>
                <a:spcPct val="100000"/>
              </a:lnSpc>
              <a:spcBef>
                <a:spcPts val="0"/>
              </a:spcBef>
              <a:spcAft>
                <a:spcPts val="0"/>
              </a:spcAft>
              <a:buSzPts val="1800"/>
              <a:buNone/>
              <a:defRPr/>
            </a:lvl7pPr>
            <a:lvl8pPr lvl="7" rtl="0">
              <a:lnSpc>
                <a:spcPct val="100000"/>
              </a:lnSpc>
              <a:spcBef>
                <a:spcPts val="0"/>
              </a:spcBef>
              <a:spcAft>
                <a:spcPts val="0"/>
              </a:spcAft>
              <a:buSzPts val="1800"/>
              <a:buNone/>
              <a:defRPr/>
            </a:lvl8pPr>
            <a:lvl9pPr lvl="8" rtl="0">
              <a:lnSpc>
                <a:spcPct val="100000"/>
              </a:lnSpc>
              <a:spcBef>
                <a:spcPts val="0"/>
              </a:spcBef>
              <a:spcAft>
                <a:spcPts val="0"/>
              </a:spcAft>
              <a:buSzPts val="1800"/>
              <a:buNone/>
              <a:defRPr/>
            </a:lvl9pPr>
          </a:lstStyle>
          <a:p>
            <a:endParaRPr/>
          </a:p>
        </p:txBody>
      </p:sp>
      <p:sp>
        <p:nvSpPr>
          <p:cNvPr id="162" name="Google Shape;162;p24"/>
          <p:cNvSpPr txBox="1">
            <a:spLocks noGrp="1"/>
          </p:cNvSpPr>
          <p:nvPr>
            <p:ph type="title" idx="7"/>
          </p:nvPr>
        </p:nvSpPr>
        <p:spPr>
          <a:xfrm>
            <a:off x="6188088" y="3396048"/>
            <a:ext cx="1905000" cy="288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200" b="0"/>
            </a:lvl1pPr>
            <a:lvl2pPr lvl="1" algn="l" rtl="0">
              <a:spcBef>
                <a:spcPts val="0"/>
              </a:spcBef>
              <a:spcAft>
                <a:spcPts val="0"/>
              </a:spcAft>
              <a:buSzPts val="2400"/>
              <a:buNone/>
              <a:defRPr sz="2400"/>
            </a:lvl2pPr>
            <a:lvl3pPr lvl="2" algn="l" rtl="0">
              <a:spcBef>
                <a:spcPts val="0"/>
              </a:spcBef>
              <a:spcAft>
                <a:spcPts val="0"/>
              </a:spcAft>
              <a:buSzPts val="2400"/>
              <a:buNone/>
              <a:defRPr sz="2400"/>
            </a:lvl3pPr>
            <a:lvl4pPr lvl="3" algn="l" rtl="0">
              <a:spcBef>
                <a:spcPts val="0"/>
              </a:spcBef>
              <a:spcAft>
                <a:spcPts val="0"/>
              </a:spcAft>
              <a:buSzPts val="2400"/>
              <a:buNone/>
              <a:defRPr sz="2400"/>
            </a:lvl4pPr>
            <a:lvl5pPr lvl="4" algn="l" rtl="0">
              <a:spcBef>
                <a:spcPts val="0"/>
              </a:spcBef>
              <a:spcAft>
                <a:spcPts val="0"/>
              </a:spcAft>
              <a:buSzPts val="2400"/>
              <a:buNone/>
              <a:defRPr sz="2400"/>
            </a:lvl5pPr>
            <a:lvl6pPr lvl="5" algn="l" rtl="0">
              <a:spcBef>
                <a:spcPts val="0"/>
              </a:spcBef>
              <a:spcAft>
                <a:spcPts val="0"/>
              </a:spcAft>
              <a:buSzPts val="2400"/>
              <a:buNone/>
              <a:defRPr sz="2400"/>
            </a:lvl6pPr>
            <a:lvl7pPr lvl="6" algn="l" rtl="0">
              <a:spcBef>
                <a:spcPts val="0"/>
              </a:spcBef>
              <a:spcAft>
                <a:spcPts val="0"/>
              </a:spcAft>
              <a:buSzPts val="2400"/>
              <a:buNone/>
              <a:defRPr sz="2400"/>
            </a:lvl7pPr>
            <a:lvl8pPr lvl="7" algn="l" rtl="0">
              <a:spcBef>
                <a:spcPts val="0"/>
              </a:spcBef>
              <a:spcAft>
                <a:spcPts val="0"/>
              </a:spcAft>
              <a:buSzPts val="2400"/>
              <a:buNone/>
              <a:defRPr sz="2400"/>
            </a:lvl8pPr>
            <a:lvl9pPr lvl="8" algn="l" rtl="0">
              <a:spcBef>
                <a:spcPts val="0"/>
              </a:spcBef>
              <a:spcAft>
                <a:spcPts val="0"/>
              </a:spcAft>
              <a:buSzPts val="2400"/>
              <a:buNone/>
              <a:defRPr sz="2400"/>
            </a:lvl9pPr>
          </a:lstStyle>
          <a:p>
            <a:endParaRPr/>
          </a:p>
        </p:txBody>
      </p:sp>
      <p:sp>
        <p:nvSpPr>
          <p:cNvPr id="163" name="Google Shape;163;p24"/>
          <p:cNvSpPr txBox="1">
            <a:spLocks noGrp="1"/>
          </p:cNvSpPr>
          <p:nvPr>
            <p:ph type="subTitle" idx="8"/>
          </p:nvPr>
        </p:nvSpPr>
        <p:spPr>
          <a:xfrm>
            <a:off x="6188103" y="3681236"/>
            <a:ext cx="2235900" cy="631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800"/>
              <a:buNone/>
              <a:defRPr/>
            </a:lvl2pPr>
            <a:lvl3pPr lvl="2" rtl="0">
              <a:lnSpc>
                <a:spcPct val="100000"/>
              </a:lnSpc>
              <a:spcBef>
                <a:spcPts val="0"/>
              </a:spcBef>
              <a:spcAft>
                <a:spcPts val="0"/>
              </a:spcAft>
              <a:buSzPts val="1800"/>
              <a:buNone/>
              <a:defRPr/>
            </a:lvl3pPr>
            <a:lvl4pPr lvl="3" rtl="0">
              <a:lnSpc>
                <a:spcPct val="100000"/>
              </a:lnSpc>
              <a:spcBef>
                <a:spcPts val="0"/>
              </a:spcBef>
              <a:spcAft>
                <a:spcPts val="0"/>
              </a:spcAft>
              <a:buSzPts val="1800"/>
              <a:buNone/>
              <a:defRPr/>
            </a:lvl4pPr>
            <a:lvl5pPr lvl="4" rtl="0">
              <a:lnSpc>
                <a:spcPct val="100000"/>
              </a:lnSpc>
              <a:spcBef>
                <a:spcPts val="0"/>
              </a:spcBef>
              <a:spcAft>
                <a:spcPts val="0"/>
              </a:spcAft>
              <a:buSzPts val="1800"/>
              <a:buNone/>
              <a:defRPr/>
            </a:lvl5pPr>
            <a:lvl6pPr lvl="5" rtl="0">
              <a:lnSpc>
                <a:spcPct val="100000"/>
              </a:lnSpc>
              <a:spcBef>
                <a:spcPts val="0"/>
              </a:spcBef>
              <a:spcAft>
                <a:spcPts val="0"/>
              </a:spcAft>
              <a:buSzPts val="1800"/>
              <a:buNone/>
              <a:defRPr/>
            </a:lvl6pPr>
            <a:lvl7pPr lvl="6" rtl="0">
              <a:lnSpc>
                <a:spcPct val="100000"/>
              </a:lnSpc>
              <a:spcBef>
                <a:spcPts val="0"/>
              </a:spcBef>
              <a:spcAft>
                <a:spcPts val="0"/>
              </a:spcAft>
              <a:buSzPts val="1800"/>
              <a:buNone/>
              <a:defRPr/>
            </a:lvl7pPr>
            <a:lvl8pPr lvl="7" rtl="0">
              <a:lnSpc>
                <a:spcPct val="100000"/>
              </a:lnSpc>
              <a:spcBef>
                <a:spcPts val="0"/>
              </a:spcBef>
              <a:spcAft>
                <a:spcPts val="0"/>
              </a:spcAft>
              <a:buSzPts val="1800"/>
              <a:buNone/>
              <a:defRPr/>
            </a:lvl8pPr>
            <a:lvl9pPr lvl="8" rtl="0">
              <a:lnSpc>
                <a:spcPct val="100000"/>
              </a:lnSpc>
              <a:spcBef>
                <a:spcPts val="0"/>
              </a:spcBef>
              <a:spcAft>
                <a:spcPts val="0"/>
              </a:spcAft>
              <a:buSzPts val="1800"/>
              <a:buNone/>
              <a:defRPr/>
            </a:lvl9pPr>
          </a:lstStyle>
          <a:p>
            <a:endParaRPr/>
          </a:p>
        </p:txBody>
      </p:sp>
      <p:cxnSp>
        <p:nvCxnSpPr>
          <p:cNvPr id="165" name="Google Shape;165;p24"/>
          <p:cNvCxnSpPr/>
          <p:nvPr/>
        </p:nvCxnSpPr>
        <p:spPr>
          <a:xfrm>
            <a:off x="-66600"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66"/>
        <p:cNvGrpSpPr/>
        <p:nvPr/>
      </p:nvGrpSpPr>
      <p:grpSpPr>
        <a:xfrm>
          <a:off x="0" y="0"/>
          <a:ext cx="0" cy="0"/>
          <a:chOff x="0" y="0"/>
          <a:chExt cx="0" cy="0"/>
        </a:xfrm>
      </p:grpSpPr>
      <p:sp>
        <p:nvSpPr>
          <p:cNvPr id="167" name="Google Shape;167;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8" name="Google Shape;168;p25"/>
          <p:cNvSpPr txBox="1">
            <a:spLocks noGrp="1"/>
          </p:cNvSpPr>
          <p:nvPr>
            <p:ph type="title" idx="2"/>
          </p:nvPr>
        </p:nvSpPr>
        <p:spPr>
          <a:xfrm>
            <a:off x="1062075" y="1881350"/>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9" name="Google Shape;169;p25"/>
          <p:cNvSpPr txBox="1">
            <a:spLocks noGrp="1"/>
          </p:cNvSpPr>
          <p:nvPr>
            <p:ph type="subTitle" idx="1"/>
          </p:nvPr>
        </p:nvSpPr>
        <p:spPr>
          <a:xfrm>
            <a:off x="1062075" y="2315437"/>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70" name="Google Shape;170;p25"/>
          <p:cNvSpPr txBox="1">
            <a:spLocks noGrp="1"/>
          </p:cNvSpPr>
          <p:nvPr>
            <p:ph type="title" idx="3"/>
          </p:nvPr>
        </p:nvSpPr>
        <p:spPr>
          <a:xfrm>
            <a:off x="3559401" y="1881350"/>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1" name="Google Shape;171;p25"/>
          <p:cNvSpPr txBox="1">
            <a:spLocks noGrp="1"/>
          </p:cNvSpPr>
          <p:nvPr>
            <p:ph type="subTitle" idx="4"/>
          </p:nvPr>
        </p:nvSpPr>
        <p:spPr>
          <a:xfrm>
            <a:off x="3559401" y="2315437"/>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72" name="Google Shape;172;p25"/>
          <p:cNvSpPr txBox="1">
            <a:spLocks noGrp="1"/>
          </p:cNvSpPr>
          <p:nvPr>
            <p:ph type="title" idx="5"/>
          </p:nvPr>
        </p:nvSpPr>
        <p:spPr>
          <a:xfrm>
            <a:off x="1062075" y="3688892"/>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3" name="Google Shape;173;p25"/>
          <p:cNvSpPr txBox="1">
            <a:spLocks noGrp="1"/>
          </p:cNvSpPr>
          <p:nvPr>
            <p:ph type="subTitle" idx="6"/>
          </p:nvPr>
        </p:nvSpPr>
        <p:spPr>
          <a:xfrm>
            <a:off x="1062075" y="4122979"/>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74" name="Google Shape;174;p25"/>
          <p:cNvSpPr txBox="1">
            <a:spLocks noGrp="1"/>
          </p:cNvSpPr>
          <p:nvPr>
            <p:ph type="title" idx="7"/>
          </p:nvPr>
        </p:nvSpPr>
        <p:spPr>
          <a:xfrm>
            <a:off x="3559401" y="3688892"/>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5" name="Google Shape;175;p25"/>
          <p:cNvSpPr txBox="1">
            <a:spLocks noGrp="1"/>
          </p:cNvSpPr>
          <p:nvPr>
            <p:ph type="subTitle" idx="8"/>
          </p:nvPr>
        </p:nvSpPr>
        <p:spPr>
          <a:xfrm>
            <a:off x="3559401" y="4122979"/>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76" name="Google Shape;176;p25"/>
          <p:cNvSpPr txBox="1">
            <a:spLocks noGrp="1"/>
          </p:cNvSpPr>
          <p:nvPr>
            <p:ph type="title" idx="9"/>
          </p:nvPr>
        </p:nvSpPr>
        <p:spPr>
          <a:xfrm>
            <a:off x="6056727" y="1881350"/>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 name="Google Shape;177;p25"/>
          <p:cNvSpPr txBox="1">
            <a:spLocks noGrp="1"/>
          </p:cNvSpPr>
          <p:nvPr>
            <p:ph type="subTitle" idx="13"/>
          </p:nvPr>
        </p:nvSpPr>
        <p:spPr>
          <a:xfrm>
            <a:off x="6056727" y="2315437"/>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78" name="Google Shape;178;p25"/>
          <p:cNvSpPr txBox="1">
            <a:spLocks noGrp="1"/>
          </p:cNvSpPr>
          <p:nvPr>
            <p:ph type="title" idx="14"/>
          </p:nvPr>
        </p:nvSpPr>
        <p:spPr>
          <a:xfrm>
            <a:off x="6056727" y="3688892"/>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9" name="Google Shape;179;p25"/>
          <p:cNvSpPr txBox="1">
            <a:spLocks noGrp="1"/>
          </p:cNvSpPr>
          <p:nvPr>
            <p:ph type="subTitle" idx="15"/>
          </p:nvPr>
        </p:nvSpPr>
        <p:spPr>
          <a:xfrm>
            <a:off x="6056727" y="4122979"/>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cxnSp>
        <p:nvCxnSpPr>
          <p:cNvPr id="181" name="Google Shape;181;p25"/>
          <p:cNvCxnSpPr/>
          <p:nvPr/>
        </p:nvCxnSpPr>
        <p:spPr>
          <a:xfrm>
            <a:off x="5239725"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851350" y="2430425"/>
            <a:ext cx="4578600" cy="8418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title" idx="2" hasCustomPrompt="1"/>
          </p:nvPr>
        </p:nvSpPr>
        <p:spPr>
          <a:xfrm>
            <a:off x="6150000" y="1079400"/>
            <a:ext cx="2280000" cy="1063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 name="Google Shape;16;p3"/>
          <p:cNvSpPr txBox="1">
            <a:spLocks noGrp="1"/>
          </p:cNvSpPr>
          <p:nvPr>
            <p:ph type="subTitle" idx="1"/>
          </p:nvPr>
        </p:nvSpPr>
        <p:spPr>
          <a:xfrm>
            <a:off x="5639350" y="3272225"/>
            <a:ext cx="27906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160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82"/>
        <p:cNvGrpSpPr/>
        <p:nvPr/>
      </p:nvGrpSpPr>
      <p:grpSpPr>
        <a:xfrm>
          <a:off x="0" y="0"/>
          <a:ext cx="0" cy="0"/>
          <a:chOff x="0" y="0"/>
          <a:chExt cx="0" cy="0"/>
        </a:xfrm>
      </p:grpSpPr>
      <p:sp>
        <p:nvSpPr>
          <p:cNvPr id="183" name="Google Shape;183;p26"/>
          <p:cNvSpPr txBox="1">
            <a:spLocks noGrp="1"/>
          </p:cNvSpPr>
          <p:nvPr>
            <p:ph type="title" hasCustomPrompt="1"/>
          </p:nvPr>
        </p:nvSpPr>
        <p:spPr>
          <a:xfrm>
            <a:off x="1273388" y="997800"/>
            <a:ext cx="2456100" cy="59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84" name="Google Shape;184;p26"/>
          <p:cNvSpPr txBox="1">
            <a:spLocks noGrp="1"/>
          </p:cNvSpPr>
          <p:nvPr>
            <p:ph type="subTitle" idx="1"/>
          </p:nvPr>
        </p:nvSpPr>
        <p:spPr>
          <a:xfrm>
            <a:off x="1273388" y="1749000"/>
            <a:ext cx="2456100" cy="394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None/>
              <a:defRPr sz="18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85" name="Google Shape;185;p26"/>
          <p:cNvSpPr txBox="1">
            <a:spLocks noGrp="1"/>
          </p:cNvSpPr>
          <p:nvPr>
            <p:ph type="title" idx="2" hasCustomPrompt="1"/>
          </p:nvPr>
        </p:nvSpPr>
        <p:spPr>
          <a:xfrm>
            <a:off x="5414513" y="997800"/>
            <a:ext cx="2456100" cy="59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86" name="Google Shape;186;p26"/>
          <p:cNvSpPr txBox="1">
            <a:spLocks noGrp="1"/>
          </p:cNvSpPr>
          <p:nvPr>
            <p:ph type="subTitle" idx="3"/>
          </p:nvPr>
        </p:nvSpPr>
        <p:spPr>
          <a:xfrm>
            <a:off x="5414575" y="1749000"/>
            <a:ext cx="2456100" cy="394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None/>
              <a:defRPr sz="18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87" name="Google Shape;187;p26"/>
          <p:cNvSpPr txBox="1">
            <a:spLocks noGrp="1"/>
          </p:cNvSpPr>
          <p:nvPr>
            <p:ph type="title" idx="4" hasCustomPrompt="1"/>
          </p:nvPr>
        </p:nvSpPr>
        <p:spPr>
          <a:xfrm>
            <a:off x="1273388" y="3000000"/>
            <a:ext cx="2456100" cy="59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88" name="Google Shape;188;p26"/>
          <p:cNvSpPr txBox="1">
            <a:spLocks noGrp="1"/>
          </p:cNvSpPr>
          <p:nvPr>
            <p:ph type="subTitle" idx="5"/>
          </p:nvPr>
        </p:nvSpPr>
        <p:spPr>
          <a:xfrm>
            <a:off x="1273388" y="3751200"/>
            <a:ext cx="2456100" cy="394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None/>
              <a:defRPr sz="18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89" name="Google Shape;189;p26"/>
          <p:cNvSpPr txBox="1">
            <a:spLocks noGrp="1"/>
          </p:cNvSpPr>
          <p:nvPr>
            <p:ph type="title" idx="6" hasCustomPrompt="1"/>
          </p:nvPr>
        </p:nvSpPr>
        <p:spPr>
          <a:xfrm>
            <a:off x="5414513" y="3000000"/>
            <a:ext cx="2456100" cy="59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90" name="Google Shape;190;p26"/>
          <p:cNvSpPr txBox="1">
            <a:spLocks noGrp="1"/>
          </p:cNvSpPr>
          <p:nvPr>
            <p:ph type="subTitle" idx="7"/>
          </p:nvPr>
        </p:nvSpPr>
        <p:spPr>
          <a:xfrm>
            <a:off x="5414513" y="3751200"/>
            <a:ext cx="2456100" cy="394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None/>
              <a:defRPr sz="18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cxnSp>
        <p:nvCxnSpPr>
          <p:cNvPr id="192" name="Google Shape;192;p26"/>
          <p:cNvCxnSpPr/>
          <p:nvPr/>
        </p:nvCxnSpPr>
        <p:spPr>
          <a:xfrm>
            <a:off x="-66600"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193"/>
        <p:cNvGrpSpPr/>
        <p:nvPr/>
      </p:nvGrpSpPr>
      <p:grpSpPr>
        <a:xfrm>
          <a:off x="0" y="0"/>
          <a:ext cx="0" cy="0"/>
          <a:chOff x="0" y="0"/>
          <a:chExt cx="0" cy="0"/>
        </a:xfrm>
      </p:grpSpPr>
      <p:sp>
        <p:nvSpPr>
          <p:cNvPr id="194" name="Google Shape;194;p27"/>
          <p:cNvSpPr txBox="1">
            <a:spLocks noGrp="1"/>
          </p:cNvSpPr>
          <p:nvPr>
            <p:ph type="title"/>
          </p:nvPr>
        </p:nvSpPr>
        <p:spPr>
          <a:xfrm>
            <a:off x="2424600" y="375287"/>
            <a:ext cx="4294800" cy="87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6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5" name="Google Shape;195;p27"/>
          <p:cNvSpPr txBox="1">
            <a:spLocks noGrp="1"/>
          </p:cNvSpPr>
          <p:nvPr>
            <p:ph type="subTitle" idx="1"/>
          </p:nvPr>
        </p:nvSpPr>
        <p:spPr>
          <a:xfrm>
            <a:off x="2854650" y="1284375"/>
            <a:ext cx="3434700" cy="1426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cxnSp>
        <p:nvCxnSpPr>
          <p:cNvPr id="197" name="Google Shape;197;p27"/>
          <p:cNvCxnSpPr/>
          <p:nvPr/>
        </p:nvCxnSpPr>
        <p:spPr>
          <a:xfrm>
            <a:off x="-66600" y="4616603"/>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02"/>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05"/>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bg>
      <p:bgPr>
        <a:solidFill>
          <a:schemeClr val="accent6"/>
        </a:solidFill>
        <a:effectLst/>
      </p:bgPr>
    </p:bg>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7" y="98855"/>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3867477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ly Title 3">
  <p:cSld name="Only Title 3">
    <p:bg>
      <p:bgPr>
        <a:solidFill>
          <a:schemeClr val="accent6"/>
        </a:solidFill>
        <a:effectLst/>
      </p:bgPr>
    </p:bg>
    <p:spTree>
      <p:nvGrpSpPr>
        <p:cNvPr id="1" name="Shape 316"/>
        <p:cNvGrpSpPr/>
        <p:nvPr/>
      </p:nvGrpSpPr>
      <p:grpSpPr>
        <a:xfrm>
          <a:off x="0" y="0"/>
          <a:ext cx="0" cy="0"/>
          <a:chOff x="0" y="0"/>
          <a:chExt cx="0" cy="0"/>
        </a:xfrm>
      </p:grpSpPr>
      <p:sp>
        <p:nvSpPr>
          <p:cNvPr id="317" name="Google Shape;317;p23"/>
          <p:cNvSpPr txBox="1">
            <a:spLocks noGrp="1"/>
          </p:cNvSpPr>
          <p:nvPr>
            <p:ph type="title"/>
          </p:nvPr>
        </p:nvSpPr>
        <p:spPr>
          <a:xfrm>
            <a:off x="709500" y="709975"/>
            <a:ext cx="4377300" cy="447600"/>
          </a:xfrm>
          <a:prstGeom prst="rect">
            <a:avLst/>
          </a:prstGeom>
        </p:spPr>
        <p:txBody>
          <a:bodyPr spcFirstLastPara="1" wrap="square" lIns="91425" tIns="91425" rIns="91425" bIns="91425" anchor="ctr" anchorCtr="0">
            <a:noAutofit/>
          </a:bodyPr>
          <a:lstStyle>
            <a:lvl1pPr lvl="0" rtl="0">
              <a:spcBef>
                <a:spcPts val="0"/>
              </a:spcBef>
              <a:spcAft>
                <a:spcPts val="0"/>
              </a:spcAft>
              <a:buSzPts val="2600"/>
              <a:buNone/>
              <a:defRPr/>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endParaRPr/>
          </a:p>
        </p:txBody>
      </p:sp>
    </p:spTree>
    <p:extLst>
      <p:ext uri="{BB962C8B-B14F-4D97-AF65-F5344CB8AC3E}">
        <p14:creationId xmlns:p14="http://schemas.microsoft.com/office/powerpoint/2010/main" val="27793807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9_Icon sets layout">
    <p:bg>
      <p:bgPr>
        <a:solidFill>
          <a:schemeClr val="tx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07" y="848693"/>
            <a:ext cx="2670575" cy="4051921"/>
          </a:xfrm>
          <a:prstGeom prst="roundRect">
            <a:avLst>
              <a:gd name="adj" fmla="val 3968"/>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p>
        </p:txBody>
      </p:sp>
      <p:sp>
        <p:nvSpPr>
          <p:cNvPr id="4" name="Rounded Rectangle 3"/>
          <p:cNvSpPr/>
          <p:nvPr userDrawn="1"/>
        </p:nvSpPr>
        <p:spPr>
          <a:xfrm>
            <a:off x="342358" y="972504"/>
            <a:ext cx="98156" cy="3199323"/>
          </a:xfrm>
          <a:prstGeom prst="roundRect">
            <a:avLst>
              <a:gd name="adj" fmla="val 50000"/>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28"/>
            <a:ext cx="1674186" cy="1419104"/>
            <a:chOff x="1476865" y="1865995"/>
            <a:chExt cx="2232248" cy="133787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chemeClr val="tx1"/>
                  </a:solidFill>
                  <a:latin typeface="Arial" pitchFamily="34" charset="0"/>
                  <a:cs typeface="Arial" pitchFamily="34" charset="0"/>
                </a:rPr>
                <a:t>You can Resize without losing quality</a:t>
              </a:r>
              <a:endParaRPr lang="ko-KR" altLang="en-US" sz="1500" b="1" dirty="0">
                <a:solidFill>
                  <a:schemeClr val="tx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5"/>
              <a:ext cx="2232248" cy="739909"/>
            </a:xfrm>
            <a:prstGeom prst="rect">
              <a:avLst/>
            </a:prstGeom>
            <a:noFill/>
          </p:spPr>
          <p:txBody>
            <a:bodyPr wrap="square" rtlCol="0" anchor="ctr">
              <a:spAutoFit/>
            </a:bodyPr>
            <a:lstStyle/>
            <a:p>
              <a:pPr algn="r"/>
              <a:r>
                <a:rPr lang="en-US" altLang="ko-KR" sz="1500" b="1" dirty="0">
                  <a:solidFill>
                    <a:schemeClr val="tx1"/>
                  </a:solidFill>
                  <a:latin typeface="Arial" pitchFamily="34" charset="0"/>
                  <a:cs typeface="Arial" pitchFamily="34" charset="0"/>
                </a:rPr>
                <a:t>You can Change Fill Color &amp;</a:t>
              </a:r>
            </a:p>
            <a:p>
              <a:pPr algn="r"/>
              <a:r>
                <a:rPr lang="en-US" altLang="ko-KR" sz="1500" b="1" dirty="0">
                  <a:solidFill>
                    <a:schemeClr val="tx1"/>
                  </a:solidFill>
                  <a:latin typeface="Arial" pitchFamily="34" charset="0"/>
                  <a:cs typeface="Arial" pitchFamily="34" charset="0"/>
                </a:rPr>
                <a:t>Line Color</a:t>
              </a:r>
              <a:endParaRPr lang="ko-KR" altLang="en-US" sz="1500" b="1" dirty="0">
                <a:solidFill>
                  <a:schemeClr val="tx1"/>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chemeClr val="tx1"/>
                </a:solidFill>
                <a:latin typeface="+mn-lt"/>
                <a:ea typeface="+mn-ea"/>
                <a:cs typeface="Arial" pitchFamily="34" charset="0"/>
              </a:rPr>
              <a:t>GOOGLE </a:t>
            </a:r>
            <a:r>
              <a:rPr lang="en-US" altLang="ko-KR" sz="1800" b="1" baseline="0" dirty="0">
                <a:solidFill>
                  <a:schemeClr val="tx1"/>
                </a:solidFill>
                <a:latin typeface="+mn-lt"/>
                <a:ea typeface="+mn-ea"/>
                <a:cs typeface="Arial" pitchFamily="34" charset="0"/>
              </a:rPr>
              <a:t>SLIDES AND </a:t>
            </a:r>
            <a:r>
              <a:rPr lang="en-US" altLang="ko-KR" sz="1800" b="1" dirty="0">
                <a:solidFill>
                  <a:schemeClr val="tx1"/>
                </a:solidFill>
                <a:latin typeface="+mn-lt"/>
                <a:ea typeface="+mn-ea"/>
                <a:cs typeface="Arial" pitchFamily="34" charset="0"/>
              </a:rPr>
              <a:t>FREE </a:t>
            </a:r>
          </a:p>
          <a:p>
            <a:pPr algn="r"/>
            <a:r>
              <a:rPr lang="en-US" altLang="ko-KR" sz="1800" b="1" dirty="0">
                <a:solidFill>
                  <a:schemeClr val="tx1"/>
                </a:solidFill>
                <a:latin typeface="+mn-lt"/>
                <a:ea typeface="+mn-ea"/>
                <a:cs typeface="Arial" pitchFamily="34" charset="0"/>
              </a:rPr>
              <a:t>PPT </a:t>
            </a:r>
          </a:p>
          <a:p>
            <a:pPr algn="r"/>
            <a:r>
              <a:rPr lang="en-US" altLang="ko-KR" sz="1800" b="1" dirty="0">
                <a:solidFill>
                  <a:schemeClr val="tx1"/>
                </a:solidFill>
                <a:latin typeface="+mn-lt"/>
                <a:ea typeface="+mn-ea"/>
                <a:cs typeface="Arial" pitchFamily="34" charset="0"/>
              </a:rPr>
              <a:t>TEMPLATES  </a:t>
            </a:r>
          </a:p>
        </p:txBody>
      </p:sp>
      <p:sp>
        <p:nvSpPr>
          <p:cNvPr id="25" name="Rounded Rectangle 3"/>
          <p:cNvSpPr/>
          <p:nvPr userDrawn="1"/>
        </p:nvSpPr>
        <p:spPr>
          <a:xfrm rot="5400000">
            <a:off x="1948929" y="3912557"/>
            <a:ext cx="76235" cy="1668469"/>
          </a:xfrm>
          <a:prstGeom prst="roundRect">
            <a:avLst>
              <a:gd name="adj" fmla="val 50000"/>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11" name="AutoShape 3">
            <a:extLst>
              <a:ext uri="{FF2B5EF4-FFF2-40B4-BE49-F238E27FC236}">
                <a16:creationId xmlns:a16="http://schemas.microsoft.com/office/drawing/2014/main" id="{354EABBE-01BA-4861-8DC2-F639F9DA7D98}"/>
              </a:ext>
            </a:extLst>
          </p:cNvPr>
          <p:cNvSpPr>
            <a:spLocks noChangeAspect="1" noChangeArrowheads="1" noTextEdit="1"/>
          </p:cNvSpPr>
          <p:nvPr userDrawn="1"/>
        </p:nvSpPr>
        <p:spPr bwMode="auto">
          <a:xfrm>
            <a:off x="6754813" y="3228975"/>
            <a:ext cx="8128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5">
            <a:extLst>
              <a:ext uri="{FF2B5EF4-FFF2-40B4-BE49-F238E27FC236}">
                <a16:creationId xmlns:a16="http://schemas.microsoft.com/office/drawing/2014/main" id="{AE3F1D48-34A3-48FC-B4BE-75AEF8A88B9E}"/>
              </a:ext>
            </a:extLst>
          </p:cNvPr>
          <p:cNvSpPr>
            <a:spLocks/>
          </p:cNvSpPr>
          <p:nvPr userDrawn="1"/>
        </p:nvSpPr>
        <p:spPr bwMode="auto">
          <a:xfrm>
            <a:off x="2076441" y="1003212"/>
            <a:ext cx="689067" cy="693089"/>
          </a:xfrm>
          <a:custGeom>
            <a:avLst/>
            <a:gdLst>
              <a:gd name="T0" fmla="*/ 199 w 214"/>
              <a:gd name="T1" fmla="*/ 0 h 215"/>
              <a:gd name="T2" fmla="*/ 16 w 214"/>
              <a:gd name="T3" fmla="*/ 0 h 215"/>
              <a:gd name="T4" fmla="*/ 0 w 214"/>
              <a:gd name="T5" fmla="*/ 15 h 215"/>
              <a:gd name="T6" fmla="*/ 16 w 214"/>
              <a:gd name="T7" fmla="*/ 31 h 215"/>
              <a:gd name="T8" fmla="*/ 184 w 214"/>
              <a:gd name="T9" fmla="*/ 31 h 215"/>
              <a:gd name="T10" fmla="*/ 184 w 214"/>
              <a:gd name="T11" fmla="*/ 200 h 215"/>
              <a:gd name="T12" fmla="*/ 199 w 214"/>
              <a:gd name="T13" fmla="*/ 215 h 215"/>
              <a:gd name="T14" fmla="*/ 214 w 214"/>
              <a:gd name="T15" fmla="*/ 200 h 215"/>
              <a:gd name="T16" fmla="*/ 214 w 214"/>
              <a:gd name="T17" fmla="*/ 16 h 215"/>
              <a:gd name="T18" fmla="*/ 214 w 214"/>
              <a:gd name="T19" fmla="*/ 16 h 215"/>
              <a:gd name="T20" fmla="*/ 214 w 214"/>
              <a:gd name="T21" fmla="*/ 15 h 215"/>
              <a:gd name="T22" fmla="*/ 199 w 214"/>
              <a:gd name="T23"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4" h="215">
                <a:moveTo>
                  <a:pt x="199" y="0"/>
                </a:moveTo>
                <a:cubicBezTo>
                  <a:pt x="16" y="0"/>
                  <a:pt x="16" y="0"/>
                  <a:pt x="16" y="0"/>
                </a:cubicBezTo>
                <a:cubicBezTo>
                  <a:pt x="7" y="0"/>
                  <a:pt x="0" y="7"/>
                  <a:pt x="0" y="15"/>
                </a:cubicBezTo>
                <a:cubicBezTo>
                  <a:pt x="0" y="24"/>
                  <a:pt x="7" y="31"/>
                  <a:pt x="16" y="31"/>
                </a:cubicBezTo>
                <a:cubicBezTo>
                  <a:pt x="184" y="31"/>
                  <a:pt x="184" y="31"/>
                  <a:pt x="184" y="31"/>
                </a:cubicBezTo>
                <a:cubicBezTo>
                  <a:pt x="184" y="200"/>
                  <a:pt x="184" y="200"/>
                  <a:pt x="184" y="200"/>
                </a:cubicBezTo>
                <a:cubicBezTo>
                  <a:pt x="184" y="208"/>
                  <a:pt x="191" y="215"/>
                  <a:pt x="199" y="215"/>
                </a:cubicBezTo>
                <a:cubicBezTo>
                  <a:pt x="208" y="215"/>
                  <a:pt x="214" y="208"/>
                  <a:pt x="214" y="200"/>
                </a:cubicBezTo>
                <a:cubicBezTo>
                  <a:pt x="214" y="16"/>
                  <a:pt x="214" y="16"/>
                  <a:pt x="214" y="16"/>
                </a:cubicBezTo>
                <a:cubicBezTo>
                  <a:pt x="214" y="16"/>
                  <a:pt x="214" y="16"/>
                  <a:pt x="214" y="16"/>
                </a:cubicBezTo>
                <a:cubicBezTo>
                  <a:pt x="214" y="15"/>
                  <a:pt x="214" y="15"/>
                  <a:pt x="214" y="15"/>
                </a:cubicBezTo>
                <a:cubicBezTo>
                  <a:pt x="214" y="7"/>
                  <a:pt x="208" y="0"/>
                  <a:pt x="199" y="0"/>
                </a:cubicBezTo>
              </a:path>
            </a:pathLst>
          </a:custGeom>
          <a:solidFill>
            <a:srgbClr val="FFFFFF">
              <a:alpha val="41000"/>
            </a:srgbClr>
          </a:solidFill>
          <a:ln>
            <a:noFill/>
          </a:ln>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10119781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tle and backgroud image">
  <p:cSld name="Tittle and backgroud image">
    <p:bg>
      <p:bgPr>
        <a:solidFill>
          <a:schemeClr val="bg1"/>
        </a:solidFill>
        <a:effectLst/>
      </p:bgPr>
    </p:bg>
    <p:spTree>
      <p:nvGrpSpPr>
        <p:cNvPr id="1" name="Shape 841"/>
        <p:cNvGrpSpPr/>
        <p:nvPr/>
      </p:nvGrpSpPr>
      <p:grpSpPr>
        <a:xfrm>
          <a:off x="0" y="0"/>
          <a:ext cx="0" cy="0"/>
          <a:chOff x="0" y="0"/>
          <a:chExt cx="0" cy="0"/>
        </a:xfrm>
      </p:grpSpPr>
      <p:sp>
        <p:nvSpPr>
          <p:cNvPr id="842" name="Google Shape;842;p20"/>
          <p:cNvSpPr txBox="1">
            <a:spLocks noGrp="1"/>
          </p:cNvSpPr>
          <p:nvPr>
            <p:ph type="title"/>
          </p:nvPr>
        </p:nvSpPr>
        <p:spPr>
          <a:xfrm>
            <a:off x="632417" y="783591"/>
            <a:ext cx="1979100" cy="18339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600"/>
              <a:buNone/>
              <a:defRPr sz="2400" b="1">
                <a:latin typeface="Poppins"/>
                <a:ea typeface="Poppins"/>
                <a:cs typeface="Poppins"/>
                <a:sym typeface="Poppi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200251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bg1"/>
        </a:solidFill>
        <a:effectLst/>
      </p:bgPr>
    </p:bg>
    <p:spTree>
      <p:nvGrpSpPr>
        <p:cNvPr id="1" name="Shape 154"/>
        <p:cNvGrpSpPr/>
        <p:nvPr/>
      </p:nvGrpSpPr>
      <p:grpSpPr>
        <a:xfrm>
          <a:off x="0" y="0"/>
          <a:ext cx="0" cy="0"/>
          <a:chOff x="0" y="0"/>
          <a:chExt cx="0" cy="0"/>
        </a:xfrm>
      </p:grpSpPr>
      <p:sp>
        <p:nvSpPr>
          <p:cNvPr id="155" name="Google Shape;155;p4"/>
          <p:cNvSpPr txBox="1">
            <a:spLocks noGrp="1"/>
          </p:cNvSpPr>
          <p:nvPr>
            <p:ph type="title"/>
          </p:nvPr>
        </p:nvSpPr>
        <p:spPr>
          <a:xfrm>
            <a:off x="720000" y="540000"/>
            <a:ext cx="7704000" cy="1674900"/>
          </a:xfrm>
          <a:prstGeom prst="rect">
            <a:avLst/>
          </a:prstGeom>
        </p:spPr>
        <p:txBody>
          <a:bodyPr spcFirstLastPara="1" wrap="square" lIns="91425" tIns="91425" rIns="91425" bIns="91425" anchor="t" anchorCtr="0">
            <a:noAutofit/>
          </a:bodyPr>
          <a:lstStyle>
            <a:lvl1pPr lvl="0" algn="ctr">
              <a:spcBef>
                <a:spcPts val="0"/>
              </a:spcBef>
              <a:spcAft>
                <a:spcPts val="0"/>
              </a:spcAft>
              <a:buSzPts val="7200"/>
              <a:buNone/>
              <a:defRPr sz="9000">
                <a:solidFill>
                  <a:schemeClr val="tx2">
                    <a:lumMod val="75000"/>
                  </a:schemeClr>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56" name="Google Shape;156;p4"/>
          <p:cNvSpPr txBox="1">
            <a:spLocks noGrp="1"/>
          </p:cNvSpPr>
          <p:nvPr>
            <p:ph type="subTitle" idx="1"/>
          </p:nvPr>
        </p:nvSpPr>
        <p:spPr>
          <a:xfrm>
            <a:off x="2179500" y="2190900"/>
            <a:ext cx="4785000" cy="9204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None/>
              <a:defRPr sz="1400">
                <a:solidFill>
                  <a:schemeClr val="tx2">
                    <a:lumMod val="75000"/>
                  </a:schemeClr>
                </a:solidFill>
                <a:latin typeface="Roboto"/>
                <a:ea typeface="Roboto"/>
                <a:cs typeface="Roboto"/>
                <a:sym typeface="Roboto"/>
              </a:defRPr>
            </a:lvl1pPr>
            <a:lvl2pPr lvl="1" algn="ctr">
              <a:spcBef>
                <a:spcPts val="1600"/>
              </a:spcBef>
              <a:spcAft>
                <a:spcPts val="0"/>
              </a:spcAft>
              <a:buSzPts val="1400"/>
              <a:buNone/>
              <a:defRPr/>
            </a:lvl2pPr>
            <a:lvl3pPr lvl="2" algn="ctr">
              <a:spcBef>
                <a:spcPts val="1600"/>
              </a:spcBef>
              <a:spcAft>
                <a:spcPts val="0"/>
              </a:spcAft>
              <a:buSzPts val="1400"/>
              <a:buNone/>
              <a:defRPr/>
            </a:lvl3pPr>
            <a:lvl4pPr lvl="3" algn="ctr">
              <a:spcBef>
                <a:spcPts val="1600"/>
              </a:spcBef>
              <a:spcAft>
                <a:spcPts val="0"/>
              </a:spcAft>
              <a:buSzPts val="1400"/>
              <a:buNone/>
              <a:defRPr/>
            </a:lvl4pPr>
            <a:lvl5pPr lvl="4" algn="ctr">
              <a:spcBef>
                <a:spcPts val="1600"/>
              </a:spcBef>
              <a:spcAft>
                <a:spcPts val="0"/>
              </a:spcAft>
              <a:buSzPts val="1400"/>
              <a:buNone/>
              <a:defRPr/>
            </a:lvl5pPr>
            <a:lvl6pPr lvl="5" algn="ctr">
              <a:spcBef>
                <a:spcPts val="1600"/>
              </a:spcBef>
              <a:spcAft>
                <a:spcPts val="0"/>
              </a:spcAft>
              <a:buSzPts val="1400"/>
              <a:buNone/>
              <a:defRPr/>
            </a:lvl6pPr>
            <a:lvl7pPr lvl="6" algn="ctr">
              <a:spcBef>
                <a:spcPts val="1600"/>
              </a:spcBef>
              <a:spcAft>
                <a:spcPts val="0"/>
              </a:spcAft>
              <a:buSzPts val="1400"/>
              <a:buNone/>
              <a:defRPr/>
            </a:lvl7pPr>
            <a:lvl8pPr lvl="7" algn="ctr">
              <a:spcBef>
                <a:spcPts val="1600"/>
              </a:spcBef>
              <a:spcAft>
                <a:spcPts val="0"/>
              </a:spcAft>
              <a:buSzPts val="1400"/>
              <a:buNone/>
              <a:defRPr/>
            </a:lvl8pPr>
            <a:lvl9pPr lvl="8" algn="ctr">
              <a:spcBef>
                <a:spcPts val="1600"/>
              </a:spcBef>
              <a:spcAft>
                <a:spcPts val="1600"/>
              </a:spcAft>
              <a:buSzPts val="1400"/>
              <a:buNone/>
              <a:defRPr/>
            </a:lvl9pPr>
          </a:lstStyle>
          <a:p>
            <a:endParaRPr/>
          </a:p>
        </p:txBody>
      </p:sp>
    </p:spTree>
    <p:extLst>
      <p:ext uri="{BB962C8B-B14F-4D97-AF65-F5344CB8AC3E}">
        <p14:creationId xmlns:p14="http://schemas.microsoft.com/office/powerpoint/2010/main" val="3771699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25" name="Google Shape;25;p5"/>
          <p:cNvSpPr txBox="1">
            <a:spLocks noGrp="1"/>
          </p:cNvSpPr>
          <p:nvPr>
            <p:ph type="title" idx="2"/>
          </p:nvPr>
        </p:nvSpPr>
        <p:spPr>
          <a:xfrm>
            <a:off x="1501869" y="2569272"/>
            <a:ext cx="27426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 name="Google Shape;26;p5"/>
          <p:cNvSpPr txBox="1">
            <a:spLocks noGrp="1"/>
          </p:cNvSpPr>
          <p:nvPr>
            <p:ph type="title" idx="3"/>
          </p:nvPr>
        </p:nvSpPr>
        <p:spPr>
          <a:xfrm>
            <a:off x="5089131" y="2569275"/>
            <a:ext cx="2553000" cy="55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2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7" name="Google Shape;27;p5"/>
          <p:cNvSpPr txBox="1">
            <a:spLocks noGrp="1"/>
          </p:cNvSpPr>
          <p:nvPr>
            <p:ph type="subTitle" idx="1"/>
          </p:nvPr>
        </p:nvSpPr>
        <p:spPr>
          <a:xfrm>
            <a:off x="4791231" y="3099906"/>
            <a:ext cx="3054000" cy="10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8" name="Google Shape;28;p5"/>
          <p:cNvSpPr txBox="1">
            <a:spLocks noGrp="1"/>
          </p:cNvSpPr>
          <p:nvPr>
            <p:ph type="subTitle" idx="4"/>
          </p:nvPr>
        </p:nvSpPr>
        <p:spPr>
          <a:xfrm>
            <a:off x="1298769" y="3099906"/>
            <a:ext cx="3054000" cy="109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cxnSp>
        <p:nvCxnSpPr>
          <p:cNvPr id="31" name="Google Shape;31;p5"/>
          <p:cNvCxnSpPr/>
          <p:nvPr/>
        </p:nvCxnSpPr>
        <p:spPr>
          <a:xfrm>
            <a:off x="5239725"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4839550" y="1661400"/>
            <a:ext cx="3337200" cy="572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8" name="Google Shape;38;p7"/>
          <p:cNvSpPr txBox="1">
            <a:spLocks noGrp="1"/>
          </p:cNvSpPr>
          <p:nvPr>
            <p:ph type="subTitle" idx="1"/>
          </p:nvPr>
        </p:nvSpPr>
        <p:spPr>
          <a:xfrm>
            <a:off x="4839550" y="2234100"/>
            <a:ext cx="3337200" cy="124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cxnSp>
        <p:nvCxnSpPr>
          <p:cNvPr id="40" name="Google Shape;40;p7"/>
          <p:cNvCxnSpPr/>
          <p:nvPr/>
        </p:nvCxnSpPr>
        <p:spPr>
          <a:xfrm rot="10800000">
            <a:off x="-60787" y="4616603"/>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flipH="1">
            <a:off x="3981283" y="1307100"/>
            <a:ext cx="4463700" cy="2529300"/>
          </a:xfrm>
          <a:prstGeom prst="rect">
            <a:avLst/>
          </a:prstGeom>
        </p:spPr>
        <p:txBody>
          <a:bodyPr spcFirstLastPara="1" wrap="square" lIns="91425" tIns="91425" rIns="91425" bIns="91425" anchor="ctr" anchorCtr="0">
            <a:noAutofit/>
          </a:bodyPr>
          <a:lstStyle>
            <a:lvl1pPr lvl="0" algn="r">
              <a:lnSpc>
                <a:spcPct val="80000"/>
              </a:lnSpc>
              <a:spcBef>
                <a:spcPts val="0"/>
              </a:spcBef>
              <a:spcAft>
                <a:spcPts val="0"/>
              </a:spcAft>
              <a:buSzPts val="4800"/>
              <a:buNone/>
              <a:defRPr sz="7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txBox="1">
            <a:spLocks noGrp="1"/>
          </p:cNvSpPr>
          <p:nvPr>
            <p:ph type="title"/>
          </p:nvPr>
        </p:nvSpPr>
        <p:spPr>
          <a:xfrm>
            <a:off x="1972950" y="1241675"/>
            <a:ext cx="5198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6" name="Google Shape;46;p9"/>
          <p:cNvSpPr txBox="1">
            <a:spLocks noGrp="1"/>
          </p:cNvSpPr>
          <p:nvPr>
            <p:ph type="subTitle" idx="1"/>
          </p:nvPr>
        </p:nvSpPr>
        <p:spPr>
          <a:xfrm>
            <a:off x="1973100" y="2582675"/>
            <a:ext cx="5198100" cy="142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160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txBox="1">
            <a:spLocks noGrp="1"/>
          </p:cNvSpPr>
          <p:nvPr>
            <p:ph type="title"/>
          </p:nvPr>
        </p:nvSpPr>
        <p:spPr>
          <a:xfrm>
            <a:off x="5324325" y="2277720"/>
            <a:ext cx="3065400" cy="91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22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3"/>
        <p:cNvGrpSpPr/>
        <p:nvPr/>
      </p:nvGrpSpPr>
      <p:grpSpPr>
        <a:xfrm>
          <a:off x="0" y="0"/>
          <a:ext cx="0" cy="0"/>
          <a:chOff x="0" y="0"/>
          <a:chExt cx="0" cy="0"/>
        </a:xfrm>
      </p:grpSpPr>
      <p:sp>
        <p:nvSpPr>
          <p:cNvPr id="54" name="Google Shape;54;p11"/>
          <p:cNvSpPr txBox="1">
            <a:spLocks noGrp="1"/>
          </p:cNvSpPr>
          <p:nvPr>
            <p:ph type="title" hasCustomPrompt="1"/>
          </p:nvPr>
        </p:nvSpPr>
        <p:spPr>
          <a:xfrm>
            <a:off x="1284000" y="1686600"/>
            <a:ext cx="6576000" cy="1273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5" name="Google Shape;55;p11"/>
          <p:cNvSpPr txBox="1">
            <a:spLocks noGrp="1"/>
          </p:cNvSpPr>
          <p:nvPr>
            <p:ph type="subTitle" idx="1"/>
          </p:nvPr>
        </p:nvSpPr>
        <p:spPr>
          <a:xfrm>
            <a:off x="1284000" y="3051250"/>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3" name="Google Shape;63;p13"/>
          <p:cNvSpPr txBox="1">
            <a:spLocks noGrp="1"/>
          </p:cNvSpPr>
          <p:nvPr>
            <p:ph type="title" idx="2"/>
          </p:nvPr>
        </p:nvSpPr>
        <p:spPr>
          <a:xfrm>
            <a:off x="2161837" y="1639225"/>
            <a:ext cx="5931900" cy="393600"/>
          </a:xfrm>
          <a:prstGeom prst="rect">
            <a:avLst/>
          </a:prstGeom>
          <a:ln>
            <a:noFill/>
          </a:ln>
        </p:spPr>
        <p:txBody>
          <a:bodyPr spcFirstLastPara="1" wrap="square" lIns="91425" tIns="91425" rIns="91425" bIns="91425" anchor="ctr" anchorCtr="0">
            <a:noAutofit/>
          </a:bodyPr>
          <a:lstStyle>
            <a:lvl1pPr lvl="0" algn="l" rtl="0">
              <a:spcBef>
                <a:spcPts val="0"/>
              </a:spcBef>
              <a:spcAft>
                <a:spcPts val="0"/>
              </a:spcAft>
              <a:buSzPts val="3000"/>
              <a:buNone/>
              <a:defRPr sz="24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4" name="Google Shape;64;p13"/>
          <p:cNvSpPr txBox="1">
            <a:spLocks noGrp="1"/>
          </p:cNvSpPr>
          <p:nvPr>
            <p:ph type="subTitle" idx="1"/>
          </p:nvPr>
        </p:nvSpPr>
        <p:spPr>
          <a:xfrm>
            <a:off x="2161827" y="2032825"/>
            <a:ext cx="5931900" cy="933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algn="ctr" rtl="0">
              <a:spcBef>
                <a:spcPts val="0"/>
              </a:spcBef>
              <a:spcAft>
                <a:spcPts val="0"/>
              </a:spcAft>
              <a:buSzPts val="1800"/>
              <a:buNone/>
              <a:defRPr/>
            </a:lvl2pPr>
            <a:lvl3pPr lvl="2" algn="ctr" rtl="0">
              <a:spcBef>
                <a:spcPts val="1600"/>
              </a:spcBef>
              <a:spcAft>
                <a:spcPts val="0"/>
              </a:spcAft>
              <a:buSzPts val="1800"/>
              <a:buNone/>
              <a:defRPr/>
            </a:lvl3pPr>
            <a:lvl4pPr lvl="3" algn="ctr" rtl="0">
              <a:spcBef>
                <a:spcPts val="1600"/>
              </a:spcBef>
              <a:spcAft>
                <a:spcPts val="0"/>
              </a:spcAft>
              <a:buSzPts val="1800"/>
              <a:buNone/>
              <a:defRPr/>
            </a:lvl4pPr>
            <a:lvl5pPr lvl="4" algn="ctr" rtl="0">
              <a:spcBef>
                <a:spcPts val="1600"/>
              </a:spcBef>
              <a:spcAft>
                <a:spcPts val="0"/>
              </a:spcAft>
              <a:buSzPts val="1800"/>
              <a:buNone/>
              <a:defRPr/>
            </a:lvl5pPr>
            <a:lvl6pPr lvl="5" algn="ctr" rtl="0">
              <a:spcBef>
                <a:spcPts val="1600"/>
              </a:spcBef>
              <a:spcAft>
                <a:spcPts val="0"/>
              </a:spcAft>
              <a:buSzPts val="1800"/>
              <a:buNone/>
              <a:defRPr/>
            </a:lvl6pPr>
            <a:lvl7pPr lvl="6" algn="ctr" rtl="0">
              <a:spcBef>
                <a:spcPts val="1600"/>
              </a:spcBef>
              <a:spcAft>
                <a:spcPts val="0"/>
              </a:spcAft>
              <a:buSzPts val="1800"/>
              <a:buNone/>
              <a:defRPr/>
            </a:lvl7pPr>
            <a:lvl8pPr lvl="7" algn="ctr" rtl="0">
              <a:spcBef>
                <a:spcPts val="1600"/>
              </a:spcBef>
              <a:spcAft>
                <a:spcPts val="0"/>
              </a:spcAft>
              <a:buSzPts val="1800"/>
              <a:buNone/>
              <a:defRPr/>
            </a:lvl8pPr>
            <a:lvl9pPr lvl="8" algn="ctr" rtl="0">
              <a:spcBef>
                <a:spcPts val="1600"/>
              </a:spcBef>
              <a:spcAft>
                <a:spcPts val="1600"/>
              </a:spcAft>
              <a:buSzPts val="1800"/>
              <a:buNone/>
              <a:defRPr/>
            </a:lvl9pPr>
          </a:lstStyle>
          <a:p>
            <a:endParaRPr/>
          </a:p>
        </p:txBody>
      </p:sp>
      <p:sp>
        <p:nvSpPr>
          <p:cNvPr id="65" name="Google Shape;65;p13"/>
          <p:cNvSpPr txBox="1">
            <a:spLocks noGrp="1"/>
          </p:cNvSpPr>
          <p:nvPr>
            <p:ph type="title" idx="3"/>
          </p:nvPr>
        </p:nvSpPr>
        <p:spPr>
          <a:xfrm>
            <a:off x="2161837" y="3233450"/>
            <a:ext cx="5931900" cy="393600"/>
          </a:xfrm>
          <a:prstGeom prst="rect">
            <a:avLst/>
          </a:prstGeom>
          <a:ln>
            <a:noFill/>
          </a:ln>
        </p:spPr>
        <p:txBody>
          <a:bodyPr spcFirstLastPara="1" wrap="square" lIns="91425" tIns="91425" rIns="91425" bIns="91425" anchor="ctr" anchorCtr="0">
            <a:noAutofit/>
          </a:bodyPr>
          <a:lstStyle>
            <a:lvl1pPr lvl="0" algn="l" rtl="0">
              <a:spcBef>
                <a:spcPts val="0"/>
              </a:spcBef>
              <a:spcAft>
                <a:spcPts val="0"/>
              </a:spcAft>
              <a:buSzPts val="3000"/>
              <a:buNone/>
              <a:defRPr sz="24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6" name="Google Shape;66;p13"/>
          <p:cNvSpPr txBox="1">
            <a:spLocks noGrp="1"/>
          </p:cNvSpPr>
          <p:nvPr>
            <p:ph type="subTitle" idx="4"/>
          </p:nvPr>
        </p:nvSpPr>
        <p:spPr>
          <a:xfrm>
            <a:off x="2161827" y="3627050"/>
            <a:ext cx="5931900" cy="933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algn="ctr" rtl="0">
              <a:spcBef>
                <a:spcPts val="0"/>
              </a:spcBef>
              <a:spcAft>
                <a:spcPts val="0"/>
              </a:spcAft>
              <a:buSzPts val="1800"/>
              <a:buNone/>
              <a:defRPr/>
            </a:lvl2pPr>
            <a:lvl3pPr lvl="2" algn="ctr" rtl="0">
              <a:spcBef>
                <a:spcPts val="1600"/>
              </a:spcBef>
              <a:spcAft>
                <a:spcPts val="0"/>
              </a:spcAft>
              <a:buSzPts val="1800"/>
              <a:buNone/>
              <a:defRPr/>
            </a:lvl3pPr>
            <a:lvl4pPr lvl="3" algn="ctr" rtl="0">
              <a:spcBef>
                <a:spcPts val="1600"/>
              </a:spcBef>
              <a:spcAft>
                <a:spcPts val="0"/>
              </a:spcAft>
              <a:buSzPts val="1800"/>
              <a:buNone/>
              <a:defRPr/>
            </a:lvl4pPr>
            <a:lvl5pPr lvl="4" algn="ctr" rtl="0">
              <a:spcBef>
                <a:spcPts val="1600"/>
              </a:spcBef>
              <a:spcAft>
                <a:spcPts val="0"/>
              </a:spcAft>
              <a:buSzPts val="1800"/>
              <a:buNone/>
              <a:defRPr/>
            </a:lvl5pPr>
            <a:lvl6pPr lvl="5" algn="ctr" rtl="0">
              <a:spcBef>
                <a:spcPts val="1600"/>
              </a:spcBef>
              <a:spcAft>
                <a:spcPts val="0"/>
              </a:spcAft>
              <a:buSzPts val="1800"/>
              <a:buNone/>
              <a:defRPr/>
            </a:lvl6pPr>
            <a:lvl7pPr lvl="6" algn="ctr" rtl="0">
              <a:spcBef>
                <a:spcPts val="1600"/>
              </a:spcBef>
              <a:spcAft>
                <a:spcPts val="0"/>
              </a:spcAft>
              <a:buSzPts val="1800"/>
              <a:buNone/>
              <a:defRPr/>
            </a:lvl7pPr>
            <a:lvl8pPr lvl="7" algn="ctr" rtl="0">
              <a:spcBef>
                <a:spcPts val="1600"/>
              </a:spcBef>
              <a:spcAft>
                <a:spcPts val="0"/>
              </a:spcAft>
              <a:buSzPts val="1800"/>
              <a:buNone/>
              <a:defRPr/>
            </a:lvl8pPr>
            <a:lvl9pPr lvl="8" algn="ctr" rtl="0">
              <a:spcBef>
                <a:spcPts val="1600"/>
              </a:spcBef>
              <a:spcAft>
                <a:spcPts val="1600"/>
              </a:spcAft>
              <a:buSzPts val="1800"/>
              <a:buNone/>
              <a:defRPr/>
            </a:lvl9pPr>
          </a:lstStyle>
          <a:p>
            <a:endParaRPr/>
          </a:p>
        </p:txBody>
      </p:sp>
      <p:cxnSp>
        <p:nvCxnSpPr>
          <p:cNvPr id="68" name="Google Shape;68;p13"/>
          <p:cNvCxnSpPr/>
          <p:nvPr/>
        </p:nvCxnSpPr>
        <p:spPr>
          <a:xfrm>
            <a:off x="-66600" y="3478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3000"/>
              <a:buFont typeface="Prata"/>
              <a:buNone/>
              <a:defRPr sz="3000">
                <a:solidFill>
                  <a:schemeClr val="lt1"/>
                </a:solidFill>
                <a:latin typeface="Prata"/>
                <a:ea typeface="Prata"/>
                <a:cs typeface="Prata"/>
                <a:sym typeface="Prata"/>
              </a:defRPr>
            </a:lvl1pPr>
            <a:lvl2pPr lvl="1" algn="ctr" rtl="0">
              <a:spcBef>
                <a:spcPts val="0"/>
              </a:spcBef>
              <a:spcAft>
                <a:spcPts val="0"/>
              </a:spcAft>
              <a:buClr>
                <a:schemeClr val="lt1"/>
              </a:buClr>
              <a:buSzPts val="3000"/>
              <a:buFont typeface="Prata"/>
              <a:buNone/>
              <a:defRPr sz="3000">
                <a:solidFill>
                  <a:schemeClr val="lt1"/>
                </a:solidFill>
                <a:latin typeface="Prata"/>
                <a:ea typeface="Prata"/>
                <a:cs typeface="Prata"/>
                <a:sym typeface="Prata"/>
              </a:defRPr>
            </a:lvl2pPr>
            <a:lvl3pPr lvl="2" algn="ctr" rtl="0">
              <a:spcBef>
                <a:spcPts val="0"/>
              </a:spcBef>
              <a:spcAft>
                <a:spcPts val="0"/>
              </a:spcAft>
              <a:buClr>
                <a:schemeClr val="lt1"/>
              </a:buClr>
              <a:buSzPts val="3000"/>
              <a:buFont typeface="Prata"/>
              <a:buNone/>
              <a:defRPr sz="3000">
                <a:solidFill>
                  <a:schemeClr val="lt1"/>
                </a:solidFill>
                <a:latin typeface="Prata"/>
                <a:ea typeface="Prata"/>
                <a:cs typeface="Prata"/>
                <a:sym typeface="Prata"/>
              </a:defRPr>
            </a:lvl3pPr>
            <a:lvl4pPr lvl="3" algn="ctr" rtl="0">
              <a:spcBef>
                <a:spcPts val="0"/>
              </a:spcBef>
              <a:spcAft>
                <a:spcPts val="0"/>
              </a:spcAft>
              <a:buClr>
                <a:schemeClr val="lt1"/>
              </a:buClr>
              <a:buSzPts val="3000"/>
              <a:buFont typeface="Prata"/>
              <a:buNone/>
              <a:defRPr sz="3000">
                <a:solidFill>
                  <a:schemeClr val="lt1"/>
                </a:solidFill>
                <a:latin typeface="Prata"/>
                <a:ea typeface="Prata"/>
                <a:cs typeface="Prata"/>
                <a:sym typeface="Prata"/>
              </a:defRPr>
            </a:lvl4pPr>
            <a:lvl5pPr lvl="4" algn="ctr" rtl="0">
              <a:spcBef>
                <a:spcPts val="0"/>
              </a:spcBef>
              <a:spcAft>
                <a:spcPts val="0"/>
              </a:spcAft>
              <a:buClr>
                <a:schemeClr val="lt1"/>
              </a:buClr>
              <a:buSzPts val="3000"/>
              <a:buFont typeface="Prata"/>
              <a:buNone/>
              <a:defRPr sz="3000">
                <a:solidFill>
                  <a:schemeClr val="lt1"/>
                </a:solidFill>
                <a:latin typeface="Prata"/>
                <a:ea typeface="Prata"/>
                <a:cs typeface="Prata"/>
                <a:sym typeface="Prata"/>
              </a:defRPr>
            </a:lvl5pPr>
            <a:lvl6pPr lvl="5" algn="ctr" rtl="0">
              <a:spcBef>
                <a:spcPts val="0"/>
              </a:spcBef>
              <a:spcAft>
                <a:spcPts val="0"/>
              </a:spcAft>
              <a:buClr>
                <a:schemeClr val="lt1"/>
              </a:buClr>
              <a:buSzPts val="3000"/>
              <a:buFont typeface="Prata"/>
              <a:buNone/>
              <a:defRPr sz="3000">
                <a:solidFill>
                  <a:schemeClr val="lt1"/>
                </a:solidFill>
                <a:latin typeface="Prata"/>
                <a:ea typeface="Prata"/>
                <a:cs typeface="Prata"/>
                <a:sym typeface="Prata"/>
              </a:defRPr>
            </a:lvl6pPr>
            <a:lvl7pPr lvl="6" algn="ctr" rtl="0">
              <a:spcBef>
                <a:spcPts val="0"/>
              </a:spcBef>
              <a:spcAft>
                <a:spcPts val="0"/>
              </a:spcAft>
              <a:buClr>
                <a:schemeClr val="lt1"/>
              </a:buClr>
              <a:buSzPts val="3000"/>
              <a:buFont typeface="Prata"/>
              <a:buNone/>
              <a:defRPr sz="3000">
                <a:solidFill>
                  <a:schemeClr val="lt1"/>
                </a:solidFill>
                <a:latin typeface="Prata"/>
                <a:ea typeface="Prata"/>
                <a:cs typeface="Prata"/>
                <a:sym typeface="Prata"/>
              </a:defRPr>
            </a:lvl7pPr>
            <a:lvl8pPr lvl="7" algn="ctr" rtl="0">
              <a:spcBef>
                <a:spcPts val="0"/>
              </a:spcBef>
              <a:spcAft>
                <a:spcPts val="0"/>
              </a:spcAft>
              <a:buClr>
                <a:schemeClr val="lt1"/>
              </a:buClr>
              <a:buSzPts val="3000"/>
              <a:buFont typeface="Prata"/>
              <a:buNone/>
              <a:defRPr sz="3000">
                <a:solidFill>
                  <a:schemeClr val="lt1"/>
                </a:solidFill>
                <a:latin typeface="Prata"/>
                <a:ea typeface="Prata"/>
                <a:cs typeface="Prata"/>
                <a:sym typeface="Prata"/>
              </a:defRPr>
            </a:lvl8pPr>
            <a:lvl9pPr lvl="8" algn="ctr" rtl="0">
              <a:spcBef>
                <a:spcPts val="0"/>
              </a:spcBef>
              <a:spcAft>
                <a:spcPts val="0"/>
              </a:spcAft>
              <a:buClr>
                <a:schemeClr val="lt1"/>
              </a:buClr>
              <a:buSzPts val="3000"/>
              <a:buFont typeface="Prata"/>
              <a:buNone/>
              <a:defRPr sz="3000">
                <a:solidFill>
                  <a:schemeClr val="lt1"/>
                </a:solidFill>
                <a:latin typeface="Prata"/>
                <a:ea typeface="Prata"/>
                <a:cs typeface="Prata"/>
                <a:sym typeface="Prat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Catamaran"/>
              <a:buChar char="●"/>
              <a:defRPr sz="1800">
                <a:solidFill>
                  <a:schemeClr val="lt1"/>
                </a:solidFill>
                <a:latin typeface="Catamaran"/>
                <a:ea typeface="Catamaran"/>
                <a:cs typeface="Catamaran"/>
                <a:sym typeface="Catamaran"/>
              </a:defRPr>
            </a:lvl1pPr>
            <a:lvl2pPr marL="914400" lvl="1" indent="-342900">
              <a:lnSpc>
                <a:spcPct val="115000"/>
              </a:lnSpc>
              <a:spcBef>
                <a:spcPts val="1600"/>
              </a:spcBef>
              <a:spcAft>
                <a:spcPts val="0"/>
              </a:spcAft>
              <a:buClr>
                <a:schemeClr val="lt1"/>
              </a:buClr>
              <a:buSzPts val="1800"/>
              <a:buFont typeface="Catamaran"/>
              <a:buChar char="○"/>
              <a:defRPr sz="1800">
                <a:solidFill>
                  <a:schemeClr val="lt1"/>
                </a:solidFill>
                <a:latin typeface="Catamaran"/>
                <a:ea typeface="Catamaran"/>
                <a:cs typeface="Catamaran"/>
                <a:sym typeface="Catamaran"/>
              </a:defRPr>
            </a:lvl2pPr>
            <a:lvl3pPr marL="1371600" lvl="2" indent="-342900">
              <a:lnSpc>
                <a:spcPct val="115000"/>
              </a:lnSpc>
              <a:spcBef>
                <a:spcPts val="1600"/>
              </a:spcBef>
              <a:spcAft>
                <a:spcPts val="0"/>
              </a:spcAft>
              <a:buClr>
                <a:schemeClr val="lt1"/>
              </a:buClr>
              <a:buSzPts val="1800"/>
              <a:buFont typeface="Catamaran"/>
              <a:buChar char="■"/>
              <a:defRPr sz="1800">
                <a:solidFill>
                  <a:schemeClr val="lt1"/>
                </a:solidFill>
                <a:latin typeface="Catamaran"/>
                <a:ea typeface="Catamaran"/>
                <a:cs typeface="Catamaran"/>
                <a:sym typeface="Catamaran"/>
              </a:defRPr>
            </a:lvl3pPr>
            <a:lvl4pPr marL="1828800" lvl="3" indent="-342900">
              <a:lnSpc>
                <a:spcPct val="115000"/>
              </a:lnSpc>
              <a:spcBef>
                <a:spcPts val="1600"/>
              </a:spcBef>
              <a:spcAft>
                <a:spcPts val="0"/>
              </a:spcAft>
              <a:buClr>
                <a:schemeClr val="lt1"/>
              </a:buClr>
              <a:buSzPts val="1800"/>
              <a:buFont typeface="Catamaran"/>
              <a:buChar char="●"/>
              <a:defRPr sz="1800">
                <a:solidFill>
                  <a:schemeClr val="lt1"/>
                </a:solidFill>
                <a:latin typeface="Catamaran"/>
                <a:ea typeface="Catamaran"/>
                <a:cs typeface="Catamaran"/>
                <a:sym typeface="Catamaran"/>
              </a:defRPr>
            </a:lvl4pPr>
            <a:lvl5pPr marL="2286000" lvl="4" indent="-342900">
              <a:lnSpc>
                <a:spcPct val="115000"/>
              </a:lnSpc>
              <a:spcBef>
                <a:spcPts val="1600"/>
              </a:spcBef>
              <a:spcAft>
                <a:spcPts val="0"/>
              </a:spcAft>
              <a:buClr>
                <a:schemeClr val="lt1"/>
              </a:buClr>
              <a:buSzPts val="1800"/>
              <a:buFont typeface="Catamaran"/>
              <a:buChar char="○"/>
              <a:defRPr sz="1800">
                <a:solidFill>
                  <a:schemeClr val="lt1"/>
                </a:solidFill>
                <a:latin typeface="Catamaran"/>
                <a:ea typeface="Catamaran"/>
                <a:cs typeface="Catamaran"/>
                <a:sym typeface="Catamaran"/>
              </a:defRPr>
            </a:lvl5pPr>
            <a:lvl6pPr marL="2743200" lvl="5" indent="-342900">
              <a:lnSpc>
                <a:spcPct val="115000"/>
              </a:lnSpc>
              <a:spcBef>
                <a:spcPts val="1600"/>
              </a:spcBef>
              <a:spcAft>
                <a:spcPts val="0"/>
              </a:spcAft>
              <a:buClr>
                <a:schemeClr val="lt1"/>
              </a:buClr>
              <a:buSzPts val="1800"/>
              <a:buFont typeface="Catamaran"/>
              <a:buChar char="■"/>
              <a:defRPr sz="1800">
                <a:solidFill>
                  <a:schemeClr val="lt1"/>
                </a:solidFill>
                <a:latin typeface="Catamaran"/>
                <a:ea typeface="Catamaran"/>
                <a:cs typeface="Catamaran"/>
                <a:sym typeface="Catamaran"/>
              </a:defRPr>
            </a:lvl6pPr>
            <a:lvl7pPr marL="3200400" lvl="6" indent="-342900">
              <a:lnSpc>
                <a:spcPct val="115000"/>
              </a:lnSpc>
              <a:spcBef>
                <a:spcPts val="1600"/>
              </a:spcBef>
              <a:spcAft>
                <a:spcPts val="0"/>
              </a:spcAft>
              <a:buClr>
                <a:schemeClr val="lt1"/>
              </a:buClr>
              <a:buSzPts val="1800"/>
              <a:buFont typeface="Catamaran"/>
              <a:buChar char="●"/>
              <a:defRPr sz="1800">
                <a:solidFill>
                  <a:schemeClr val="lt1"/>
                </a:solidFill>
                <a:latin typeface="Catamaran"/>
                <a:ea typeface="Catamaran"/>
                <a:cs typeface="Catamaran"/>
                <a:sym typeface="Catamaran"/>
              </a:defRPr>
            </a:lvl7pPr>
            <a:lvl8pPr marL="3657600" lvl="7" indent="-342900">
              <a:lnSpc>
                <a:spcPct val="115000"/>
              </a:lnSpc>
              <a:spcBef>
                <a:spcPts val="1600"/>
              </a:spcBef>
              <a:spcAft>
                <a:spcPts val="0"/>
              </a:spcAft>
              <a:buClr>
                <a:schemeClr val="lt1"/>
              </a:buClr>
              <a:buSzPts val="1800"/>
              <a:buFont typeface="Catamaran"/>
              <a:buChar char="○"/>
              <a:defRPr sz="1800">
                <a:solidFill>
                  <a:schemeClr val="lt1"/>
                </a:solidFill>
                <a:latin typeface="Catamaran"/>
                <a:ea typeface="Catamaran"/>
                <a:cs typeface="Catamaran"/>
                <a:sym typeface="Catamaran"/>
              </a:defRPr>
            </a:lvl8pPr>
            <a:lvl9pPr marL="4114800" lvl="8" indent="-342900">
              <a:lnSpc>
                <a:spcPct val="115000"/>
              </a:lnSpc>
              <a:spcBef>
                <a:spcPts val="1600"/>
              </a:spcBef>
              <a:spcAft>
                <a:spcPts val="1600"/>
              </a:spcAft>
              <a:buClr>
                <a:schemeClr val="lt1"/>
              </a:buClr>
              <a:buSzPts val="1800"/>
              <a:buFont typeface="Catamaran"/>
              <a:buChar char="■"/>
              <a:defRPr sz="1800">
                <a:solidFill>
                  <a:schemeClr val="lt1"/>
                </a:solidFill>
                <a:latin typeface="Catamaran"/>
                <a:ea typeface="Catamaran"/>
                <a:cs typeface="Catamaran"/>
                <a:sym typeface="Catamara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4" r:id="rId5"/>
    <p:sldLayoutId id="2147483655" r:id="rId6"/>
    <p:sldLayoutId id="2147483656" r:id="rId7"/>
    <p:sldLayoutId id="2147483657" r:id="rId8"/>
    <p:sldLayoutId id="2147483659" r:id="rId9"/>
    <p:sldLayoutId id="2147483660" r:id="rId10"/>
    <p:sldLayoutId id="2147483661" r:id="rId11"/>
    <p:sldLayoutId id="2147483662" r:id="rId12"/>
    <p:sldLayoutId id="2147483663" r:id="rId13"/>
    <p:sldLayoutId id="2147483664" r:id="rId14"/>
    <p:sldLayoutId id="2147483665" r:id="rId15"/>
    <p:sldLayoutId id="2147483668" r:id="rId16"/>
    <p:sldLayoutId id="2147483669" r:id="rId17"/>
    <p:sldLayoutId id="2147483670" r:id="rId18"/>
    <p:sldLayoutId id="2147483671" r:id="rId19"/>
    <p:sldLayoutId id="2147483672" r:id="rId20"/>
    <p:sldLayoutId id="2147483673" r:id="rId21"/>
    <p:sldLayoutId id="2147483674" r:id="rId22"/>
    <p:sldLayoutId id="2147483675" r:id="rId23"/>
    <p:sldLayoutId id="2147483679" r:id="rId24"/>
    <p:sldLayoutId id="2147483680" r:id="rId25"/>
    <p:sldLayoutId id="2147483681" r:id="rId26"/>
    <p:sldLayoutId id="2147483682" r:id="rId27"/>
    <p:sldLayoutId id="2147483683"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hyperlink" Target="https://docs.google.com/spreadsheets/d/1OSBtw2Me25COGDgoREjbWwsUX3PAmn_NmKmESl1oVvo/copy#gid=0"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 name="Picture 2" descr="persona con cámara réflex digital negra">
            <a:extLst>
              <a:ext uri="{FF2B5EF4-FFF2-40B4-BE49-F238E27FC236}">
                <a16:creationId xmlns:a16="http://schemas.microsoft.com/office/drawing/2014/main" id="{074C5E45-9D38-43A1-BE74-7D4CCB511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18" name="Google Shape;218;p33"/>
          <p:cNvSpPr txBox="1">
            <a:spLocks noGrp="1"/>
          </p:cNvSpPr>
          <p:nvPr>
            <p:ph type="ctrTitle"/>
          </p:nvPr>
        </p:nvSpPr>
        <p:spPr>
          <a:xfrm>
            <a:off x="551786" y="852849"/>
            <a:ext cx="7616169" cy="2623884"/>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PE" sz="6600" dirty="0">
                <a:solidFill>
                  <a:schemeClr val="bg1"/>
                </a:solidFill>
              </a:rPr>
              <a:t>HYPER</a:t>
            </a:r>
            <a:br>
              <a:rPr lang="es-PE" sz="6600" dirty="0">
                <a:solidFill>
                  <a:schemeClr val="bg1"/>
                </a:solidFill>
              </a:rPr>
            </a:br>
            <a:r>
              <a:rPr lang="es-PE" sz="6600" dirty="0">
                <a:solidFill>
                  <a:schemeClr val="bg1"/>
                </a:solidFill>
              </a:rPr>
              <a:t>TENSION</a:t>
            </a:r>
            <a:endParaRPr sz="6600" dirty="0">
              <a:solidFill>
                <a:schemeClr val="bg1"/>
              </a:solidFill>
              <a:latin typeface="Prata"/>
              <a:ea typeface="Prata"/>
              <a:cs typeface="Prata"/>
              <a:sym typeface="Prata"/>
            </a:endParaRPr>
          </a:p>
        </p:txBody>
      </p:sp>
      <p:sp>
        <p:nvSpPr>
          <p:cNvPr id="219" name="Google Shape;219;p33"/>
          <p:cNvSpPr txBox="1">
            <a:spLocks noGrp="1"/>
          </p:cNvSpPr>
          <p:nvPr>
            <p:ph type="subTitle" idx="1"/>
          </p:nvPr>
        </p:nvSpPr>
        <p:spPr>
          <a:xfrm>
            <a:off x="789754" y="3412128"/>
            <a:ext cx="2967600" cy="81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a:solidFill>
                  <a:schemeClr val="bg1"/>
                </a:solidFill>
              </a:rPr>
              <a:t>Free Template</a:t>
            </a:r>
            <a:endParaRPr sz="2400" dirty="0">
              <a:solidFill>
                <a:schemeClr val="bg1"/>
              </a:solidFill>
            </a:endParaRPr>
          </a:p>
        </p:txBody>
      </p:sp>
      <p:cxnSp>
        <p:nvCxnSpPr>
          <p:cNvPr id="1096" name="Google Shape;12;p2">
            <a:extLst>
              <a:ext uri="{FF2B5EF4-FFF2-40B4-BE49-F238E27FC236}">
                <a16:creationId xmlns:a16="http://schemas.microsoft.com/office/drawing/2014/main" id="{C0DCCE1B-8A1B-42B7-8EF9-E2F75510BAA1}"/>
              </a:ext>
            </a:extLst>
          </p:cNvPr>
          <p:cNvCxnSpPr/>
          <p:nvPr/>
        </p:nvCxnSpPr>
        <p:spPr>
          <a:xfrm>
            <a:off x="0" y="3246634"/>
            <a:ext cx="3959400" cy="0"/>
          </a:xfrm>
          <a:prstGeom prst="straightConnector1">
            <a:avLst/>
          </a:prstGeom>
          <a:noFill/>
          <a:ln w="19050" cap="flat" cmpd="sng">
            <a:solidFill>
              <a:schemeClr val="lt1"/>
            </a:solidFill>
            <a:prstDash val="solid"/>
            <a:round/>
            <a:headEnd type="none" w="med" len="med"/>
            <a:tailEnd type="none" w="med" len="med"/>
          </a:ln>
        </p:spPr>
      </p:cxnSp>
      <p:sp>
        <p:nvSpPr>
          <p:cNvPr id="3" name="Rectángulo 2">
            <a:extLst>
              <a:ext uri="{FF2B5EF4-FFF2-40B4-BE49-F238E27FC236}">
                <a16:creationId xmlns:a16="http://schemas.microsoft.com/office/drawing/2014/main" id="{032D02B1-FEDC-49DD-BE54-3B9943762BC6}"/>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7" name="Rectángulo 6">
            <a:extLst>
              <a:ext uri="{FF2B5EF4-FFF2-40B4-BE49-F238E27FC236}">
                <a16:creationId xmlns:a16="http://schemas.microsoft.com/office/drawing/2014/main" id="{2CE7D9A7-578F-4CB3-88A4-2BBFEA50C4BF}"/>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grpSp>
        <p:nvGrpSpPr>
          <p:cNvPr id="25" name="Grupo 24">
            <a:extLst>
              <a:ext uri="{FF2B5EF4-FFF2-40B4-BE49-F238E27FC236}">
                <a16:creationId xmlns:a16="http://schemas.microsoft.com/office/drawing/2014/main" id="{0E5FF535-D104-4646-BC6B-F9D76B30B82B}"/>
              </a:ext>
            </a:extLst>
          </p:cNvPr>
          <p:cNvGrpSpPr/>
          <p:nvPr/>
        </p:nvGrpSpPr>
        <p:grpSpPr>
          <a:xfrm>
            <a:off x="5554663" y="2044701"/>
            <a:ext cx="2490788" cy="2055812"/>
            <a:chOff x="5554663" y="2044701"/>
            <a:chExt cx="2490788" cy="2055812"/>
          </a:xfrm>
          <a:solidFill>
            <a:schemeClr val="tx1"/>
          </a:solidFill>
        </p:grpSpPr>
        <p:sp>
          <p:nvSpPr>
            <p:cNvPr id="12" name="Freeform 5">
              <a:extLst>
                <a:ext uri="{FF2B5EF4-FFF2-40B4-BE49-F238E27FC236}">
                  <a16:creationId xmlns:a16="http://schemas.microsoft.com/office/drawing/2014/main" id="{A32BFF9B-8D45-4402-A5C9-39CCAE1A8107}"/>
                </a:ext>
              </a:extLst>
            </p:cNvPr>
            <p:cNvSpPr>
              <a:spLocks/>
            </p:cNvSpPr>
            <p:nvPr/>
          </p:nvSpPr>
          <p:spPr bwMode="auto">
            <a:xfrm>
              <a:off x="5907088" y="2044701"/>
              <a:ext cx="1228725" cy="1165225"/>
            </a:xfrm>
            <a:custGeom>
              <a:avLst/>
              <a:gdLst>
                <a:gd name="T0" fmla="*/ 108 w 108"/>
                <a:gd name="T1" fmla="*/ 11 h 102"/>
                <a:gd name="T2" fmla="*/ 102 w 108"/>
                <a:gd name="T3" fmla="*/ 18 h 102"/>
                <a:gd name="T4" fmla="*/ 95 w 108"/>
                <a:gd name="T5" fmla="*/ 76 h 102"/>
                <a:gd name="T6" fmla="*/ 94 w 108"/>
                <a:gd name="T7" fmla="*/ 81 h 102"/>
                <a:gd name="T8" fmla="*/ 63 w 108"/>
                <a:gd name="T9" fmla="*/ 101 h 102"/>
                <a:gd name="T10" fmla="*/ 59 w 108"/>
                <a:gd name="T11" fmla="*/ 101 h 102"/>
                <a:gd name="T12" fmla="*/ 13 w 108"/>
                <a:gd name="T13" fmla="*/ 66 h 102"/>
                <a:gd name="T14" fmla="*/ 1 w 108"/>
                <a:gd name="T15" fmla="*/ 39 h 102"/>
                <a:gd name="T16" fmla="*/ 22 w 108"/>
                <a:gd name="T17" fmla="*/ 6 h 102"/>
                <a:gd name="T18" fmla="*/ 59 w 108"/>
                <a:gd name="T19" fmla="*/ 19 h 102"/>
                <a:gd name="T20" fmla="*/ 63 w 108"/>
                <a:gd name="T21" fmla="*/ 19 h 102"/>
                <a:gd name="T22" fmla="*/ 105 w 108"/>
                <a:gd name="T23" fmla="*/ 8 h 102"/>
                <a:gd name="T24" fmla="*/ 108 w 108"/>
                <a:gd name="T25" fmla="*/ 1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02">
                  <a:moveTo>
                    <a:pt x="108" y="11"/>
                  </a:moveTo>
                  <a:cubicBezTo>
                    <a:pt x="106" y="13"/>
                    <a:pt x="104" y="15"/>
                    <a:pt x="102" y="18"/>
                  </a:cubicBezTo>
                  <a:cubicBezTo>
                    <a:pt x="87" y="34"/>
                    <a:pt x="85" y="57"/>
                    <a:pt x="95" y="76"/>
                  </a:cubicBezTo>
                  <a:cubicBezTo>
                    <a:pt x="96" y="78"/>
                    <a:pt x="96" y="80"/>
                    <a:pt x="94" y="81"/>
                  </a:cubicBezTo>
                  <a:cubicBezTo>
                    <a:pt x="84" y="89"/>
                    <a:pt x="74" y="96"/>
                    <a:pt x="63" y="101"/>
                  </a:cubicBezTo>
                  <a:cubicBezTo>
                    <a:pt x="62" y="102"/>
                    <a:pt x="60" y="102"/>
                    <a:pt x="59" y="101"/>
                  </a:cubicBezTo>
                  <a:cubicBezTo>
                    <a:pt x="42" y="92"/>
                    <a:pt x="25" y="82"/>
                    <a:pt x="13" y="66"/>
                  </a:cubicBezTo>
                  <a:cubicBezTo>
                    <a:pt x="7" y="58"/>
                    <a:pt x="2" y="49"/>
                    <a:pt x="1" y="39"/>
                  </a:cubicBezTo>
                  <a:cubicBezTo>
                    <a:pt x="0" y="24"/>
                    <a:pt x="8" y="11"/>
                    <a:pt x="22" y="6"/>
                  </a:cubicBezTo>
                  <a:cubicBezTo>
                    <a:pt x="36" y="1"/>
                    <a:pt x="50" y="6"/>
                    <a:pt x="59" y="19"/>
                  </a:cubicBezTo>
                  <a:cubicBezTo>
                    <a:pt x="61" y="22"/>
                    <a:pt x="61" y="22"/>
                    <a:pt x="63" y="19"/>
                  </a:cubicBezTo>
                  <a:cubicBezTo>
                    <a:pt x="73" y="5"/>
                    <a:pt x="90" y="0"/>
                    <a:pt x="105" y="8"/>
                  </a:cubicBezTo>
                  <a:cubicBezTo>
                    <a:pt x="106" y="9"/>
                    <a:pt x="107" y="10"/>
                    <a:pt x="10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D394A652-086F-4076-8A0A-8C70AE513DFB}"/>
                </a:ext>
              </a:extLst>
            </p:cNvPr>
            <p:cNvSpPr>
              <a:spLocks noEditPoints="1"/>
            </p:cNvSpPr>
            <p:nvPr/>
          </p:nvSpPr>
          <p:spPr bwMode="auto">
            <a:xfrm>
              <a:off x="6953251" y="2090738"/>
              <a:ext cx="1092200" cy="1095375"/>
            </a:xfrm>
            <a:custGeom>
              <a:avLst/>
              <a:gdLst>
                <a:gd name="T0" fmla="*/ 96 w 96"/>
                <a:gd name="T1" fmla="*/ 48 h 96"/>
                <a:gd name="T2" fmla="*/ 48 w 96"/>
                <a:gd name="T3" fmla="*/ 96 h 96"/>
                <a:gd name="T4" fmla="*/ 0 w 96"/>
                <a:gd name="T5" fmla="*/ 48 h 96"/>
                <a:gd name="T6" fmla="*/ 49 w 96"/>
                <a:gd name="T7" fmla="*/ 0 h 96"/>
                <a:gd name="T8" fmla="*/ 96 w 96"/>
                <a:gd name="T9" fmla="*/ 48 h 96"/>
                <a:gd name="T10" fmla="*/ 49 w 96"/>
                <a:gd name="T11" fmla="*/ 58 h 96"/>
                <a:gd name="T12" fmla="*/ 55 w 96"/>
                <a:gd name="T13" fmla="*/ 54 h 96"/>
                <a:gd name="T14" fmla="*/ 78 w 96"/>
                <a:gd name="T15" fmla="*/ 23 h 96"/>
                <a:gd name="T16" fmla="*/ 79 w 96"/>
                <a:gd name="T17" fmla="*/ 20 h 96"/>
                <a:gd name="T18" fmla="*/ 76 w 96"/>
                <a:gd name="T19" fmla="*/ 20 h 96"/>
                <a:gd name="T20" fmla="*/ 43 w 96"/>
                <a:gd name="T21" fmla="*/ 41 h 96"/>
                <a:gd name="T22" fmla="*/ 39 w 96"/>
                <a:gd name="T23" fmla="*/ 51 h 96"/>
                <a:gd name="T24" fmla="*/ 49 w 96"/>
                <a:gd name="T25" fmla="*/ 58 h 96"/>
                <a:gd name="T26" fmla="*/ 45 w 96"/>
                <a:gd name="T27" fmla="*/ 12 h 96"/>
                <a:gd name="T28" fmla="*/ 48 w 96"/>
                <a:gd name="T29" fmla="*/ 17 h 96"/>
                <a:gd name="T30" fmla="*/ 50 w 96"/>
                <a:gd name="T31" fmla="*/ 12 h 96"/>
                <a:gd name="T32" fmla="*/ 48 w 96"/>
                <a:gd name="T33" fmla="*/ 7 h 96"/>
                <a:gd name="T34" fmla="*/ 45 w 96"/>
                <a:gd name="T35" fmla="*/ 12 h 96"/>
                <a:gd name="T36" fmla="*/ 45 w 96"/>
                <a:gd name="T37" fmla="*/ 83 h 96"/>
                <a:gd name="T38" fmla="*/ 46 w 96"/>
                <a:gd name="T39" fmla="*/ 83 h 96"/>
                <a:gd name="T40" fmla="*/ 46 w 96"/>
                <a:gd name="T41" fmla="*/ 86 h 96"/>
                <a:gd name="T42" fmla="*/ 48 w 96"/>
                <a:gd name="T43" fmla="*/ 89 h 96"/>
                <a:gd name="T44" fmla="*/ 50 w 96"/>
                <a:gd name="T45" fmla="*/ 86 h 96"/>
                <a:gd name="T46" fmla="*/ 50 w 96"/>
                <a:gd name="T47" fmla="*/ 84 h 96"/>
                <a:gd name="T48" fmla="*/ 48 w 96"/>
                <a:gd name="T49" fmla="*/ 79 h 96"/>
                <a:gd name="T50" fmla="*/ 45 w 96"/>
                <a:gd name="T51" fmla="*/ 83 h 96"/>
                <a:gd name="T52" fmla="*/ 83 w 96"/>
                <a:gd name="T53" fmla="*/ 50 h 96"/>
                <a:gd name="T54" fmla="*/ 84 w 96"/>
                <a:gd name="T55" fmla="*/ 50 h 96"/>
                <a:gd name="T56" fmla="*/ 87 w 96"/>
                <a:gd name="T57" fmla="*/ 50 h 96"/>
                <a:gd name="T58" fmla="*/ 89 w 96"/>
                <a:gd name="T59" fmla="*/ 48 h 96"/>
                <a:gd name="T60" fmla="*/ 87 w 96"/>
                <a:gd name="T61" fmla="*/ 46 h 96"/>
                <a:gd name="T62" fmla="*/ 84 w 96"/>
                <a:gd name="T63" fmla="*/ 46 h 96"/>
                <a:gd name="T64" fmla="*/ 79 w 96"/>
                <a:gd name="T65" fmla="*/ 48 h 96"/>
                <a:gd name="T66" fmla="*/ 83 w 96"/>
                <a:gd name="T67" fmla="*/ 50 h 96"/>
                <a:gd name="T68" fmla="*/ 12 w 96"/>
                <a:gd name="T69" fmla="*/ 50 h 96"/>
                <a:gd name="T70" fmla="*/ 12 w 96"/>
                <a:gd name="T71" fmla="*/ 50 h 96"/>
                <a:gd name="T72" fmla="*/ 15 w 96"/>
                <a:gd name="T73" fmla="*/ 50 h 96"/>
                <a:gd name="T74" fmla="*/ 17 w 96"/>
                <a:gd name="T75" fmla="*/ 48 h 96"/>
                <a:gd name="T76" fmla="*/ 15 w 96"/>
                <a:gd name="T77" fmla="*/ 46 h 96"/>
                <a:gd name="T78" fmla="*/ 12 w 96"/>
                <a:gd name="T79" fmla="*/ 46 h 96"/>
                <a:gd name="T80" fmla="*/ 7 w 96"/>
                <a:gd name="T81" fmla="*/ 48 h 96"/>
                <a:gd name="T82" fmla="*/ 12 w 96"/>
                <a:gd name="T83" fmla="*/ 5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6" h="96">
                  <a:moveTo>
                    <a:pt x="96" y="48"/>
                  </a:moveTo>
                  <a:cubicBezTo>
                    <a:pt x="96" y="75"/>
                    <a:pt x="74" y="96"/>
                    <a:pt x="48" y="96"/>
                  </a:cubicBezTo>
                  <a:cubicBezTo>
                    <a:pt x="22" y="96"/>
                    <a:pt x="0" y="74"/>
                    <a:pt x="0" y="48"/>
                  </a:cubicBezTo>
                  <a:cubicBezTo>
                    <a:pt x="0" y="21"/>
                    <a:pt x="22" y="0"/>
                    <a:pt x="49" y="0"/>
                  </a:cubicBezTo>
                  <a:cubicBezTo>
                    <a:pt x="75" y="0"/>
                    <a:pt x="96" y="22"/>
                    <a:pt x="96" y="48"/>
                  </a:cubicBezTo>
                  <a:close/>
                  <a:moveTo>
                    <a:pt x="49" y="58"/>
                  </a:moveTo>
                  <a:cubicBezTo>
                    <a:pt x="51" y="56"/>
                    <a:pt x="54" y="56"/>
                    <a:pt x="55" y="54"/>
                  </a:cubicBezTo>
                  <a:cubicBezTo>
                    <a:pt x="63" y="44"/>
                    <a:pt x="71" y="33"/>
                    <a:pt x="78" y="23"/>
                  </a:cubicBezTo>
                  <a:cubicBezTo>
                    <a:pt x="79" y="22"/>
                    <a:pt x="79" y="21"/>
                    <a:pt x="79" y="20"/>
                  </a:cubicBezTo>
                  <a:cubicBezTo>
                    <a:pt x="78" y="20"/>
                    <a:pt x="77" y="20"/>
                    <a:pt x="76" y="20"/>
                  </a:cubicBezTo>
                  <a:cubicBezTo>
                    <a:pt x="65" y="27"/>
                    <a:pt x="54" y="34"/>
                    <a:pt x="43" y="41"/>
                  </a:cubicBezTo>
                  <a:cubicBezTo>
                    <a:pt x="39" y="43"/>
                    <a:pt x="38" y="47"/>
                    <a:pt x="39" y="51"/>
                  </a:cubicBezTo>
                  <a:cubicBezTo>
                    <a:pt x="41" y="55"/>
                    <a:pt x="44" y="57"/>
                    <a:pt x="49" y="58"/>
                  </a:cubicBezTo>
                  <a:close/>
                  <a:moveTo>
                    <a:pt x="45" y="12"/>
                  </a:moveTo>
                  <a:cubicBezTo>
                    <a:pt x="46" y="14"/>
                    <a:pt x="47" y="17"/>
                    <a:pt x="48" y="17"/>
                  </a:cubicBezTo>
                  <a:cubicBezTo>
                    <a:pt x="51" y="17"/>
                    <a:pt x="50" y="14"/>
                    <a:pt x="50" y="12"/>
                  </a:cubicBezTo>
                  <a:cubicBezTo>
                    <a:pt x="50" y="10"/>
                    <a:pt x="51" y="8"/>
                    <a:pt x="48" y="7"/>
                  </a:cubicBezTo>
                  <a:cubicBezTo>
                    <a:pt x="47" y="7"/>
                    <a:pt x="46" y="10"/>
                    <a:pt x="45" y="12"/>
                  </a:cubicBezTo>
                  <a:close/>
                  <a:moveTo>
                    <a:pt x="45" y="83"/>
                  </a:moveTo>
                  <a:cubicBezTo>
                    <a:pt x="46" y="83"/>
                    <a:pt x="46" y="83"/>
                    <a:pt x="46" y="83"/>
                  </a:cubicBezTo>
                  <a:cubicBezTo>
                    <a:pt x="46" y="84"/>
                    <a:pt x="46" y="86"/>
                    <a:pt x="46" y="86"/>
                  </a:cubicBezTo>
                  <a:cubicBezTo>
                    <a:pt x="47" y="87"/>
                    <a:pt x="47" y="88"/>
                    <a:pt x="48" y="89"/>
                  </a:cubicBezTo>
                  <a:cubicBezTo>
                    <a:pt x="49" y="88"/>
                    <a:pt x="50" y="87"/>
                    <a:pt x="50" y="86"/>
                  </a:cubicBezTo>
                  <a:cubicBezTo>
                    <a:pt x="50" y="86"/>
                    <a:pt x="50" y="84"/>
                    <a:pt x="50" y="84"/>
                  </a:cubicBezTo>
                  <a:cubicBezTo>
                    <a:pt x="50" y="82"/>
                    <a:pt x="51" y="79"/>
                    <a:pt x="48" y="79"/>
                  </a:cubicBezTo>
                  <a:cubicBezTo>
                    <a:pt x="47" y="79"/>
                    <a:pt x="46" y="82"/>
                    <a:pt x="45" y="83"/>
                  </a:cubicBezTo>
                  <a:close/>
                  <a:moveTo>
                    <a:pt x="83" y="50"/>
                  </a:moveTo>
                  <a:cubicBezTo>
                    <a:pt x="83" y="50"/>
                    <a:pt x="84" y="50"/>
                    <a:pt x="84" y="50"/>
                  </a:cubicBezTo>
                  <a:cubicBezTo>
                    <a:pt x="85" y="50"/>
                    <a:pt x="86" y="50"/>
                    <a:pt x="87" y="50"/>
                  </a:cubicBezTo>
                  <a:cubicBezTo>
                    <a:pt x="87" y="49"/>
                    <a:pt x="88" y="48"/>
                    <a:pt x="89" y="48"/>
                  </a:cubicBezTo>
                  <a:cubicBezTo>
                    <a:pt x="88" y="47"/>
                    <a:pt x="88" y="47"/>
                    <a:pt x="87" y="46"/>
                  </a:cubicBezTo>
                  <a:cubicBezTo>
                    <a:pt x="86" y="46"/>
                    <a:pt x="85" y="46"/>
                    <a:pt x="84" y="46"/>
                  </a:cubicBezTo>
                  <a:cubicBezTo>
                    <a:pt x="82" y="47"/>
                    <a:pt x="79" y="45"/>
                    <a:pt x="79" y="48"/>
                  </a:cubicBezTo>
                  <a:cubicBezTo>
                    <a:pt x="79" y="49"/>
                    <a:pt x="82" y="50"/>
                    <a:pt x="83" y="50"/>
                  </a:cubicBezTo>
                  <a:close/>
                  <a:moveTo>
                    <a:pt x="12" y="50"/>
                  </a:moveTo>
                  <a:cubicBezTo>
                    <a:pt x="12" y="50"/>
                    <a:pt x="12" y="50"/>
                    <a:pt x="12" y="50"/>
                  </a:cubicBezTo>
                  <a:cubicBezTo>
                    <a:pt x="13" y="50"/>
                    <a:pt x="14" y="50"/>
                    <a:pt x="15" y="50"/>
                  </a:cubicBezTo>
                  <a:cubicBezTo>
                    <a:pt x="16" y="49"/>
                    <a:pt x="17" y="48"/>
                    <a:pt x="17" y="48"/>
                  </a:cubicBezTo>
                  <a:cubicBezTo>
                    <a:pt x="17" y="47"/>
                    <a:pt x="16" y="47"/>
                    <a:pt x="15" y="46"/>
                  </a:cubicBezTo>
                  <a:cubicBezTo>
                    <a:pt x="14" y="46"/>
                    <a:pt x="13" y="46"/>
                    <a:pt x="12" y="46"/>
                  </a:cubicBezTo>
                  <a:cubicBezTo>
                    <a:pt x="11" y="47"/>
                    <a:pt x="8" y="45"/>
                    <a:pt x="7" y="48"/>
                  </a:cubicBezTo>
                  <a:cubicBezTo>
                    <a:pt x="7" y="49"/>
                    <a:pt x="10" y="50"/>
                    <a:pt x="12"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7">
              <a:extLst>
                <a:ext uri="{FF2B5EF4-FFF2-40B4-BE49-F238E27FC236}">
                  <a16:creationId xmlns:a16="http://schemas.microsoft.com/office/drawing/2014/main" id="{0836C225-4CB0-4187-8C23-3369F3578D31}"/>
                </a:ext>
              </a:extLst>
            </p:cNvPr>
            <p:cNvSpPr>
              <a:spLocks/>
            </p:cNvSpPr>
            <p:nvPr/>
          </p:nvSpPr>
          <p:spPr bwMode="auto">
            <a:xfrm>
              <a:off x="5803901" y="3665538"/>
              <a:ext cx="728663" cy="434975"/>
            </a:xfrm>
            <a:custGeom>
              <a:avLst/>
              <a:gdLst>
                <a:gd name="T0" fmla="*/ 32 w 64"/>
                <a:gd name="T1" fmla="*/ 38 h 38"/>
                <a:gd name="T2" fmla="*/ 10 w 64"/>
                <a:gd name="T3" fmla="*/ 32 h 38"/>
                <a:gd name="T4" fmla="*/ 11 w 64"/>
                <a:gd name="T5" fmla="*/ 8 h 38"/>
                <a:gd name="T6" fmla="*/ 53 w 64"/>
                <a:gd name="T7" fmla="*/ 8 h 38"/>
                <a:gd name="T8" fmla="*/ 54 w 64"/>
                <a:gd name="T9" fmla="*/ 32 h 38"/>
                <a:gd name="T10" fmla="*/ 32 w 64"/>
                <a:gd name="T11" fmla="*/ 38 h 38"/>
              </a:gdLst>
              <a:ahLst/>
              <a:cxnLst>
                <a:cxn ang="0">
                  <a:pos x="T0" y="T1"/>
                </a:cxn>
                <a:cxn ang="0">
                  <a:pos x="T2" y="T3"/>
                </a:cxn>
                <a:cxn ang="0">
                  <a:pos x="T4" y="T5"/>
                </a:cxn>
                <a:cxn ang="0">
                  <a:pos x="T6" y="T7"/>
                </a:cxn>
                <a:cxn ang="0">
                  <a:pos x="T8" y="T9"/>
                </a:cxn>
                <a:cxn ang="0">
                  <a:pos x="T10" y="T11"/>
                </a:cxn>
              </a:cxnLst>
              <a:rect l="0" t="0" r="r" b="b"/>
              <a:pathLst>
                <a:path w="64" h="38">
                  <a:moveTo>
                    <a:pt x="32" y="38"/>
                  </a:moveTo>
                  <a:cubicBezTo>
                    <a:pt x="24" y="38"/>
                    <a:pt x="17" y="37"/>
                    <a:pt x="10" y="32"/>
                  </a:cubicBezTo>
                  <a:cubicBezTo>
                    <a:pt x="0" y="25"/>
                    <a:pt x="0" y="14"/>
                    <a:pt x="11" y="8"/>
                  </a:cubicBezTo>
                  <a:cubicBezTo>
                    <a:pt x="25" y="0"/>
                    <a:pt x="39" y="0"/>
                    <a:pt x="53" y="8"/>
                  </a:cubicBezTo>
                  <a:cubicBezTo>
                    <a:pt x="64" y="14"/>
                    <a:pt x="64" y="25"/>
                    <a:pt x="54" y="32"/>
                  </a:cubicBezTo>
                  <a:cubicBezTo>
                    <a:pt x="47" y="37"/>
                    <a:pt x="40" y="38"/>
                    <a:pt x="32"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8">
              <a:extLst>
                <a:ext uri="{FF2B5EF4-FFF2-40B4-BE49-F238E27FC236}">
                  <a16:creationId xmlns:a16="http://schemas.microsoft.com/office/drawing/2014/main" id="{6C2A867D-EC17-4D5C-8B3F-2D3B6136BD54}"/>
                </a:ext>
              </a:extLst>
            </p:cNvPr>
            <p:cNvSpPr>
              <a:spLocks noEditPoints="1"/>
            </p:cNvSpPr>
            <p:nvPr/>
          </p:nvSpPr>
          <p:spPr bwMode="auto">
            <a:xfrm>
              <a:off x="6748463" y="3346450"/>
              <a:ext cx="819150" cy="685800"/>
            </a:xfrm>
            <a:custGeom>
              <a:avLst/>
              <a:gdLst>
                <a:gd name="T0" fmla="*/ 1 w 72"/>
                <a:gd name="T1" fmla="*/ 48 h 60"/>
                <a:gd name="T2" fmla="*/ 39 w 72"/>
                <a:gd name="T3" fmla="*/ 52 h 60"/>
                <a:gd name="T4" fmla="*/ 30 w 72"/>
                <a:gd name="T5" fmla="*/ 42 h 60"/>
                <a:gd name="T6" fmla="*/ 32 w 72"/>
                <a:gd name="T7" fmla="*/ 33 h 60"/>
                <a:gd name="T8" fmla="*/ 48 w 72"/>
                <a:gd name="T9" fmla="*/ 28 h 60"/>
                <a:gd name="T10" fmla="*/ 54 w 72"/>
                <a:gd name="T11" fmla="*/ 47 h 60"/>
                <a:gd name="T12" fmla="*/ 64 w 72"/>
                <a:gd name="T13" fmla="*/ 39 h 60"/>
                <a:gd name="T14" fmla="*/ 67 w 72"/>
                <a:gd name="T15" fmla="*/ 18 h 60"/>
                <a:gd name="T16" fmla="*/ 65 w 72"/>
                <a:gd name="T17" fmla="*/ 0 h 60"/>
                <a:gd name="T18" fmla="*/ 69 w 72"/>
                <a:gd name="T19" fmla="*/ 3 h 60"/>
                <a:gd name="T20" fmla="*/ 70 w 72"/>
                <a:gd name="T21" fmla="*/ 34 h 60"/>
                <a:gd name="T22" fmla="*/ 50 w 72"/>
                <a:gd name="T23" fmla="*/ 52 h 60"/>
                <a:gd name="T24" fmla="*/ 48 w 72"/>
                <a:gd name="T25" fmla="*/ 53 h 60"/>
                <a:gd name="T26" fmla="*/ 4 w 72"/>
                <a:gd name="T27" fmla="*/ 53 h 60"/>
                <a:gd name="T28" fmla="*/ 1 w 72"/>
                <a:gd name="T29" fmla="*/ 48 h 60"/>
                <a:gd name="T30" fmla="*/ 52 w 72"/>
                <a:gd name="T31" fmla="*/ 40 h 60"/>
                <a:gd name="T32" fmla="*/ 43 w 72"/>
                <a:gd name="T33" fmla="*/ 31 h 60"/>
                <a:gd name="T34" fmla="*/ 34 w 72"/>
                <a:gd name="T35" fmla="*/ 40 h 60"/>
                <a:gd name="T36" fmla="*/ 45 w 72"/>
                <a:gd name="T37" fmla="*/ 49 h 60"/>
                <a:gd name="T38" fmla="*/ 52 w 72"/>
                <a:gd name="T3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60">
                  <a:moveTo>
                    <a:pt x="1" y="48"/>
                  </a:moveTo>
                  <a:cubicBezTo>
                    <a:pt x="13" y="54"/>
                    <a:pt x="26" y="54"/>
                    <a:pt x="39" y="52"/>
                  </a:cubicBezTo>
                  <a:cubicBezTo>
                    <a:pt x="34" y="50"/>
                    <a:pt x="31" y="47"/>
                    <a:pt x="30" y="42"/>
                  </a:cubicBezTo>
                  <a:cubicBezTo>
                    <a:pt x="30" y="39"/>
                    <a:pt x="31" y="36"/>
                    <a:pt x="32" y="33"/>
                  </a:cubicBezTo>
                  <a:cubicBezTo>
                    <a:pt x="35" y="27"/>
                    <a:pt x="43" y="25"/>
                    <a:pt x="48" y="28"/>
                  </a:cubicBezTo>
                  <a:cubicBezTo>
                    <a:pt x="55" y="31"/>
                    <a:pt x="57" y="38"/>
                    <a:pt x="54" y="47"/>
                  </a:cubicBezTo>
                  <a:cubicBezTo>
                    <a:pt x="59" y="46"/>
                    <a:pt x="62" y="43"/>
                    <a:pt x="64" y="39"/>
                  </a:cubicBezTo>
                  <a:cubicBezTo>
                    <a:pt x="68" y="32"/>
                    <a:pt x="68" y="25"/>
                    <a:pt x="67" y="18"/>
                  </a:cubicBezTo>
                  <a:cubicBezTo>
                    <a:pt x="67" y="12"/>
                    <a:pt x="65" y="6"/>
                    <a:pt x="65" y="0"/>
                  </a:cubicBezTo>
                  <a:cubicBezTo>
                    <a:pt x="67" y="0"/>
                    <a:pt x="68" y="0"/>
                    <a:pt x="69" y="3"/>
                  </a:cubicBezTo>
                  <a:cubicBezTo>
                    <a:pt x="71" y="13"/>
                    <a:pt x="72" y="24"/>
                    <a:pt x="70" y="34"/>
                  </a:cubicBezTo>
                  <a:cubicBezTo>
                    <a:pt x="68" y="45"/>
                    <a:pt x="61" y="51"/>
                    <a:pt x="50" y="52"/>
                  </a:cubicBezTo>
                  <a:cubicBezTo>
                    <a:pt x="50" y="53"/>
                    <a:pt x="49" y="53"/>
                    <a:pt x="48" y="53"/>
                  </a:cubicBezTo>
                  <a:cubicBezTo>
                    <a:pt x="33" y="60"/>
                    <a:pt x="18" y="58"/>
                    <a:pt x="4" y="53"/>
                  </a:cubicBezTo>
                  <a:cubicBezTo>
                    <a:pt x="1" y="52"/>
                    <a:pt x="0" y="51"/>
                    <a:pt x="1" y="48"/>
                  </a:cubicBezTo>
                  <a:close/>
                  <a:moveTo>
                    <a:pt x="52" y="40"/>
                  </a:moveTo>
                  <a:cubicBezTo>
                    <a:pt x="52" y="35"/>
                    <a:pt x="48" y="31"/>
                    <a:pt x="43" y="31"/>
                  </a:cubicBezTo>
                  <a:cubicBezTo>
                    <a:pt x="38" y="31"/>
                    <a:pt x="34" y="35"/>
                    <a:pt x="34" y="40"/>
                  </a:cubicBezTo>
                  <a:cubicBezTo>
                    <a:pt x="34" y="45"/>
                    <a:pt x="39" y="49"/>
                    <a:pt x="45" y="49"/>
                  </a:cubicBezTo>
                  <a:cubicBezTo>
                    <a:pt x="49" y="49"/>
                    <a:pt x="52" y="45"/>
                    <a:pt x="52"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9">
              <a:extLst>
                <a:ext uri="{FF2B5EF4-FFF2-40B4-BE49-F238E27FC236}">
                  <a16:creationId xmlns:a16="http://schemas.microsoft.com/office/drawing/2014/main" id="{66FDE0E6-CED3-451A-9517-DD44C8A00A49}"/>
                </a:ext>
              </a:extLst>
            </p:cNvPr>
            <p:cNvSpPr>
              <a:spLocks/>
            </p:cNvSpPr>
            <p:nvPr/>
          </p:nvSpPr>
          <p:spPr bwMode="auto">
            <a:xfrm>
              <a:off x="6510338" y="3814763"/>
              <a:ext cx="215900" cy="171450"/>
            </a:xfrm>
            <a:custGeom>
              <a:avLst/>
              <a:gdLst>
                <a:gd name="T0" fmla="*/ 0 w 19"/>
                <a:gd name="T1" fmla="*/ 0 h 15"/>
                <a:gd name="T2" fmla="*/ 16 w 19"/>
                <a:gd name="T3" fmla="*/ 0 h 15"/>
                <a:gd name="T4" fmla="*/ 19 w 19"/>
                <a:gd name="T5" fmla="*/ 3 h 15"/>
                <a:gd name="T6" fmla="*/ 19 w 19"/>
                <a:gd name="T7" fmla="*/ 11 h 15"/>
                <a:gd name="T8" fmla="*/ 16 w 19"/>
                <a:gd name="T9" fmla="*/ 15 h 15"/>
                <a:gd name="T10" fmla="*/ 0 w 19"/>
                <a:gd name="T11" fmla="*/ 15 h 15"/>
                <a:gd name="T12" fmla="*/ 0 w 19"/>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9" h="15">
                  <a:moveTo>
                    <a:pt x="0" y="0"/>
                  </a:moveTo>
                  <a:cubicBezTo>
                    <a:pt x="5" y="0"/>
                    <a:pt x="11" y="0"/>
                    <a:pt x="16" y="0"/>
                  </a:cubicBezTo>
                  <a:cubicBezTo>
                    <a:pt x="17" y="0"/>
                    <a:pt x="19" y="2"/>
                    <a:pt x="19" y="3"/>
                  </a:cubicBezTo>
                  <a:cubicBezTo>
                    <a:pt x="19" y="6"/>
                    <a:pt x="19" y="9"/>
                    <a:pt x="19" y="11"/>
                  </a:cubicBezTo>
                  <a:cubicBezTo>
                    <a:pt x="19" y="13"/>
                    <a:pt x="17" y="14"/>
                    <a:pt x="16" y="15"/>
                  </a:cubicBezTo>
                  <a:cubicBezTo>
                    <a:pt x="11" y="15"/>
                    <a:pt x="5" y="15"/>
                    <a:pt x="0" y="15"/>
                  </a:cubicBezTo>
                  <a:cubicBezTo>
                    <a:pt x="2" y="10"/>
                    <a:pt x="2"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0">
              <a:extLst>
                <a:ext uri="{FF2B5EF4-FFF2-40B4-BE49-F238E27FC236}">
                  <a16:creationId xmlns:a16="http://schemas.microsoft.com/office/drawing/2014/main" id="{BB0D1372-4995-41EB-8E06-C08DAA5B5276}"/>
                </a:ext>
              </a:extLst>
            </p:cNvPr>
            <p:cNvSpPr>
              <a:spLocks/>
            </p:cNvSpPr>
            <p:nvPr/>
          </p:nvSpPr>
          <p:spPr bwMode="auto">
            <a:xfrm>
              <a:off x="6486526" y="3586163"/>
              <a:ext cx="239713" cy="114300"/>
            </a:xfrm>
            <a:custGeom>
              <a:avLst/>
              <a:gdLst>
                <a:gd name="T0" fmla="*/ 11 w 21"/>
                <a:gd name="T1" fmla="*/ 10 h 10"/>
                <a:gd name="T2" fmla="*/ 6 w 21"/>
                <a:gd name="T3" fmla="*/ 10 h 10"/>
                <a:gd name="T4" fmla="*/ 1 w 21"/>
                <a:gd name="T5" fmla="*/ 2 h 10"/>
                <a:gd name="T6" fmla="*/ 4 w 21"/>
                <a:gd name="T7" fmla="*/ 0 h 10"/>
                <a:gd name="T8" fmla="*/ 17 w 21"/>
                <a:gd name="T9" fmla="*/ 0 h 10"/>
                <a:gd name="T10" fmla="*/ 21 w 21"/>
                <a:gd name="T11" fmla="*/ 5 h 10"/>
                <a:gd name="T12" fmla="*/ 17 w 21"/>
                <a:gd name="T13" fmla="*/ 10 h 10"/>
                <a:gd name="T14" fmla="*/ 11 w 21"/>
                <a:gd name="T15" fmla="*/ 10 h 10"/>
                <a:gd name="T16" fmla="*/ 11 w 21"/>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11" y="10"/>
                  </a:moveTo>
                  <a:cubicBezTo>
                    <a:pt x="9" y="10"/>
                    <a:pt x="8" y="10"/>
                    <a:pt x="6" y="10"/>
                  </a:cubicBezTo>
                  <a:cubicBezTo>
                    <a:pt x="1" y="10"/>
                    <a:pt x="0" y="8"/>
                    <a:pt x="1" y="2"/>
                  </a:cubicBezTo>
                  <a:cubicBezTo>
                    <a:pt x="1" y="1"/>
                    <a:pt x="3" y="0"/>
                    <a:pt x="4" y="0"/>
                  </a:cubicBezTo>
                  <a:cubicBezTo>
                    <a:pt x="9" y="0"/>
                    <a:pt x="13" y="0"/>
                    <a:pt x="17" y="0"/>
                  </a:cubicBezTo>
                  <a:cubicBezTo>
                    <a:pt x="20" y="0"/>
                    <a:pt x="21" y="2"/>
                    <a:pt x="21" y="5"/>
                  </a:cubicBezTo>
                  <a:cubicBezTo>
                    <a:pt x="21" y="8"/>
                    <a:pt x="21" y="10"/>
                    <a:pt x="17" y="10"/>
                  </a:cubicBezTo>
                  <a:cubicBezTo>
                    <a:pt x="15" y="10"/>
                    <a:pt x="13" y="10"/>
                    <a:pt x="11" y="10"/>
                  </a:cubicBezTo>
                  <a:cubicBezTo>
                    <a:pt x="11" y="10"/>
                    <a:pt x="11" y="10"/>
                    <a:pt x="11"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1">
              <a:extLst>
                <a:ext uri="{FF2B5EF4-FFF2-40B4-BE49-F238E27FC236}">
                  <a16:creationId xmlns:a16="http://schemas.microsoft.com/office/drawing/2014/main" id="{C9C337C5-617E-4B32-96CF-2936BAD7C918}"/>
                </a:ext>
              </a:extLst>
            </p:cNvPr>
            <p:cNvSpPr>
              <a:spLocks/>
            </p:cNvSpPr>
            <p:nvPr/>
          </p:nvSpPr>
          <p:spPr bwMode="auto">
            <a:xfrm>
              <a:off x="7397751" y="3221038"/>
              <a:ext cx="204788" cy="90487"/>
            </a:xfrm>
            <a:custGeom>
              <a:avLst/>
              <a:gdLst>
                <a:gd name="T0" fmla="*/ 1 w 18"/>
                <a:gd name="T1" fmla="*/ 0 h 8"/>
                <a:gd name="T2" fmla="*/ 17 w 18"/>
                <a:gd name="T3" fmla="*/ 0 h 8"/>
                <a:gd name="T4" fmla="*/ 17 w 18"/>
                <a:gd name="T5" fmla="*/ 1 h 8"/>
                <a:gd name="T6" fmla="*/ 11 w 18"/>
                <a:gd name="T7" fmla="*/ 7 h 8"/>
                <a:gd name="T8" fmla="*/ 4 w 18"/>
                <a:gd name="T9" fmla="*/ 7 h 8"/>
                <a:gd name="T10" fmla="*/ 1 w 18"/>
                <a:gd name="T11" fmla="*/ 4 h 8"/>
                <a:gd name="T12" fmla="*/ 1 w 18"/>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8" h="8">
                  <a:moveTo>
                    <a:pt x="1" y="0"/>
                  </a:moveTo>
                  <a:cubicBezTo>
                    <a:pt x="6" y="0"/>
                    <a:pt x="11" y="0"/>
                    <a:pt x="17" y="0"/>
                  </a:cubicBezTo>
                  <a:cubicBezTo>
                    <a:pt x="17" y="0"/>
                    <a:pt x="17" y="0"/>
                    <a:pt x="17" y="1"/>
                  </a:cubicBezTo>
                  <a:cubicBezTo>
                    <a:pt x="18" y="7"/>
                    <a:pt x="17" y="7"/>
                    <a:pt x="11" y="7"/>
                  </a:cubicBezTo>
                  <a:cubicBezTo>
                    <a:pt x="9" y="7"/>
                    <a:pt x="6" y="7"/>
                    <a:pt x="4" y="7"/>
                  </a:cubicBezTo>
                  <a:cubicBezTo>
                    <a:pt x="1" y="8"/>
                    <a:pt x="0" y="7"/>
                    <a:pt x="1"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12">
              <a:extLst>
                <a:ext uri="{FF2B5EF4-FFF2-40B4-BE49-F238E27FC236}">
                  <a16:creationId xmlns:a16="http://schemas.microsoft.com/office/drawing/2014/main" id="{84E04770-6406-4159-841D-60D2091726CC}"/>
                </a:ext>
              </a:extLst>
            </p:cNvPr>
            <p:cNvSpPr>
              <a:spLocks/>
            </p:cNvSpPr>
            <p:nvPr/>
          </p:nvSpPr>
          <p:spPr bwMode="auto">
            <a:xfrm>
              <a:off x="5702301" y="3825875"/>
              <a:ext cx="101600" cy="149225"/>
            </a:xfrm>
            <a:custGeom>
              <a:avLst/>
              <a:gdLst>
                <a:gd name="T0" fmla="*/ 9 w 9"/>
                <a:gd name="T1" fmla="*/ 11 h 13"/>
                <a:gd name="T2" fmla="*/ 0 w 9"/>
                <a:gd name="T3" fmla="*/ 9 h 13"/>
                <a:gd name="T4" fmla="*/ 0 w 9"/>
                <a:gd name="T5" fmla="*/ 4 h 13"/>
                <a:gd name="T6" fmla="*/ 9 w 9"/>
                <a:gd name="T7" fmla="*/ 1 h 13"/>
                <a:gd name="T8" fmla="*/ 9 w 9"/>
                <a:gd name="T9" fmla="*/ 11 h 13"/>
              </a:gdLst>
              <a:ahLst/>
              <a:cxnLst>
                <a:cxn ang="0">
                  <a:pos x="T0" y="T1"/>
                </a:cxn>
                <a:cxn ang="0">
                  <a:pos x="T2" y="T3"/>
                </a:cxn>
                <a:cxn ang="0">
                  <a:pos x="T4" y="T5"/>
                </a:cxn>
                <a:cxn ang="0">
                  <a:pos x="T6" y="T7"/>
                </a:cxn>
                <a:cxn ang="0">
                  <a:pos x="T8" y="T9"/>
                </a:cxn>
              </a:cxnLst>
              <a:rect l="0" t="0" r="r" b="b"/>
              <a:pathLst>
                <a:path w="9" h="13">
                  <a:moveTo>
                    <a:pt x="9" y="11"/>
                  </a:moveTo>
                  <a:cubicBezTo>
                    <a:pt x="6" y="11"/>
                    <a:pt x="3" y="13"/>
                    <a:pt x="0" y="9"/>
                  </a:cubicBezTo>
                  <a:cubicBezTo>
                    <a:pt x="0" y="8"/>
                    <a:pt x="0" y="5"/>
                    <a:pt x="0" y="4"/>
                  </a:cubicBezTo>
                  <a:cubicBezTo>
                    <a:pt x="2" y="0"/>
                    <a:pt x="6" y="2"/>
                    <a:pt x="9" y="1"/>
                  </a:cubicBezTo>
                  <a:cubicBezTo>
                    <a:pt x="9" y="5"/>
                    <a:pt x="9" y="8"/>
                    <a:pt x="9"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13">
              <a:extLst>
                <a:ext uri="{FF2B5EF4-FFF2-40B4-BE49-F238E27FC236}">
                  <a16:creationId xmlns:a16="http://schemas.microsoft.com/office/drawing/2014/main" id="{B73D9E4F-3B84-43C9-A0F5-0627704C8B17}"/>
                </a:ext>
              </a:extLst>
            </p:cNvPr>
            <p:cNvSpPr>
              <a:spLocks/>
            </p:cNvSpPr>
            <p:nvPr/>
          </p:nvSpPr>
          <p:spPr bwMode="auto">
            <a:xfrm>
              <a:off x="5588001" y="2592388"/>
              <a:ext cx="204788" cy="114300"/>
            </a:xfrm>
            <a:custGeom>
              <a:avLst/>
              <a:gdLst>
                <a:gd name="T0" fmla="*/ 17 w 18"/>
                <a:gd name="T1" fmla="*/ 0 h 10"/>
                <a:gd name="T2" fmla="*/ 18 w 18"/>
                <a:gd name="T3" fmla="*/ 3 h 10"/>
                <a:gd name="T4" fmla="*/ 17 w 18"/>
                <a:gd name="T5" fmla="*/ 5 h 10"/>
                <a:gd name="T6" fmla="*/ 3 w 18"/>
                <a:gd name="T7" fmla="*/ 10 h 10"/>
                <a:gd name="T8" fmla="*/ 0 w 18"/>
                <a:gd name="T9" fmla="*/ 9 h 10"/>
                <a:gd name="T10" fmla="*/ 1 w 18"/>
                <a:gd name="T11" fmla="*/ 6 h 10"/>
                <a:gd name="T12" fmla="*/ 17 w 18"/>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8" h="10">
                  <a:moveTo>
                    <a:pt x="17" y="0"/>
                  </a:moveTo>
                  <a:cubicBezTo>
                    <a:pt x="17" y="1"/>
                    <a:pt x="18" y="2"/>
                    <a:pt x="18" y="3"/>
                  </a:cubicBezTo>
                  <a:cubicBezTo>
                    <a:pt x="18" y="3"/>
                    <a:pt x="17" y="5"/>
                    <a:pt x="17" y="5"/>
                  </a:cubicBezTo>
                  <a:cubicBezTo>
                    <a:pt x="12" y="7"/>
                    <a:pt x="7" y="8"/>
                    <a:pt x="3" y="10"/>
                  </a:cubicBezTo>
                  <a:cubicBezTo>
                    <a:pt x="2" y="10"/>
                    <a:pt x="1" y="9"/>
                    <a:pt x="0" y="9"/>
                  </a:cubicBezTo>
                  <a:cubicBezTo>
                    <a:pt x="0" y="8"/>
                    <a:pt x="0" y="7"/>
                    <a:pt x="1" y="6"/>
                  </a:cubicBezTo>
                  <a:cubicBezTo>
                    <a:pt x="6" y="5"/>
                    <a:pt x="11" y="3"/>
                    <a:pt x="1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14">
              <a:extLst>
                <a:ext uri="{FF2B5EF4-FFF2-40B4-BE49-F238E27FC236}">
                  <a16:creationId xmlns:a16="http://schemas.microsoft.com/office/drawing/2014/main" id="{2D35088B-94B8-405A-92FB-CE246FB8BA59}"/>
                </a:ext>
              </a:extLst>
            </p:cNvPr>
            <p:cNvSpPr>
              <a:spLocks/>
            </p:cNvSpPr>
            <p:nvPr/>
          </p:nvSpPr>
          <p:spPr bwMode="auto">
            <a:xfrm>
              <a:off x="5588001" y="2273300"/>
              <a:ext cx="204788" cy="103187"/>
            </a:xfrm>
            <a:custGeom>
              <a:avLst/>
              <a:gdLst>
                <a:gd name="T0" fmla="*/ 16 w 18"/>
                <a:gd name="T1" fmla="*/ 9 h 9"/>
                <a:gd name="T2" fmla="*/ 1 w 18"/>
                <a:gd name="T3" fmla="*/ 4 h 9"/>
                <a:gd name="T4" fmla="*/ 0 w 18"/>
                <a:gd name="T5" fmla="*/ 1 h 9"/>
                <a:gd name="T6" fmla="*/ 2 w 18"/>
                <a:gd name="T7" fmla="*/ 0 h 9"/>
                <a:gd name="T8" fmla="*/ 17 w 18"/>
                <a:gd name="T9" fmla="*/ 5 h 9"/>
                <a:gd name="T10" fmla="*/ 18 w 18"/>
                <a:gd name="T11" fmla="*/ 8 h 9"/>
                <a:gd name="T12" fmla="*/ 16 w 18"/>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8" h="9">
                  <a:moveTo>
                    <a:pt x="16" y="9"/>
                  </a:moveTo>
                  <a:cubicBezTo>
                    <a:pt x="11" y="7"/>
                    <a:pt x="6" y="6"/>
                    <a:pt x="1" y="4"/>
                  </a:cubicBezTo>
                  <a:cubicBezTo>
                    <a:pt x="1" y="4"/>
                    <a:pt x="0" y="2"/>
                    <a:pt x="0" y="1"/>
                  </a:cubicBezTo>
                  <a:cubicBezTo>
                    <a:pt x="0" y="1"/>
                    <a:pt x="2" y="0"/>
                    <a:pt x="2" y="0"/>
                  </a:cubicBezTo>
                  <a:cubicBezTo>
                    <a:pt x="7" y="2"/>
                    <a:pt x="12" y="3"/>
                    <a:pt x="17" y="5"/>
                  </a:cubicBezTo>
                  <a:cubicBezTo>
                    <a:pt x="17" y="5"/>
                    <a:pt x="18" y="7"/>
                    <a:pt x="18" y="8"/>
                  </a:cubicBezTo>
                  <a:cubicBezTo>
                    <a:pt x="18" y="8"/>
                    <a:pt x="17" y="9"/>
                    <a:pt x="16"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15">
              <a:extLst>
                <a:ext uri="{FF2B5EF4-FFF2-40B4-BE49-F238E27FC236}">
                  <a16:creationId xmlns:a16="http://schemas.microsoft.com/office/drawing/2014/main" id="{31D502AA-E7AF-4AF5-855D-2D34787AA8E9}"/>
                </a:ext>
              </a:extLst>
            </p:cNvPr>
            <p:cNvSpPr>
              <a:spLocks/>
            </p:cNvSpPr>
            <p:nvPr/>
          </p:nvSpPr>
          <p:spPr bwMode="auto">
            <a:xfrm>
              <a:off x="5554663" y="2466975"/>
              <a:ext cx="215900" cy="46037"/>
            </a:xfrm>
            <a:custGeom>
              <a:avLst/>
              <a:gdLst>
                <a:gd name="T0" fmla="*/ 9 w 19"/>
                <a:gd name="T1" fmla="*/ 4 h 4"/>
                <a:gd name="T2" fmla="*/ 3 w 19"/>
                <a:gd name="T3" fmla="*/ 4 h 4"/>
                <a:gd name="T4" fmla="*/ 0 w 19"/>
                <a:gd name="T5" fmla="*/ 2 h 4"/>
                <a:gd name="T6" fmla="*/ 3 w 19"/>
                <a:gd name="T7" fmla="*/ 0 h 4"/>
                <a:gd name="T8" fmla="*/ 16 w 19"/>
                <a:gd name="T9" fmla="*/ 0 h 4"/>
                <a:gd name="T10" fmla="*/ 19 w 19"/>
                <a:gd name="T11" fmla="*/ 2 h 4"/>
                <a:gd name="T12" fmla="*/ 16 w 19"/>
                <a:gd name="T13" fmla="*/ 4 h 4"/>
                <a:gd name="T14" fmla="*/ 9 w 19"/>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
                  <a:moveTo>
                    <a:pt x="9" y="4"/>
                  </a:moveTo>
                  <a:cubicBezTo>
                    <a:pt x="7" y="4"/>
                    <a:pt x="5" y="4"/>
                    <a:pt x="3" y="4"/>
                  </a:cubicBezTo>
                  <a:cubicBezTo>
                    <a:pt x="2" y="4"/>
                    <a:pt x="1" y="3"/>
                    <a:pt x="0" y="2"/>
                  </a:cubicBezTo>
                  <a:cubicBezTo>
                    <a:pt x="1" y="1"/>
                    <a:pt x="2" y="0"/>
                    <a:pt x="3" y="0"/>
                  </a:cubicBezTo>
                  <a:cubicBezTo>
                    <a:pt x="7" y="0"/>
                    <a:pt x="12" y="0"/>
                    <a:pt x="16" y="0"/>
                  </a:cubicBezTo>
                  <a:cubicBezTo>
                    <a:pt x="17" y="0"/>
                    <a:pt x="18" y="1"/>
                    <a:pt x="19" y="2"/>
                  </a:cubicBezTo>
                  <a:cubicBezTo>
                    <a:pt x="18" y="3"/>
                    <a:pt x="17" y="4"/>
                    <a:pt x="16" y="4"/>
                  </a:cubicBezTo>
                  <a:cubicBezTo>
                    <a:pt x="14" y="4"/>
                    <a:pt x="12" y="4"/>
                    <a:pt x="9"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16">
              <a:extLst>
                <a:ext uri="{FF2B5EF4-FFF2-40B4-BE49-F238E27FC236}">
                  <a16:creationId xmlns:a16="http://schemas.microsoft.com/office/drawing/2014/main" id="{14CF9D35-8A80-4126-9735-0F3287B0899D}"/>
                </a:ext>
              </a:extLst>
            </p:cNvPr>
            <p:cNvSpPr>
              <a:spLocks/>
            </p:cNvSpPr>
            <p:nvPr/>
          </p:nvSpPr>
          <p:spPr bwMode="auto">
            <a:xfrm>
              <a:off x="6578601" y="3722688"/>
              <a:ext cx="68263" cy="69850"/>
            </a:xfrm>
            <a:custGeom>
              <a:avLst/>
              <a:gdLst>
                <a:gd name="T0" fmla="*/ 0 w 6"/>
                <a:gd name="T1" fmla="*/ 0 h 6"/>
                <a:gd name="T2" fmla="*/ 6 w 6"/>
                <a:gd name="T3" fmla="*/ 0 h 6"/>
                <a:gd name="T4" fmla="*/ 6 w 6"/>
                <a:gd name="T5" fmla="*/ 6 h 6"/>
                <a:gd name="T6" fmla="*/ 0 w 6"/>
                <a:gd name="T7" fmla="*/ 6 h 6"/>
                <a:gd name="T8" fmla="*/ 0 w 6"/>
                <a:gd name="T9" fmla="*/ 0 h 6"/>
              </a:gdLst>
              <a:ahLst/>
              <a:cxnLst>
                <a:cxn ang="0">
                  <a:pos x="T0" y="T1"/>
                </a:cxn>
                <a:cxn ang="0">
                  <a:pos x="T2" y="T3"/>
                </a:cxn>
                <a:cxn ang="0">
                  <a:pos x="T4" y="T5"/>
                </a:cxn>
                <a:cxn ang="0">
                  <a:pos x="T6" y="T7"/>
                </a:cxn>
                <a:cxn ang="0">
                  <a:pos x="T8" y="T9"/>
                </a:cxn>
              </a:cxnLst>
              <a:rect l="0" t="0" r="r" b="b"/>
              <a:pathLst>
                <a:path w="6" h="6">
                  <a:moveTo>
                    <a:pt x="0" y="0"/>
                  </a:moveTo>
                  <a:cubicBezTo>
                    <a:pt x="2" y="0"/>
                    <a:pt x="4" y="0"/>
                    <a:pt x="6" y="0"/>
                  </a:cubicBezTo>
                  <a:cubicBezTo>
                    <a:pt x="6" y="2"/>
                    <a:pt x="6" y="4"/>
                    <a:pt x="6" y="6"/>
                  </a:cubicBezTo>
                  <a:cubicBezTo>
                    <a:pt x="4" y="6"/>
                    <a:pt x="2" y="6"/>
                    <a:pt x="0" y="6"/>
                  </a:cubicBezTo>
                  <a:cubicBezTo>
                    <a:pt x="0" y="4"/>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4" name="Freeform 17">
              <a:extLst>
                <a:ext uri="{FF2B5EF4-FFF2-40B4-BE49-F238E27FC236}">
                  <a16:creationId xmlns:a16="http://schemas.microsoft.com/office/drawing/2014/main" id="{33368F38-016D-4DE3-BC69-3BC90C0941C3}"/>
                </a:ext>
              </a:extLst>
            </p:cNvPr>
            <p:cNvSpPr>
              <a:spLocks/>
            </p:cNvSpPr>
            <p:nvPr/>
          </p:nvSpPr>
          <p:spPr bwMode="auto">
            <a:xfrm>
              <a:off x="7431088" y="2422525"/>
              <a:ext cx="307975" cy="284162"/>
            </a:xfrm>
            <a:custGeom>
              <a:avLst/>
              <a:gdLst>
                <a:gd name="T0" fmla="*/ 27 w 27"/>
                <a:gd name="T1" fmla="*/ 0 h 25"/>
                <a:gd name="T2" fmla="*/ 10 w 27"/>
                <a:gd name="T3" fmla="*/ 23 h 25"/>
                <a:gd name="T4" fmla="*/ 2 w 27"/>
                <a:gd name="T5" fmla="*/ 23 h 25"/>
                <a:gd name="T6" fmla="*/ 3 w 27"/>
                <a:gd name="T7" fmla="*/ 14 h 25"/>
                <a:gd name="T8" fmla="*/ 13 w 27"/>
                <a:gd name="T9" fmla="*/ 8 h 25"/>
                <a:gd name="T10" fmla="*/ 27 w 27"/>
                <a:gd name="T11" fmla="*/ 0 h 25"/>
                <a:gd name="T12" fmla="*/ 27 w 27"/>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7" h="25">
                  <a:moveTo>
                    <a:pt x="27" y="0"/>
                  </a:moveTo>
                  <a:cubicBezTo>
                    <a:pt x="22" y="8"/>
                    <a:pt x="16" y="15"/>
                    <a:pt x="10" y="23"/>
                  </a:cubicBezTo>
                  <a:cubicBezTo>
                    <a:pt x="8" y="25"/>
                    <a:pt x="4" y="25"/>
                    <a:pt x="2" y="23"/>
                  </a:cubicBezTo>
                  <a:cubicBezTo>
                    <a:pt x="0" y="20"/>
                    <a:pt x="0" y="16"/>
                    <a:pt x="3" y="14"/>
                  </a:cubicBezTo>
                  <a:cubicBezTo>
                    <a:pt x="6" y="12"/>
                    <a:pt x="10" y="10"/>
                    <a:pt x="13" y="8"/>
                  </a:cubicBezTo>
                  <a:cubicBezTo>
                    <a:pt x="17" y="5"/>
                    <a:pt x="22" y="2"/>
                    <a:pt x="27" y="0"/>
                  </a:cubicBezTo>
                  <a:cubicBezTo>
                    <a:pt x="27" y="0"/>
                    <a:pt x="27" y="0"/>
                    <a:pt x="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9"/>
        <p:cNvGrpSpPr/>
        <p:nvPr/>
      </p:nvGrpSpPr>
      <p:grpSpPr>
        <a:xfrm>
          <a:off x="0" y="0"/>
          <a:ext cx="0" cy="0"/>
          <a:chOff x="0" y="0"/>
          <a:chExt cx="0" cy="0"/>
        </a:xfrm>
      </p:grpSpPr>
      <p:sp>
        <p:nvSpPr>
          <p:cNvPr id="1350" name="Google Shape;1350;p42"/>
          <p:cNvSpPr/>
          <p:nvPr/>
        </p:nvSpPr>
        <p:spPr>
          <a:xfrm flipH="1">
            <a:off x="741528" y="1465639"/>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2"/>
          <p:cNvSpPr/>
          <p:nvPr/>
        </p:nvSpPr>
        <p:spPr>
          <a:xfrm flipH="1">
            <a:off x="741528" y="2296677"/>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2"/>
          <p:cNvSpPr/>
          <p:nvPr/>
        </p:nvSpPr>
        <p:spPr>
          <a:xfrm flipH="1">
            <a:off x="741528" y="3127714"/>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2"/>
          <p:cNvSpPr/>
          <p:nvPr/>
        </p:nvSpPr>
        <p:spPr>
          <a:xfrm flipH="1">
            <a:off x="741528" y="3958752"/>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Symptoms and disease</a:t>
            </a:r>
            <a:endParaRPr/>
          </a:p>
        </p:txBody>
      </p:sp>
      <p:sp>
        <p:nvSpPr>
          <p:cNvPr id="1355" name="Google Shape;1355;p42"/>
          <p:cNvSpPr txBox="1">
            <a:spLocks noGrp="1"/>
          </p:cNvSpPr>
          <p:nvPr>
            <p:ph type="subTitle" idx="4294967295"/>
          </p:nvPr>
        </p:nvSpPr>
        <p:spPr>
          <a:xfrm>
            <a:off x="5466204" y="2603406"/>
            <a:ext cx="2878200" cy="39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400"/>
              <a:t>Mars is a very cold place</a:t>
            </a:r>
            <a:endParaRPr sz="1400"/>
          </a:p>
        </p:txBody>
      </p:sp>
      <p:sp>
        <p:nvSpPr>
          <p:cNvPr id="1356" name="Google Shape;1356;p42"/>
          <p:cNvSpPr txBox="1">
            <a:spLocks noGrp="1"/>
          </p:cNvSpPr>
          <p:nvPr>
            <p:ph type="title" idx="4294967295"/>
          </p:nvPr>
        </p:nvSpPr>
        <p:spPr>
          <a:xfrm>
            <a:off x="5468638" y="1535810"/>
            <a:ext cx="28782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t>Earth</a:t>
            </a:r>
            <a:endParaRPr sz="2200"/>
          </a:p>
        </p:txBody>
      </p:sp>
      <p:sp>
        <p:nvSpPr>
          <p:cNvPr id="1357" name="Google Shape;1357;p42"/>
          <p:cNvSpPr txBox="1">
            <a:spLocks noGrp="1"/>
          </p:cNvSpPr>
          <p:nvPr>
            <p:ph type="subTitle" idx="4294967295"/>
          </p:nvPr>
        </p:nvSpPr>
        <p:spPr>
          <a:xfrm>
            <a:off x="5468638" y="1793163"/>
            <a:ext cx="2878200" cy="39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400"/>
              <a:t>Earth is the planet that harbors life</a:t>
            </a:r>
            <a:endParaRPr sz="1400"/>
          </a:p>
        </p:txBody>
      </p:sp>
      <p:sp>
        <p:nvSpPr>
          <p:cNvPr id="1358" name="Google Shape;1358;p42"/>
          <p:cNvSpPr txBox="1">
            <a:spLocks noGrp="1"/>
          </p:cNvSpPr>
          <p:nvPr>
            <p:ph type="title" idx="4294967295"/>
          </p:nvPr>
        </p:nvSpPr>
        <p:spPr>
          <a:xfrm>
            <a:off x="5468655" y="3979527"/>
            <a:ext cx="28782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t>Jupiter</a:t>
            </a:r>
            <a:endParaRPr sz="2200"/>
          </a:p>
        </p:txBody>
      </p:sp>
      <p:sp>
        <p:nvSpPr>
          <p:cNvPr id="1359" name="Google Shape;1359;p42"/>
          <p:cNvSpPr txBox="1">
            <a:spLocks noGrp="1"/>
          </p:cNvSpPr>
          <p:nvPr>
            <p:ph type="subTitle" idx="4294967295"/>
          </p:nvPr>
        </p:nvSpPr>
        <p:spPr>
          <a:xfrm>
            <a:off x="5468655" y="4223892"/>
            <a:ext cx="2878200" cy="39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400"/>
              <a:t>Jupiter is the biggest planet</a:t>
            </a:r>
            <a:endParaRPr sz="1400"/>
          </a:p>
        </p:txBody>
      </p:sp>
      <p:sp>
        <p:nvSpPr>
          <p:cNvPr id="1360" name="Google Shape;1360;p42"/>
          <p:cNvSpPr txBox="1">
            <a:spLocks noGrp="1"/>
          </p:cNvSpPr>
          <p:nvPr>
            <p:ph type="title" idx="4294967295"/>
          </p:nvPr>
        </p:nvSpPr>
        <p:spPr>
          <a:xfrm>
            <a:off x="5466204" y="2350382"/>
            <a:ext cx="28782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t>Mars</a:t>
            </a:r>
            <a:endParaRPr sz="2200"/>
          </a:p>
        </p:txBody>
      </p:sp>
      <p:sp>
        <p:nvSpPr>
          <p:cNvPr id="1361" name="Google Shape;1361;p42"/>
          <p:cNvSpPr txBox="1">
            <a:spLocks noGrp="1"/>
          </p:cNvSpPr>
          <p:nvPr>
            <p:ph type="title" idx="4294967295"/>
          </p:nvPr>
        </p:nvSpPr>
        <p:spPr>
          <a:xfrm>
            <a:off x="5466221" y="3164954"/>
            <a:ext cx="28782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Saturn</a:t>
            </a:r>
            <a:endParaRPr sz="2400"/>
          </a:p>
        </p:txBody>
      </p:sp>
      <p:sp>
        <p:nvSpPr>
          <p:cNvPr id="1362" name="Google Shape;1362;p42"/>
          <p:cNvSpPr txBox="1">
            <a:spLocks noGrp="1"/>
          </p:cNvSpPr>
          <p:nvPr>
            <p:ph type="subTitle" idx="4294967295"/>
          </p:nvPr>
        </p:nvSpPr>
        <p:spPr>
          <a:xfrm>
            <a:off x="5466221" y="3413649"/>
            <a:ext cx="2878200" cy="39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400"/>
              <a:t>Saturn is the ringed planet</a:t>
            </a:r>
            <a:endParaRPr sz="1400"/>
          </a:p>
        </p:txBody>
      </p:sp>
      <p:sp>
        <p:nvSpPr>
          <p:cNvPr id="1363" name="Google Shape;1363;p42"/>
          <p:cNvSpPr txBox="1">
            <a:spLocks noGrp="1"/>
          </p:cNvSpPr>
          <p:nvPr>
            <p:ph type="title" idx="4294967295"/>
          </p:nvPr>
        </p:nvSpPr>
        <p:spPr>
          <a:xfrm>
            <a:off x="1469561" y="1535810"/>
            <a:ext cx="28782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t>Mercury</a:t>
            </a:r>
            <a:endParaRPr sz="2200"/>
          </a:p>
        </p:txBody>
      </p:sp>
      <p:sp>
        <p:nvSpPr>
          <p:cNvPr id="1364" name="Google Shape;1364;p42"/>
          <p:cNvSpPr txBox="1">
            <a:spLocks noGrp="1"/>
          </p:cNvSpPr>
          <p:nvPr>
            <p:ph type="subTitle" idx="4294967295"/>
          </p:nvPr>
        </p:nvSpPr>
        <p:spPr>
          <a:xfrm>
            <a:off x="1469561" y="1793163"/>
            <a:ext cx="2878200" cy="39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400"/>
              <a:t>Mercury is a small planet</a:t>
            </a:r>
            <a:endParaRPr sz="1400"/>
          </a:p>
        </p:txBody>
      </p:sp>
      <p:sp>
        <p:nvSpPr>
          <p:cNvPr id="1365" name="Google Shape;1365;p42"/>
          <p:cNvSpPr txBox="1">
            <a:spLocks noGrp="1"/>
          </p:cNvSpPr>
          <p:nvPr>
            <p:ph type="title" idx="4294967295"/>
          </p:nvPr>
        </p:nvSpPr>
        <p:spPr>
          <a:xfrm>
            <a:off x="1469578" y="3979527"/>
            <a:ext cx="28782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t>Venus</a:t>
            </a:r>
            <a:endParaRPr sz="2200"/>
          </a:p>
        </p:txBody>
      </p:sp>
      <p:sp>
        <p:nvSpPr>
          <p:cNvPr id="1366" name="Google Shape;1366;p42"/>
          <p:cNvSpPr txBox="1">
            <a:spLocks noGrp="1"/>
          </p:cNvSpPr>
          <p:nvPr>
            <p:ph type="subTitle" idx="4294967295"/>
          </p:nvPr>
        </p:nvSpPr>
        <p:spPr>
          <a:xfrm>
            <a:off x="1469578" y="4223892"/>
            <a:ext cx="2878200" cy="39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400"/>
              <a:t>Venus has high temperatures</a:t>
            </a:r>
            <a:endParaRPr sz="1400"/>
          </a:p>
        </p:txBody>
      </p:sp>
      <p:sp>
        <p:nvSpPr>
          <p:cNvPr id="1367" name="Google Shape;1367;p42"/>
          <p:cNvSpPr txBox="1">
            <a:spLocks noGrp="1"/>
          </p:cNvSpPr>
          <p:nvPr>
            <p:ph type="title" idx="4294967295"/>
          </p:nvPr>
        </p:nvSpPr>
        <p:spPr>
          <a:xfrm>
            <a:off x="1467126" y="2350382"/>
            <a:ext cx="28782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t>Pluto</a:t>
            </a:r>
            <a:endParaRPr sz="2200"/>
          </a:p>
        </p:txBody>
      </p:sp>
      <p:sp>
        <p:nvSpPr>
          <p:cNvPr id="1368" name="Google Shape;1368;p42"/>
          <p:cNvSpPr txBox="1">
            <a:spLocks noGrp="1"/>
          </p:cNvSpPr>
          <p:nvPr>
            <p:ph type="subTitle" idx="4294967295"/>
          </p:nvPr>
        </p:nvSpPr>
        <p:spPr>
          <a:xfrm>
            <a:off x="1467126" y="2603406"/>
            <a:ext cx="2878200" cy="39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400"/>
              <a:t>Pluto is a dwarf planet</a:t>
            </a:r>
            <a:endParaRPr sz="1400"/>
          </a:p>
        </p:txBody>
      </p:sp>
      <p:sp>
        <p:nvSpPr>
          <p:cNvPr id="1369" name="Google Shape;1369;p42"/>
          <p:cNvSpPr txBox="1">
            <a:spLocks noGrp="1"/>
          </p:cNvSpPr>
          <p:nvPr>
            <p:ph type="title" idx="4294967295"/>
          </p:nvPr>
        </p:nvSpPr>
        <p:spPr>
          <a:xfrm>
            <a:off x="1467143" y="3164954"/>
            <a:ext cx="28782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200"/>
              <a:t>Ceres</a:t>
            </a:r>
            <a:endParaRPr sz="2200"/>
          </a:p>
        </p:txBody>
      </p:sp>
      <p:sp>
        <p:nvSpPr>
          <p:cNvPr id="1370" name="Google Shape;1370;p42"/>
          <p:cNvSpPr txBox="1">
            <a:spLocks noGrp="1"/>
          </p:cNvSpPr>
          <p:nvPr>
            <p:ph type="subTitle" idx="4294967295"/>
          </p:nvPr>
        </p:nvSpPr>
        <p:spPr>
          <a:xfrm>
            <a:off x="1467143" y="3413649"/>
            <a:ext cx="2878200" cy="39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400"/>
              <a:t>Ceres is in the asteroid belt</a:t>
            </a:r>
            <a:endParaRPr sz="1400"/>
          </a:p>
        </p:txBody>
      </p:sp>
      <p:sp>
        <p:nvSpPr>
          <p:cNvPr id="1371" name="Google Shape;1371;p42"/>
          <p:cNvSpPr/>
          <p:nvPr/>
        </p:nvSpPr>
        <p:spPr>
          <a:xfrm flipH="1">
            <a:off x="4750640" y="1465639"/>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2"/>
          <p:cNvSpPr/>
          <p:nvPr/>
        </p:nvSpPr>
        <p:spPr>
          <a:xfrm flipH="1">
            <a:off x="4750640" y="2296677"/>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2"/>
          <p:cNvSpPr/>
          <p:nvPr/>
        </p:nvSpPr>
        <p:spPr>
          <a:xfrm flipH="1">
            <a:off x="4750640" y="3127714"/>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2"/>
          <p:cNvSpPr/>
          <p:nvPr/>
        </p:nvSpPr>
        <p:spPr>
          <a:xfrm flipH="1">
            <a:off x="4750640" y="3958752"/>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5" name="Google Shape;1375;p42"/>
          <p:cNvGrpSpPr/>
          <p:nvPr/>
        </p:nvGrpSpPr>
        <p:grpSpPr>
          <a:xfrm>
            <a:off x="914881" y="1619184"/>
            <a:ext cx="356196" cy="265631"/>
            <a:chOff x="5216456" y="3725484"/>
            <a:chExt cx="356196" cy="265631"/>
          </a:xfrm>
          <a:solidFill>
            <a:schemeClr val="accent2">
              <a:lumMod val="75000"/>
            </a:schemeClr>
          </a:solidFill>
        </p:grpSpPr>
        <p:sp>
          <p:nvSpPr>
            <p:cNvPr id="1376" name="Google Shape;1376;p42"/>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2"/>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8" name="Google Shape;1378;p42"/>
          <p:cNvGrpSpPr/>
          <p:nvPr/>
        </p:nvGrpSpPr>
        <p:grpSpPr>
          <a:xfrm>
            <a:off x="914881" y="2441491"/>
            <a:ext cx="356196" cy="265631"/>
            <a:chOff x="5216456" y="3725484"/>
            <a:chExt cx="356196" cy="265631"/>
          </a:xfrm>
        </p:grpSpPr>
        <p:sp>
          <p:nvSpPr>
            <p:cNvPr id="1379" name="Google Shape;1379;p42"/>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2"/>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1" name="Google Shape;1381;p42"/>
          <p:cNvGrpSpPr/>
          <p:nvPr/>
        </p:nvGrpSpPr>
        <p:grpSpPr>
          <a:xfrm>
            <a:off x="913943" y="4086106"/>
            <a:ext cx="358069" cy="317995"/>
            <a:chOff x="3584280" y="3699191"/>
            <a:chExt cx="358069" cy="317995"/>
          </a:xfrm>
        </p:grpSpPr>
        <p:sp>
          <p:nvSpPr>
            <p:cNvPr id="1382" name="Google Shape;1382;p42"/>
            <p:cNvSpPr/>
            <p:nvPr/>
          </p:nvSpPr>
          <p:spPr>
            <a:xfrm>
              <a:off x="3584280" y="3699191"/>
              <a:ext cx="358069" cy="317995"/>
            </a:xfrm>
            <a:custGeom>
              <a:avLst/>
              <a:gdLst/>
              <a:ahLst/>
              <a:cxnLst/>
              <a:rect l="l" t="t" r="r" b="b"/>
              <a:pathLst>
                <a:path w="11276" h="10014" extrusionOk="0">
                  <a:moveTo>
                    <a:pt x="5644" y="1"/>
                  </a:moveTo>
                  <a:cubicBezTo>
                    <a:pt x="5203" y="1"/>
                    <a:pt x="4810" y="227"/>
                    <a:pt x="4596" y="620"/>
                  </a:cubicBezTo>
                  <a:lnTo>
                    <a:pt x="822" y="7168"/>
                  </a:lnTo>
                  <a:cubicBezTo>
                    <a:pt x="774" y="7240"/>
                    <a:pt x="798" y="7347"/>
                    <a:pt x="881" y="7395"/>
                  </a:cubicBezTo>
                  <a:cubicBezTo>
                    <a:pt x="903" y="7406"/>
                    <a:pt x="929" y="7411"/>
                    <a:pt x="955" y="7411"/>
                  </a:cubicBezTo>
                  <a:cubicBezTo>
                    <a:pt x="1012" y="7411"/>
                    <a:pt x="1071" y="7384"/>
                    <a:pt x="1096" y="7335"/>
                  </a:cubicBezTo>
                  <a:lnTo>
                    <a:pt x="4882" y="787"/>
                  </a:lnTo>
                  <a:cubicBezTo>
                    <a:pt x="5049" y="513"/>
                    <a:pt x="5322" y="346"/>
                    <a:pt x="5644" y="346"/>
                  </a:cubicBezTo>
                  <a:cubicBezTo>
                    <a:pt x="5953" y="346"/>
                    <a:pt x="6239" y="513"/>
                    <a:pt x="6394" y="787"/>
                  </a:cubicBezTo>
                  <a:lnTo>
                    <a:pt x="10775" y="8359"/>
                  </a:lnTo>
                  <a:cubicBezTo>
                    <a:pt x="10942" y="8621"/>
                    <a:pt x="10942" y="8954"/>
                    <a:pt x="10775" y="9240"/>
                  </a:cubicBezTo>
                  <a:cubicBezTo>
                    <a:pt x="10609" y="9502"/>
                    <a:pt x="10323" y="9669"/>
                    <a:pt x="10013" y="9669"/>
                  </a:cubicBezTo>
                  <a:lnTo>
                    <a:pt x="1262" y="9669"/>
                  </a:lnTo>
                  <a:cubicBezTo>
                    <a:pt x="953" y="9669"/>
                    <a:pt x="667" y="9502"/>
                    <a:pt x="500" y="9240"/>
                  </a:cubicBezTo>
                  <a:cubicBezTo>
                    <a:pt x="346" y="8966"/>
                    <a:pt x="346" y="8645"/>
                    <a:pt x="500" y="8359"/>
                  </a:cubicBezTo>
                  <a:lnTo>
                    <a:pt x="774" y="7895"/>
                  </a:lnTo>
                  <a:cubicBezTo>
                    <a:pt x="822" y="7823"/>
                    <a:pt x="786" y="7716"/>
                    <a:pt x="715" y="7668"/>
                  </a:cubicBezTo>
                  <a:cubicBezTo>
                    <a:pt x="693" y="7657"/>
                    <a:pt x="667" y="7652"/>
                    <a:pt x="641" y="7652"/>
                  </a:cubicBezTo>
                  <a:cubicBezTo>
                    <a:pt x="583" y="7652"/>
                    <a:pt x="521" y="7679"/>
                    <a:pt x="488" y="7728"/>
                  </a:cubicBezTo>
                  <a:lnTo>
                    <a:pt x="227" y="8192"/>
                  </a:lnTo>
                  <a:cubicBezTo>
                    <a:pt x="0" y="8561"/>
                    <a:pt x="0" y="9026"/>
                    <a:pt x="227" y="9395"/>
                  </a:cubicBezTo>
                  <a:cubicBezTo>
                    <a:pt x="441" y="9776"/>
                    <a:pt x="834" y="10014"/>
                    <a:pt x="1262" y="10014"/>
                  </a:cubicBezTo>
                  <a:lnTo>
                    <a:pt x="10013" y="10014"/>
                  </a:lnTo>
                  <a:cubicBezTo>
                    <a:pt x="10442" y="10014"/>
                    <a:pt x="10847" y="9788"/>
                    <a:pt x="11061" y="9395"/>
                  </a:cubicBezTo>
                  <a:cubicBezTo>
                    <a:pt x="11276" y="9026"/>
                    <a:pt x="11276" y="8585"/>
                    <a:pt x="11061" y="8192"/>
                  </a:cubicBezTo>
                  <a:lnTo>
                    <a:pt x="6680" y="620"/>
                  </a:lnTo>
                  <a:cubicBezTo>
                    <a:pt x="6453" y="251"/>
                    <a:pt x="6072" y="1"/>
                    <a:pt x="56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42"/>
            <p:cNvSpPr/>
            <p:nvPr/>
          </p:nvSpPr>
          <p:spPr>
            <a:xfrm>
              <a:off x="3613400" y="3727167"/>
              <a:ext cx="299831" cy="261661"/>
            </a:xfrm>
            <a:custGeom>
              <a:avLst/>
              <a:gdLst/>
              <a:ahLst/>
              <a:cxnLst/>
              <a:rect l="l" t="t" r="r" b="b"/>
              <a:pathLst>
                <a:path w="9442" h="8240" extrusionOk="0">
                  <a:moveTo>
                    <a:pt x="4727" y="358"/>
                  </a:moveTo>
                  <a:lnTo>
                    <a:pt x="9085" y="7907"/>
                  </a:lnTo>
                  <a:lnTo>
                    <a:pt x="381" y="7907"/>
                  </a:lnTo>
                  <a:lnTo>
                    <a:pt x="4727" y="358"/>
                  </a:lnTo>
                  <a:close/>
                  <a:moveTo>
                    <a:pt x="4727" y="1"/>
                  </a:moveTo>
                  <a:cubicBezTo>
                    <a:pt x="4608" y="1"/>
                    <a:pt x="4501" y="60"/>
                    <a:pt x="4441" y="168"/>
                  </a:cubicBezTo>
                  <a:lnTo>
                    <a:pt x="60" y="7740"/>
                  </a:lnTo>
                  <a:cubicBezTo>
                    <a:pt x="0" y="7847"/>
                    <a:pt x="0" y="7966"/>
                    <a:pt x="60" y="8073"/>
                  </a:cubicBezTo>
                  <a:cubicBezTo>
                    <a:pt x="119" y="8192"/>
                    <a:pt x="226" y="8240"/>
                    <a:pt x="345" y="8240"/>
                  </a:cubicBezTo>
                  <a:lnTo>
                    <a:pt x="9096" y="8240"/>
                  </a:lnTo>
                  <a:cubicBezTo>
                    <a:pt x="9216" y="8240"/>
                    <a:pt x="9323" y="8180"/>
                    <a:pt x="9382" y="8073"/>
                  </a:cubicBezTo>
                  <a:cubicBezTo>
                    <a:pt x="9442" y="7966"/>
                    <a:pt x="9442" y="7847"/>
                    <a:pt x="9382" y="7740"/>
                  </a:cubicBezTo>
                  <a:lnTo>
                    <a:pt x="5001" y="168"/>
                  </a:lnTo>
                  <a:cubicBezTo>
                    <a:pt x="4941" y="60"/>
                    <a:pt x="4846" y="1"/>
                    <a:pt x="47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42"/>
            <p:cNvSpPr/>
            <p:nvPr/>
          </p:nvSpPr>
          <p:spPr>
            <a:xfrm>
              <a:off x="3735879" y="3910171"/>
              <a:ext cx="54873" cy="54841"/>
            </a:xfrm>
            <a:custGeom>
              <a:avLst/>
              <a:gdLst/>
              <a:ahLst/>
              <a:cxnLst/>
              <a:rect l="l" t="t" r="r" b="b"/>
              <a:pathLst>
                <a:path w="1728" h="1727" extrusionOk="0">
                  <a:moveTo>
                    <a:pt x="870" y="322"/>
                  </a:moveTo>
                  <a:cubicBezTo>
                    <a:pt x="1168" y="322"/>
                    <a:pt x="1406" y="572"/>
                    <a:pt x="1406" y="870"/>
                  </a:cubicBezTo>
                  <a:cubicBezTo>
                    <a:pt x="1406" y="1167"/>
                    <a:pt x="1168" y="1405"/>
                    <a:pt x="870" y="1405"/>
                  </a:cubicBezTo>
                  <a:cubicBezTo>
                    <a:pt x="572" y="1405"/>
                    <a:pt x="334" y="1167"/>
                    <a:pt x="334" y="870"/>
                  </a:cubicBezTo>
                  <a:cubicBezTo>
                    <a:pt x="334" y="572"/>
                    <a:pt x="572" y="322"/>
                    <a:pt x="870" y="322"/>
                  </a:cubicBezTo>
                  <a:close/>
                  <a:moveTo>
                    <a:pt x="870" y="0"/>
                  </a:moveTo>
                  <a:cubicBezTo>
                    <a:pt x="394" y="0"/>
                    <a:pt x="1" y="393"/>
                    <a:pt x="1" y="870"/>
                  </a:cubicBezTo>
                  <a:cubicBezTo>
                    <a:pt x="1" y="1346"/>
                    <a:pt x="394" y="1727"/>
                    <a:pt x="870" y="1727"/>
                  </a:cubicBezTo>
                  <a:cubicBezTo>
                    <a:pt x="1346" y="1727"/>
                    <a:pt x="1727" y="1334"/>
                    <a:pt x="1727" y="870"/>
                  </a:cubicBezTo>
                  <a:cubicBezTo>
                    <a:pt x="1727" y="393"/>
                    <a:pt x="1346" y="0"/>
                    <a:pt x="8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2"/>
            <p:cNvSpPr/>
            <p:nvPr/>
          </p:nvSpPr>
          <p:spPr>
            <a:xfrm>
              <a:off x="3738896" y="3788422"/>
              <a:ext cx="49188" cy="114604"/>
            </a:xfrm>
            <a:custGeom>
              <a:avLst/>
              <a:gdLst/>
              <a:ahLst/>
              <a:cxnLst/>
              <a:rect l="l" t="t" r="r" b="b"/>
              <a:pathLst>
                <a:path w="1549" h="3609" extrusionOk="0">
                  <a:moveTo>
                    <a:pt x="572" y="1"/>
                  </a:moveTo>
                  <a:cubicBezTo>
                    <a:pt x="263" y="1"/>
                    <a:pt x="1" y="251"/>
                    <a:pt x="1" y="572"/>
                  </a:cubicBezTo>
                  <a:lnTo>
                    <a:pt x="1" y="3037"/>
                  </a:lnTo>
                  <a:cubicBezTo>
                    <a:pt x="1" y="3346"/>
                    <a:pt x="263" y="3608"/>
                    <a:pt x="572" y="3608"/>
                  </a:cubicBezTo>
                  <a:lnTo>
                    <a:pt x="965" y="3608"/>
                  </a:lnTo>
                  <a:cubicBezTo>
                    <a:pt x="1275" y="3608"/>
                    <a:pt x="1549" y="3358"/>
                    <a:pt x="1549" y="3037"/>
                  </a:cubicBezTo>
                  <a:lnTo>
                    <a:pt x="1549" y="1560"/>
                  </a:lnTo>
                  <a:cubicBezTo>
                    <a:pt x="1549" y="1465"/>
                    <a:pt x="1465" y="1394"/>
                    <a:pt x="1382" y="1394"/>
                  </a:cubicBezTo>
                  <a:cubicBezTo>
                    <a:pt x="1287" y="1394"/>
                    <a:pt x="1215" y="1465"/>
                    <a:pt x="1215" y="1560"/>
                  </a:cubicBezTo>
                  <a:lnTo>
                    <a:pt x="1215" y="3037"/>
                  </a:lnTo>
                  <a:cubicBezTo>
                    <a:pt x="1215" y="3168"/>
                    <a:pt x="1108" y="3275"/>
                    <a:pt x="977" y="3275"/>
                  </a:cubicBezTo>
                  <a:lnTo>
                    <a:pt x="584" y="3275"/>
                  </a:lnTo>
                  <a:cubicBezTo>
                    <a:pt x="453" y="3275"/>
                    <a:pt x="346" y="3168"/>
                    <a:pt x="346" y="3037"/>
                  </a:cubicBezTo>
                  <a:lnTo>
                    <a:pt x="346" y="572"/>
                  </a:lnTo>
                  <a:cubicBezTo>
                    <a:pt x="346" y="441"/>
                    <a:pt x="453" y="334"/>
                    <a:pt x="584" y="334"/>
                  </a:cubicBezTo>
                  <a:lnTo>
                    <a:pt x="977" y="334"/>
                  </a:lnTo>
                  <a:cubicBezTo>
                    <a:pt x="1108" y="334"/>
                    <a:pt x="1215" y="441"/>
                    <a:pt x="1215" y="572"/>
                  </a:cubicBezTo>
                  <a:lnTo>
                    <a:pt x="1215" y="906"/>
                  </a:lnTo>
                  <a:cubicBezTo>
                    <a:pt x="1215" y="989"/>
                    <a:pt x="1287" y="1072"/>
                    <a:pt x="1382" y="1072"/>
                  </a:cubicBezTo>
                  <a:cubicBezTo>
                    <a:pt x="1465" y="1072"/>
                    <a:pt x="1549" y="989"/>
                    <a:pt x="1549" y="906"/>
                  </a:cubicBezTo>
                  <a:lnTo>
                    <a:pt x="1549" y="572"/>
                  </a:lnTo>
                  <a:cubicBezTo>
                    <a:pt x="1549" y="263"/>
                    <a:pt x="1287" y="1"/>
                    <a:pt x="9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6" name="Google Shape;1386;p42"/>
          <p:cNvGrpSpPr/>
          <p:nvPr/>
        </p:nvGrpSpPr>
        <p:grpSpPr>
          <a:xfrm>
            <a:off x="4943271" y="3254304"/>
            <a:ext cx="317645" cy="318757"/>
            <a:chOff x="5779408" y="3699191"/>
            <a:chExt cx="317645" cy="318757"/>
          </a:xfrm>
        </p:grpSpPr>
        <p:sp>
          <p:nvSpPr>
            <p:cNvPr id="1387" name="Google Shape;1387;p42"/>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2"/>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9" name="Google Shape;1389;p42"/>
          <p:cNvGrpSpPr/>
          <p:nvPr/>
        </p:nvGrpSpPr>
        <p:grpSpPr>
          <a:xfrm>
            <a:off x="914881" y="3263798"/>
            <a:ext cx="356196" cy="265631"/>
            <a:chOff x="5216456" y="3725484"/>
            <a:chExt cx="356196" cy="265631"/>
          </a:xfrm>
        </p:grpSpPr>
        <p:sp>
          <p:nvSpPr>
            <p:cNvPr id="1390" name="Google Shape;1390;p42"/>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2"/>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2" name="Google Shape;1392;p42"/>
          <p:cNvGrpSpPr/>
          <p:nvPr/>
        </p:nvGrpSpPr>
        <p:grpSpPr>
          <a:xfrm>
            <a:off x="4923055" y="1593003"/>
            <a:ext cx="358069" cy="317995"/>
            <a:chOff x="3584280" y="3699191"/>
            <a:chExt cx="358069" cy="317995"/>
          </a:xfrm>
        </p:grpSpPr>
        <p:sp>
          <p:nvSpPr>
            <p:cNvPr id="1393" name="Google Shape;1393;p42"/>
            <p:cNvSpPr/>
            <p:nvPr/>
          </p:nvSpPr>
          <p:spPr>
            <a:xfrm>
              <a:off x="3584280" y="3699191"/>
              <a:ext cx="358069" cy="317995"/>
            </a:xfrm>
            <a:custGeom>
              <a:avLst/>
              <a:gdLst/>
              <a:ahLst/>
              <a:cxnLst/>
              <a:rect l="l" t="t" r="r" b="b"/>
              <a:pathLst>
                <a:path w="11276" h="10014" extrusionOk="0">
                  <a:moveTo>
                    <a:pt x="5644" y="1"/>
                  </a:moveTo>
                  <a:cubicBezTo>
                    <a:pt x="5203" y="1"/>
                    <a:pt x="4810" y="227"/>
                    <a:pt x="4596" y="620"/>
                  </a:cubicBezTo>
                  <a:lnTo>
                    <a:pt x="822" y="7168"/>
                  </a:lnTo>
                  <a:cubicBezTo>
                    <a:pt x="774" y="7240"/>
                    <a:pt x="798" y="7347"/>
                    <a:pt x="881" y="7395"/>
                  </a:cubicBezTo>
                  <a:cubicBezTo>
                    <a:pt x="903" y="7406"/>
                    <a:pt x="929" y="7411"/>
                    <a:pt x="955" y="7411"/>
                  </a:cubicBezTo>
                  <a:cubicBezTo>
                    <a:pt x="1012" y="7411"/>
                    <a:pt x="1071" y="7384"/>
                    <a:pt x="1096" y="7335"/>
                  </a:cubicBezTo>
                  <a:lnTo>
                    <a:pt x="4882" y="787"/>
                  </a:lnTo>
                  <a:cubicBezTo>
                    <a:pt x="5049" y="513"/>
                    <a:pt x="5322" y="346"/>
                    <a:pt x="5644" y="346"/>
                  </a:cubicBezTo>
                  <a:cubicBezTo>
                    <a:pt x="5953" y="346"/>
                    <a:pt x="6239" y="513"/>
                    <a:pt x="6394" y="787"/>
                  </a:cubicBezTo>
                  <a:lnTo>
                    <a:pt x="10775" y="8359"/>
                  </a:lnTo>
                  <a:cubicBezTo>
                    <a:pt x="10942" y="8621"/>
                    <a:pt x="10942" y="8954"/>
                    <a:pt x="10775" y="9240"/>
                  </a:cubicBezTo>
                  <a:cubicBezTo>
                    <a:pt x="10609" y="9502"/>
                    <a:pt x="10323" y="9669"/>
                    <a:pt x="10013" y="9669"/>
                  </a:cubicBezTo>
                  <a:lnTo>
                    <a:pt x="1262" y="9669"/>
                  </a:lnTo>
                  <a:cubicBezTo>
                    <a:pt x="953" y="9669"/>
                    <a:pt x="667" y="9502"/>
                    <a:pt x="500" y="9240"/>
                  </a:cubicBezTo>
                  <a:cubicBezTo>
                    <a:pt x="346" y="8966"/>
                    <a:pt x="346" y="8645"/>
                    <a:pt x="500" y="8359"/>
                  </a:cubicBezTo>
                  <a:lnTo>
                    <a:pt x="774" y="7895"/>
                  </a:lnTo>
                  <a:cubicBezTo>
                    <a:pt x="822" y="7823"/>
                    <a:pt x="786" y="7716"/>
                    <a:pt x="715" y="7668"/>
                  </a:cubicBezTo>
                  <a:cubicBezTo>
                    <a:pt x="693" y="7657"/>
                    <a:pt x="667" y="7652"/>
                    <a:pt x="641" y="7652"/>
                  </a:cubicBezTo>
                  <a:cubicBezTo>
                    <a:pt x="583" y="7652"/>
                    <a:pt x="521" y="7679"/>
                    <a:pt x="488" y="7728"/>
                  </a:cubicBezTo>
                  <a:lnTo>
                    <a:pt x="227" y="8192"/>
                  </a:lnTo>
                  <a:cubicBezTo>
                    <a:pt x="0" y="8561"/>
                    <a:pt x="0" y="9026"/>
                    <a:pt x="227" y="9395"/>
                  </a:cubicBezTo>
                  <a:cubicBezTo>
                    <a:pt x="441" y="9776"/>
                    <a:pt x="834" y="10014"/>
                    <a:pt x="1262" y="10014"/>
                  </a:cubicBezTo>
                  <a:lnTo>
                    <a:pt x="10013" y="10014"/>
                  </a:lnTo>
                  <a:cubicBezTo>
                    <a:pt x="10442" y="10014"/>
                    <a:pt x="10847" y="9788"/>
                    <a:pt x="11061" y="9395"/>
                  </a:cubicBezTo>
                  <a:cubicBezTo>
                    <a:pt x="11276" y="9026"/>
                    <a:pt x="11276" y="8585"/>
                    <a:pt x="11061" y="8192"/>
                  </a:cubicBezTo>
                  <a:lnTo>
                    <a:pt x="6680" y="620"/>
                  </a:lnTo>
                  <a:cubicBezTo>
                    <a:pt x="6453" y="251"/>
                    <a:pt x="6072" y="1"/>
                    <a:pt x="56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2"/>
            <p:cNvSpPr/>
            <p:nvPr/>
          </p:nvSpPr>
          <p:spPr>
            <a:xfrm>
              <a:off x="3613400" y="3727167"/>
              <a:ext cx="299831" cy="261661"/>
            </a:xfrm>
            <a:custGeom>
              <a:avLst/>
              <a:gdLst/>
              <a:ahLst/>
              <a:cxnLst/>
              <a:rect l="l" t="t" r="r" b="b"/>
              <a:pathLst>
                <a:path w="9442" h="8240" extrusionOk="0">
                  <a:moveTo>
                    <a:pt x="4727" y="358"/>
                  </a:moveTo>
                  <a:lnTo>
                    <a:pt x="9085" y="7907"/>
                  </a:lnTo>
                  <a:lnTo>
                    <a:pt x="381" y="7907"/>
                  </a:lnTo>
                  <a:lnTo>
                    <a:pt x="4727" y="358"/>
                  </a:lnTo>
                  <a:close/>
                  <a:moveTo>
                    <a:pt x="4727" y="1"/>
                  </a:moveTo>
                  <a:cubicBezTo>
                    <a:pt x="4608" y="1"/>
                    <a:pt x="4501" y="60"/>
                    <a:pt x="4441" y="168"/>
                  </a:cubicBezTo>
                  <a:lnTo>
                    <a:pt x="60" y="7740"/>
                  </a:lnTo>
                  <a:cubicBezTo>
                    <a:pt x="0" y="7847"/>
                    <a:pt x="0" y="7966"/>
                    <a:pt x="60" y="8073"/>
                  </a:cubicBezTo>
                  <a:cubicBezTo>
                    <a:pt x="119" y="8192"/>
                    <a:pt x="226" y="8240"/>
                    <a:pt x="345" y="8240"/>
                  </a:cubicBezTo>
                  <a:lnTo>
                    <a:pt x="9096" y="8240"/>
                  </a:lnTo>
                  <a:cubicBezTo>
                    <a:pt x="9216" y="8240"/>
                    <a:pt x="9323" y="8180"/>
                    <a:pt x="9382" y="8073"/>
                  </a:cubicBezTo>
                  <a:cubicBezTo>
                    <a:pt x="9442" y="7966"/>
                    <a:pt x="9442" y="7847"/>
                    <a:pt x="9382" y="7740"/>
                  </a:cubicBezTo>
                  <a:lnTo>
                    <a:pt x="5001" y="168"/>
                  </a:lnTo>
                  <a:cubicBezTo>
                    <a:pt x="4941" y="60"/>
                    <a:pt x="4846" y="1"/>
                    <a:pt x="47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2"/>
            <p:cNvSpPr/>
            <p:nvPr/>
          </p:nvSpPr>
          <p:spPr>
            <a:xfrm>
              <a:off x="3735879" y="3910171"/>
              <a:ext cx="54873" cy="54841"/>
            </a:xfrm>
            <a:custGeom>
              <a:avLst/>
              <a:gdLst/>
              <a:ahLst/>
              <a:cxnLst/>
              <a:rect l="l" t="t" r="r" b="b"/>
              <a:pathLst>
                <a:path w="1728" h="1727" extrusionOk="0">
                  <a:moveTo>
                    <a:pt x="870" y="322"/>
                  </a:moveTo>
                  <a:cubicBezTo>
                    <a:pt x="1168" y="322"/>
                    <a:pt x="1406" y="572"/>
                    <a:pt x="1406" y="870"/>
                  </a:cubicBezTo>
                  <a:cubicBezTo>
                    <a:pt x="1406" y="1167"/>
                    <a:pt x="1168" y="1405"/>
                    <a:pt x="870" y="1405"/>
                  </a:cubicBezTo>
                  <a:cubicBezTo>
                    <a:pt x="572" y="1405"/>
                    <a:pt x="334" y="1167"/>
                    <a:pt x="334" y="870"/>
                  </a:cubicBezTo>
                  <a:cubicBezTo>
                    <a:pt x="334" y="572"/>
                    <a:pt x="572" y="322"/>
                    <a:pt x="870" y="322"/>
                  </a:cubicBezTo>
                  <a:close/>
                  <a:moveTo>
                    <a:pt x="870" y="0"/>
                  </a:moveTo>
                  <a:cubicBezTo>
                    <a:pt x="394" y="0"/>
                    <a:pt x="1" y="393"/>
                    <a:pt x="1" y="870"/>
                  </a:cubicBezTo>
                  <a:cubicBezTo>
                    <a:pt x="1" y="1346"/>
                    <a:pt x="394" y="1727"/>
                    <a:pt x="870" y="1727"/>
                  </a:cubicBezTo>
                  <a:cubicBezTo>
                    <a:pt x="1346" y="1727"/>
                    <a:pt x="1727" y="1334"/>
                    <a:pt x="1727" y="870"/>
                  </a:cubicBezTo>
                  <a:cubicBezTo>
                    <a:pt x="1727" y="393"/>
                    <a:pt x="1346" y="0"/>
                    <a:pt x="8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2"/>
            <p:cNvSpPr/>
            <p:nvPr/>
          </p:nvSpPr>
          <p:spPr>
            <a:xfrm>
              <a:off x="3738896" y="3788422"/>
              <a:ext cx="49188" cy="114604"/>
            </a:xfrm>
            <a:custGeom>
              <a:avLst/>
              <a:gdLst/>
              <a:ahLst/>
              <a:cxnLst/>
              <a:rect l="l" t="t" r="r" b="b"/>
              <a:pathLst>
                <a:path w="1549" h="3609" extrusionOk="0">
                  <a:moveTo>
                    <a:pt x="572" y="1"/>
                  </a:moveTo>
                  <a:cubicBezTo>
                    <a:pt x="263" y="1"/>
                    <a:pt x="1" y="251"/>
                    <a:pt x="1" y="572"/>
                  </a:cubicBezTo>
                  <a:lnTo>
                    <a:pt x="1" y="3037"/>
                  </a:lnTo>
                  <a:cubicBezTo>
                    <a:pt x="1" y="3346"/>
                    <a:pt x="263" y="3608"/>
                    <a:pt x="572" y="3608"/>
                  </a:cubicBezTo>
                  <a:lnTo>
                    <a:pt x="965" y="3608"/>
                  </a:lnTo>
                  <a:cubicBezTo>
                    <a:pt x="1275" y="3608"/>
                    <a:pt x="1549" y="3358"/>
                    <a:pt x="1549" y="3037"/>
                  </a:cubicBezTo>
                  <a:lnTo>
                    <a:pt x="1549" y="1560"/>
                  </a:lnTo>
                  <a:cubicBezTo>
                    <a:pt x="1549" y="1465"/>
                    <a:pt x="1465" y="1394"/>
                    <a:pt x="1382" y="1394"/>
                  </a:cubicBezTo>
                  <a:cubicBezTo>
                    <a:pt x="1287" y="1394"/>
                    <a:pt x="1215" y="1465"/>
                    <a:pt x="1215" y="1560"/>
                  </a:cubicBezTo>
                  <a:lnTo>
                    <a:pt x="1215" y="3037"/>
                  </a:lnTo>
                  <a:cubicBezTo>
                    <a:pt x="1215" y="3168"/>
                    <a:pt x="1108" y="3275"/>
                    <a:pt x="977" y="3275"/>
                  </a:cubicBezTo>
                  <a:lnTo>
                    <a:pt x="584" y="3275"/>
                  </a:lnTo>
                  <a:cubicBezTo>
                    <a:pt x="453" y="3275"/>
                    <a:pt x="346" y="3168"/>
                    <a:pt x="346" y="3037"/>
                  </a:cubicBezTo>
                  <a:lnTo>
                    <a:pt x="346" y="572"/>
                  </a:lnTo>
                  <a:cubicBezTo>
                    <a:pt x="346" y="441"/>
                    <a:pt x="453" y="334"/>
                    <a:pt x="584" y="334"/>
                  </a:cubicBezTo>
                  <a:lnTo>
                    <a:pt x="977" y="334"/>
                  </a:lnTo>
                  <a:cubicBezTo>
                    <a:pt x="1108" y="334"/>
                    <a:pt x="1215" y="441"/>
                    <a:pt x="1215" y="572"/>
                  </a:cubicBezTo>
                  <a:lnTo>
                    <a:pt x="1215" y="906"/>
                  </a:lnTo>
                  <a:cubicBezTo>
                    <a:pt x="1215" y="989"/>
                    <a:pt x="1287" y="1072"/>
                    <a:pt x="1382" y="1072"/>
                  </a:cubicBezTo>
                  <a:cubicBezTo>
                    <a:pt x="1465" y="1072"/>
                    <a:pt x="1549" y="989"/>
                    <a:pt x="1549" y="906"/>
                  </a:cubicBezTo>
                  <a:lnTo>
                    <a:pt x="1549" y="572"/>
                  </a:lnTo>
                  <a:cubicBezTo>
                    <a:pt x="1549" y="263"/>
                    <a:pt x="1287" y="1"/>
                    <a:pt x="9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7" name="Google Shape;1397;p42"/>
          <p:cNvGrpSpPr/>
          <p:nvPr/>
        </p:nvGrpSpPr>
        <p:grpSpPr>
          <a:xfrm>
            <a:off x="4943271" y="4085716"/>
            <a:ext cx="317645" cy="318757"/>
            <a:chOff x="5779408" y="3699191"/>
            <a:chExt cx="317645" cy="318757"/>
          </a:xfrm>
        </p:grpSpPr>
        <p:sp>
          <p:nvSpPr>
            <p:cNvPr id="1398" name="Google Shape;1398;p42"/>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2"/>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0" name="Google Shape;1400;p42"/>
          <p:cNvGrpSpPr/>
          <p:nvPr/>
        </p:nvGrpSpPr>
        <p:grpSpPr>
          <a:xfrm>
            <a:off x="4923055" y="2423654"/>
            <a:ext cx="358069" cy="317995"/>
            <a:chOff x="3584280" y="3699191"/>
            <a:chExt cx="358069" cy="317995"/>
          </a:xfrm>
        </p:grpSpPr>
        <p:sp>
          <p:nvSpPr>
            <p:cNvPr id="1401" name="Google Shape;1401;p42"/>
            <p:cNvSpPr/>
            <p:nvPr/>
          </p:nvSpPr>
          <p:spPr>
            <a:xfrm>
              <a:off x="3584280" y="3699191"/>
              <a:ext cx="358069" cy="317995"/>
            </a:xfrm>
            <a:custGeom>
              <a:avLst/>
              <a:gdLst/>
              <a:ahLst/>
              <a:cxnLst/>
              <a:rect l="l" t="t" r="r" b="b"/>
              <a:pathLst>
                <a:path w="11276" h="10014" extrusionOk="0">
                  <a:moveTo>
                    <a:pt x="5644" y="1"/>
                  </a:moveTo>
                  <a:cubicBezTo>
                    <a:pt x="5203" y="1"/>
                    <a:pt x="4810" y="227"/>
                    <a:pt x="4596" y="620"/>
                  </a:cubicBezTo>
                  <a:lnTo>
                    <a:pt x="822" y="7168"/>
                  </a:lnTo>
                  <a:cubicBezTo>
                    <a:pt x="774" y="7240"/>
                    <a:pt x="798" y="7347"/>
                    <a:pt x="881" y="7395"/>
                  </a:cubicBezTo>
                  <a:cubicBezTo>
                    <a:pt x="903" y="7406"/>
                    <a:pt x="929" y="7411"/>
                    <a:pt x="955" y="7411"/>
                  </a:cubicBezTo>
                  <a:cubicBezTo>
                    <a:pt x="1012" y="7411"/>
                    <a:pt x="1071" y="7384"/>
                    <a:pt x="1096" y="7335"/>
                  </a:cubicBezTo>
                  <a:lnTo>
                    <a:pt x="4882" y="787"/>
                  </a:lnTo>
                  <a:cubicBezTo>
                    <a:pt x="5049" y="513"/>
                    <a:pt x="5322" y="346"/>
                    <a:pt x="5644" y="346"/>
                  </a:cubicBezTo>
                  <a:cubicBezTo>
                    <a:pt x="5953" y="346"/>
                    <a:pt x="6239" y="513"/>
                    <a:pt x="6394" y="787"/>
                  </a:cubicBezTo>
                  <a:lnTo>
                    <a:pt x="10775" y="8359"/>
                  </a:lnTo>
                  <a:cubicBezTo>
                    <a:pt x="10942" y="8621"/>
                    <a:pt x="10942" y="8954"/>
                    <a:pt x="10775" y="9240"/>
                  </a:cubicBezTo>
                  <a:cubicBezTo>
                    <a:pt x="10609" y="9502"/>
                    <a:pt x="10323" y="9669"/>
                    <a:pt x="10013" y="9669"/>
                  </a:cubicBezTo>
                  <a:lnTo>
                    <a:pt x="1262" y="9669"/>
                  </a:lnTo>
                  <a:cubicBezTo>
                    <a:pt x="953" y="9669"/>
                    <a:pt x="667" y="9502"/>
                    <a:pt x="500" y="9240"/>
                  </a:cubicBezTo>
                  <a:cubicBezTo>
                    <a:pt x="346" y="8966"/>
                    <a:pt x="346" y="8645"/>
                    <a:pt x="500" y="8359"/>
                  </a:cubicBezTo>
                  <a:lnTo>
                    <a:pt x="774" y="7895"/>
                  </a:lnTo>
                  <a:cubicBezTo>
                    <a:pt x="822" y="7823"/>
                    <a:pt x="786" y="7716"/>
                    <a:pt x="715" y="7668"/>
                  </a:cubicBezTo>
                  <a:cubicBezTo>
                    <a:pt x="693" y="7657"/>
                    <a:pt x="667" y="7652"/>
                    <a:pt x="641" y="7652"/>
                  </a:cubicBezTo>
                  <a:cubicBezTo>
                    <a:pt x="583" y="7652"/>
                    <a:pt x="521" y="7679"/>
                    <a:pt x="488" y="7728"/>
                  </a:cubicBezTo>
                  <a:lnTo>
                    <a:pt x="227" y="8192"/>
                  </a:lnTo>
                  <a:cubicBezTo>
                    <a:pt x="0" y="8561"/>
                    <a:pt x="0" y="9026"/>
                    <a:pt x="227" y="9395"/>
                  </a:cubicBezTo>
                  <a:cubicBezTo>
                    <a:pt x="441" y="9776"/>
                    <a:pt x="834" y="10014"/>
                    <a:pt x="1262" y="10014"/>
                  </a:cubicBezTo>
                  <a:lnTo>
                    <a:pt x="10013" y="10014"/>
                  </a:lnTo>
                  <a:cubicBezTo>
                    <a:pt x="10442" y="10014"/>
                    <a:pt x="10847" y="9788"/>
                    <a:pt x="11061" y="9395"/>
                  </a:cubicBezTo>
                  <a:cubicBezTo>
                    <a:pt x="11276" y="9026"/>
                    <a:pt x="11276" y="8585"/>
                    <a:pt x="11061" y="8192"/>
                  </a:cubicBezTo>
                  <a:lnTo>
                    <a:pt x="6680" y="620"/>
                  </a:lnTo>
                  <a:cubicBezTo>
                    <a:pt x="6453" y="251"/>
                    <a:pt x="6072" y="1"/>
                    <a:pt x="56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2"/>
            <p:cNvSpPr/>
            <p:nvPr/>
          </p:nvSpPr>
          <p:spPr>
            <a:xfrm>
              <a:off x="3613400" y="3727167"/>
              <a:ext cx="299831" cy="261661"/>
            </a:xfrm>
            <a:custGeom>
              <a:avLst/>
              <a:gdLst/>
              <a:ahLst/>
              <a:cxnLst/>
              <a:rect l="l" t="t" r="r" b="b"/>
              <a:pathLst>
                <a:path w="9442" h="8240" extrusionOk="0">
                  <a:moveTo>
                    <a:pt x="4727" y="358"/>
                  </a:moveTo>
                  <a:lnTo>
                    <a:pt x="9085" y="7907"/>
                  </a:lnTo>
                  <a:lnTo>
                    <a:pt x="381" y="7907"/>
                  </a:lnTo>
                  <a:lnTo>
                    <a:pt x="4727" y="358"/>
                  </a:lnTo>
                  <a:close/>
                  <a:moveTo>
                    <a:pt x="4727" y="1"/>
                  </a:moveTo>
                  <a:cubicBezTo>
                    <a:pt x="4608" y="1"/>
                    <a:pt x="4501" y="60"/>
                    <a:pt x="4441" y="168"/>
                  </a:cubicBezTo>
                  <a:lnTo>
                    <a:pt x="60" y="7740"/>
                  </a:lnTo>
                  <a:cubicBezTo>
                    <a:pt x="0" y="7847"/>
                    <a:pt x="0" y="7966"/>
                    <a:pt x="60" y="8073"/>
                  </a:cubicBezTo>
                  <a:cubicBezTo>
                    <a:pt x="119" y="8192"/>
                    <a:pt x="226" y="8240"/>
                    <a:pt x="345" y="8240"/>
                  </a:cubicBezTo>
                  <a:lnTo>
                    <a:pt x="9096" y="8240"/>
                  </a:lnTo>
                  <a:cubicBezTo>
                    <a:pt x="9216" y="8240"/>
                    <a:pt x="9323" y="8180"/>
                    <a:pt x="9382" y="8073"/>
                  </a:cubicBezTo>
                  <a:cubicBezTo>
                    <a:pt x="9442" y="7966"/>
                    <a:pt x="9442" y="7847"/>
                    <a:pt x="9382" y="7740"/>
                  </a:cubicBezTo>
                  <a:lnTo>
                    <a:pt x="5001" y="168"/>
                  </a:lnTo>
                  <a:cubicBezTo>
                    <a:pt x="4941" y="60"/>
                    <a:pt x="4846" y="1"/>
                    <a:pt x="47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42"/>
            <p:cNvSpPr/>
            <p:nvPr/>
          </p:nvSpPr>
          <p:spPr>
            <a:xfrm>
              <a:off x="3735879" y="3910171"/>
              <a:ext cx="54873" cy="54841"/>
            </a:xfrm>
            <a:custGeom>
              <a:avLst/>
              <a:gdLst/>
              <a:ahLst/>
              <a:cxnLst/>
              <a:rect l="l" t="t" r="r" b="b"/>
              <a:pathLst>
                <a:path w="1728" h="1727" extrusionOk="0">
                  <a:moveTo>
                    <a:pt x="870" y="322"/>
                  </a:moveTo>
                  <a:cubicBezTo>
                    <a:pt x="1168" y="322"/>
                    <a:pt x="1406" y="572"/>
                    <a:pt x="1406" y="870"/>
                  </a:cubicBezTo>
                  <a:cubicBezTo>
                    <a:pt x="1406" y="1167"/>
                    <a:pt x="1168" y="1405"/>
                    <a:pt x="870" y="1405"/>
                  </a:cubicBezTo>
                  <a:cubicBezTo>
                    <a:pt x="572" y="1405"/>
                    <a:pt x="334" y="1167"/>
                    <a:pt x="334" y="870"/>
                  </a:cubicBezTo>
                  <a:cubicBezTo>
                    <a:pt x="334" y="572"/>
                    <a:pt x="572" y="322"/>
                    <a:pt x="870" y="322"/>
                  </a:cubicBezTo>
                  <a:close/>
                  <a:moveTo>
                    <a:pt x="870" y="0"/>
                  </a:moveTo>
                  <a:cubicBezTo>
                    <a:pt x="394" y="0"/>
                    <a:pt x="1" y="393"/>
                    <a:pt x="1" y="870"/>
                  </a:cubicBezTo>
                  <a:cubicBezTo>
                    <a:pt x="1" y="1346"/>
                    <a:pt x="394" y="1727"/>
                    <a:pt x="870" y="1727"/>
                  </a:cubicBezTo>
                  <a:cubicBezTo>
                    <a:pt x="1346" y="1727"/>
                    <a:pt x="1727" y="1334"/>
                    <a:pt x="1727" y="870"/>
                  </a:cubicBezTo>
                  <a:cubicBezTo>
                    <a:pt x="1727" y="393"/>
                    <a:pt x="1346" y="0"/>
                    <a:pt x="8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42"/>
            <p:cNvSpPr/>
            <p:nvPr/>
          </p:nvSpPr>
          <p:spPr>
            <a:xfrm>
              <a:off x="3738896" y="3788422"/>
              <a:ext cx="49188" cy="114604"/>
            </a:xfrm>
            <a:custGeom>
              <a:avLst/>
              <a:gdLst/>
              <a:ahLst/>
              <a:cxnLst/>
              <a:rect l="l" t="t" r="r" b="b"/>
              <a:pathLst>
                <a:path w="1549" h="3609" extrusionOk="0">
                  <a:moveTo>
                    <a:pt x="572" y="1"/>
                  </a:moveTo>
                  <a:cubicBezTo>
                    <a:pt x="263" y="1"/>
                    <a:pt x="1" y="251"/>
                    <a:pt x="1" y="572"/>
                  </a:cubicBezTo>
                  <a:lnTo>
                    <a:pt x="1" y="3037"/>
                  </a:lnTo>
                  <a:cubicBezTo>
                    <a:pt x="1" y="3346"/>
                    <a:pt x="263" y="3608"/>
                    <a:pt x="572" y="3608"/>
                  </a:cubicBezTo>
                  <a:lnTo>
                    <a:pt x="965" y="3608"/>
                  </a:lnTo>
                  <a:cubicBezTo>
                    <a:pt x="1275" y="3608"/>
                    <a:pt x="1549" y="3358"/>
                    <a:pt x="1549" y="3037"/>
                  </a:cubicBezTo>
                  <a:lnTo>
                    <a:pt x="1549" y="1560"/>
                  </a:lnTo>
                  <a:cubicBezTo>
                    <a:pt x="1549" y="1465"/>
                    <a:pt x="1465" y="1394"/>
                    <a:pt x="1382" y="1394"/>
                  </a:cubicBezTo>
                  <a:cubicBezTo>
                    <a:pt x="1287" y="1394"/>
                    <a:pt x="1215" y="1465"/>
                    <a:pt x="1215" y="1560"/>
                  </a:cubicBezTo>
                  <a:lnTo>
                    <a:pt x="1215" y="3037"/>
                  </a:lnTo>
                  <a:cubicBezTo>
                    <a:pt x="1215" y="3168"/>
                    <a:pt x="1108" y="3275"/>
                    <a:pt x="977" y="3275"/>
                  </a:cubicBezTo>
                  <a:lnTo>
                    <a:pt x="584" y="3275"/>
                  </a:lnTo>
                  <a:cubicBezTo>
                    <a:pt x="453" y="3275"/>
                    <a:pt x="346" y="3168"/>
                    <a:pt x="346" y="3037"/>
                  </a:cubicBezTo>
                  <a:lnTo>
                    <a:pt x="346" y="572"/>
                  </a:lnTo>
                  <a:cubicBezTo>
                    <a:pt x="346" y="441"/>
                    <a:pt x="453" y="334"/>
                    <a:pt x="584" y="334"/>
                  </a:cubicBezTo>
                  <a:lnTo>
                    <a:pt x="977" y="334"/>
                  </a:lnTo>
                  <a:cubicBezTo>
                    <a:pt x="1108" y="334"/>
                    <a:pt x="1215" y="441"/>
                    <a:pt x="1215" y="572"/>
                  </a:cubicBezTo>
                  <a:lnTo>
                    <a:pt x="1215" y="906"/>
                  </a:lnTo>
                  <a:cubicBezTo>
                    <a:pt x="1215" y="989"/>
                    <a:pt x="1287" y="1072"/>
                    <a:pt x="1382" y="1072"/>
                  </a:cubicBezTo>
                  <a:cubicBezTo>
                    <a:pt x="1465" y="1072"/>
                    <a:pt x="1549" y="989"/>
                    <a:pt x="1549" y="906"/>
                  </a:cubicBezTo>
                  <a:lnTo>
                    <a:pt x="1549" y="572"/>
                  </a:lnTo>
                  <a:cubicBezTo>
                    <a:pt x="1549" y="263"/>
                    <a:pt x="1287" y="1"/>
                    <a:pt x="9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Rectángulo 56">
            <a:extLst>
              <a:ext uri="{FF2B5EF4-FFF2-40B4-BE49-F238E27FC236}">
                <a16:creationId xmlns:a16="http://schemas.microsoft.com/office/drawing/2014/main" id="{4BD3C928-5A67-4144-8A1E-5B43E638CD33}"/>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58" name="Rectángulo 57">
            <a:extLst>
              <a:ext uri="{FF2B5EF4-FFF2-40B4-BE49-F238E27FC236}">
                <a16:creationId xmlns:a16="http://schemas.microsoft.com/office/drawing/2014/main" id="{9ECC65E6-F55D-4815-B1F7-C15576CF746E}"/>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Risk factors</a:t>
            </a:r>
            <a:endParaRPr/>
          </a:p>
        </p:txBody>
      </p:sp>
      <p:sp>
        <p:nvSpPr>
          <p:cNvPr id="1410" name="Google Shape;1410;p43"/>
          <p:cNvSpPr txBox="1">
            <a:spLocks noGrp="1"/>
          </p:cNvSpPr>
          <p:nvPr>
            <p:ph type="subTitle" idx="4294967295"/>
          </p:nvPr>
        </p:nvSpPr>
        <p:spPr>
          <a:xfrm>
            <a:off x="695625" y="4254500"/>
            <a:ext cx="7728300" cy="3621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t>Follow the link in the graph to modify its data and then paste the new one here. </a:t>
            </a:r>
            <a:r>
              <a:rPr lang="en" sz="1200" b="1">
                <a:uFill>
                  <a:noFill/>
                </a:uFill>
                <a:hlinkClick r:id="rId3"/>
              </a:rPr>
              <a:t>For more info, click here</a:t>
            </a:r>
            <a:endParaRPr sz="1200" b="1"/>
          </a:p>
        </p:txBody>
      </p:sp>
      <p:sp>
        <p:nvSpPr>
          <p:cNvPr id="1411" name="Google Shape;1411;p43"/>
          <p:cNvSpPr/>
          <p:nvPr/>
        </p:nvSpPr>
        <p:spPr>
          <a:xfrm flipH="1">
            <a:off x="810126" y="1252342"/>
            <a:ext cx="353326" cy="28810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3"/>
          <p:cNvSpPr txBox="1"/>
          <p:nvPr/>
        </p:nvSpPr>
        <p:spPr>
          <a:xfrm>
            <a:off x="1203839" y="1252400"/>
            <a:ext cx="2181300" cy="28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a:solidFill>
                  <a:srgbClr val="000000"/>
                </a:solidFill>
                <a:latin typeface="Prata"/>
                <a:ea typeface="Prata"/>
                <a:cs typeface="Prata"/>
                <a:sym typeface="Prata"/>
              </a:rPr>
              <a:t>Mercury, 40%</a:t>
            </a:r>
            <a:endParaRPr sz="2200">
              <a:solidFill>
                <a:srgbClr val="000000"/>
              </a:solidFill>
              <a:latin typeface="Prata"/>
              <a:ea typeface="Prata"/>
              <a:cs typeface="Prata"/>
              <a:sym typeface="Prata"/>
            </a:endParaRPr>
          </a:p>
        </p:txBody>
      </p:sp>
      <p:sp>
        <p:nvSpPr>
          <p:cNvPr id="1413" name="Google Shape;1413;p43"/>
          <p:cNvSpPr txBox="1"/>
          <p:nvPr/>
        </p:nvSpPr>
        <p:spPr>
          <a:xfrm>
            <a:off x="1203837" y="1545375"/>
            <a:ext cx="1940100" cy="452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latin typeface="Catamaran"/>
                <a:ea typeface="Catamaran"/>
                <a:cs typeface="Catamaran"/>
                <a:sym typeface="Catamaran"/>
              </a:rPr>
              <a:t>Mercury </a:t>
            </a:r>
            <a:r>
              <a:rPr lang="en">
                <a:solidFill>
                  <a:srgbClr val="000000"/>
                </a:solidFill>
                <a:latin typeface="Catamaran"/>
                <a:ea typeface="Catamaran"/>
                <a:cs typeface="Catamaran"/>
                <a:sym typeface="Catamaran"/>
              </a:rPr>
              <a:t>is the smallest planet of them all</a:t>
            </a:r>
            <a:endParaRPr>
              <a:solidFill>
                <a:srgbClr val="000000"/>
              </a:solidFill>
              <a:latin typeface="Catamaran"/>
              <a:ea typeface="Catamaran"/>
              <a:cs typeface="Catamaran"/>
              <a:sym typeface="Catamaran"/>
            </a:endParaRPr>
          </a:p>
        </p:txBody>
      </p:sp>
      <p:sp>
        <p:nvSpPr>
          <p:cNvPr id="1414" name="Google Shape;1414;p43"/>
          <p:cNvSpPr/>
          <p:nvPr/>
        </p:nvSpPr>
        <p:spPr>
          <a:xfrm flipH="1">
            <a:off x="810126" y="2287067"/>
            <a:ext cx="353326" cy="28810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rgbClr val="F7E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43"/>
          <p:cNvSpPr txBox="1"/>
          <p:nvPr/>
        </p:nvSpPr>
        <p:spPr>
          <a:xfrm>
            <a:off x="1203839" y="2287125"/>
            <a:ext cx="2181300" cy="28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a:latin typeface="Prata"/>
                <a:ea typeface="Prata"/>
                <a:cs typeface="Prata"/>
                <a:sym typeface="Prata"/>
              </a:rPr>
              <a:t>Mars, 30%</a:t>
            </a:r>
            <a:endParaRPr sz="2200">
              <a:solidFill>
                <a:srgbClr val="000000"/>
              </a:solidFill>
              <a:latin typeface="Prata"/>
              <a:ea typeface="Prata"/>
              <a:cs typeface="Prata"/>
              <a:sym typeface="Prata"/>
            </a:endParaRPr>
          </a:p>
        </p:txBody>
      </p:sp>
      <p:sp>
        <p:nvSpPr>
          <p:cNvPr id="1416" name="Google Shape;1416;p43"/>
          <p:cNvSpPr txBox="1"/>
          <p:nvPr/>
        </p:nvSpPr>
        <p:spPr>
          <a:xfrm>
            <a:off x="1203837" y="2580100"/>
            <a:ext cx="1940100" cy="452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latin typeface="Catamaran"/>
                <a:ea typeface="Catamaran"/>
                <a:cs typeface="Catamaran"/>
                <a:sym typeface="Catamaran"/>
              </a:rPr>
              <a:t>Despite being red, Mars is a cold place</a:t>
            </a:r>
            <a:endParaRPr>
              <a:latin typeface="Catamaran"/>
              <a:ea typeface="Catamaran"/>
              <a:cs typeface="Catamaran"/>
              <a:sym typeface="Catamaran"/>
            </a:endParaRPr>
          </a:p>
        </p:txBody>
      </p:sp>
      <p:sp>
        <p:nvSpPr>
          <p:cNvPr id="1417" name="Google Shape;1417;p43"/>
          <p:cNvSpPr/>
          <p:nvPr/>
        </p:nvSpPr>
        <p:spPr>
          <a:xfrm flipH="1">
            <a:off x="810126" y="3321792"/>
            <a:ext cx="353326" cy="28810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43"/>
          <p:cNvSpPr txBox="1"/>
          <p:nvPr/>
        </p:nvSpPr>
        <p:spPr>
          <a:xfrm>
            <a:off x="1203839" y="3321850"/>
            <a:ext cx="2181300" cy="28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a:latin typeface="Prata"/>
                <a:ea typeface="Prata"/>
                <a:cs typeface="Prata"/>
                <a:sym typeface="Prata"/>
              </a:rPr>
              <a:t>Venus, </a:t>
            </a:r>
            <a:r>
              <a:rPr lang="en" sz="2200">
                <a:solidFill>
                  <a:schemeClr val="lt1"/>
                </a:solidFill>
                <a:latin typeface="Prata"/>
                <a:ea typeface="Prata"/>
                <a:cs typeface="Prata"/>
                <a:sym typeface="Prata"/>
              </a:rPr>
              <a:t>25%</a:t>
            </a:r>
            <a:endParaRPr sz="2200">
              <a:solidFill>
                <a:srgbClr val="000000"/>
              </a:solidFill>
              <a:latin typeface="Prata"/>
              <a:ea typeface="Prata"/>
              <a:cs typeface="Prata"/>
              <a:sym typeface="Prata"/>
            </a:endParaRPr>
          </a:p>
        </p:txBody>
      </p:sp>
      <p:sp>
        <p:nvSpPr>
          <p:cNvPr id="1419" name="Google Shape;1419;p43"/>
          <p:cNvSpPr txBox="1"/>
          <p:nvPr/>
        </p:nvSpPr>
        <p:spPr>
          <a:xfrm>
            <a:off x="1203837" y="3614825"/>
            <a:ext cx="1940100" cy="452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latin typeface="Catamaran"/>
                <a:ea typeface="Catamaran"/>
                <a:cs typeface="Catamaran"/>
                <a:sym typeface="Catamaran"/>
              </a:rPr>
              <a:t>Venus is the second planet from the Sun</a:t>
            </a:r>
            <a:endParaRPr>
              <a:latin typeface="Catamaran"/>
              <a:ea typeface="Catamaran"/>
              <a:cs typeface="Catamaran"/>
              <a:sym typeface="Catamaran"/>
            </a:endParaRPr>
          </a:p>
        </p:txBody>
      </p:sp>
      <p:pic>
        <p:nvPicPr>
          <p:cNvPr id="1420" name="Google Shape;1420;p43" title="Chart">
            <a:hlinkClick r:id="rId4"/>
          </p:cNvPr>
          <p:cNvPicPr preferRelativeResize="0"/>
          <p:nvPr/>
        </p:nvPicPr>
        <p:blipFill rotWithShape="1">
          <a:blip r:embed="rId5">
            <a:alphaModFix/>
          </a:blip>
          <a:srcRect l="18787" r="18794"/>
          <a:stretch/>
        </p:blipFill>
        <p:spPr>
          <a:xfrm>
            <a:off x="4483152" y="1170125"/>
            <a:ext cx="2959701" cy="2931976"/>
          </a:xfrm>
          <a:prstGeom prst="rect">
            <a:avLst/>
          </a:prstGeom>
          <a:noFill/>
          <a:ln>
            <a:noFill/>
          </a:ln>
        </p:spPr>
      </p:pic>
      <p:sp>
        <p:nvSpPr>
          <p:cNvPr id="14" name="Rectángulo 13">
            <a:extLst>
              <a:ext uri="{FF2B5EF4-FFF2-40B4-BE49-F238E27FC236}">
                <a16:creationId xmlns:a16="http://schemas.microsoft.com/office/drawing/2014/main" id="{89426485-7C7F-4E35-9E19-A0A74DB04B6C}"/>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15" name="Rectángulo 14">
            <a:extLst>
              <a:ext uri="{FF2B5EF4-FFF2-40B4-BE49-F238E27FC236}">
                <a16:creationId xmlns:a16="http://schemas.microsoft.com/office/drawing/2014/main" id="{E88BDFFC-BE81-4EE6-A7FB-DB3C24994EE8}"/>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sp>
        <p:nvSpPr>
          <p:cNvPr id="1425" name="Google Shape;1425;p44"/>
          <p:cNvSpPr txBox="1">
            <a:spLocks noGrp="1"/>
          </p:cNvSpPr>
          <p:nvPr>
            <p:ph type="title"/>
          </p:nvPr>
        </p:nvSpPr>
        <p:spPr>
          <a:xfrm>
            <a:off x="1284000" y="2829595"/>
            <a:ext cx="6576000" cy="127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150,000</a:t>
            </a:r>
            <a:endParaRPr dirty="0"/>
          </a:p>
        </p:txBody>
      </p:sp>
      <p:sp>
        <p:nvSpPr>
          <p:cNvPr id="1426" name="Google Shape;1426;p44"/>
          <p:cNvSpPr txBox="1">
            <a:spLocks noGrp="1"/>
          </p:cNvSpPr>
          <p:nvPr>
            <p:ph type="subTitle" idx="1"/>
          </p:nvPr>
        </p:nvSpPr>
        <p:spPr>
          <a:xfrm>
            <a:off x="1284000" y="4194245"/>
            <a:ext cx="6576000" cy="49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Big numbers catch your audience’s attention</a:t>
            </a:r>
            <a:endParaRPr/>
          </a:p>
        </p:txBody>
      </p:sp>
      <p:cxnSp>
        <p:nvCxnSpPr>
          <p:cNvPr id="1427" name="Google Shape;1427;p44"/>
          <p:cNvCxnSpPr/>
          <p:nvPr/>
        </p:nvCxnSpPr>
        <p:spPr>
          <a:xfrm>
            <a:off x="2592300" y="4102795"/>
            <a:ext cx="3959400" cy="0"/>
          </a:xfrm>
          <a:prstGeom prst="straightConnector1">
            <a:avLst/>
          </a:prstGeom>
          <a:noFill/>
          <a:ln w="9525" cap="flat" cmpd="sng">
            <a:solidFill>
              <a:schemeClr val="lt1"/>
            </a:solidFill>
            <a:prstDash val="solid"/>
            <a:round/>
            <a:headEnd type="none" w="med" len="med"/>
            <a:tailEnd type="none" w="med" len="med"/>
          </a:ln>
        </p:spPr>
      </p:cxnSp>
      <p:sp>
        <p:nvSpPr>
          <p:cNvPr id="5" name="Rectángulo 4">
            <a:extLst>
              <a:ext uri="{FF2B5EF4-FFF2-40B4-BE49-F238E27FC236}">
                <a16:creationId xmlns:a16="http://schemas.microsoft.com/office/drawing/2014/main" id="{BC1309CE-B723-433D-B482-333D8F8F0FB3}"/>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6" name="Rectángulo 5">
            <a:extLst>
              <a:ext uri="{FF2B5EF4-FFF2-40B4-BE49-F238E27FC236}">
                <a16:creationId xmlns:a16="http://schemas.microsoft.com/office/drawing/2014/main" id="{BB32C856-30F6-45B3-AA7C-0F65D6340739}"/>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grpSp>
        <p:nvGrpSpPr>
          <p:cNvPr id="19" name="Grupo 18">
            <a:extLst>
              <a:ext uri="{FF2B5EF4-FFF2-40B4-BE49-F238E27FC236}">
                <a16:creationId xmlns:a16="http://schemas.microsoft.com/office/drawing/2014/main" id="{57F1EFA3-0A63-4DC1-9DE8-94615B622CED}"/>
              </a:ext>
            </a:extLst>
          </p:cNvPr>
          <p:cNvGrpSpPr/>
          <p:nvPr/>
        </p:nvGrpSpPr>
        <p:grpSpPr>
          <a:xfrm>
            <a:off x="3683000" y="602035"/>
            <a:ext cx="1595437" cy="1598613"/>
            <a:chOff x="3683000" y="252413"/>
            <a:chExt cx="1595437" cy="1598613"/>
          </a:xfrm>
        </p:grpSpPr>
        <p:sp>
          <p:nvSpPr>
            <p:cNvPr id="8" name="Freeform 5">
              <a:extLst>
                <a:ext uri="{FF2B5EF4-FFF2-40B4-BE49-F238E27FC236}">
                  <a16:creationId xmlns:a16="http://schemas.microsoft.com/office/drawing/2014/main" id="{4A37060F-F882-4EC8-A981-2A925385FC9A}"/>
                </a:ext>
              </a:extLst>
            </p:cNvPr>
            <p:cNvSpPr>
              <a:spLocks/>
            </p:cNvSpPr>
            <p:nvPr/>
          </p:nvSpPr>
          <p:spPr bwMode="auto">
            <a:xfrm>
              <a:off x="3824288" y="658813"/>
              <a:ext cx="914400" cy="682625"/>
            </a:xfrm>
            <a:custGeom>
              <a:avLst/>
              <a:gdLst>
                <a:gd name="T0" fmla="*/ 0 w 122"/>
                <a:gd name="T1" fmla="*/ 77 h 91"/>
                <a:gd name="T2" fmla="*/ 0 w 122"/>
                <a:gd name="T3" fmla="*/ 85 h 91"/>
                <a:gd name="T4" fmla="*/ 6 w 122"/>
                <a:gd name="T5" fmla="*/ 91 h 91"/>
                <a:gd name="T6" fmla="*/ 109 w 122"/>
                <a:gd name="T7" fmla="*/ 91 h 91"/>
                <a:gd name="T8" fmla="*/ 112 w 122"/>
                <a:gd name="T9" fmla="*/ 90 h 91"/>
                <a:gd name="T10" fmla="*/ 120 w 122"/>
                <a:gd name="T11" fmla="*/ 69 h 91"/>
                <a:gd name="T12" fmla="*/ 120 w 122"/>
                <a:gd name="T13" fmla="*/ 64 h 91"/>
                <a:gd name="T14" fmla="*/ 115 w 122"/>
                <a:gd name="T15" fmla="*/ 58 h 91"/>
                <a:gd name="T16" fmla="*/ 79 w 122"/>
                <a:gd name="T17" fmla="*/ 19 h 91"/>
                <a:gd name="T18" fmla="*/ 76 w 122"/>
                <a:gd name="T19" fmla="*/ 1 h 91"/>
                <a:gd name="T20" fmla="*/ 71 w 122"/>
                <a:gd name="T21" fmla="*/ 0 h 91"/>
                <a:gd name="T22" fmla="*/ 8 w 122"/>
                <a:gd name="T23" fmla="*/ 0 h 91"/>
                <a:gd name="T24" fmla="*/ 0 w 122"/>
                <a:gd name="T25" fmla="*/ 8 h 91"/>
                <a:gd name="T26" fmla="*/ 0 w 122"/>
                <a:gd name="T27" fmla="*/ 63 h 91"/>
                <a:gd name="T28" fmla="*/ 0 w 122"/>
                <a:gd name="T29" fmla="*/ 67 h 91"/>
                <a:gd name="T30" fmla="*/ 7 w 122"/>
                <a:gd name="T31" fmla="*/ 67 h 91"/>
                <a:gd name="T32" fmla="*/ 101 w 122"/>
                <a:gd name="T33" fmla="*/ 67 h 91"/>
                <a:gd name="T34" fmla="*/ 106 w 122"/>
                <a:gd name="T35" fmla="*/ 68 h 91"/>
                <a:gd name="T36" fmla="*/ 110 w 122"/>
                <a:gd name="T37" fmla="*/ 72 h 91"/>
                <a:gd name="T38" fmla="*/ 106 w 122"/>
                <a:gd name="T39" fmla="*/ 77 h 91"/>
                <a:gd name="T40" fmla="*/ 101 w 122"/>
                <a:gd name="T41" fmla="*/ 77 h 91"/>
                <a:gd name="T42" fmla="*/ 6 w 122"/>
                <a:gd name="T43" fmla="*/ 77 h 91"/>
                <a:gd name="T44" fmla="*/ 0 w 122"/>
                <a:gd name="T45" fmla="*/ 7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2" h="91">
                  <a:moveTo>
                    <a:pt x="0" y="77"/>
                  </a:moveTo>
                  <a:cubicBezTo>
                    <a:pt x="0" y="80"/>
                    <a:pt x="0" y="83"/>
                    <a:pt x="0" y="85"/>
                  </a:cubicBezTo>
                  <a:cubicBezTo>
                    <a:pt x="0" y="89"/>
                    <a:pt x="2" y="91"/>
                    <a:pt x="6" y="91"/>
                  </a:cubicBezTo>
                  <a:cubicBezTo>
                    <a:pt x="40" y="91"/>
                    <a:pt x="75" y="91"/>
                    <a:pt x="109" y="91"/>
                  </a:cubicBezTo>
                  <a:cubicBezTo>
                    <a:pt x="110" y="91"/>
                    <a:pt x="112" y="91"/>
                    <a:pt x="112" y="90"/>
                  </a:cubicBezTo>
                  <a:cubicBezTo>
                    <a:pt x="116" y="84"/>
                    <a:pt x="122" y="78"/>
                    <a:pt x="120" y="69"/>
                  </a:cubicBezTo>
                  <a:cubicBezTo>
                    <a:pt x="119" y="68"/>
                    <a:pt x="119" y="66"/>
                    <a:pt x="120" y="64"/>
                  </a:cubicBezTo>
                  <a:cubicBezTo>
                    <a:pt x="120" y="61"/>
                    <a:pt x="119" y="59"/>
                    <a:pt x="115" y="58"/>
                  </a:cubicBezTo>
                  <a:cubicBezTo>
                    <a:pt x="97" y="50"/>
                    <a:pt x="85" y="37"/>
                    <a:pt x="79" y="19"/>
                  </a:cubicBezTo>
                  <a:cubicBezTo>
                    <a:pt x="78" y="13"/>
                    <a:pt x="77" y="7"/>
                    <a:pt x="76" y="1"/>
                  </a:cubicBezTo>
                  <a:cubicBezTo>
                    <a:pt x="74" y="1"/>
                    <a:pt x="73" y="0"/>
                    <a:pt x="71" y="0"/>
                  </a:cubicBezTo>
                  <a:cubicBezTo>
                    <a:pt x="50" y="0"/>
                    <a:pt x="29" y="0"/>
                    <a:pt x="8" y="0"/>
                  </a:cubicBezTo>
                  <a:cubicBezTo>
                    <a:pt x="1" y="0"/>
                    <a:pt x="0" y="1"/>
                    <a:pt x="0" y="8"/>
                  </a:cubicBezTo>
                  <a:cubicBezTo>
                    <a:pt x="0" y="27"/>
                    <a:pt x="0" y="45"/>
                    <a:pt x="0" y="63"/>
                  </a:cubicBezTo>
                  <a:cubicBezTo>
                    <a:pt x="0" y="64"/>
                    <a:pt x="0" y="66"/>
                    <a:pt x="0" y="67"/>
                  </a:cubicBezTo>
                  <a:cubicBezTo>
                    <a:pt x="3" y="67"/>
                    <a:pt x="5" y="67"/>
                    <a:pt x="7" y="67"/>
                  </a:cubicBezTo>
                  <a:cubicBezTo>
                    <a:pt x="38" y="67"/>
                    <a:pt x="70" y="67"/>
                    <a:pt x="101" y="67"/>
                  </a:cubicBezTo>
                  <a:cubicBezTo>
                    <a:pt x="103" y="67"/>
                    <a:pt x="105" y="67"/>
                    <a:pt x="106" y="68"/>
                  </a:cubicBezTo>
                  <a:cubicBezTo>
                    <a:pt x="107" y="69"/>
                    <a:pt x="110" y="71"/>
                    <a:pt x="110" y="72"/>
                  </a:cubicBezTo>
                  <a:cubicBezTo>
                    <a:pt x="109" y="74"/>
                    <a:pt x="107" y="76"/>
                    <a:pt x="106" y="77"/>
                  </a:cubicBezTo>
                  <a:cubicBezTo>
                    <a:pt x="105" y="77"/>
                    <a:pt x="103" y="77"/>
                    <a:pt x="101" y="77"/>
                  </a:cubicBezTo>
                  <a:cubicBezTo>
                    <a:pt x="70" y="77"/>
                    <a:pt x="38" y="77"/>
                    <a:pt x="6" y="77"/>
                  </a:cubicBezTo>
                  <a:cubicBezTo>
                    <a:pt x="4" y="77"/>
                    <a:pt x="2" y="77"/>
                    <a:pt x="0" y="77"/>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6">
              <a:extLst>
                <a:ext uri="{FF2B5EF4-FFF2-40B4-BE49-F238E27FC236}">
                  <a16:creationId xmlns:a16="http://schemas.microsoft.com/office/drawing/2014/main" id="{D4AFAD29-7721-4A15-8AB7-DEA0C4180607}"/>
                </a:ext>
              </a:extLst>
            </p:cNvPr>
            <p:cNvSpPr>
              <a:spLocks/>
            </p:cNvSpPr>
            <p:nvPr/>
          </p:nvSpPr>
          <p:spPr bwMode="auto">
            <a:xfrm>
              <a:off x="4724400" y="1265238"/>
              <a:ext cx="284162" cy="585788"/>
            </a:xfrm>
            <a:custGeom>
              <a:avLst/>
              <a:gdLst>
                <a:gd name="T0" fmla="*/ 1 w 38"/>
                <a:gd name="T1" fmla="*/ 15 h 78"/>
                <a:gd name="T2" fmla="*/ 6 w 38"/>
                <a:gd name="T3" fmla="*/ 15 h 78"/>
                <a:gd name="T4" fmla="*/ 21 w 38"/>
                <a:gd name="T5" fmla="*/ 15 h 78"/>
                <a:gd name="T6" fmla="*/ 26 w 38"/>
                <a:gd name="T7" fmla="*/ 16 h 78"/>
                <a:gd name="T8" fmla="*/ 28 w 38"/>
                <a:gd name="T9" fmla="*/ 21 h 78"/>
                <a:gd name="T10" fmla="*/ 23 w 38"/>
                <a:gd name="T11" fmla="*/ 24 h 78"/>
                <a:gd name="T12" fmla="*/ 0 w 38"/>
                <a:gd name="T13" fmla="*/ 25 h 78"/>
                <a:gd name="T14" fmla="*/ 0 w 38"/>
                <a:gd name="T15" fmla="*/ 34 h 78"/>
                <a:gd name="T16" fmla="*/ 5 w 38"/>
                <a:gd name="T17" fmla="*/ 34 h 78"/>
                <a:gd name="T18" fmla="*/ 21 w 38"/>
                <a:gd name="T19" fmla="*/ 34 h 78"/>
                <a:gd name="T20" fmla="*/ 28 w 38"/>
                <a:gd name="T21" fmla="*/ 39 h 78"/>
                <a:gd name="T22" fmla="*/ 22 w 38"/>
                <a:gd name="T23" fmla="*/ 44 h 78"/>
                <a:gd name="T24" fmla="*/ 18 w 38"/>
                <a:gd name="T25" fmla="*/ 44 h 78"/>
                <a:gd name="T26" fmla="*/ 0 w 38"/>
                <a:gd name="T27" fmla="*/ 44 h 78"/>
                <a:gd name="T28" fmla="*/ 0 w 38"/>
                <a:gd name="T29" fmla="*/ 53 h 78"/>
                <a:gd name="T30" fmla="*/ 22 w 38"/>
                <a:gd name="T31" fmla="*/ 53 h 78"/>
                <a:gd name="T32" fmla="*/ 27 w 38"/>
                <a:gd name="T33" fmla="*/ 60 h 78"/>
                <a:gd name="T34" fmla="*/ 22 w 38"/>
                <a:gd name="T35" fmla="*/ 63 h 78"/>
                <a:gd name="T36" fmla="*/ 1 w 38"/>
                <a:gd name="T37" fmla="*/ 63 h 78"/>
                <a:gd name="T38" fmla="*/ 22 w 38"/>
                <a:gd name="T39" fmla="*/ 77 h 78"/>
                <a:gd name="T40" fmla="*/ 38 w 38"/>
                <a:gd name="T41" fmla="*/ 60 h 78"/>
                <a:gd name="T42" fmla="*/ 38 w 38"/>
                <a:gd name="T43" fmla="*/ 19 h 78"/>
                <a:gd name="T44" fmla="*/ 20 w 38"/>
                <a:gd name="T45" fmla="*/ 1 h 78"/>
                <a:gd name="T46" fmla="*/ 1 w 38"/>
                <a:gd name="T47" fmla="*/ 1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 h="78">
                  <a:moveTo>
                    <a:pt x="1" y="15"/>
                  </a:moveTo>
                  <a:cubicBezTo>
                    <a:pt x="2" y="15"/>
                    <a:pt x="4" y="15"/>
                    <a:pt x="6" y="15"/>
                  </a:cubicBezTo>
                  <a:cubicBezTo>
                    <a:pt x="11" y="15"/>
                    <a:pt x="16" y="15"/>
                    <a:pt x="21" y="15"/>
                  </a:cubicBezTo>
                  <a:cubicBezTo>
                    <a:pt x="23" y="15"/>
                    <a:pt x="25" y="15"/>
                    <a:pt x="26" y="16"/>
                  </a:cubicBezTo>
                  <a:cubicBezTo>
                    <a:pt x="27" y="17"/>
                    <a:pt x="28" y="20"/>
                    <a:pt x="28" y="21"/>
                  </a:cubicBezTo>
                  <a:cubicBezTo>
                    <a:pt x="27" y="22"/>
                    <a:pt x="25" y="24"/>
                    <a:pt x="23" y="24"/>
                  </a:cubicBezTo>
                  <a:cubicBezTo>
                    <a:pt x="15" y="25"/>
                    <a:pt x="8" y="25"/>
                    <a:pt x="0" y="25"/>
                  </a:cubicBezTo>
                  <a:cubicBezTo>
                    <a:pt x="0" y="28"/>
                    <a:pt x="0" y="31"/>
                    <a:pt x="0" y="34"/>
                  </a:cubicBezTo>
                  <a:cubicBezTo>
                    <a:pt x="2" y="34"/>
                    <a:pt x="3" y="34"/>
                    <a:pt x="5" y="34"/>
                  </a:cubicBezTo>
                  <a:cubicBezTo>
                    <a:pt x="10" y="34"/>
                    <a:pt x="16" y="34"/>
                    <a:pt x="21" y="34"/>
                  </a:cubicBezTo>
                  <a:cubicBezTo>
                    <a:pt x="25" y="34"/>
                    <a:pt x="28" y="35"/>
                    <a:pt x="28" y="39"/>
                  </a:cubicBezTo>
                  <a:cubicBezTo>
                    <a:pt x="28" y="43"/>
                    <a:pt x="25" y="44"/>
                    <a:pt x="22" y="44"/>
                  </a:cubicBezTo>
                  <a:cubicBezTo>
                    <a:pt x="20" y="44"/>
                    <a:pt x="19" y="44"/>
                    <a:pt x="18" y="44"/>
                  </a:cubicBezTo>
                  <a:cubicBezTo>
                    <a:pt x="12" y="44"/>
                    <a:pt x="6" y="44"/>
                    <a:pt x="0" y="44"/>
                  </a:cubicBezTo>
                  <a:cubicBezTo>
                    <a:pt x="0" y="47"/>
                    <a:pt x="0" y="50"/>
                    <a:pt x="0" y="53"/>
                  </a:cubicBezTo>
                  <a:cubicBezTo>
                    <a:pt x="8" y="53"/>
                    <a:pt x="15" y="53"/>
                    <a:pt x="22" y="53"/>
                  </a:cubicBezTo>
                  <a:cubicBezTo>
                    <a:pt x="27" y="53"/>
                    <a:pt x="30" y="57"/>
                    <a:pt x="27" y="60"/>
                  </a:cubicBezTo>
                  <a:cubicBezTo>
                    <a:pt x="26" y="62"/>
                    <a:pt x="24" y="63"/>
                    <a:pt x="22" y="63"/>
                  </a:cubicBezTo>
                  <a:cubicBezTo>
                    <a:pt x="15" y="63"/>
                    <a:pt x="8" y="63"/>
                    <a:pt x="1" y="63"/>
                  </a:cubicBezTo>
                  <a:cubicBezTo>
                    <a:pt x="4" y="73"/>
                    <a:pt x="11" y="78"/>
                    <a:pt x="22" y="77"/>
                  </a:cubicBezTo>
                  <a:cubicBezTo>
                    <a:pt x="30" y="76"/>
                    <a:pt x="38" y="68"/>
                    <a:pt x="38" y="60"/>
                  </a:cubicBezTo>
                  <a:cubicBezTo>
                    <a:pt x="38" y="46"/>
                    <a:pt x="38" y="32"/>
                    <a:pt x="38" y="19"/>
                  </a:cubicBezTo>
                  <a:cubicBezTo>
                    <a:pt x="37" y="9"/>
                    <a:pt x="30" y="1"/>
                    <a:pt x="20" y="1"/>
                  </a:cubicBezTo>
                  <a:cubicBezTo>
                    <a:pt x="11" y="0"/>
                    <a:pt x="3" y="6"/>
                    <a:pt x="1" y="1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7">
              <a:extLst>
                <a:ext uri="{FF2B5EF4-FFF2-40B4-BE49-F238E27FC236}">
                  <a16:creationId xmlns:a16="http://schemas.microsoft.com/office/drawing/2014/main" id="{71EEA093-103B-4E34-A325-B54DA4D188AB}"/>
                </a:ext>
              </a:extLst>
            </p:cNvPr>
            <p:cNvSpPr>
              <a:spLocks/>
            </p:cNvSpPr>
            <p:nvPr/>
          </p:nvSpPr>
          <p:spPr bwMode="auto">
            <a:xfrm>
              <a:off x="5000625" y="1198563"/>
              <a:ext cx="255587" cy="554038"/>
            </a:xfrm>
            <a:custGeom>
              <a:avLst/>
              <a:gdLst>
                <a:gd name="T0" fmla="*/ 20 w 34"/>
                <a:gd name="T1" fmla="*/ 74 h 74"/>
                <a:gd name="T2" fmla="*/ 26 w 34"/>
                <a:gd name="T3" fmla="*/ 67 h 74"/>
                <a:gd name="T4" fmla="*/ 34 w 34"/>
                <a:gd name="T5" fmla="*/ 58 h 74"/>
                <a:gd name="T6" fmla="*/ 34 w 34"/>
                <a:gd name="T7" fmla="*/ 10 h 74"/>
                <a:gd name="T8" fmla="*/ 26 w 34"/>
                <a:gd name="T9" fmla="*/ 0 h 74"/>
                <a:gd name="T10" fmla="*/ 0 w 34"/>
                <a:gd name="T11" fmla="*/ 0 h 74"/>
                <a:gd name="T12" fmla="*/ 3 w 34"/>
                <a:gd name="T13" fmla="*/ 9 h 74"/>
                <a:gd name="T14" fmla="*/ 11 w 34"/>
                <a:gd name="T15" fmla="*/ 32 h 74"/>
                <a:gd name="T16" fmla="*/ 11 w 34"/>
                <a:gd name="T17" fmla="*/ 74 h 74"/>
                <a:gd name="T18" fmla="*/ 20 w 34"/>
                <a:gd name="T1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74">
                  <a:moveTo>
                    <a:pt x="20" y="74"/>
                  </a:moveTo>
                  <a:cubicBezTo>
                    <a:pt x="21" y="68"/>
                    <a:pt x="21" y="68"/>
                    <a:pt x="26" y="67"/>
                  </a:cubicBezTo>
                  <a:cubicBezTo>
                    <a:pt x="31" y="66"/>
                    <a:pt x="34" y="63"/>
                    <a:pt x="34" y="58"/>
                  </a:cubicBezTo>
                  <a:cubicBezTo>
                    <a:pt x="34" y="42"/>
                    <a:pt x="34" y="26"/>
                    <a:pt x="34" y="10"/>
                  </a:cubicBezTo>
                  <a:cubicBezTo>
                    <a:pt x="34" y="5"/>
                    <a:pt x="31" y="1"/>
                    <a:pt x="26" y="0"/>
                  </a:cubicBezTo>
                  <a:cubicBezTo>
                    <a:pt x="18" y="0"/>
                    <a:pt x="10" y="0"/>
                    <a:pt x="0" y="0"/>
                  </a:cubicBezTo>
                  <a:cubicBezTo>
                    <a:pt x="1" y="4"/>
                    <a:pt x="1" y="7"/>
                    <a:pt x="3" y="9"/>
                  </a:cubicBezTo>
                  <a:cubicBezTo>
                    <a:pt x="8" y="16"/>
                    <a:pt x="11" y="24"/>
                    <a:pt x="11" y="32"/>
                  </a:cubicBezTo>
                  <a:cubicBezTo>
                    <a:pt x="10" y="46"/>
                    <a:pt x="11" y="60"/>
                    <a:pt x="11" y="74"/>
                  </a:cubicBezTo>
                  <a:cubicBezTo>
                    <a:pt x="13" y="74"/>
                    <a:pt x="16" y="74"/>
                    <a:pt x="20" y="7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8">
              <a:extLst>
                <a:ext uri="{FF2B5EF4-FFF2-40B4-BE49-F238E27FC236}">
                  <a16:creationId xmlns:a16="http://schemas.microsoft.com/office/drawing/2014/main" id="{E06F4293-7D65-4CF8-9A63-5A72F7C6E2FF}"/>
                </a:ext>
              </a:extLst>
            </p:cNvPr>
            <p:cNvSpPr>
              <a:spLocks/>
            </p:cNvSpPr>
            <p:nvPr/>
          </p:nvSpPr>
          <p:spPr bwMode="auto">
            <a:xfrm>
              <a:off x="4791075" y="1123951"/>
              <a:ext cx="142875" cy="82550"/>
            </a:xfrm>
            <a:custGeom>
              <a:avLst/>
              <a:gdLst>
                <a:gd name="T0" fmla="*/ 19 w 19"/>
                <a:gd name="T1" fmla="*/ 0 h 11"/>
                <a:gd name="T2" fmla="*/ 0 w 19"/>
                <a:gd name="T3" fmla="*/ 0 h 11"/>
                <a:gd name="T4" fmla="*/ 0 w 19"/>
                <a:gd name="T5" fmla="*/ 11 h 11"/>
                <a:gd name="T6" fmla="*/ 19 w 19"/>
                <a:gd name="T7" fmla="*/ 11 h 11"/>
                <a:gd name="T8" fmla="*/ 19 w 19"/>
                <a:gd name="T9" fmla="*/ 0 h 11"/>
              </a:gdLst>
              <a:ahLst/>
              <a:cxnLst>
                <a:cxn ang="0">
                  <a:pos x="T0" y="T1"/>
                </a:cxn>
                <a:cxn ang="0">
                  <a:pos x="T2" y="T3"/>
                </a:cxn>
                <a:cxn ang="0">
                  <a:pos x="T4" y="T5"/>
                </a:cxn>
                <a:cxn ang="0">
                  <a:pos x="T6" y="T7"/>
                </a:cxn>
                <a:cxn ang="0">
                  <a:pos x="T8" y="T9"/>
                </a:cxn>
              </a:cxnLst>
              <a:rect l="0" t="0" r="r" b="b"/>
              <a:pathLst>
                <a:path w="19" h="11">
                  <a:moveTo>
                    <a:pt x="19" y="0"/>
                  </a:moveTo>
                  <a:cubicBezTo>
                    <a:pt x="13" y="0"/>
                    <a:pt x="7" y="0"/>
                    <a:pt x="0" y="0"/>
                  </a:cubicBezTo>
                  <a:cubicBezTo>
                    <a:pt x="0" y="4"/>
                    <a:pt x="0" y="8"/>
                    <a:pt x="0" y="11"/>
                  </a:cubicBezTo>
                  <a:cubicBezTo>
                    <a:pt x="7" y="11"/>
                    <a:pt x="13" y="11"/>
                    <a:pt x="19" y="11"/>
                  </a:cubicBezTo>
                  <a:cubicBezTo>
                    <a:pt x="19" y="7"/>
                    <a:pt x="19" y="4"/>
                    <a:pt x="19"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9">
              <a:extLst>
                <a:ext uri="{FF2B5EF4-FFF2-40B4-BE49-F238E27FC236}">
                  <a16:creationId xmlns:a16="http://schemas.microsoft.com/office/drawing/2014/main" id="{975F6726-B7F6-4809-8981-6D78F6910E6D}"/>
                </a:ext>
              </a:extLst>
            </p:cNvPr>
            <p:cNvSpPr>
              <a:spLocks/>
            </p:cNvSpPr>
            <p:nvPr/>
          </p:nvSpPr>
          <p:spPr bwMode="auto">
            <a:xfrm>
              <a:off x="3683000" y="1333501"/>
              <a:ext cx="965200" cy="419100"/>
            </a:xfrm>
            <a:custGeom>
              <a:avLst/>
              <a:gdLst>
                <a:gd name="T0" fmla="*/ 0 w 129"/>
                <a:gd name="T1" fmla="*/ 8 h 56"/>
                <a:gd name="T2" fmla="*/ 3 w 129"/>
                <a:gd name="T3" fmla="*/ 4 h 56"/>
                <a:gd name="T4" fmla="*/ 12 w 129"/>
                <a:gd name="T5" fmla="*/ 5 h 56"/>
                <a:gd name="T6" fmla="*/ 26 w 129"/>
                <a:gd name="T7" fmla="*/ 11 h 56"/>
                <a:gd name="T8" fmla="*/ 123 w 129"/>
                <a:gd name="T9" fmla="*/ 11 h 56"/>
                <a:gd name="T10" fmla="*/ 129 w 129"/>
                <a:gd name="T11" fmla="*/ 11 h 56"/>
                <a:gd name="T12" fmla="*/ 129 w 129"/>
                <a:gd name="T13" fmla="*/ 56 h 56"/>
                <a:gd name="T14" fmla="*/ 120 w 129"/>
                <a:gd name="T15" fmla="*/ 56 h 56"/>
                <a:gd name="T16" fmla="*/ 111 w 129"/>
                <a:gd name="T17" fmla="*/ 49 h 56"/>
                <a:gd name="T18" fmla="*/ 12 w 129"/>
                <a:gd name="T19" fmla="*/ 49 h 56"/>
                <a:gd name="T20" fmla="*/ 0 w 129"/>
                <a:gd name="T21" fmla="*/ 42 h 56"/>
                <a:gd name="T22" fmla="*/ 0 w 129"/>
                <a:gd name="T23" fmla="*/ 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 h="56">
                  <a:moveTo>
                    <a:pt x="0" y="8"/>
                  </a:moveTo>
                  <a:cubicBezTo>
                    <a:pt x="1" y="6"/>
                    <a:pt x="2" y="5"/>
                    <a:pt x="3" y="4"/>
                  </a:cubicBezTo>
                  <a:cubicBezTo>
                    <a:pt x="7" y="0"/>
                    <a:pt x="9" y="1"/>
                    <a:pt x="12" y="5"/>
                  </a:cubicBezTo>
                  <a:cubicBezTo>
                    <a:pt x="15" y="9"/>
                    <a:pt x="20" y="11"/>
                    <a:pt x="26" y="11"/>
                  </a:cubicBezTo>
                  <a:cubicBezTo>
                    <a:pt x="58" y="11"/>
                    <a:pt x="90" y="11"/>
                    <a:pt x="123" y="11"/>
                  </a:cubicBezTo>
                  <a:cubicBezTo>
                    <a:pt x="125" y="11"/>
                    <a:pt x="127" y="11"/>
                    <a:pt x="129" y="11"/>
                  </a:cubicBezTo>
                  <a:cubicBezTo>
                    <a:pt x="129" y="26"/>
                    <a:pt x="129" y="41"/>
                    <a:pt x="129" y="56"/>
                  </a:cubicBezTo>
                  <a:cubicBezTo>
                    <a:pt x="126" y="56"/>
                    <a:pt x="123" y="56"/>
                    <a:pt x="120" y="56"/>
                  </a:cubicBezTo>
                  <a:cubicBezTo>
                    <a:pt x="119" y="50"/>
                    <a:pt x="118" y="49"/>
                    <a:pt x="111" y="49"/>
                  </a:cubicBezTo>
                  <a:cubicBezTo>
                    <a:pt x="78" y="49"/>
                    <a:pt x="45" y="49"/>
                    <a:pt x="12" y="49"/>
                  </a:cubicBezTo>
                  <a:cubicBezTo>
                    <a:pt x="6" y="49"/>
                    <a:pt x="2" y="47"/>
                    <a:pt x="0" y="42"/>
                  </a:cubicBezTo>
                  <a:cubicBezTo>
                    <a:pt x="0" y="31"/>
                    <a:pt x="0" y="19"/>
                    <a:pt x="0" y="8"/>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0">
              <a:extLst>
                <a:ext uri="{FF2B5EF4-FFF2-40B4-BE49-F238E27FC236}">
                  <a16:creationId xmlns:a16="http://schemas.microsoft.com/office/drawing/2014/main" id="{C577C02D-F9D9-4294-AFA4-BCA859371179}"/>
                </a:ext>
              </a:extLst>
            </p:cNvPr>
            <p:cNvSpPr>
              <a:spLocks/>
            </p:cNvSpPr>
            <p:nvPr/>
          </p:nvSpPr>
          <p:spPr bwMode="auto">
            <a:xfrm>
              <a:off x="3824288" y="658813"/>
              <a:ext cx="914400" cy="682625"/>
            </a:xfrm>
            <a:custGeom>
              <a:avLst/>
              <a:gdLst>
                <a:gd name="T0" fmla="*/ 0 w 122"/>
                <a:gd name="T1" fmla="*/ 77 h 91"/>
                <a:gd name="T2" fmla="*/ 6 w 122"/>
                <a:gd name="T3" fmla="*/ 77 h 91"/>
                <a:gd name="T4" fmla="*/ 101 w 122"/>
                <a:gd name="T5" fmla="*/ 77 h 91"/>
                <a:gd name="T6" fmla="*/ 106 w 122"/>
                <a:gd name="T7" fmla="*/ 77 h 91"/>
                <a:gd name="T8" fmla="*/ 110 w 122"/>
                <a:gd name="T9" fmla="*/ 72 h 91"/>
                <a:gd name="T10" fmla="*/ 106 w 122"/>
                <a:gd name="T11" fmla="*/ 68 h 91"/>
                <a:gd name="T12" fmla="*/ 101 w 122"/>
                <a:gd name="T13" fmla="*/ 67 h 91"/>
                <a:gd name="T14" fmla="*/ 7 w 122"/>
                <a:gd name="T15" fmla="*/ 67 h 91"/>
                <a:gd name="T16" fmla="*/ 0 w 122"/>
                <a:gd name="T17" fmla="*/ 67 h 91"/>
                <a:gd name="T18" fmla="*/ 0 w 122"/>
                <a:gd name="T19" fmla="*/ 63 h 91"/>
                <a:gd name="T20" fmla="*/ 0 w 122"/>
                <a:gd name="T21" fmla="*/ 8 h 91"/>
                <a:gd name="T22" fmla="*/ 8 w 122"/>
                <a:gd name="T23" fmla="*/ 0 h 91"/>
                <a:gd name="T24" fmla="*/ 71 w 122"/>
                <a:gd name="T25" fmla="*/ 0 h 91"/>
                <a:gd name="T26" fmla="*/ 76 w 122"/>
                <a:gd name="T27" fmla="*/ 1 h 91"/>
                <a:gd name="T28" fmla="*/ 79 w 122"/>
                <a:gd name="T29" fmla="*/ 19 h 91"/>
                <a:gd name="T30" fmla="*/ 115 w 122"/>
                <a:gd name="T31" fmla="*/ 58 h 91"/>
                <a:gd name="T32" fmla="*/ 120 w 122"/>
                <a:gd name="T33" fmla="*/ 64 h 91"/>
                <a:gd name="T34" fmla="*/ 120 w 122"/>
                <a:gd name="T35" fmla="*/ 69 h 91"/>
                <a:gd name="T36" fmla="*/ 112 w 122"/>
                <a:gd name="T37" fmla="*/ 90 h 91"/>
                <a:gd name="T38" fmla="*/ 109 w 122"/>
                <a:gd name="T39" fmla="*/ 91 h 91"/>
                <a:gd name="T40" fmla="*/ 6 w 122"/>
                <a:gd name="T41" fmla="*/ 91 h 91"/>
                <a:gd name="T42" fmla="*/ 0 w 122"/>
                <a:gd name="T43" fmla="*/ 85 h 91"/>
                <a:gd name="T44" fmla="*/ 0 w 122"/>
                <a:gd name="T45" fmla="*/ 7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2" h="91">
                  <a:moveTo>
                    <a:pt x="0" y="77"/>
                  </a:moveTo>
                  <a:cubicBezTo>
                    <a:pt x="2" y="77"/>
                    <a:pt x="4" y="77"/>
                    <a:pt x="6" y="77"/>
                  </a:cubicBezTo>
                  <a:cubicBezTo>
                    <a:pt x="38" y="77"/>
                    <a:pt x="70" y="77"/>
                    <a:pt x="101" y="77"/>
                  </a:cubicBezTo>
                  <a:cubicBezTo>
                    <a:pt x="103" y="77"/>
                    <a:pt x="105" y="77"/>
                    <a:pt x="106" y="77"/>
                  </a:cubicBezTo>
                  <a:cubicBezTo>
                    <a:pt x="107" y="76"/>
                    <a:pt x="109" y="74"/>
                    <a:pt x="110" y="72"/>
                  </a:cubicBezTo>
                  <a:cubicBezTo>
                    <a:pt x="110" y="71"/>
                    <a:pt x="107" y="69"/>
                    <a:pt x="106" y="68"/>
                  </a:cubicBezTo>
                  <a:cubicBezTo>
                    <a:pt x="105" y="67"/>
                    <a:pt x="103" y="67"/>
                    <a:pt x="101" y="67"/>
                  </a:cubicBezTo>
                  <a:cubicBezTo>
                    <a:pt x="70" y="67"/>
                    <a:pt x="38" y="67"/>
                    <a:pt x="7" y="67"/>
                  </a:cubicBezTo>
                  <a:cubicBezTo>
                    <a:pt x="5" y="67"/>
                    <a:pt x="3" y="67"/>
                    <a:pt x="0" y="67"/>
                  </a:cubicBezTo>
                  <a:cubicBezTo>
                    <a:pt x="0" y="66"/>
                    <a:pt x="0" y="64"/>
                    <a:pt x="0" y="63"/>
                  </a:cubicBezTo>
                  <a:cubicBezTo>
                    <a:pt x="0" y="45"/>
                    <a:pt x="0" y="27"/>
                    <a:pt x="0" y="8"/>
                  </a:cubicBezTo>
                  <a:cubicBezTo>
                    <a:pt x="0" y="1"/>
                    <a:pt x="1" y="0"/>
                    <a:pt x="8" y="0"/>
                  </a:cubicBezTo>
                  <a:cubicBezTo>
                    <a:pt x="29" y="0"/>
                    <a:pt x="50" y="0"/>
                    <a:pt x="71" y="0"/>
                  </a:cubicBezTo>
                  <a:cubicBezTo>
                    <a:pt x="73" y="0"/>
                    <a:pt x="74" y="1"/>
                    <a:pt x="76" y="1"/>
                  </a:cubicBezTo>
                  <a:cubicBezTo>
                    <a:pt x="77" y="7"/>
                    <a:pt x="78" y="13"/>
                    <a:pt x="79" y="19"/>
                  </a:cubicBezTo>
                  <a:cubicBezTo>
                    <a:pt x="85" y="37"/>
                    <a:pt x="97" y="50"/>
                    <a:pt x="115" y="58"/>
                  </a:cubicBezTo>
                  <a:cubicBezTo>
                    <a:pt x="119" y="59"/>
                    <a:pt x="120" y="61"/>
                    <a:pt x="120" y="64"/>
                  </a:cubicBezTo>
                  <a:cubicBezTo>
                    <a:pt x="119" y="66"/>
                    <a:pt x="119" y="68"/>
                    <a:pt x="120" y="69"/>
                  </a:cubicBezTo>
                  <a:cubicBezTo>
                    <a:pt x="122" y="78"/>
                    <a:pt x="116" y="84"/>
                    <a:pt x="112" y="90"/>
                  </a:cubicBezTo>
                  <a:cubicBezTo>
                    <a:pt x="112" y="91"/>
                    <a:pt x="110" y="91"/>
                    <a:pt x="109" y="91"/>
                  </a:cubicBezTo>
                  <a:cubicBezTo>
                    <a:pt x="75" y="91"/>
                    <a:pt x="40" y="91"/>
                    <a:pt x="6" y="91"/>
                  </a:cubicBezTo>
                  <a:cubicBezTo>
                    <a:pt x="2" y="91"/>
                    <a:pt x="0" y="89"/>
                    <a:pt x="0" y="85"/>
                  </a:cubicBezTo>
                  <a:cubicBezTo>
                    <a:pt x="0" y="83"/>
                    <a:pt x="0" y="80"/>
                    <a:pt x="0" y="77"/>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1">
              <a:extLst>
                <a:ext uri="{FF2B5EF4-FFF2-40B4-BE49-F238E27FC236}">
                  <a16:creationId xmlns:a16="http://schemas.microsoft.com/office/drawing/2014/main" id="{84B7BAEB-6AF0-4628-A0D2-E709F2B64A31}"/>
                </a:ext>
              </a:extLst>
            </p:cNvPr>
            <p:cNvSpPr>
              <a:spLocks/>
            </p:cNvSpPr>
            <p:nvPr/>
          </p:nvSpPr>
          <p:spPr bwMode="auto">
            <a:xfrm>
              <a:off x="4454525" y="252413"/>
              <a:ext cx="823912" cy="811213"/>
            </a:xfrm>
            <a:custGeom>
              <a:avLst/>
              <a:gdLst>
                <a:gd name="T0" fmla="*/ 93 w 110"/>
                <a:gd name="T1" fmla="*/ 80 h 108"/>
                <a:gd name="T2" fmla="*/ 93 w 110"/>
                <a:gd name="T3" fmla="*/ 88 h 108"/>
                <a:gd name="T4" fmla="*/ 56 w 110"/>
                <a:gd name="T5" fmla="*/ 107 h 108"/>
                <a:gd name="T6" fmla="*/ 2 w 110"/>
                <a:gd name="T7" fmla="*/ 56 h 108"/>
                <a:gd name="T8" fmla="*/ 50 w 110"/>
                <a:gd name="T9" fmla="*/ 2 h 108"/>
                <a:gd name="T10" fmla="*/ 98 w 110"/>
                <a:gd name="T11" fmla="*/ 24 h 108"/>
                <a:gd name="T12" fmla="*/ 102 w 110"/>
                <a:gd name="T13" fmla="*/ 77 h 108"/>
                <a:gd name="T14" fmla="*/ 100 w 110"/>
                <a:gd name="T15" fmla="*/ 80 h 108"/>
                <a:gd name="T16" fmla="*/ 93 w 110"/>
                <a:gd name="T17" fmla="*/ 80 h 108"/>
                <a:gd name="T18" fmla="*/ 94 w 110"/>
                <a:gd name="T19" fmla="*/ 73 h 108"/>
                <a:gd name="T20" fmla="*/ 56 w 110"/>
                <a:gd name="T21" fmla="*/ 11 h 108"/>
                <a:gd name="T22" fmla="*/ 14 w 110"/>
                <a:gd name="T23" fmla="*/ 41 h 108"/>
                <a:gd name="T24" fmla="*/ 31 w 110"/>
                <a:gd name="T25" fmla="*/ 90 h 108"/>
                <a:gd name="T26" fmla="*/ 82 w 110"/>
                <a:gd name="T27" fmla="*/ 88 h 108"/>
                <a:gd name="T28" fmla="*/ 89 w 110"/>
                <a:gd name="T29" fmla="*/ 85 h 108"/>
                <a:gd name="T30" fmla="*/ 93 w 110"/>
                <a:gd name="T31" fmla="*/ 8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0" h="108">
                  <a:moveTo>
                    <a:pt x="93" y="80"/>
                  </a:moveTo>
                  <a:cubicBezTo>
                    <a:pt x="96" y="83"/>
                    <a:pt x="95" y="85"/>
                    <a:pt x="93" y="88"/>
                  </a:cubicBezTo>
                  <a:cubicBezTo>
                    <a:pt x="83" y="101"/>
                    <a:pt x="71" y="107"/>
                    <a:pt x="56" y="107"/>
                  </a:cubicBezTo>
                  <a:cubicBezTo>
                    <a:pt x="27" y="108"/>
                    <a:pt x="4" y="86"/>
                    <a:pt x="2" y="56"/>
                  </a:cubicBezTo>
                  <a:cubicBezTo>
                    <a:pt x="0" y="29"/>
                    <a:pt x="22" y="5"/>
                    <a:pt x="50" y="2"/>
                  </a:cubicBezTo>
                  <a:cubicBezTo>
                    <a:pt x="70" y="0"/>
                    <a:pt x="86" y="8"/>
                    <a:pt x="98" y="24"/>
                  </a:cubicBezTo>
                  <a:cubicBezTo>
                    <a:pt x="109" y="41"/>
                    <a:pt x="110" y="59"/>
                    <a:pt x="102" y="77"/>
                  </a:cubicBezTo>
                  <a:cubicBezTo>
                    <a:pt x="102" y="78"/>
                    <a:pt x="101" y="80"/>
                    <a:pt x="100" y="80"/>
                  </a:cubicBezTo>
                  <a:cubicBezTo>
                    <a:pt x="97" y="80"/>
                    <a:pt x="95" y="80"/>
                    <a:pt x="93" y="80"/>
                  </a:cubicBezTo>
                  <a:cubicBezTo>
                    <a:pt x="93" y="78"/>
                    <a:pt x="93" y="75"/>
                    <a:pt x="94" y="73"/>
                  </a:cubicBezTo>
                  <a:cubicBezTo>
                    <a:pt x="107" y="45"/>
                    <a:pt x="87" y="12"/>
                    <a:pt x="56" y="11"/>
                  </a:cubicBezTo>
                  <a:cubicBezTo>
                    <a:pt x="37" y="11"/>
                    <a:pt x="20" y="23"/>
                    <a:pt x="14" y="41"/>
                  </a:cubicBezTo>
                  <a:cubicBezTo>
                    <a:pt x="8" y="59"/>
                    <a:pt x="15" y="79"/>
                    <a:pt x="31" y="90"/>
                  </a:cubicBezTo>
                  <a:cubicBezTo>
                    <a:pt x="46" y="101"/>
                    <a:pt x="67" y="100"/>
                    <a:pt x="82" y="88"/>
                  </a:cubicBezTo>
                  <a:cubicBezTo>
                    <a:pt x="84" y="86"/>
                    <a:pt x="86" y="83"/>
                    <a:pt x="89" y="85"/>
                  </a:cubicBezTo>
                  <a:cubicBezTo>
                    <a:pt x="90" y="85"/>
                    <a:pt x="91" y="81"/>
                    <a:pt x="93" y="8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2">
              <a:extLst>
                <a:ext uri="{FF2B5EF4-FFF2-40B4-BE49-F238E27FC236}">
                  <a16:creationId xmlns:a16="http://schemas.microsoft.com/office/drawing/2014/main" id="{2D1521AA-06C4-4403-A11B-6D1E3F7F964C}"/>
                </a:ext>
              </a:extLst>
            </p:cNvPr>
            <p:cNvSpPr>
              <a:spLocks/>
            </p:cNvSpPr>
            <p:nvPr/>
          </p:nvSpPr>
          <p:spPr bwMode="auto">
            <a:xfrm>
              <a:off x="4724400" y="1265238"/>
              <a:ext cx="284162" cy="585788"/>
            </a:xfrm>
            <a:custGeom>
              <a:avLst/>
              <a:gdLst>
                <a:gd name="T0" fmla="*/ 1 w 38"/>
                <a:gd name="T1" fmla="*/ 15 h 78"/>
                <a:gd name="T2" fmla="*/ 20 w 38"/>
                <a:gd name="T3" fmla="*/ 1 h 78"/>
                <a:gd name="T4" fmla="*/ 38 w 38"/>
                <a:gd name="T5" fmla="*/ 19 h 78"/>
                <a:gd name="T6" fmla="*/ 38 w 38"/>
                <a:gd name="T7" fmla="*/ 60 h 78"/>
                <a:gd name="T8" fmla="*/ 22 w 38"/>
                <a:gd name="T9" fmla="*/ 77 h 78"/>
                <a:gd name="T10" fmla="*/ 1 w 38"/>
                <a:gd name="T11" fmla="*/ 63 h 78"/>
                <a:gd name="T12" fmla="*/ 22 w 38"/>
                <a:gd name="T13" fmla="*/ 63 h 78"/>
                <a:gd name="T14" fmla="*/ 27 w 38"/>
                <a:gd name="T15" fmla="*/ 60 h 78"/>
                <a:gd name="T16" fmla="*/ 22 w 38"/>
                <a:gd name="T17" fmla="*/ 53 h 78"/>
                <a:gd name="T18" fmla="*/ 0 w 38"/>
                <a:gd name="T19" fmla="*/ 53 h 78"/>
                <a:gd name="T20" fmla="*/ 0 w 38"/>
                <a:gd name="T21" fmla="*/ 44 h 78"/>
                <a:gd name="T22" fmla="*/ 18 w 38"/>
                <a:gd name="T23" fmla="*/ 44 h 78"/>
                <a:gd name="T24" fmla="*/ 22 w 38"/>
                <a:gd name="T25" fmla="*/ 44 h 78"/>
                <a:gd name="T26" fmla="*/ 28 w 38"/>
                <a:gd name="T27" fmla="*/ 39 h 78"/>
                <a:gd name="T28" fmla="*/ 21 w 38"/>
                <a:gd name="T29" fmla="*/ 34 h 78"/>
                <a:gd name="T30" fmla="*/ 5 w 38"/>
                <a:gd name="T31" fmla="*/ 34 h 78"/>
                <a:gd name="T32" fmla="*/ 0 w 38"/>
                <a:gd name="T33" fmla="*/ 34 h 78"/>
                <a:gd name="T34" fmla="*/ 0 w 38"/>
                <a:gd name="T35" fmla="*/ 25 h 78"/>
                <a:gd name="T36" fmla="*/ 23 w 38"/>
                <a:gd name="T37" fmla="*/ 24 h 78"/>
                <a:gd name="T38" fmla="*/ 28 w 38"/>
                <a:gd name="T39" fmla="*/ 21 h 78"/>
                <a:gd name="T40" fmla="*/ 26 w 38"/>
                <a:gd name="T41" fmla="*/ 16 h 78"/>
                <a:gd name="T42" fmla="*/ 21 w 38"/>
                <a:gd name="T43" fmla="*/ 15 h 78"/>
                <a:gd name="T44" fmla="*/ 6 w 38"/>
                <a:gd name="T45" fmla="*/ 15 h 78"/>
                <a:gd name="T46" fmla="*/ 1 w 38"/>
                <a:gd name="T47" fmla="*/ 1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 h="78">
                  <a:moveTo>
                    <a:pt x="1" y="15"/>
                  </a:moveTo>
                  <a:cubicBezTo>
                    <a:pt x="3" y="6"/>
                    <a:pt x="11" y="0"/>
                    <a:pt x="20" y="1"/>
                  </a:cubicBezTo>
                  <a:cubicBezTo>
                    <a:pt x="30" y="1"/>
                    <a:pt x="37" y="9"/>
                    <a:pt x="38" y="19"/>
                  </a:cubicBezTo>
                  <a:cubicBezTo>
                    <a:pt x="38" y="32"/>
                    <a:pt x="38" y="46"/>
                    <a:pt x="38" y="60"/>
                  </a:cubicBezTo>
                  <a:cubicBezTo>
                    <a:pt x="38" y="68"/>
                    <a:pt x="30" y="76"/>
                    <a:pt x="22" y="77"/>
                  </a:cubicBezTo>
                  <a:cubicBezTo>
                    <a:pt x="11" y="78"/>
                    <a:pt x="4" y="73"/>
                    <a:pt x="1" y="63"/>
                  </a:cubicBezTo>
                  <a:cubicBezTo>
                    <a:pt x="8" y="63"/>
                    <a:pt x="15" y="63"/>
                    <a:pt x="22" y="63"/>
                  </a:cubicBezTo>
                  <a:cubicBezTo>
                    <a:pt x="24" y="63"/>
                    <a:pt x="26" y="62"/>
                    <a:pt x="27" y="60"/>
                  </a:cubicBezTo>
                  <a:cubicBezTo>
                    <a:pt x="30" y="57"/>
                    <a:pt x="27" y="53"/>
                    <a:pt x="22" y="53"/>
                  </a:cubicBezTo>
                  <a:cubicBezTo>
                    <a:pt x="15" y="53"/>
                    <a:pt x="8" y="53"/>
                    <a:pt x="0" y="53"/>
                  </a:cubicBezTo>
                  <a:cubicBezTo>
                    <a:pt x="0" y="50"/>
                    <a:pt x="0" y="47"/>
                    <a:pt x="0" y="44"/>
                  </a:cubicBezTo>
                  <a:cubicBezTo>
                    <a:pt x="6" y="44"/>
                    <a:pt x="12" y="44"/>
                    <a:pt x="18" y="44"/>
                  </a:cubicBezTo>
                  <a:cubicBezTo>
                    <a:pt x="19" y="44"/>
                    <a:pt x="20" y="44"/>
                    <a:pt x="22" y="44"/>
                  </a:cubicBezTo>
                  <a:cubicBezTo>
                    <a:pt x="25" y="44"/>
                    <a:pt x="28" y="43"/>
                    <a:pt x="28" y="39"/>
                  </a:cubicBezTo>
                  <a:cubicBezTo>
                    <a:pt x="28" y="35"/>
                    <a:pt x="25" y="34"/>
                    <a:pt x="21" y="34"/>
                  </a:cubicBezTo>
                  <a:cubicBezTo>
                    <a:pt x="16" y="34"/>
                    <a:pt x="10" y="34"/>
                    <a:pt x="5" y="34"/>
                  </a:cubicBezTo>
                  <a:cubicBezTo>
                    <a:pt x="3" y="34"/>
                    <a:pt x="2" y="34"/>
                    <a:pt x="0" y="34"/>
                  </a:cubicBezTo>
                  <a:cubicBezTo>
                    <a:pt x="0" y="31"/>
                    <a:pt x="0" y="28"/>
                    <a:pt x="0" y="25"/>
                  </a:cubicBezTo>
                  <a:cubicBezTo>
                    <a:pt x="8" y="25"/>
                    <a:pt x="15" y="25"/>
                    <a:pt x="23" y="24"/>
                  </a:cubicBezTo>
                  <a:cubicBezTo>
                    <a:pt x="25" y="24"/>
                    <a:pt x="27" y="22"/>
                    <a:pt x="28" y="21"/>
                  </a:cubicBezTo>
                  <a:cubicBezTo>
                    <a:pt x="28" y="20"/>
                    <a:pt x="27" y="17"/>
                    <a:pt x="26" y="16"/>
                  </a:cubicBezTo>
                  <a:cubicBezTo>
                    <a:pt x="25" y="15"/>
                    <a:pt x="23" y="15"/>
                    <a:pt x="21" y="15"/>
                  </a:cubicBezTo>
                  <a:cubicBezTo>
                    <a:pt x="16" y="15"/>
                    <a:pt x="11" y="15"/>
                    <a:pt x="6" y="15"/>
                  </a:cubicBezTo>
                  <a:cubicBezTo>
                    <a:pt x="4" y="15"/>
                    <a:pt x="2" y="15"/>
                    <a:pt x="1" y="1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3">
              <a:extLst>
                <a:ext uri="{FF2B5EF4-FFF2-40B4-BE49-F238E27FC236}">
                  <a16:creationId xmlns:a16="http://schemas.microsoft.com/office/drawing/2014/main" id="{34753C10-A153-4049-BCB0-A0479AF7920A}"/>
                </a:ext>
              </a:extLst>
            </p:cNvPr>
            <p:cNvSpPr>
              <a:spLocks/>
            </p:cNvSpPr>
            <p:nvPr/>
          </p:nvSpPr>
          <p:spPr bwMode="auto">
            <a:xfrm>
              <a:off x="5000625" y="1198563"/>
              <a:ext cx="255587" cy="554038"/>
            </a:xfrm>
            <a:custGeom>
              <a:avLst/>
              <a:gdLst>
                <a:gd name="T0" fmla="*/ 20 w 34"/>
                <a:gd name="T1" fmla="*/ 74 h 74"/>
                <a:gd name="T2" fmla="*/ 11 w 34"/>
                <a:gd name="T3" fmla="*/ 74 h 74"/>
                <a:gd name="T4" fmla="*/ 11 w 34"/>
                <a:gd name="T5" fmla="*/ 32 h 74"/>
                <a:gd name="T6" fmla="*/ 3 w 34"/>
                <a:gd name="T7" fmla="*/ 9 h 74"/>
                <a:gd name="T8" fmla="*/ 0 w 34"/>
                <a:gd name="T9" fmla="*/ 0 h 74"/>
                <a:gd name="T10" fmla="*/ 26 w 34"/>
                <a:gd name="T11" fmla="*/ 0 h 74"/>
                <a:gd name="T12" fmla="*/ 34 w 34"/>
                <a:gd name="T13" fmla="*/ 10 h 74"/>
                <a:gd name="T14" fmla="*/ 34 w 34"/>
                <a:gd name="T15" fmla="*/ 58 h 74"/>
                <a:gd name="T16" fmla="*/ 26 w 34"/>
                <a:gd name="T17" fmla="*/ 67 h 74"/>
                <a:gd name="T18" fmla="*/ 20 w 34"/>
                <a:gd name="T1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74">
                  <a:moveTo>
                    <a:pt x="20" y="74"/>
                  </a:moveTo>
                  <a:cubicBezTo>
                    <a:pt x="16" y="74"/>
                    <a:pt x="13" y="74"/>
                    <a:pt x="11" y="74"/>
                  </a:cubicBezTo>
                  <a:cubicBezTo>
                    <a:pt x="11" y="60"/>
                    <a:pt x="10" y="46"/>
                    <a:pt x="11" y="32"/>
                  </a:cubicBezTo>
                  <a:cubicBezTo>
                    <a:pt x="11" y="24"/>
                    <a:pt x="8" y="16"/>
                    <a:pt x="3" y="9"/>
                  </a:cubicBezTo>
                  <a:cubicBezTo>
                    <a:pt x="1" y="7"/>
                    <a:pt x="1" y="4"/>
                    <a:pt x="0" y="0"/>
                  </a:cubicBezTo>
                  <a:cubicBezTo>
                    <a:pt x="10" y="0"/>
                    <a:pt x="18" y="0"/>
                    <a:pt x="26" y="0"/>
                  </a:cubicBezTo>
                  <a:cubicBezTo>
                    <a:pt x="31" y="1"/>
                    <a:pt x="34" y="5"/>
                    <a:pt x="34" y="10"/>
                  </a:cubicBezTo>
                  <a:cubicBezTo>
                    <a:pt x="34" y="26"/>
                    <a:pt x="34" y="42"/>
                    <a:pt x="34" y="58"/>
                  </a:cubicBezTo>
                  <a:cubicBezTo>
                    <a:pt x="34" y="63"/>
                    <a:pt x="31" y="66"/>
                    <a:pt x="26" y="67"/>
                  </a:cubicBezTo>
                  <a:cubicBezTo>
                    <a:pt x="21" y="68"/>
                    <a:pt x="21" y="68"/>
                    <a:pt x="20" y="7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4">
              <a:extLst>
                <a:ext uri="{FF2B5EF4-FFF2-40B4-BE49-F238E27FC236}">
                  <a16:creationId xmlns:a16="http://schemas.microsoft.com/office/drawing/2014/main" id="{3F5370A6-DF9F-415B-A343-ECD06AB49571}"/>
                </a:ext>
              </a:extLst>
            </p:cNvPr>
            <p:cNvSpPr>
              <a:spLocks/>
            </p:cNvSpPr>
            <p:nvPr/>
          </p:nvSpPr>
          <p:spPr bwMode="auto">
            <a:xfrm>
              <a:off x="4791075" y="1123951"/>
              <a:ext cx="142875" cy="82550"/>
            </a:xfrm>
            <a:custGeom>
              <a:avLst/>
              <a:gdLst>
                <a:gd name="T0" fmla="*/ 19 w 19"/>
                <a:gd name="T1" fmla="*/ 0 h 11"/>
                <a:gd name="T2" fmla="*/ 19 w 19"/>
                <a:gd name="T3" fmla="*/ 11 h 11"/>
                <a:gd name="T4" fmla="*/ 0 w 19"/>
                <a:gd name="T5" fmla="*/ 11 h 11"/>
                <a:gd name="T6" fmla="*/ 0 w 19"/>
                <a:gd name="T7" fmla="*/ 0 h 11"/>
                <a:gd name="T8" fmla="*/ 19 w 19"/>
                <a:gd name="T9" fmla="*/ 0 h 11"/>
              </a:gdLst>
              <a:ahLst/>
              <a:cxnLst>
                <a:cxn ang="0">
                  <a:pos x="T0" y="T1"/>
                </a:cxn>
                <a:cxn ang="0">
                  <a:pos x="T2" y="T3"/>
                </a:cxn>
                <a:cxn ang="0">
                  <a:pos x="T4" y="T5"/>
                </a:cxn>
                <a:cxn ang="0">
                  <a:pos x="T6" y="T7"/>
                </a:cxn>
                <a:cxn ang="0">
                  <a:pos x="T8" y="T9"/>
                </a:cxn>
              </a:cxnLst>
              <a:rect l="0" t="0" r="r" b="b"/>
              <a:pathLst>
                <a:path w="19" h="11">
                  <a:moveTo>
                    <a:pt x="19" y="0"/>
                  </a:moveTo>
                  <a:cubicBezTo>
                    <a:pt x="19" y="4"/>
                    <a:pt x="19" y="7"/>
                    <a:pt x="19" y="11"/>
                  </a:cubicBezTo>
                  <a:cubicBezTo>
                    <a:pt x="13" y="11"/>
                    <a:pt x="7" y="11"/>
                    <a:pt x="0" y="11"/>
                  </a:cubicBezTo>
                  <a:cubicBezTo>
                    <a:pt x="0" y="8"/>
                    <a:pt x="0" y="4"/>
                    <a:pt x="0" y="0"/>
                  </a:cubicBezTo>
                  <a:cubicBezTo>
                    <a:pt x="7" y="0"/>
                    <a:pt x="13" y="0"/>
                    <a:pt x="19"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5">
              <a:extLst>
                <a:ext uri="{FF2B5EF4-FFF2-40B4-BE49-F238E27FC236}">
                  <a16:creationId xmlns:a16="http://schemas.microsoft.com/office/drawing/2014/main" id="{94133580-BA0C-4F64-A217-F242FB94E553}"/>
                </a:ext>
              </a:extLst>
            </p:cNvPr>
            <p:cNvSpPr>
              <a:spLocks noEditPoints="1"/>
            </p:cNvSpPr>
            <p:nvPr/>
          </p:nvSpPr>
          <p:spPr bwMode="auto">
            <a:xfrm>
              <a:off x="4611688" y="411163"/>
              <a:ext cx="501650" cy="501650"/>
            </a:xfrm>
            <a:custGeom>
              <a:avLst/>
              <a:gdLst>
                <a:gd name="T0" fmla="*/ 34 w 67"/>
                <a:gd name="T1" fmla="*/ 0 h 67"/>
                <a:gd name="T2" fmla="*/ 67 w 67"/>
                <a:gd name="T3" fmla="*/ 33 h 67"/>
                <a:gd name="T4" fmla="*/ 34 w 67"/>
                <a:gd name="T5" fmla="*/ 67 h 67"/>
                <a:gd name="T6" fmla="*/ 0 w 67"/>
                <a:gd name="T7" fmla="*/ 33 h 67"/>
                <a:gd name="T8" fmla="*/ 34 w 67"/>
                <a:gd name="T9" fmla="*/ 0 h 67"/>
                <a:gd name="T10" fmla="*/ 38 w 67"/>
                <a:gd name="T11" fmla="*/ 33 h 67"/>
                <a:gd name="T12" fmla="*/ 37 w 67"/>
                <a:gd name="T13" fmla="*/ 30 h 67"/>
                <a:gd name="T14" fmla="*/ 21 w 67"/>
                <a:gd name="T15" fmla="*/ 20 h 67"/>
                <a:gd name="T16" fmla="*/ 16 w 67"/>
                <a:gd name="T17" fmla="*/ 21 h 67"/>
                <a:gd name="T18" fmla="*/ 16 w 67"/>
                <a:gd name="T19" fmla="*/ 27 h 67"/>
                <a:gd name="T20" fmla="*/ 32 w 67"/>
                <a:gd name="T21" fmla="*/ 37 h 67"/>
                <a:gd name="T22" fmla="*/ 38 w 67"/>
                <a:gd name="T23" fmla="*/ 3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67">
                  <a:moveTo>
                    <a:pt x="34" y="0"/>
                  </a:moveTo>
                  <a:cubicBezTo>
                    <a:pt x="52" y="0"/>
                    <a:pt x="67" y="15"/>
                    <a:pt x="67" y="33"/>
                  </a:cubicBezTo>
                  <a:cubicBezTo>
                    <a:pt x="67" y="52"/>
                    <a:pt x="52" y="67"/>
                    <a:pt x="34" y="67"/>
                  </a:cubicBezTo>
                  <a:cubicBezTo>
                    <a:pt x="15" y="67"/>
                    <a:pt x="0" y="52"/>
                    <a:pt x="0" y="33"/>
                  </a:cubicBezTo>
                  <a:cubicBezTo>
                    <a:pt x="0" y="15"/>
                    <a:pt x="15" y="0"/>
                    <a:pt x="34" y="0"/>
                  </a:cubicBezTo>
                  <a:close/>
                  <a:moveTo>
                    <a:pt x="38" y="33"/>
                  </a:moveTo>
                  <a:cubicBezTo>
                    <a:pt x="38" y="32"/>
                    <a:pt x="38" y="31"/>
                    <a:pt x="37" y="30"/>
                  </a:cubicBezTo>
                  <a:cubicBezTo>
                    <a:pt x="32" y="26"/>
                    <a:pt x="27" y="23"/>
                    <a:pt x="21" y="20"/>
                  </a:cubicBezTo>
                  <a:cubicBezTo>
                    <a:pt x="20" y="19"/>
                    <a:pt x="16" y="20"/>
                    <a:pt x="16" y="21"/>
                  </a:cubicBezTo>
                  <a:cubicBezTo>
                    <a:pt x="15" y="23"/>
                    <a:pt x="15" y="26"/>
                    <a:pt x="16" y="27"/>
                  </a:cubicBezTo>
                  <a:cubicBezTo>
                    <a:pt x="21" y="31"/>
                    <a:pt x="26" y="34"/>
                    <a:pt x="32" y="37"/>
                  </a:cubicBezTo>
                  <a:cubicBezTo>
                    <a:pt x="35" y="39"/>
                    <a:pt x="38" y="37"/>
                    <a:pt x="38" y="33"/>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791"/>
        <p:cNvGrpSpPr/>
        <p:nvPr/>
      </p:nvGrpSpPr>
      <p:grpSpPr>
        <a:xfrm>
          <a:off x="0" y="0"/>
          <a:ext cx="0" cy="0"/>
          <a:chOff x="0" y="0"/>
          <a:chExt cx="0" cy="0"/>
        </a:xfrm>
      </p:grpSpPr>
      <p:sp>
        <p:nvSpPr>
          <p:cNvPr id="1792" name="Google Shape;1792;p46"/>
          <p:cNvSpPr txBox="1">
            <a:spLocks noGrp="1"/>
          </p:cNvSpPr>
          <p:nvPr>
            <p:ph type="title"/>
          </p:nvPr>
        </p:nvSpPr>
        <p:spPr>
          <a:xfrm>
            <a:off x="292018" y="560841"/>
            <a:ext cx="3852000" cy="273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b="1" dirty="0">
                <a:solidFill>
                  <a:schemeClr val="tx2">
                    <a:lumMod val="75000"/>
                  </a:schemeClr>
                </a:solidFill>
                <a:latin typeface="Prata" panose="020B0604020202020204" charset="0"/>
                <a:ea typeface="Poppins"/>
                <a:cs typeface="Poppins"/>
                <a:sym typeface="Poppins"/>
              </a:rPr>
              <a:t>A PICTURE ALWAYS</a:t>
            </a:r>
            <a:endParaRPr b="1" dirty="0">
              <a:solidFill>
                <a:schemeClr val="tx2">
                  <a:lumMod val="75000"/>
                </a:schemeClr>
              </a:solidFill>
              <a:latin typeface="Prata" panose="020B0604020202020204" charset="0"/>
              <a:ea typeface="Poppins"/>
              <a:cs typeface="Poppins"/>
              <a:sym typeface="Poppins"/>
            </a:endParaRPr>
          </a:p>
          <a:p>
            <a:pPr marL="0" lvl="0" indent="0" algn="l" rtl="0">
              <a:spcBef>
                <a:spcPts val="0"/>
              </a:spcBef>
              <a:spcAft>
                <a:spcPts val="0"/>
              </a:spcAft>
              <a:buClr>
                <a:schemeClr val="dk1"/>
              </a:buClr>
              <a:buSzPts val="1100"/>
              <a:buFont typeface="Arial"/>
              <a:buNone/>
            </a:pPr>
            <a:r>
              <a:rPr lang="en" b="1" dirty="0">
                <a:solidFill>
                  <a:schemeClr val="tx2">
                    <a:lumMod val="75000"/>
                  </a:schemeClr>
                </a:solidFill>
                <a:latin typeface="Prata" panose="020B0604020202020204" charset="0"/>
                <a:ea typeface="Poppins"/>
                <a:cs typeface="Poppins"/>
                <a:sym typeface="Poppins"/>
              </a:rPr>
              <a:t>REINFORCES THE</a:t>
            </a:r>
            <a:endParaRPr b="1" dirty="0">
              <a:solidFill>
                <a:schemeClr val="tx2">
                  <a:lumMod val="75000"/>
                </a:schemeClr>
              </a:solidFill>
              <a:latin typeface="Prata" panose="020B0604020202020204" charset="0"/>
              <a:ea typeface="Poppins"/>
              <a:cs typeface="Poppins"/>
              <a:sym typeface="Poppins"/>
            </a:endParaRPr>
          </a:p>
          <a:p>
            <a:pPr marL="0" lvl="0" indent="0" algn="l" rtl="0">
              <a:spcBef>
                <a:spcPts val="0"/>
              </a:spcBef>
              <a:spcAft>
                <a:spcPts val="0"/>
              </a:spcAft>
              <a:buClr>
                <a:schemeClr val="dk1"/>
              </a:buClr>
              <a:buSzPts val="1100"/>
              <a:buFont typeface="Arial"/>
              <a:buNone/>
            </a:pPr>
            <a:r>
              <a:rPr lang="en" b="1" dirty="0">
                <a:solidFill>
                  <a:schemeClr val="tx2">
                    <a:lumMod val="75000"/>
                  </a:schemeClr>
                </a:solidFill>
                <a:latin typeface="Prata" panose="020B0604020202020204" charset="0"/>
                <a:ea typeface="Poppins"/>
                <a:cs typeface="Poppins"/>
                <a:sym typeface="Poppins"/>
              </a:rPr>
              <a:t>CONCEPT</a:t>
            </a:r>
            <a:endParaRPr b="1" dirty="0">
              <a:solidFill>
                <a:schemeClr val="tx2">
                  <a:lumMod val="75000"/>
                </a:schemeClr>
              </a:solidFill>
              <a:latin typeface="Prata" panose="020B0604020202020204" charset="0"/>
              <a:ea typeface="Poppins"/>
              <a:cs typeface="Poppins"/>
              <a:sym typeface="Poppins"/>
            </a:endParaRPr>
          </a:p>
          <a:p>
            <a:pPr marL="0" lvl="0" indent="0" algn="l" rtl="0">
              <a:spcBef>
                <a:spcPts val="0"/>
              </a:spcBef>
              <a:spcAft>
                <a:spcPts val="0"/>
              </a:spcAft>
              <a:buNone/>
            </a:pPr>
            <a:endParaRPr b="1" dirty="0">
              <a:solidFill>
                <a:schemeClr val="tx2">
                  <a:lumMod val="75000"/>
                </a:schemeClr>
              </a:solidFill>
              <a:latin typeface="Prata" panose="020B0604020202020204" charset="0"/>
              <a:ea typeface="Poppins"/>
              <a:cs typeface="Poppins"/>
              <a:sym typeface="Poppins"/>
            </a:endParaRPr>
          </a:p>
        </p:txBody>
      </p:sp>
      <p:sp>
        <p:nvSpPr>
          <p:cNvPr id="1793" name="Google Shape;1793;p46"/>
          <p:cNvSpPr txBox="1">
            <a:spLocks noGrp="1"/>
          </p:cNvSpPr>
          <p:nvPr>
            <p:ph type="subTitle" idx="1"/>
          </p:nvPr>
        </p:nvSpPr>
        <p:spPr>
          <a:xfrm>
            <a:off x="292018" y="3481040"/>
            <a:ext cx="3403800" cy="95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rgbClr val="F7E235"/>
                </a:solidFill>
              </a:rPr>
              <a:t>Images reveal large amounts</a:t>
            </a:r>
            <a:endParaRPr dirty="0">
              <a:solidFill>
                <a:srgbClr val="F7E235"/>
              </a:solidFill>
            </a:endParaRPr>
          </a:p>
          <a:p>
            <a:pPr marL="0" lvl="0" indent="0" algn="l" rtl="0">
              <a:spcBef>
                <a:spcPts val="0"/>
              </a:spcBef>
              <a:spcAft>
                <a:spcPts val="0"/>
              </a:spcAft>
              <a:buClr>
                <a:schemeClr val="dk1"/>
              </a:buClr>
              <a:buSzPts val="1100"/>
              <a:buFont typeface="Arial"/>
              <a:buNone/>
            </a:pPr>
            <a:r>
              <a:rPr lang="en" dirty="0">
                <a:solidFill>
                  <a:srgbClr val="F7E235"/>
                </a:solidFill>
              </a:rPr>
              <a:t>of data, so remember: use an</a:t>
            </a:r>
            <a:endParaRPr dirty="0">
              <a:solidFill>
                <a:srgbClr val="F7E235"/>
              </a:solidFill>
            </a:endParaRPr>
          </a:p>
          <a:p>
            <a:pPr marL="0" lvl="0" indent="0" algn="l" rtl="0">
              <a:spcBef>
                <a:spcPts val="0"/>
              </a:spcBef>
              <a:spcAft>
                <a:spcPts val="0"/>
              </a:spcAft>
              <a:buClr>
                <a:schemeClr val="dk1"/>
              </a:buClr>
              <a:buSzPts val="1100"/>
              <a:buFont typeface="Arial"/>
              <a:buNone/>
            </a:pPr>
            <a:r>
              <a:rPr lang="en" dirty="0">
                <a:solidFill>
                  <a:srgbClr val="F7E235"/>
                </a:solidFill>
              </a:rPr>
              <a:t>image instead of long texts</a:t>
            </a:r>
            <a:endParaRPr dirty="0">
              <a:solidFill>
                <a:srgbClr val="F7E235"/>
              </a:solidFill>
            </a:endParaRPr>
          </a:p>
          <a:p>
            <a:pPr marL="0" lvl="0" indent="0" algn="l" rtl="0">
              <a:spcBef>
                <a:spcPts val="0"/>
              </a:spcBef>
              <a:spcAft>
                <a:spcPts val="0"/>
              </a:spcAft>
              <a:buNone/>
            </a:pPr>
            <a:endParaRPr dirty="0">
              <a:solidFill>
                <a:srgbClr val="F7E235"/>
              </a:solidFill>
            </a:endParaRPr>
          </a:p>
        </p:txBody>
      </p:sp>
    </p:spTree>
    <p:extLst>
      <p:ext uri="{BB962C8B-B14F-4D97-AF65-F5344CB8AC3E}">
        <p14:creationId xmlns:p14="http://schemas.microsoft.com/office/powerpoint/2010/main" val="131751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4"/>
        <p:cNvGrpSpPr/>
        <p:nvPr/>
      </p:nvGrpSpPr>
      <p:grpSpPr>
        <a:xfrm>
          <a:off x="0" y="0"/>
          <a:ext cx="0" cy="0"/>
          <a:chOff x="0" y="0"/>
          <a:chExt cx="0" cy="0"/>
        </a:xfrm>
      </p:grpSpPr>
      <p:sp>
        <p:nvSpPr>
          <p:cNvPr id="1955" name="Google Shape;1955;p49"/>
          <p:cNvSpPr txBox="1">
            <a:spLocks noGrp="1"/>
          </p:cNvSpPr>
          <p:nvPr>
            <p:ph type="title"/>
          </p:nvPr>
        </p:nvSpPr>
        <p:spPr>
          <a:xfrm>
            <a:off x="720000" y="532050"/>
            <a:ext cx="7710900" cy="143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b="1" dirty="0">
                <a:solidFill>
                  <a:schemeClr val="bg1"/>
                </a:solidFill>
                <a:latin typeface="Prata" panose="020B0604020202020204" charset="0"/>
                <a:ea typeface="Poppins"/>
                <a:cs typeface="Poppins"/>
                <a:sym typeface="Poppins"/>
              </a:rPr>
              <a:t>INFOGRAPHICS MAKE YOUR </a:t>
            </a:r>
            <a:endParaRPr b="1" dirty="0">
              <a:solidFill>
                <a:schemeClr val="bg1"/>
              </a:solidFill>
              <a:latin typeface="Prata" panose="020B0604020202020204" charset="0"/>
              <a:ea typeface="Poppins"/>
              <a:cs typeface="Poppins"/>
              <a:sym typeface="Poppins"/>
            </a:endParaRPr>
          </a:p>
          <a:p>
            <a:pPr marL="0" lvl="0" indent="0" algn="ctr" rtl="0">
              <a:spcBef>
                <a:spcPts val="0"/>
              </a:spcBef>
              <a:spcAft>
                <a:spcPts val="0"/>
              </a:spcAft>
              <a:buClr>
                <a:schemeClr val="dk1"/>
              </a:buClr>
              <a:buSzPts val="1100"/>
              <a:buFont typeface="Arial"/>
              <a:buNone/>
            </a:pPr>
            <a:r>
              <a:rPr lang="en" b="1" dirty="0">
                <a:solidFill>
                  <a:schemeClr val="bg1"/>
                </a:solidFill>
                <a:latin typeface="Prata" panose="020B0604020202020204" charset="0"/>
                <a:ea typeface="Poppins"/>
                <a:cs typeface="Poppins"/>
                <a:sym typeface="Poppins"/>
              </a:rPr>
              <a:t>IDEA UNDERSTANDABLE...</a:t>
            </a:r>
            <a:endParaRPr b="1" dirty="0">
              <a:solidFill>
                <a:schemeClr val="bg1"/>
              </a:solidFill>
              <a:latin typeface="Prata" panose="020B0604020202020204" charset="0"/>
              <a:ea typeface="Poppins"/>
              <a:cs typeface="Poppins"/>
              <a:sym typeface="Poppins"/>
            </a:endParaRPr>
          </a:p>
          <a:p>
            <a:pPr marL="0" lvl="0" indent="0" algn="l" rtl="0">
              <a:spcBef>
                <a:spcPts val="0"/>
              </a:spcBef>
              <a:spcAft>
                <a:spcPts val="0"/>
              </a:spcAft>
              <a:buNone/>
            </a:pPr>
            <a:endParaRPr b="1" dirty="0">
              <a:solidFill>
                <a:schemeClr val="bg1"/>
              </a:solidFill>
              <a:latin typeface="Prata" panose="020B0604020202020204" charset="0"/>
              <a:ea typeface="Poppins"/>
              <a:cs typeface="Poppins"/>
              <a:sym typeface="Poppins"/>
            </a:endParaRPr>
          </a:p>
        </p:txBody>
      </p:sp>
      <p:sp>
        <p:nvSpPr>
          <p:cNvPr id="1957" name="Google Shape;1957;p49"/>
          <p:cNvSpPr txBox="1">
            <a:spLocks noGrp="1"/>
          </p:cNvSpPr>
          <p:nvPr>
            <p:ph type="subTitle" idx="1"/>
          </p:nvPr>
        </p:nvSpPr>
        <p:spPr>
          <a:xfrm>
            <a:off x="872400" y="3211200"/>
            <a:ext cx="1612800" cy="9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Mercury is the closest planet to the Sun</a:t>
            </a:r>
            <a:endParaRPr dirty="0">
              <a:solidFill>
                <a:schemeClr val="bg1"/>
              </a:solidFill>
            </a:endParaRPr>
          </a:p>
        </p:txBody>
      </p:sp>
      <p:sp>
        <p:nvSpPr>
          <p:cNvPr id="1958" name="Google Shape;1958;p49"/>
          <p:cNvSpPr txBox="1">
            <a:spLocks noGrp="1"/>
          </p:cNvSpPr>
          <p:nvPr>
            <p:ph type="subTitle" idx="1"/>
          </p:nvPr>
        </p:nvSpPr>
        <p:spPr>
          <a:xfrm>
            <a:off x="6640602" y="1897225"/>
            <a:ext cx="1612800" cy="954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solidFill>
                  <a:schemeClr val="bg1"/>
                </a:solidFill>
              </a:rPr>
              <a:t>Jupiter is the biggest planet in the Solar System</a:t>
            </a:r>
            <a:endParaRPr dirty="0">
              <a:solidFill>
                <a:schemeClr val="bg1"/>
              </a:solidFill>
            </a:endParaRPr>
          </a:p>
        </p:txBody>
      </p:sp>
      <p:sp>
        <p:nvSpPr>
          <p:cNvPr id="1959" name="Google Shape;1959;p49"/>
          <p:cNvSpPr txBox="1">
            <a:spLocks noGrp="1"/>
          </p:cNvSpPr>
          <p:nvPr>
            <p:ph type="subTitle" idx="1"/>
          </p:nvPr>
        </p:nvSpPr>
        <p:spPr>
          <a:xfrm>
            <a:off x="6640602" y="3120000"/>
            <a:ext cx="1611600" cy="10452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solidFill>
                  <a:schemeClr val="bg1"/>
                </a:solidFill>
              </a:rPr>
              <a:t>Venus has a beautiful name, but it’s terribly hot</a:t>
            </a:r>
            <a:endParaRPr dirty="0">
              <a:solidFill>
                <a:schemeClr val="bg1"/>
              </a:solidFill>
            </a:endParaRPr>
          </a:p>
        </p:txBody>
      </p:sp>
      <p:sp>
        <p:nvSpPr>
          <p:cNvPr id="1960" name="Google Shape;1960;p49"/>
          <p:cNvSpPr txBox="1">
            <a:spLocks noGrp="1"/>
          </p:cNvSpPr>
          <p:nvPr>
            <p:ph type="subTitle" idx="1"/>
          </p:nvPr>
        </p:nvSpPr>
        <p:spPr>
          <a:xfrm>
            <a:off x="872400" y="1853125"/>
            <a:ext cx="1612800" cy="9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Despite being red, Mars is a cold place</a:t>
            </a:r>
            <a:endParaRPr dirty="0">
              <a:solidFill>
                <a:schemeClr val="bg1"/>
              </a:solidFill>
            </a:endParaRPr>
          </a:p>
        </p:txBody>
      </p:sp>
      <p:sp>
        <p:nvSpPr>
          <p:cNvPr id="6" name="Freeform 5">
            <a:extLst>
              <a:ext uri="{FF2B5EF4-FFF2-40B4-BE49-F238E27FC236}">
                <a16:creationId xmlns:a16="http://schemas.microsoft.com/office/drawing/2014/main" id="{836C8FF3-D878-4C7A-BB8E-6736D0E1CA49}"/>
              </a:ext>
            </a:extLst>
          </p:cNvPr>
          <p:cNvSpPr>
            <a:spLocks noEditPoints="1"/>
          </p:cNvSpPr>
          <p:nvPr/>
        </p:nvSpPr>
        <p:spPr bwMode="auto">
          <a:xfrm>
            <a:off x="3152775" y="1827213"/>
            <a:ext cx="2817813" cy="2820987"/>
          </a:xfrm>
          <a:custGeom>
            <a:avLst/>
            <a:gdLst>
              <a:gd name="T0" fmla="*/ 212 w 965"/>
              <a:gd name="T1" fmla="*/ 966 h 966"/>
              <a:gd name="T2" fmla="*/ 153 w 965"/>
              <a:gd name="T3" fmla="*/ 950 h 966"/>
              <a:gd name="T4" fmla="*/ 6 w 965"/>
              <a:gd name="T5" fmla="*/ 782 h 966"/>
              <a:gd name="T6" fmla="*/ 0 w 965"/>
              <a:gd name="T7" fmla="*/ 729 h 966"/>
              <a:gd name="T8" fmla="*/ 34 w 965"/>
              <a:gd name="T9" fmla="*/ 642 h 966"/>
              <a:gd name="T10" fmla="*/ 190 w 965"/>
              <a:gd name="T11" fmla="*/ 510 h 966"/>
              <a:gd name="T12" fmla="*/ 404 w 965"/>
              <a:gd name="T13" fmla="*/ 487 h 966"/>
              <a:gd name="T14" fmla="*/ 444 w 965"/>
              <a:gd name="T15" fmla="*/ 473 h 966"/>
              <a:gd name="T16" fmla="*/ 389 w 965"/>
              <a:gd name="T17" fmla="*/ 438 h 966"/>
              <a:gd name="T18" fmla="*/ 344 w 965"/>
              <a:gd name="T19" fmla="*/ 415 h 966"/>
              <a:gd name="T20" fmla="*/ 381 w 965"/>
              <a:gd name="T21" fmla="*/ 355 h 966"/>
              <a:gd name="T22" fmla="*/ 411 w 965"/>
              <a:gd name="T23" fmla="*/ 342 h 966"/>
              <a:gd name="T24" fmla="*/ 440 w 965"/>
              <a:gd name="T25" fmla="*/ 386 h 966"/>
              <a:gd name="T26" fmla="*/ 475 w 965"/>
              <a:gd name="T27" fmla="*/ 441 h 966"/>
              <a:gd name="T28" fmla="*/ 496 w 965"/>
              <a:gd name="T29" fmla="*/ 409 h 966"/>
              <a:gd name="T30" fmla="*/ 453 w 965"/>
              <a:gd name="T31" fmla="*/ 211 h 966"/>
              <a:gd name="T32" fmla="*/ 655 w 965"/>
              <a:gd name="T33" fmla="*/ 5 h 966"/>
              <a:gd name="T34" fmla="*/ 717 w 965"/>
              <a:gd name="T35" fmla="*/ 0 h 966"/>
              <a:gd name="T36" fmla="*/ 754 w 965"/>
              <a:gd name="T37" fmla="*/ 4 h 966"/>
              <a:gd name="T38" fmla="*/ 957 w 965"/>
              <a:gd name="T39" fmla="*/ 190 h 966"/>
              <a:gd name="T40" fmla="*/ 965 w 965"/>
              <a:gd name="T41" fmla="*/ 275 h 966"/>
              <a:gd name="T42" fmla="*/ 852 w 965"/>
              <a:gd name="T43" fmla="*/ 473 h 966"/>
              <a:gd name="T44" fmla="*/ 579 w 965"/>
              <a:gd name="T45" fmla="*/ 483 h 966"/>
              <a:gd name="T46" fmla="*/ 525 w 965"/>
              <a:gd name="T47" fmla="*/ 494 h 966"/>
              <a:gd name="T48" fmla="*/ 655 w 965"/>
              <a:gd name="T49" fmla="*/ 614 h 966"/>
              <a:gd name="T50" fmla="*/ 790 w 965"/>
              <a:gd name="T51" fmla="*/ 567 h 966"/>
              <a:gd name="T52" fmla="*/ 846 w 965"/>
              <a:gd name="T53" fmla="*/ 707 h 966"/>
              <a:gd name="T54" fmla="*/ 786 w 965"/>
              <a:gd name="T55" fmla="*/ 773 h 966"/>
              <a:gd name="T56" fmla="*/ 758 w 965"/>
              <a:gd name="T57" fmla="*/ 741 h 966"/>
              <a:gd name="T58" fmla="*/ 809 w 965"/>
              <a:gd name="T59" fmla="*/ 685 h 966"/>
              <a:gd name="T60" fmla="*/ 759 w 965"/>
              <a:gd name="T61" fmla="*/ 599 h 966"/>
              <a:gd name="T62" fmla="*/ 706 w 965"/>
              <a:gd name="T63" fmla="*/ 622 h 966"/>
              <a:gd name="T64" fmla="*/ 633 w 965"/>
              <a:gd name="T65" fmla="*/ 654 h 966"/>
              <a:gd name="T66" fmla="*/ 507 w 965"/>
              <a:gd name="T67" fmla="*/ 537 h 966"/>
              <a:gd name="T68" fmla="*/ 472 w 965"/>
              <a:gd name="T69" fmla="*/ 545 h 966"/>
              <a:gd name="T70" fmla="*/ 481 w 965"/>
              <a:gd name="T71" fmla="*/ 577 h 966"/>
              <a:gd name="T72" fmla="*/ 421 w 965"/>
              <a:gd name="T73" fmla="*/ 828 h 966"/>
              <a:gd name="T74" fmla="*/ 261 w 965"/>
              <a:gd name="T75" fmla="*/ 961 h 966"/>
              <a:gd name="T76" fmla="*/ 499 w 965"/>
              <a:gd name="T77" fmla="*/ 264 h 966"/>
              <a:gd name="T78" fmla="*/ 583 w 965"/>
              <a:gd name="T79" fmla="*/ 427 h 966"/>
              <a:gd name="T80" fmla="*/ 915 w 965"/>
              <a:gd name="T81" fmla="*/ 228 h 966"/>
              <a:gd name="T82" fmla="*/ 710 w 965"/>
              <a:gd name="T83" fmla="*/ 49 h 966"/>
              <a:gd name="T84" fmla="*/ 499 w 965"/>
              <a:gd name="T85" fmla="*/ 264 h 966"/>
              <a:gd name="T86" fmla="*/ 324 w 965"/>
              <a:gd name="T87" fmla="*/ 517 h 966"/>
              <a:gd name="T88" fmla="*/ 182 w 965"/>
              <a:gd name="T89" fmla="*/ 562 h 966"/>
              <a:gd name="T90" fmla="*/ 157 w 965"/>
              <a:gd name="T91" fmla="*/ 598 h 966"/>
              <a:gd name="T92" fmla="*/ 213 w 965"/>
              <a:gd name="T93" fmla="*/ 584 h 966"/>
              <a:gd name="T94" fmla="*/ 329 w 965"/>
              <a:gd name="T95" fmla="*/ 545 h 966"/>
              <a:gd name="T96" fmla="*/ 382 w 965"/>
              <a:gd name="T97" fmla="*/ 556 h 966"/>
              <a:gd name="T98" fmla="*/ 398 w 965"/>
              <a:gd name="T99" fmla="*/ 539 h 966"/>
              <a:gd name="T100" fmla="*/ 361 w 965"/>
              <a:gd name="T101" fmla="*/ 547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5" h="966">
                <a:moveTo>
                  <a:pt x="229" y="966"/>
                </a:moveTo>
                <a:cubicBezTo>
                  <a:pt x="224" y="966"/>
                  <a:pt x="218" y="966"/>
                  <a:pt x="212" y="966"/>
                </a:cubicBezTo>
                <a:cubicBezTo>
                  <a:pt x="211" y="965"/>
                  <a:pt x="209" y="965"/>
                  <a:pt x="208" y="965"/>
                </a:cubicBezTo>
                <a:cubicBezTo>
                  <a:pt x="188" y="964"/>
                  <a:pt x="170" y="958"/>
                  <a:pt x="153" y="950"/>
                </a:cubicBezTo>
                <a:cubicBezTo>
                  <a:pt x="111" y="929"/>
                  <a:pt x="76" y="900"/>
                  <a:pt x="47" y="863"/>
                </a:cubicBezTo>
                <a:cubicBezTo>
                  <a:pt x="28" y="839"/>
                  <a:pt x="13" y="812"/>
                  <a:pt x="6" y="782"/>
                </a:cubicBezTo>
                <a:cubicBezTo>
                  <a:pt x="3" y="772"/>
                  <a:pt x="2" y="761"/>
                  <a:pt x="0" y="751"/>
                </a:cubicBezTo>
                <a:cubicBezTo>
                  <a:pt x="0" y="744"/>
                  <a:pt x="0" y="736"/>
                  <a:pt x="0" y="729"/>
                </a:cubicBezTo>
                <a:cubicBezTo>
                  <a:pt x="0" y="727"/>
                  <a:pt x="1" y="726"/>
                  <a:pt x="1" y="725"/>
                </a:cubicBezTo>
                <a:cubicBezTo>
                  <a:pt x="3" y="694"/>
                  <a:pt x="15" y="666"/>
                  <a:pt x="34" y="642"/>
                </a:cubicBezTo>
                <a:cubicBezTo>
                  <a:pt x="51" y="621"/>
                  <a:pt x="70" y="602"/>
                  <a:pt x="89" y="583"/>
                </a:cubicBezTo>
                <a:cubicBezTo>
                  <a:pt x="118" y="553"/>
                  <a:pt x="152" y="528"/>
                  <a:pt x="190" y="510"/>
                </a:cubicBezTo>
                <a:cubicBezTo>
                  <a:pt x="238" y="487"/>
                  <a:pt x="288" y="472"/>
                  <a:pt x="342" y="475"/>
                </a:cubicBezTo>
                <a:cubicBezTo>
                  <a:pt x="363" y="476"/>
                  <a:pt x="384" y="478"/>
                  <a:pt x="404" y="487"/>
                </a:cubicBezTo>
                <a:cubicBezTo>
                  <a:pt x="410" y="490"/>
                  <a:pt x="416" y="493"/>
                  <a:pt x="421" y="496"/>
                </a:cubicBezTo>
                <a:cubicBezTo>
                  <a:pt x="429" y="488"/>
                  <a:pt x="437" y="480"/>
                  <a:pt x="444" y="473"/>
                </a:cubicBezTo>
                <a:cubicBezTo>
                  <a:pt x="429" y="458"/>
                  <a:pt x="414" y="443"/>
                  <a:pt x="399" y="428"/>
                </a:cubicBezTo>
                <a:cubicBezTo>
                  <a:pt x="396" y="431"/>
                  <a:pt x="392" y="435"/>
                  <a:pt x="389" y="438"/>
                </a:cubicBezTo>
                <a:cubicBezTo>
                  <a:pt x="381" y="445"/>
                  <a:pt x="374" y="445"/>
                  <a:pt x="367" y="438"/>
                </a:cubicBezTo>
                <a:cubicBezTo>
                  <a:pt x="359" y="431"/>
                  <a:pt x="351" y="423"/>
                  <a:pt x="344" y="415"/>
                </a:cubicBezTo>
                <a:cubicBezTo>
                  <a:pt x="335" y="407"/>
                  <a:pt x="335" y="403"/>
                  <a:pt x="344" y="394"/>
                </a:cubicBezTo>
                <a:cubicBezTo>
                  <a:pt x="356" y="381"/>
                  <a:pt x="368" y="368"/>
                  <a:pt x="381" y="355"/>
                </a:cubicBezTo>
                <a:cubicBezTo>
                  <a:pt x="386" y="350"/>
                  <a:pt x="392" y="346"/>
                  <a:pt x="397" y="342"/>
                </a:cubicBezTo>
                <a:cubicBezTo>
                  <a:pt x="401" y="338"/>
                  <a:pt x="407" y="338"/>
                  <a:pt x="411" y="342"/>
                </a:cubicBezTo>
                <a:cubicBezTo>
                  <a:pt x="421" y="351"/>
                  <a:pt x="431" y="362"/>
                  <a:pt x="441" y="372"/>
                </a:cubicBezTo>
                <a:cubicBezTo>
                  <a:pt x="445" y="376"/>
                  <a:pt x="444" y="381"/>
                  <a:pt x="440" y="386"/>
                </a:cubicBezTo>
                <a:cubicBezTo>
                  <a:pt x="437" y="390"/>
                  <a:pt x="434" y="393"/>
                  <a:pt x="431" y="397"/>
                </a:cubicBezTo>
                <a:cubicBezTo>
                  <a:pt x="446" y="412"/>
                  <a:pt x="461" y="427"/>
                  <a:pt x="475" y="441"/>
                </a:cubicBezTo>
                <a:cubicBezTo>
                  <a:pt x="482" y="435"/>
                  <a:pt x="488" y="429"/>
                  <a:pt x="495" y="422"/>
                </a:cubicBezTo>
                <a:cubicBezTo>
                  <a:pt x="501" y="416"/>
                  <a:pt x="501" y="416"/>
                  <a:pt x="496" y="409"/>
                </a:cubicBezTo>
                <a:cubicBezTo>
                  <a:pt x="470" y="368"/>
                  <a:pt x="450" y="324"/>
                  <a:pt x="450" y="275"/>
                </a:cubicBezTo>
                <a:cubicBezTo>
                  <a:pt x="450" y="253"/>
                  <a:pt x="449" y="232"/>
                  <a:pt x="453" y="211"/>
                </a:cubicBezTo>
                <a:cubicBezTo>
                  <a:pt x="462" y="160"/>
                  <a:pt x="485" y="115"/>
                  <a:pt x="522" y="78"/>
                </a:cubicBezTo>
                <a:cubicBezTo>
                  <a:pt x="559" y="40"/>
                  <a:pt x="603" y="15"/>
                  <a:pt x="655" y="5"/>
                </a:cubicBezTo>
                <a:cubicBezTo>
                  <a:pt x="667" y="3"/>
                  <a:pt x="679" y="2"/>
                  <a:pt x="691" y="0"/>
                </a:cubicBezTo>
                <a:cubicBezTo>
                  <a:pt x="699" y="0"/>
                  <a:pt x="708" y="0"/>
                  <a:pt x="717" y="0"/>
                </a:cubicBezTo>
                <a:cubicBezTo>
                  <a:pt x="721" y="0"/>
                  <a:pt x="725" y="1"/>
                  <a:pt x="729" y="1"/>
                </a:cubicBezTo>
                <a:cubicBezTo>
                  <a:pt x="738" y="2"/>
                  <a:pt x="746" y="2"/>
                  <a:pt x="754" y="4"/>
                </a:cubicBezTo>
                <a:cubicBezTo>
                  <a:pt x="800" y="12"/>
                  <a:pt x="841" y="32"/>
                  <a:pt x="876" y="63"/>
                </a:cubicBezTo>
                <a:cubicBezTo>
                  <a:pt x="916" y="98"/>
                  <a:pt x="944" y="139"/>
                  <a:pt x="957" y="190"/>
                </a:cubicBezTo>
                <a:cubicBezTo>
                  <a:pt x="961" y="207"/>
                  <a:pt x="963" y="224"/>
                  <a:pt x="965" y="241"/>
                </a:cubicBezTo>
                <a:cubicBezTo>
                  <a:pt x="965" y="253"/>
                  <a:pt x="965" y="264"/>
                  <a:pt x="965" y="275"/>
                </a:cubicBezTo>
                <a:cubicBezTo>
                  <a:pt x="964" y="286"/>
                  <a:pt x="963" y="297"/>
                  <a:pt x="961" y="308"/>
                </a:cubicBezTo>
                <a:cubicBezTo>
                  <a:pt x="948" y="378"/>
                  <a:pt x="909" y="432"/>
                  <a:pt x="852" y="473"/>
                </a:cubicBezTo>
                <a:cubicBezTo>
                  <a:pt x="809" y="503"/>
                  <a:pt x="760" y="516"/>
                  <a:pt x="707" y="516"/>
                </a:cubicBezTo>
                <a:cubicBezTo>
                  <a:pt x="661" y="516"/>
                  <a:pt x="619" y="506"/>
                  <a:pt x="579" y="483"/>
                </a:cubicBezTo>
                <a:cubicBezTo>
                  <a:pt x="570" y="478"/>
                  <a:pt x="561" y="472"/>
                  <a:pt x="553" y="467"/>
                </a:cubicBezTo>
                <a:cubicBezTo>
                  <a:pt x="543" y="476"/>
                  <a:pt x="534" y="485"/>
                  <a:pt x="525" y="494"/>
                </a:cubicBezTo>
                <a:cubicBezTo>
                  <a:pt x="566" y="536"/>
                  <a:pt x="607" y="578"/>
                  <a:pt x="652" y="617"/>
                </a:cubicBezTo>
                <a:cubicBezTo>
                  <a:pt x="653" y="616"/>
                  <a:pt x="654" y="615"/>
                  <a:pt x="655" y="614"/>
                </a:cubicBezTo>
                <a:cubicBezTo>
                  <a:pt x="666" y="602"/>
                  <a:pt x="678" y="591"/>
                  <a:pt x="689" y="579"/>
                </a:cubicBezTo>
                <a:cubicBezTo>
                  <a:pt x="721" y="548"/>
                  <a:pt x="758" y="548"/>
                  <a:pt x="790" y="567"/>
                </a:cubicBezTo>
                <a:cubicBezTo>
                  <a:pt x="814" y="581"/>
                  <a:pt x="833" y="600"/>
                  <a:pt x="848" y="624"/>
                </a:cubicBezTo>
                <a:cubicBezTo>
                  <a:pt x="866" y="651"/>
                  <a:pt x="865" y="681"/>
                  <a:pt x="846" y="707"/>
                </a:cubicBezTo>
                <a:cubicBezTo>
                  <a:pt x="831" y="728"/>
                  <a:pt x="812" y="745"/>
                  <a:pt x="794" y="764"/>
                </a:cubicBezTo>
                <a:cubicBezTo>
                  <a:pt x="791" y="767"/>
                  <a:pt x="789" y="770"/>
                  <a:pt x="786" y="773"/>
                </a:cubicBezTo>
                <a:cubicBezTo>
                  <a:pt x="776" y="764"/>
                  <a:pt x="767" y="755"/>
                  <a:pt x="758" y="747"/>
                </a:cubicBezTo>
                <a:cubicBezTo>
                  <a:pt x="755" y="745"/>
                  <a:pt x="757" y="743"/>
                  <a:pt x="758" y="741"/>
                </a:cubicBezTo>
                <a:cubicBezTo>
                  <a:pt x="763" y="735"/>
                  <a:pt x="768" y="730"/>
                  <a:pt x="774" y="724"/>
                </a:cubicBezTo>
                <a:cubicBezTo>
                  <a:pt x="786" y="711"/>
                  <a:pt x="798" y="699"/>
                  <a:pt x="809" y="685"/>
                </a:cubicBezTo>
                <a:cubicBezTo>
                  <a:pt x="817" y="676"/>
                  <a:pt x="822" y="666"/>
                  <a:pt x="816" y="654"/>
                </a:cubicBezTo>
                <a:cubicBezTo>
                  <a:pt x="803" y="629"/>
                  <a:pt x="784" y="611"/>
                  <a:pt x="759" y="599"/>
                </a:cubicBezTo>
                <a:cubicBezTo>
                  <a:pt x="748" y="594"/>
                  <a:pt x="736" y="596"/>
                  <a:pt x="726" y="604"/>
                </a:cubicBezTo>
                <a:cubicBezTo>
                  <a:pt x="719" y="610"/>
                  <a:pt x="712" y="616"/>
                  <a:pt x="706" y="622"/>
                </a:cubicBezTo>
                <a:cubicBezTo>
                  <a:pt x="695" y="632"/>
                  <a:pt x="685" y="643"/>
                  <a:pt x="674" y="652"/>
                </a:cubicBezTo>
                <a:cubicBezTo>
                  <a:pt x="661" y="663"/>
                  <a:pt x="647" y="663"/>
                  <a:pt x="633" y="654"/>
                </a:cubicBezTo>
                <a:cubicBezTo>
                  <a:pt x="621" y="645"/>
                  <a:pt x="610" y="636"/>
                  <a:pt x="600" y="627"/>
                </a:cubicBezTo>
                <a:cubicBezTo>
                  <a:pt x="568" y="597"/>
                  <a:pt x="538" y="567"/>
                  <a:pt x="507" y="537"/>
                </a:cubicBezTo>
                <a:cubicBezTo>
                  <a:pt x="503" y="532"/>
                  <a:pt x="498" y="528"/>
                  <a:pt x="494" y="524"/>
                </a:cubicBezTo>
                <a:cubicBezTo>
                  <a:pt x="486" y="531"/>
                  <a:pt x="479" y="538"/>
                  <a:pt x="472" y="545"/>
                </a:cubicBezTo>
                <a:cubicBezTo>
                  <a:pt x="471" y="547"/>
                  <a:pt x="471" y="549"/>
                  <a:pt x="472" y="551"/>
                </a:cubicBezTo>
                <a:cubicBezTo>
                  <a:pt x="475" y="560"/>
                  <a:pt x="479" y="568"/>
                  <a:pt x="481" y="577"/>
                </a:cubicBezTo>
                <a:cubicBezTo>
                  <a:pt x="491" y="611"/>
                  <a:pt x="490" y="644"/>
                  <a:pt x="485" y="678"/>
                </a:cubicBezTo>
                <a:cubicBezTo>
                  <a:pt x="476" y="733"/>
                  <a:pt x="454" y="783"/>
                  <a:pt x="421" y="828"/>
                </a:cubicBezTo>
                <a:cubicBezTo>
                  <a:pt x="395" y="864"/>
                  <a:pt x="362" y="895"/>
                  <a:pt x="328" y="924"/>
                </a:cubicBezTo>
                <a:cubicBezTo>
                  <a:pt x="308" y="941"/>
                  <a:pt x="286" y="955"/>
                  <a:pt x="261" y="961"/>
                </a:cubicBezTo>
                <a:cubicBezTo>
                  <a:pt x="250" y="963"/>
                  <a:pt x="240" y="964"/>
                  <a:pt x="229" y="966"/>
                </a:cubicBezTo>
                <a:close/>
                <a:moveTo>
                  <a:pt x="499" y="264"/>
                </a:moveTo>
                <a:cubicBezTo>
                  <a:pt x="498" y="284"/>
                  <a:pt x="501" y="307"/>
                  <a:pt x="511" y="330"/>
                </a:cubicBezTo>
                <a:cubicBezTo>
                  <a:pt x="526" y="369"/>
                  <a:pt x="549" y="403"/>
                  <a:pt x="583" y="427"/>
                </a:cubicBezTo>
                <a:cubicBezTo>
                  <a:pt x="645" y="472"/>
                  <a:pt x="713" y="479"/>
                  <a:pt x="784" y="453"/>
                </a:cubicBezTo>
                <a:cubicBezTo>
                  <a:pt x="875" y="420"/>
                  <a:pt x="929" y="322"/>
                  <a:pt x="915" y="228"/>
                </a:cubicBezTo>
                <a:cubicBezTo>
                  <a:pt x="908" y="186"/>
                  <a:pt x="891" y="149"/>
                  <a:pt x="862" y="117"/>
                </a:cubicBezTo>
                <a:cubicBezTo>
                  <a:pt x="821" y="73"/>
                  <a:pt x="770" y="50"/>
                  <a:pt x="710" y="49"/>
                </a:cubicBezTo>
                <a:cubicBezTo>
                  <a:pt x="683" y="48"/>
                  <a:pt x="657" y="53"/>
                  <a:pt x="632" y="63"/>
                </a:cubicBezTo>
                <a:cubicBezTo>
                  <a:pt x="557" y="91"/>
                  <a:pt x="494" y="171"/>
                  <a:pt x="499" y="264"/>
                </a:cubicBezTo>
                <a:close/>
                <a:moveTo>
                  <a:pt x="338" y="534"/>
                </a:moveTo>
                <a:cubicBezTo>
                  <a:pt x="338" y="524"/>
                  <a:pt x="334" y="519"/>
                  <a:pt x="324" y="517"/>
                </a:cubicBezTo>
                <a:cubicBezTo>
                  <a:pt x="309" y="514"/>
                  <a:pt x="295" y="514"/>
                  <a:pt x="281" y="517"/>
                </a:cubicBezTo>
                <a:cubicBezTo>
                  <a:pt x="244" y="522"/>
                  <a:pt x="211" y="538"/>
                  <a:pt x="182" y="562"/>
                </a:cubicBezTo>
                <a:cubicBezTo>
                  <a:pt x="174" y="568"/>
                  <a:pt x="167" y="575"/>
                  <a:pt x="161" y="583"/>
                </a:cubicBezTo>
                <a:cubicBezTo>
                  <a:pt x="157" y="587"/>
                  <a:pt x="155" y="592"/>
                  <a:pt x="157" y="598"/>
                </a:cubicBezTo>
                <a:cubicBezTo>
                  <a:pt x="160" y="609"/>
                  <a:pt x="174" y="614"/>
                  <a:pt x="185" y="607"/>
                </a:cubicBezTo>
                <a:cubicBezTo>
                  <a:pt x="194" y="600"/>
                  <a:pt x="203" y="592"/>
                  <a:pt x="213" y="584"/>
                </a:cubicBezTo>
                <a:cubicBezTo>
                  <a:pt x="238" y="562"/>
                  <a:pt x="267" y="548"/>
                  <a:pt x="301" y="548"/>
                </a:cubicBezTo>
                <a:cubicBezTo>
                  <a:pt x="311" y="548"/>
                  <a:pt x="320" y="547"/>
                  <a:pt x="329" y="545"/>
                </a:cubicBezTo>
                <a:cubicBezTo>
                  <a:pt x="336" y="544"/>
                  <a:pt x="338" y="541"/>
                  <a:pt x="338" y="534"/>
                </a:cubicBezTo>
                <a:close/>
                <a:moveTo>
                  <a:pt x="382" y="556"/>
                </a:moveTo>
                <a:cubicBezTo>
                  <a:pt x="382" y="556"/>
                  <a:pt x="382" y="555"/>
                  <a:pt x="382" y="555"/>
                </a:cubicBezTo>
                <a:cubicBezTo>
                  <a:pt x="393" y="555"/>
                  <a:pt x="399" y="548"/>
                  <a:pt x="398" y="539"/>
                </a:cubicBezTo>
                <a:cubicBezTo>
                  <a:pt x="395" y="524"/>
                  <a:pt x="374" y="515"/>
                  <a:pt x="362" y="523"/>
                </a:cubicBezTo>
                <a:cubicBezTo>
                  <a:pt x="353" y="529"/>
                  <a:pt x="352" y="541"/>
                  <a:pt x="361" y="547"/>
                </a:cubicBezTo>
                <a:cubicBezTo>
                  <a:pt x="367" y="551"/>
                  <a:pt x="375" y="553"/>
                  <a:pt x="382" y="556"/>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 name="Grupo 1">
            <a:extLst>
              <a:ext uri="{FF2B5EF4-FFF2-40B4-BE49-F238E27FC236}">
                <a16:creationId xmlns:a16="http://schemas.microsoft.com/office/drawing/2014/main" id="{428D4CEC-CB8A-68F9-DB70-FE9C865431B9}"/>
              </a:ext>
            </a:extLst>
          </p:cNvPr>
          <p:cNvGrpSpPr/>
          <p:nvPr/>
        </p:nvGrpSpPr>
        <p:grpSpPr>
          <a:xfrm>
            <a:off x="4762500" y="2057400"/>
            <a:ext cx="977901" cy="917575"/>
            <a:chOff x="4762500" y="2057400"/>
            <a:chExt cx="977901" cy="917575"/>
          </a:xfrm>
        </p:grpSpPr>
        <p:sp>
          <p:nvSpPr>
            <p:cNvPr id="7" name="Freeform 6">
              <a:extLst>
                <a:ext uri="{FF2B5EF4-FFF2-40B4-BE49-F238E27FC236}">
                  <a16:creationId xmlns:a16="http://schemas.microsoft.com/office/drawing/2014/main" id="{146134EE-91C2-4E14-9A8E-3FE9B9EA4B54}"/>
                </a:ext>
              </a:extLst>
            </p:cNvPr>
            <p:cNvSpPr>
              <a:spLocks/>
            </p:cNvSpPr>
            <p:nvPr/>
          </p:nvSpPr>
          <p:spPr bwMode="auto">
            <a:xfrm>
              <a:off x="4762500" y="2460625"/>
              <a:ext cx="585788" cy="219075"/>
            </a:xfrm>
            <a:custGeom>
              <a:avLst/>
              <a:gdLst>
                <a:gd name="T0" fmla="*/ 0 w 201"/>
                <a:gd name="T1" fmla="*/ 36 h 75"/>
                <a:gd name="T2" fmla="*/ 18 w 201"/>
                <a:gd name="T3" fmla="*/ 33 h 75"/>
                <a:gd name="T4" fmla="*/ 81 w 201"/>
                <a:gd name="T5" fmla="*/ 27 h 75"/>
                <a:gd name="T6" fmla="*/ 124 w 201"/>
                <a:gd name="T7" fmla="*/ 21 h 75"/>
                <a:gd name="T8" fmla="*/ 141 w 201"/>
                <a:gd name="T9" fmla="*/ 13 h 75"/>
                <a:gd name="T10" fmla="*/ 190 w 201"/>
                <a:gd name="T11" fmla="*/ 19 h 75"/>
                <a:gd name="T12" fmla="*/ 180 w 201"/>
                <a:gd name="T13" fmla="*/ 66 h 75"/>
                <a:gd name="T14" fmla="*/ 141 w 201"/>
                <a:gd name="T15" fmla="*/ 63 h 75"/>
                <a:gd name="T16" fmla="*/ 114 w 201"/>
                <a:gd name="T17" fmla="*/ 53 h 75"/>
                <a:gd name="T18" fmla="*/ 7 w 201"/>
                <a:gd name="T19" fmla="*/ 40 h 75"/>
                <a:gd name="T20" fmla="*/ 0 w 201"/>
                <a:gd name="T21" fmla="*/ 38 h 75"/>
                <a:gd name="T22" fmla="*/ 0 w 201"/>
                <a:gd name="T23" fmla="*/ 3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1" h="75">
                  <a:moveTo>
                    <a:pt x="0" y="36"/>
                  </a:moveTo>
                  <a:cubicBezTo>
                    <a:pt x="6" y="35"/>
                    <a:pt x="12" y="34"/>
                    <a:pt x="18" y="33"/>
                  </a:cubicBezTo>
                  <a:cubicBezTo>
                    <a:pt x="39" y="31"/>
                    <a:pt x="60" y="29"/>
                    <a:pt x="81" y="27"/>
                  </a:cubicBezTo>
                  <a:cubicBezTo>
                    <a:pt x="95" y="25"/>
                    <a:pt x="110" y="23"/>
                    <a:pt x="124" y="21"/>
                  </a:cubicBezTo>
                  <a:cubicBezTo>
                    <a:pt x="131" y="20"/>
                    <a:pt x="136" y="18"/>
                    <a:pt x="141" y="13"/>
                  </a:cubicBezTo>
                  <a:cubicBezTo>
                    <a:pt x="154" y="0"/>
                    <a:pt x="179" y="4"/>
                    <a:pt x="190" y="19"/>
                  </a:cubicBezTo>
                  <a:cubicBezTo>
                    <a:pt x="201" y="34"/>
                    <a:pt x="197" y="56"/>
                    <a:pt x="180" y="66"/>
                  </a:cubicBezTo>
                  <a:cubicBezTo>
                    <a:pt x="167" y="75"/>
                    <a:pt x="155" y="75"/>
                    <a:pt x="141" y="63"/>
                  </a:cubicBezTo>
                  <a:cubicBezTo>
                    <a:pt x="133" y="56"/>
                    <a:pt x="125" y="54"/>
                    <a:pt x="114" y="53"/>
                  </a:cubicBezTo>
                  <a:cubicBezTo>
                    <a:pt x="78" y="49"/>
                    <a:pt x="43" y="45"/>
                    <a:pt x="7" y="40"/>
                  </a:cubicBezTo>
                  <a:cubicBezTo>
                    <a:pt x="4" y="40"/>
                    <a:pt x="2" y="39"/>
                    <a:pt x="0" y="38"/>
                  </a:cubicBezTo>
                  <a:cubicBezTo>
                    <a:pt x="0" y="38"/>
                    <a:pt x="0" y="37"/>
                    <a:pt x="0" y="3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13CB8B45-4261-4C91-BE88-E9325103C4BC}"/>
                </a:ext>
              </a:extLst>
            </p:cNvPr>
            <p:cNvSpPr>
              <a:spLocks/>
            </p:cNvSpPr>
            <p:nvPr/>
          </p:nvSpPr>
          <p:spPr bwMode="auto">
            <a:xfrm>
              <a:off x="5291138" y="2057400"/>
              <a:ext cx="449263" cy="447675"/>
            </a:xfrm>
            <a:custGeom>
              <a:avLst/>
              <a:gdLst>
                <a:gd name="T0" fmla="*/ 0 w 154"/>
                <a:gd name="T1" fmla="*/ 0 h 153"/>
                <a:gd name="T2" fmla="*/ 154 w 154"/>
                <a:gd name="T3" fmla="*/ 153 h 153"/>
                <a:gd name="T4" fmla="*/ 0 w 154"/>
                <a:gd name="T5" fmla="*/ 0 h 153"/>
              </a:gdLst>
              <a:ahLst/>
              <a:cxnLst>
                <a:cxn ang="0">
                  <a:pos x="T0" y="T1"/>
                </a:cxn>
                <a:cxn ang="0">
                  <a:pos x="T2" y="T3"/>
                </a:cxn>
                <a:cxn ang="0">
                  <a:pos x="T4" y="T5"/>
                </a:cxn>
              </a:cxnLst>
              <a:rect l="0" t="0" r="r" b="b"/>
              <a:pathLst>
                <a:path w="154" h="153">
                  <a:moveTo>
                    <a:pt x="0" y="0"/>
                  </a:moveTo>
                  <a:cubicBezTo>
                    <a:pt x="92" y="7"/>
                    <a:pt x="149" y="77"/>
                    <a:pt x="154" y="153"/>
                  </a:cubicBezTo>
                  <a:cubicBezTo>
                    <a:pt x="120" y="84"/>
                    <a:pt x="70" y="32"/>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2ADC994E-5414-46F5-B439-AB9BBBABA223}"/>
                </a:ext>
              </a:extLst>
            </p:cNvPr>
            <p:cNvSpPr>
              <a:spLocks/>
            </p:cNvSpPr>
            <p:nvPr/>
          </p:nvSpPr>
          <p:spPr bwMode="auto">
            <a:xfrm>
              <a:off x="5138738" y="2163763"/>
              <a:ext cx="79375" cy="77787"/>
            </a:xfrm>
            <a:custGeom>
              <a:avLst/>
              <a:gdLst>
                <a:gd name="T0" fmla="*/ 13 w 27"/>
                <a:gd name="T1" fmla="*/ 27 h 27"/>
                <a:gd name="T2" fmla="*/ 0 w 27"/>
                <a:gd name="T3" fmla="*/ 12 h 27"/>
                <a:gd name="T4" fmla="*/ 13 w 27"/>
                <a:gd name="T5" fmla="*/ 0 h 27"/>
                <a:gd name="T6" fmla="*/ 27 w 27"/>
                <a:gd name="T7" fmla="*/ 14 h 27"/>
                <a:gd name="T8" fmla="*/ 13 w 27"/>
                <a:gd name="T9" fmla="*/ 27 h 27"/>
              </a:gdLst>
              <a:ahLst/>
              <a:cxnLst>
                <a:cxn ang="0">
                  <a:pos x="T0" y="T1"/>
                </a:cxn>
                <a:cxn ang="0">
                  <a:pos x="T2" y="T3"/>
                </a:cxn>
                <a:cxn ang="0">
                  <a:pos x="T4" y="T5"/>
                </a:cxn>
                <a:cxn ang="0">
                  <a:pos x="T6" y="T7"/>
                </a:cxn>
                <a:cxn ang="0">
                  <a:pos x="T8" y="T9"/>
                </a:cxn>
              </a:cxnLst>
              <a:rect l="0" t="0" r="r" b="b"/>
              <a:pathLst>
                <a:path w="27" h="27">
                  <a:moveTo>
                    <a:pt x="13" y="27"/>
                  </a:moveTo>
                  <a:cubicBezTo>
                    <a:pt x="5" y="27"/>
                    <a:pt x="0" y="22"/>
                    <a:pt x="0" y="12"/>
                  </a:cubicBezTo>
                  <a:cubicBezTo>
                    <a:pt x="0" y="6"/>
                    <a:pt x="7" y="0"/>
                    <a:pt x="13" y="0"/>
                  </a:cubicBezTo>
                  <a:cubicBezTo>
                    <a:pt x="20" y="0"/>
                    <a:pt x="27" y="7"/>
                    <a:pt x="27" y="14"/>
                  </a:cubicBezTo>
                  <a:cubicBezTo>
                    <a:pt x="27" y="22"/>
                    <a:pt x="22" y="27"/>
                    <a:pt x="13" y="2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CB93300B-E63F-4DFF-ACD6-94AA43B2DE0F}"/>
                </a:ext>
              </a:extLst>
            </p:cNvPr>
            <p:cNvSpPr>
              <a:spLocks/>
            </p:cNvSpPr>
            <p:nvPr/>
          </p:nvSpPr>
          <p:spPr bwMode="auto">
            <a:xfrm>
              <a:off x="5056188" y="2890838"/>
              <a:ext cx="79375" cy="84137"/>
            </a:xfrm>
            <a:custGeom>
              <a:avLst/>
              <a:gdLst>
                <a:gd name="T0" fmla="*/ 0 w 27"/>
                <a:gd name="T1" fmla="*/ 13 h 29"/>
                <a:gd name="T2" fmla="*/ 14 w 27"/>
                <a:gd name="T3" fmla="*/ 0 h 29"/>
                <a:gd name="T4" fmla="*/ 27 w 27"/>
                <a:gd name="T5" fmla="*/ 14 h 29"/>
                <a:gd name="T6" fmla="*/ 13 w 27"/>
                <a:gd name="T7" fmla="*/ 28 h 29"/>
                <a:gd name="T8" fmla="*/ 0 w 27"/>
                <a:gd name="T9" fmla="*/ 13 h 29"/>
              </a:gdLst>
              <a:ahLst/>
              <a:cxnLst>
                <a:cxn ang="0">
                  <a:pos x="T0" y="T1"/>
                </a:cxn>
                <a:cxn ang="0">
                  <a:pos x="T2" y="T3"/>
                </a:cxn>
                <a:cxn ang="0">
                  <a:pos x="T4" y="T5"/>
                </a:cxn>
                <a:cxn ang="0">
                  <a:pos x="T6" y="T7"/>
                </a:cxn>
                <a:cxn ang="0">
                  <a:pos x="T8" y="T9"/>
                </a:cxn>
              </a:cxnLst>
              <a:rect l="0" t="0" r="r" b="b"/>
              <a:pathLst>
                <a:path w="27" h="29">
                  <a:moveTo>
                    <a:pt x="0" y="13"/>
                  </a:moveTo>
                  <a:cubicBezTo>
                    <a:pt x="0" y="5"/>
                    <a:pt x="5" y="0"/>
                    <a:pt x="14" y="0"/>
                  </a:cubicBezTo>
                  <a:cubicBezTo>
                    <a:pt x="19" y="0"/>
                    <a:pt x="27" y="8"/>
                    <a:pt x="27" y="14"/>
                  </a:cubicBezTo>
                  <a:cubicBezTo>
                    <a:pt x="27" y="20"/>
                    <a:pt x="19" y="28"/>
                    <a:pt x="13" y="28"/>
                  </a:cubicBezTo>
                  <a:cubicBezTo>
                    <a:pt x="6" y="29"/>
                    <a:pt x="0" y="21"/>
                    <a:pt x="0" y="1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C6BA8FD1-B75F-47A1-AB83-09E85F3FE90D}"/>
                </a:ext>
              </a:extLst>
            </p:cNvPr>
            <p:cNvSpPr>
              <a:spLocks/>
            </p:cNvSpPr>
            <p:nvPr/>
          </p:nvSpPr>
          <p:spPr bwMode="auto">
            <a:xfrm>
              <a:off x="4860925" y="2338388"/>
              <a:ext cx="82550" cy="79375"/>
            </a:xfrm>
            <a:custGeom>
              <a:avLst/>
              <a:gdLst>
                <a:gd name="T0" fmla="*/ 14 w 28"/>
                <a:gd name="T1" fmla="*/ 0 h 27"/>
                <a:gd name="T2" fmla="*/ 28 w 28"/>
                <a:gd name="T3" fmla="*/ 14 h 27"/>
                <a:gd name="T4" fmla="*/ 14 w 28"/>
                <a:gd name="T5" fmla="*/ 26 h 27"/>
                <a:gd name="T6" fmla="*/ 0 w 28"/>
                <a:gd name="T7" fmla="*/ 13 h 27"/>
                <a:gd name="T8" fmla="*/ 14 w 28"/>
                <a:gd name="T9" fmla="*/ 0 h 27"/>
              </a:gdLst>
              <a:ahLst/>
              <a:cxnLst>
                <a:cxn ang="0">
                  <a:pos x="T0" y="T1"/>
                </a:cxn>
                <a:cxn ang="0">
                  <a:pos x="T2" y="T3"/>
                </a:cxn>
                <a:cxn ang="0">
                  <a:pos x="T4" y="T5"/>
                </a:cxn>
                <a:cxn ang="0">
                  <a:pos x="T6" y="T7"/>
                </a:cxn>
                <a:cxn ang="0">
                  <a:pos x="T8" y="T9"/>
                </a:cxn>
              </a:cxnLst>
              <a:rect l="0" t="0" r="r" b="b"/>
              <a:pathLst>
                <a:path w="28" h="27">
                  <a:moveTo>
                    <a:pt x="14" y="0"/>
                  </a:moveTo>
                  <a:cubicBezTo>
                    <a:pt x="21" y="0"/>
                    <a:pt x="28" y="7"/>
                    <a:pt x="28" y="14"/>
                  </a:cubicBezTo>
                  <a:cubicBezTo>
                    <a:pt x="28" y="20"/>
                    <a:pt x="20" y="27"/>
                    <a:pt x="14" y="26"/>
                  </a:cubicBezTo>
                  <a:cubicBezTo>
                    <a:pt x="7" y="26"/>
                    <a:pt x="0" y="20"/>
                    <a:pt x="0" y="13"/>
                  </a:cubicBezTo>
                  <a:cubicBezTo>
                    <a:pt x="0" y="5"/>
                    <a:pt x="6" y="0"/>
                    <a:pt x="14"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7092D207-BD7E-4E4D-B4AE-518DBE5A4287}"/>
                </a:ext>
              </a:extLst>
            </p:cNvPr>
            <p:cNvSpPr>
              <a:spLocks/>
            </p:cNvSpPr>
            <p:nvPr/>
          </p:nvSpPr>
          <p:spPr bwMode="auto">
            <a:xfrm>
              <a:off x="4822825" y="2659063"/>
              <a:ext cx="82550" cy="82550"/>
            </a:xfrm>
            <a:custGeom>
              <a:avLst/>
              <a:gdLst>
                <a:gd name="T0" fmla="*/ 14 w 28"/>
                <a:gd name="T1" fmla="*/ 28 h 28"/>
                <a:gd name="T2" fmla="*/ 0 w 28"/>
                <a:gd name="T3" fmla="*/ 14 h 28"/>
                <a:gd name="T4" fmla="*/ 14 w 28"/>
                <a:gd name="T5" fmla="*/ 0 h 28"/>
                <a:gd name="T6" fmla="*/ 28 w 28"/>
                <a:gd name="T7" fmla="*/ 14 h 28"/>
                <a:gd name="T8" fmla="*/ 14 w 28"/>
                <a:gd name="T9" fmla="*/ 28 h 28"/>
              </a:gdLst>
              <a:ahLst/>
              <a:cxnLst>
                <a:cxn ang="0">
                  <a:pos x="T0" y="T1"/>
                </a:cxn>
                <a:cxn ang="0">
                  <a:pos x="T2" y="T3"/>
                </a:cxn>
                <a:cxn ang="0">
                  <a:pos x="T4" y="T5"/>
                </a:cxn>
                <a:cxn ang="0">
                  <a:pos x="T6" y="T7"/>
                </a:cxn>
                <a:cxn ang="0">
                  <a:pos x="T8" y="T9"/>
                </a:cxn>
              </a:cxnLst>
              <a:rect l="0" t="0" r="r" b="b"/>
              <a:pathLst>
                <a:path w="28" h="28">
                  <a:moveTo>
                    <a:pt x="14" y="28"/>
                  </a:moveTo>
                  <a:cubicBezTo>
                    <a:pt x="7" y="28"/>
                    <a:pt x="0" y="21"/>
                    <a:pt x="0" y="14"/>
                  </a:cubicBezTo>
                  <a:cubicBezTo>
                    <a:pt x="0" y="8"/>
                    <a:pt x="9" y="0"/>
                    <a:pt x="14" y="0"/>
                  </a:cubicBezTo>
                  <a:cubicBezTo>
                    <a:pt x="21" y="0"/>
                    <a:pt x="28" y="7"/>
                    <a:pt x="28" y="14"/>
                  </a:cubicBezTo>
                  <a:cubicBezTo>
                    <a:pt x="28" y="22"/>
                    <a:pt x="21" y="28"/>
                    <a:pt x="14" y="2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1364FD53-B3F3-4C2E-9F62-A7B74A284DE1}"/>
                </a:ext>
              </a:extLst>
            </p:cNvPr>
            <p:cNvSpPr>
              <a:spLocks/>
            </p:cNvSpPr>
            <p:nvPr/>
          </p:nvSpPr>
          <p:spPr bwMode="auto">
            <a:xfrm>
              <a:off x="5378450" y="2859088"/>
              <a:ext cx="84138" cy="74612"/>
            </a:xfrm>
            <a:custGeom>
              <a:avLst/>
              <a:gdLst>
                <a:gd name="T0" fmla="*/ 14 w 29"/>
                <a:gd name="T1" fmla="*/ 0 h 26"/>
                <a:gd name="T2" fmla="*/ 29 w 29"/>
                <a:gd name="T3" fmla="*/ 13 h 26"/>
                <a:gd name="T4" fmla="*/ 14 w 29"/>
                <a:gd name="T5" fmla="*/ 26 h 26"/>
                <a:gd name="T6" fmla="*/ 1 w 29"/>
                <a:gd name="T7" fmla="*/ 13 h 26"/>
                <a:gd name="T8" fmla="*/ 14 w 29"/>
                <a:gd name="T9" fmla="*/ 0 h 26"/>
              </a:gdLst>
              <a:ahLst/>
              <a:cxnLst>
                <a:cxn ang="0">
                  <a:pos x="T0" y="T1"/>
                </a:cxn>
                <a:cxn ang="0">
                  <a:pos x="T2" y="T3"/>
                </a:cxn>
                <a:cxn ang="0">
                  <a:pos x="T4" y="T5"/>
                </a:cxn>
                <a:cxn ang="0">
                  <a:pos x="T6" y="T7"/>
                </a:cxn>
                <a:cxn ang="0">
                  <a:pos x="T8" y="T9"/>
                </a:cxn>
              </a:cxnLst>
              <a:rect l="0" t="0" r="r" b="b"/>
              <a:pathLst>
                <a:path w="29" h="26">
                  <a:moveTo>
                    <a:pt x="14" y="0"/>
                  </a:moveTo>
                  <a:cubicBezTo>
                    <a:pt x="22" y="0"/>
                    <a:pt x="29" y="6"/>
                    <a:pt x="29" y="13"/>
                  </a:cubicBezTo>
                  <a:cubicBezTo>
                    <a:pt x="29" y="19"/>
                    <a:pt x="21" y="26"/>
                    <a:pt x="14" y="26"/>
                  </a:cubicBezTo>
                  <a:cubicBezTo>
                    <a:pt x="8" y="26"/>
                    <a:pt x="0" y="19"/>
                    <a:pt x="1" y="13"/>
                  </a:cubicBezTo>
                  <a:cubicBezTo>
                    <a:pt x="1" y="6"/>
                    <a:pt x="7" y="0"/>
                    <a:pt x="14"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Oval 13">
              <a:extLst>
                <a:ext uri="{FF2B5EF4-FFF2-40B4-BE49-F238E27FC236}">
                  <a16:creationId xmlns:a16="http://schemas.microsoft.com/office/drawing/2014/main" id="{68EA41B1-76D9-4205-B327-A223B87D86DD}"/>
                </a:ext>
              </a:extLst>
            </p:cNvPr>
            <p:cNvSpPr>
              <a:spLocks noChangeArrowheads="1"/>
            </p:cNvSpPr>
            <p:nvPr/>
          </p:nvSpPr>
          <p:spPr bwMode="auto">
            <a:xfrm>
              <a:off x="5445125" y="2271713"/>
              <a:ext cx="82550" cy="7778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56374976-1C2C-4C7A-92F9-D8E7AE6BA83B}"/>
                </a:ext>
              </a:extLst>
            </p:cNvPr>
            <p:cNvSpPr>
              <a:spLocks/>
            </p:cNvSpPr>
            <p:nvPr/>
          </p:nvSpPr>
          <p:spPr bwMode="auto">
            <a:xfrm>
              <a:off x="5556250" y="2581275"/>
              <a:ext cx="76200" cy="77787"/>
            </a:xfrm>
            <a:custGeom>
              <a:avLst/>
              <a:gdLst>
                <a:gd name="T0" fmla="*/ 13 w 26"/>
                <a:gd name="T1" fmla="*/ 0 h 27"/>
                <a:gd name="T2" fmla="*/ 26 w 26"/>
                <a:gd name="T3" fmla="*/ 13 h 27"/>
                <a:gd name="T4" fmla="*/ 13 w 26"/>
                <a:gd name="T5" fmla="*/ 27 h 27"/>
                <a:gd name="T6" fmla="*/ 0 w 26"/>
                <a:gd name="T7" fmla="*/ 13 h 27"/>
                <a:gd name="T8" fmla="*/ 13 w 26"/>
                <a:gd name="T9" fmla="*/ 0 h 27"/>
              </a:gdLst>
              <a:ahLst/>
              <a:cxnLst>
                <a:cxn ang="0">
                  <a:pos x="T0" y="T1"/>
                </a:cxn>
                <a:cxn ang="0">
                  <a:pos x="T2" y="T3"/>
                </a:cxn>
                <a:cxn ang="0">
                  <a:pos x="T4" y="T5"/>
                </a:cxn>
                <a:cxn ang="0">
                  <a:pos x="T6" y="T7"/>
                </a:cxn>
                <a:cxn ang="0">
                  <a:pos x="T8" y="T9"/>
                </a:cxn>
              </a:cxnLst>
              <a:rect l="0" t="0" r="r" b="b"/>
              <a:pathLst>
                <a:path w="26" h="27">
                  <a:moveTo>
                    <a:pt x="13" y="0"/>
                  </a:moveTo>
                  <a:cubicBezTo>
                    <a:pt x="22" y="0"/>
                    <a:pt x="26" y="5"/>
                    <a:pt x="26" y="13"/>
                  </a:cubicBezTo>
                  <a:cubicBezTo>
                    <a:pt x="26" y="20"/>
                    <a:pt x="20" y="26"/>
                    <a:pt x="13" y="27"/>
                  </a:cubicBezTo>
                  <a:cubicBezTo>
                    <a:pt x="6" y="27"/>
                    <a:pt x="0" y="21"/>
                    <a:pt x="0" y="13"/>
                  </a:cubicBezTo>
                  <a:cubicBezTo>
                    <a:pt x="0" y="5"/>
                    <a:pt x="4" y="0"/>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35" name="Rectángulo 34">
            <a:extLst>
              <a:ext uri="{FF2B5EF4-FFF2-40B4-BE49-F238E27FC236}">
                <a16:creationId xmlns:a16="http://schemas.microsoft.com/office/drawing/2014/main" id="{91B0B67F-8195-47A5-BC4F-E9DE15EC7571}"/>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36" name="Rectángulo 35">
            <a:extLst>
              <a:ext uri="{FF2B5EF4-FFF2-40B4-BE49-F238E27FC236}">
                <a16:creationId xmlns:a16="http://schemas.microsoft.com/office/drawing/2014/main" id="{CAD9445B-E35A-4F40-8EB5-053C065C81AE}"/>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extLst>
      <p:ext uri="{BB962C8B-B14F-4D97-AF65-F5344CB8AC3E}">
        <p14:creationId xmlns:p14="http://schemas.microsoft.com/office/powerpoint/2010/main" val="89561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45"/>
          <p:cNvSpPr/>
          <p:nvPr/>
        </p:nvSpPr>
        <p:spPr>
          <a:xfrm flipH="1">
            <a:off x="7154354" y="891424"/>
            <a:ext cx="865059" cy="70516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45"/>
          <p:cNvSpPr/>
          <p:nvPr/>
        </p:nvSpPr>
        <p:spPr>
          <a:xfrm flipH="1">
            <a:off x="3075704" y="2946824"/>
            <a:ext cx="865059" cy="70516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45"/>
          <p:cNvSpPr/>
          <p:nvPr/>
        </p:nvSpPr>
        <p:spPr>
          <a:xfrm flipH="1">
            <a:off x="976104" y="891437"/>
            <a:ext cx="865059" cy="70516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45"/>
          <p:cNvSpPr txBox="1">
            <a:spLocks noGrp="1"/>
          </p:cNvSpPr>
          <p:nvPr>
            <p:ph type="title"/>
          </p:nvPr>
        </p:nvSpPr>
        <p:spPr>
          <a:xfrm>
            <a:off x="1273388" y="997800"/>
            <a:ext cx="24561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150,000</a:t>
            </a:r>
            <a:endParaRPr dirty="0"/>
          </a:p>
        </p:txBody>
      </p:sp>
      <p:sp>
        <p:nvSpPr>
          <p:cNvPr id="1437" name="Google Shape;1437;p45"/>
          <p:cNvSpPr txBox="1">
            <a:spLocks noGrp="1"/>
          </p:cNvSpPr>
          <p:nvPr>
            <p:ph type="subTitle" idx="1"/>
          </p:nvPr>
        </p:nvSpPr>
        <p:spPr>
          <a:xfrm>
            <a:off x="1273400" y="1672800"/>
            <a:ext cx="2456100" cy="70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smallest planet of them all</a:t>
            </a:r>
            <a:endParaRPr/>
          </a:p>
        </p:txBody>
      </p:sp>
      <p:sp>
        <p:nvSpPr>
          <p:cNvPr id="1438" name="Google Shape;1438;p45"/>
          <p:cNvSpPr txBox="1">
            <a:spLocks noGrp="1"/>
          </p:cNvSpPr>
          <p:nvPr>
            <p:ph type="title" idx="2"/>
          </p:nvPr>
        </p:nvSpPr>
        <p:spPr>
          <a:xfrm>
            <a:off x="5414513" y="997800"/>
            <a:ext cx="24561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75,000</a:t>
            </a:r>
            <a:endParaRPr/>
          </a:p>
        </p:txBody>
      </p:sp>
      <p:sp>
        <p:nvSpPr>
          <p:cNvPr id="1439" name="Google Shape;1439;p45"/>
          <p:cNvSpPr txBox="1">
            <a:spLocks noGrp="1"/>
          </p:cNvSpPr>
          <p:nvPr>
            <p:ph type="subTitle" idx="3"/>
          </p:nvPr>
        </p:nvSpPr>
        <p:spPr>
          <a:xfrm>
            <a:off x="5414580" y="1672800"/>
            <a:ext cx="2456100" cy="70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is the second planet from the Sun</a:t>
            </a:r>
            <a:endParaRPr/>
          </a:p>
        </p:txBody>
      </p:sp>
      <p:sp>
        <p:nvSpPr>
          <p:cNvPr id="1440" name="Google Shape;1440;p45"/>
          <p:cNvSpPr txBox="1">
            <a:spLocks noGrp="1"/>
          </p:cNvSpPr>
          <p:nvPr>
            <p:ph type="title" idx="4"/>
          </p:nvPr>
        </p:nvSpPr>
        <p:spPr>
          <a:xfrm>
            <a:off x="1273388" y="3000000"/>
            <a:ext cx="24561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12,000</a:t>
            </a:r>
            <a:endParaRPr/>
          </a:p>
        </p:txBody>
      </p:sp>
      <p:sp>
        <p:nvSpPr>
          <p:cNvPr id="1441" name="Google Shape;1441;p45"/>
          <p:cNvSpPr txBox="1">
            <a:spLocks noGrp="1"/>
          </p:cNvSpPr>
          <p:nvPr>
            <p:ph type="subTitle" idx="5"/>
          </p:nvPr>
        </p:nvSpPr>
        <p:spPr>
          <a:xfrm>
            <a:off x="1273400" y="3675000"/>
            <a:ext cx="2456100" cy="70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 cold place</a:t>
            </a:r>
            <a:endParaRPr/>
          </a:p>
        </p:txBody>
      </p:sp>
      <p:grpSp>
        <p:nvGrpSpPr>
          <p:cNvPr id="14" name="Grupo 13">
            <a:extLst>
              <a:ext uri="{FF2B5EF4-FFF2-40B4-BE49-F238E27FC236}">
                <a16:creationId xmlns:a16="http://schemas.microsoft.com/office/drawing/2014/main" id="{9BAD7D59-98FC-41F8-BA98-EE52E78D81E4}"/>
              </a:ext>
            </a:extLst>
          </p:cNvPr>
          <p:cNvGrpSpPr/>
          <p:nvPr/>
        </p:nvGrpSpPr>
        <p:grpSpPr>
          <a:xfrm>
            <a:off x="6037263" y="2954338"/>
            <a:ext cx="1689099" cy="1727200"/>
            <a:chOff x="6037263" y="2954338"/>
            <a:chExt cx="1689099" cy="1727200"/>
          </a:xfrm>
        </p:grpSpPr>
        <p:sp>
          <p:nvSpPr>
            <p:cNvPr id="12" name="Freeform 5">
              <a:extLst>
                <a:ext uri="{FF2B5EF4-FFF2-40B4-BE49-F238E27FC236}">
                  <a16:creationId xmlns:a16="http://schemas.microsoft.com/office/drawing/2014/main" id="{F05573C1-5C49-493D-9C1B-C6FE62E7EBC0}"/>
                </a:ext>
              </a:extLst>
            </p:cNvPr>
            <p:cNvSpPr>
              <a:spLocks noEditPoints="1"/>
            </p:cNvSpPr>
            <p:nvPr/>
          </p:nvSpPr>
          <p:spPr bwMode="auto">
            <a:xfrm>
              <a:off x="6037263" y="2954338"/>
              <a:ext cx="1689099" cy="1727200"/>
            </a:xfrm>
            <a:custGeom>
              <a:avLst/>
              <a:gdLst>
                <a:gd name="T0" fmla="*/ 155 w 222"/>
                <a:gd name="T1" fmla="*/ 186 h 227"/>
                <a:gd name="T2" fmla="*/ 168 w 222"/>
                <a:gd name="T3" fmla="*/ 170 h 227"/>
                <a:gd name="T4" fmla="*/ 169 w 222"/>
                <a:gd name="T5" fmla="*/ 138 h 227"/>
                <a:gd name="T6" fmla="*/ 152 w 222"/>
                <a:gd name="T7" fmla="*/ 117 h 227"/>
                <a:gd name="T8" fmla="*/ 154 w 222"/>
                <a:gd name="T9" fmla="*/ 17 h 227"/>
                <a:gd name="T10" fmla="*/ 175 w 222"/>
                <a:gd name="T11" fmla="*/ 0 h 227"/>
                <a:gd name="T12" fmla="*/ 196 w 222"/>
                <a:gd name="T13" fmla="*/ 18 h 227"/>
                <a:gd name="T14" fmla="*/ 195 w 222"/>
                <a:gd name="T15" fmla="*/ 118 h 227"/>
                <a:gd name="T16" fmla="*/ 181 w 222"/>
                <a:gd name="T17" fmla="*/ 149 h 227"/>
                <a:gd name="T18" fmla="*/ 150 w 222"/>
                <a:gd name="T19" fmla="*/ 199 h 227"/>
                <a:gd name="T20" fmla="*/ 121 w 222"/>
                <a:gd name="T21" fmla="*/ 227 h 227"/>
                <a:gd name="T22" fmla="*/ 21 w 222"/>
                <a:gd name="T23" fmla="*/ 227 h 227"/>
                <a:gd name="T24" fmla="*/ 1 w 222"/>
                <a:gd name="T25" fmla="*/ 207 h 227"/>
                <a:gd name="T26" fmla="*/ 1 w 222"/>
                <a:gd name="T27" fmla="*/ 155 h 227"/>
                <a:gd name="T28" fmla="*/ 18 w 222"/>
                <a:gd name="T29" fmla="*/ 136 h 227"/>
                <a:gd name="T30" fmla="*/ 46 w 222"/>
                <a:gd name="T31" fmla="*/ 137 h 227"/>
                <a:gd name="T32" fmla="*/ 57 w 222"/>
                <a:gd name="T33" fmla="*/ 142 h 227"/>
                <a:gd name="T34" fmla="*/ 47 w 222"/>
                <a:gd name="T35" fmla="*/ 148 h 227"/>
                <a:gd name="T36" fmla="*/ 14 w 222"/>
                <a:gd name="T37" fmla="*/ 149 h 227"/>
                <a:gd name="T38" fmla="*/ 14 w 222"/>
                <a:gd name="T39" fmla="*/ 213 h 227"/>
                <a:gd name="T40" fmla="*/ 136 w 222"/>
                <a:gd name="T41" fmla="*/ 213 h 227"/>
                <a:gd name="T42" fmla="*/ 136 w 222"/>
                <a:gd name="T43" fmla="*/ 150 h 227"/>
                <a:gd name="T44" fmla="*/ 78 w 222"/>
                <a:gd name="T45" fmla="*/ 150 h 227"/>
                <a:gd name="T46" fmla="*/ 74 w 222"/>
                <a:gd name="T47" fmla="*/ 194 h 227"/>
                <a:gd name="T48" fmla="*/ 66 w 222"/>
                <a:gd name="T49" fmla="*/ 194 h 227"/>
                <a:gd name="T50" fmla="*/ 66 w 222"/>
                <a:gd name="T51" fmla="*/ 125 h 227"/>
                <a:gd name="T52" fmla="*/ 59 w 222"/>
                <a:gd name="T53" fmla="*/ 128 h 227"/>
                <a:gd name="T54" fmla="*/ 20 w 222"/>
                <a:gd name="T55" fmla="*/ 90 h 227"/>
                <a:gd name="T56" fmla="*/ 45 w 222"/>
                <a:gd name="T57" fmla="*/ 17 h 227"/>
                <a:gd name="T58" fmla="*/ 120 w 222"/>
                <a:gd name="T59" fmla="*/ 42 h 227"/>
                <a:gd name="T60" fmla="*/ 95 w 222"/>
                <a:gd name="T61" fmla="*/ 117 h 227"/>
                <a:gd name="T62" fmla="*/ 86 w 222"/>
                <a:gd name="T63" fmla="*/ 121 h 227"/>
                <a:gd name="T64" fmla="*/ 77 w 222"/>
                <a:gd name="T65" fmla="*/ 131 h 227"/>
                <a:gd name="T66" fmla="*/ 88 w 222"/>
                <a:gd name="T67" fmla="*/ 136 h 227"/>
                <a:gd name="T68" fmla="*/ 126 w 222"/>
                <a:gd name="T69" fmla="*/ 136 h 227"/>
                <a:gd name="T70" fmla="*/ 149 w 222"/>
                <a:gd name="T71" fmla="*/ 161 h 227"/>
                <a:gd name="T72" fmla="*/ 149 w 222"/>
                <a:gd name="T73" fmla="*/ 184 h 227"/>
                <a:gd name="T74" fmla="*/ 155 w 222"/>
                <a:gd name="T75" fmla="*/ 186 h 227"/>
                <a:gd name="T76" fmla="*/ 114 w 222"/>
                <a:gd name="T77" fmla="*/ 66 h 227"/>
                <a:gd name="T78" fmla="*/ 69 w 222"/>
                <a:gd name="T79" fmla="*/ 23 h 227"/>
                <a:gd name="T80" fmla="*/ 26 w 222"/>
                <a:gd name="T81" fmla="*/ 67 h 227"/>
                <a:gd name="T82" fmla="*/ 70 w 222"/>
                <a:gd name="T83" fmla="*/ 111 h 227"/>
                <a:gd name="T84" fmla="*/ 114 w 222"/>
                <a:gd name="T85" fmla="*/ 66 h 227"/>
                <a:gd name="T86" fmla="*/ 202 w 222"/>
                <a:gd name="T87" fmla="*/ 69 h 227"/>
                <a:gd name="T88" fmla="*/ 201 w 222"/>
                <a:gd name="T89" fmla="*/ 68 h 227"/>
                <a:gd name="T90" fmla="*/ 201 w 222"/>
                <a:gd name="T91" fmla="*/ 49 h 227"/>
                <a:gd name="T92" fmla="*/ 175 w 222"/>
                <a:gd name="T93" fmla="*/ 23 h 227"/>
                <a:gd name="T94" fmla="*/ 149 w 222"/>
                <a:gd name="T95" fmla="*/ 50 h 227"/>
                <a:gd name="T96" fmla="*/ 149 w 222"/>
                <a:gd name="T97" fmla="*/ 88 h 227"/>
                <a:gd name="T98" fmla="*/ 174 w 222"/>
                <a:gd name="T99" fmla="*/ 113 h 227"/>
                <a:gd name="T100" fmla="*/ 200 w 222"/>
                <a:gd name="T101" fmla="*/ 90 h 227"/>
                <a:gd name="T102" fmla="*/ 202 w 222"/>
                <a:gd name="T103" fmla="*/ 6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2" h="227">
                  <a:moveTo>
                    <a:pt x="155" y="186"/>
                  </a:moveTo>
                  <a:cubicBezTo>
                    <a:pt x="159" y="181"/>
                    <a:pt x="166" y="176"/>
                    <a:pt x="168" y="170"/>
                  </a:cubicBezTo>
                  <a:cubicBezTo>
                    <a:pt x="170" y="160"/>
                    <a:pt x="171" y="148"/>
                    <a:pt x="169" y="138"/>
                  </a:cubicBezTo>
                  <a:cubicBezTo>
                    <a:pt x="166" y="130"/>
                    <a:pt x="158" y="123"/>
                    <a:pt x="152" y="117"/>
                  </a:cubicBezTo>
                  <a:cubicBezTo>
                    <a:pt x="129" y="97"/>
                    <a:pt x="130" y="36"/>
                    <a:pt x="154" y="17"/>
                  </a:cubicBezTo>
                  <a:cubicBezTo>
                    <a:pt x="161" y="12"/>
                    <a:pt x="168" y="6"/>
                    <a:pt x="175" y="0"/>
                  </a:cubicBezTo>
                  <a:cubicBezTo>
                    <a:pt x="182" y="6"/>
                    <a:pt x="189" y="12"/>
                    <a:pt x="196" y="18"/>
                  </a:cubicBezTo>
                  <a:cubicBezTo>
                    <a:pt x="222" y="38"/>
                    <a:pt x="222" y="100"/>
                    <a:pt x="195" y="118"/>
                  </a:cubicBezTo>
                  <a:cubicBezTo>
                    <a:pt x="181" y="127"/>
                    <a:pt x="180" y="137"/>
                    <a:pt x="181" y="149"/>
                  </a:cubicBezTo>
                  <a:cubicBezTo>
                    <a:pt x="183" y="173"/>
                    <a:pt x="177" y="193"/>
                    <a:pt x="150" y="199"/>
                  </a:cubicBezTo>
                  <a:cubicBezTo>
                    <a:pt x="148" y="226"/>
                    <a:pt x="148" y="227"/>
                    <a:pt x="121" y="227"/>
                  </a:cubicBezTo>
                  <a:cubicBezTo>
                    <a:pt x="88" y="227"/>
                    <a:pt x="54" y="226"/>
                    <a:pt x="21" y="227"/>
                  </a:cubicBezTo>
                  <a:cubicBezTo>
                    <a:pt x="6" y="227"/>
                    <a:pt x="0" y="222"/>
                    <a:pt x="1" y="207"/>
                  </a:cubicBezTo>
                  <a:cubicBezTo>
                    <a:pt x="2" y="190"/>
                    <a:pt x="2" y="172"/>
                    <a:pt x="1" y="155"/>
                  </a:cubicBezTo>
                  <a:cubicBezTo>
                    <a:pt x="1" y="142"/>
                    <a:pt x="6" y="136"/>
                    <a:pt x="18" y="136"/>
                  </a:cubicBezTo>
                  <a:cubicBezTo>
                    <a:pt x="28" y="136"/>
                    <a:pt x="37" y="136"/>
                    <a:pt x="46" y="137"/>
                  </a:cubicBezTo>
                  <a:cubicBezTo>
                    <a:pt x="50" y="137"/>
                    <a:pt x="53" y="140"/>
                    <a:pt x="57" y="142"/>
                  </a:cubicBezTo>
                  <a:cubicBezTo>
                    <a:pt x="53" y="144"/>
                    <a:pt x="50" y="148"/>
                    <a:pt x="47" y="148"/>
                  </a:cubicBezTo>
                  <a:cubicBezTo>
                    <a:pt x="36" y="149"/>
                    <a:pt x="26" y="149"/>
                    <a:pt x="14" y="149"/>
                  </a:cubicBezTo>
                  <a:cubicBezTo>
                    <a:pt x="14" y="171"/>
                    <a:pt x="14" y="191"/>
                    <a:pt x="14" y="213"/>
                  </a:cubicBezTo>
                  <a:cubicBezTo>
                    <a:pt x="54" y="213"/>
                    <a:pt x="95" y="213"/>
                    <a:pt x="136" y="213"/>
                  </a:cubicBezTo>
                  <a:cubicBezTo>
                    <a:pt x="136" y="192"/>
                    <a:pt x="136" y="172"/>
                    <a:pt x="136" y="150"/>
                  </a:cubicBezTo>
                  <a:cubicBezTo>
                    <a:pt x="117" y="150"/>
                    <a:pt x="98" y="150"/>
                    <a:pt x="78" y="150"/>
                  </a:cubicBezTo>
                  <a:cubicBezTo>
                    <a:pt x="77" y="164"/>
                    <a:pt x="75" y="179"/>
                    <a:pt x="74" y="194"/>
                  </a:cubicBezTo>
                  <a:cubicBezTo>
                    <a:pt x="72" y="194"/>
                    <a:pt x="69" y="194"/>
                    <a:pt x="66" y="194"/>
                  </a:cubicBezTo>
                  <a:cubicBezTo>
                    <a:pt x="66" y="171"/>
                    <a:pt x="66" y="148"/>
                    <a:pt x="66" y="125"/>
                  </a:cubicBezTo>
                  <a:cubicBezTo>
                    <a:pt x="64" y="126"/>
                    <a:pt x="62" y="127"/>
                    <a:pt x="59" y="128"/>
                  </a:cubicBezTo>
                  <a:cubicBezTo>
                    <a:pt x="46" y="116"/>
                    <a:pt x="29" y="105"/>
                    <a:pt x="20" y="90"/>
                  </a:cubicBezTo>
                  <a:cubicBezTo>
                    <a:pt x="4" y="64"/>
                    <a:pt x="18" y="30"/>
                    <a:pt x="45" y="17"/>
                  </a:cubicBezTo>
                  <a:cubicBezTo>
                    <a:pt x="73" y="3"/>
                    <a:pt x="106" y="15"/>
                    <a:pt x="120" y="42"/>
                  </a:cubicBezTo>
                  <a:cubicBezTo>
                    <a:pt x="134" y="69"/>
                    <a:pt x="122" y="103"/>
                    <a:pt x="95" y="117"/>
                  </a:cubicBezTo>
                  <a:cubicBezTo>
                    <a:pt x="92" y="119"/>
                    <a:pt x="88" y="119"/>
                    <a:pt x="86" y="121"/>
                  </a:cubicBezTo>
                  <a:cubicBezTo>
                    <a:pt x="82" y="124"/>
                    <a:pt x="80" y="128"/>
                    <a:pt x="77" y="131"/>
                  </a:cubicBezTo>
                  <a:cubicBezTo>
                    <a:pt x="81" y="133"/>
                    <a:pt x="84" y="136"/>
                    <a:pt x="88" y="136"/>
                  </a:cubicBezTo>
                  <a:cubicBezTo>
                    <a:pt x="101" y="137"/>
                    <a:pt x="113" y="137"/>
                    <a:pt x="126" y="136"/>
                  </a:cubicBezTo>
                  <a:cubicBezTo>
                    <a:pt x="145" y="135"/>
                    <a:pt x="151" y="143"/>
                    <a:pt x="149" y="161"/>
                  </a:cubicBezTo>
                  <a:cubicBezTo>
                    <a:pt x="149" y="168"/>
                    <a:pt x="149" y="176"/>
                    <a:pt x="149" y="184"/>
                  </a:cubicBezTo>
                  <a:cubicBezTo>
                    <a:pt x="151" y="185"/>
                    <a:pt x="153" y="186"/>
                    <a:pt x="155" y="186"/>
                  </a:cubicBezTo>
                  <a:close/>
                  <a:moveTo>
                    <a:pt x="114" y="66"/>
                  </a:moveTo>
                  <a:cubicBezTo>
                    <a:pt x="113" y="42"/>
                    <a:pt x="92" y="22"/>
                    <a:pt x="69" y="23"/>
                  </a:cubicBezTo>
                  <a:cubicBezTo>
                    <a:pt x="46" y="23"/>
                    <a:pt x="26" y="44"/>
                    <a:pt x="26" y="67"/>
                  </a:cubicBezTo>
                  <a:cubicBezTo>
                    <a:pt x="25" y="91"/>
                    <a:pt x="45" y="111"/>
                    <a:pt x="70" y="111"/>
                  </a:cubicBezTo>
                  <a:cubicBezTo>
                    <a:pt x="95" y="111"/>
                    <a:pt x="114" y="91"/>
                    <a:pt x="114" y="66"/>
                  </a:cubicBezTo>
                  <a:close/>
                  <a:moveTo>
                    <a:pt x="202" y="69"/>
                  </a:moveTo>
                  <a:cubicBezTo>
                    <a:pt x="202" y="68"/>
                    <a:pt x="201" y="68"/>
                    <a:pt x="201" y="68"/>
                  </a:cubicBezTo>
                  <a:cubicBezTo>
                    <a:pt x="201" y="62"/>
                    <a:pt x="202" y="55"/>
                    <a:pt x="201" y="49"/>
                  </a:cubicBezTo>
                  <a:cubicBezTo>
                    <a:pt x="198" y="35"/>
                    <a:pt x="191" y="22"/>
                    <a:pt x="175" y="23"/>
                  </a:cubicBezTo>
                  <a:cubicBezTo>
                    <a:pt x="159" y="23"/>
                    <a:pt x="150" y="34"/>
                    <a:pt x="149" y="50"/>
                  </a:cubicBezTo>
                  <a:cubicBezTo>
                    <a:pt x="148" y="62"/>
                    <a:pt x="148" y="75"/>
                    <a:pt x="149" y="88"/>
                  </a:cubicBezTo>
                  <a:cubicBezTo>
                    <a:pt x="151" y="102"/>
                    <a:pt x="160" y="115"/>
                    <a:pt x="174" y="113"/>
                  </a:cubicBezTo>
                  <a:cubicBezTo>
                    <a:pt x="184" y="111"/>
                    <a:pt x="193" y="99"/>
                    <a:pt x="200" y="90"/>
                  </a:cubicBezTo>
                  <a:cubicBezTo>
                    <a:pt x="204" y="85"/>
                    <a:pt x="202" y="76"/>
                    <a:pt x="202" y="6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107B7425-C95E-4F42-BD12-226E8657CFDA}"/>
                </a:ext>
              </a:extLst>
            </p:cNvPr>
            <p:cNvSpPr>
              <a:spLocks/>
            </p:cNvSpPr>
            <p:nvPr/>
          </p:nvSpPr>
          <p:spPr bwMode="auto">
            <a:xfrm>
              <a:off x="6500813" y="3259138"/>
              <a:ext cx="274637" cy="266700"/>
            </a:xfrm>
            <a:custGeom>
              <a:avLst/>
              <a:gdLst>
                <a:gd name="T0" fmla="*/ 36 w 36"/>
                <a:gd name="T1" fmla="*/ 6 h 35"/>
                <a:gd name="T2" fmla="*/ 16 w 36"/>
                <a:gd name="T3" fmla="*/ 32 h 35"/>
                <a:gd name="T4" fmla="*/ 4 w 36"/>
                <a:gd name="T5" fmla="*/ 34 h 35"/>
                <a:gd name="T6" fmla="*/ 1 w 36"/>
                <a:gd name="T7" fmla="*/ 24 h 35"/>
                <a:gd name="T8" fmla="*/ 32 w 36"/>
                <a:gd name="T9" fmla="*/ 0 h 35"/>
                <a:gd name="T10" fmla="*/ 36 w 36"/>
                <a:gd name="T11" fmla="*/ 6 h 35"/>
              </a:gdLst>
              <a:ahLst/>
              <a:cxnLst>
                <a:cxn ang="0">
                  <a:pos x="T0" y="T1"/>
                </a:cxn>
                <a:cxn ang="0">
                  <a:pos x="T2" y="T3"/>
                </a:cxn>
                <a:cxn ang="0">
                  <a:pos x="T4" y="T5"/>
                </a:cxn>
                <a:cxn ang="0">
                  <a:pos x="T6" y="T7"/>
                </a:cxn>
                <a:cxn ang="0">
                  <a:pos x="T8" y="T9"/>
                </a:cxn>
                <a:cxn ang="0">
                  <a:pos x="T10" y="T11"/>
                </a:cxn>
              </a:cxnLst>
              <a:rect l="0" t="0" r="r" b="b"/>
              <a:pathLst>
                <a:path w="36" h="35">
                  <a:moveTo>
                    <a:pt x="36" y="6"/>
                  </a:moveTo>
                  <a:cubicBezTo>
                    <a:pt x="29" y="15"/>
                    <a:pt x="23" y="24"/>
                    <a:pt x="16" y="32"/>
                  </a:cubicBezTo>
                  <a:cubicBezTo>
                    <a:pt x="14" y="35"/>
                    <a:pt x="7" y="35"/>
                    <a:pt x="4" y="34"/>
                  </a:cubicBezTo>
                  <a:cubicBezTo>
                    <a:pt x="2" y="33"/>
                    <a:pt x="0" y="25"/>
                    <a:pt x="1" y="24"/>
                  </a:cubicBezTo>
                  <a:cubicBezTo>
                    <a:pt x="11" y="16"/>
                    <a:pt x="21" y="8"/>
                    <a:pt x="32" y="0"/>
                  </a:cubicBezTo>
                  <a:cubicBezTo>
                    <a:pt x="33" y="2"/>
                    <a:pt x="35" y="4"/>
                    <a:pt x="36" y="6"/>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2042"/>
        <p:cNvGrpSpPr/>
        <p:nvPr/>
      </p:nvGrpSpPr>
      <p:grpSpPr>
        <a:xfrm>
          <a:off x="0" y="0"/>
          <a:ext cx="0" cy="0"/>
          <a:chOff x="0" y="0"/>
          <a:chExt cx="0" cy="0"/>
        </a:xfrm>
      </p:grpSpPr>
      <p:sp>
        <p:nvSpPr>
          <p:cNvPr id="2103" name="Google Shape;2103;p60"/>
          <p:cNvSpPr txBox="1">
            <a:spLocks noGrp="1"/>
          </p:cNvSpPr>
          <p:nvPr>
            <p:ph type="title"/>
          </p:nvPr>
        </p:nvSpPr>
        <p:spPr>
          <a:xfrm>
            <a:off x="1718558" y="1518900"/>
            <a:ext cx="6083400" cy="2105700"/>
          </a:xfrm>
          <a:prstGeom prst="rect">
            <a:avLst/>
          </a:prstGeom>
        </p:spPr>
        <p:txBody>
          <a:bodyPr spcFirstLastPara="1" vert="horz" wrap="square" lIns="91425" tIns="91425" rIns="91425" bIns="91425" rtlCol="0" anchor="ctr" anchorCtr="0">
            <a:noAutofit/>
          </a:bodyPr>
          <a:lstStyle/>
          <a:p>
            <a:pPr algn="ctr"/>
            <a:r>
              <a:rPr lang="en" dirty="0">
                <a:solidFill>
                  <a:srgbClr val="FFFFFF"/>
                </a:solidFill>
              </a:rPr>
              <a:t>AWESOME WORDS</a:t>
            </a:r>
            <a:endParaRPr dirty="0">
              <a:solidFill>
                <a:srgbClr val="FFFFFF"/>
              </a:solidFill>
            </a:endParaRPr>
          </a:p>
        </p:txBody>
      </p:sp>
    </p:spTree>
    <p:extLst>
      <p:ext uri="{BB962C8B-B14F-4D97-AF65-F5344CB8AC3E}">
        <p14:creationId xmlns:p14="http://schemas.microsoft.com/office/powerpoint/2010/main" val="4294470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3" name="Google Shape;1448;p46">
            <a:extLst>
              <a:ext uri="{FF2B5EF4-FFF2-40B4-BE49-F238E27FC236}">
                <a16:creationId xmlns:a16="http://schemas.microsoft.com/office/drawing/2014/main" id="{15BC9353-1000-4AEB-9239-A2BAB3B40BC6}"/>
              </a:ext>
            </a:extLst>
          </p:cNvPr>
          <p:cNvSpPr/>
          <p:nvPr/>
        </p:nvSpPr>
        <p:spPr>
          <a:xfrm rot="10800000">
            <a:off x="4364343" y="3577313"/>
            <a:ext cx="735414" cy="615676"/>
          </a:xfrm>
          <a:custGeom>
            <a:avLst/>
            <a:gdLst/>
            <a:ahLst/>
            <a:cxnLst/>
            <a:rect l="l" t="t" r="r" b="b"/>
            <a:pathLst>
              <a:path w="168287" h="140887" extrusionOk="0">
                <a:moveTo>
                  <a:pt x="88302" y="0"/>
                </a:moveTo>
                <a:cubicBezTo>
                  <a:pt x="76892" y="0"/>
                  <a:pt x="63692" y="3259"/>
                  <a:pt x="48635" y="11131"/>
                </a:cubicBezTo>
                <a:cubicBezTo>
                  <a:pt x="48635" y="11131"/>
                  <a:pt x="23350" y="25708"/>
                  <a:pt x="11675" y="46557"/>
                </a:cubicBezTo>
                <a:cubicBezTo>
                  <a:pt x="0" y="67405"/>
                  <a:pt x="2802" y="93056"/>
                  <a:pt x="20048" y="111203"/>
                </a:cubicBezTo>
                <a:cubicBezTo>
                  <a:pt x="37260" y="129349"/>
                  <a:pt x="67448" y="124979"/>
                  <a:pt x="93700" y="135520"/>
                </a:cubicBezTo>
                <a:cubicBezTo>
                  <a:pt x="102364" y="139010"/>
                  <a:pt x="111205" y="140886"/>
                  <a:pt x="119530" y="140886"/>
                </a:cubicBezTo>
                <a:cubicBezTo>
                  <a:pt x="136432" y="140886"/>
                  <a:pt x="151207" y="133151"/>
                  <a:pt x="158046" y="115473"/>
                </a:cubicBezTo>
                <a:cubicBezTo>
                  <a:pt x="168287" y="89054"/>
                  <a:pt x="149507" y="80581"/>
                  <a:pt x="144337" y="51093"/>
                </a:cubicBezTo>
                <a:cubicBezTo>
                  <a:pt x="140439" y="29008"/>
                  <a:pt x="122340" y="0"/>
                  <a:pt x="88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48;p46">
            <a:extLst>
              <a:ext uri="{FF2B5EF4-FFF2-40B4-BE49-F238E27FC236}">
                <a16:creationId xmlns:a16="http://schemas.microsoft.com/office/drawing/2014/main" id="{6EC54035-98B0-4441-A006-420A0CD9D587}"/>
              </a:ext>
            </a:extLst>
          </p:cNvPr>
          <p:cNvSpPr/>
          <p:nvPr/>
        </p:nvSpPr>
        <p:spPr>
          <a:xfrm rot="16200000">
            <a:off x="1656536" y="3779657"/>
            <a:ext cx="735414" cy="615676"/>
          </a:xfrm>
          <a:custGeom>
            <a:avLst/>
            <a:gdLst/>
            <a:ahLst/>
            <a:cxnLst/>
            <a:rect l="l" t="t" r="r" b="b"/>
            <a:pathLst>
              <a:path w="168287" h="140887" extrusionOk="0">
                <a:moveTo>
                  <a:pt x="88302" y="0"/>
                </a:moveTo>
                <a:cubicBezTo>
                  <a:pt x="76892" y="0"/>
                  <a:pt x="63692" y="3259"/>
                  <a:pt x="48635" y="11131"/>
                </a:cubicBezTo>
                <a:cubicBezTo>
                  <a:pt x="48635" y="11131"/>
                  <a:pt x="23350" y="25708"/>
                  <a:pt x="11675" y="46557"/>
                </a:cubicBezTo>
                <a:cubicBezTo>
                  <a:pt x="0" y="67405"/>
                  <a:pt x="2802" y="93056"/>
                  <a:pt x="20048" y="111203"/>
                </a:cubicBezTo>
                <a:cubicBezTo>
                  <a:pt x="37260" y="129349"/>
                  <a:pt x="67448" y="124979"/>
                  <a:pt x="93700" y="135520"/>
                </a:cubicBezTo>
                <a:cubicBezTo>
                  <a:pt x="102364" y="139010"/>
                  <a:pt x="111205" y="140886"/>
                  <a:pt x="119530" y="140886"/>
                </a:cubicBezTo>
                <a:cubicBezTo>
                  <a:pt x="136432" y="140886"/>
                  <a:pt x="151207" y="133151"/>
                  <a:pt x="158046" y="115473"/>
                </a:cubicBezTo>
                <a:cubicBezTo>
                  <a:pt x="168287" y="89054"/>
                  <a:pt x="149507" y="80581"/>
                  <a:pt x="144337" y="51093"/>
                </a:cubicBezTo>
                <a:cubicBezTo>
                  <a:pt x="140439" y="29008"/>
                  <a:pt x="122340" y="0"/>
                  <a:pt x="88302" y="0"/>
                </a:cubicBezTo>
                <a:close/>
              </a:path>
            </a:pathLst>
          </a:custGeom>
          <a:solidFill>
            <a:srgbClr val="69D1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448;p46">
            <a:extLst>
              <a:ext uri="{FF2B5EF4-FFF2-40B4-BE49-F238E27FC236}">
                <a16:creationId xmlns:a16="http://schemas.microsoft.com/office/drawing/2014/main" id="{48BA2C3D-D874-4C01-B973-3BE294854602}"/>
              </a:ext>
            </a:extLst>
          </p:cNvPr>
          <p:cNvSpPr/>
          <p:nvPr/>
        </p:nvSpPr>
        <p:spPr>
          <a:xfrm rot="16200000">
            <a:off x="6522750" y="3846297"/>
            <a:ext cx="735414" cy="615676"/>
          </a:xfrm>
          <a:custGeom>
            <a:avLst/>
            <a:gdLst/>
            <a:ahLst/>
            <a:cxnLst/>
            <a:rect l="l" t="t" r="r" b="b"/>
            <a:pathLst>
              <a:path w="168287" h="140887" extrusionOk="0">
                <a:moveTo>
                  <a:pt x="88302" y="0"/>
                </a:moveTo>
                <a:cubicBezTo>
                  <a:pt x="76892" y="0"/>
                  <a:pt x="63692" y="3259"/>
                  <a:pt x="48635" y="11131"/>
                </a:cubicBezTo>
                <a:cubicBezTo>
                  <a:pt x="48635" y="11131"/>
                  <a:pt x="23350" y="25708"/>
                  <a:pt x="11675" y="46557"/>
                </a:cubicBezTo>
                <a:cubicBezTo>
                  <a:pt x="0" y="67405"/>
                  <a:pt x="2802" y="93056"/>
                  <a:pt x="20048" y="111203"/>
                </a:cubicBezTo>
                <a:cubicBezTo>
                  <a:pt x="37260" y="129349"/>
                  <a:pt x="67448" y="124979"/>
                  <a:pt x="93700" y="135520"/>
                </a:cubicBezTo>
                <a:cubicBezTo>
                  <a:pt x="102364" y="139010"/>
                  <a:pt x="111205" y="140886"/>
                  <a:pt x="119530" y="140886"/>
                </a:cubicBezTo>
                <a:cubicBezTo>
                  <a:pt x="136432" y="140886"/>
                  <a:pt x="151207" y="133151"/>
                  <a:pt x="158046" y="115473"/>
                </a:cubicBezTo>
                <a:cubicBezTo>
                  <a:pt x="168287" y="89054"/>
                  <a:pt x="149507" y="80581"/>
                  <a:pt x="144337" y="51093"/>
                </a:cubicBezTo>
                <a:cubicBezTo>
                  <a:pt x="140439" y="29008"/>
                  <a:pt x="122340" y="0"/>
                  <a:pt x="88302" y="0"/>
                </a:cubicBezTo>
                <a:close/>
              </a:path>
            </a:pathLst>
          </a:custGeom>
          <a:solidFill>
            <a:srgbClr val="69D1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448;p46">
            <a:extLst>
              <a:ext uri="{FF2B5EF4-FFF2-40B4-BE49-F238E27FC236}">
                <a16:creationId xmlns:a16="http://schemas.microsoft.com/office/drawing/2014/main" id="{7FFAB15F-D119-4543-A4E3-78F96268AD8E}"/>
              </a:ext>
            </a:extLst>
          </p:cNvPr>
          <p:cNvSpPr/>
          <p:nvPr/>
        </p:nvSpPr>
        <p:spPr>
          <a:xfrm rot="10800000">
            <a:off x="7694536" y="2980103"/>
            <a:ext cx="735414" cy="615676"/>
          </a:xfrm>
          <a:custGeom>
            <a:avLst/>
            <a:gdLst/>
            <a:ahLst/>
            <a:cxnLst/>
            <a:rect l="l" t="t" r="r" b="b"/>
            <a:pathLst>
              <a:path w="168287" h="140887" extrusionOk="0">
                <a:moveTo>
                  <a:pt x="88302" y="0"/>
                </a:moveTo>
                <a:cubicBezTo>
                  <a:pt x="76892" y="0"/>
                  <a:pt x="63692" y="3259"/>
                  <a:pt x="48635" y="11131"/>
                </a:cubicBezTo>
                <a:cubicBezTo>
                  <a:pt x="48635" y="11131"/>
                  <a:pt x="23350" y="25708"/>
                  <a:pt x="11675" y="46557"/>
                </a:cubicBezTo>
                <a:cubicBezTo>
                  <a:pt x="0" y="67405"/>
                  <a:pt x="2802" y="93056"/>
                  <a:pt x="20048" y="111203"/>
                </a:cubicBezTo>
                <a:cubicBezTo>
                  <a:pt x="37260" y="129349"/>
                  <a:pt x="67448" y="124979"/>
                  <a:pt x="93700" y="135520"/>
                </a:cubicBezTo>
                <a:cubicBezTo>
                  <a:pt x="102364" y="139010"/>
                  <a:pt x="111205" y="140886"/>
                  <a:pt x="119530" y="140886"/>
                </a:cubicBezTo>
                <a:cubicBezTo>
                  <a:pt x="136432" y="140886"/>
                  <a:pt x="151207" y="133151"/>
                  <a:pt x="158046" y="115473"/>
                </a:cubicBezTo>
                <a:cubicBezTo>
                  <a:pt x="168287" y="89054"/>
                  <a:pt x="149507" y="80581"/>
                  <a:pt x="144337" y="51093"/>
                </a:cubicBezTo>
                <a:cubicBezTo>
                  <a:pt x="140439" y="29008"/>
                  <a:pt x="122340" y="0"/>
                  <a:pt x="88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6"/>
          <p:cNvSpPr/>
          <p:nvPr/>
        </p:nvSpPr>
        <p:spPr>
          <a:xfrm rot="10800000">
            <a:off x="925162" y="2980103"/>
            <a:ext cx="735414" cy="615676"/>
          </a:xfrm>
          <a:custGeom>
            <a:avLst/>
            <a:gdLst/>
            <a:ahLst/>
            <a:cxnLst/>
            <a:rect l="l" t="t" r="r" b="b"/>
            <a:pathLst>
              <a:path w="168287" h="140887" extrusionOk="0">
                <a:moveTo>
                  <a:pt x="88302" y="0"/>
                </a:moveTo>
                <a:cubicBezTo>
                  <a:pt x="76892" y="0"/>
                  <a:pt x="63692" y="3259"/>
                  <a:pt x="48635" y="11131"/>
                </a:cubicBezTo>
                <a:cubicBezTo>
                  <a:pt x="48635" y="11131"/>
                  <a:pt x="23350" y="25708"/>
                  <a:pt x="11675" y="46557"/>
                </a:cubicBezTo>
                <a:cubicBezTo>
                  <a:pt x="0" y="67405"/>
                  <a:pt x="2802" y="93056"/>
                  <a:pt x="20048" y="111203"/>
                </a:cubicBezTo>
                <a:cubicBezTo>
                  <a:pt x="37260" y="129349"/>
                  <a:pt x="67448" y="124979"/>
                  <a:pt x="93700" y="135520"/>
                </a:cubicBezTo>
                <a:cubicBezTo>
                  <a:pt x="102364" y="139010"/>
                  <a:pt x="111205" y="140886"/>
                  <a:pt x="119530" y="140886"/>
                </a:cubicBezTo>
                <a:cubicBezTo>
                  <a:pt x="136432" y="140886"/>
                  <a:pt x="151207" y="133151"/>
                  <a:pt x="158046" y="115473"/>
                </a:cubicBezTo>
                <a:cubicBezTo>
                  <a:pt x="168287" y="89054"/>
                  <a:pt x="149507" y="80581"/>
                  <a:pt x="144337" y="51093"/>
                </a:cubicBezTo>
                <a:cubicBezTo>
                  <a:pt x="140439" y="29008"/>
                  <a:pt x="122340" y="0"/>
                  <a:pt x="883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6"/>
          <p:cNvSpPr txBox="1">
            <a:spLocks noGrp="1"/>
          </p:cNvSpPr>
          <p:nvPr>
            <p:ph type="title"/>
          </p:nvPr>
        </p:nvSpPr>
        <p:spPr>
          <a:xfrm>
            <a:off x="2391950" y="4192989"/>
            <a:ext cx="4360200" cy="53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a:t>—Someone Famous</a:t>
            </a:r>
            <a:endParaRPr sz="2200"/>
          </a:p>
        </p:txBody>
      </p:sp>
      <p:sp>
        <p:nvSpPr>
          <p:cNvPr id="1450" name="Google Shape;1450;p46"/>
          <p:cNvSpPr txBox="1">
            <a:spLocks noGrp="1"/>
          </p:cNvSpPr>
          <p:nvPr>
            <p:ph type="subTitle" idx="1"/>
          </p:nvPr>
        </p:nvSpPr>
        <p:spPr>
          <a:xfrm>
            <a:off x="714050" y="2714589"/>
            <a:ext cx="7716000" cy="1478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“This is a quote, words full of wisdom that someone important said and can make the reader get inspired.”</a:t>
            </a:r>
            <a:endParaRPr dirty="0"/>
          </a:p>
        </p:txBody>
      </p:sp>
      <p:cxnSp>
        <p:nvCxnSpPr>
          <p:cNvPr id="1451" name="Google Shape;1451;p46"/>
          <p:cNvCxnSpPr/>
          <p:nvPr/>
        </p:nvCxnSpPr>
        <p:spPr>
          <a:xfrm>
            <a:off x="2592350" y="4893142"/>
            <a:ext cx="3959400" cy="0"/>
          </a:xfrm>
          <a:prstGeom prst="straightConnector1">
            <a:avLst/>
          </a:prstGeom>
          <a:noFill/>
          <a:ln w="9525" cap="flat" cmpd="sng">
            <a:solidFill>
              <a:schemeClr val="lt1"/>
            </a:solidFill>
            <a:prstDash val="solid"/>
            <a:round/>
            <a:headEnd type="none" w="med" len="med"/>
            <a:tailEnd type="none" w="med" len="med"/>
          </a:ln>
        </p:spPr>
      </p:cxnSp>
      <p:grpSp>
        <p:nvGrpSpPr>
          <p:cNvPr id="6" name="Grupo 5">
            <a:extLst>
              <a:ext uri="{FF2B5EF4-FFF2-40B4-BE49-F238E27FC236}">
                <a16:creationId xmlns:a16="http://schemas.microsoft.com/office/drawing/2014/main" id="{851D2729-36CC-470A-B485-B8D4A7CE2671}"/>
              </a:ext>
            </a:extLst>
          </p:cNvPr>
          <p:cNvGrpSpPr/>
          <p:nvPr/>
        </p:nvGrpSpPr>
        <p:grpSpPr>
          <a:xfrm>
            <a:off x="3309680" y="418611"/>
            <a:ext cx="2524639" cy="2359560"/>
            <a:chOff x="5743575" y="2124076"/>
            <a:chExt cx="3059113" cy="2859086"/>
          </a:xfrm>
          <a:solidFill>
            <a:srgbClr val="F7E235"/>
          </a:solidFill>
        </p:grpSpPr>
        <p:sp>
          <p:nvSpPr>
            <p:cNvPr id="7" name="Freeform 5">
              <a:extLst>
                <a:ext uri="{FF2B5EF4-FFF2-40B4-BE49-F238E27FC236}">
                  <a16:creationId xmlns:a16="http://schemas.microsoft.com/office/drawing/2014/main" id="{0E9BA6D7-2E58-4591-9C6C-BE1C78B9AA1B}"/>
                </a:ext>
              </a:extLst>
            </p:cNvPr>
            <p:cNvSpPr>
              <a:spLocks/>
            </p:cNvSpPr>
            <p:nvPr/>
          </p:nvSpPr>
          <p:spPr bwMode="auto">
            <a:xfrm>
              <a:off x="5743575" y="3987800"/>
              <a:ext cx="2984500" cy="995362"/>
            </a:xfrm>
            <a:custGeom>
              <a:avLst/>
              <a:gdLst>
                <a:gd name="T0" fmla="*/ 398 w 399"/>
                <a:gd name="T1" fmla="*/ 6 h 133"/>
                <a:gd name="T2" fmla="*/ 398 w 399"/>
                <a:gd name="T3" fmla="*/ 0 h 133"/>
                <a:gd name="T4" fmla="*/ 349 w 399"/>
                <a:gd name="T5" fmla="*/ 0 h 133"/>
                <a:gd name="T6" fmla="*/ 349 w 399"/>
                <a:gd name="T7" fmla="*/ 5 h 133"/>
                <a:gd name="T8" fmla="*/ 349 w 399"/>
                <a:gd name="T9" fmla="*/ 46 h 133"/>
                <a:gd name="T10" fmla="*/ 321 w 399"/>
                <a:gd name="T11" fmla="*/ 74 h 133"/>
                <a:gd name="T12" fmla="*/ 263 w 399"/>
                <a:gd name="T13" fmla="*/ 74 h 133"/>
                <a:gd name="T14" fmla="*/ 256 w 399"/>
                <a:gd name="T15" fmla="*/ 75 h 133"/>
                <a:gd name="T16" fmla="*/ 256 w 399"/>
                <a:gd name="T17" fmla="*/ 75 h 133"/>
                <a:gd name="T18" fmla="*/ 252 w 399"/>
                <a:gd name="T19" fmla="*/ 74 h 133"/>
                <a:gd name="T20" fmla="*/ 154 w 399"/>
                <a:gd name="T21" fmla="*/ 74 h 133"/>
                <a:gd name="T22" fmla="*/ 136 w 399"/>
                <a:gd name="T23" fmla="*/ 68 h 133"/>
                <a:gd name="T24" fmla="*/ 118 w 399"/>
                <a:gd name="T25" fmla="*/ 54 h 133"/>
                <a:gd name="T26" fmla="*/ 102 w 399"/>
                <a:gd name="T27" fmla="*/ 51 h 133"/>
                <a:gd name="T28" fmla="*/ 76 w 399"/>
                <a:gd name="T29" fmla="*/ 48 h 133"/>
                <a:gd name="T30" fmla="*/ 73 w 399"/>
                <a:gd name="T31" fmla="*/ 51 h 133"/>
                <a:gd name="T32" fmla="*/ 78 w 399"/>
                <a:gd name="T33" fmla="*/ 58 h 133"/>
                <a:gd name="T34" fmla="*/ 99 w 399"/>
                <a:gd name="T35" fmla="*/ 65 h 133"/>
                <a:gd name="T36" fmla="*/ 104 w 399"/>
                <a:gd name="T37" fmla="*/ 70 h 133"/>
                <a:gd name="T38" fmla="*/ 98 w 399"/>
                <a:gd name="T39" fmla="*/ 72 h 133"/>
                <a:gd name="T40" fmla="*/ 19 w 399"/>
                <a:gd name="T41" fmla="*/ 72 h 133"/>
                <a:gd name="T42" fmla="*/ 12 w 399"/>
                <a:gd name="T43" fmla="*/ 77 h 133"/>
                <a:gd name="T44" fmla="*/ 19 w 399"/>
                <a:gd name="T45" fmla="*/ 84 h 133"/>
                <a:gd name="T46" fmla="*/ 75 w 399"/>
                <a:gd name="T47" fmla="*/ 84 h 133"/>
                <a:gd name="T48" fmla="*/ 78 w 399"/>
                <a:gd name="T49" fmla="*/ 86 h 133"/>
                <a:gd name="T50" fmla="*/ 75 w 399"/>
                <a:gd name="T51" fmla="*/ 88 h 133"/>
                <a:gd name="T52" fmla="*/ 73 w 399"/>
                <a:gd name="T53" fmla="*/ 88 h 133"/>
                <a:gd name="T54" fmla="*/ 6 w 399"/>
                <a:gd name="T55" fmla="*/ 89 h 133"/>
                <a:gd name="T56" fmla="*/ 0 w 399"/>
                <a:gd name="T57" fmla="*/ 95 h 133"/>
                <a:gd name="T58" fmla="*/ 6 w 399"/>
                <a:gd name="T59" fmla="*/ 101 h 133"/>
                <a:gd name="T60" fmla="*/ 67 w 399"/>
                <a:gd name="T61" fmla="*/ 100 h 133"/>
                <a:gd name="T62" fmla="*/ 75 w 399"/>
                <a:gd name="T63" fmla="*/ 101 h 133"/>
                <a:gd name="T64" fmla="*/ 78 w 399"/>
                <a:gd name="T65" fmla="*/ 103 h 133"/>
                <a:gd name="T66" fmla="*/ 75 w 399"/>
                <a:gd name="T67" fmla="*/ 105 h 133"/>
                <a:gd name="T68" fmla="*/ 71 w 399"/>
                <a:gd name="T69" fmla="*/ 105 h 133"/>
                <a:gd name="T70" fmla="*/ 20 w 399"/>
                <a:gd name="T71" fmla="*/ 105 h 133"/>
                <a:gd name="T72" fmla="*/ 12 w 399"/>
                <a:gd name="T73" fmla="*/ 111 h 133"/>
                <a:gd name="T74" fmla="*/ 20 w 399"/>
                <a:gd name="T75" fmla="*/ 117 h 133"/>
                <a:gd name="T76" fmla="*/ 73 w 399"/>
                <a:gd name="T77" fmla="*/ 117 h 133"/>
                <a:gd name="T78" fmla="*/ 78 w 399"/>
                <a:gd name="T79" fmla="*/ 119 h 133"/>
                <a:gd name="T80" fmla="*/ 73 w 399"/>
                <a:gd name="T81" fmla="*/ 121 h 133"/>
                <a:gd name="T82" fmla="*/ 44 w 399"/>
                <a:gd name="T83" fmla="*/ 121 h 133"/>
                <a:gd name="T84" fmla="*/ 38 w 399"/>
                <a:gd name="T85" fmla="*/ 127 h 133"/>
                <a:gd name="T86" fmla="*/ 44 w 399"/>
                <a:gd name="T87" fmla="*/ 133 h 133"/>
                <a:gd name="T88" fmla="*/ 118 w 399"/>
                <a:gd name="T89" fmla="*/ 133 h 133"/>
                <a:gd name="T90" fmla="*/ 129 w 399"/>
                <a:gd name="T91" fmla="*/ 130 h 133"/>
                <a:gd name="T92" fmla="*/ 159 w 399"/>
                <a:gd name="T93" fmla="*/ 123 h 133"/>
                <a:gd name="T94" fmla="*/ 174 w 399"/>
                <a:gd name="T95" fmla="*/ 122 h 133"/>
                <a:gd name="T96" fmla="*/ 186 w 399"/>
                <a:gd name="T97" fmla="*/ 123 h 133"/>
                <a:gd name="T98" fmla="*/ 209 w 399"/>
                <a:gd name="T99" fmla="*/ 122 h 133"/>
                <a:gd name="T100" fmla="*/ 212 w 399"/>
                <a:gd name="T101" fmla="*/ 120 h 133"/>
                <a:gd name="T102" fmla="*/ 209 w 399"/>
                <a:gd name="T103" fmla="*/ 122 h 133"/>
                <a:gd name="T104" fmla="*/ 215 w 399"/>
                <a:gd name="T105" fmla="*/ 123 h 133"/>
                <a:gd name="T106" fmla="*/ 363 w 399"/>
                <a:gd name="T107" fmla="*/ 124 h 133"/>
                <a:gd name="T108" fmla="*/ 398 w 399"/>
                <a:gd name="T109" fmla="*/ 88 h 133"/>
                <a:gd name="T110" fmla="*/ 398 w 399"/>
                <a:gd name="T111" fmla="*/ 6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9" h="133">
                  <a:moveTo>
                    <a:pt x="398" y="6"/>
                  </a:moveTo>
                  <a:cubicBezTo>
                    <a:pt x="398" y="4"/>
                    <a:pt x="398" y="2"/>
                    <a:pt x="398" y="0"/>
                  </a:cubicBezTo>
                  <a:cubicBezTo>
                    <a:pt x="382" y="0"/>
                    <a:pt x="366" y="0"/>
                    <a:pt x="349" y="0"/>
                  </a:cubicBezTo>
                  <a:cubicBezTo>
                    <a:pt x="349" y="2"/>
                    <a:pt x="349" y="3"/>
                    <a:pt x="349" y="5"/>
                  </a:cubicBezTo>
                  <a:cubicBezTo>
                    <a:pt x="349" y="18"/>
                    <a:pt x="349" y="32"/>
                    <a:pt x="349" y="46"/>
                  </a:cubicBezTo>
                  <a:cubicBezTo>
                    <a:pt x="349" y="65"/>
                    <a:pt x="340" y="74"/>
                    <a:pt x="321" y="74"/>
                  </a:cubicBezTo>
                  <a:cubicBezTo>
                    <a:pt x="302" y="74"/>
                    <a:pt x="282" y="74"/>
                    <a:pt x="263" y="74"/>
                  </a:cubicBezTo>
                  <a:cubicBezTo>
                    <a:pt x="260" y="74"/>
                    <a:pt x="258" y="75"/>
                    <a:pt x="256" y="75"/>
                  </a:cubicBezTo>
                  <a:cubicBezTo>
                    <a:pt x="256" y="75"/>
                    <a:pt x="256" y="75"/>
                    <a:pt x="256" y="75"/>
                  </a:cubicBezTo>
                  <a:cubicBezTo>
                    <a:pt x="255" y="75"/>
                    <a:pt x="254" y="74"/>
                    <a:pt x="252" y="74"/>
                  </a:cubicBezTo>
                  <a:cubicBezTo>
                    <a:pt x="220" y="74"/>
                    <a:pt x="187" y="74"/>
                    <a:pt x="154" y="74"/>
                  </a:cubicBezTo>
                  <a:cubicBezTo>
                    <a:pt x="148" y="74"/>
                    <a:pt x="142" y="73"/>
                    <a:pt x="136" y="68"/>
                  </a:cubicBezTo>
                  <a:cubicBezTo>
                    <a:pt x="130" y="63"/>
                    <a:pt x="124" y="59"/>
                    <a:pt x="118" y="54"/>
                  </a:cubicBezTo>
                  <a:cubicBezTo>
                    <a:pt x="113" y="51"/>
                    <a:pt x="108" y="49"/>
                    <a:pt x="102" y="51"/>
                  </a:cubicBezTo>
                  <a:cubicBezTo>
                    <a:pt x="94" y="50"/>
                    <a:pt x="85" y="48"/>
                    <a:pt x="76" y="48"/>
                  </a:cubicBezTo>
                  <a:cubicBezTo>
                    <a:pt x="75" y="48"/>
                    <a:pt x="74" y="50"/>
                    <a:pt x="73" y="51"/>
                  </a:cubicBezTo>
                  <a:cubicBezTo>
                    <a:pt x="71" y="56"/>
                    <a:pt x="74" y="57"/>
                    <a:pt x="78" y="58"/>
                  </a:cubicBezTo>
                  <a:cubicBezTo>
                    <a:pt x="85" y="60"/>
                    <a:pt x="92" y="62"/>
                    <a:pt x="99" y="65"/>
                  </a:cubicBezTo>
                  <a:cubicBezTo>
                    <a:pt x="101" y="66"/>
                    <a:pt x="102" y="68"/>
                    <a:pt x="104" y="70"/>
                  </a:cubicBezTo>
                  <a:cubicBezTo>
                    <a:pt x="102" y="71"/>
                    <a:pt x="100" y="72"/>
                    <a:pt x="98" y="72"/>
                  </a:cubicBezTo>
                  <a:cubicBezTo>
                    <a:pt x="72" y="72"/>
                    <a:pt x="46" y="72"/>
                    <a:pt x="19" y="72"/>
                  </a:cubicBezTo>
                  <a:cubicBezTo>
                    <a:pt x="16" y="72"/>
                    <a:pt x="12" y="71"/>
                    <a:pt x="12" y="77"/>
                  </a:cubicBezTo>
                  <a:cubicBezTo>
                    <a:pt x="12" y="83"/>
                    <a:pt x="13" y="84"/>
                    <a:pt x="19" y="84"/>
                  </a:cubicBezTo>
                  <a:cubicBezTo>
                    <a:pt x="37" y="84"/>
                    <a:pt x="56" y="84"/>
                    <a:pt x="75" y="84"/>
                  </a:cubicBezTo>
                  <a:cubicBezTo>
                    <a:pt x="76" y="84"/>
                    <a:pt x="77" y="85"/>
                    <a:pt x="78" y="86"/>
                  </a:cubicBezTo>
                  <a:cubicBezTo>
                    <a:pt x="77" y="87"/>
                    <a:pt x="76" y="88"/>
                    <a:pt x="75" y="88"/>
                  </a:cubicBezTo>
                  <a:cubicBezTo>
                    <a:pt x="74" y="89"/>
                    <a:pt x="73" y="88"/>
                    <a:pt x="73" y="88"/>
                  </a:cubicBezTo>
                  <a:cubicBezTo>
                    <a:pt x="51" y="89"/>
                    <a:pt x="28" y="89"/>
                    <a:pt x="6" y="89"/>
                  </a:cubicBezTo>
                  <a:cubicBezTo>
                    <a:pt x="2" y="89"/>
                    <a:pt x="0" y="90"/>
                    <a:pt x="0" y="95"/>
                  </a:cubicBezTo>
                  <a:cubicBezTo>
                    <a:pt x="0" y="100"/>
                    <a:pt x="2" y="101"/>
                    <a:pt x="6" y="101"/>
                  </a:cubicBezTo>
                  <a:cubicBezTo>
                    <a:pt x="26" y="100"/>
                    <a:pt x="46" y="100"/>
                    <a:pt x="67" y="100"/>
                  </a:cubicBezTo>
                  <a:cubicBezTo>
                    <a:pt x="69" y="100"/>
                    <a:pt x="72" y="100"/>
                    <a:pt x="75" y="101"/>
                  </a:cubicBezTo>
                  <a:cubicBezTo>
                    <a:pt x="76" y="101"/>
                    <a:pt x="77" y="102"/>
                    <a:pt x="78" y="103"/>
                  </a:cubicBezTo>
                  <a:cubicBezTo>
                    <a:pt x="77" y="103"/>
                    <a:pt x="76" y="104"/>
                    <a:pt x="75" y="105"/>
                  </a:cubicBezTo>
                  <a:cubicBezTo>
                    <a:pt x="74" y="105"/>
                    <a:pt x="72" y="105"/>
                    <a:pt x="71" y="105"/>
                  </a:cubicBezTo>
                  <a:cubicBezTo>
                    <a:pt x="54" y="105"/>
                    <a:pt x="37" y="105"/>
                    <a:pt x="20" y="105"/>
                  </a:cubicBezTo>
                  <a:cubicBezTo>
                    <a:pt x="15" y="105"/>
                    <a:pt x="12" y="105"/>
                    <a:pt x="12" y="111"/>
                  </a:cubicBezTo>
                  <a:cubicBezTo>
                    <a:pt x="12" y="117"/>
                    <a:pt x="15" y="117"/>
                    <a:pt x="20" y="117"/>
                  </a:cubicBezTo>
                  <a:cubicBezTo>
                    <a:pt x="37" y="117"/>
                    <a:pt x="55" y="117"/>
                    <a:pt x="73" y="117"/>
                  </a:cubicBezTo>
                  <a:cubicBezTo>
                    <a:pt x="75" y="117"/>
                    <a:pt x="76" y="118"/>
                    <a:pt x="78" y="119"/>
                  </a:cubicBezTo>
                  <a:cubicBezTo>
                    <a:pt x="76" y="120"/>
                    <a:pt x="74" y="121"/>
                    <a:pt x="73" y="121"/>
                  </a:cubicBezTo>
                  <a:cubicBezTo>
                    <a:pt x="63" y="122"/>
                    <a:pt x="54" y="122"/>
                    <a:pt x="44" y="121"/>
                  </a:cubicBezTo>
                  <a:cubicBezTo>
                    <a:pt x="40" y="121"/>
                    <a:pt x="38" y="123"/>
                    <a:pt x="38" y="127"/>
                  </a:cubicBezTo>
                  <a:cubicBezTo>
                    <a:pt x="38" y="132"/>
                    <a:pt x="40" y="133"/>
                    <a:pt x="44" y="133"/>
                  </a:cubicBezTo>
                  <a:cubicBezTo>
                    <a:pt x="69" y="133"/>
                    <a:pt x="93" y="133"/>
                    <a:pt x="118" y="133"/>
                  </a:cubicBezTo>
                  <a:cubicBezTo>
                    <a:pt x="121" y="133"/>
                    <a:pt x="126" y="132"/>
                    <a:pt x="129" y="130"/>
                  </a:cubicBezTo>
                  <a:cubicBezTo>
                    <a:pt x="139" y="125"/>
                    <a:pt x="148" y="122"/>
                    <a:pt x="159" y="123"/>
                  </a:cubicBezTo>
                  <a:cubicBezTo>
                    <a:pt x="164" y="124"/>
                    <a:pt x="169" y="123"/>
                    <a:pt x="174" y="122"/>
                  </a:cubicBezTo>
                  <a:cubicBezTo>
                    <a:pt x="178" y="123"/>
                    <a:pt x="182" y="123"/>
                    <a:pt x="186" y="123"/>
                  </a:cubicBezTo>
                  <a:cubicBezTo>
                    <a:pt x="193" y="123"/>
                    <a:pt x="201" y="123"/>
                    <a:pt x="209" y="122"/>
                  </a:cubicBezTo>
                  <a:cubicBezTo>
                    <a:pt x="210" y="122"/>
                    <a:pt x="211" y="121"/>
                    <a:pt x="212" y="120"/>
                  </a:cubicBezTo>
                  <a:cubicBezTo>
                    <a:pt x="211" y="121"/>
                    <a:pt x="210" y="122"/>
                    <a:pt x="209" y="122"/>
                  </a:cubicBezTo>
                  <a:cubicBezTo>
                    <a:pt x="211" y="123"/>
                    <a:pt x="213" y="123"/>
                    <a:pt x="215" y="123"/>
                  </a:cubicBezTo>
                  <a:cubicBezTo>
                    <a:pt x="264" y="123"/>
                    <a:pt x="314" y="123"/>
                    <a:pt x="363" y="124"/>
                  </a:cubicBezTo>
                  <a:cubicBezTo>
                    <a:pt x="383" y="124"/>
                    <a:pt x="399" y="107"/>
                    <a:pt x="398" y="88"/>
                  </a:cubicBezTo>
                  <a:cubicBezTo>
                    <a:pt x="398" y="61"/>
                    <a:pt x="398" y="33"/>
                    <a:pt x="39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DD44B92A-881A-4F55-AF71-C218ADD75438}"/>
                </a:ext>
              </a:extLst>
            </p:cNvPr>
            <p:cNvSpPr>
              <a:spLocks noEditPoints="1"/>
            </p:cNvSpPr>
            <p:nvPr/>
          </p:nvSpPr>
          <p:spPr bwMode="auto">
            <a:xfrm>
              <a:off x="7021513" y="2124076"/>
              <a:ext cx="1196975" cy="1758950"/>
            </a:xfrm>
            <a:custGeom>
              <a:avLst/>
              <a:gdLst>
                <a:gd name="T0" fmla="*/ 32 w 160"/>
                <a:gd name="T1" fmla="*/ 78 h 235"/>
                <a:gd name="T2" fmla="*/ 37 w 160"/>
                <a:gd name="T3" fmla="*/ 88 h 235"/>
                <a:gd name="T4" fmla="*/ 23 w 160"/>
                <a:gd name="T5" fmla="*/ 86 h 235"/>
                <a:gd name="T6" fmla="*/ 23 w 160"/>
                <a:gd name="T7" fmla="*/ 96 h 235"/>
                <a:gd name="T8" fmla="*/ 37 w 160"/>
                <a:gd name="T9" fmla="*/ 94 h 235"/>
                <a:gd name="T10" fmla="*/ 33 w 160"/>
                <a:gd name="T11" fmla="*/ 107 h 235"/>
                <a:gd name="T12" fmla="*/ 24 w 160"/>
                <a:gd name="T13" fmla="*/ 118 h 235"/>
                <a:gd name="T14" fmla="*/ 21 w 160"/>
                <a:gd name="T15" fmla="*/ 197 h 235"/>
                <a:gd name="T16" fmla="*/ 37 w 160"/>
                <a:gd name="T17" fmla="*/ 218 h 235"/>
                <a:gd name="T18" fmla="*/ 44 w 160"/>
                <a:gd name="T19" fmla="*/ 227 h 235"/>
                <a:gd name="T20" fmla="*/ 48 w 160"/>
                <a:gd name="T21" fmla="*/ 227 h 235"/>
                <a:gd name="T22" fmla="*/ 52 w 160"/>
                <a:gd name="T23" fmla="*/ 220 h 235"/>
                <a:gd name="T24" fmla="*/ 71 w 160"/>
                <a:gd name="T25" fmla="*/ 200 h 235"/>
                <a:gd name="T26" fmla="*/ 76 w 160"/>
                <a:gd name="T27" fmla="*/ 142 h 235"/>
                <a:gd name="T28" fmla="*/ 56 w 160"/>
                <a:gd name="T29" fmla="*/ 103 h 235"/>
                <a:gd name="T30" fmla="*/ 54 w 160"/>
                <a:gd name="T31" fmla="*/ 96 h 235"/>
                <a:gd name="T32" fmla="*/ 57 w 160"/>
                <a:gd name="T33" fmla="*/ 94 h 235"/>
                <a:gd name="T34" fmla="*/ 93 w 160"/>
                <a:gd name="T35" fmla="*/ 95 h 235"/>
                <a:gd name="T36" fmla="*/ 123 w 160"/>
                <a:gd name="T37" fmla="*/ 131 h 235"/>
                <a:gd name="T38" fmla="*/ 124 w 160"/>
                <a:gd name="T39" fmla="*/ 199 h 235"/>
                <a:gd name="T40" fmla="*/ 129 w 160"/>
                <a:gd name="T41" fmla="*/ 218 h 235"/>
                <a:gd name="T42" fmla="*/ 160 w 160"/>
                <a:gd name="T43" fmla="*/ 232 h 235"/>
                <a:gd name="T44" fmla="*/ 160 w 160"/>
                <a:gd name="T45" fmla="*/ 227 h 235"/>
                <a:gd name="T46" fmla="*/ 131 w 160"/>
                <a:gd name="T47" fmla="*/ 208 h 235"/>
                <a:gd name="T48" fmla="*/ 130 w 160"/>
                <a:gd name="T49" fmla="*/ 194 h 235"/>
                <a:gd name="T50" fmla="*/ 129 w 160"/>
                <a:gd name="T51" fmla="*/ 130 h 235"/>
                <a:gd name="T52" fmla="*/ 99 w 160"/>
                <a:gd name="T53" fmla="*/ 91 h 235"/>
                <a:gd name="T54" fmla="*/ 69 w 160"/>
                <a:gd name="T55" fmla="*/ 88 h 235"/>
                <a:gd name="T56" fmla="*/ 55 w 160"/>
                <a:gd name="T57" fmla="*/ 88 h 235"/>
                <a:gd name="T58" fmla="*/ 59 w 160"/>
                <a:gd name="T59" fmla="*/ 79 h 235"/>
                <a:gd name="T60" fmla="*/ 84 w 160"/>
                <a:gd name="T61" fmla="*/ 54 h 235"/>
                <a:gd name="T62" fmla="*/ 84 w 160"/>
                <a:gd name="T63" fmla="*/ 47 h 235"/>
                <a:gd name="T64" fmla="*/ 86 w 160"/>
                <a:gd name="T65" fmla="*/ 43 h 235"/>
                <a:gd name="T66" fmla="*/ 64 w 160"/>
                <a:gd name="T67" fmla="*/ 7 h 235"/>
                <a:gd name="T68" fmla="*/ 40 w 160"/>
                <a:gd name="T69" fmla="*/ 4 h 235"/>
                <a:gd name="T70" fmla="*/ 16 w 160"/>
                <a:gd name="T71" fmla="*/ 17 h 235"/>
                <a:gd name="T72" fmla="*/ 32 w 160"/>
                <a:gd name="T73" fmla="*/ 78 h 235"/>
                <a:gd name="T74" fmla="*/ 48 w 160"/>
                <a:gd name="T75" fmla="*/ 98 h 235"/>
                <a:gd name="T76" fmla="*/ 45 w 160"/>
                <a:gd name="T77" fmla="*/ 101 h 235"/>
                <a:gd name="T78" fmla="*/ 43 w 160"/>
                <a:gd name="T79" fmla="*/ 99 h 235"/>
                <a:gd name="T80" fmla="*/ 43 w 160"/>
                <a:gd name="T81" fmla="*/ 84 h 235"/>
                <a:gd name="T82" fmla="*/ 46 w 160"/>
                <a:gd name="T83" fmla="*/ 81 h 235"/>
                <a:gd name="T84" fmla="*/ 48 w 160"/>
                <a:gd name="T85" fmla="*/ 84 h 235"/>
                <a:gd name="T86" fmla="*/ 48 w 160"/>
                <a:gd name="T87" fmla="*/ 91 h 235"/>
                <a:gd name="T88" fmla="*/ 48 w 160"/>
                <a:gd name="T89" fmla="*/ 91 h 235"/>
                <a:gd name="T90" fmla="*/ 48 w 160"/>
                <a:gd name="T91" fmla="*/ 98 h 235"/>
                <a:gd name="T92" fmla="*/ 55 w 160"/>
                <a:gd name="T93" fmla="*/ 204 h 235"/>
                <a:gd name="T94" fmla="*/ 51 w 160"/>
                <a:gd name="T95" fmla="*/ 202 h 235"/>
                <a:gd name="T96" fmla="*/ 61 w 160"/>
                <a:gd name="T97" fmla="*/ 170 h 235"/>
                <a:gd name="T98" fmla="*/ 51 w 160"/>
                <a:gd name="T99" fmla="*/ 123 h 235"/>
                <a:gd name="T100" fmla="*/ 53 w 160"/>
                <a:gd name="T101" fmla="*/ 114 h 235"/>
                <a:gd name="T102" fmla="*/ 55 w 160"/>
                <a:gd name="T103" fmla="*/ 204 h 235"/>
                <a:gd name="T104" fmla="*/ 41 w 160"/>
                <a:gd name="T105" fmla="*/ 9 h 235"/>
                <a:gd name="T106" fmla="*/ 45 w 160"/>
                <a:gd name="T107" fmla="*/ 8 h 235"/>
                <a:gd name="T108" fmla="*/ 58 w 160"/>
                <a:gd name="T109" fmla="*/ 11 h 235"/>
                <a:gd name="T110" fmla="*/ 79 w 160"/>
                <a:gd name="T111" fmla="*/ 38 h 235"/>
                <a:gd name="T112" fmla="*/ 81 w 160"/>
                <a:gd name="T113" fmla="*/ 44 h 235"/>
                <a:gd name="T114" fmla="*/ 79 w 160"/>
                <a:gd name="T115" fmla="*/ 47 h 235"/>
                <a:gd name="T116" fmla="*/ 42 w 160"/>
                <a:gd name="T117" fmla="*/ 74 h 235"/>
                <a:gd name="T118" fmla="*/ 13 w 160"/>
                <a:gd name="T119" fmla="*/ 43 h 235"/>
                <a:gd name="T120" fmla="*/ 41 w 160"/>
                <a:gd name="T121" fmla="*/ 9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0" h="235">
                  <a:moveTo>
                    <a:pt x="32" y="78"/>
                  </a:moveTo>
                  <a:cubicBezTo>
                    <a:pt x="38" y="80"/>
                    <a:pt x="38" y="83"/>
                    <a:pt x="37" y="88"/>
                  </a:cubicBezTo>
                  <a:cubicBezTo>
                    <a:pt x="32" y="87"/>
                    <a:pt x="28" y="87"/>
                    <a:pt x="23" y="86"/>
                  </a:cubicBezTo>
                  <a:cubicBezTo>
                    <a:pt x="23" y="90"/>
                    <a:pt x="23" y="93"/>
                    <a:pt x="23" y="96"/>
                  </a:cubicBezTo>
                  <a:cubicBezTo>
                    <a:pt x="28" y="95"/>
                    <a:pt x="32" y="94"/>
                    <a:pt x="37" y="94"/>
                  </a:cubicBezTo>
                  <a:cubicBezTo>
                    <a:pt x="38" y="99"/>
                    <a:pt x="38" y="103"/>
                    <a:pt x="33" y="107"/>
                  </a:cubicBezTo>
                  <a:cubicBezTo>
                    <a:pt x="29" y="110"/>
                    <a:pt x="26" y="114"/>
                    <a:pt x="24" y="118"/>
                  </a:cubicBezTo>
                  <a:cubicBezTo>
                    <a:pt x="11" y="144"/>
                    <a:pt x="12" y="170"/>
                    <a:pt x="21" y="197"/>
                  </a:cubicBezTo>
                  <a:cubicBezTo>
                    <a:pt x="24" y="205"/>
                    <a:pt x="28" y="214"/>
                    <a:pt x="37" y="218"/>
                  </a:cubicBezTo>
                  <a:cubicBezTo>
                    <a:pt x="41" y="220"/>
                    <a:pt x="44" y="222"/>
                    <a:pt x="44" y="227"/>
                  </a:cubicBezTo>
                  <a:cubicBezTo>
                    <a:pt x="46" y="227"/>
                    <a:pt x="47" y="227"/>
                    <a:pt x="48" y="227"/>
                  </a:cubicBezTo>
                  <a:cubicBezTo>
                    <a:pt x="50" y="224"/>
                    <a:pt x="50" y="221"/>
                    <a:pt x="52" y="220"/>
                  </a:cubicBezTo>
                  <a:cubicBezTo>
                    <a:pt x="61" y="216"/>
                    <a:pt x="67" y="208"/>
                    <a:pt x="71" y="200"/>
                  </a:cubicBezTo>
                  <a:cubicBezTo>
                    <a:pt x="79" y="181"/>
                    <a:pt x="80" y="161"/>
                    <a:pt x="76" y="142"/>
                  </a:cubicBezTo>
                  <a:cubicBezTo>
                    <a:pt x="74" y="127"/>
                    <a:pt x="69" y="113"/>
                    <a:pt x="56" y="103"/>
                  </a:cubicBezTo>
                  <a:cubicBezTo>
                    <a:pt x="54" y="102"/>
                    <a:pt x="54" y="99"/>
                    <a:pt x="54" y="96"/>
                  </a:cubicBezTo>
                  <a:cubicBezTo>
                    <a:pt x="54" y="95"/>
                    <a:pt x="56" y="94"/>
                    <a:pt x="57" y="94"/>
                  </a:cubicBezTo>
                  <a:cubicBezTo>
                    <a:pt x="69" y="94"/>
                    <a:pt x="81" y="93"/>
                    <a:pt x="93" y="95"/>
                  </a:cubicBezTo>
                  <a:cubicBezTo>
                    <a:pt x="110" y="98"/>
                    <a:pt x="123" y="114"/>
                    <a:pt x="123" y="131"/>
                  </a:cubicBezTo>
                  <a:cubicBezTo>
                    <a:pt x="124" y="154"/>
                    <a:pt x="124" y="177"/>
                    <a:pt x="124" y="199"/>
                  </a:cubicBezTo>
                  <a:cubicBezTo>
                    <a:pt x="124" y="206"/>
                    <a:pt x="125" y="212"/>
                    <a:pt x="129" y="218"/>
                  </a:cubicBezTo>
                  <a:cubicBezTo>
                    <a:pt x="135" y="227"/>
                    <a:pt x="148" y="235"/>
                    <a:pt x="160" y="232"/>
                  </a:cubicBezTo>
                  <a:cubicBezTo>
                    <a:pt x="160" y="230"/>
                    <a:pt x="160" y="229"/>
                    <a:pt x="160" y="227"/>
                  </a:cubicBezTo>
                  <a:cubicBezTo>
                    <a:pt x="145" y="227"/>
                    <a:pt x="135" y="220"/>
                    <a:pt x="131" y="208"/>
                  </a:cubicBezTo>
                  <a:cubicBezTo>
                    <a:pt x="130" y="204"/>
                    <a:pt x="130" y="199"/>
                    <a:pt x="130" y="194"/>
                  </a:cubicBezTo>
                  <a:cubicBezTo>
                    <a:pt x="129" y="173"/>
                    <a:pt x="130" y="151"/>
                    <a:pt x="129" y="130"/>
                  </a:cubicBezTo>
                  <a:cubicBezTo>
                    <a:pt x="129" y="111"/>
                    <a:pt x="116" y="95"/>
                    <a:pt x="99" y="91"/>
                  </a:cubicBezTo>
                  <a:cubicBezTo>
                    <a:pt x="89" y="88"/>
                    <a:pt x="79" y="88"/>
                    <a:pt x="69" y="88"/>
                  </a:cubicBezTo>
                  <a:cubicBezTo>
                    <a:pt x="64" y="87"/>
                    <a:pt x="59" y="88"/>
                    <a:pt x="55" y="88"/>
                  </a:cubicBezTo>
                  <a:cubicBezTo>
                    <a:pt x="53" y="82"/>
                    <a:pt x="55" y="80"/>
                    <a:pt x="59" y="79"/>
                  </a:cubicBezTo>
                  <a:cubicBezTo>
                    <a:pt x="71" y="75"/>
                    <a:pt x="80" y="66"/>
                    <a:pt x="84" y="54"/>
                  </a:cubicBezTo>
                  <a:cubicBezTo>
                    <a:pt x="84" y="52"/>
                    <a:pt x="84" y="49"/>
                    <a:pt x="84" y="47"/>
                  </a:cubicBezTo>
                  <a:cubicBezTo>
                    <a:pt x="84" y="46"/>
                    <a:pt x="86" y="44"/>
                    <a:pt x="86" y="43"/>
                  </a:cubicBezTo>
                  <a:cubicBezTo>
                    <a:pt x="86" y="27"/>
                    <a:pt x="79" y="14"/>
                    <a:pt x="64" y="7"/>
                  </a:cubicBezTo>
                  <a:cubicBezTo>
                    <a:pt x="57" y="3"/>
                    <a:pt x="49" y="0"/>
                    <a:pt x="40" y="4"/>
                  </a:cubicBezTo>
                  <a:cubicBezTo>
                    <a:pt x="30" y="3"/>
                    <a:pt x="22" y="9"/>
                    <a:pt x="16" y="17"/>
                  </a:cubicBezTo>
                  <a:cubicBezTo>
                    <a:pt x="0" y="36"/>
                    <a:pt x="6" y="68"/>
                    <a:pt x="32" y="78"/>
                  </a:cubicBezTo>
                  <a:close/>
                  <a:moveTo>
                    <a:pt x="48" y="98"/>
                  </a:moveTo>
                  <a:cubicBezTo>
                    <a:pt x="48" y="99"/>
                    <a:pt x="46" y="100"/>
                    <a:pt x="45" y="101"/>
                  </a:cubicBezTo>
                  <a:cubicBezTo>
                    <a:pt x="45" y="100"/>
                    <a:pt x="43" y="99"/>
                    <a:pt x="43" y="99"/>
                  </a:cubicBezTo>
                  <a:cubicBezTo>
                    <a:pt x="43" y="94"/>
                    <a:pt x="43" y="89"/>
                    <a:pt x="43" y="84"/>
                  </a:cubicBezTo>
                  <a:cubicBezTo>
                    <a:pt x="43" y="83"/>
                    <a:pt x="45" y="82"/>
                    <a:pt x="46" y="81"/>
                  </a:cubicBezTo>
                  <a:cubicBezTo>
                    <a:pt x="47" y="82"/>
                    <a:pt x="48" y="83"/>
                    <a:pt x="48" y="84"/>
                  </a:cubicBezTo>
                  <a:cubicBezTo>
                    <a:pt x="48" y="86"/>
                    <a:pt x="48" y="89"/>
                    <a:pt x="48" y="91"/>
                  </a:cubicBezTo>
                  <a:cubicBezTo>
                    <a:pt x="48" y="91"/>
                    <a:pt x="48" y="91"/>
                    <a:pt x="48" y="91"/>
                  </a:cubicBezTo>
                  <a:cubicBezTo>
                    <a:pt x="48" y="94"/>
                    <a:pt x="48" y="96"/>
                    <a:pt x="48" y="98"/>
                  </a:cubicBezTo>
                  <a:close/>
                  <a:moveTo>
                    <a:pt x="55" y="204"/>
                  </a:moveTo>
                  <a:cubicBezTo>
                    <a:pt x="53" y="203"/>
                    <a:pt x="52" y="202"/>
                    <a:pt x="51" y="202"/>
                  </a:cubicBezTo>
                  <a:cubicBezTo>
                    <a:pt x="55" y="191"/>
                    <a:pt x="59" y="181"/>
                    <a:pt x="61" y="170"/>
                  </a:cubicBezTo>
                  <a:cubicBezTo>
                    <a:pt x="64" y="154"/>
                    <a:pt x="60" y="138"/>
                    <a:pt x="51" y="123"/>
                  </a:cubicBezTo>
                  <a:cubicBezTo>
                    <a:pt x="49" y="118"/>
                    <a:pt x="49" y="118"/>
                    <a:pt x="53" y="114"/>
                  </a:cubicBezTo>
                  <a:cubicBezTo>
                    <a:pt x="70" y="130"/>
                    <a:pt x="77" y="179"/>
                    <a:pt x="55" y="204"/>
                  </a:cubicBezTo>
                  <a:close/>
                  <a:moveTo>
                    <a:pt x="41" y="9"/>
                  </a:moveTo>
                  <a:cubicBezTo>
                    <a:pt x="42" y="9"/>
                    <a:pt x="43" y="8"/>
                    <a:pt x="45" y="8"/>
                  </a:cubicBezTo>
                  <a:cubicBezTo>
                    <a:pt x="49" y="9"/>
                    <a:pt x="54" y="9"/>
                    <a:pt x="58" y="11"/>
                  </a:cubicBezTo>
                  <a:cubicBezTo>
                    <a:pt x="70" y="16"/>
                    <a:pt x="77" y="25"/>
                    <a:pt x="79" y="38"/>
                  </a:cubicBezTo>
                  <a:cubicBezTo>
                    <a:pt x="80" y="40"/>
                    <a:pt x="80" y="42"/>
                    <a:pt x="81" y="44"/>
                  </a:cubicBezTo>
                  <a:cubicBezTo>
                    <a:pt x="80" y="45"/>
                    <a:pt x="79" y="46"/>
                    <a:pt x="79" y="47"/>
                  </a:cubicBezTo>
                  <a:cubicBezTo>
                    <a:pt x="75" y="65"/>
                    <a:pt x="61" y="76"/>
                    <a:pt x="42" y="74"/>
                  </a:cubicBezTo>
                  <a:cubicBezTo>
                    <a:pt x="27" y="73"/>
                    <a:pt x="14" y="59"/>
                    <a:pt x="13" y="43"/>
                  </a:cubicBezTo>
                  <a:cubicBezTo>
                    <a:pt x="12" y="27"/>
                    <a:pt x="24" y="12"/>
                    <a:pt x="4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277AF263-DB73-4B43-8683-C33FE27F5832}"/>
                </a:ext>
              </a:extLst>
            </p:cNvPr>
            <p:cNvSpPr>
              <a:spLocks noEditPoints="1"/>
            </p:cNvSpPr>
            <p:nvPr/>
          </p:nvSpPr>
          <p:spPr bwMode="auto">
            <a:xfrm>
              <a:off x="8270875" y="3201988"/>
              <a:ext cx="531813" cy="733425"/>
            </a:xfrm>
            <a:custGeom>
              <a:avLst/>
              <a:gdLst>
                <a:gd name="T0" fmla="*/ 69 w 71"/>
                <a:gd name="T1" fmla="*/ 28 h 98"/>
                <a:gd name="T2" fmla="*/ 67 w 71"/>
                <a:gd name="T3" fmla="*/ 14 h 98"/>
                <a:gd name="T4" fmla="*/ 70 w 71"/>
                <a:gd name="T5" fmla="*/ 0 h 98"/>
                <a:gd name="T6" fmla="*/ 0 w 71"/>
                <a:gd name="T7" fmla="*/ 77 h 98"/>
                <a:gd name="T8" fmla="*/ 4 w 71"/>
                <a:gd name="T9" fmla="*/ 84 h 98"/>
                <a:gd name="T10" fmla="*/ 1 w 71"/>
                <a:gd name="T11" fmla="*/ 87 h 98"/>
                <a:gd name="T12" fmla="*/ 21 w 71"/>
                <a:gd name="T13" fmla="*/ 97 h 98"/>
                <a:gd name="T14" fmla="*/ 71 w 71"/>
                <a:gd name="T15" fmla="*/ 92 h 98"/>
                <a:gd name="T16" fmla="*/ 43 w 71"/>
                <a:gd name="T17" fmla="*/ 26 h 98"/>
                <a:gd name="T18" fmla="*/ 49 w 71"/>
                <a:gd name="T19" fmla="*/ 34 h 98"/>
                <a:gd name="T20" fmla="*/ 43 w 71"/>
                <a:gd name="T21" fmla="*/ 26 h 98"/>
                <a:gd name="T22" fmla="*/ 40 w 71"/>
                <a:gd name="T23" fmla="*/ 38 h 98"/>
                <a:gd name="T24" fmla="*/ 29 w 71"/>
                <a:gd name="T25" fmla="*/ 41 h 98"/>
                <a:gd name="T26" fmla="*/ 34 w 71"/>
                <a:gd name="T27" fmla="*/ 48 h 98"/>
                <a:gd name="T28" fmla="*/ 29 w 71"/>
                <a:gd name="T29" fmla="*/ 41 h 98"/>
                <a:gd name="T30" fmla="*/ 33 w 71"/>
                <a:gd name="T31" fmla="*/ 70 h 98"/>
                <a:gd name="T32" fmla="*/ 36 w 71"/>
                <a:gd name="T33" fmla="*/ 65 h 98"/>
                <a:gd name="T34" fmla="*/ 37 w 71"/>
                <a:gd name="T35" fmla="*/ 70 h 98"/>
                <a:gd name="T36" fmla="*/ 32 w 71"/>
                <a:gd name="T37" fmla="*/ 75 h 98"/>
                <a:gd name="T38" fmla="*/ 38 w 71"/>
                <a:gd name="T39" fmla="*/ 56 h 98"/>
                <a:gd name="T40" fmla="*/ 35 w 71"/>
                <a:gd name="T41" fmla="*/ 51 h 98"/>
                <a:gd name="T42" fmla="*/ 41 w 71"/>
                <a:gd name="T43" fmla="*/ 40 h 98"/>
                <a:gd name="T44" fmla="*/ 51 w 71"/>
                <a:gd name="T45" fmla="*/ 38 h 98"/>
                <a:gd name="T46" fmla="*/ 49 w 71"/>
                <a:gd name="T47" fmla="*/ 47 h 98"/>
                <a:gd name="T48" fmla="*/ 50 w 71"/>
                <a:gd name="T49" fmla="*/ 53 h 98"/>
                <a:gd name="T50" fmla="*/ 40 w 71"/>
                <a:gd name="T51" fmla="*/ 60 h 98"/>
                <a:gd name="T52" fmla="*/ 48 w 71"/>
                <a:gd name="T53" fmla="*/ 68 h 98"/>
                <a:gd name="T54" fmla="*/ 50 w 71"/>
                <a:gd name="T55" fmla="*/ 65 h 98"/>
                <a:gd name="T56" fmla="*/ 47 w 71"/>
                <a:gd name="T57" fmla="*/ 62 h 98"/>
                <a:gd name="T58" fmla="*/ 43 w 71"/>
                <a:gd name="T59" fmla="*/ 58 h 98"/>
                <a:gd name="T60" fmla="*/ 47 w 71"/>
                <a:gd name="T61" fmla="*/ 62 h 98"/>
                <a:gd name="T62" fmla="*/ 61 w 71"/>
                <a:gd name="T63" fmla="*/ 59 h 98"/>
                <a:gd name="T64" fmla="*/ 57 w 71"/>
                <a:gd name="T65" fmla="*/ 55 h 98"/>
                <a:gd name="T66" fmla="*/ 57 w 71"/>
                <a:gd name="T67" fmla="*/ 50 h 98"/>
                <a:gd name="T68" fmla="*/ 57 w 71"/>
                <a:gd name="T69" fmla="*/ 55 h 98"/>
                <a:gd name="T70" fmla="*/ 54 w 71"/>
                <a:gd name="T71" fmla="*/ 32 h 98"/>
                <a:gd name="T72" fmla="*/ 62 w 71"/>
                <a:gd name="T73" fmla="*/ 3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 h="98">
                  <a:moveTo>
                    <a:pt x="70" y="34"/>
                  </a:moveTo>
                  <a:cubicBezTo>
                    <a:pt x="70" y="32"/>
                    <a:pt x="69" y="30"/>
                    <a:pt x="69" y="28"/>
                  </a:cubicBezTo>
                  <a:cubicBezTo>
                    <a:pt x="70" y="26"/>
                    <a:pt x="71" y="24"/>
                    <a:pt x="71" y="23"/>
                  </a:cubicBezTo>
                  <a:cubicBezTo>
                    <a:pt x="70" y="20"/>
                    <a:pt x="69" y="17"/>
                    <a:pt x="67" y="14"/>
                  </a:cubicBezTo>
                  <a:cubicBezTo>
                    <a:pt x="65" y="12"/>
                    <a:pt x="63" y="10"/>
                    <a:pt x="66" y="7"/>
                  </a:cubicBezTo>
                  <a:cubicBezTo>
                    <a:pt x="67" y="5"/>
                    <a:pt x="69" y="3"/>
                    <a:pt x="70" y="0"/>
                  </a:cubicBezTo>
                  <a:cubicBezTo>
                    <a:pt x="46" y="0"/>
                    <a:pt x="23" y="0"/>
                    <a:pt x="0" y="0"/>
                  </a:cubicBezTo>
                  <a:cubicBezTo>
                    <a:pt x="0" y="26"/>
                    <a:pt x="0" y="52"/>
                    <a:pt x="0" y="77"/>
                  </a:cubicBezTo>
                  <a:cubicBezTo>
                    <a:pt x="0" y="80"/>
                    <a:pt x="2" y="82"/>
                    <a:pt x="3" y="85"/>
                  </a:cubicBezTo>
                  <a:cubicBezTo>
                    <a:pt x="3" y="85"/>
                    <a:pt x="4" y="85"/>
                    <a:pt x="4" y="84"/>
                  </a:cubicBezTo>
                  <a:cubicBezTo>
                    <a:pt x="4" y="86"/>
                    <a:pt x="3" y="87"/>
                    <a:pt x="2" y="88"/>
                  </a:cubicBezTo>
                  <a:cubicBezTo>
                    <a:pt x="2" y="88"/>
                    <a:pt x="1" y="88"/>
                    <a:pt x="1" y="87"/>
                  </a:cubicBezTo>
                  <a:cubicBezTo>
                    <a:pt x="1" y="95"/>
                    <a:pt x="2" y="98"/>
                    <a:pt x="8" y="97"/>
                  </a:cubicBezTo>
                  <a:cubicBezTo>
                    <a:pt x="12" y="97"/>
                    <a:pt x="17" y="97"/>
                    <a:pt x="21" y="97"/>
                  </a:cubicBezTo>
                  <a:cubicBezTo>
                    <a:pt x="36" y="97"/>
                    <a:pt x="51" y="97"/>
                    <a:pt x="65" y="97"/>
                  </a:cubicBezTo>
                  <a:cubicBezTo>
                    <a:pt x="69" y="97"/>
                    <a:pt x="71" y="96"/>
                    <a:pt x="71" y="92"/>
                  </a:cubicBezTo>
                  <a:cubicBezTo>
                    <a:pt x="71" y="72"/>
                    <a:pt x="71" y="53"/>
                    <a:pt x="70" y="34"/>
                  </a:cubicBezTo>
                  <a:close/>
                  <a:moveTo>
                    <a:pt x="43" y="26"/>
                  </a:moveTo>
                  <a:cubicBezTo>
                    <a:pt x="46" y="29"/>
                    <a:pt x="48" y="30"/>
                    <a:pt x="50" y="32"/>
                  </a:cubicBezTo>
                  <a:cubicBezTo>
                    <a:pt x="50" y="32"/>
                    <a:pt x="50" y="33"/>
                    <a:pt x="49" y="34"/>
                  </a:cubicBezTo>
                  <a:cubicBezTo>
                    <a:pt x="47" y="34"/>
                    <a:pt x="45" y="34"/>
                    <a:pt x="43" y="34"/>
                  </a:cubicBezTo>
                  <a:cubicBezTo>
                    <a:pt x="43" y="32"/>
                    <a:pt x="43" y="30"/>
                    <a:pt x="43" y="26"/>
                  </a:cubicBezTo>
                  <a:close/>
                  <a:moveTo>
                    <a:pt x="29" y="41"/>
                  </a:moveTo>
                  <a:cubicBezTo>
                    <a:pt x="32" y="37"/>
                    <a:pt x="36" y="35"/>
                    <a:pt x="40" y="38"/>
                  </a:cubicBezTo>
                  <a:cubicBezTo>
                    <a:pt x="41" y="38"/>
                    <a:pt x="41" y="39"/>
                    <a:pt x="41" y="40"/>
                  </a:cubicBezTo>
                  <a:cubicBezTo>
                    <a:pt x="37" y="42"/>
                    <a:pt x="33" y="43"/>
                    <a:pt x="29" y="41"/>
                  </a:cubicBezTo>
                  <a:cubicBezTo>
                    <a:pt x="32" y="42"/>
                    <a:pt x="35" y="44"/>
                    <a:pt x="38" y="46"/>
                  </a:cubicBezTo>
                  <a:cubicBezTo>
                    <a:pt x="38" y="48"/>
                    <a:pt x="37" y="48"/>
                    <a:pt x="34" y="48"/>
                  </a:cubicBezTo>
                  <a:cubicBezTo>
                    <a:pt x="32" y="48"/>
                    <a:pt x="29" y="47"/>
                    <a:pt x="26" y="47"/>
                  </a:cubicBezTo>
                  <a:cubicBezTo>
                    <a:pt x="27" y="45"/>
                    <a:pt x="28" y="43"/>
                    <a:pt x="29" y="41"/>
                  </a:cubicBezTo>
                  <a:close/>
                  <a:moveTo>
                    <a:pt x="32" y="75"/>
                  </a:moveTo>
                  <a:cubicBezTo>
                    <a:pt x="32" y="73"/>
                    <a:pt x="32" y="71"/>
                    <a:pt x="33" y="70"/>
                  </a:cubicBezTo>
                  <a:cubicBezTo>
                    <a:pt x="30" y="69"/>
                    <a:pt x="28" y="68"/>
                    <a:pt x="26" y="66"/>
                  </a:cubicBezTo>
                  <a:cubicBezTo>
                    <a:pt x="30" y="66"/>
                    <a:pt x="33" y="65"/>
                    <a:pt x="36" y="65"/>
                  </a:cubicBezTo>
                  <a:cubicBezTo>
                    <a:pt x="37" y="65"/>
                    <a:pt x="38" y="66"/>
                    <a:pt x="39" y="67"/>
                  </a:cubicBezTo>
                  <a:cubicBezTo>
                    <a:pt x="38" y="68"/>
                    <a:pt x="38" y="69"/>
                    <a:pt x="37" y="70"/>
                  </a:cubicBezTo>
                  <a:cubicBezTo>
                    <a:pt x="38" y="71"/>
                    <a:pt x="38" y="73"/>
                    <a:pt x="39" y="75"/>
                  </a:cubicBezTo>
                  <a:cubicBezTo>
                    <a:pt x="37" y="75"/>
                    <a:pt x="34" y="75"/>
                    <a:pt x="32" y="75"/>
                  </a:cubicBezTo>
                  <a:close/>
                  <a:moveTo>
                    <a:pt x="32" y="60"/>
                  </a:moveTo>
                  <a:cubicBezTo>
                    <a:pt x="34" y="59"/>
                    <a:pt x="35" y="58"/>
                    <a:pt x="38" y="56"/>
                  </a:cubicBezTo>
                  <a:cubicBezTo>
                    <a:pt x="35" y="55"/>
                    <a:pt x="33" y="55"/>
                    <a:pt x="30" y="54"/>
                  </a:cubicBezTo>
                  <a:cubicBezTo>
                    <a:pt x="33" y="52"/>
                    <a:pt x="34" y="51"/>
                    <a:pt x="35" y="51"/>
                  </a:cubicBezTo>
                  <a:cubicBezTo>
                    <a:pt x="42" y="50"/>
                    <a:pt x="43" y="49"/>
                    <a:pt x="41" y="42"/>
                  </a:cubicBezTo>
                  <a:cubicBezTo>
                    <a:pt x="41" y="41"/>
                    <a:pt x="41" y="41"/>
                    <a:pt x="41" y="40"/>
                  </a:cubicBezTo>
                  <a:cubicBezTo>
                    <a:pt x="41" y="40"/>
                    <a:pt x="41" y="40"/>
                    <a:pt x="41" y="40"/>
                  </a:cubicBezTo>
                  <a:cubicBezTo>
                    <a:pt x="43" y="35"/>
                    <a:pt x="46" y="38"/>
                    <a:pt x="51" y="38"/>
                  </a:cubicBezTo>
                  <a:cubicBezTo>
                    <a:pt x="49" y="40"/>
                    <a:pt x="48" y="41"/>
                    <a:pt x="47" y="42"/>
                  </a:cubicBezTo>
                  <a:cubicBezTo>
                    <a:pt x="48" y="44"/>
                    <a:pt x="48" y="46"/>
                    <a:pt x="49" y="47"/>
                  </a:cubicBezTo>
                  <a:cubicBezTo>
                    <a:pt x="47" y="48"/>
                    <a:pt x="45" y="49"/>
                    <a:pt x="43" y="49"/>
                  </a:cubicBezTo>
                  <a:cubicBezTo>
                    <a:pt x="46" y="51"/>
                    <a:pt x="48" y="52"/>
                    <a:pt x="50" y="53"/>
                  </a:cubicBezTo>
                  <a:cubicBezTo>
                    <a:pt x="50" y="54"/>
                    <a:pt x="50" y="54"/>
                    <a:pt x="50" y="55"/>
                  </a:cubicBezTo>
                  <a:cubicBezTo>
                    <a:pt x="45" y="54"/>
                    <a:pt x="42" y="56"/>
                    <a:pt x="40" y="60"/>
                  </a:cubicBezTo>
                  <a:cubicBezTo>
                    <a:pt x="39" y="63"/>
                    <a:pt x="34" y="63"/>
                    <a:pt x="32" y="60"/>
                  </a:cubicBezTo>
                  <a:close/>
                  <a:moveTo>
                    <a:pt x="48" y="68"/>
                  </a:moveTo>
                  <a:cubicBezTo>
                    <a:pt x="46" y="69"/>
                    <a:pt x="43" y="70"/>
                    <a:pt x="42" y="64"/>
                  </a:cubicBezTo>
                  <a:cubicBezTo>
                    <a:pt x="45" y="65"/>
                    <a:pt x="47" y="65"/>
                    <a:pt x="50" y="65"/>
                  </a:cubicBezTo>
                  <a:cubicBezTo>
                    <a:pt x="49" y="66"/>
                    <a:pt x="49" y="68"/>
                    <a:pt x="48" y="68"/>
                  </a:cubicBezTo>
                  <a:close/>
                  <a:moveTo>
                    <a:pt x="47" y="62"/>
                  </a:moveTo>
                  <a:cubicBezTo>
                    <a:pt x="45" y="62"/>
                    <a:pt x="44" y="61"/>
                    <a:pt x="42" y="61"/>
                  </a:cubicBezTo>
                  <a:cubicBezTo>
                    <a:pt x="42" y="60"/>
                    <a:pt x="43" y="59"/>
                    <a:pt x="43" y="58"/>
                  </a:cubicBezTo>
                  <a:cubicBezTo>
                    <a:pt x="45" y="59"/>
                    <a:pt x="48" y="59"/>
                    <a:pt x="51" y="60"/>
                  </a:cubicBezTo>
                  <a:cubicBezTo>
                    <a:pt x="50" y="62"/>
                    <a:pt x="50" y="62"/>
                    <a:pt x="47" y="62"/>
                  </a:cubicBezTo>
                  <a:close/>
                  <a:moveTo>
                    <a:pt x="51" y="60"/>
                  </a:moveTo>
                  <a:cubicBezTo>
                    <a:pt x="54" y="55"/>
                    <a:pt x="57" y="58"/>
                    <a:pt x="61" y="59"/>
                  </a:cubicBezTo>
                  <a:cubicBezTo>
                    <a:pt x="59" y="63"/>
                    <a:pt x="56" y="63"/>
                    <a:pt x="51" y="60"/>
                  </a:cubicBezTo>
                  <a:close/>
                  <a:moveTo>
                    <a:pt x="57" y="55"/>
                  </a:moveTo>
                  <a:cubicBezTo>
                    <a:pt x="56" y="56"/>
                    <a:pt x="55" y="54"/>
                    <a:pt x="54" y="53"/>
                  </a:cubicBezTo>
                  <a:cubicBezTo>
                    <a:pt x="55" y="52"/>
                    <a:pt x="56" y="51"/>
                    <a:pt x="57" y="50"/>
                  </a:cubicBezTo>
                  <a:cubicBezTo>
                    <a:pt x="59" y="51"/>
                    <a:pt x="60" y="52"/>
                    <a:pt x="61" y="53"/>
                  </a:cubicBezTo>
                  <a:cubicBezTo>
                    <a:pt x="59" y="54"/>
                    <a:pt x="58" y="55"/>
                    <a:pt x="57" y="55"/>
                  </a:cubicBezTo>
                  <a:close/>
                  <a:moveTo>
                    <a:pt x="55" y="34"/>
                  </a:moveTo>
                  <a:cubicBezTo>
                    <a:pt x="55" y="34"/>
                    <a:pt x="54" y="32"/>
                    <a:pt x="54" y="32"/>
                  </a:cubicBezTo>
                  <a:cubicBezTo>
                    <a:pt x="56" y="31"/>
                    <a:pt x="59" y="30"/>
                    <a:pt x="62" y="29"/>
                  </a:cubicBezTo>
                  <a:cubicBezTo>
                    <a:pt x="62" y="30"/>
                    <a:pt x="62" y="31"/>
                    <a:pt x="62" y="32"/>
                  </a:cubicBezTo>
                  <a:cubicBezTo>
                    <a:pt x="60" y="33"/>
                    <a:pt x="57" y="34"/>
                    <a:pt x="55"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Freeform 8">
              <a:extLst>
                <a:ext uri="{FF2B5EF4-FFF2-40B4-BE49-F238E27FC236}">
                  <a16:creationId xmlns:a16="http://schemas.microsoft.com/office/drawing/2014/main" id="{7ECDDC70-3C9D-4265-A3EC-5DEA0B8DE2E8}"/>
                </a:ext>
              </a:extLst>
            </p:cNvPr>
            <p:cNvSpPr>
              <a:spLocks/>
            </p:cNvSpPr>
            <p:nvPr/>
          </p:nvSpPr>
          <p:spPr bwMode="auto">
            <a:xfrm>
              <a:off x="8361363" y="2670175"/>
              <a:ext cx="358775" cy="471487"/>
            </a:xfrm>
            <a:custGeom>
              <a:avLst/>
              <a:gdLst>
                <a:gd name="T0" fmla="*/ 48 w 48"/>
                <a:gd name="T1" fmla="*/ 2 h 63"/>
                <a:gd name="T2" fmla="*/ 45 w 48"/>
                <a:gd name="T3" fmla="*/ 0 h 63"/>
                <a:gd name="T4" fmla="*/ 15 w 48"/>
                <a:gd name="T5" fmla="*/ 0 h 63"/>
                <a:gd name="T6" fmla="*/ 0 w 48"/>
                <a:gd name="T7" fmla="*/ 0 h 63"/>
                <a:gd name="T8" fmla="*/ 0 w 48"/>
                <a:gd name="T9" fmla="*/ 63 h 63"/>
                <a:gd name="T10" fmla="*/ 48 w 48"/>
                <a:gd name="T11" fmla="*/ 63 h 63"/>
                <a:gd name="T12" fmla="*/ 48 w 48"/>
                <a:gd name="T13" fmla="*/ 2 h 63"/>
              </a:gdLst>
              <a:ahLst/>
              <a:cxnLst>
                <a:cxn ang="0">
                  <a:pos x="T0" y="T1"/>
                </a:cxn>
                <a:cxn ang="0">
                  <a:pos x="T2" y="T3"/>
                </a:cxn>
                <a:cxn ang="0">
                  <a:pos x="T4" y="T5"/>
                </a:cxn>
                <a:cxn ang="0">
                  <a:pos x="T6" y="T7"/>
                </a:cxn>
                <a:cxn ang="0">
                  <a:pos x="T8" y="T9"/>
                </a:cxn>
                <a:cxn ang="0">
                  <a:pos x="T10" y="T11"/>
                </a:cxn>
                <a:cxn ang="0">
                  <a:pos x="T12" y="T13"/>
                </a:cxn>
              </a:cxnLst>
              <a:rect l="0" t="0" r="r" b="b"/>
              <a:pathLst>
                <a:path w="48" h="63">
                  <a:moveTo>
                    <a:pt x="48" y="2"/>
                  </a:moveTo>
                  <a:cubicBezTo>
                    <a:pt x="48" y="1"/>
                    <a:pt x="46" y="0"/>
                    <a:pt x="45" y="0"/>
                  </a:cubicBezTo>
                  <a:cubicBezTo>
                    <a:pt x="35" y="0"/>
                    <a:pt x="25" y="0"/>
                    <a:pt x="15" y="0"/>
                  </a:cubicBezTo>
                  <a:cubicBezTo>
                    <a:pt x="10" y="0"/>
                    <a:pt x="5" y="0"/>
                    <a:pt x="0" y="0"/>
                  </a:cubicBezTo>
                  <a:cubicBezTo>
                    <a:pt x="0" y="21"/>
                    <a:pt x="0" y="42"/>
                    <a:pt x="0" y="63"/>
                  </a:cubicBezTo>
                  <a:cubicBezTo>
                    <a:pt x="16" y="63"/>
                    <a:pt x="32" y="63"/>
                    <a:pt x="48" y="63"/>
                  </a:cubicBezTo>
                  <a:cubicBezTo>
                    <a:pt x="48" y="42"/>
                    <a:pt x="48" y="22"/>
                    <a:pt x="4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9">
              <a:extLst>
                <a:ext uri="{FF2B5EF4-FFF2-40B4-BE49-F238E27FC236}">
                  <a16:creationId xmlns:a16="http://schemas.microsoft.com/office/drawing/2014/main" id="{25FA43DD-1DED-44E7-9052-D10F48EFBB72}"/>
                </a:ext>
              </a:extLst>
            </p:cNvPr>
            <p:cNvSpPr>
              <a:spLocks noEditPoints="1"/>
            </p:cNvSpPr>
            <p:nvPr/>
          </p:nvSpPr>
          <p:spPr bwMode="auto">
            <a:xfrm>
              <a:off x="7194550" y="2273300"/>
              <a:ext cx="246063" cy="231775"/>
            </a:xfrm>
            <a:custGeom>
              <a:avLst/>
              <a:gdLst>
                <a:gd name="T0" fmla="*/ 14 w 33"/>
                <a:gd name="T1" fmla="*/ 22 h 31"/>
                <a:gd name="T2" fmla="*/ 23 w 33"/>
                <a:gd name="T3" fmla="*/ 31 h 31"/>
                <a:gd name="T4" fmla="*/ 33 w 33"/>
                <a:gd name="T5" fmla="*/ 22 h 31"/>
                <a:gd name="T6" fmla="*/ 24 w 33"/>
                <a:gd name="T7" fmla="*/ 12 h 31"/>
                <a:gd name="T8" fmla="*/ 13 w 33"/>
                <a:gd name="T9" fmla="*/ 6 h 31"/>
                <a:gd name="T10" fmla="*/ 6 w 33"/>
                <a:gd name="T11" fmla="*/ 0 h 31"/>
                <a:gd name="T12" fmla="*/ 0 w 33"/>
                <a:gd name="T13" fmla="*/ 5 h 31"/>
                <a:gd name="T14" fmla="*/ 9 w 33"/>
                <a:gd name="T15" fmla="*/ 12 h 31"/>
                <a:gd name="T16" fmla="*/ 14 w 33"/>
                <a:gd name="T17" fmla="*/ 22 h 31"/>
                <a:gd name="T18" fmla="*/ 24 w 33"/>
                <a:gd name="T19" fmla="*/ 18 h 31"/>
                <a:gd name="T20" fmla="*/ 28 w 33"/>
                <a:gd name="T21" fmla="*/ 22 h 31"/>
                <a:gd name="T22" fmla="*/ 23 w 33"/>
                <a:gd name="T23" fmla="*/ 25 h 31"/>
                <a:gd name="T24" fmla="*/ 20 w 33"/>
                <a:gd name="T25" fmla="*/ 21 h 31"/>
                <a:gd name="T26" fmla="*/ 24 w 33"/>
                <a:gd name="T27"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31">
                  <a:moveTo>
                    <a:pt x="14" y="22"/>
                  </a:moveTo>
                  <a:cubicBezTo>
                    <a:pt x="13" y="27"/>
                    <a:pt x="18" y="31"/>
                    <a:pt x="23" y="31"/>
                  </a:cubicBezTo>
                  <a:cubicBezTo>
                    <a:pt x="29" y="31"/>
                    <a:pt x="33" y="27"/>
                    <a:pt x="33" y="22"/>
                  </a:cubicBezTo>
                  <a:cubicBezTo>
                    <a:pt x="33" y="17"/>
                    <a:pt x="29" y="11"/>
                    <a:pt x="24" y="12"/>
                  </a:cubicBezTo>
                  <a:cubicBezTo>
                    <a:pt x="19" y="13"/>
                    <a:pt x="16" y="10"/>
                    <a:pt x="13" y="6"/>
                  </a:cubicBezTo>
                  <a:cubicBezTo>
                    <a:pt x="10" y="4"/>
                    <a:pt x="8" y="2"/>
                    <a:pt x="6" y="0"/>
                  </a:cubicBezTo>
                  <a:cubicBezTo>
                    <a:pt x="4" y="1"/>
                    <a:pt x="3" y="2"/>
                    <a:pt x="0" y="5"/>
                  </a:cubicBezTo>
                  <a:cubicBezTo>
                    <a:pt x="4" y="7"/>
                    <a:pt x="7" y="10"/>
                    <a:pt x="9" y="12"/>
                  </a:cubicBezTo>
                  <a:cubicBezTo>
                    <a:pt x="12" y="15"/>
                    <a:pt x="14" y="17"/>
                    <a:pt x="14" y="22"/>
                  </a:cubicBezTo>
                  <a:close/>
                  <a:moveTo>
                    <a:pt x="24" y="18"/>
                  </a:moveTo>
                  <a:cubicBezTo>
                    <a:pt x="25" y="18"/>
                    <a:pt x="26" y="20"/>
                    <a:pt x="28" y="22"/>
                  </a:cubicBezTo>
                  <a:cubicBezTo>
                    <a:pt x="26" y="23"/>
                    <a:pt x="24" y="25"/>
                    <a:pt x="23" y="25"/>
                  </a:cubicBezTo>
                  <a:cubicBezTo>
                    <a:pt x="22" y="24"/>
                    <a:pt x="21" y="22"/>
                    <a:pt x="20" y="21"/>
                  </a:cubicBezTo>
                  <a:cubicBezTo>
                    <a:pt x="21" y="20"/>
                    <a:pt x="22" y="18"/>
                    <a:pt x="2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16" name="Rectángulo 15">
            <a:extLst>
              <a:ext uri="{FF2B5EF4-FFF2-40B4-BE49-F238E27FC236}">
                <a16:creationId xmlns:a16="http://schemas.microsoft.com/office/drawing/2014/main" id="{908645CA-2B97-4CFF-A6C1-062D583078EE}"/>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17" name="Rectángulo 16">
            <a:extLst>
              <a:ext uri="{FF2B5EF4-FFF2-40B4-BE49-F238E27FC236}">
                <a16:creationId xmlns:a16="http://schemas.microsoft.com/office/drawing/2014/main" id="{7225EA98-C3B1-492F-AC5A-0B5C2CF76F2E}"/>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grpSp>
        <p:nvGrpSpPr>
          <p:cNvPr id="2" name="Grupo 1">
            <a:extLst>
              <a:ext uri="{FF2B5EF4-FFF2-40B4-BE49-F238E27FC236}">
                <a16:creationId xmlns:a16="http://schemas.microsoft.com/office/drawing/2014/main" id="{36129724-524A-4852-8BF1-1B580A506850}"/>
              </a:ext>
            </a:extLst>
          </p:cNvPr>
          <p:cNvGrpSpPr/>
          <p:nvPr/>
        </p:nvGrpSpPr>
        <p:grpSpPr>
          <a:xfrm rot="10800000">
            <a:off x="0" y="-3"/>
            <a:ext cx="9144000" cy="5156945"/>
            <a:chOff x="0" y="-3"/>
            <a:chExt cx="9144000" cy="5156945"/>
          </a:xfrm>
        </p:grpSpPr>
        <p:sp>
          <p:nvSpPr>
            <p:cNvPr id="81" name="Rectángulo 80">
              <a:extLst>
                <a:ext uri="{FF2B5EF4-FFF2-40B4-BE49-F238E27FC236}">
                  <a16:creationId xmlns:a16="http://schemas.microsoft.com/office/drawing/2014/main" id="{97FEA68C-6AE6-4BC1-974D-68ADD2E1C32A}"/>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82" name="Rectángulo 81">
              <a:extLst>
                <a:ext uri="{FF2B5EF4-FFF2-40B4-BE49-F238E27FC236}">
                  <a16:creationId xmlns:a16="http://schemas.microsoft.com/office/drawing/2014/main" id="{FB8EC6EE-635F-4292-8A59-B55BB58112E6}"/>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grpSp>
      <p:sp>
        <p:nvSpPr>
          <p:cNvPr id="1456" name="Google Shape;1456;p47"/>
          <p:cNvSpPr txBox="1">
            <a:spLocks noGrp="1"/>
          </p:cNvSpPr>
          <p:nvPr>
            <p:ph type="subTitle" idx="13"/>
          </p:nvPr>
        </p:nvSpPr>
        <p:spPr>
          <a:xfrm>
            <a:off x="6056727" y="2284730"/>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 is actually a very cold place</a:t>
            </a:r>
            <a:endParaRPr/>
          </a:p>
        </p:txBody>
      </p:sp>
      <p:sp>
        <p:nvSpPr>
          <p:cNvPr id="1457" name="Google Shape;1457;p47"/>
          <p:cNvSpPr txBox="1">
            <a:spLocks noGrp="1"/>
          </p:cNvSpPr>
          <p:nvPr>
            <p:ph type="subTitle" idx="15"/>
          </p:nvPr>
        </p:nvSpPr>
        <p:spPr>
          <a:xfrm>
            <a:off x="6056727" y="4092272"/>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but it’s hot</a:t>
            </a:r>
            <a:endParaRPr/>
          </a:p>
        </p:txBody>
      </p:sp>
      <p:sp>
        <p:nvSpPr>
          <p:cNvPr id="1458" name="Google Shape;1458;p47"/>
          <p:cNvSpPr txBox="1">
            <a:spLocks noGrp="1"/>
          </p:cNvSpPr>
          <p:nvPr>
            <p:ph type="title" idx="9"/>
          </p:nvPr>
        </p:nvSpPr>
        <p:spPr>
          <a:xfrm>
            <a:off x="6056727" y="1881350"/>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a:t>Mars</a:t>
            </a:r>
            <a:endParaRPr sz="2200"/>
          </a:p>
        </p:txBody>
      </p:sp>
      <p:sp>
        <p:nvSpPr>
          <p:cNvPr id="1459" name="Google Shape;1459;p47"/>
          <p:cNvSpPr txBox="1">
            <a:spLocks noGrp="1"/>
          </p:cNvSpPr>
          <p:nvPr>
            <p:ph type="title" idx="14"/>
          </p:nvPr>
        </p:nvSpPr>
        <p:spPr>
          <a:xfrm>
            <a:off x="6056727" y="3688892"/>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a:t>Venus</a:t>
            </a:r>
            <a:endParaRPr sz="2200"/>
          </a:p>
        </p:txBody>
      </p:sp>
      <p:sp>
        <p:nvSpPr>
          <p:cNvPr id="1460" name="Google Shape;1460;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Diagnosis</a:t>
            </a:r>
            <a:endParaRPr/>
          </a:p>
        </p:txBody>
      </p:sp>
      <p:sp>
        <p:nvSpPr>
          <p:cNvPr id="1461" name="Google Shape;1461;p47"/>
          <p:cNvSpPr txBox="1">
            <a:spLocks noGrp="1"/>
          </p:cNvSpPr>
          <p:nvPr>
            <p:ph type="title" idx="2"/>
          </p:nvPr>
        </p:nvSpPr>
        <p:spPr>
          <a:xfrm>
            <a:off x="1062075" y="1881350"/>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a:t>Mercury</a:t>
            </a:r>
            <a:endParaRPr sz="2200"/>
          </a:p>
        </p:txBody>
      </p:sp>
      <p:sp>
        <p:nvSpPr>
          <p:cNvPr id="1462" name="Google Shape;1462;p47"/>
          <p:cNvSpPr txBox="1">
            <a:spLocks noGrp="1"/>
          </p:cNvSpPr>
          <p:nvPr>
            <p:ph type="subTitle" idx="1"/>
          </p:nvPr>
        </p:nvSpPr>
        <p:spPr>
          <a:xfrm>
            <a:off x="1062075" y="2284730"/>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a:t>
            </a:r>
            <a:endParaRPr/>
          </a:p>
        </p:txBody>
      </p:sp>
      <p:sp>
        <p:nvSpPr>
          <p:cNvPr id="1463" name="Google Shape;1463;p47"/>
          <p:cNvSpPr txBox="1">
            <a:spLocks noGrp="1"/>
          </p:cNvSpPr>
          <p:nvPr>
            <p:ph type="title" idx="3"/>
          </p:nvPr>
        </p:nvSpPr>
        <p:spPr>
          <a:xfrm>
            <a:off x="3559401" y="1881350"/>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a:t>Neptune</a:t>
            </a:r>
            <a:endParaRPr sz="2200"/>
          </a:p>
        </p:txBody>
      </p:sp>
      <p:sp>
        <p:nvSpPr>
          <p:cNvPr id="1464" name="Google Shape;1464;p47"/>
          <p:cNvSpPr txBox="1">
            <a:spLocks noGrp="1"/>
          </p:cNvSpPr>
          <p:nvPr>
            <p:ph type="subTitle" idx="4"/>
          </p:nvPr>
        </p:nvSpPr>
        <p:spPr>
          <a:xfrm>
            <a:off x="3559401" y="2284730"/>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Neptune is the farthest planet from the Sun</a:t>
            </a:r>
            <a:endParaRPr/>
          </a:p>
        </p:txBody>
      </p:sp>
      <p:sp>
        <p:nvSpPr>
          <p:cNvPr id="1465" name="Google Shape;1465;p47"/>
          <p:cNvSpPr txBox="1">
            <a:spLocks noGrp="1"/>
          </p:cNvSpPr>
          <p:nvPr>
            <p:ph type="title" idx="5"/>
          </p:nvPr>
        </p:nvSpPr>
        <p:spPr>
          <a:xfrm>
            <a:off x="1062075" y="3688892"/>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a:t>Jupiter</a:t>
            </a:r>
            <a:endParaRPr sz="2200"/>
          </a:p>
        </p:txBody>
      </p:sp>
      <p:sp>
        <p:nvSpPr>
          <p:cNvPr id="1466" name="Google Shape;1466;p47"/>
          <p:cNvSpPr txBox="1">
            <a:spLocks noGrp="1"/>
          </p:cNvSpPr>
          <p:nvPr>
            <p:ph type="subTitle" idx="6"/>
          </p:nvPr>
        </p:nvSpPr>
        <p:spPr>
          <a:xfrm>
            <a:off x="1062075" y="4092272"/>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 is the biggest planet of them all</a:t>
            </a:r>
            <a:endParaRPr/>
          </a:p>
        </p:txBody>
      </p:sp>
      <p:sp>
        <p:nvSpPr>
          <p:cNvPr id="1467" name="Google Shape;1467;p47"/>
          <p:cNvSpPr txBox="1">
            <a:spLocks noGrp="1"/>
          </p:cNvSpPr>
          <p:nvPr>
            <p:ph type="title" idx="7"/>
          </p:nvPr>
        </p:nvSpPr>
        <p:spPr>
          <a:xfrm>
            <a:off x="3559401" y="3688892"/>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a:t>Saturn</a:t>
            </a:r>
            <a:endParaRPr sz="2200"/>
          </a:p>
        </p:txBody>
      </p:sp>
      <p:sp>
        <p:nvSpPr>
          <p:cNvPr id="1468" name="Google Shape;1468;p47"/>
          <p:cNvSpPr txBox="1">
            <a:spLocks noGrp="1"/>
          </p:cNvSpPr>
          <p:nvPr>
            <p:ph type="subTitle" idx="8"/>
          </p:nvPr>
        </p:nvSpPr>
        <p:spPr>
          <a:xfrm>
            <a:off x="3559401" y="4092272"/>
            <a:ext cx="19860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Saturn is composed of hydrogen and helium</a:t>
            </a:r>
            <a:endParaRPr/>
          </a:p>
        </p:txBody>
      </p:sp>
      <p:sp>
        <p:nvSpPr>
          <p:cNvPr id="1469" name="Google Shape;1469;p47"/>
          <p:cNvSpPr/>
          <p:nvPr/>
        </p:nvSpPr>
        <p:spPr>
          <a:xfrm flipH="1">
            <a:off x="4067517" y="1100424"/>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7"/>
          <p:cNvSpPr/>
          <p:nvPr/>
        </p:nvSpPr>
        <p:spPr>
          <a:xfrm flipH="1">
            <a:off x="6564843" y="1100424"/>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7"/>
          <p:cNvSpPr/>
          <p:nvPr/>
        </p:nvSpPr>
        <p:spPr>
          <a:xfrm flipH="1">
            <a:off x="1570191" y="2895245"/>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7"/>
          <p:cNvSpPr/>
          <p:nvPr/>
        </p:nvSpPr>
        <p:spPr>
          <a:xfrm flipH="1">
            <a:off x="4067517" y="2895245"/>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7"/>
          <p:cNvSpPr/>
          <p:nvPr/>
        </p:nvSpPr>
        <p:spPr>
          <a:xfrm flipH="1">
            <a:off x="6564843" y="2895245"/>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47"/>
          <p:cNvSpPr/>
          <p:nvPr/>
        </p:nvSpPr>
        <p:spPr>
          <a:xfrm flipH="1">
            <a:off x="1570191" y="1100424"/>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5" name="Google Shape;1475;p47"/>
          <p:cNvGrpSpPr/>
          <p:nvPr/>
        </p:nvGrpSpPr>
        <p:grpSpPr>
          <a:xfrm>
            <a:off x="1894619" y="1319695"/>
            <a:ext cx="320912" cy="351875"/>
            <a:chOff x="735558" y="2443116"/>
            <a:chExt cx="320912" cy="351875"/>
          </a:xfrm>
        </p:grpSpPr>
        <p:sp>
          <p:nvSpPr>
            <p:cNvPr id="1476" name="Google Shape;1476;p47"/>
            <p:cNvSpPr/>
            <p:nvPr/>
          </p:nvSpPr>
          <p:spPr>
            <a:xfrm>
              <a:off x="827811" y="2443116"/>
              <a:ext cx="228659" cy="331677"/>
            </a:xfrm>
            <a:custGeom>
              <a:avLst/>
              <a:gdLst/>
              <a:ahLst/>
              <a:cxnLst/>
              <a:rect l="l" t="t" r="r" b="b"/>
              <a:pathLst>
                <a:path w="142245" h="206331" extrusionOk="0">
                  <a:moveTo>
                    <a:pt x="41628" y="1"/>
                  </a:moveTo>
                  <a:cubicBezTo>
                    <a:pt x="27626" y="1"/>
                    <a:pt x="14051" y="2620"/>
                    <a:pt x="2382" y="7574"/>
                  </a:cubicBezTo>
                  <a:cubicBezTo>
                    <a:pt x="739" y="8264"/>
                    <a:pt x="1" y="10122"/>
                    <a:pt x="691" y="11765"/>
                  </a:cubicBezTo>
                  <a:cubicBezTo>
                    <a:pt x="1189" y="12992"/>
                    <a:pt x="2364" y="13714"/>
                    <a:pt x="3611" y="13714"/>
                  </a:cubicBezTo>
                  <a:cubicBezTo>
                    <a:pt x="4035" y="13714"/>
                    <a:pt x="4466" y="13631"/>
                    <a:pt x="4883" y="13456"/>
                  </a:cubicBezTo>
                  <a:cubicBezTo>
                    <a:pt x="15742" y="8860"/>
                    <a:pt x="28483" y="6407"/>
                    <a:pt x="41652" y="6407"/>
                  </a:cubicBezTo>
                  <a:cubicBezTo>
                    <a:pt x="65229" y="6407"/>
                    <a:pt x="88329" y="12551"/>
                    <a:pt x="105023" y="23220"/>
                  </a:cubicBezTo>
                  <a:cubicBezTo>
                    <a:pt x="125194" y="36127"/>
                    <a:pt x="135862" y="55345"/>
                    <a:pt x="135862" y="78874"/>
                  </a:cubicBezTo>
                  <a:cubicBezTo>
                    <a:pt x="135862" y="107975"/>
                    <a:pt x="132028" y="119930"/>
                    <a:pt x="106690" y="142839"/>
                  </a:cubicBezTo>
                  <a:cubicBezTo>
                    <a:pt x="99402" y="149412"/>
                    <a:pt x="100260" y="164439"/>
                    <a:pt x="109238" y="188754"/>
                  </a:cubicBezTo>
                  <a:cubicBezTo>
                    <a:pt x="109786" y="190206"/>
                    <a:pt x="109690" y="191778"/>
                    <a:pt x="108976" y="193159"/>
                  </a:cubicBezTo>
                  <a:cubicBezTo>
                    <a:pt x="108261" y="194517"/>
                    <a:pt x="107047" y="195493"/>
                    <a:pt x="105523" y="195898"/>
                  </a:cubicBezTo>
                  <a:lnTo>
                    <a:pt x="89424" y="200018"/>
                  </a:lnTo>
                  <a:cubicBezTo>
                    <a:pt x="87686" y="200470"/>
                    <a:pt x="86686" y="202232"/>
                    <a:pt x="87138" y="203923"/>
                  </a:cubicBezTo>
                  <a:cubicBezTo>
                    <a:pt x="87519" y="205376"/>
                    <a:pt x="88805" y="206329"/>
                    <a:pt x="90234" y="206329"/>
                  </a:cubicBezTo>
                  <a:cubicBezTo>
                    <a:pt x="90243" y="206330"/>
                    <a:pt x="90255" y="206331"/>
                    <a:pt x="90269" y="206331"/>
                  </a:cubicBezTo>
                  <a:cubicBezTo>
                    <a:pt x="91304" y="206331"/>
                    <a:pt x="106320" y="202230"/>
                    <a:pt x="107142" y="202090"/>
                  </a:cubicBezTo>
                  <a:cubicBezTo>
                    <a:pt x="110381" y="201256"/>
                    <a:pt x="113120" y="199065"/>
                    <a:pt x="114668" y="196136"/>
                  </a:cubicBezTo>
                  <a:cubicBezTo>
                    <a:pt x="116215" y="193159"/>
                    <a:pt x="116430" y="189658"/>
                    <a:pt x="115263" y="186515"/>
                  </a:cubicBezTo>
                  <a:cubicBezTo>
                    <a:pt x="107690" y="166154"/>
                    <a:pt x="106142" y="151960"/>
                    <a:pt x="110976" y="147602"/>
                  </a:cubicBezTo>
                  <a:cubicBezTo>
                    <a:pt x="137720" y="123407"/>
                    <a:pt x="142245" y="109214"/>
                    <a:pt x="142245" y="78874"/>
                  </a:cubicBezTo>
                  <a:cubicBezTo>
                    <a:pt x="142245" y="53083"/>
                    <a:pt x="130552" y="31984"/>
                    <a:pt x="108476" y="17838"/>
                  </a:cubicBezTo>
                  <a:cubicBezTo>
                    <a:pt x="90758" y="6502"/>
                    <a:pt x="66372" y="1"/>
                    <a:pt x="416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47"/>
            <p:cNvSpPr/>
            <p:nvPr/>
          </p:nvSpPr>
          <p:spPr>
            <a:xfrm>
              <a:off x="735558" y="2466457"/>
              <a:ext cx="219623" cy="328534"/>
            </a:xfrm>
            <a:custGeom>
              <a:avLst/>
              <a:gdLst/>
              <a:ahLst/>
              <a:cxnLst/>
              <a:rect l="l" t="t" r="r" b="b"/>
              <a:pathLst>
                <a:path w="136624" h="204376" extrusionOk="0">
                  <a:moveTo>
                    <a:pt x="47694" y="0"/>
                  </a:moveTo>
                  <a:cubicBezTo>
                    <a:pt x="47070" y="0"/>
                    <a:pt x="46441" y="179"/>
                    <a:pt x="45891" y="549"/>
                  </a:cubicBezTo>
                  <a:cubicBezTo>
                    <a:pt x="29221" y="12027"/>
                    <a:pt x="19695" y="28864"/>
                    <a:pt x="18385" y="49154"/>
                  </a:cubicBezTo>
                  <a:cubicBezTo>
                    <a:pt x="18076" y="53774"/>
                    <a:pt x="16670" y="56727"/>
                    <a:pt x="15456" y="59299"/>
                  </a:cubicBezTo>
                  <a:cubicBezTo>
                    <a:pt x="14765" y="60727"/>
                    <a:pt x="14146" y="62085"/>
                    <a:pt x="13813" y="63490"/>
                  </a:cubicBezTo>
                  <a:cubicBezTo>
                    <a:pt x="12908" y="67491"/>
                    <a:pt x="15099" y="70968"/>
                    <a:pt x="17028" y="74064"/>
                  </a:cubicBezTo>
                  <a:cubicBezTo>
                    <a:pt x="17814" y="75278"/>
                    <a:pt x="18528" y="76445"/>
                    <a:pt x="18980" y="77493"/>
                  </a:cubicBezTo>
                  <a:cubicBezTo>
                    <a:pt x="19266" y="78207"/>
                    <a:pt x="19242" y="79065"/>
                    <a:pt x="18814" y="79755"/>
                  </a:cubicBezTo>
                  <a:cubicBezTo>
                    <a:pt x="16004" y="84804"/>
                    <a:pt x="12455" y="88709"/>
                    <a:pt x="6621" y="93210"/>
                  </a:cubicBezTo>
                  <a:cubicBezTo>
                    <a:pt x="4001" y="95234"/>
                    <a:pt x="0" y="98307"/>
                    <a:pt x="0" y="103831"/>
                  </a:cubicBezTo>
                  <a:cubicBezTo>
                    <a:pt x="0" y="109523"/>
                    <a:pt x="3620" y="113524"/>
                    <a:pt x="10669" y="115691"/>
                  </a:cubicBezTo>
                  <a:cubicBezTo>
                    <a:pt x="12027" y="116096"/>
                    <a:pt x="12574" y="116525"/>
                    <a:pt x="12717" y="116667"/>
                  </a:cubicBezTo>
                  <a:cubicBezTo>
                    <a:pt x="12503" y="117739"/>
                    <a:pt x="10050" y="120240"/>
                    <a:pt x="7573" y="121883"/>
                  </a:cubicBezTo>
                  <a:cubicBezTo>
                    <a:pt x="7216" y="122121"/>
                    <a:pt x="6907" y="122383"/>
                    <a:pt x="6668" y="122740"/>
                  </a:cubicBezTo>
                  <a:cubicBezTo>
                    <a:pt x="5240" y="124788"/>
                    <a:pt x="4573" y="129003"/>
                    <a:pt x="8454" y="132099"/>
                  </a:cubicBezTo>
                  <a:cubicBezTo>
                    <a:pt x="9526" y="132956"/>
                    <a:pt x="10407" y="133718"/>
                    <a:pt x="11074" y="134385"/>
                  </a:cubicBezTo>
                  <a:cubicBezTo>
                    <a:pt x="8192" y="138100"/>
                    <a:pt x="8931" y="142244"/>
                    <a:pt x="10455" y="144506"/>
                  </a:cubicBezTo>
                  <a:cubicBezTo>
                    <a:pt x="10907" y="145197"/>
                    <a:pt x="11622" y="145673"/>
                    <a:pt x="12431" y="145840"/>
                  </a:cubicBezTo>
                  <a:cubicBezTo>
                    <a:pt x="13027" y="145959"/>
                    <a:pt x="14837" y="146507"/>
                    <a:pt x="16147" y="147388"/>
                  </a:cubicBezTo>
                  <a:cubicBezTo>
                    <a:pt x="14741" y="149841"/>
                    <a:pt x="12455" y="153913"/>
                    <a:pt x="13932" y="160271"/>
                  </a:cubicBezTo>
                  <a:cubicBezTo>
                    <a:pt x="15932" y="168368"/>
                    <a:pt x="22100" y="173322"/>
                    <a:pt x="32269" y="174989"/>
                  </a:cubicBezTo>
                  <a:cubicBezTo>
                    <a:pt x="33305" y="175156"/>
                    <a:pt x="34501" y="175230"/>
                    <a:pt x="35836" y="175230"/>
                  </a:cubicBezTo>
                  <a:cubicBezTo>
                    <a:pt x="40393" y="175230"/>
                    <a:pt x="46568" y="174364"/>
                    <a:pt x="53511" y="173369"/>
                  </a:cubicBezTo>
                  <a:cubicBezTo>
                    <a:pt x="55059" y="173179"/>
                    <a:pt x="56631" y="172941"/>
                    <a:pt x="58203" y="172726"/>
                  </a:cubicBezTo>
                  <a:cubicBezTo>
                    <a:pt x="59370" y="172568"/>
                    <a:pt x="60490" y="172491"/>
                    <a:pt x="61567" y="172491"/>
                  </a:cubicBezTo>
                  <a:cubicBezTo>
                    <a:pt x="74870" y="172491"/>
                    <a:pt x="81557" y="184173"/>
                    <a:pt x="86756" y="197017"/>
                  </a:cubicBezTo>
                  <a:cubicBezTo>
                    <a:pt x="88590" y="201542"/>
                    <a:pt x="92996" y="204376"/>
                    <a:pt x="97735" y="204376"/>
                  </a:cubicBezTo>
                  <a:cubicBezTo>
                    <a:pt x="98711" y="204376"/>
                    <a:pt x="99712" y="204257"/>
                    <a:pt x="100664" y="203971"/>
                  </a:cubicBezTo>
                  <a:lnTo>
                    <a:pt x="133885" y="195398"/>
                  </a:lnTo>
                  <a:cubicBezTo>
                    <a:pt x="135600" y="194969"/>
                    <a:pt x="136624" y="193207"/>
                    <a:pt x="136172" y="191516"/>
                  </a:cubicBezTo>
                  <a:cubicBezTo>
                    <a:pt x="135869" y="190085"/>
                    <a:pt x="134561" y="189132"/>
                    <a:pt x="133127" y="189132"/>
                  </a:cubicBezTo>
                  <a:cubicBezTo>
                    <a:pt x="132866" y="189132"/>
                    <a:pt x="132601" y="189164"/>
                    <a:pt x="132337" y="189230"/>
                  </a:cubicBezTo>
                  <a:lnTo>
                    <a:pt x="99116" y="197803"/>
                  </a:lnTo>
                  <a:cubicBezTo>
                    <a:pt x="98665" y="197922"/>
                    <a:pt x="98211" y="197979"/>
                    <a:pt x="97762" y="197979"/>
                  </a:cubicBezTo>
                  <a:cubicBezTo>
                    <a:pt x="95604" y="197979"/>
                    <a:pt x="93582" y="196666"/>
                    <a:pt x="92734" y="194636"/>
                  </a:cubicBezTo>
                  <a:cubicBezTo>
                    <a:pt x="89170" y="185859"/>
                    <a:pt x="81147" y="166123"/>
                    <a:pt x="61610" y="166123"/>
                  </a:cubicBezTo>
                  <a:cubicBezTo>
                    <a:pt x="60260" y="166123"/>
                    <a:pt x="58855" y="166217"/>
                    <a:pt x="57393" y="166416"/>
                  </a:cubicBezTo>
                  <a:cubicBezTo>
                    <a:pt x="55821" y="166606"/>
                    <a:pt x="54226" y="166844"/>
                    <a:pt x="52678" y="167059"/>
                  </a:cubicBezTo>
                  <a:cubicBezTo>
                    <a:pt x="46428" y="167927"/>
                    <a:pt x="40007" y="168841"/>
                    <a:pt x="35881" y="168841"/>
                  </a:cubicBezTo>
                  <a:cubicBezTo>
                    <a:pt x="34913" y="168841"/>
                    <a:pt x="34072" y="168791"/>
                    <a:pt x="33388" y="168678"/>
                  </a:cubicBezTo>
                  <a:cubicBezTo>
                    <a:pt x="25768" y="167416"/>
                    <a:pt x="21600" y="164272"/>
                    <a:pt x="20219" y="158771"/>
                  </a:cubicBezTo>
                  <a:cubicBezTo>
                    <a:pt x="19361" y="155247"/>
                    <a:pt x="20433" y="152675"/>
                    <a:pt x="21910" y="150269"/>
                  </a:cubicBezTo>
                  <a:cubicBezTo>
                    <a:pt x="23577" y="147269"/>
                    <a:pt x="22195" y="143721"/>
                    <a:pt x="19957" y="142173"/>
                  </a:cubicBezTo>
                  <a:cubicBezTo>
                    <a:pt x="18433" y="141149"/>
                    <a:pt x="16766" y="140458"/>
                    <a:pt x="15551" y="140077"/>
                  </a:cubicBezTo>
                  <a:cubicBezTo>
                    <a:pt x="15480" y="139291"/>
                    <a:pt x="15885" y="138291"/>
                    <a:pt x="17480" y="137124"/>
                  </a:cubicBezTo>
                  <a:cubicBezTo>
                    <a:pt x="18195" y="136600"/>
                    <a:pt x="18647" y="135838"/>
                    <a:pt x="18790" y="134981"/>
                  </a:cubicBezTo>
                  <a:cubicBezTo>
                    <a:pt x="18909" y="134100"/>
                    <a:pt x="18695" y="133242"/>
                    <a:pt x="18171" y="132575"/>
                  </a:cubicBezTo>
                  <a:cubicBezTo>
                    <a:pt x="17980" y="132337"/>
                    <a:pt x="16242" y="130099"/>
                    <a:pt x="12479" y="127122"/>
                  </a:cubicBezTo>
                  <a:cubicBezTo>
                    <a:pt x="12217" y="126908"/>
                    <a:pt x="12098" y="126765"/>
                    <a:pt x="12027" y="126646"/>
                  </a:cubicBezTo>
                  <a:cubicBezTo>
                    <a:pt x="14694" y="124764"/>
                    <a:pt x="19766" y="120478"/>
                    <a:pt x="19100" y="115739"/>
                  </a:cubicBezTo>
                  <a:cubicBezTo>
                    <a:pt x="18814" y="113786"/>
                    <a:pt x="17456" y="111095"/>
                    <a:pt x="12551" y="109595"/>
                  </a:cubicBezTo>
                  <a:cubicBezTo>
                    <a:pt x="7192" y="107951"/>
                    <a:pt x="6430" y="105856"/>
                    <a:pt x="6406" y="103879"/>
                  </a:cubicBezTo>
                  <a:cubicBezTo>
                    <a:pt x="6406" y="101855"/>
                    <a:pt x="7597" y="100569"/>
                    <a:pt x="10526" y="98330"/>
                  </a:cubicBezTo>
                  <a:cubicBezTo>
                    <a:pt x="15099" y="94830"/>
                    <a:pt x="20314" y="90233"/>
                    <a:pt x="24410" y="82946"/>
                  </a:cubicBezTo>
                  <a:cubicBezTo>
                    <a:pt x="25791" y="80493"/>
                    <a:pt x="25934" y="77564"/>
                    <a:pt x="24863" y="74992"/>
                  </a:cubicBezTo>
                  <a:cubicBezTo>
                    <a:pt x="24220" y="73468"/>
                    <a:pt x="23315" y="72087"/>
                    <a:pt x="22457" y="70682"/>
                  </a:cubicBezTo>
                  <a:cubicBezTo>
                    <a:pt x="21124" y="68562"/>
                    <a:pt x="19743" y="66395"/>
                    <a:pt x="20076" y="64990"/>
                  </a:cubicBezTo>
                  <a:cubicBezTo>
                    <a:pt x="20243" y="64252"/>
                    <a:pt x="20719" y="63228"/>
                    <a:pt x="21267" y="62085"/>
                  </a:cubicBezTo>
                  <a:cubicBezTo>
                    <a:pt x="22600" y="59275"/>
                    <a:pt x="24410" y="55441"/>
                    <a:pt x="24767" y="49606"/>
                  </a:cubicBezTo>
                  <a:cubicBezTo>
                    <a:pt x="25958" y="31317"/>
                    <a:pt x="34531" y="16195"/>
                    <a:pt x="49511" y="5835"/>
                  </a:cubicBezTo>
                  <a:cubicBezTo>
                    <a:pt x="50963" y="4835"/>
                    <a:pt x="51321" y="2835"/>
                    <a:pt x="50344" y="1382"/>
                  </a:cubicBezTo>
                  <a:cubicBezTo>
                    <a:pt x="49723" y="480"/>
                    <a:pt x="48716" y="0"/>
                    <a:pt x="476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47"/>
            <p:cNvSpPr/>
            <p:nvPr/>
          </p:nvSpPr>
          <p:spPr>
            <a:xfrm>
              <a:off x="817848" y="2483744"/>
              <a:ext cx="186161" cy="184250"/>
            </a:xfrm>
            <a:custGeom>
              <a:avLst/>
              <a:gdLst/>
              <a:ahLst/>
              <a:cxnLst/>
              <a:rect l="l" t="t" r="r" b="b"/>
              <a:pathLst>
                <a:path w="115808" h="114619" extrusionOk="0">
                  <a:moveTo>
                    <a:pt x="74611" y="5573"/>
                  </a:moveTo>
                  <a:cubicBezTo>
                    <a:pt x="76611" y="5573"/>
                    <a:pt x="78254" y="7216"/>
                    <a:pt x="78254" y="9216"/>
                  </a:cubicBezTo>
                  <a:cubicBezTo>
                    <a:pt x="78254" y="9454"/>
                    <a:pt x="78231" y="13741"/>
                    <a:pt x="78231" y="13765"/>
                  </a:cubicBezTo>
                  <a:cubicBezTo>
                    <a:pt x="78231" y="16765"/>
                    <a:pt x="80683" y="19242"/>
                    <a:pt x="83732" y="19242"/>
                  </a:cubicBezTo>
                  <a:lnTo>
                    <a:pt x="95329" y="19242"/>
                  </a:lnTo>
                  <a:lnTo>
                    <a:pt x="95329" y="30840"/>
                  </a:lnTo>
                  <a:cubicBezTo>
                    <a:pt x="95329" y="33983"/>
                    <a:pt x="97925" y="36365"/>
                    <a:pt x="101378" y="36365"/>
                  </a:cubicBezTo>
                  <a:lnTo>
                    <a:pt x="105212" y="36365"/>
                  </a:lnTo>
                  <a:cubicBezTo>
                    <a:pt x="107237" y="36365"/>
                    <a:pt x="108951" y="37913"/>
                    <a:pt x="109023" y="39818"/>
                  </a:cubicBezTo>
                  <a:cubicBezTo>
                    <a:pt x="109070" y="41366"/>
                    <a:pt x="107999" y="43461"/>
                    <a:pt x="105403" y="43628"/>
                  </a:cubicBezTo>
                  <a:lnTo>
                    <a:pt x="100783" y="43628"/>
                  </a:lnTo>
                  <a:cubicBezTo>
                    <a:pt x="97758" y="43628"/>
                    <a:pt x="95306" y="46057"/>
                    <a:pt x="95306" y="49105"/>
                  </a:cubicBezTo>
                  <a:lnTo>
                    <a:pt x="95306" y="60703"/>
                  </a:lnTo>
                  <a:lnTo>
                    <a:pt x="84827" y="60703"/>
                  </a:lnTo>
                  <a:cubicBezTo>
                    <a:pt x="84827" y="59393"/>
                    <a:pt x="84875" y="57226"/>
                    <a:pt x="84875" y="57083"/>
                  </a:cubicBezTo>
                  <a:cubicBezTo>
                    <a:pt x="84875" y="51534"/>
                    <a:pt x="80302" y="47033"/>
                    <a:pt x="74706" y="47033"/>
                  </a:cubicBezTo>
                  <a:cubicBezTo>
                    <a:pt x="74692" y="47033"/>
                    <a:pt x="74678" y="47033"/>
                    <a:pt x="74664" y="47033"/>
                  </a:cubicBezTo>
                  <a:cubicBezTo>
                    <a:pt x="69300" y="47033"/>
                    <a:pt x="64632" y="51573"/>
                    <a:pt x="64537" y="57083"/>
                  </a:cubicBezTo>
                  <a:lnTo>
                    <a:pt x="64537" y="60703"/>
                  </a:lnTo>
                  <a:lnTo>
                    <a:pt x="53845" y="60703"/>
                  </a:lnTo>
                  <a:lnTo>
                    <a:pt x="53845" y="50010"/>
                  </a:lnTo>
                  <a:lnTo>
                    <a:pt x="57488" y="50010"/>
                  </a:lnTo>
                  <a:cubicBezTo>
                    <a:pt x="57527" y="50011"/>
                    <a:pt x="57565" y="50011"/>
                    <a:pt x="57603" y="50011"/>
                  </a:cubicBezTo>
                  <a:cubicBezTo>
                    <a:pt x="62641" y="50011"/>
                    <a:pt x="67869" y="45369"/>
                    <a:pt x="67514" y="39484"/>
                  </a:cubicBezTo>
                  <a:cubicBezTo>
                    <a:pt x="67276" y="34126"/>
                    <a:pt x="62775" y="29935"/>
                    <a:pt x="57274" y="29935"/>
                  </a:cubicBezTo>
                  <a:lnTo>
                    <a:pt x="53821" y="29935"/>
                  </a:lnTo>
                  <a:lnTo>
                    <a:pt x="53868" y="19242"/>
                  </a:lnTo>
                  <a:lnTo>
                    <a:pt x="65490" y="19242"/>
                  </a:lnTo>
                  <a:cubicBezTo>
                    <a:pt x="68490" y="19242"/>
                    <a:pt x="70967" y="16765"/>
                    <a:pt x="70967" y="13789"/>
                  </a:cubicBezTo>
                  <a:lnTo>
                    <a:pt x="70991" y="9216"/>
                  </a:lnTo>
                  <a:cubicBezTo>
                    <a:pt x="70991" y="7216"/>
                    <a:pt x="72634" y="5573"/>
                    <a:pt x="74611" y="5573"/>
                  </a:cubicBezTo>
                  <a:close/>
                  <a:moveTo>
                    <a:pt x="26910" y="5573"/>
                  </a:moveTo>
                  <a:cubicBezTo>
                    <a:pt x="28768" y="5573"/>
                    <a:pt x="30292" y="7216"/>
                    <a:pt x="30292" y="9216"/>
                  </a:cubicBezTo>
                  <a:cubicBezTo>
                    <a:pt x="30292" y="9454"/>
                    <a:pt x="30268" y="13741"/>
                    <a:pt x="30268" y="13765"/>
                  </a:cubicBezTo>
                  <a:cubicBezTo>
                    <a:pt x="30268" y="16765"/>
                    <a:pt x="32745" y="19242"/>
                    <a:pt x="35769" y="19242"/>
                  </a:cubicBezTo>
                  <a:lnTo>
                    <a:pt x="47391" y="19242"/>
                  </a:lnTo>
                  <a:lnTo>
                    <a:pt x="47391" y="30840"/>
                  </a:lnTo>
                  <a:cubicBezTo>
                    <a:pt x="47391" y="33983"/>
                    <a:pt x="49963" y="36365"/>
                    <a:pt x="53416" y="36365"/>
                  </a:cubicBezTo>
                  <a:lnTo>
                    <a:pt x="57274" y="36365"/>
                  </a:lnTo>
                  <a:cubicBezTo>
                    <a:pt x="59298" y="36365"/>
                    <a:pt x="60989" y="37913"/>
                    <a:pt x="61084" y="39818"/>
                  </a:cubicBezTo>
                  <a:cubicBezTo>
                    <a:pt x="61108" y="41366"/>
                    <a:pt x="60036" y="43461"/>
                    <a:pt x="57441" y="43628"/>
                  </a:cubicBezTo>
                  <a:lnTo>
                    <a:pt x="52821" y="43628"/>
                  </a:lnTo>
                  <a:cubicBezTo>
                    <a:pt x="49796" y="43628"/>
                    <a:pt x="47343" y="46057"/>
                    <a:pt x="47343" y="49105"/>
                  </a:cubicBezTo>
                  <a:lnTo>
                    <a:pt x="47343" y="60703"/>
                  </a:lnTo>
                  <a:lnTo>
                    <a:pt x="37079" y="60703"/>
                  </a:lnTo>
                  <a:lnTo>
                    <a:pt x="37079" y="57274"/>
                  </a:lnTo>
                  <a:cubicBezTo>
                    <a:pt x="37079" y="51796"/>
                    <a:pt x="32888" y="47319"/>
                    <a:pt x="27530" y="47081"/>
                  </a:cubicBezTo>
                  <a:cubicBezTo>
                    <a:pt x="27339" y="47068"/>
                    <a:pt x="27147" y="47061"/>
                    <a:pt x="26956" y="47061"/>
                  </a:cubicBezTo>
                  <a:cubicBezTo>
                    <a:pt x="22031" y="47061"/>
                    <a:pt x="16957" y="51422"/>
                    <a:pt x="16980" y="57107"/>
                  </a:cubicBezTo>
                  <a:lnTo>
                    <a:pt x="16980" y="60727"/>
                  </a:lnTo>
                  <a:lnTo>
                    <a:pt x="6311" y="60727"/>
                  </a:lnTo>
                  <a:lnTo>
                    <a:pt x="6311" y="50010"/>
                  </a:lnTo>
                  <a:lnTo>
                    <a:pt x="9954" y="50010"/>
                  </a:lnTo>
                  <a:cubicBezTo>
                    <a:pt x="9993" y="50011"/>
                    <a:pt x="10032" y="50011"/>
                    <a:pt x="10070" y="50011"/>
                  </a:cubicBezTo>
                  <a:cubicBezTo>
                    <a:pt x="15131" y="50011"/>
                    <a:pt x="20359" y="45369"/>
                    <a:pt x="20004" y="39484"/>
                  </a:cubicBezTo>
                  <a:cubicBezTo>
                    <a:pt x="19766" y="34126"/>
                    <a:pt x="15265" y="29935"/>
                    <a:pt x="9764" y="29935"/>
                  </a:cubicBezTo>
                  <a:lnTo>
                    <a:pt x="6382" y="29935"/>
                  </a:lnTo>
                  <a:lnTo>
                    <a:pt x="6382" y="19242"/>
                  </a:lnTo>
                  <a:lnTo>
                    <a:pt x="18337" y="19242"/>
                  </a:lnTo>
                  <a:cubicBezTo>
                    <a:pt x="21147" y="19242"/>
                    <a:pt x="23481" y="16765"/>
                    <a:pt x="23481" y="13789"/>
                  </a:cubicBezTo>
                  <a:lnTo>
                    <a:pt x="23505" y="9216"/>
                  </a:lnTo>
                  <a:cubicBezTo>
                    <a:pt x="23505" y="7216"/>
                    <a:pt x="25029" y="5573"/>
                    <a:pt x="26910" y="5573"/>
                  </a:cubicBezTo>
                  <a:close/>
                  <a:moveTo>
                    <a:pt x="74611" y="53059"/>
                  </a:moveTo>
                  <a:cubicBezTo>
                    <a:pt x="76611" y="53059"/>
                    <a:pt x="78254" y="54702"/>
                    <a:pt x="78254" y="56678"/>
                  </a:cubicBezTo>
                  <a:cubicBezTo>
                    <a:pt x="78254" y="56916"/>
                    <a:pt x="78231" y="61203"/>
                    <a:pt x="78231" y="61251"/>
                  </a:cubicBezTo>
                  <a:cubicBezTo>
                    <a:pt x="78231" y="64251"/>
                    <a:pt x="80683" y="66728"/>
                    <a:pt x="83708" y="66728"/>
                  </a:cubicBezTo>
                  <a:lnTo>
                    <a:pt x="95329" y="66728"/>
                  </a:lnTo>
                  <a:lnTo>
                    <a:pt x="95329" y="78302"/>
                  </a:lnTo>
                  <a:cubicBezTo>
                    <a:pt x="95329" y="81421"/>
                    <a:pt x="97925" y="83803"/>
                    <a:pt x="101354" y="83803"/>
                  </a:cubicBezTo>
                  <a:lnTo>
                    <a:pt x="105165" y="83779"/>
                  </a:lnTo>
                  <a:cubicBezTo>
                    <a:pt x="107165" y="83779"/>
                    <a:pt x="108880" y="85327"/>
                    <a:pt x="108975" y="87232"/>
                  </a:cubicBezTo>
                  <a:cubicBezTo>
                    <a:pt x="108999" y="88780"/>
                    <a:pt x="107927" y="90900"/>
                    <a:pt x="105379" y="91042"/>
                  </a:cubicBezTo>
                  <a:lnTo>
                    <a:pt x="100807" y="91042"/>
                  </a:lnTo>
                  <a:cubicBezTo>
                    <a:pt x="97782" y="91042"/>
                    <a:pt x="95329" y="93471"/>
                    <a:pt x="95329" y="96520"/>
                  </a:cubicBezTo>
                  <a:lnTo>
                    <a:pt x="95329" y="108117"/>
                  </a:lnTo>
                  <a:lnTo>
                    <a:pt x="84661" y="108117"/>
                  </a:lnTo>
                  <a:lnTo>
                    <a:pt x="84661" y="104712"/>
                  </a:lnTo>
                  <a:cubicBezTo>
                    <a:pt x="84661" y="99235"/>
                    <a:pt x="80445" y="94734"/>
                    <a:pt x="75087" y="94496"/>
                  </a:cubicBezTo>
                  <a:cubicBezTo>
                    <a:pt x="74898" y="94482"/>
                    <a:pt x="74709" y="94476"/>
                    <a:pt x="74519" y="94476"/>
                  </a:cubicBezTo>
                  <a:cubicBezTo>
                    <a:pt x="69614" y="94476"/>
                    <a:pt x="64538" y="98858"/>
                    <a:pt x="64561" y="104521"/>
                  </a:cubicBezTo>
                  <a:lnTo>
                    <a:pt x="64561" y="108165"/>
                  </a:lnTo>
                  <a:lnTo>
                    <a:pt x="53868" y="108165"/>
                  </a:lnTo>
                  <a:lnTo>
                    <a:pt x="53868" y="97472"/>
                  </a:lnTo>
                  <a:lnTo>
                    <a:pt x="57512" y="97472"/>
                  </a:lnTo>
                  <a:cubicBezTo>
                    <a:pt x="57538" y="97473"/>
                    <a:pt x="57563" y="97473"/>
                    <a:pt x="57589" y="97473"/>
                  </a:cubicBezTo>
                  <a:cubicBezTo>
                    <a:pt x="62638" y="97473"/>
                    <a:pt x="67893" y="92822"/>
                    <a:pt x="67538" y="86923"/>
                  </a:cubicBezTo>
                  <a:cubicBezTo>
                    <a:pt x="67300" y="81564"/>
                    <a:pt x="62799" y="77373"/>
                    <a:pt x="57298" y="77373"/>
                  </a:cubicBezTo>
                  <a:lnTo>
                    <a:pt x="53868" y="77373"/>
                  </a:lnTo>
                  <a:lnTo>
                    <a:pt x="53868" y="66680"/>
                  </a:lnTo>
                  <a:lnTo>
                    <a:pt x="65490" y="66680"/>
                  </a:lnTo>
                  <a:cubicBezTo>
                    <a:pt x="68514" y="66680"/>
                    <a:pt x="70967" y="64251"/>
                    <a:pt x="70967" y="61203"/>
                  </a:cubicBezTo>
                  <a:lnTo>
                    <a:pt x="70967" y="57107"/>
                  </a:lnTo>
                  <a:cubicBezTo>
                    <a:pt x="70872" y="55416"/>
                    <a:pt x="72158" y="53201"/>
                    <a:pt x="74611" y="53059"/>
                  </a:cubicBezTo>
                  <a:close/>
                  <a:moveTo>
                    <a:pt x="27038" y="53058"/>
                  </a:moveTo>
                  <a:cubicBezTo>
                    <a:pt x="27051" y="53058"/>
                    <a:pt x="27064" y="53058"/>
                    <a:pt x="27077" y="53059"/>
                  </a:cubicBezTo>
                  <a:cubicBezTo>
                    <a:pt x="28863" y="53154"/>
                    <a:pt x="30316" y="54845"/>
                    <a:pt x="30316" y="56869"/>
                  </a:cubicBezTo>
                  <a:lnTo>
                    <a:pt x="30316" y="61251"/>
                  </a:lnTo>
                  <a:cubicBezTo>
                    <a:pt x="30316" y="64275"/>
                    <a:pt x="32769" y="66728"/>
                    <a:pt x="35793" y="66728"/>
                  </a:cubicBezTo>
                  <a:lnTo>
                    <a:pt x="47415" y="66728"/>
                  </a:lnTo>
                  <a:lnTo>
                    <a:pt x="47415" y="78326"/>
                  </a:lnTo>
                  <a:cubicBezTo>
                    <a:pt x="47415" y="81374"/>
                    <a:pt x="49844" y="83803"/>
                    <a:pt x="52892" y="83803"/>
                  </a:cubicBezTo>
                  <a:lnTo>
                    <a:pt x="57298" y="83803"/>
                  </a:lnTo>
                  <a:cubicBezTo>
                    <a:pt x="59322" y="83803"/>
                    <a:pt x="61013" y="85351"/>
                    <a:pt x="61108" y="87256"/>
                  </a:cubicBezTo>
                  <a:cubicBezTo>
                    <a:pt x="61132" y="88804"/>
                    <a:pt x="60060" y="90923"/>
                    <a:pt x="57464" y="91066"/>
                  </a:cubicBezTo>
                  <a:lnTo>
                    <a:pt x="52892" y="91066"/>
                  </a:lnTo>
                  <a:cubicBezTo>
                    <a:pt x="49844" y="91066"/>
                    <a:pt x="47415" y="93519"/>
                    <a:pt x="47415" y="96544"/>
                  </a:cubicBezTo>
                  <a:lnTo>
                    <a:pt x="47415" y="108165"/>
                  </a:lnTo>
                  <a:lnTo>
                    <a:pt x="37151" y="108165"/>
                  </a:lnTo>
                  <a:lnTo>
                    <a:pt x="37151" y="104736"/>
                  </a:lnTo>
                  <a:cubicBezTo>
                    <a:pt x="37151" y="99258"/>
                    <a:pt x="32935" y="94757"/>
                    <a:pt x="27577" y="94519"/>
                  </a:cubicBezTo>
                  <a:cubicBezTo>
                    <a:pt x="27388" y="94506"/>
                    <a:pt x="27199" y="94499"/>
                    <a:pt x="27009" y="94499"/>
                  </a:cubicBezTo>
                  <a:cubicBezTo>
                    <a:pt x="22104" y="94499"/>
                    <a:pt x="17028" y="98883"/>
                    <a:pt x="17051" y="104569"/>
                  </a:cubicBezTo>
                  <a:lnTo>
                    <a:pt x="17051" y="108189"/>
                  </a:lnTo>
                  <a:lnTo>
                    <a:pt x="6358" y="108189"/>
                  </a:lnTo>
                  <a:lnTo>
                    <a:pt x="6358" y="97472"/>
                  </a:lnTo>
                  <a:lnTo>
                    <a:pt x="9954" y="97472"/>
                  </a:lnTo>
                  <a:cubicBezTo>
                    <a:pt x="9980" y="97473"/>
                    <a:pt x="10006" y="97473"/>
                    <a:pt x="10032" y="97473"/>
                  </a:cubicBezTo>
                  <a:cubicBezTo>
                    <a:pt x="15104" y="97473"/>
                    <a:pt x="20360" y="92822"/>
                    <a:pt x="20004" y="86923"/>
                  </a:cubicBezTo>
                  <a:cubicBezTo>
                    <a:pt x="19766" y="81564"/>
                    <a:pt x="15265" y="77373"/>
                    <a:pt x="9764" y="77373"/>
                  </a:cubicBezTo>
                  <a:lnTo>
                    <a:pt x="6382" y="77373"/>
                  </a:lnTo>
                  <a:lnTo>
                    <a:pt x="6382" y="66680"/>
                  </a:lnTo>
                  <a:lnTo>
                    <a:pt x="18004" y="66680"/>
                  </a:lnTo>
                  <a:cubicBezTo>
                    <a:pt x="21028" y="66680"/>
                    <a:pt x="23481" y="64251"/>
                    <a:pt x="23481" y="61203"/>
                  </a:cubicBezTo>
                  <a:lnTo>
                    <a:pt x="23481" y="57107"/>
                  </a:lnTo>
                  <a:cubicBezTo>
                    <a:pt x="23457" y="55425"/>
                    <a:pt x="24448" y="53058"/>
                    <a:pt x="27038" y="53058"/>
                  </a:cubicBezTo>
                  <a:close/>
                  <a:moveTo>
                    <a:pt x="74587" y="0"/>
                  </a:moveTo>
                  <a:cubicBezTo>
                    <a:pt x="69086" y="0"/>
                    <a:pt x="64585" y="4263"/>
                    <a:pt x="64585" y="9478"/>
                  </a:cubicBezTo>
                  <a:lnTo>
                    <a:pt x="64561" y="12931"/>
                  </a:lnTo>
                  <a:lnTo>
                    <a:pt x="36984" y="12931"/>
                  </a:lnTo>
                  <a:cubicBezTo>
                    <a:pt x="36984" y="11717"/>
                    <a:pt x="37032" y="9621"/>
                    <a:pt x="37032" y="9502"/>
                  </a:cubicBezTo>
                  <a:cubicBezTo>
                    <a:pt x="37032" y="4263"/>
                    <a:pt x="32531" y="48"/>
                    <a:pt x="27029" y="48"/>
                  </a:cubicBezTo>
                  <a:cubicBezTo>
                    <a:pt x="21504" y="48"/>
                    <a:pt x="17027" y="4168"/>
                    <a:pt x="17027" y="9502"/>
                  </a:cubicBezTo>
                  <a:cubicBezTo>
                    <a:pt x="17027" y="9621"/>
                    <a:pt x="16980" y="12455"/>
                    <a:pt x="16980" y="12931"/>
                  </a:cubicBezTo>
                  <a:lnTo>
                    <a:pt x="5525" y="12931"/>
                  </a:lnTo>
                  <a:cubicBezTo>
                    <a:pt x="2501" y="12931"/>
                    <a:pt x="48" y="15360"/>
                    <a:pt x="48" y="18409"/>
                  </a:cubicBezTo>
                  <a:lnTo>
                    <a:pt x="48" y="30959"/>
                  </a:lnTo>
                  <a:cubicBezTo>
                    <a:pt x="48" y="34007"/>
                    <a:pt x="2501" y="36460"/>
                    <a:pt x="5525" y="36460"/>
                  </a:cubicBezTo>
                  <a:lnTo>
                    <a:pt x="9931" y="36460"/>
                  </a:lnTo>
                  <a:cubicBezTo>
                    <a:pt x="11955" y="36460"/>
                    <a:pt x="13646" y="38008"/>
                    <a:pt x="13741" y="39889"/>
                  </a:cubicBezTo>
                  <a:cubicBezTo>
                    <a:pt x="13765" y="41437"/>
                    <a:pt x="12693" y="43557"/>
                    <a:pt x="10121" y="43699"/>
                  </a:cubicBezTo>
                  <a:lnTo>
                    <a:pt x="5525" y="43699"/>
                  </a:lnTo>
                  <a:cubicBezTo>
                    <a:pt x="2501" y="43699"/>
                    <a:pt x="48" y="46152"/>
                    <a:pt x="48" y="49177"/>
                  </a:cubicBezTo>
                  <a:lnTo>
                    <a:pt x="48" y="78421"/>
                  </a:lnTo>
                  <a:cubicBezTo>
                    <a:pt x="48" y="81469"/>
                    <a:pt x="2501" y="83898"/>
                    <a:pt x="5525" y="83898"/>
                  </a:cubicBezTo>
                  <a:lnTo>
                    <a:pt x="9931" y="83898"/>
                  </a:lnTo>
                  <a:cubicBezTo>
                    <a:pt x="11955" y="83898"/>
                    <a:pt x="13646" y="85446"/>
                    <a:pt x="13741" y="87351"/>
                  </a:cubicBezTo>
                  <a:cubicBezTo>
                    <a:pt x="13765" y="88899"/>
                    <a:pt x="12693" y="91019"/>
                    <a:pt x="10121" y="91161"/>
                  </a:cubicBezTo>
                  <a:lnTo>
                    <a:pt x="5525" y="91161"/>
                  </a:lnTo>
                  <a:cubicBezTo>
                    <a:pt x="2501" y="91161"/>
                    <a:pt x="48" y="93614"/>
                    <a:pt x="48" y="96639"/>
                  </a:cubicBezTo>
                  <a:lnTo>
                    <a:pt x="48" y="109165"/>
                  </a:lnTo>
                  <a:cubicBezTo>
                    <a:pt x="0" y="112118"/>
                    <a:pt x="2453" y="114547"/>
                    <a:pt x="5501" y="114547"/>
                  </a:cubicBezTo>
                  <a:lnTo>
                    <a:pt x="18028" y="114547"/>
                  </a:lnTo>
                  <a:cubicBezTo>
                    <a:pt x="21076" y="114547"/>
                    <a:pt x="23505" y="112118"/>
                    <a:pt x="23505" y="109070"/>
                  </a:cubicBezTo>
                  <a:lnTo>
                    <a:pt x="23505" y="104974"/>
                  </a:lnTo>
                  <a:cubicBezTo>
                    <a:pt x="23481" y="103291"/>
                    <a:pt x="24566" y="100925"/>
                    <a:pt x="27298" y="100925"/>
                  </a:cubicBezTo>
                  <a:cubicBezTo>
                    <a:pt x="27312" y="100925"/>
                    <a:pt x="27325" y="100925"/>
                    <a:pt x="27339" y="100925"/>
                  </a:cubicBezTo>
                  <a:cubicBezTo>
                    <a:pt x="29244" y="101021"/>
                    <a:pt x="30792" y="102711"/>
                    <a:pt x="30792" y="104736"/>
                  </a:cubicBezTo>
                  <a:lnTo>
                    <a:pt x="30792" y="109118"/>
                  </a:lnTo>
                  <a:cubicBezTo>
                    <a:pt x="30792" y="112142"/>
                    <a:pt x="33245" y="114595"/>
                    <a:pt x="36269" y="114595"/>
                  </a:cubicBezTo>
                  <a:lnTo>
                    <a:pt x="65514" y="114595"/>
                  </a:lnTo>
                  <a:cubicBezTo>
                    <a:pt x="68538" y="114595"/>
                    <a:pt x="70991" y="112142"/>
                    <a:pt x="70991" y="109118"/>
                  </a:cubicBezTo>
                  <a:lnTo>
                    <a:pt x="70991" y="104998"/>
                  </a:lnTo>
                  <a:cubicBezTo>
                    <a:pt x="70991" y="103150"/>
                    <a:pt x="72051" y="100949"/>
                    <a:pt x="74781" y="100949"/>
                  </a:cubicBezTo>
                  <a:cubicBezTo>
                    <a:pt x="74796" y="100949"/>
                    <a:pt x="74810" y="100949"/>
                    <a:pt x="74825" y="100949"/>
                  </a:cubicBezTo>
                  <a:cubicBezTo>
                    <a:pt x="76730" y="101044"/>
                    <a:pt x="78278" y="102735"/>
                    <a:pt x="78278" y="104759"/>
                  </a:cubicBezTo>
                  <a:lnTo>
                    <a:pt x="78278" y="109141"/>
                  </a:lnTo>
                  <a:cubicBezTo>
                    <a:pt x="78278" y="112190"/>
                    <a:pt x="80731" y="114619"/>
                    <a:pt x="83756" y="114619"/>
                  </a:cubicBezTo>
                  <a:lnTo>
                    <a:pt x="96330" y="114619"/>
                  </a:lnTo>
                  <a:cubicBezTo>
                    <a:pt x="99354" y="114619"/>
                    <a:pt x="101807" y="112190"/>
                    <a:pt x="101807" y="109141"/>
                  </a:cubicBezTo>
                  <a:lnTo>
                    <a:pt x="101807" y="97544"/>
                  </a:lnTo>
                  <a:lnTo>
                    <a:pt x="105427" y="97544"/>
                  </a:lnTo>
                  <a:cubicBezTo>
                    <a:pt x="105453" y="97544"/>
                    <a:pt x="105478" y="97544"/>
                    <a:pt x="105504" y="97544"/>
                  </a:cubicBezTo>
                  <a:cubicBezTo>
                    <a:pt x="110576" y="97544"/>
                    <a:pt x="115808" y="92894"/>
                    <a:pt x="115453" y="86994"/>
                  </a:cubicBezTo>
                  <a:cubicBezTo>
                    <a:pt x="115214" y="81636"/>
                    <a:pt x="110737" y="77444"/>
                    <a:pt x="105212" y="77444"/>
                  </a:cubicBezTo>
                  <a:lnTo>
                    <a:pt x="101759" y="77444"/>
                  </a:lnTo>
                  <a:lnTo>
                    <a:pt x="101759" y="50082"/>
                  </a:lnTo>
                  <a:lnTo>
                    <a:pt x="105403" y="50082"/>
                  </a:lnTo>
                  <a:cubicBezTo>
                    <a:pt x="105441" y="50082"/>
                    <a:pt x="105480" y="50083"/>
                    <a:pt x="105518" y="50083"/>
                  </a:cubicBezTo>
                  <a:cubicBezTo>
                    <a:pt x="110578" y="50083"/>
                    <a:pt x="115783" y="45417"/>
                    <a:pt x="115429" y="39532"/>
                  </a:cubicBezTo>
                  <a:cubicBezTo>
                    <a:pt x="115191" y="34174"/>
                    <a:pt x="110690" y="29982"/>
                    <a:pt x="105189" y="29982"/>
                  </a:cubicBezTo>
                  <a:lnTo>
                    <a:pt x="101735" y="29982"/>
                  </a:lnTo>
                  <a:lnTo>
                    <a:pt x="101735" y="18385"/>
                  </a:lnTo>
                  <a:cubicBezTo>
                    <a:pt x="101735" y="15337"/>
                    <a:pt x="99306" y="12908"/>
                    <a:pt x="96258" y="12908"/>
                  </a:cubicBezTo>
                  <a:lnTo>
                    <a:pt x="84565" y="12908"/>
                  </a:lnTo>
                  <a:cubicBezTo>
                    <a:pt x="84565" y="11669"/>
                    <a:pt x="84589" y="9597"/>
                    <a:pt x="84589" y="9478"/>
                  </a:cubicBezTo>
                  <a:cubicBezTo>
                    <a:pt x="84589" y="4239"/>
                    <a:pt x="80088" y="0"/>
                    <a:pt x="745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9" name="Google Shape;1479;p47"/>
          <p:cNvGrpSpPr/>
          <p:nvPr/>
        </p:nvGrpSpPr>
        <p:grpSpPr>
          <a:xfrm>
            <a:off x="6889368" y="1319676"/>
            <a:ext cx="320717" cy="351914"/>
            <a:chOff x="3186279" y="2443116"/>
            <a:chExt cx="320717" cy="351914"/>
          </a:xfrm>
        </p:grpSpPr>
        <p:sp>
          <p:nvSpPr>
            <p:cNvPr id="1480" name="Google Shape;1480;p47"/>
            <p:cNvSpPr/>
            <p:nvPr/>
          </p:nvSpPr>
          <p:spPr>
            <a:xfrm>
              <a:off x="3241662" y="2443116"/>
              <a:ext cx="265334" cy="333281"/>
            </a:xfrm>
            <a:custGeom>
              <a:avLst/>
              <a:gdLst/>
              <a:ahLst/>
              <a:cxnLst/>
              <a:rect l="l" t="t" r="r" b="b"/>
              <a:pathLst>
                <a:path w="165060" h="207329" extrusionOk="0">
                  <a:moveTo>
                    <a:pt x="64443" y="1"/>
                  </a:moveTo>
                  <a:cubicBezTo>
                    <a:pt x="38819" y="1"/>
                    <a:pt x="15766" y="8646"/>
                    <a:pt x="1215" y="23672"/>
                  </a:cubicBezTo>
                  <a:cubicBezTo>
                    <a:pt x="1" y="24958"/>
                    <a:pt x="25" y="26983"/>
                    <a:pt x="1263" y="28197"/>
                  </a:cubicBezTo>
                  <a:cubicBezTo>
                    <a:pt x="1897" y="28796"/>
                    <a:pt x="2710" y="29093"/>
                    <a:pt x="3516" y="29093"/>
                  </a:cubicBezTo>
                  <a:cubicBezTo>
                    <a:pt x="4347" y="29093"/>
                    <a:pt x="5172" y="28778"/>
                    <a:pt x="5788" y="28149"/>
                  </a:cubicBezTo>
                  <a:cubicBezTo>
                    <a:pt x="19172" y="14337"/>
                    <a:pt x="40533" y="6407"/>
                    <a:pt x="64443" y="6407"/>
                  </a:cubicBezTo>
                  <a:cubicBezTo>
                    <a:pt x="88019" y="6407"/>
                    <a:pt x="111119" y="12551"/>
                    <a:pt x="127813" y="23220"/>
                  </a:cubicBezTo>
                  <a:cubicBezTo>
                    <a:pt x="148008" y="36127"/>
                    <a:pt x="158653" y="55345"/>
                    <a:pt x="158653" y="78874"/>
                  </a:cubicBezTo>
                  <a:cubicBezTo>
                    <a:pt x="158653" y="107975"/>
                    <a:pt x="154819" y="119930"/>
                    <a:pt x="129480" y="142839"/>
                  </a:cubicBezTo>
                  <a:cubicBezTo>
                    <a:pt x="122193" y="149412"/>
                    <a:pt x="123050" y="164439"/>
                    <a:pt x="132052" y="188754"/>
                  </a:cubicBezTo>
                  <a:cubicBezTo>
                    <a:pt x="132576" y="190206"/>
                    <a:pt x="132481" y="191778"/>
                    <a:pt x="131766" y="193159"/>
                  </a:cubicBezTo>
                  <a:cubicBezTo>
                    <a:pt x="131052" y="194517"/>
                    <a:pt x="129837" y="195493"/>
                    <a:pt x="128313" y="195898"/>
                  </a:cubicBezTo>
                  <a:lnTo>
                    <a:pt x="108500" y="201018"/>
                  </a:lnTo>
                  <a:cubicBezTo>
                    <a:pt x="106761" y="201447"/>
                    <a:pt x="105761" y="203209"/>
                    <a:pt x="106214" y="204900"/>
                  </a:cubicBezTo>
                  <a:cubicBezTo>
                    <a:pt x="106595" y="206376"/>
                    <a:pt x="107881" y="207329"/>
                    <a:pt x="109309" y="207329"/>
                  </a:cubicBezTo>
                  <a:cubicBezTo>
                    <a:pt x="109571" y="207329"/>
                    <a:pt x="109833" y="207281"/>
                    <a:pt x="110095" y="207233"/>
                  </a:cubicBezTo>
                  <a:lnTo>
                    <a:pt x="129933" y="202113"/>
                  </a:lnTo>
                  <a:cubicBezTo>
                    <a:pt x="133172" y="201280"/>
                    <a:pt x="135910" y="199113"/>
                    <a:pt x="137458" y="196160"/>
                  </a:cubicBezTo>
                  <a:cubicBezTo>
                    <a:pt x="139006" y="193183"/>
                    <a:pt x="139220" y="189706"/>
                    <a:pt x="138053" y="186539"/>
                  </a:cubicBezTo>
                  <a:cubicBezTo>
                    <a:pt x="130504" y="166178"/>
                    <a:pt x="128956" y="151984"/>
                    <a:pt x="133767" y="147626"/>
                  </a:cubicBezTo>
                  <a:cubicBezTo>
                    <a:pt x="160558" y="123407"/>
                    <a:pt x="165059" y="109214"/>
                    <a:pt x="165059" y="78874"/>
                  </a:cubicBezTo>
                  <a:cubicBezTo>
                    <a:pt x="165059" y="53083"/>
                    <a:pt x="153366" y="31984"/>
                    <a:pt x="131266" y="17838"/>
                  </a:cubicBezTo>
                  <a:cubicBezTo>
                    <a:pt x="113572" y="6502"/>
                    <a:pt x="89186" y="1"/>
                    <a:pt x="644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47"/>
            <p:cNvSpPr/>
            <p:nvPr/>
          </p:nvSpPr>
          <p:spPr>
            <a:xfrm>
              <a:off x="3186279" y="2498910"/>
              <a:ext cx="213769" cy="296119"/>
            </a:xfrm>
            <a:custGeom>
              <a:avLst/>
              <a:gdLst/>
              <a:ahLst/>
              <a:cxnLst/>
              <a:rect l="l" t="t" r="r" b="b"/>
              <a:pathLst>
                <a:path w="132982" h="184211" extrusionOk="0">
                  <a:moveTo>
                    <a:pt x="29016" y="1"/>
                  </a:moveTo>
                  <a:cubicBezTo>
                    <a:pt x="27892" y="1"/>
                    <a:pt x="26800" y="579"/>
                    <a:pt x="26221" y="1626"/>
                  </a:cubicBezTo>
                  <a:cubicBezTo>
                    <a:pt x="21625" y="9794"/>
                    <a:pt x="18981" y="18987"/>
                    <a:pt x="18362" y="28989"/>
                  </a:cubicBezTo>
                  <a:cubicBezTo>
                    <a:pt x="18052" y="33609"/>
                    <a:pt x="16671" y="36562"/>
                    <a:pt x="15433" y="39134"/>
                  </a:cubicBezTo>
                  <a:cubicBezTo>
                    <a:pt x="14766" y="40562"/>
                    <a:pt x="14123" y="41896"/>
                    <a:pt x="13813" y="43325"/>
                  </a:cubicBezTo>
                  <a:cubicBezTo>
                    <a:pt x="12885" y="47326"/>
                    <a:pt x="15076" y="50803"/>
                    <a:pt x="17028" y="53899"/>
                  </a:cubicBezTo>
                  <a:cubicBezTo>
                    <a:pt x="17790" y="55113"/>
                    <a:pt x="18505" y="56280"/>
                    <a:pt x="18957" y="57328"/>
                  </a:cubicBezTo>
                  <a:cubicBezTo>
                    <a:pt x="19243" y="58042"/>
                    <a:pt x="19219" y="58900"/>
                    <a:pt x="18814" y="59590"/>
                  </a:cubicBezTo>
                  <a:cubicBezTo>
                    <a:pt x="15981" y="64639"/>
                    <a:pt x="12432" y="68544"/>
                    <a:pt x="6598" y="73045"/>
                  </a:cubicBezTo>
                  <a:cubicBezTo>
                    <a:pt x="3978" y="75069"/>
                    <a:pt x="1" y="78142"/>
                    <a:pt x="1" y="83666"/>
                  </a:cubicBezTo>
                  <a:cubicBezTo>
                    <a:pt x="1" y="89358"/>
                    <a:pt x="3597" y="93335"/>
                    <a:pt x="10646" y="95526"/>
                  </a:cubicBezTo>
                  <a:cubicBezTo>
                    <a:pt x="12027" y="95931"/>
                    <a:pt x="12551" y="96360"/>
                    <a:pt x="12718" y="96502"/>
                  </a:cubicBezTo>
                  <a:cubicBezTo>
                    <a:pt x="12504" y="97574"/>
                    <a:pt x="10027" y="100075"/>
                    <a:pt x="7550" y="101718"/>
                  </a:cubicBezTo>
                  <a:cubicBezTo>
                    <a:pt x="7193" y="101956"/>
                    <a:pt x="6907" y="102218"/>
                    <a:pt x="6669" y="102575"/>
                  </a:cubicBezTo>
                  <a:cubicBezTo>
                    <a:pt x="5240" y="104623"/>
                    <a:pt x="4550" y="108814"/>
                    <a:pt x="8455" y="111910"/>
                  </a:cubicBezTo>
                  <a:cubicBezTo>
                    <a:pt x="9527" y="112791"/>
                    <a:pt x="10384" y="113553"/>
                    <a:pt x="11075" y="114220"/>
                  </a:cubicBezTo>
                  <a:cubicBezTo>
                    <a:pt x="8193" y="117935"/>
                    <a:pt x="8931" y="122079"/>
                    <a:pt x="10456" y="124341"/>
                  </a:cubicBezTo>
                  <a:cubicBezTo>
                    <a:pt x="10932" y="125008"/>
                    <a:pt x="11599" y="125508"/>
                    <a:pt x="12432" y="125675"/>
                  </a:cubicBezTo>
                  <a:cubicBezTo>
                    <a:pt x="12980" y="125794"/>
                    <a:pt x="14814" y="126342"/>
                    <a:pt x="16171" y="127223"/>
                  </a:cubicBezTo>
                  <a:lnTo>
                    <a:pt x="16100" y="127342"/>
                  </a:lnTo>
                  <a:cubicBezTo>
                    <a:pt x="14647" y="129938"/>
                    <a:pt x="12432" y="133867"/>
                    <a:pt x="13980" y="140106"/>
                  </a:cubicBezTo>
                  <a:cubicBezTo>
                    <a:pt x="15981" y="148203"/>
                    <a:pt x="22148" y="153157"/>
                    <a:pt x="32317" y="154824"/>
                  </a:cubicBezTo>
                  <a:cubicBezTo>
                    <a:pt x="33353" y="154991"/>
                    <a:pt x="34549" y="155065"/>
                    <a:pt x="35884" y="155065"/>
                  </a:cubicBezTo>
                  <a:cubicBezTo>
                    <a:pt x="40441" y="155065"/>
                    <a:pt x="46616" y="154199"/>
                    <a:pt x="53560" y="153204"/>
                  </a:cubicBezTo>
                  <a:cubicBezTo>
                    <a:pt x="55108" y="153014"/>
                    <a:pt x="56679" y="152776"/>
                    <a:pt x="58251" y="152561"/>
                  </a:cubicBezTo>
                  <a:cubicBezTo>
                    <a:pt x="59418" y="152403"/>
                    <a:pt x="60538" y="152326"/>
                    <a:pt x="61615" y="152326"/>
                  </a:cubicBezTo>
                  <a:cubicBezTo>
                    <a:pt x="74919" y="152326"/>
                    <a:pt x="81606" y="164008"/>
                    <a:pt x="86805" y="176852"/>
                  </a:cubicBezTo>
                  <a:cubicBezTo>
                    <a:pt x="88639" y="181377"/>
                    <a:pt x="93044" y="184211"/>
                    <a:pt x="97783" y="184211"/>
                  </a:cubicBezTo>
                  <a:cubicBezTo>
                    <a:pt x="98760" y="184211"/>
                    <a:pt x="99760" y="184092"/>
                    <a:pt x="100712" y="183806"/>
                  </a:cubicBezTo>
                  <a:lnTo>
                    <a:pt x="130242" y="176185"/>
                  </a:lnTo>
                  <a:cubicBezTo>
                    <a:pt x="131957" y="175757"/>
                    <a:pt x="132981" y="173994"/>
                    <a:pt x="132529" y="172303"/>
                  </a:cubicBezTo>
                  <a:cubicBezTo>
                    <a:pt x="132126" y="170873"/>
                    <a:pt x="130802" y="169920"/>
                    <a:pt x="129380" y="169920"/>
                  </a:cubicBezTo>
                  <a:cubicBezTo>
                    <a:pt x="129122" y="169920"/>
                    <a:pt x="128860" y="169951"/>
                    <a:pt x="128599" y="170017"/>
                  </a:cubicBezTo>
                  <a:lnTo>
                    <a:pt x="99069" y="177638"/>
                  </a:lnTo>
                  <a:cubicBezTo>
                    <a:pt x="98614" y="177758"/>
                    <a:pt x="98155" y="177815"/>
                    <a:pt x="97702" y="177815"/>
                  </a:cubicBezTo>
                  <a:cubicBezTo>
                    <a:pt x="95550" y="177815"/>
                    <a:pt x="93533" y="176517"/>
                    <a:pt x="92687" y="174471"/>
                  </a:cubicBezTo>
                  <a:cubicBezTo>
                    <a:pt x="89123" y="165694"/>
                    <a:pt x="81100" y="145958"/>
                    <a:pt x="61563" y="145958"/>
                  </a:cubicBezTo>
                  <a:cubicBezTo>
                    <a:pt x="60213" y="145958"/>
                    <a:pt x="58808" y="146052"/>
                    <a:pt x="57346" y="146251"/>
                  </a:cubicBezTo>
                  <a:cubicBezTo>
                    <a:pt x="55775" y="146441"/>
                    <a:pt x="54179" y="146679"/>
                    <a:pt x="52631" y="146894"/>
                  </a:cubicBezTo>
                  <a:cubicBezTo>
                    <a:pt x="46381" y="147762"/>
                    <a:pt x="39960" y="148676"/>
                    <a:pt x="35834" y="148676"/>
                  </a:cubicBezTo>
                  <a:cubicBezTo>
                    <a:pt x="34866" y="148676"/>
                    <a:pt x="34025" y="148626"/>
                    <a:pt x="33341" y="148513"/>
                  </a:cubicBezTo>
                  <a:cubicBezTo>
                    <a:pt x="25721" y="147251"/>
                    <a:pt x="21553" y="144107"/>
                    <a:pt x="20172" y="138606"/>
                  </a:cubicBezTo>
                  <a:cubicBezTo>
                    <a:pt x="19315" y="135082"/>
                    <a:pt x="20386" y="132510"/>
                    <a:pt x="21863" y="130104"/>
                  </a:cubicBezTo>
                  <a:cubicBezTo>
                    <a:pt x="23530" y="127104"/>
                    <a:pt x="22148" y="123556"/>
                    <a:pt x="19910" y="122008"/>
                  </a:cubicBezTo>
                  <a:cubicBezTo>
                    <a:pt x="18386" y="120984"/>
                    <a:pt x="16719" y="120293"/>
                    <a:pt x="15504" y="119912"/>
                  </a:cubicBezTo>
                  <a:cubicBezTo>
                    <a:pt x="15480" y="119221"/>
                    <a:pt x="15790" y="118150"/>
                    <a:pt x="17457" y="116959"/>
                  </a:cubicBezTo>
                  <a:cubicBezTo>
                    <a:pt x="18171" y="116435"/>
                    <a:pt x="18624" y="115673"/>
                    <a:pt x="18767" y="114816"/>
                  </a:cubicBezTo>
                  <a:cubicBezTo>
                    <a:pt x="18886" y="113935"/>
                    <a:pt x="18695" y="113077"/>
                    <a:pt x="18148" y="112410"/>
                  </a:cubicBezTo>
                  <a:cubicBezTo>
                    <a:pt x="18171" y="112196"/>
                    <a:pt x="15195" y="109243"/>
                    <a:pt x="12027" y="106481"/>
                  </a:cubicBezTo>
                  <a:cubicBezTo>
                    <a:pt x="14671" y="104599"/>
                    <a:pt x="19767" y="100313"/>
                    <a:pt x="19076" y="95574"/>
                  </a:cubicBezTo>
                  <a:cubicBezTo>
                    <a:pt x="18814" y="93621"/>
                    <a:pt x="17433" y="90930"/>
                    <a:pt x="12527" y="89430"/>
                  </a:cubicBezTo>
                  <a:cubicBezTo>
                    <a:pt x="7169" y="87786"/>
                    <a:pt x="6431" y="85691"/>
                    <a:pt x="6383" y="83690"/>
                  </a:cubicBezTo>
                  <a:cubicBezTo>
                    <a:pt x="6383" y="81690"/>
                    <a:pt x="7574" y="80404"/>
                    <a:pt x="10503" y="78165"/>
                  </a:cubicBezTo>
                  <a:cubicBezTo>
                    <a:pt x="15076" y="74665"/>
                    <a:pt x="20291" y="70068"/>
                    <a:pt x="24411" y="62781"/>
                  </a:cubicBezTo>
                  <a:cubicBezTo>
                    <a:pt x="25768" y="60328"/>
                    <a:pt x="25911" y="57399"/>
                    <a:pt x="24839" y="54827"/>
                  </a:cubicBezTo>
                  <a:cubicBezTo>
                    <a:pt x="24197" y="53303"/>
                    <a:pt x="23292" y="51898"/>
                    <a:pt x="22434" y="50517"/>
                  </a:cubicBezTo>
                  <a:cubicBezTo>
                    <a:pt x="21101" y="48397"/>
                    <a:pt x="19719" y="46230"/>
                    <a:pt x="20053" y="44825"/>
                  </a:cubicBezTo>
                  <a:cubicBezTo>
                    <a:pt x="20243" y="44087"/>
                    <a:pt x="20720" y="43063"/>
                    <a:pt x="21244" y="41920"/>
                  </a:cubicBezTo>
                  <a:cubicBezTo>
                    <a:pt x="22577" y="39110"/>
                    <a:pt x="24411" y="35276"/>
                    <a:pt x="24768" y="29441"/>
                  </a:cubicBezTo>
                  <a:cubicBezTo>
                    <a:pt x="25363" y="20392"/>
                    <a:pt x="27745" y="12104"/>
                    <a:pt x="31817" y="4793"/>
                  </a:cubicBezTo>
                  <a:cubicBezTo>
                    <a:pt x="32674" y="3245"/>
                    <a:pt x="32151" y="1269"/>
                    <a:pt x="30603" y="411"/>
                  </a:cubicBezTo>
                  <a:cubicBezTo>
                    <a:pt x="30101" y="134"/>
                    <a:pt x="29555" y="1"/>
                    <a:pt x="290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47"/>
            <p:cNvSpPr/>
            <p:nvPr/>
          </p:nvSpPr>
          <p:spPr>
            <a:xfrm>
              <a:off x="3241931" y="2466586"/>
              <a:ext cx="237654" cy="213830"/>
            </a:xfrm>
            <a:custGeom>
              <a:avLst/>
              <a:gdLst/>
              <a:ahLst/>
              <a:cxnLst/>
              <a:rect l="l" t="t" r="r" b="b"/>
              <a:pathLst>
                <a:path w="147841" h="133020" extrusionOk="0">
                  <a:moveTo>
                    <a:pt x="29439" y="40904"/>
                  </a:moveTo>
                  <a:cubicBezTo>
                    <a:pt x="29462" y="40904"/>
                    <a:pt x="29484" y="40904"/>
                    <a:pt x="29507" y="40905"/>
                  </a:cubicBezTo>
                  <a:lnTo>
                    <a:pt x="38532" y="41501"/>
                  </a:lnTo>
                  <a:cubicBezTo>
                    <a:pt x="39152" y="41548"/>
                    <a:pt x="39533" y="41906"/>
                    <a:pt x="39723" y="42096"/>
                  </a:cubicBezTo>
                  <a:cubicBezTo>
                    <a:pt x="39890" y="42310"/>
                    <a:pt x="40176" y="42763"/>
                    <a:pt x="40080" y="43382"/>
                  </a:cubicBezTo>
                  <a:lnTo>
                    <a:pt x="31769" y="104371"/>
                  </a:lnTo>
                  <a:lnTo>
                    <a:pt x="28006" y="104156"/>
                  </a:lnTo>
                  <a:lnTo>
                    <a:pt x="27768" y="42572"/>
                  </a:lnTo>
                  <a:cubicBezTo>
                    <a:pt x="27744" y="41953"/>
                    <a:pt x="28078" y="41548"/>
                    <a:pt x="28268" y="41358"/>
                  </a:cubicBezTo>
                  <a:cubicBezTo>
                    <a:pt x="28452" y="41197"/>
                    <a:pt x="28856" y="40904"/>
                    <a:pt x="29439" y="40904"/>
                  </a:cubicBezTo>
                  <a:close/>
                  <a:moveTo>
                    <a:pt x="109471" y="65940"/>
                  </a:moveTo>
                  <a:cubicBezTo>
                    <a:pt x="109672" y="65940"/>
                    <a:pt x="109901" y="65976"/>
                    <a:pt x="110143" y="66077"/>
                  </a:cubicBezTo>
                  <a:lnTo>
                    <a:pt x="118382" y="69721"/>
                  </a:lnTo>
                  <a:cubicBezTo>
                    <a:pt x="118954" y="70007"/>
                    <a:pt x="119192" y="70435"/>
                    <a:pt x="119287" y="70721"/>
                  </a:cubicBezTo>
                  <a:cubicBezTo>
                    <a:pt x="119383" y="70983"/>
                    <a:pt x="119454" y="71483"/>
                    <a:pt x="119192" y="72031"/>
                  </a:cubicBezTo>
                  <a:lnTo>
                    <a:pt x="90353" y="126399"/>
                  </a:lnTo>
                  <a:lnTo>
                    <a:pt x="86923" y="124899"/>
                  </a:lnTo>
                  <a:lnTo>
                    <a:pt x="107904" y="67030"/>
                  </a:lnTo>
                  <a:cubicBezTo>
                    <a:pt x="108118" y="66434"/>
                    <a:pt x="108571" y="66149"/>
                    <a:pt x="108833" y="66077"/>
                  </a:cubicBezTo>
                  <a:cubicBezTo>
                    <a:pt x="108970" y="66008"/>
                    <a:pt x="109195" y="65940"/>
                    <a:pt x="109471" y="65940"/>
                  </a:cubicBezTo>
                  <a:close/>
                  <a:moveTo>
                    <a:pt x="73685" y="1"/>
                  </a:moveTo>
                  <a:cubicBezTo>
                    <a:pt x="67076" y="1"/>
                    <a:pt x="60617" y="2379"/>
                    <a:pt x="55560" y="6779"/>
                  </a:cubicBezTo>
                  <a:cubicBezTo>
                    <a:pt x="54131" y="6065"/>
                    <a:pt x="52631" y="5493"/>
                    <a:pt x="51083" y="5112"/>
                  </a:cubicBezTo>
                  <a:cubicBezTo>
                    <a:pt x="49288" y="4648"/>
                    <a:pt x="47463" y="4418"/>
                    <a:pt x="45648" y="4418"/>
                  </a:cubicBezTo>
                  <a:cubicBezTo>
                    <a:pt x="41875" y="4418"/>
                    <a:pt x="38146" y="5413"/>
                    <a:pt x="34817" y="7375"/>
                  </a:cubicBezTo>
                  <a:cubicBezTo>
                    <a:pt x="30483" y="9875"/>
                    <a:pt x="27221" y="13686"/>
                    <a:pt x="25434" y="18258"/>
                  </a:cubicBezTo>
                  <a:cubicBezTo>
                    <a:pt x="15766" y="19925"/>
                    <a:pt x="7836" y="27164"/>
                    <a:pt x="5359" y="36785"/>
                  </a:cubicBezTo>
                  <a:cubicBezTo>
                    <a:pt x="4144" y="41548"/>
                    <a:pt x="4359" y="46430"/>
                    <a:pt x="5930" y="51026"/>
                  </a:cubicBezTo>
                  <a:cubicBezTo>
                    <a:pt x="3978" y="53741"/>
                    <a:pt x="2620" y="56909"/>
                    <a:pt x="2025" y="60243"/>
                  </a:cubicBezTo>
                  <a:cubicBezTo>
                    <a:pt x="1" y="71126"/>
                    <a:pt x="6454" y="81938"/>
                    <a:pt x="17004" y="85319"/>
                  </a:cubicBezTo>
                  <a:cubicBezTo>
                    <a:pt x="18433" y="85795"/>
                    <a:pt x="19886" y="86105"/>
                    <a:pt x="21148" y="86296"/>
                  </a:cubicBezTo>
                  <a:lnTo>
                    <a:pt x="21148" y="104895"/>
                  </a:lnTo>
                  <a:cubicBezTo>
                    <a:pt x="21434" y="107848"/>
                    <a:pt x="23767" y="110300"/>
                    <a:pt x="26697" y="110491"/>
                  </a:cubicBezTo>
                  <a:lnTo>
                    <a:pt x="31888" y="110777"/>
                  </a:lnTo>
                  <a:cubicBezTo>
                    <a:pt x="32007" y="110848"/>
                    <a:pt x="32126" y="110848"/>
                    <a:pt x="32245" y="110848"/>
                  </a:cubicBezTo>
                  <a:cubicBezTo>
                    <a:pt x="35032" y="110848"/>
                    <a:pt x="37461" y="108752"/>
                    <a:pt x="37842" y="105966"/>
                  </a:cubicBezTo>
                  <a:lnTo>
                    <a:pt x="40342" y="87534"/>
                  </a:lnTo>
                  <a:cubicBezTo>
                    <a:pt x="45724" y="91916"/>
                    <a:pt x="51988" y="92678"/>
                    <a:pt x="57655" y="92821"/>
                  </a:cubicBezTo>
                  <a:lnTo>
                    <a:pt x="57179" y="95607"/>
                  </a:lnTo>
                  <a:cubicBezTo>
                    <a:pt x="56679" y="98512"/>
                    <a:pt x="58537" y="101346"/>
                    <a:pt x="61418" y="102037"/>
                  </a:cubicBezTo>
                  <a:lnTo>
                    <a:pt x="66467" y="103275"/>
                  </a:lnTo>
                  <a:cubicBezTo>
                    <a:pt x="66919" y="103394"/>
                    <a:pt x="67372" y="103418"/>
                    <a:pt x="67824" y="103418"/>
                  </a:cubicBezTo>
                  <a:cubicBezTo>
                    <a:pt x="69682" y="103418"/>
                    <a:pt x="71420" y="102513"/>
                    <a:pt x="72492" y="100965"/>
                  </a:cubicBezTo>
                  <a:cubicBezTo>
                    <a:pt x="73587" y="101394"/>
                    <a:pt x="74730" y="101799"/>
                    <a:pt x="75874" y="102084"/>
                  </a:cubicBezTo>
                  <a:cubicBezTo>
                    <a:pt x="77826" y="102585"/>
                    <a:pt x="79803" y="102823"/>
                    <a:pt x="81780" y="102823"/>
                  </a:cubicBezTo>
                  <a:cubicBezTo>
                    <a:pt x="83018" y="102823"/>
                    <a:pt x="84304" y="102751"/>
                    <a:pt x="85566" y="102537"/>
                  </a:cubicBezTo>
                  <a:cubicBezTo>
                    <a:pt x="86471" y="102394"/>
                    <a:pt x="87400" y="102275"/>
                    <a:pt x="88329" y="102204"/>
                  </a:cubicBezTo>
                  <a:lnTo>
                    <a:pt x="88329" y="102204"/>
                  </a:lnTo>
                  <a:lnTo>
                    <a:pt x="80636" y="123351"/>
                  </a:lnTo>
                  <a:cubicBezTo>
                    <a:pt x="79636" y="126113"/>
                    <a:pt x="80970" y="129233"/>
                    <a:pt x="83661" y="130424"/>
                  </a:cubicBezTo>
                  <a:lnTo>
                    <a:pt x="88424" y="132543"/>
                  </a:lnTo>
                  <a:cubicBezTo>
                    <a:pt x="89162" y="132876"/>
                    <a:pt x="89924" y="133019"/>
                    <a:pt x="90686" y="133019"/>
                  </a:cubicBezTo>
                  <a:cubicBezTo>
                    <a:pt x="92710" y="133019"/>
                    <a:pt x="94663" y="131924"/>
                    <a:pt x="95687" y="130019"/>
                  </a:cubicBezTo>
                  <a:lnTo>
                    <a:pt x="108261" y="106276"/>
                  </a:lnTo>
                  <a:cubicBezTo>
                    <a:pt x="110047" y="106633"/>
                    <a:pt x="111833" y="106800"/>
                    <a:pt x="113596" y="106800"/>
                  </a:cubicBezTo>
                  <a:cubicBezTo>
                    <a:pt x="125574" y="106800"/>
                    <a:pt x="136410" y="99012"/>
                    <a:pt x="140030" y="87177"/>
                  </a:cubicBezTo>
                  <a:cubicBezTo>
                    <a:pt x="141983" y="80794"/>
                    <a:pt x="141625" y="74126"/>
                    <a:pt x="139030" y="68125"/>
                  </a:cubicBezTo>
                  <a:cubicBezTo>
                    <a:pt x="142530" y="64958"/>
                    <a:pt x="145102" y="60838"/>
                    <a:pt x="146269" y="56218"/>
                  </a:cubicBezTo>
                  <a:cubicBezTo>
                    <a:pt x="147841" y="50026"/>
                    <a:pt x="147150" y="43739"/>
                    <a:pt x="144364" y="38572"/>
                  </a:cubicBezTo>
                  <a:cubicBezTo>
                    <a:pt x="141554" y="33380"/>
                    <a:pt x="136791" y="29641"/>
                    <a:pt x="130909" y="27974"/>
                  </a:cubicBezTo>
                  <a:cubicBezTo>
                    <a:pt x="130194" y="24950"/>
                    <a:pt x="128885" y="22068"/>
                    <a:pt x="127051" y="19568"/>
                  </a:cubicBezTo>
                  <a:cubicBezTo>
                    <a:pt x="126432" y="18704"/>
                    <a:pt x="125456" y="18240"/>
                    <a:pt x="124465" y="18240"/>
                  </a:cubicBezTo>
                  <a:cubicBezTo>
                    <a:pt x="123817" y="18240"/>
                    <a:pt x="123163" y="18439"/>
                    <a:pt x="122598" y="18853"/>
                  </a:cubicBezTo>
                  <a:cubicBezTo>
                    <a:pt x="121169" y="19901"/>
                    <a:pt x="120835" y="21902"/>
                    <a:pt x="121883" y="23330"/>
                  </a:cubicBezTo>
                  <a:cubicBezTo>
                    <a:pt x="123479" y="25521"/>
                    <a:pt x="124527" y="28117"/>
                    <a:pt x="124979" y="30784"/>
                  </a:cubicBezTo>
                  <a:cubicBezTo>
                    <a:pt x="125146" y="31927"/>
                    <a:pt x="125932" y="32880"/>
                    <a:pt x="126956" y="33261"/>
                  </a:cubicBezTo>
                  <a:cubicBezTo>
                    <a:pt x="131433" y="34714"/>
                    <a:pt x="136624" y="37047"/>
                    <a:pt x="138744" y="41596"/>
                  </a:cubicBezTo>
                  <a:cubicBezTo>
                    <a:pt x="140792" y="45359"/>
                    <a:pt x="141244" y="50002"/>
                    <a:pt x="140101" y="54599"/>
                  </a:cubicBezTo>
                  <a:cubicBezTo>
                    <a:pt x="139053" y="58623"/>
                    <a:pt x="136624" y="62172"/>
                    <a:pt x="133219" y="64553"/>
                  </a:cubicBezTo>
                  <a:cubicBezTo>
                    <a:pt x="131885" y="65506"/>
                    <a:pt x="131457" y="67292"/>
                    <a:pt x="132266" y="68721"/>
                  </a:cubicBezTo>
                  <a:cubicBezTo>
                    <a:pt x="135076" y="73817"/>
                    <a:pt x="135696" y="79675"/>
                    <a:pt x="133957" y="85272"/>
                  </a:cubicBezTo>
                  <a:cubicBezTo>
                    <a:pt x="131165" y="94379"/>
                    <a:pt x="122827" y="100352"/>
                    <a:pt x="113623" y="100352"/>
                  </a:cubicBezTo>
                  <a:cubicBezTo>
                    <a:pt x="112936" y="100352"/>
                    <a:pt x="112243" y="100319"/>
                    <a:pt x="111548" y="100251"/>
                  </a:cubicBezTo>
                  <a:lnTo>
                    <a:pt x="124979" y="74960"/>
                  </a:lnTo>
                  <a:cubicBezTo>
                    <a:pt x="126003" y="73007"/>
                    <a:pt x="126194" y="70649"/>
                    <a:pt x="125479" y="68530"/>
                  </a:cubicBezTo>
                  <a:cubicBezTo>
                    <a:pt x="124765" y="66434"/>
                    <a:pt x="123145" y="64696"/>
                    <a:pt x="121121" y="63815"/>
                  </a:cubicBezTo>
                  <a:lnTo>
                    <a:pt x="112881" y="60147"/>
                  </a:lnTo>
                  <a:cubicBezTo>
                    <a:pt x="111842" y="59683"/>
                    <a:pt x="110714" y="59450"/>
                    <a:pt x="109586" y="59450"/>
                  </a:cubicBezTo>
                  <a:cubicBezTo>
                    <a:pt x="108517" y="59450"/>
                    <a:pt x="107448" y="59659"/>
                    <a:pt x="106451" y="60076"/>
                  </a:cubicBezTo>
                  <a:cubicBezTo>
                    <a:pt x="104403" y="60957"/>
                    <a:pt x="102784" y="62672"/>
                    <a:pt x="102022" y="64767"/>
                  </a:cubicBezTo>
                  <a:lnTo>
                    <a:pt x="90805" y="95631"/>
                  </a:lnTo>
                  <a:cubicBezTo>
                    <a:pt x="88781" y="95631"/>
                    <a:pt x="86733" y="95797"/>
                    <a:pt x="84637" y="96131"/>
                  </a:cubicBezTo>
                  <a:cubicBezTo>
                    <a:pt x="83731" y="96277"/>
                    <a:pt x="82821" y="96350"/>
                    <a:pt x="81910" y="96350"/>
                  </a:cubicBezTo>
                  <a:cubicBezTo>
                    <a:pt x="80452" y="96350"/>
                    <a:pt x="78992" y="96164"/>
                    <a:pt x="77541" y="95797"/>
                  </a:cubicBezTo>
                  <a:cubicBezTo>
                    <a:pt x="76612" y="95559"/>
                    <a:pt x="75683" y="95250"/>
                    <a:pt x="74778" y="94821"/>
                  </a:cubicBezTo>
                  <a:lnTo>
                    <a:pt x="80613" y="76603"/>
                  </a:lnTo>
                  <a:cubicBezTo>
                    <a:pt x="81160" y="74912"/>
                    <a:pt x="80232" y="73126"/>
                    <a:pt x="78541" y="72578"/>
                  </a:cubicBezTo>
                  <a:cubicBezTo>
                    <a:pt x="78217" y="72480"/>
                    <a:pt x="77891" y="72432"/>
                    <a:pt x="77571" y="72432"/>
                  </a:cubicBezTo>
                  <a:cubicBezTo>
                    <a:pt x="76197" y="72432"/>
                    <a:pt x="74941" y="73303"/>
                    <a:pt x="74516" y="74674"/>
                  </a:cubicBezTo>
                  <a:lnTo>
                    <a:pt x="67419" y="96798"/>
                  </a:lnTo>
                  <a:lnTo>
                    <a:pt x="63800" y="95893"/>
                  </a:lnTo>
                  <a:lnTo>
                    <a:pt x="74254" y="35238"/>
                  </a:lnTo>
                  <a:cubicBezTo>
                    <a:pt x="74373" y="34595"/>
                    <a:pt x="74754" y="34285"/>
                    <a:pt x="74969" y="34118"/>
                  </a:cubicBezTo>
                  <a:cubicBezTo>
                    <a:pt x="75155" y="34006"/>
                    <a:pt x="75458" y="33836"/>
                    <a:pt x="75890" y="33836"/>
                  </a:cubicBezTo>
                  <a:cubicBezTo>
                    <a:pt x="76010" y="33836"/>
                    <a:pt x="76139" y="33849"/>
                    <a:pt x="76278" y="33880"/>
                  </a:cubicBezTo>
                  <a:lnTo>
                    <a:pt x="85042" y="36023"/>
                  </a:lnTo>
                  <a:cubicBezTo>
                    <a:pt x="85638" y="36190"/>
                    <a:pt x="85971" y="36595"/>
                    <a:pt x="86090" y="36833"/>
                  </a:cubicBezTo>
                  <a:cubicBezTo>
                    <a:pt x="86209" y="37071"/>
                    <a:pt x="86423" y="37548"/>
                    <a:pt x="86209" y="38143"/>
                  </a:cubicBezTo>
                  <a:lnTo>
                    <a:pt x="79041" y="60505"/>
                  </a:lnTo>
                  <a:cubicBezTo>
                    <a:pt x="78493" y="62195"/>
                    <a:pt x="79422" y="63981"/>
                    <a:pt x="81113" y="64529"/>
                  </a:cubicBezTo>
                  <a:cubicBezTo>
                    <a:pt x="81436" y="64628"/>
                    <a:pt x="81763" y="64675"/>
                    <a:pt x="82083" y="64675"/>
                  </a:cubicBezTo>
                  <a:cubicBezTo>
                    <a:pt x="83457" y="64675"/>
                    <a:pt x="84712" y="63805"/>
                    <a:pt x="85137" y="62434"/>
                  </a:cubicBezTo>
                  <a:lnTo>
                    <a:pt x="92306" y="40072"/>
                  </a:lnTo>
                  <a:cubicBezTo>
                    <a:pt x="92996" y="37976"/>
                    <a:pt x="92758" y="35619"/>
                    <a:pt x="91663" y="33690"/>
                  </a:cubicBezTo>
                  <a:cubicBezTo>
                    <a:pt x="90567" y="31737"/>
                    <a:pt x="88710" y="30308"/>
                    <a:pt x="86542" y="29784"/>
                  </a:cubicBezTo>
                  <a:lnTo>
                    <a:pt x="77755" y="27641"/>
                  </a:lnTo>
                  <a:cubicBezTo>
                    <a:pt x="77120" y="27480"/>
                    <a:pt x="76475" y="27402"/>
                    <a:pt x="75833" y="27402"/>
                  </a:cubicBezTo>
                  <a:cubicBezTo>
                    <a:pt x="74283" y="27402"/>
                    <a:pt x="72751" y="27861"/>
                    <a:pt x="71420" y="28736"/>
                  </a:cubicBezTo>
                  <a:cubicBezTo>
                    <a:pt x="69539" y="29998"/>
                    <a:pt x="68277" y="31927"/>
                    <a:pt x="67872" y="34118"/>
                  </a:cubicBezTo>
                  <a:lnTo>
                    <a:pt x="58894" y="86343"/>
                  </a:lnTo>
                  <a:cubicBezTo>
                    <a:pt x="52345" y="86248"/>
                    <a:pt x="46248" y="85557"/>
                    <a:pt x="41557" y="79366"/>
                  </a:cubicBezTo>
                  <a:lnTo>
                    <a:pt x="46367" y="44168"/>
                  </a:lnTo>
                  <a:cubicBezTo>
                    <a:pt x="46653" y="41953"/>
                    <a:pt x="46034" y="39691"/>
                    <a:pt x="44605" y="37976"/>
                  </a:cubicBezTo>
                  <a:cubicBezTo>
                    <a:pt x="43176" y="36238"/>
                    <a:pt x="41128" y="35166"/>
                    <a:pt x="38890" y="35023"/>
                  </a:cubicBezTo>
                  <a:lnTo>
                    <a:pt x="29864" y="34428"/>
                  </a:lnTo>
                  <a:cubicBezTo>
                    <a:pt x="29690" y="34417"/>
                    <a:pt x="29517" y="34411"/>
                    <a:pt x="29344" y="34411"/>
                  </a:cubicBezTo>
                  <a:cubicBezTo>
                    <a:pt x="27289" y="34411"/>
                    <a:pt x="25307" y="35189"/>
                    <a:pt x="23791" y="36595"/>
                  </a:cubicBezTo>
                  <a:cubicBezTo>
                    <a:pt x="22148" y="38119"/>
                    <a:pt x="21243" y="40286"/>
                    <a:pt x="21648" y="42525"/>
                  </a:cubicBezTo>
                  <a:lnTo>
                    <a:pt x="21648" y="79723"/>
                  </a:lnTo>
                  <a:cubicBezTo>
                    <a:pt x="20600" y="79604"/>
                    <a:pt x="19838" y="79413"/>
                    <a:pt x="19052" y="79175"/>
                  </a:cubicBezTo>
                  <a:cubicBezTo>
                    <a:pt x="11551" y="76722"/>
                    <a:pt x="6954" y="69054"/>
                    <a:pt x="8312" y="61267"/>
                  </a:cubicBezTo>
                  <a:cubicBezTo>
                    <a:pt x="8812" y="58409"/>
                    <a:pt x="10098" y="55766"/>
                    <a:pt x="11979" y="53622"/>
                  </a:cubicBezTo>
                  <a:cubicBezTo>
                    <a:pt x="12789" y="52693"/>
                    <a:pt x="12980" y="51384"/>
                    <a:pt x="12503" y="50264"/>
                  </a:cubicBezTo>
                  <a:cubicBezTo>
                    <a:pt x="10884" y="46454"/>
                    <a:pt x="10550" y="42310"/>
                    <a:pt x="11598" y="38286"/>
                  </a:cubicBezTo>
                  <a:cubicBezTo>
                    <a:pt x="13551" y="30594"/>
                    <a:pt x="20195" y="24950"/>
                    <a:pt x="28102" y="24307"/>
                  </a:cubicBezTo>
                  <a:cubicBezTo>
                    <a:pt x="29459" y="24188"/>
                    <a:pt x="30555" y="23259"/>
                    <a:pt x="30936" y="21973"/>
                  </a:cubicBezTo>
                  <a:cubicBezTo>
                    <a:pt x="32826" y="15275"/>
                    <a:pt x="39065" y="10786"/>
                    <a:pt x="45780" y="10786"/>
                  </a:cubicBezTo>
                  <a:cubicBezTo>
                    <a:pt x="47015" y="10786"/>
                    <a:pt x="48267" y="10938"/>
                    <a:pt x="49511" y="11256"/>
                  </a:cubicBezTo>
                  <a:cubicBezTo>
                    <a:pt x="51202" y="11709"/>
                    <a:pt x="52821" y="12400"/>
                    <a:pt x="54250" y="13376"/>
                  </a:cubicBezTo>
                  <a:cubicBezTo>
                    <a:pt x="54794" y="13738"/>
                    <a:pt x="55418" y="13918"/>
                    <a:pt x="56039" y="13918"/>
                  </a:cubicBezTo>
                  <a:cubicBezTo>
                    <a:pt x="56887" y="13918"/>
                    <a:pt x="57728" y="13583"/>
                    <a:pt x="58346" y="12923"/>
                  </a:cubicBezTo>
                  <a:cubicBezTo>
                    <a:pt x="62401" y="8704"/>
                    <a:pt x="67984" y="6390"/>
                    <a:pt x="73697" y="6390"/>
                  </a:cubicBezTo>
                  <a:cubicBezTo>
                    <a:pt x="75432" y="6390"/>
                    <a:pt x="77178" y="6603"/>
                    <a:pt x="78898" y="7041"/>
                  </a:cubicBezTo>
                  <a:cubicBezTo>
                    <a:pt x="84947" y="8589"/>
                    <a:pt x="89948" y="12662"/>
                    <a:pt x="92687" y="18258"/>
                  </a:cubicBezTo>
                  <a:cubicBezTo>
                    <a:pt x="93091" y="19115"/>
                    <a:pt x="93877" y="19758"/>
                    <a:pt x="94782" y="19949"/>
                  </a:cubicBezTo>
                  <a:cubicBezTo>
                    <a:pt x="95047" y="20016"/>
                    <a:pt x="95315" y="20050"/>
                    <a:pt x="95581" y="20050"/>
                  </a:cubicBezTo>
                  <a:cubicBezTo>
                    <a:pt x="96249" y="20050"/>
                    <a:pt x="96904" y="19841"/>
                    <a:pt x="97449" y="19449"/>
                  </a:cubicBezTo>
                  <a:cubicBezTo>
                    <a:pt x="100444" y="17264"/>
                    <a:pt x="104039" y="16109"/>
                    <a:pt x="107683" y="16109"/>
                  </a:cubicBezTo>
                  <a:cubicBezTo>
                    <a:pt x="108965" y="16109"/>
                    <a:pt x="110253" y="16252"/>
                    <a:pt x="111524" y="16543"/>
                  </a:cubicBezTo>
                  <a:cubicBezTo>
                    <a:pt x="111757" y="16595"/>
                    <a:pt x="111991" y="16620"/>
                    <a:pt x="112222" y="16620"/>
                  </a:cubicBezTo>
                  <a:cubicBezTo>
                    <a:pt x="113687" y="16620"/>
                    <a:pt x="115029" y="15616"/>
                    <a:pt x="115358" y="14114"/>
                  </a:cubicBezTo>
                  <a:cubicBezTo>
                    <a:pt x="115739" y="12400"/>
                    <a:pt x="114667" y="10661"/>
                    <a:pt x="112953" y="10280"/>
                  </a:cubicBezTo>
                  <a:cubicBezTo>
                    <a:pt x="111227" y="9895"/>
                    <a:pt x="109483" y="9706"/>
                    <a:pt x="107749" y="9706"/>
                  </a:cubicBezTo>
                  <a:cubicBezTo>
                    <a:pt x="103908" y="9706"/>
                    <a:pt x="100117" y="10635"/>
                    <a:pt x="96687" y="12423"/>
                  </a:cubicBezTo>
                  <a:cubicBezTo>
                    <a:pt x="92949" y="6708"/>
                    <a:pt x="87162" y="2564"/>
                    <a:pt x="80470" y="850"/>
                  </a:cubicBezTo>
                  <a:cubicBezTo>
                    <a:pt x="78224" y="279"/>
                    <a:pt x="75946" y="1"/>
                    <a:pt x="736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7"/>
            <p:cNvSpPr/>
            <p:nvPr/>
          </p:nvSpPr>
          <p:spPr>
            <a:xfrm>
              <a:off x="3264928" y="2657756"/>
              <a:ext cx="43030" cy="41621"/>
            </a:xfrm>
            <a:custGeom>
              <a:avLst/>
              <a:gdLst/>
              <a:ahLst/>
              <a:cxnLst/>
              <a:rect l="l" t="t" r="r" b="b"/>
              <a:pathLst>
                <a:path w="26768" h="25892" extrusionOk="0">
                  <a:moveTo>
                    <a:pt x="13443" y="6414"/>
                  </a:moveTo>
                  <a:cubicBezTo>
                    <a:pt x="13565" y="6414"/>
                    <a:pt x="13688" y="6417"/>
                    <a:pt x="13813" y="6424"/>
                  </a:cubicBezTo>
                  <a:cubicBezTo>
                    <a:pt x="17385" y="6662"/>
                    <a:pt x="20124" y="9782"/>
                    <a:pt x="19885" y="13378"/>
                  </a:cubicBezTo>
                  <a:cubicBezTo>
                    <a:pt x="19657" y="16827"/>
                    <a:pt x="16778" y="19465"/>
                    <a:pt x="13391" y="19465"/>
                  </a:cubicBezTo>
                  <a:cubicBezTo>
                    <a:pt x="13247" y="19465"/>
                    <a:pt x="13102" y="19460"/>
                    <a:pt x="12955" y="19451"/>
                  </a:cubicBezTo>
                  <a:cubicBezTo>
                    <a:pt x="9359" y="19213"/>
                    <a:pt x="6645" y="16093"/>
                    <a:pt x="6883" y="12521"/>
                  </a:cubicBezTo>
                  <a:cubicBezTo>
                    <a:pt x="7113" y="9568"/>
                    <a:pt x="9668" y="6414"/>
                    <a:pt x="13443" y="6414"/>
                  </a:cubicBezTo>
                  <a:close/>
                  <a:moveTo>
                    <a:pt x="13287" y="0"/>
                  </a:moveTo>
                  <a:cubicBezTo>
                    <a:pt x="7060" y="0"/>
                    <a:pt x="794" y="5227"/>
                    <a:pt x="477" y="12092"/>
                  </a:cubicBezTo>
                  <a:cubicBezTo>
                    <a:pt x="0" y="19213"/>
                    <a:pt x="5430" y="25404"/>
                    <a:pt x="12527" y="25857"/>
                  </a:cubicBezTo>
                  <a:cubicBezTo>
                    <a:pt x="12825" y="25880"/>
                    <a:pt x="13122" y="25891"/>
                    <a:pt x="13419" y="25891"/>
                  </a:cubicBezTo>
                  <a:cubicBezTo>
                    <a:pt x="19841" y="25891"/>
                    <a:pt x="25927" y="20566"/>
                    <a:pt x="26292" y="13783"/>
                  </a:cubicBezTo>
                  <a:cubicBezTo>
                    <a:pt x="26768" y="6662"/>
                    <a:pt x="21338" y="518"/>
                    <a:pt x="14241" y="42"/>
                  </a:cubicBezTo>
                  <a:cubicBezTo>
                    <a:pt x="13924" y="14"/>
                    <a:pt x="13606" y="0"/>
                    <a:pt x="13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47"/>
            <p:cNvSpPr/>
            <p:nvPr/>
          </p:nvSpPr>
          <p:spPr>
            <a:xfrm>
              <a:off x="3313411" y="2643883"/>
              <a:ext cx="44447" cy="41668"/>
            </a:xfrm>
            <a:custGeom>
              <a:avLst/>
              <a:gdLst/>
              <a:ahLst/>
              <a:cxnLst/>
              <a:rect l="l" t="t" r="r" b="b"/>
              <a:pathLst>
                <a:path w="27650" h="25921" extrusionOk="0">
                  <a:moveTo>
                    <a:pt x="14283" y="6460"/>
                  </a:moveTo>
                  <a:cubicBezTo>
                    <a:pt x="14782" y="6460"/>
                    <a:pt x="15301" y="6516"/>
                    <a:pt x="15837" y="6638"/>
                  </a:cubicBezTo>
                  <a:cubicBezTo>
                    <a:pt x="18790" y="7305"/>
                    <a:pt x="21553" y="10734"/>
                    <a:pt x="20624" y="14520"/>
                  </a:cubicBezTo>
                  <a:cubicBezTo>
                    <a:pt x="20006" y="17282"/>
                    <a:pt x="17159" y="19472"/>
                    <a:pt x="14150" y="19472"/>
                  </a:cubicBezTo>
                  <a:cubicBezTo>
                    <a:pt x="13682" y="19472"/>
                    <a:pt x="13210" y="19419"/>
                    <a:pt x="12741" y="19307"/>
                  </a:cubicBezTo>
                  <a:cubicBezTo>
                    <a:pt x="9264" y="18450"/>
                    <a:pt x="7097" y="14901"/>
                    <a:pt x="7955" y="11424"/>
                  </a:cubicBezTo>
                  <a:cubicBezTo>
                    <a:pt x="8676" y="8826"/>
                    <a:pt x="11059" y="6460"/>
                    <a:pt x="14283" y="6460"/>
                  </a:cubicBezTo>
                  <a:close/>
                  <a:moveTo>
                    <a:pt x="14455" y="0"/>
                  </a:moveTo>
                  <a:cubicBezTo>
                    <a:pt x="8854" y="0"/>
                    <a:pt x="3008" y="3922"/>
                    <a:pt x="1691" y="9876"/>
                  </a:cubicBezTo>
                  <a:cubicBezTo>
                    <a:pt x="1" y="16806"/>
                    <a:pt x="4263" y="23832"/>
                    <a:pt x="11193" y="25523"/>
                  </a:cubicBezTo>
                  <a:cubicBezTo>
                    <a:pt x="12124" y="25792"/>
                    <a:pt x="13101" y="25920"/>
                    <a:pt x="14093" y="25920"/>
                  </a:cubicBezTo>
                  <a:cubicBezTo>
                    <a:pt x="19601" y="25920"/>
                    <a:pt x="25592" y="21957"/>
                    <a:pt x="26863" y="16044"/>
                  </a:cubicBezTo>
                  <a:cubicBezTo>
                    <a:pt x="27649" y="12663"/>
                    <a:pt x="27149" y="9210"/>
                    <a:pt x="25339" y="6233"/>
                  </a:cubicBezTo>
                  <a:cubicBezTo>
                    <a:pt x="23553" y="3304"/>
                    <a:pt x="20719" y="1208"/>
                    <a:pt x="17361" y="375"/>
                  </a:cubicBezTo>
                  <a:cubicBezTo>
                    <a:pt x="16418" y="122"/>
                    <a:pt x="15440" y="0"/>
                    <a:pt x="144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47"/>
            <p:cNvSpPr/>
            <p:nvPr/>
          </p:nvSpPr>
          <p:spPr>
            <a:xfrm>
              <a:off x="3343231" y="2688303"/>
              <a:ext cx="44484" cy="41666"/>
            </a:xfrm>
            <a:custGeom>
              <a:avLst/>
              <a:gdLst/>
              <a:ahLst/>
              <a:cxnLst/>
              <a:rect l="l" t="t" r="r" b="b"/>
              <a:pathLst>
                <a:path w="27673" h="25920" extrusionOk="0">
                  <a:moveTo>
                    <a:pt x="14297" y="6419"/>
                  </a:moveTo>
                  <a:cubicBezTo>
                    <a:pt x="14791" y="6419"/>
                    <a:pt x="15305" y="6474"/>
                    <a:pt x="15837" y="6590"/>
                  </a:cubicBezTo>
                  <a:cubicBezTo>
                    <a:pt x="18766" y="7304"/>
                    <a:pt x="21552" y="10710"/>
                    <a:pt x="20624" y="14472"/>
                  </a:cubicBezTo>
                  <a:cubicBezTo>
                    <a:pt x="20005" y="17237"/>
                    <a:pt x="17152" y="19447"/>
                    <a:pt x="14140" y="19447"/>
                  </a:cubicBezTo>
                  <a:cubicBezTo>
                    <a:pt x="13675" y="19447"/>
                    <a:pt x="13206" y="19394"/>
                    <a:pt x="12741" y="19283"/>
                  </a:cubicBezTo>
                  <a:cubicBezTo>
                    <a:pt x="9240" y="18402"/>
                    <a:pt x="7073" y="14877"/>
                    <a:pt x="7931" y="11377"/>
                  </a:cubicBezTo>
                  <a:cubicBezTo>
                    <a:pt x="8675" y="8772"/>
                    <a:pt x="11051" y="6419"/>
                    <a:pt x="14297" y="6419"/>
                  </a:cubicBezTo>
                  <a:close/>
                  <a:moveTo>
                    <a:pt x="14432" y="0"/>
                  </a:moveTo>
                  <a:cubicBezTo>
                    <a:pt x="8837" y="0"/>
                    <a:pt x="3008" y="3922"/>
                    <a:pt x="1691" y="9876"/>
                  </a:cubicBezTo>
                  <a:cubicBezTo>
                    <a:pt x="0" y="16806"/>
                    <a:pt x="4239" y="23832"/>
                    <a:pt x="11193" y="25522"/>
                  </a:cubicBezTo>
                  <a:cubicBezTo>
                    <a:pt x="12123" y="25791"/>
                    <a:pt x="13100" y="25920"/>
                    <a:pt x="14092" y="25920"/>
                  </a:cubicBezTo>
                  <a:cubicBezTo>
                    <a:pt x="19600" y="25920"/>
                    <a:pt x="25588" y="21953"/>
                    <a:pt x="26839" y="16020"/>
                  </a:cubicBezTo>
                  <a:cubicBezTo>
                    <a:pt x="27673" y="12663"/>
                    <a:pt x="27149" y="9186"/>
                    <a:pt x="25315" y="6233"/>
                  </a:cubicBezTo>
                  <a:cubicBezTo>
                    <a:pt x="23529" y="3280"/>
                    <a:pt x="20719" y="1208"/>
                    <a:pt x="17337" y="374"/>
                  </a:cubicBezTo>
                  <a:cubicBezTo>
                    <a:pt x="16393" y="122"/>
                    <a:pt x="15416" y="0"/>
                    <a:pt x="14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6" name="Google Shape;1486;p47"/>
          <p:cNvGrpSpPr/>
          <p:nvPr/>
        </p:nvGrpSpPr>
        <p:grpSpPr>
          <a:xfrm>
            <a:off x="6873266" y="3114368"/>
            <a:ext cx="352922" cy="352171"/>
            <a:chOff x="3986668" y="2443116"/>
            <a:chExt cx="352922" cy="352171"/>
          </a:xfrm>
        </p:grpSpPr>
        <p:sp>
          <p:nvSpPr>
            <p:cNvPr id="1487" name="Google Shape;1487;p47"/>
            <p:cNvSpPr/>
            <p:nvPr/>
          </p:nvSpPr>
          <p:spPr>
            <a:xfrm>
              <a:off x="4115104" y="2751436"/>
              <a:ext cx="18031" cy="43851"/>
            </a:xfrm>
            <a:custGeom>
              <a:avLst/>
              <a:gdLst/>
              <a:ahLst/>
              <a:cxnLst/>
              <a:rect l="l" t="t" r="r" b="b"/>
              <a:pathLst>
                <a:path w="11217" h="27279" extrusionOk="0">
                  <a:moveTo>
                    <a:pt x="7598" y="0"/>
                  </a:moveTo>
                  <a:cubicBezTo>
                    <a:pt x="6288" y="0"/>
                    <a:pt x="5055" y="803"/>
                    <a:pt x="4573" y="2083"/>
                  </a:cubicBezTo>
                  <a:cubicBezTo>
                    <a:pt x="3906" y="3798"/>
                    <a:pt x="3453" y="5584"/>
                    <a:pt x="3144" y="7394"/>
                  </a:cubicBezTo>
                  <a:lnTo>
                    <a:pt x="286" y="23516"/>
                  </a:lnTo>
                  <a:cubicBezTo>
                    <a:pt x="0" y="25255"/>
                    <a:pt x="1143" y="26898"/>
                    <a:pt x="2882" y="27231"/>
                  </a:cubicBezTo>
                  <a:cubicBezTo>
                    <a:pt x="3048" y="27255"/>
                    <a:pt x="3263" y="27279"/>
                    <a:pt x="3453" y="27279"/>
                  </a:cubicBezTo>
                  <a:cubicBezTo>
                    <a:pt x="4954" y="27279"/>
                    <a:pt x="6335" y="26183"/>
                    <a:pt x="6597" y="24635"/>
                  </a:cubicBezTo>
                  <a:lnTo>
                    <a:pt x="9478" y="8537"/>
                  </a:lnTo>
                  <a:cubicBezTo>
                    <a:pt x="9716" y="7108"/>
                    <a:pt x="10121" y="5703"/>
                    <a:pt x="10621" y="4346"/>
                  </a:cubicBezTo>
                  <a:cubicBezTo>
                    <a:pt x="11217" y="2679"/>
                    <a:pt x="10383" y="821"/>
                    <a:pt x="8716" y="202"/>
                  </a:cubicBezTo>
                  <a:cubicBezTo>
                    <a:pt x="8348" y="65"/>
                    <a:pt x="7970" y="0"/>
                    <a:pt x="75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47"/>
            <p:cNvSpPr/>
            <p:nvPr/>
          </p:nvSpPr>
          <p:spPr>
            <a:xfrm>
              <a:off x="4254346" y="2767133"/>
              <a:ext cx="18607" cy="28097"/>
            </a:xfrm>
            <a:custGeom>
              <a:avLst/>
              <a:gdLst/>
              <a:ahLst/>
              <a:cxnLst/>
              <a:rect l="l" t="t" r="r" b="b"/>
              <a:pathLst>
                <a:path w="11575" h="17479" extrusionOk="0">
                  <a:moveTo>
                    <a:pt x="8027" y="1"/>
                  </a:moveTo>
                  <a:cubicBezTo>
                    <a:pt x="6610" y="1"/>
                    <a:pt x="5303" y="947"/>
                    <a:pt x="4906" y="2356"/>
                  </a:cubicBezTo>
                  <a:lnTo>
                    <a:pt x="4192" y="4904"/>
                  </a:lnTo>
                  <a:cubicBezTo>
                    <a:pt x="3191" y="7810"/>
                    <a:pt x="2048" y="10453"/>
                    <a:pt x="834" y="12811"/>
                  </a:cubicBezTo>
                  <a:cubicBezTo>
                    <a:pt x="0" y="14382"/>
                    <a:pt x="619" y="16311"/>
                    <a:pt x="2167" y="17121"/>
                  </a:cubicBezTo>
                  <a:cubicBezTo>
                    <a:pt x="2644" y="17359"/>
                    <a:pt x="3168" y="17478"/>
                    <a:pt x="3668" y="17478"/>
                  </a:cubicBezTo>
                  <a:cubicBezTo>
                    <a:pt x="4835" y="17478"/>
                    <a:pt x="5930" y="16859"/>
                    <a:pt x="6502" y="15740"/>
                  </a:cubicBezTo>
                  <a:cubicBezTo>
                    <a:pt x="7883" y="13096"/>
                    <a:pt x="9169" y="10120"/>
                    <a:pt x="10264" y="6881"/>
                  </a:cubicBezTo>
                  <a:cubicBezTo>
                    <a:pt x="10312" y="6809"/>
                    <a:pt x="10312" y="6762"/>
                    <a:pt x="10336" y="6667"/>
                  </a:cubicBezTo>
                  <a:lnTo>
                    <a:pt x="11074" y="3999"/>
                  </a:lnTo>
                  <a:cubicBezTo>
                    <a:pt x="11574" y="2380"/>
                    <a:pt x="10598" y="594"/>
                    <a:pt x="8883" y="118"/>
                  </a:cubicBezTo>
                  <a:cubicBezTo>
                    <a:pt x="8598" y="38"/>
                    <a:pt x="8310" y="1"/>
                    <a:pt x="80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47"/>
            <p:cNvSpPr/>
            <p:nvPr/>
          </p:nvSpPr>
          <p:spPr>
            <a:xfrm>
              <a:off x="3986668" y="2443116"/>
              <a:ext cx="352922" cy="351543"/>
            </a:xfrm>
            <a:custGeom>
              <a:avLst/>
              <a:gdLst/>
              <a:ahLst/>
              <a:cxnLst/>
              <a:rect l="l" t="t" r="r" b="b"/>
              <a:pathLst>
                <a:path w="219547" h="218689" extrusionOk="0">
                  <a:moveTo>
                    <a:pt x="128909" y="83827"/>
                  </a:moveTo>
                  <a:lnTo>
                    <a:pt x="129147" y="86257"/>
                  </a:lnTo>
                  <a:cubicBezTo>
                    <a:pt x="127123" y="92401"/>
                    <a:pt x="124765" y="97092"/>
                    <a:pt x="120193" y="99783"/>
                  </a:cubicBezTo>
                  <a:cubicBezTo>
                    <a:pt x="114620" y="103069"/>
                    <a:pt x="110976" y="108047"/>
                    <a:pt x="109762" y="113810"/>
                  </a:cubicBezTo>
                  <a:cubicBezTo>
                    <a:pt x="106452" y="111166"/>
                    <a:pt x="104666" y="104070"/>
                    <a:pt x="104666" y="98878"/>
                  </a:cubicBezTo>
                  <a:cubicBezTo>
                    <a:pt x="104666" y="93067"/>
                    <a:pt x="105928" y="87924"/>
                    <a:pt x="108309" y="83875"/>
                  </a:cubicBezTo>
                  <a:lnTo>
                    <a:pt x="128909" y="83827"/>
                  </a:lnTo>
                  <a:close/>
                  <a:moveTo>
                    <a:pt x="190136" y="121383"/>
                  </a:moveTo>
                  <a:cubicBezTo>
                    <a:pt x="192755" y="121930"/>
                    <a:pt x="194732" y="124264"/>
                    <a:pt x="194732" y="127027"/>
                  </a:cubicBezTo>
                  <a:cubicBezTo>
                    <a:pt x="194684" y="130789"/>
                    <a:pt x="192422" y="134004"/>
                    <a:pt x="189207" y="135433"/>
                  </a:cubicBezTo>
                  <a:cubicBezTo>
                    <a:pt x="189921" y="131575"/>
                    <a:pt x="190112" y="127170"/>
                    <a:pt x="190136" y="121383"/>
                  </a:cubicBezTo>
                  <a:close/>
                  <a:moveTo>
                    <a:pt x="109381" y="121383"/>
                  </a:moveTo>
                  <a:cubicBezTo>
                    <a:pt x="109405" y="127217"/>
                    <a:pt x="109595" y="131647"/>
                    <a:pt x="110262" y="135481"/>
                  </a:cubicBezTo>
                  <a:cubicBezTo>
                    <a:pt x="106999" y="134052"/>
                    <a:pt x="104713" y="130813"/>
                    <a:pt x="104713" y="127027"/>
                  </a:cubicBezTo>
                  <a:cubicBezTo>
                    <a:pt x="104713" y="124240"/>
                    <a:pt x="106690" y="121883"/>
                    <a:pt x="109381" y="121383"/>
                  </a:cubicBezTo>
                  <a:close/>
                  <a:moveTo>
                    <a:pt x="133814" y="92210"/>
                  </a:moveTo>
                  <a:cubicBezTo>
                    <a:pt x="145507" y="102141"/>
                    <a:pt x="155105" y="102450"/>
                    <a:pt x="162940" y="102712"/>
                  </a:cubicBezTo>
                  <a:cubicBezTo>
                    <a:pt x="168060" y="102879"/>
                    <a:pt x="172108" y="102998"/>
                    <a:pt x="176038" y="105594"/>
                  </a:cubicBezTo>
                  <a:cubicBezTo>
                    <a:pt x="179753" y="107999"/>
                    <a:pt x="183706" y="112571"/>
                    <a:pt x="183706" y="118049"/>
                  </a:cubicBezTo>
                  <a:cubicBezTo>
                    <a:pt x="183706" y="133933"/>
                    <a:pt x="183182" y="138077"/>
                    <a:pt x="177490" y="145935"/>
                  </a:cubicBezTo>
                  <a:cubicBezTo>
                    <a:pt x="168655" y="158176"/>
                    <a:pt x="158486" y="165201"/>
                    <a:pt x="149675" y="165201"/>
                  </a:cubicBezTo>
                  <a:cubicBezTo>
                    <a:pt x="140864" y="165201"/>
                    <a:pt x="130719" y="158176"/>
                    <a:pt x="121883" y="145935"/>
                  </a:cubicBezTo>
                  <a:cubicBezTo>
                    <a:pt x="116025" y="137815"/>
                    <a:pt x="115787" y="133433"/>
                    <a:pt x="115787" y="118049"/>
                  </a:cubicBezTo>
                  <a:cubicBezTo>
                    <a:pt x="115787" y="112810"/>
                    <a:pt x="118573" y="108190"/>
                    <a:pt x="123455" y="105308"/>
                  </a:cubicBezTo>
                  <a:cubicBezTo>
                    <a:pt x="128766" y="102165"/>
                    <a:pt x="131743" y="97378"/>
                    <a:pt x="133814" y="92210"/>
                  </a:cubicBezTo>
                  <a:close/>
                  <a:moveTo>
                    <a:pt x="164011" y="167463"/>
                  </a:moveTo>
                  <a:lnTo>
                    <a:pt x="165035" y="176489"/>
                  </a:lnTo>
                  <a:cubicBezTo>
                    <a:pt x="165321" y="178894"/>
                    <a:pt x="164630" y="181323"/>
                    <a:pt x="163178" y="183181"/>
                  </a:cubicBezTo>
                  <a:cubicBezTo>
                    <a:pt x="160272" y="186777"/>
                    <a:pt x="155724" y="188587"/>
                    <a:pt x="149723" y="188587"/>
                  </a:cubicBezTo>
                  <a:cubicBezTo>
                    <a:pt x="143674" y="188587"/>
                    <a:pt x="139149" y="186777"/>
                    <a:pt x="136267" y="183181"/>
                  </a:cubicBezTo>
                  <a:cubicBezTo>
                    <a:pt x="134767" y="181371"/>
                    <a:pt x="134124" y="178894"/>
                    <a:pt x="134386" y="176489"/>
                  </a:cubicBezTo>
                  <a:lnTo>
                    <a:pt x="135434" y="167463"/>
                  </a:lnTo>
                  <a:cubicBezTo>
                    <a:pt x="140221" y="170202"/>
                    <a:pt x="145079" y="171631"/>
                    <a:pt x="149723" y="171631"/>
                  </a:cubicBezTo>
                  <a:cubicBezTo>
                    <a:pt x="154366" y="171631"/>
                    <a:pt x="159177" y="170155"/>
                    <a:pt x="164011" y="167463"/>
                  </a:cubicBezTo>
                  <a:close/>
                  <a:moveTo>
                    <a:pt x="42962" y="1"/>
                  </a:moveTo>
                  <a:cubicBezTo>
                    <a:pt x="19362" y="1"/>
                    <a:pt x="1" y="19291"/>
                    <a:pt x="549" y="42867"/>
                  </a:cubicBezTo>
                  <a:cubicBezTo>
                    <a:pt x="1073" y="65490"/>
                    <a:pt x="19624" y="83756"/>
                    <a:pt x="42343" y="83780"/>
                  </a:cubicBezTo>
                  <a:cubicBezTo>
                    <a:pt x="46606" y="83780"/>
                    <a:pt x="50654" y="85471"/>
                    <a:pt x="53560" y="88543"/>
                  </a:cubicBezTo>
                  <a:lnTo>
                    <a:pt x="68301" y="104165"/>
                  </a:lnTo>
                  <a:cubicBezTo>
                    <a:pt x="69468" y="105427"/>
                    <a:pt x="71039" y="106070"/>
                    <a:pt x="72635" y="106070"/>
                  </a:cubicBezTo>
                  <a:cubicBezTo>
                    <a:pt x="73540" y="106070"/>
                    <a:pt x="74469" y="105856"/>
                    <a:pt x="75326" y="105451"/>
                  </a:cubicBezTo>
                  <a:cubicBezTo>
                    <a:pt x="77493" y="104379"/>
                    <a:pt x="78779" y="102045"/>
                    <a:pt x="78684" y="99640"/>
                  </a:cubicBezTo>
                  <a:lnTo>
                    <a:pt x="78112" y="85709"/>
                  </a:lnTo>
                  <a:cubicBezTo>
                    <a:pt x="78089" y="85018"/>
                    <a:pt x="78422" y="84590"/>
                    <a:pt x="78636" y="84351"/>
                  </a:cubicBezTo>
                  <a:cubicBezTo>
                    <a:pt x="78827" y="84137"/>
                    <a:pt x="79279" y="83780"/>
                    <a:pt x="79970" y="83780"/>
                  </a:cubicBezTo>
                  <a:lnTo>
                    <a:pt x="101141" y="83780"/>
                  </a:lnTo>
                  <a:cubicBezTo>
                    <a:pt x="99236" y="88162"/>
                    <a:pt x="98236" y="93234"/>
                    <a:pt x="98236" y="98783"/>
                  </a:cubicBezTo>
                  <a:cubicBezTo>
                    <a:pt x="98236" y="104355"/>
                    <a:pt x="99855" y="112000"/>
                    <a:pt x="103761" y="116763"/>
                  </a:cubicBezTo>
                  <a:cubicBezTo>
                    <a:pt x="100450" y="118930"/>
                    <a:pt x="98236" y="122692"/>
                    <a:pt x="98236" y="126955"/>
                  </a:cubicBezTo>
                  <a:cubicBezTo>
                    <a:pt x="98236" y="135052"/>
                    <a:pt x="104475" y="141744"/>
                    <a:pt x="112381" y="142458"/>
                  </a:cubicBezTo>
                  <a:cubicBezTo>
                    <a:pt x="113429" y="144745"/>
                    <a:pt x="114787" y="147031"/>
                    <a:pt x="116644" y="149579"/>
                  </a:cubicBezTo>
                  <a:cubicBezTo>
                    <a:pt x="120621" y="155104"/>
                    <a:pt x="124955" y="159700"/>
                    <a:pt x="129385" y="163225"/>
                  </a:cubicBezTo>
                  <a:lnTo>
                    <a:pt x="128218" y="173036"/>
                  </a:lnTo>
                  <a:lnTo>
                    <a:pt x="122169" y="174846"/>
                  </a:lnTo>
                  <a:cubicBezTo>
                    <a:pt x="121431" y="173822"/>
                    <a:pt x="120455" y="173036"/>
                    <a:pt x="119192" y="172488"/>
                  </a:cubicBezTo>
                  <a:cubicBezTo>
                    <a:pt x="118377" y="172152"/>
                    <a:pt x="117512" y="171991"/>
                    <a:pt x="116636" y="171991"/>
                  </a:cubicBezTo>
                  <a:cubicBezTo>
                    <a:pt x="115901" y="171991"/>
                    <a:pt x="115158" y="172104"/>
                    <a:pt x="114429" y="172322"/>
                  </a:cubicBezTo>
                  <a:lnTo>
                    <a:pt x="103475" y="175608"/>
                  </a:lnTo>
                  <a:cubicBezTo>
                    <a:pt x="102760" y="175846"/>
                    <a:pt x="102117" y="175965"/>
                    <a:pt x="99736" y="177013"/>
                  </a:cubicBezTo>
                  <a:cubicBezTo>
                    <a:pt x="97950" y="177847"/>
                    <a:pt x="96259" y="178871"/>
                    <a:pt x="94663" y="180014"/>
                  </a:cubicBezTo>
                  <a:cubicBezTo>
                    <a:pt x="93449" y="180919"/>
                    <a:pt x="92949" y="182586"/>
                    <a:pt x="93568" y="183943"/>
                  </a:cubicBezTo>
                  <a:cubicBezTo>
                    <a:pt x="94125" y="185182"/>
                    <a:pt x="95317" y="185857"/>
                    <a:pt x="96527" y="185857"/>
                  </a:cubicBezTo>
                  <a:cubicBezTo>
                    <a:pt x="97179" y="185857"/>
                    <a:pt x="97836" y="185661"/>
                    <a:pt x="98402" y="185253"/>
                  </a:cubicBezTo>
                  <a:cubicBezTo>
                    <a:pt x="99664" y="184348"/>
                    <a:pt x="101046" y="183538"/>
                    <a:pt x="102475" y="182848"/>
                  </a:cubicBezTo>
                  <a:cubicBezTo>
                    <a:pt x="103118" y="182586"/>
                    <a:pt x="103761" y="182276"/>
                    <a:pt x="105356" y="181776"/>
                  </a:cubicBezTo>
                  <a:lnTo>
                    <a:pt x="116430" y="178442"/>
                  </a:lnTo>
                  <a:cubicBezTo>
                    <a:pt x="116490" y="178429"/>
                    <a:pt x="116544" y="178423"/>
                    <a:pt x="116593" y="178423"/>
                  </a:cubicBezTo>
                  <a:cubicBezTo>
                    <a:pt x="116720" y="178423"/>
                    <a:pt x="116814" y="178462"/>
                    <a:pt x="116882" y="178513"/>
                  </a:cubicBezTo>
                  <a:cubicBezTo>
                    <a:pt x="117001" y="178585"/>
                    <a:pt x="117097" y="178704"/>
                    <a:pt x="117097" y="178894"/>
                  </a:cubicBezTo>
                  <a:cubicBezTo>
                    <a:pt x="118335" y="196303"/>
                    <a:pt x="126051" y="215854"/>
                    <a:pt x="126384" y="216664"/>
                  </a:cubicBezTo>
                  <a:cubicBezTo>
                    <a:pt x="126884" y="217926"/>
                    <a:pt x="128075" y="218688"/>
                    <a:pt x="129361" y="218688"/>
                  </a:cubicBezTo>
                  <a:cubicBezTo>
                    <a:pt x="129742" y="218688"/>
                    <a:pt x="130171" y="218641"/>
                    <a:pt x="130552" y="218450"/>
                  </a:cubicBezTo>
                  <a:cubicBezTo>
                    <a:pt x="132195" y="217807"/>
                    <a:pt x="132981" y="215926"/>
                    <a:pt x="132338" y="214283"/>
                  </a:cubicBezTo>
                  <a:cubicBezTo>
                    <a:pt x="132266" y="214116"/>
                    <a:pt x="125456" y="196850"/>
                    <a:pt x="123741" y="181061"/>
                  </a:cubicBezTo>
                  <a:lnTo>
                    <a:pt x="128028" y="179776"/>
                  </a:lnTo>
                  <a:cubicBezTo>
                    <a:pt x="128432" y="182443"/>
                    <a:pt x="129504" y="184967"/>
                    <a:pt x="131171" y="187039"/>
                  </a:cubicBezTo>
                  <a:cubicBezTo>
                    <a:pt x="134029" y="190611"/>
                    <a:pt x="139578" y="194850"/>
                    <a:pt x="149627" y="194850"/>
                  </a:cubicBezTo>
                  <a:cubicBezTo>
                    <a:pt x="159701" y="194850"/>
                    <a:pt x="165202" y="190587"/>
                    <a:pt x="168083" y="187039"/>
                  </a:cubicBezTo>
                  <a:cubicBezTo>
                    <a:pt x="169774" y="184967"/>
                    <a:pt x="170846" y="182395"/>
                    <a:pt x="171275" y="179728"/>
                  </a:cubicBezTo>
                  <a:lnTo>
                    <a:pt x="175585" y="181038"/>
                  </a:lnTo>
                  <a:cubicBezTo>
                    <a:pt x="175371" y="183300"/>
                    <a:pt x="175061" y="186086"/>
                    <a:pt x="174585" y="189182"/>
                  </a:cubicBezTo>
                  <a:cubicBezTo>
                    <a:pt x="174299" y="190825"/>
                    <a:pt x="175252" y="192469"/>
                    <a:pt x="176847" y="192873"/>
                  </a:cubicBezTo>
                  <a:cubicBezTo>
                    <a:pt x="177152" y="192961"/>
                    <a:pt x="177455" y="193002"/>
                    <a:pt x="177750" y="193002"/>
                  </a:cubicBezTo>
                  <a:cubicBezTo>
                    <a:pt x="179300" y="193002"/>
                    <a:pt x="180636" y="191862"/>
                    <a:pt x="180896" y="190301"/>
                  </a:cubicBezTo>
                  <a:cubicBezTo>
                    <a:pt x="181634" y="185586"/>
                    <a:pt x="182015" y="181490"/>
                    <a:pt x="182205" y="178871"/>
                  </a:cubicBezTo>
                  <a:cubicBezTo>
                    <a:pt x="182205" y="178704"/>
                    <a:pt x="182277" y="178561"/>
                    <a:pt x="182396" y="178466"/>
                  </a:cubicBezTo>
                  <a:cubicBezTo>
                    <a:pt x="182462" y="178433"/>
                    <a:pt x="182552" y="178388"/>
                    <a:pt x="182672" y="178388"/>
                  </a:cubicBezTo>
                  <a:cubicBezTo>
                    <a:pt x="182725" y="178388"/>
                    <a:pt x="182783" y="178396"/>
                    <a:pt x="182848" y="178418"/>
                  </a:cubicBezTo>
                  <a:lnTo>
                    <a:pt x="193922" y="181752"/>
                  </a:lnTo>
                  <a:cubicBezTo>
                    <a:pt x="202353" y="184276"/>
                    <a:pt x="208544" y="191254"/>
                    <a:pt x="210068" y="199946"/>
                  </a:cubicBezTo>
                  <a:lnTo>
                    <a:pt x="212926" y="216045"/>
                  </a:lnTo>
                  <a:cubicBezTo>
                    <a:pt x="213188" y="217593"/>
                    <a:pt x="214546" y="218688"/>
                    <a:pt x="216070" y="218688"/>
                  </a:cubicBezTo>
                  <a:cubicBezTo>
                    <a:pt x="216260" y="218688"/>
                    <a:pt x="216451" y="218664"/>
                    <a:pt x="216641" y="218641"/>
                  </a:cubicBezTo>
                  <a:cubicBezTo>
                    <a:pt x="218380" y="218426"/>
                    <a:pt x="219547" y="216759"/>
                    <a:pt x="219261" y="214997"/>
                  </a:cubicBezTo>
                  <a:lnTo>
                    <a:pt x="216403" y="198922"/>
                  </a:lnTo>
                  <a:cubicBezTo>
                    <a:pt x="214450" y="187849"/>
                    <a:pt x="206568" y="178942"/>
                    <a:pt x="195804" y="175703"/>
                  </a:cubicBezTo>
                  <a:lnTo>
                    <a:pt x="184730" y="172369"/>
                  </a:lnTo>
                  <a:cubicBezTo>
                    <a:pt x="184073" y="172176"/>
                    <a:pt x="183398" y="172081"/>
                    <a:pt x="182728" y="172081"/>
                  </a:cubicBezTo>
                  <a:cubicBezTo>
                    <a:pt x="181334" y="172081"/>
                    <a:pt x="179958" y="172494"/>
                    <a:pt x="178800" y="173298"/>
                  </a:cubicBezTo>
                  <a:cubicBezTo>
                    <a:pt x="178181" y="173727"/>
                    <a:pt x="177609" y="174274"/>
                    <a:pt x="177157" y="174870"/>
                  </a:cubicBezTo>
                  <a:lnTo>
                    <a:pt x="171060" y="173012"/>
                  </a:lnTo>
                  <a:lnTo>
                    <a:pt x="169917" y="163296"/>
                  </a:lnTo>
                  <a:cubicBezTo>
                    <a:pt x="174371" y="159748"/>
                    <a:pt x="178681" y="155151"/>
                    <a:pt x="182658" y="149627"/>
                  </a:cubicBezTo>
                  <a:cubicBezTo>
                    <a:pt x="184515" y="147055"/>
                    <a:pt x="185873" y="144768"/>
                    <a:pt x="186921" y="142506"/>
                  </a:cubicBezTo>
                  <a:cubicBezTo>
                    <a:pt x="194851" y="141768"/>
                    <a:pt x="201043" y="135100"/>
                    <a:pt x="201043" y="127003"/>
                  </a:cubicBezTo>
                  <a:cubicBezTo>
                    <a:pt x="201043" y="122240"/>
                    <a:pt x="198304" y="118120"/>
                    <a:pt x="194303" y="116096"/>
                  </a:cubicBezTo>
                  <a:cubicBezTo>
                    <a:pt x="199328" y="109618"/>
                    <a:pt x="200447" y="98807"/>
                    <a:pt x="196685" y="87042"/>
                  </a:cubicBezTo>
                  <a:cubicBezTo>
                    <a:pt x="196263" y="85681"/>
                    <a:pt x="194991" y="84813"/>
                    <a:pt x="193642" y="84813"/>
                  </a:cubicBezTo>
                  <a:cubicBezTo>
                    <a:pt x="193315" y="84813"/>
                    <a:pt x="192985" y="84864"/>
                    <a:pt x="192660" y="84971"/>
                  </a:cubicBezTo>
                  <a:cubicBezTo>
                    <a:pt x="190969" y="85494"/>
                    <a:pt x="190040" y="87328"/>
                    <a:pt x="190588" y="88995"/>
                  </a:cubicBezTo>
                  <a:cubicBezTo>
                    <a:pt x="193660" y="98640"/>
                    <a:pt x="192970" y="107523"/>
                    <a:pt x="189159" y="112262"/>
                  </a:cubicBezTo>
                  <a:cubicBezTo>
                    <a:pt x="187611" y="107570"/>
                    <a:pt x="184254" y="103284"/>
                    <a:pt x="179491" y="100188"/>
                  </a:cubicBezTo>
                  <a:cubicBezTo>
                    <a:pt x="174037" y="96640"/>
                    <a:pt x="168465" y="96449"/>
                    <a:pt x="163106" y="96282"/>
                  </a:cubicBezTo>
                  <a:cubicBezTo>
                    <a:pt x="155009" y="96020"/>
                    <a:pt x="146650" y="95711"/>
                    <a:pt x="135481" y="85066"/>
                  </a:cubicBezTo>
                  <a:lnTo>
                    <a:pt x="135362" y="83804"/>
                  </a:lnTo>
                  <a:lnTo>
                    <a:pt x="137482" y="83804"/>
                  </a:lnTo>
                  <a:cubicBezTo>
                    <a:pt x="150985" y="83804"/>
                    <a:pt x="163059" y="77374"/>
                    <a:pt x="170703" y="67372"/>
                  </a:cubicBezTo>
                  <a:cubicBezTo>
                    <a:pt x="175966" y="69110"/>
                    <a:pt x="180491" y="72325"/>
                    <a:pt x="184182" y="76897"/>
                  </a:cubicBezTo>
                  <a:cubicBezTo>
                    <a:pt x="184825" y="77683"/>
                    <a:pt x="185730" y="78088"/>
                    <a:pt x="186683" y="78088"/>
                  </a:cubicBezTo>
                  <a:cubicBezTo>
                    <a:pt x="187516" y="78088"/>
                    <a:pt x="188350" y="77755"/>
                    <a:pt x="188993" y="77112"/>
                  </a:cubicBezTo>
                  <a:cubicBezTo>
                    <a:pt x="190112" y="75945"/>
                    <a:pt x="190136" y="74064"/>
                    <a:pt x="189088" y="72801"/>
                  </a:cubicBezTo>
                  <a:cubicBezTo>
                    <a:pt x="185039" y="67800"/>
                    <a:pt x="179991" y="64062"/>
                    <a:pt x="174275" y="61871"/>
                  </a:cubicBezTo>
                  <a:cubicBezTo>
                    <a:pt x="177514" y="55941"/>
                    <a:pt x="179324" y="49130"/>
                    <a:pt x="179324" y="41914"/>
                  </a:cubicBezTo>
                  <a:cubicBezTo>
                    <a:pt x="179324" y="18814"/>
                    <a:pt x="160558" y="49"/>
                    <a:pt x="137458" y="49"/>
                  </a:cubicBezTo>
                  <a:lnTo>
                    <a:pt x="67634" y="49"/>
                  </a:lnTo>
                  <a:cubicBezTo>
                    <a:pt x="66015" y="49"/>
                    <a:pt x="64538" y="1239"/>
                    <a:pt x="64348" y="2835"/>
                  </a:cubicBezTo>
                  <a:cubicBezTo>
                    <a:pt x="64109" y="4811"/>
                    <a:pt x="65610" y="6431"/>
                    <a:pt x="67515" y="6431"/>
                  </a:cubicBezTo>
                  <a:lnTo>
                    <a:pt x="136958" y="6431"/>
                  </a:lnTo>
                  <a:cubicBezTo>
                    <a:pt x="156867" y="6431"/>
                    <a:pt x="173275" y="22625"/>
                    <a:pt x="172918" y="42557"/>
                  </a:cubicBezTo>
                  <a:cubicBezTo>
                    <a:pt x="172584" y="61799"/>
                    <a:pt x="156772" y="77374"/>
                    <a:pt x="137434" y="77374"/>
                  </a:cubicBezTo>
                  <a:lnTo>
                    <a:pt x="80184" y="77374"/>
                  </a:lnTo>
                  <a:cubicBezTo>
                    <a:pt x="78017" y="77374"/>
                    <a:pt x="75898" y="78112"/>
                    <a:pt x="74302" y="79612"/>
                  </a:cubicBezTo>
                  <a:cubicBezTo>
                    <a:pt x="72564" y="81279"/>
                    <a:pt x="71635" y="83542"/>
                    <a:pt x="71730" y="85947"/>
                  </a:cubicBezTo>
                  <a:lnTo>
                    <a:pt x="72254" y="98997"/>
                  </a:lnTo>
                  <a:lnTo>
                    <a:pt x="58323" y="84185"/>
                  </a:lnTo>
                  <a:cubicBezTo>
                    <a:pt x="54226" y="79850"/>
                    <a:pt x="48440" y="77350"/>
                    <a:pt x="42462" y="77350"/>
                  </a:cubicBezTo>
                  <a:cubicBezTo>
                    <a:pt x="23101" y="77350"/>
                    <a:pt x="7336" y="61775"/>
                    <a:pt x="6978" y="42510"/>
                  </a:cubicBezTo>
                  <a:cubicBezTo>
                    <a:pt x="6621" y="22601"/>
                    <a:pt x="23029" y="6407"/>
                    <a:pt x="42938" y="6407"/>
                  </a:cubicBezTo>
                  <a:lnTo>
                    <a:pt x="52512" y="6407"/>
                  </a:lnTo>
                  <a:cubicBezTo>
                    <a:pt x="54155" y="6407"/>
                    <a:pt x="55608" y="5216"/>
                    <a:pt x="55822" y="3621"/>
                  </a:cubicBezTo>
                  <a:cubicBezTo>
                    <a:pt x="56060" y="1644"/>
                    <a:pt x="54536" y="1"/>
                    <a:pt x="526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47"/>
            <p:cNvSpPr/>
            <p:nvPr/>
          </p:nvSpPr>
          <p:spPr>
            <a:xfrm>
              <a:off x="4048720" y="2480983"/>
              <a:ext cx="28176" cy="48124"/>
            </a:xfrm>
            <a:custGeom>
              <a:avLst/>
              <a:gdLst/>
              <a:ahLst/>
              <a:cxnLst/>
              <a:rect l="l" t="t" r="r" b="b"/>
              <a:pathLst>
                <a:path w="17528" h="29937" extrusionOk="0">
                  <a:moveTo>
                    <a:pt x="3692" y="0"/>
                  </a:moveTo>
                  <a:cubicBezTo>
                    <a:pt x="3120" y="0"/>
                    <a:pt x="2620" y="239"/>
                    <a:pt x="2263" y="691"/>
                  </a:cubicBezTo>
                  <a:cubicBezTo>
                    <a:pt x="1" y="3358"/>
                    <a:pt x="1882" y="6430"/>
                    <a:pt x="4478" y="6430"/>
                  </a:cubicBezTo>
                  <a:lnTo>
                    <a:pt x="5549" y="6430"/>
                  </a:lnTo>
                  <a:lnTo>
                    <a:pt x="5549" y="26720"/>
                  </a:lnTo>
                  <a:cubicBezTo>
                    <a:pt x="5549" y="28502"/>
                    <a:pt x="6974" y="29936"/>
                    <a:pt x="8746" y="29936"/>
                  </a:cubicBezTo>
                  <a:cubicBezTo>
                    <a:pt x="9556" y="29936"/>
                    <a:pt x="10437" y="29637"/>
                    <a:pt x="11289" y="28935"/>
                  </a:cubicBezTo>
                  <a:cubicBezTo>
                    <a:pt x="11741" y="28602"/>
                    <a:pt x="11979" y="28078"/>
                    <a:pt x="11979" y="27506"/>
                  </a:cubicBezTo>
                  <a:lnTo>
                    <a:pt x="11979" y="6430"/>
                  </a:lnTo>
                  <a:lnTo>
                    <a:pt x="13837" y="6430"/>
                  </a:lnTo>
                  <a:cubicBezTo>
                    <a:pt x="14408" y="6430"/>
                    <a:pt x="14908" y="6192"/>
                    <a:pt x="15266" y="5740"/>
                  </a:cubicBezTo>
                  <a:cubicBezTo>
                    <a:pt x="17528" y="3073"/>
                    <a:pt x="15670" y="0"/>
                    <a:pt x="130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47"/>
            <p:cNvSpPr/>
            <p:nvPr/>
          </p:nvSpPr>
          <p:spPr>
            <a:xfrm>
              <a:off x="4101612" y="2481701"/>
              <a:ext cx="29478" cy="47711"/>
            </a:xfrm>
            <a:custGeom>
              <a:avLst/>
              <a:gdLst/>
              <a:ahLst/>
              <a:cxnLst/>
              <a:rect l="l" t="t" r="r" b="b"/>
              <a:pathLst>
                <a:path w="18338" h="29680" extrusionOk="0">
                  <a:moveTo>
                    <a:pt x="9255" y="0"/>
                  </a:moveTo>
                  <a:cubicBezTo>
                    <a:pt x="9147" y="0"/>
                    <a:pt x="9039" y="3"/>
                    <a:pt x="8931" y="7"/>
                  </a:cubicBezTo>
                  <a:cubicBezTo>
                    <a:pt x="6073" y="126"/>
                    <a:pt x="3644" y="1722"/>
                    <a:pt x="2263" y="4413"/>
                  </a:cubicBezTo>
                  <a:cubicBezTo>
                    <a:pt x="0" y="8842"/>
                    <a:pt x="2596" y="13629"/>
                    <a:pt x="6168" y="15867"/>
                  </a:cubicBezTo>
                  <a:cubicBezTo>
                    <a:pt x="6692" y="16201"/>
                    <a:pt x="7883" y="16915"/>
                    <a:pt x="9145" y="17653"/>
                  </a:cubicBezTo>
                  <a:cubicBezTo>
                    <a:pt x="11098" y="18820"/>
                    <a:pt x="11455" y="20511"/>
                    <a:pt x="11146" y="21702"/>
                  </a:cubicBezTo>
                  <a:cubicBezTo>
                    <a:pt x="11074" y="22178"/>
                    <a:pt x="10669" y="23250"/>
                    <a:pt x="9479" y="23250"/>
                  </a:cubicBezTo>
                  <a:cubicBezTo>
                    <a:pt x="7931" y="23250"/>
                    <a:pt x="7621" y="22940"/>
                    <a:pt x="6883" y="21511"/>
                  </a:cubicBezTo>
                  <a:cubicBezTo>
                    <a:pt x="6315" y="20408"/>
                    <a:pt x="5195" y="19774"/>
                    <a:pt x="4034" y="19774"/>
                  </a:cubicBezTo>
                  <a:cubicBezTo>
                    <a:pt x="3541" y="19774"/>
                    <a:pt x="3041" y="19889"/>
                    <a:pt x="2572" y="20130"/>
                  </a:cubicBezTo>
                  <a:cubicBezTo>
                    <a:pt x="977" y="20916"/>
                    <a:pt x="358" y="22869"/>
                    <a:pt x="1167" y="24440"/>
                  </a:cubicBezTo>
                  <a:cubicBezTo>
                    <a:pt x="2477" y="27036"/>
                    <a:pt x="4501" y="29680"/>
                    <a:pt x="9431" y="29680"/>
                  </a:cubicBezTo>
                  <a:cubicBezTo>
                    <a:pt x="13170" y="29680"/>
                    <a:pt x="16337" y="27155"/>
                    <a:pt x="17361" y="23393"/>
                  </a:cubicBezTo>
                  <a:cubicBezTo>
                    <a:pt x="18338" y="19797"/>
                    <a:pt x="17171" y="14915"/>
                    <a:pt x="12408" y="12105"/>
                  </a:cubicBezTo>
                  <a:cubicBezTo>
                    <a:pt x="11622" y="11628"/>
                    <a:pt x="11312" y="11485"/>
                    <a:pt x="9598" y="10438"/>
                  </a:cubicBezTo>
                  <a:cubicBezTo>
                    <a:pt x="8598" y="9842"/>
                    <a:pt x="7454" y="8413"/>
                    <a:pt x="8002" y="7318"/>
                  </a:cubicBezTo>
                  <a:cubicBezTo>
                    <a:pt x="8407" y="6580"/>
                    <a:pt x="8788" y="6437"/>
                    <a:pt x="9145" y="6389"/>
                  </a:cubicBezTo>
                  <a:cubicBezTo>
                    <a:pt x="9183" y="6387"/>
                    <a:pt x="9221" y="6386"/>
                    <a:pt x="9259" y="6386"/>
                  </a:cubicBezTo>
                  <a:cubicBezTo>
                    <a:pt x="10025" y="6386"/>
                    <a:pt x="10726" y="6829"/>
                    <a:pt x="10908" y="7056"/>
                  </a:cubicBezTo>
                  <a:cubicBezTo>
                    <a:pt x="11498" y="8036"/>
                    <a:pt x="12556" y="8568"/>
                    <a:pt x="13637" y="8568"/>
                  </a:cubicBezTo>
                  <a:cubicBezTo>
                    <a:pt x="14212" y="8568"/>
                    <a:pt x="14792" y="8418"/>
                    <a:pt x="15313" y="8104"/>
                  </a:cubicBezTo>
                  <a:cubicBezTo>
                    <a:pt x="16814" y="7175"/>
                    <a:pt x="17266" y="5175"/>
                    <a:pt x="16337" y="3698"/>
                  </a:cubicBezTo>
                  <a:cubicBezTo>
                    <a:pt x="14961" y="1496"/>
                    <a:pt x="12103" y="0"/>
                    <a:pt x="92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47"/>
            <p:cNvSpPr/>
            <p:nvPr/>
          </p:nvSpPr>
          <p:spPr>
            <a:xfrm>
              <a:off x="4185932" y="2481701"/>
              <a:ext cx="29478" cy="47711"/>
            </a:xfrm>
            <a:custGeom>
              <a:avLst/>
              <a:gdLst/>
              <a:ahLst/>
              <a:cxnLst/>
              <a:rect l="l" t="t" r="r" b="b"/>
              <a:pathLst>
                <a:path w="18338" h="29680" extrusionOk="0">
                  <a:moveTo>
                    <a:pt x="9255" y="0"/>
                  </a:moveTo>
                  <a:cubicBezTo>
                    <a:pt x="9147" y="0"/>
                    <a:pt x="9039" y="3"/>
                    <a:pt x="8931" y="7"/>
                  </a:cubicBezTo>
                  <a:cubicBezTo>
                    <a:pt x="6073" y="126"/>
                    <a:pt x="3644" y="1722"/>
                    <a:pt x="2263" y="4413"/>
                  </a:cubicBezTo>
                  <a:cubicBezTo>
                    <a:pt x="0" y="8842"/>
                    <a:pt x="2596" y="13629"/>
                    <a:pt x="6168" y="15867"/>
                  </a:cubicBezTo>
                  <a:cubicBezTo>
                    <a:pt x="6692" y="16201"/>
                    <a:pt x="7883" y="16915"/>
                    <a:pt x="9145" y="17653"/>
                  </a:cubicBezTo>
                  <a:cubicBezTo>
                    <a:pt x="11098" y="18820"/>
                    <a:pt x="11455" y="20511"/>
                    <a:pt x="11146" y="21702"/>
                  </a:cubicBezTo>
                  <a:cubicBezTo>
                    <a:pt x="11074" y="22178"/>
                    <a:pt x="10669" y="23250"/>
                    <a:pt x="9479" y="23250"/>
                  </a:cubicBezTo>
                  <a:cubicBezTo>
                    <a:pt x="7931" y="23250"/>
                    <a:pt x="7621" y="22940"/>
                    <a:pt x="6883" y="21511"/>
                  </a:cubicBezTo>
                  <a:cubicBezTo>
                    <a:pt x="6314" y="20408"/>
                    <a:pt x="5195" y="19774"/>
                    <a:pt x="4034" y="19774"/>
                  </a:cubicBezTo>
                  <a:cubicBezTo>
                    <a:pt x="3541" y="19774"/>
                    <a:pt x="3041" y="19889"/>
                    <a:pt x="2572" y="20130"/>
                  </a:cubicBezTo>
                  <a:cubicBezTo>
                    <a:pt x="977" y="20916"/>
                    <a:pt x="358" y="22869"/>
                    <a:pt x="1167" y="24440"/>
                  </a:cubicBezTo>
                  <a:cubicBezTo>
                    <a:pt x="2477" y="27036"/>
                    <a:pt x="4501" y="29680"/>
                    <a:pt x="9431" y="29680"/>
                  </a:cubicBezTo>
                  <a:cubicBezTo>
                    <a:pt x="13170" y="29680"/>
                    <a:pt x="16337" y="27155"/>
                    <a:pt x="17361" y="23393"/>
                  </a:cubicBezTo>
                  <a:cubicBezTo>
                    <a:pt x="18338" y="19797"/>
                    <a:pt x="17171" y="14915"/>
                    <a:pt x="12408" y="12105"/>
                  </a:cubicBezTo>
                  <a:cubicBezTo>
                    <a:pt x="11574" y="11628"/>
                    <a:pt x="11312" y="11485"/>
                    <a:pt x="9598" y="10438"/>
                  </a:cubicBezTo>
                  <a:cubicBezTo>
                    <a:pt x="8597" y="9842"/>
                    <a:pt x="7454" y="8413"/>
                    <a:pt x="8002" y="7318"/>
                  </a:cubicBezTo>
                  <a:cubicBezTo>
                    <a:pt x="8407" y="6580"/>
                    <a:pt x="8788" y="6437"/>
                    <a:pt x="9145" y="6389"/>
                  </a:cubicBezTo>
                  <a:cubicBezTo>
                    <a:pt x="9183" y="6387"/>
                    <a:pt x="9221" y="6386"/>
                    <a:pt x="9259" y="6386"/>
                  </a:cubicBezTo>
                  <a:cubicBezTo>
                    <a:pt x="10025" y="6386"/>
                    <a:pt x="10726" y="6829"/>
                    <a:pt x="10907" y="7056"/>
                  </a:cubicBezTo>
                  <a:cubicBezTo>
                    <a:pt x="11498" y="8036"/>
                    <a:pt x="12556" y="8568"/>
                    <a:pt x="13637" y="8568"/>
                  </a:cubicBezTo>
                  <a:cubicBezTo>
                    <a:pt x="14211" y="8568"/>
                    <a:pt x="14792" y="8418"/>
                    <a:pt x="15313" y="8104"/>
                  </a:cubicBezTo>
                  <a:cubicBezTo>
                    <a:pt x="16813" y="7175"/>
                    <a:pt x="17266" y="5175"/>
                    <a:pt x="16337" y="3698"/>
                  </a:cubicBezTo>
                  <a:cubicBezTo>
                    <a:pt x="14961" y="1496"/>
                    <a:pt x="12103" y="0"/>
                    <a:pt x="92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47"/>
            <p:cNvSpPr/>
            <p:nvPr/>
          </p:nvSpPr>
          <p:spPr>
            <a:xfrm>
              <a:off x="4015988" y="2481701"/>
              <a:ext cx="29480" cy="47711"/>
            </a:xfrm>
            <a:custGeom>
              <a:avLst/>
              <a:gdLst/>
              <a:ahLst/>
              <a:cxnLst/>
              <a:rect l="l" t="t" r="r" b="b"/>
              <a:pathLst>
                <a:path w="18339" h="29680" extrusionOk="0">
                  <a:moveTo>
                    <a:pt x="9256" y="0"/>
                  </a:moveTo>
                  <a:cubicBezTo>
                    <a:pt x="9148" y="0"/>
                    <a:pt x="9039" y="3"/>
                    <a:pt x="8931" y="7"/>
                  </a:cubicBezTo>
                  <a:cubicBezTo>
                    <a:pt x="6074" y="126"/>
                    <a:pt x="3645" y="1722"/>
                    <a:pt x="2263" y="4413"/>
                  </a:cubicBezTo>
                  <a:cubicBezTo>
                    <a:pt x="1" y="8842"/>
                    <a:pt x="2597" y="13629"/>
                    <a:pt x="6169" y="15867"/>
                  </a:cubicBezTo>
                  <a:cubicBezTo>
                    <a:pt x="6717" y="16201"/>
                    <a:pt x="7907" y="16915"/>
                    <a:pt x="9146" y="17653"/>
                  </a:cubicBezTo>
                  <a:cubicBezTo>
                    <a:pt x="11122" y="18820"/>
                    <a:pt x="11480" y="20511"/>
                    <a:pt x="11146" y="21702"/>
                  </a:cubicBezTo>
                  <a:cubicBezTo>
                    <a:pt x="11075" y="22178"/>
                    <a:pt x="10670" y="23250"/>
                    <a:pt x="9479" y="23250"/>
                  </a:cubicBezTo>
                  <a:cubicBezTo>
                    <a:pt x="7931" y="23250"/>
                    <a:pt x="7622" y="22940"/>
                    <a:pt x="6883" y="21511"/>
                  </a:cubicBezTo>
                  <a:cubicBezTo>
                    <a:pt x="6315" y="20408"/>
                    <a:pt x="5195" y="19774"/>
                    <a:pt x="4035" y="19774"/>
                  </a:cubicBezTo>
                  <a:cubicBezTo>
                    <a:pt x="3542" y="19774"/>
                    <a:pt x="3042" y="19889"/>
                    <a:pt x="2573" y="20130"/>
                  </a:cubicBezTo>
                  <a:cubicBezTo>
                    <a:pt x="1001" y="20916"/>
                    <a:pt x="358" y="22869"/>
                    <a:pt x="1168" y="24440"/>
                  </a:cubicBezTo>
                  <a:cubicBezTo>
                    <a:pt x="2478" y="27036"/>
                    <a:pt x="4502" y="29680"/>
                    <a:pt x="9455" y="29680"/>
                  </a:cubicBezTo>
                  <a:cubicBezTo>
                    <a:pt x="13170" y="29680"/>
                    <a:pt x="16361" y="27155"/>
                    <a:pt x="17362" y="23393"/>
                  </a:cubicBezTo>
                  <a:cubicBezTo>
                    <a:pt x="18338" y="19797"/>
                    <a:pt x="17195" y="14915"/>
                    <a:pt x="12432" y="12105"/>
                  </a:cubicBezTo>
                  <a:cubicBezTo>
                    <a:pt x="11599" y="11628"/>
                    <a:pt x="11313" y="11485"/>
                    <a:pt x="9598" y="10438"/>
                  </a:cubicBezTo>
                  <a:cubicBezTo>
                    <a:pt x="8622" y="9842"/>
                    <a:pt x="7455" y="8413"/>
                    <a:pt x="8026" y="7318"/>
                  </a:cubicBezTo>
                  <a:cubicBezTo>
                    <a:pt x="8407" y="6580"/>
                    <a:pt x="8788" y="6437"/>
                    <a:pt x="9146" y="6389"/>
                  </a:cubicBezTo>
                  <a:cubicBezTo>
                    <a:pt x="9184" y="6387"/>
                    <a:pt x="9222" y="6386"/>
                    <a:pt x="9260" y="6386"/>
                  </a:cubicBezTo>
                  <a:cubicBezTo>
                    <a:pt x="10026" y="6386"/>
                    <a:pt x="10726" y="6829"/>
                    <a:pt x="10908" y="7056"/>
                  </a:cubicBezTo>
                  <a:cubicBezTo>
                    <a:pt x="11514" y="8036"/>
                    <a:pt x="12568" y="8568"/>
                    <a:pt x="13643" y="8568"/>
                  </a:cubicBezTo>
                  <a:cubicBezTo>
                    <a:pt x="14215" y="8568"/>
                    <a:pt x="14793" y="8418"/>
                    <a:pt x="15314" y="8104"/>
                  </a:cubicBezTo>
                  <a:cubicBezTo>
                    <a:pt x="16838" y="7175"/>
                    <a:pt x="17266" y="5175"/>
                    <a:pt x="16361" y="3698"/>
                  </a:cubicBezTo>
                  <a:cubicBezTo>
                    <a:pt x="14985" y="1496"/>
                    <a:pt x="12105" y="0"/>
                    <a:pt x="92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47"/>
            <p:cNvSpPr/>
            <p:nvPr/>
          </p:nvSpPr>
          <p:spPr>
            <a:xfrm>
              <a:off x="4135723" y="2481022"/>
              <a:ext cx="24809" cy="48084"/>
            </a:xfrm>
            <a:custGeom>
              <a:avLst/>
              <a:gdLst/>
              <a:ahLst/>
              <a:cxnLst/>
              <a:rect l="l" t="t" r="r" b="b"/>
              <a:pathLst>
                <a:path w="15433" h="29912" extrusionOk="0">
                  <a:moveTo>
                    <a:pt x="3549" y="0"/>
                  </a:moveTo>
                  <a:cubicBezTo>
                    <a:pt x="1906" y="0"/>
                    <a:pt x="453" y="1191"/>
                    <a:pt x="239" y="2810"/>
                  </a:cubicBezTo>
                  <a:cubicBezTo>
                    <a:pt x="0" y="4763"/>
                    <a:pt x="1525" y="6406"/>
                    <a:pt x="3430" y="6406"/>
                  </a:cubicBezTo>
                  <a:lnTo>
                    <a:pt x="4501" y="6406"/>
                  </a:lnTo>
                  <a:lnTo>
                    <a:pt x="4501" y="26577"/>
                  </a:lnTo>
                  <a:cubicBezTo>
                    <a:pt x="4501" y="28220"/>
                    <a:pt x="5692" y="29673"/>
                    <a:pt x="7288" y="29887"/>
                  </a:cubicBezTo>
                  <a:cubicBezTo>
                    <a:pt x="7425" y="29904"/>
                    <a:pt x="7561" y="29912"/>
                    <a:pt x="7694" y="29912"/>
                  </a:cubicBezTo>
                  <a:cubicBezTo>
                    <a:pt x="9485" y="29912"/>
                    <a:pt x="10907" y="28469"/>
                    <a:pt x="10907" y="26696"/>
                  </a:cubicBezTo>
                  <a:lnTo>
                    <a:pt x="10907" y="6406"/>
                  </a:lnTo>
                  <a:lnTo>
                    <a:pt x="12003" y="6406"/>
                  </a:lnTo>
                  <a:cubicBezTo>
                    <a:pt x="13908" y="6406"/>
                    <a:pt x="15432" y="4739"/>
                    <a:pt x="15194" y="2810"/>
                  </a:cubicBezTo>
                  <a:cubicBezTo>
                    <a:pt x="15004" y="1191"/>
                    <a:pt x="13551" y="0"/>
                    <a:pt x="119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47"/>
            <p:cNvSpPr/>
            <p:nvPr/>
          </p:nvSpPr>
          <p:spPr>
            <a:xfrm>
              <a:off x="4076354" y="2500338"/>
              <a:ext cx="20635" cy="10299"/>
            </a:xfrm>
            <a:custGeom>
              <a:avLst/>
              <a:gdLst/>
              <a:ahLst/>
              <a:cxnLst/>
              <a:rect l="l" t="t" r="r" b="b"/>
              <a:pathLst>
                <a:path w="12837" h="6407" extrusionOk="0">
                  <a:moveTo>
                    <a:pt x="3549" y="1"/>
                  </a:moveTo>
                  <a:cubicBezTo>
                    <a:pt x="1906" y="1"/>
                    <a:pt x="453" y="1191"/>
                    <a:pt x="239" y="2787"/>
                  </a:cubicBezTo>
                  <a:cubicBezTo>
                    <a:pt x="1" y="4740"/>
                    <a:pt x="1525" y="6407"/>
                    <a:pt x="3430" y="6407"/>
                  </a:cubicBezTo>
                  <a:lnTo>
                    <a:pt x="9288" y="6407"/>
                  </a:lnTo>
                  <a:cubicBezTo>
                    <a:pt x="10932" y="6407"/>
                    <a:pt x="12384" y="5216"/>
                    <a:pt x="12599" y="3597"/>
                  </a:cubicBezTo>
                  <a:cubicBezTo>
                    <a:pt x="12837" y="1644"/>
                    <a:pt x="11336" y="1"/>
                    <a:pt x="94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47"/>
            <p:cNvSpPr/>
            <p:nvPr/>
          </p:nvSpPr>
          <p:spPr>
            <a:xfrm>
              <a:off x="4218701" y="2480983"/>
              <a:ext cx="28101" cy="48124"/>
            </a:xfrm>
            <a:custGeom>
              <a:avLst/>
              <a:gdLst/>
              <a:ahLst/>
              <a:cxnLst/>
              <a:rect l="l" t="t" r="r" b="b"/>
              <a:pathLst>
                <a:path w="17481" h="29937" extrusionOk="0">
                  <a:moveTo>
                    <a:pt x="3668" y="0"/>
                  </a:moveTo>
                  <a:cubicBezTo>
                    <a:pt x="3097" y="0"/>
                    <a:pt x="2597" y="239"/>
                    <a:pt x="2239" y="691"/>
                  </a:cubicBezTo>
                  <a:cubicBezTo>
                    <a:pt x="1" y="3358"/>
                    <a:pt x="1858" y="6430"/>
                    <a:pt x="4430" y="6430"/>
                  </a:cubicBezTo>
                  <a:lnTo>
                    <a:pt x="5502" y="6430"/>
                  </a:lnTo>
                  <a:lnTo>
                    <a:pt x="5502" y="26720"/>
                  </a:lnTo>
                  <a:cubicBezTo>
                    <a:pt x="5502" y="28502"/>
                    <a:pt x="6938" y="29936"/>
                    <a:pt x="8717" y="29936"/>
                  </a:cubicBezTo>
                  <a:cubicBezTo>
                    <a:pt x="9530" y="29936"/>
                    <a:pt x="10414" y="29637"/>
                    <a:pt x="11265" y="28935"/>
                  </a:cubicBezTo>
                  <a:cubicBezTo>
                    <a:pt x="11694" y="28602"/>
                    <a:pt x="11932" y="28078"/>
                    <a:pt x="11932" y="27506"/>
                  </a:cubicBezTo>
                  <a:lnTo>
                    <a:pt x="11932" y="6430"/>
                  </a:lnTo>
                  <a:lnTo>
                    <a:pt x="13813" y="6430"/>
                  </a:lnTo>
                  <a:cubicBezTo>
                    <a:pt x="14385" y="6430"/>
                    <a:pt x="14885" y="6192"/>
                    <a:pt x="15242" y="5740"/>
                  </a:cubicBezTo>
                  <a:cubicBezTo>
                    <a:pt x="17481" y="3073"/>
                    <a:pt x="15623" y="0"/>
                    <a:pt x="130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47"/>
            <p:cNvSpPr/>
            <p:nvPr/>
          </p:nvSpPr>
          <p:spPr>
            <a:xfrm>
              <a:off x="4160981" y="2500338"/>
              <a:ext cx="20635" cy="10299"/>
            </a:xfrm>
            <a:custGeom>
              <a:avLst/>
              <a:gdLst/>
              <a:ahLst/>
              <a:cxnLst/>
              <a:rect l="l" t="t" r="r" b="b"/>
              <a:pathLst>
                <a:path w="12837" h="6407" extrusionOk="0">
                  <a:moveTo>
                    <a:pt x="3548" y="1"/>
                  </a:moveTo>
                  <a:cubicBezTo>
                    <a:pt x="1905" y="1"/>
                    <a:pt x="453" y="1191"/>
                    <a:pt x="238" y="2787"/>
                  </a:cubicBezTo>
                  <a:cubicBezTo>
                    <a:pt x="0" y="4764"/>
                    <a:pt x="1524" y="6407"/>
                    <a:pt x="3429" y="6407"/>
                  </a:cubicBezTo>
                  <a:lnTo>
                    <a:pt x="9407" y="6407"/>
                  </a:lnTo>
                  <a:cubicBezTo>
                    <a:pt x="11312" y="6407"/>
                    <a:pt x="12836" y="4740"/>
                    <a:pt x="12598" y="2787"/>
                  </a:cubicBezTo>
                  <a:cubicBezTo>
                    <a:pt x="12384" y="1168"/>
                    <a:pt x="10931" y="1"/>
                    <a:pt x="9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47"/>
            <p:cNvSpPr/>
            <p:nvPr/>
          </p:nvSpPr>
          <p:spPr>
            <a:xfrm>
              <a:off x="4210653" y="2676812"/>
              <a:ext cx="34455" cy="13636"/>
            </a:xfrm>
            <a:custGeom>
              <a:avLst/>
              <a:gdLst/>
              <a:ahLst/>
              <a:cxnLst/>
              <a:rect l="l" t="t" r="r" b="b"/>
              <a:pathLst>
                <a:path w="21434" h="8483" extrusionOk="0">
                  <a:moveTo>
                    <a:pt x="10750" y="1"/>
                  </a:moveTo>
                  <a:cubicBezTo>
                    <a:pt x="7770" y="1"/>
                    <a:pt x="4787" y="846"/>
                    <a:pt x="2001" y="2537"/>
                  </a:cubicBezTo>
                  <a:cubicBezTo>
                    <a:pt x="477" y="3466"/>
                    <a:pt x="1" y="5443"/>
                    <a:pt x="953" y="6943"/>
                  </a:cubicBezTo>
                  <a:cubicBezTo>
                    <a:pt x="1557" y="7934"/>
                    <a:pt x="2605" y="8482"/>
                    <a:pt x="3676" y="8482"/>
                  </a:cubicBezTo>
                  <a:cubicBezTo>
                    <a:pt x="4252" y="8482"/>
                    <a:pt x="4834" y="8324"/>
                    <a:pt x="5359" y="7991"/>
                  </a:cubicBezTo>
                  <a:cubicBezTo>
                    <a:pt x="7097" y="6931"/>
                    <a:pt x="8919" y="6401"/>
                    <a:pt x="10738" y="6401"/>
                  </a:cubicBezTo>
                  <a:cubicBezTo>
                    <a:pt x="12557" y="6401"/>
                    <a:pt x="14373" y="6931"/>
                    <a:pt x="16099" y="7991"/>
                  </a:cubicBezTo>
                  <a:cubicBezTo>
                    <a:pt x="16647" y="8324"/>
                    <a:pt x="17219" y="8467"/>
                    <a:pt x="17766" y="8467"/>
                  </a:cubicBezTo>
                  <a:cubicBezTo>
                    <a:pt x="18862" y="8467"/>
                    <a:pt x="19933" y="7919"/>
                    <a:pt x="20529" y="6943"/>
                  </a:cubicBezTo>
                  <a:cubicBezTo>
                    <a:pt x="21434" y="5443"/>
                    <a:pt x="20957" y="3466"/>
                    <a:pt x="19481" y="2537"/>
                  </a:cubicBezTo>
                  <a:cubicBezTo>
                    <a:pt x="16707" y="846"/>
                    <a:pt x="13730" y="1"/>
                    <a:pt x="10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47"/>
            <p:cNvSpPr/>
            <p:nvPr/>
          </p:nvSpPr>
          <p:spPr>
            <a:xfrm>
              <a:off x="4243423" y="2630877"/>
              <a:ext cx="10299" cy="19298"/>
            </a:xfrm>
            <a:custGeom>
              <a:avLst/>
              <a:gdLst/>
              <a:ahLst/>
              <a:cxnLst/>
              <a:rect l="l" t="t" r="r" b="b"/>
              <a:pathLst>
                <a:path w="6407" h="12005" extrusionOk="0">
                  <a:moveTo>
                    <a:pt x="3194" y="1"/>
                  </a:moveTo>
                  <a:cubicBezTo>
                    <a:pt x="1423" y="1"/>
                    <a:pt x="0" y="1444"/>
                    <a:pt x="0" y="3216"/>
                  </a:cubicBezTo>
                  <a:lnTo>
                    <a:pt x="0" y="8789"/>
                  </a:lnTo>
                  <a:cubicBezTo>
                    <a:pt x="0" y="10562"/>
                    <a:pt x="1444" y="12005"/>
                    <a:pt x="3198" y="12005"/>
                  </a:cubicBezTo>
                  <a:cubicBezTo>
                    <a:pt x="3329" y="12005"/>
                    <a:pt x="3462" y="11997"/>
                    <a:pt x="3596" y="11980"/>
                  </a:cubicBezTo>
                  <a:cubicBezTo>
                    <a:pt x="5239" y="11766"/>
                    <a:pt x="6406" y="10313"/>
                    <a:pt x="6406" y="8670"/>
                  </a:cubicBezTo>
                  <a:lnTo>
                    <a:pt x="6406" y="3335"/>
                  </a:lnTo>
                  <a:cubicBezTo>
                    <a:pt x="6406" y="1692"/>
                    <a:pt x="5215" y="240"/>
                    <a:pt x="3596" y="25"/>
                  </a:cubicBezTo>
                  <a:cubicBezTo>
                    <a:pt x="3460" y="9"/>
                    <a:pt x="3326" y="1"/>
                    <a:pt x="31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47"/>
            <p:cNvSpPr/>
            <p:nvPr/>
          </p:nvSpPr>
          <p:spPr>
            <a:xfrm>
              <a:off x="4216900" y="2656033"/>
              <a:ext cx="22013" cy="11818"/>
            </a:xfrm>
            <a:custGeom>
              <a:avLst/>
              <a:gdLst/>
              <a:ahLst/>
              <a:cxnLst/>
              <a:rect l="l" t="t" r="r" b="b"/>
              <a:pathLst>
                <a:path w="13694" h="7352" extrusionOk="0">
                  <a:moveTo>
                    <a:pt x="3623" y="1"/>
                  </a:moveTo>
                  <a:cubicBezTo>
                    <a:pt x="2594" y="1"/>
                    <a:pt x="1589" y="496"/>
                    <a:pt x="977" y="1422"/>
                  </a:cubicBezTo>
                  <a:cubicBezTo>
                    <a:pt x="0" y="2898"/>
                    <a:pt x="405" y="4898"/>
                    <a:pt x="1882" y="5875"/>
                  </a:cubicBezTo>
                  <a:cubicBezTo>
                    <a:pt x="3358" y="6851"/>
                    <a:pt x="5121" y="7351"/>
                    <a:pt x="6835" y="7351"/>
                  </a:cubicBezTo>
                  <a:cubicBezTo>
                    <a:pt x="8597" y="7351"/>
                    <a:pt x="10336" y="6851"/>
                    <a:pt x="11812" y="5875"/>
                  </a:cubicBezTo>
                  <a:cubicBezTo>
                    <a:pt x="13265" y="4898"/>
                    <a:pt x="13694" y="2898"/>
                    <a:pt x="12717" y="1422"/>
                  </a:cubicBezTo>
                  <a:cubicBezTo>
                    <a:pt x="12087" y="506"/>
                    <a:pt x="11069" y="7"/>
                    <a:pt x="10033" y="7"/>
                  </a:cubicBezTo>
                  <a:cubicBezTo>
                    <a:pt x="9425" y="7"/>
                    <a:pt x="8810" y="179"/>
                    <a:pt x="8264" y="540"/>
                  </a:cubicBezTo>
                  <a:cubicBezTo>
                    <a:pt x="7871" y="802"/>
                    <a:pt x="7359" y="933"/>
                    <a:pt x="6844" y="933"/>
                  </a:cubicBezTo>
                  <a:cubicBezTo>
                    <a:pt x="6329" y="933"/>
                    <a:pt x="5811" y="802"/>
                    <a:pt x="5406" y="540"/>
                  </a:cubicBezTo>
                  <a:cubicBezTo>
                    <a:pt x="4855" y="176"/>
                    <a:pt x="4235" y="1"/>
                    <a:pt x="36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47"/>
            <p:cNvSpPr/>
            <p:nvPr/>
          </p:nvSpPr>
          <p:spPr>
            <a:xfrm>
              <a:off x="4202144" y="2630877"/>
              <a:ext cx="10262" cy="19298"/>
            </a:xfrm>
            <a:custGeom>
              <a:avLst/>
              <a:gdLst/>
              <a:ahLst/>
              <a:cxnLst/>
              <a:rect l="l" t="t" r="r" b="b"/>
              <a:pathLst>
                <a:path w="6384" h="12005" extrusionOk="0">
                  <a:moveTo>
                    <a:pt x="3185" y="1"/>
                  </a:moveTo>
                  <a:cubicBezTo>
                    <a:pt x="3054" y="1"/>
                    <a:pt x="2921" y="9"/>
                    <a:pt x="2787" y="25"/>
                  </a:cubicBezTo>
                  <a:cubicBezTo>
                    <a:pt x="1144" y="240"/>
                    <a:pt x="1" y="1692"/>
                    <a:pt x="1" y="3335"/>
                  </a:cubicBezTo>
                  <a:lnTo>
                    <a:pt x="1" y="8670"/>
                  </a:lnTo>
                  <a:cubicBezTo>
                    <a:pt x="1" y="10313"/>
                    <a:pt x="1192" y="11766"/>
                    <a:pt x="2787" y="11980"/>
                  </a:cubicBezTo>
                  <a:cubicBezTo>
                    <a:pt x="2924" y="11997"/>
                    <a:pt x="3060" y="12005"/>
                    <a:pt x="3193" y="12005"/>
                  </a:cubicBezTo>
                  <a:cubicBezTo>
                    <a:pt x="4981" y="12005"/>
                    <a:pt x="6383" y="10562"/>
                    <a:pt x="6383" y="8789"/>
                  </a:cubicBezTo>
                  <a:lnTo>
                    <a:pt x="6383" y="3216"/>
                  </a:lnTo>
                  <a:cubicBezTo>
                    <a:pt x="6383" y="1444"/>
                    <a:pt x="4940" y="1"/>
                    <a:pt x="31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47"/>
            <p:cNvSpPr/>
            <p:nvPr/>
          </p:nvSpPr>
          <p:spPr>
            <a:xfrm>
              <a:off x="4146761" y="2539393"/>
              <a:ext cx="10338" cy="10338"/>
            </a:xfrm>
            <a:custGeom>
              <a:avLst/>
              <a:gdLst/>
              <a:ahLst/>
              <a:cxnLst/>
              <a:rect l="l" t="t" r="r" b="b"/>
              <a:pathLst>
                <a:path w="6431" h="6431" extrusionOk="0">
                  <a:moveTo>
                    <a:pt x="3216" y="1"/>
                  </a:moveTo>
                  <a:cubicBezTo>
                    <a:pt x="1430" y="1"/>
                    <a:pt x="1" y="1429"/>
                    <a:pt x="1" y="3216"/>
                  </a:cubicBezTo>
                  <a:cubicBezTo>
                    <a:pt x="1" y="4978"/>
                    <a:pt x="1430" y="6430"/>
                    <a:pt x="3216" y="6430"/>
                  </a:cubicBezTo>
                  <a:cubicBezTo>
                    <a:pt x="4978" y="6430"/>
                    <a:pt x="6431" y="4978"/>
                    <a:pt x="6431" y="3216"/>
                  </a:cubicBezTo>
                  <a:cubicBezTo>
                    <a:pt x="6431" y="1429"/>
                    <a:pt x="4978" y="1"/>
                    <a:pt x="32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47"/>
            <p:cNvSpPr/>
            <p:nvPr/>
          </p:nvSpPr>
          <p:spPr>
            <a:xfrm>
              <a:off x="4126102" y="2539393"/>
              <a:ext cx="10338" cy="10338"/>
            </a:xfrm>
            <a:custGeom>
              <a:avLst/>
              <a:gdLst/>
              <a:ahLst/>
              <a:cxnLst/>
              <a:rect l="l" t="t" r="r" b="b"/>
              <a:pathLst>
                <a:path w="6431" h="6431" extrusionOk="0">
                  <a:moveTo>
                    <a:pt x="3216" y="1"/>
                  </a:moveTo>
                  <a:cubicBezTo>
                    <a:pt x="1430" y="1"/>
                    <a:pt x="1" y="1429"/>
                    <a:pt x="1" y="3216"/>
                  </a:cubicBezTo>
                  <a:cubicBezTo>
                    <a:pt x="1" y="4978"/>
                    <a:pt x="1430" y="6430"/>
                    <a:pt x="3216" y="6430"/>
                  </a:cubicBezTo>
                  <a:cubicBezTo>
                    <a:pt x="5002" y="6430"/>
                    <a:pt x="6431" y="4978"/>
                    <a:pt x="6431" y="3216"/>
                  </a:cubicBezTo>
                  <a:cubicBezTo>
                    <a:pt x="6431" y="1429"/>
                    <a:pt x="5002" y="1"/>
                    <a:pt x="32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47"/>
            <p:cNvSpPr/>
            <p:nvPr/>
          </p:nvSpPr>
          <p:spPr>
            <a:xfrm>
              <a:off x="4105444" y="2539393"/>
              <a:ext cx="10338" cy="10338"/>
            </a:xfrm>
            <a:custGeom>
              <a:avLst/>
              <a:gdLst/>
              <a:ahLst/>
              <a:cxnLst/>
              <a:rect l="l" t="t" r="r" b="b"/>
              <a:pathLst>
                <a:path w="6431" h="6431" extrusionOk="0">
                  <a:moveTo>
                    <a:pt x="3216" y="1"/>
                  </a:moveTo>
                  <a:cubicBezTo>
                    <a:pt x="1454" y="1"/>
                    <a:pt x="1" y="1429"/>
                    <a:pt x="1" y="3216"/>
                  </a:cubicBezTo>
                  <a:cubicBezTo>
                    <a:pt x="1" y="4978"/>
                    <a:pt x="1454" y="6430"/>
                    <a:pt x="3216" y="6430"/>
                  </a:cubicBezTo>
                  <a:cubicBezTo>
                    <a:pt x="5002" y="6430"/>
                    <a:pt x="6431" y="4978"/>
                    <a:pt x="6431" y="3216"/>
                  </a:cubicBezTo>
                  <a:cubicBezTo>
                    <a:pt x="6431" y="1429"/>
                    <a:pt x="5002" y="1"/>
                    <a:pt x="32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5" name="Google Shape;1505;p47"/>
          <p:cNvGrpSpPr/>
          <p:nvPr/>
        </p:nvGrpSpPr>
        <p:grpSpPr>
          <a:xfrm>
            <a:off x="4376295" y="1319462"/>
            <a:ext cx="352213" cy="352341"/>
            <a:chOff x="719997" y="3036757"/>
            <a:chExt cx="352213" cy="352341"/>
          </a:xfrm>
        </p:grpSpPr>
        <p:sp>
          <p:nvSpPr>
            <p:cNvPr id="1506" name="Google Shape;1506;p47"/>
            <p:cNvSpPr/>
            <p:nvPr/>
          </p:nvSpPr>
          <p:spPr>
            <a:xfrm>
              <a:off x="991699" y="3186839"/>
              <a:ext cx="34799" cy="47248"/>
            </a:xfrm>
            <a:custGeom>
              <a:avLst/>
              <a:gdLst/>
              <a:ahLst/>
              <a:cxnLst/>
              <a:rect l="l" t="t" r="r" b="b"/>
              <a:pathLst>
                <a:path w="21648" h="29392" extrusionOk="0">
                  <a:moveTo>
                    <a:pt x="10742" y="1"/>
                  </a:moveTo>
                  <a:cubicBezTo>
                    <a:pt x="5391" y="1"/>
                    <a:pt x="871" y="3963"/>
                    <a:pt x="120" y="9244"/>
                  </a:cubicBezTo>
                  <a:cubicBezTo>
                    <a:pt x="48" y="9744"/>
                    <a:pt x="1" y="10291"/>
                    <a:pt x="24" y="10791"/>
                  </a:cubicBezTo>
                  <a:cubicBezTo>
                    <a:pt x="48" y="12578"/>
                    <a:pt x="1525" y="13983"/>
                    <a:pt x="3239" y="13983"/>
                  </a:cubicBezTo>
                  <a:cubicBezTo>
                    <a:pt x="5002" y="13983"/>
                    <a:pt x="6454" y="12554"/>
                    <a:pt x="6454" y="10768"/>
                  </a:cubicBezTo>
                  <a:cubicBezTo>
                    <a:pt x="6454" y="10553"/>
                    <a:pt x="6454" y="10339"/>
                    <a:pt x="6478" y="10172"/>
                  </a:cubicBezTo>
                  <a:cubicBezTo>
                    <a:pt x="6788" y="8029"/>
                    <a:pt x="8621" y="6433"/>
                    <a:pt x="10765" y="6433"/>
                  </a:cubicBezTo>
                  <a:lnTo>
                    <a:pt x="10860" y="6433"/>
                  </a:lnTo>
                  <a:cubicBezTo>
                    <a:pt x="13122" y="6505"/>
                    <a:pt x="14980" y="8291"/>
                    <a:pt x="15099" y="10529"/>
                  </a:cubicBezTo>
                  <a:cubicBezTo>
                    <a:pt x="15170" y="12316"/>
                    <a:pt x="14194" y="13935"/>
                    <a:pt x="12432" y="14768"/>
                  </a:cubicBezTo>
                  <a:cubicBezTo>
                    <a:pt x="11932" y="15007"/>
                    <a:pt x="11360" y="15078"/>
                    <a:pt x="10812" y="15078"/>
                  </a:cubicBezTo>
                  <a:cubicBezTo>
                    <a:pt x="10798" y="15078"/>
                    <a:pt x="10783" y="15078"/>
                    <a:pt x="10769" y="15078"/>
                  </a:cubicBezTo>
                  <a:cubicBezTo>
                    <a:pt x="9002" y="15078"/>
                    <a:pt x="7550" y="16521"/>
                    <a:pt x="7550" y="18293"/>
                  </a:cubicBezTo>
                  <a:lnTo>
                    <a:pt x="7550" y="26056"/>
                  </a:lnTo>
                  <a:cubicBezTo>
                    <a:pt x="7550" y="27700"/>
                    <a:pt x="8740" y="29152"/>
                    <a:pt x="10360" y="29367"/>
                  </a:cubicBezTo>
                  <a:cubicBezTo>
                    <a:pt x="10495" y="29383"/>
                    <a:pt x="10630" y="29391"/>
                    <a:pt x="10762" y="29391"/>
                  </a:cubicBezTo>
                  <a:cubicBezTo>
                    <a:pt x="12533" y="29391"/>
                    <a:pt x="13956" y="27948"/>
                    <a:pt x="13956" y="26176"/>
                  </a:cubicBezTo>
                  <a:lnTo>
                    <a:pt x="13956" y="21008"/>
                  </a:lnTo>
                  <a:cubicBezTo>
                    <a:pt x="15694" y="20460"/>
                    <a:pt x="17266" y="19484"/>
                    <a:pt x="18552" y="18150"/>
                  </a:cubicBezTo>
                  <a:cubicBezTo>
                    <a:pt x="20600" y="16007"/>
                    <a:pt x="21648" y="13173"/>
                    <a:pt x="21481" y="10196"/>
                  </a:cubicBezTo>
                  <a:cubicBezTo>
                    <a:pt x="21195" y="4600"/>
                    <a:pt x="16575" y="123"/>
                    <a:pt x="10979" y="4"/>
                  </a:cubicBezTo>
                  <a:cubicBezTo>
                    <a:pt x="10900" y="2"/>
                    <a:pt x="10821" y="1"/>
                    <a:pt x="107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7"/>
            <p:cNvSpPr/>
            <p:nvPr/>
          </p:nvSpPr>
          <p:spPr>
            <a:xfrm>
              <a:off x="855983" y="3075428"/>
              <a:ext cx="10261" cy="47397"/>
            </a:xfrm>
            <a:custGeom>
              <a:avLst/>
              <a:gdLst/>
              <a:ahLst/>
              <a:cxnLst/>
              <a:rect l="l" t="t" r="r" b="b"/>
              <a:pathLst>
                <a:path w="6383" h="29485" extrusionOk="0">
                  <a:moveTo>
                    <a:pt x="3190" y="0"/>
                  </a:moveTo>
                  <a:cubicBezTo>
                    <a:pt x="1403" y="0"/>
                    <a:pt x="0" y="1443"/>
                    <a:pt x="0" y="3216"/>
                  </a:cubicBezTo>
                  <a:lnTo>
                    <a:pt x="0" y="26292"/>
                  </a:lnTo>
                  <a:cubicBezTo>
                    <a:pt x="0" y="28063"/>
                    <a:pt x="1441" y="29484"/>
                    <a:pt x="3193" y="29484"/>
                  </a:cubicBezTo>
                  <a:cubicBezTo>
                    <a:pt x="3326" y="29484"/>
                    <a:pt x="3461" y="29476"/>
                    <a:pt x="3596" y="29460"/>
                  </a:cubicBezTo>
                  <a:cubicBezTo>
                    <a:pt x="5240" y="29269"/>
                    <a:pt x="6383" y="27793"/>
                    <a:pt x="6383" y="26173"/>
                  </a:cubicBezTo>
                  <a:lnTo>
                    <a:pt x="6383" y="3335"/>
                  </a:lnTo>
                  <a:cubicBezTo>
                    <a:pt x="6383" y="1692"/>
                    <a:pt x="5192" y="239"/>
                    <a:pt x="3596" y="25"/>
                  </a:cubicBezTo>
                  <a:cubicBezTo>
                    <a:pt x="3459" y="8"/>
                    <a:pt x="3324" y="0"/>
                    <a:pt x="3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47"/>
            <p:cNvSpPr/>
            <p:nvPr/>
          </p:nvSpPr>
          <p:spPr>
            <a:xfrm>
              <a:off x="962226" y="3036910"/>
              <a:ext cx="109984" cy="109908"/>
            </a:xfrm>
            <a:custGeom>
              <a:avLst/>
              <a:gdLst/>
              <a:ahLst/>
              <a:cxnLst/>
              <a:rect l="l" t="t" r="r" b="b"/>
              <a:pathLst>
                <a:path w="68419" h="68372" extrusionOk="0">
                  <a:moveTo>
                    <a:pt x="34198" y="6407"/>
                  </a:moveTo>
                  <a:cubicBezTo>
                    <a:pt x="49534" y="6407"/>
                    <a:pt x="61989" y="18862"/>
                    <a:pt x="61989" y="34174"/>
                  </a:cubicBezTo>
                  <a:cubicBezTo>
                    <a:pt x="61989" y="49487"/>
                    <a:pt x="49510" y="61942"/>
                    <a:pt x="34198" y="61942"/>
                  </a:cubicBezTo>
                  <a:cubicBezTo>
                    <a:pt x="18909" y="61942"/>
                    <a:pt x="6430" y="49463"/>
                    <a:pt x="6430" y="34174"/>
                  </a:cubicBezTo>
                  <a:cubicBezTo>
                    <a:pt x="6430" y="18862"/>
                    <a:pt x="18885" y="6407"/>
                    <a:pt x="34198" y="6407"/>
                  </a:cubicBezTo>
                  <a:close/>
                  <a:moveTo>
                    <a:pt x="34198" y="1"/>
                  </a:moveTo>
                  <a:cubicBezTo>
                    <a:pt x="15361" y="1"/>
                    <a:pt x="0" y="15337"/>
                    <a:pt x="0" y="34198"/>
                  </a:cubicBezTo>
                  <a:cubicBezTo>
                    <a:pt x="0" y="53083"/>
                    <a:pt x="15337" y="68372"/>
                    <a:pt x="34198" y="68372"/>
                  </a:cubicBezTo>
                  <a:cubicBezTo>
                    <a:pt x="53059" y="68372"/>
                    <a:pt x="68419" y="53035"/>
                    <a:pt x="68419" y="34174"/>
                  </a:cubicBezTo>
                  <a:cubicBezTo>
                    <a:pt x="68419" y="15290"/>
                    <a:pt x="53059" y="1"/>
                    <a:pt x="341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7"/>
            <p:cNvSpPr/>
            <p:nvPr/>
          </p:nvSpPr>
          <p:spPr>
            <a:xfrm>
              <a:off x="757865" y="3057493"/>
              <a:ext cx="34722" cy="47241"/>
            </a:xfrm>
            <a:custGeom>
              <a:avLst/>
              <a:gdLst/>
              <a:ahLst/>
              <a:cxnLst/>
              <a:rect l="l" t="t" r="r" b="b"/>
              <a:pathLst>
                <a:path w="21600" h="29388" extrusionOk="0">
                  <a:moveTo>
                    <a:pt x="10741" y="0"/>
                  </a:moveTo>
                  <a:cubicBezTo>
                    <a:pt x="5382" y="0"/>
                    <a:pt x="858" y="3929"/>
                    <a:pt x="119" y="9264"/>
                  </a:cubicBezTo>
                  <a:cubicBezTo>
                    <a:pt x="48" y="9716"/>
                    <a:pt x="24" y="10169"/>
                    <a:pt x="24" y="10597"/>
                  </a:cubicBezTo>
                  <a:cubicBezTo>
                    <a:pt x="0" y="12193"/>
                    <a:pt x="1072" y="13622"/>
                    <a:pt x="2620" y="13908"/>
                  </a:cubicBezTo>
                  <a:cubicBezTo>
                    <a:pt x="2834" y="13950"/>
                    <a:pt x="3046" y="13971"/>
                    <a:pt x="3253" y="13971"/>
                  </a:cubicBezTo>
                  <a:cubicBezTo>
                    <a:pt x="5002" y="13971"/>
                    <a:pt x="6430" y="12510"/>
                    <a:pt x="6430" y="10764"/>
                  </a:cubicBezTo>
                  <a:cubicBezTo>
                    <a:pt x="6430" y="10550"/>
                    <a:pt x="6430" y="10336"/>
                    <a:pt x="6454" y="10169"/>
                  </a:cubicBezTo>
                  <a:cubicBezTo>
                    <a:pt x="6740" y="8026"/>
                    <a:pt x="8597" y="6430"/>
                    <a:pt x="10741" y="6430"/>
                  </a:cubicBezTo>
                  <a:lnTo>
                    <a:pt x="10836" y="6430"/>
                  </a:lnTo>
                  <a:cubicBezTo>
                    <a:pt x="13098" y="6501"/>
                    <a:pt x="14932" y="8287"/>
                    <a:pt x="15051" y="10526"/>
                  </a:cubicBezTo>
                  <a:cubicBezTo>
                    <a:pt x="15146" y="12312"/>
                    <a:pt x="14170" y="13931"/>
                    <a:pt x="12408" y="14789"/>
                  </a:cubicBezTo>
                  <a:cubicBezTo>
                    <a:pt x="11908" y="15027"/>
                    <a:pt x="11336" y="15075"/>
                    <a:pt x="10764" y="15075"/>
                  </a:cubicBezTo>
                  <a:cubicBezTo>
                    <a:pt x="10750" y="15074"/>
                    <a:pt x="10736" y="15074"/>
                    <a:pt x="10721" y="15074"/>
                  </a:cubicBezTo>
                  <a:cubicBezTo>
                    <a:pt x="8955" y="15074"/>
                    <a:pt x="7526" y="16518"/>
                    <a:pt x="7526" y="18290"/>
                  </a:cubicBezTo>
                  <a:lnTo>
                    <a:pt x="7526" y="26053"/>
                  </a:lnTo>
                  <a:cubicBezTo>
                    <a:pt x="7526" y="27696"/>
                    <a:pt x="8716" y="29149"/>
                    <a:pt x="10312" y="29363"/>
                  </a:cubicBezTo>
                  <a:cubicBezTo>
                    <a:pt x="10449" y="29380"/>
                    <a:pt x="10585" y="29388"/>
                    <a:pt x="10719" y="29388"/>
                  </a:cubicBezTo>
                  <a:cubicBezTo>
                    <a:pt x="12509" y="29388"/>
                    <a:pt x="13932" y="27945"/>
                    <a:pt x="13932" y="26172"/>
                  </a:cubicBezTo>
                  <a:lnTo>
                    <a:pt x="13932" y="21004"/>
                  </a:lnTo>
                  <a:cubicBezTo>
                    <a:pt x="15646" y="20457"/>
                    <a:pt x="17242" y="19480"/>
                    <a:pt x="18504" y="18147"/>
                  </a:cubicBezTo>
                  <a:cubicBezTo>
                    <a:pt x="20552" y="16003"/>
                    <a:pt x="21600" y="13169"/>
                    <a:pt x="21457" y="10193"/>
                  </a:cubicBezTo>
                  <a:cubicBezTo>
                    <a:pt x="21148" y="4596"/>
                    <a:pt x="16551" y="119"/>
                    <a:pt x="10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47"/>
            <p:cNvSpPr/>
            <p:nvPr/>
          </p:nvSpPr>
          <p:spPr>
            <a:xfrm>
              <a:off x="769976" y="3115554"/>
              <a:ext cx="10299" cy="10619"/>
            </a:xfrm>
            <a:custGeom>
              <a:avLst/>
              <a:gdLst/>
              <a:ahLst/>
              <a:cxnLst/>
              <a:rect l="l" t="t" r="r" b="b"/>
              <a:pathLst>
                <a:path w="6407" h="6606" extrusionOk="0">
                  <a:moveTo>
                    <a:pt x="3199" y="1"/>
                  </a:moveTo>
                  <a:cubicBezTo>
                    <a:pt x="3064" y="1"/>
                    <a:pt x="2926" y="9"/>
                    <a:pt x="2787" y="26"/>
                  </a:cubicBezTo>
                  <a:cubicBezTo>
                    <a:pt x="1191" y="192"/>
                    <a:pt x="1" y="1669"/>
                    <a:pt x="1" y="3312"/>
                  </a:cubicBezTo>
                  <a:cubicBezTo>
                    <a:pt x="1" y="4836"/>
                    <a:pt x="1001" y="6194"/>
                    <a:pt x="2477" y="6527"/>
                  </a:cubicBezTo>
                  <a:cubicBezTo>
                    <a:pt x="2720" y="6580"/>
                    <a:pt x="2960" y="6605"/>
                    <a:pt x="3194" y="6605"/>
                  </a:cubicBezTo>
                  <a:cubicBezTo>
                    <a:pt x="4959" y="6605"/>
                    <a:pt x="6407" y="5173"/>
                    <a:pt x="6407" y="3407"/>
                  </a:cubicBezTo>
                  <a:lnTo>
                    <a:pt x="6407" y="3193"/>
                  </a:lnTo>
                  <a:cubicBezTo>
                    <a:pt x="6407" y="1422"/>
                    <a:pt x="4987" y="1"/>
                    <a:pt x="31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47"/>
            <p:cNvSpPr/>
            <p:nvPr/>
          </p:nvSpPr>
          <p:spPr>
            <a:xfrm>
              <a:off x="772697" y="3287527"/>
              <a:ext cx="10299" cy="10655"/>
            </a:xfrm>
            <a:custGeom>
              <a:avLst/>
              <a:gdLst/>
              <a:ahLst/>
              <a:cxnLst/>
              <a:rect l="l" t="t" r="r" b="b"/>
              <a:pathLst>
                <a:path w="6407" h="6628" extrusionOk="0">
                  <a:moveTo>
                    <a:pt x="3208" y="0"/>
                  </a:moveTo>
                  <a:cubicBezTo>
                    <a:pt x="3077" y="0"/>
                    <a:pt x="2945" y="8"/>
                    <a:pt x="2811" y="25"/>
                  </a:cubicBezTo>
                  <a:cubicBezTo>
                    <a:pt x="1191" y="215"/>
                    <a:pt x="1" y="1692"/>
                    <a:pt x="1" y="3335"/>
                  </a:cubicBezTo>
                  <a:cubicBezTo>
                    <a:pt x="1" y="4859"/>
                    <a:pt x="1025" y="6216"/>
                    <a:pt x="2477" y="6550"/>
                  </a:cubicBezTo>
                  <a:cubicBezTo>
                    <a:pt x="2717" y="6602"/>
                    <a:pt x="2955" y="6627"/>
                    <a:pt x="3187" y="6627"/>
                  </a:cubicBezTo>
                  <a:cubicBezTo>
                    <a:pt x="4955" y="6627"/>
                    <a:pt x="6407" y="5178"/>
                    <a:pt x="6407" y="3430"/>
                  </a:cubicBezTo>
                  <a:lnTo>
                    <a:pt x="6407" y="3216"/>
                  </a:lnTo>
                  <a:cubicBezTo>
                    <a:pt x="6407" y="1443"/>
                    <a:pt x="4963" y="0"/>
                    <a:pt x="32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47"/>
            <p:cNvSpPr/>
            <p:nvPr/>
          </p:nvSpPr>
          <p:spPr>
            <a:xfrm>
              <a:off x="772736" y="3229501"/>
              <a:ext cx="10299" cy="47434"/>
            </a:xfrm>
            <a:custGeom>
              <a:avLst/>
              <a:gdLst/>
              <a:ahLst/>
              <a:cxnLst/>
              <a:rect l="l" t="t" r="r" b="b"/>
              <a:pathLst>
                <a:path w="6407" h="29508" extrusionOk="0">
                  <a:moveTo>
                    <a:pt x="3214" y="0"/>
                  </a:moveTo>
                  <a:cubicBezTo>
                    <a:pt x="1423" y="0"/>
                    <a:pt x="0" y="1443"/>
                    <a:pt x="0" y="3216"/>
                  </a:cubicBezTo>
                  <a:lnTo>
                    <a:pt x="0" y="26292"/>
                  </a:lnTo>
                  <a:cubicBezTo>
                    <a:pt x="0" y="28065"/>
                    <a:pt x="1444" y="29508"/>
                    <a:pt x="3218" y="29508"/>
                  </a:cubicBezTo>
                  <a:cubicBezTo>
                    <a:pt x="3350" y="29508"/>
                    <a:pt x="3485" y="29500"/>
                    <a:pt x="3620" y="29483"/>
                  </a:cubicBezTo>
                  <a:cubicBezTo>
                    <a:pt x="5216" y="29293"/>
                    <a:pt x="6406" y="27840"/>
                    <a:pt x="6406" y="26197"/>
                  </a:cubicBezTo>
                  <a:lnTo>
                    <a:pt x="6406" y="3335"/>
                  </a:lnTo>
                  <a:cubicBezTo>
                    <a:pt x="6406" y="1692"/>
                    <a:pt x="5216" y="239"/>
                    <a:pt x="3620" y="25"/>
                  </a:cubicBezTo>
                  <a:cubicBezTo>
                    <a:pt x="3483" y="8"/>
                    <a:pt x="3347" y="0"/>
                    <a:pt x="3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7"/>
            <p:cNvSpPr/>
            <p:nvPr/>
          </p:nvSpPr>
          <p:spPr>
            <a:xfrm>
              <a:off x="719997" y="3036757"/>
              <a:ext cx="351888" cy="351924"/>
            </a:xfrm>
            <a:custGeom>
              <a:avLst/>
              <a:gdLst/>
              <a:ahLst/>
              <a:cxnLst/>
              <a:rect l="l" t="t" r="r" b="b"/>
              <a:pathLst>
                <a:path w="218904" h="218926" extrusionOk="0">
                  <a:moveTo>
                    <a:pt x="87662" y="17599"/>
                  </a:moveTo>
                  <a:cubicBezTo>
                    <a:pt x="102998" y="17599"/>
                    <a:pt x="115453" y="30078"/>
                    <a:pt x="115453" y="45367"/>
                  </a:cubicBezTo>
                  <a:cubicBezTo>
                    <a:pt x="115453" y="46629"/>
                    <a:pt x="115358" y="47867"/>
                    <a:pt x="115191" y="49106"/>
                  </a:cubicBezTo>
                  <a:cubicBezTo>
                    <a:pt x="105094" y="49701"/>
                    <a:pt x="95949" y="53392"/>
                    <a:pt x="89043" y="59870"/>
                  </a:cubicBezTo>
                  <a:cubicBezTo>
                    <a:pt x="87590" y="59370"/>
                    <a:pt x="84995" y="58774"/>
                    <a:pt x="82446" y="58774"/>
                  </a:cubicBezTo>
                  <a:cubicBezTo>
                    <a:pt x="76802" y="58774"/>
                    <a:pt x="71444" y="60608"/>
                    <a:pt x="67015" y="63990"/>
                  </a:cubicBezTo>
                  <a:cubicBezTo>
                    <a:pt x="64609" y="61299"/>
                    <a:pt x="62728" y="58203"/>
                    <a:pt x="61513" y="54797"/>
                  </a:cubicBezTo>
                  <a:cubicBezTo>
                    <a:pt x="65848" y="49130"/>
                    <a:pt x="68443" y="42009"/>
                    <a:pt x="68443" y="34269"/>
                  </a:cubicBezTo>
                  <a:cubicBezTo>
                    <a:pt x="68443" y="31531"/>
                    <a:pt x="68110" y="28864"/>
                    <a:pt x="67491" y="26292"/>
                  </a:cubicBezTo>
                  <a:cubicBezTo>
                    <a:pt x="72730" y="20743"/>
                    <a:pt x="79993" y="17599"/>
                    <a:pt x="87662" y="17599"/>
                  </a:cubicBezTo>
                  <a:close/>
                  <a:moveTo>
                    <a:pt x="82434" y="65203"/>
                  </a:moveTo>
                  <a:cubicBezTo>
                    <a:pt x="82494" y="65203"/>
                    <a:pt x="82553" y="65204"/>
                    <a:pt x="82613" y="65204"/>
                  </a:cubicBezTo>
                  <a:cubicBezTo>
                    <a:pt x="84090" y="65204"/>
                    <a:pt x="85495" y="65442"/>
                    <a:pt x="86828" y="65871"/>
                  </a:cubicBezTo>
                  <a:lnTo>
                    <a:pt x="88067" y="77873"/>
                  </a:lnTo>
                  <a:cubicBezTo>
                    <a:pt x="85876" y="84518"/>
                    <a:pt x="83399" y="89543"/>
                    <a:pt x="78446" y="92472"/>
                  </a:cubicBezTo>
                  <a:cubicBezTo>
                    <a:pt x="72039" y="96258"/>
                    <a:pt x="68443" y="101069"/>
                    <a:pt x="67372" y="107451"/>
                  </a:cubicBezTo>
                  <a:cubicBezTo>
                    <a:pt x="63823" y="104617"/>
                    <a:pt x="61680" y="96925"/>
                    <a:pt x="61680" y="91281"/>
                  </a:cubicBezTo>
                  <a:cubicBezTo>
                    <a:pt x="61680" y="82613"/>
                    <a:pt x="64204" y="75516"/>
                    <a:pt x="68967" y="70801"/>
                  </a:cubicBezTo>
                  <a:cubicBezTo>
                    <a:pt x="72592" y="67199"/>
                    <a:pt x="77380" y="65203"/>
                    <a:pt x="82434" y="65203"/>
                  </a:cubicBezTo>
                  <a:close/>
                  <a:moveTo>
                    <a:pt x="67015" y="115048"/>
                  </a:moveTo>
                  <a:cubicBezTo>
                    <a:pt x="67038" y="121573"/>
                    <a:pt x="67229" y="126431"/>
                    <a:pt x="68015" y="130670"/>
                  </a:cubicBezTo>
                  <a:cubicBezTo>
                    <a:pt x="64324" y="129193"/>
                    <a:pt x="61680" y="125574"/>
                    <a:pt x="61680" y="121335"/>
                  </a:cubicBezTo>
                  <a:cubicBezTo>
                    <a:pt x="61680" y="118191"/>
                    <a:pt x="64014" y="115524"/>
                    <a:pt x="67015" y="115048"/>
                  </a:cubicBezTo>
                  <a:close/>
                  <a:moveTo>
                    <a:pt x="152270" y="115048"/>
                  </a:moveTo>
                  <a:cubicBezTo>
                    <a:pt x="155271" y="115524"/>
                    <a:pt x="157605" y="118191"/>
                    <a:pt x="157605" y="121335"/>
                  </a:cubicBezTo>
                  <a:cubicBezTo>
                    <a:pt x="157605" y="125574"/>
                    <a:pt x="154938" y="129193"/>
                    <a:pt x="151223" y="130670"/>
                  </a:cubicBezTo>
                  <a:cubicBezTo>
                    <a:pt x="152032" y="126431"/>
                    <a:pt x="152199" y="121573"/>
                    <a:pt x="152270" y="115048"/>
                  </a:cubicBezTo>
                  <a:close/>
                  <a:moveTo>
                    <a:pt x="179562" y="86828"/>
                  </a:moveTo>
                  <a:cubicBezTo>
                    <a:pt x="194898" y="86875"/>
                    <a:pt x="207377" y="99354"/>
                    <a:pt x="207377" y="114643"/>
                  </a:cubicBezTo>
                  <a:cubicBezTo>
                    <a:pt x="207377" y="121382"/>
                    <a:pt x="204996" y="127693"/>
                    <a:pt x="200661" y="132718"/>
                  </a:cubicBezTo>
                  <a:cubicBezTo>
                    <a:pt x="195827" y="130146"/>
                    <a:pt x="190350" y="128717"/>
                    <a:pt x="184706" y="128717"/>
                  </a:cubicBezTo>
                  <a:cubicBezTo>
                    <a:pt x="176347" y="128717"/>
                    <a:pt x="168702" y="131742"/>
                    <a:pt x="162773" y="136743"/>
                  </a:cubicBezTo>
                  <a:cubicBezTo>
                    <a:pt x="161368" y="135671"/>
                    <a:pt x="160105" y="134504"/>
                    <a:pt x="158939" y="133194"/>
                  </a:cubicBezTo>
                  <a:cubicBezTo>
                    <a:pt x="162058" y="130194"/>
                    <a:pt x="164035" y="125978"/>
                    <a:pt x="164035" y="121311"/>
                  </a:cubicBezTo>
                  <a:cubicBezTo>
                    <a:pt x="164035" y="116191"/>
                    <a:pt x="161010" y="111785"/>
                    <a:pt x="156676" y="109737"/>
                  </a:cubicBezTo>
                  <a:cubicBezTo>
                    <a:pt x="158581" y="107189"/>
                    <a:pt x="159963" y="103950"/>
                    <a:pt x="160725" y="100092"/>
                  </a:cubicBezTo>
                  <a:cubicBezTo>
                    <a:pt x="161153" y="98092"/>
                    <a:pt x="161344" y="95901"/>
                    <a:pt x="161415" y="93591"/>
                  </a:cubicBezTo>
                  <a:cubicBezTo>
                    <a:pt x="166464" y="89209"/>
                    <a:pt x="172870" y="86828"/>
                    <a:pt x="179562" y="86828"/>
                  </a:cubicBezTo>
                  <a:close/>
                  <a:moveTo>
                    <a:pt x="92710" y="83899"/>
                  </a:moveTo>
                  <a:cubicBezTo>
                    <a:pt x="105165" y="94615"/>
                    <a:pt x="115358" y="94925"/>
                    <a:pt x="123693" y="95234"/>
                  </a:cubicBezTo>
                  <a:cubicBezTo>
                    <a:pt x="129170" y="95401"/>
                    <a:pt x="133481" y="95568"/>
                    <a:pt x="137720" y="98330"/>
                  </a:cubicBezTo>
                  <a:cubicBezTo>
                    <a:pt x="143483" y="102116"/>
                    <a:pt x="145864" y="105998"/>
                    <a:pt x="145864" y="111761"/>
                  </a:cubicBezTo>
                  <a:cubicBezTo>
                    <a:pt x="145864" y="128217"/>
                    <a:pt x="145602" y="132885"/>
                    <a:pt x="139363" y="141625"/>
                  </a:cubicBezTo>
                  <a:cubicBezTo>
                    <a:pt x="129932" y="154722"/>
                    <a:pt x="119121" y="162224"/>
                    <a:pt x="109666" y="162224"/>
                  </a:cubicBezTo>
                  <a:cubicBezTo>
                    <a:pt x="100212" y="162176"/>
                    <a:pt x="89400" y="154675"/>
                    <a:pt x="79970" y="141625"/>
                  </a:cubicBezTo>
                  <a:cubicBezTo>
                    <a:pt x="73683" y="132885"/>
                    <a:pt x="73445" y="128217"/>
                    <a:pt x="73445" y="111761"/>
                  </a:cubicBezTo>
                  <a:cubicBezTo>
                    <a:pt x="73445" y="105450"/>
                    <a:pt x="75826" y="101450"/>
                    <a:pt x="81684" y="97997"/>
                  </a:cubicBezTo>
                  <a:cubicBezTo>
                    <a:pt x="87376" y="94663"/>
                    <a:pt x="90496" y="89447"/>
                    <a:pt x="92710" y="83899"/>
                  </a:cubicBezTo>
                  <a:close/>
                  <a:moveTo>
                    <a:pt x="35961" y="113381"/>
                  </a:moveTo>
                  <a:cubicBezTo>
                    <a:pt x="43295" y="113381"/>
                    <a:pt x="50106" y="116167"/>
                    <a:pt x="55322" y="121216"/>
                  </a:cubicBezTo>
                  <a:lnTo>
                    <a:pt x="55322" y="121335"/>
                  </a:lnTo>
                  <a:cubicBezTo>
                    <a:pt x="55322" y="127264"/>
                    <a:pt x="58465" y="132432"/>
                    <a:pt x="63133" y="135338"/>
                  </a:cubicBezTo>
                  <a:cubicBezTo>
                    <a:pt x="63538" y="137243"/>
                    <a:pt x="63728" y="139195"/>
                    <a:pt x="63728" y="141172"/>
                  </a:cubicBezTo>
                  <a:cubicBezTo>
                    <a:pt x="63728" y="156508"/>
                    <a:pt x="51273" y="168940"/>
                    <a:pt x="35961" y="168940"/>
                  </a:cubicBezTo>
                  <a:cubicBezTo>
                    <a:pt x="20672" y="168940"/>
                    <a:pt x="8193" y="156461"/>
                    <a:pt x="8193" y="141172"/>
                  </a:cubicBezTo>
                  <a:cubicBezTo>
                    <a:pt x="8193" y="125859"/>
                    <a:pt x="20672" y="113381"/>
                    <a:pt x="35961" y="113381"/>
                  </a:cubicBezTo>
                  <a:close/>
                  <a:moveTo>
                    <a:pt x="153390" y="136647"/>
                  </a:moveTo>
                  <a:cubicBezTo>
                    <a:pt x="154819" y="138362"/>
                    <a:pt x="156438" y="139910"/>
                    <a:pt x="158200" y="141315"/>
                  </a:cubicBezTo>
                  <a:cubicBezTo>
                    <a:pt x="153366" y="147197"/>
                    <a:pt x="150484" y="154746"/>
                    <a:pt x="150484" y="162915"/>
                  </a:cubicBezTo>
                  <a:cubicBezTo>
                    <a:pt x="150484" y="165772"/>
                    <a:pt x="150842" y="168582"/>
                    <a:pt x="151532" y="171297"/>
                  </a:cubicBezTo>
                  <a:lnTo>
                    <a:pt x="146793" y="169868"/>
                  </a:lnTo>
                  <a:cubicBezTo>
                    <a:pt x="146143" y="169679"/>
                    <a:pt x="145473" y="169586"/>
                    <a:pt x="144804" y="169586"/>
                  </a:cubicBezTo>
                  <a:cubicBezTo>
                    <a:pt x="143367" y="169586"/>
                    <a:pt x="141932" y="170016"/>
                    <a:pt x="140697" y="170845"/>
                  </a:cubicBezTo>
                  <a:cubicBezTo>
                    <a:pt x="139982" y="171321"/>
                    <a:pt x="139387" y="171916"/>
                    <a:pt x="138911" y="172607"/>
                  </a:cubicBezTo>
                  <a:lnTo>
                    <a:pt x="132147" y="170559"/>
                  </a:lnTo>
                  <a:lnTo>
                    <a:pt x="130933" y="159914"/>
                  </a:lnTo>
                  <a:cubicBezTo>
                    <a:pt x="135648" y="156175"/>
                    <a:pt x="140244" y="151246"/>
                    <a:pt x="144507" y="145340"/>
                  </a:cubicBezTo>
                  <a:cubicBezTo>
                    <a:pt x="146460" y="142601"/>
                    <a:pt x="147960" y="140124"/>
                    <a:pt x="149032" y="137648"/>
                  </a:cubicBezTo>
                  <a:cubicBezTo>
                    <a:pt x="150532" y="137528"/>
                    <a:pt x="152008" y="137171"/>
                    <a:pt x="153390" y="136647"/>
                  </a:cubicBezTo>
                  <a:close/>
                  <a:moveTo>
                    <a:pt x="125003" y="164058"/>
                  </a:moveTo>
                  <a:lnTo>
                    <a:pt x="126170" y="173964"/>
                  </a:lnTo>
                  <a:cubicBezTo>
                    <a:pt x="126432" y="176632"/>
                    <a:pt x="125693" y="179275"/>
                    <a:pt x="124074" y="181275"/>
                  </a:cubicBezTo>
                  <a:cubicBezTo>
                    <a:pt x="120954" y="185133"/>
                    <a:pt x="116096" y="187110"/>
                    <a:pt x="109643" y="187110"/>
                  </a:cubicBezTo>
                  <a:cubicBezTo>
                    <a:pt x="103189" y="187110"/>
                    <a:pt x="98331" y="185133"/>
                    <a:pt x="95211" y="181275"/>
                  </a:cubicBezTo>
                  <a:cubicBezTo>
                    <a:pt x="93592" y="179275"/>
                    <a:pt x="92853" y="176632"/>
                    <a:pt x="93187" y="173964"/>
                  </a:cubicBezTo>
                  <a:lnTo>
                    <a:pt x="94330" y="164058"/>
                  </a:lnTo>
                  <a:cubicBezTo>
                    <a:pt x="99498" y="167034"/>
                    <a:pt x="104689" y="168606"/>
                    <a:pt x="109666" y="168606"/>
                  </a:cubicBezTo>
                  <a:cubicBezTo>
                    <a:pt x="114644" y="168606"/>
                    <a:pt x="119859" y="167034"/>
                    <a:pt x="125003" y="164058"/>
                  </a:cubicBezTo>
                  <a:close/>
                  <a:moveTo>
                    <a:pt x="34198" y="1"/>
                  </a:moveTo>
                  <a:cubicBezTo>
                    <a:pt x="15361" y="1"/>
                    <a:pt x="1" y="15337"/>
                    <a:pt x="1" y="34198"/>
                  </a:cubicBezTo>
                  <a:cubicBezTo>
                    <a:pt x="1" y="42414"/>
                    <a:pt x="2954" y="50368"/>
                    <a:pt x="8336" y="56560"/>
                  </a:cubicBezTo>
                  <a:cubicBezTo>
                    <a:pt x="8977" y="57293"/>
                    <a:pt x="9878" y="57673"/>
                    <a:pt x="10781" y="57673"/>
                  </a:cubicBezTo>
                  <a:cubicBezTo>
                    <a:pt x="11520" y="57673"/>
                    <a:pt x="12260" y="57418"/>
                    <a:pt x="12860" y="56893"/>
                  </a:cubicBezTo>
                  <a:cubicBezTo>
                    <a:pt x="14194" y="55726"/>
                    <a:pt x="14361" y="53702"/>
                    <a:pt x="13194" y="52368"/>
                  </a:cubicBezTo>
                  <a:cubicBezTo>
                    <a:pt x="8812" y="47343"/>
                    <a:pt x="6431" y="40866"/>
                    <a:pt x="6431" y="34174"/>
                  </a:cubicBezTo>
                  <a:cubicBezTo>
                    <a:pt x="6431" y="18838"/>
                    <a:pt x="18909" y="6407"/>
                    <a:pt x="34222" y="6407"/>
                  </a:cubicBezTo>
                  <a:cubicBezTo>
                    <a:pt x="49511" y="6407"/>
                    <a:pt x="61990" y="18885"/>
                    <a:pt x="61990" y="34174"/>
                  </a:cubicBezTo>
                  <a:cubicBezTo>
                    <a:pt x="61990" y="49487"/>
                    <a:pt x="49511" y="61942"/>
                    <a:pt x="34222" y="61942"/>
                  </a:cubicBezTo>
                  <a:cubicBezTo>
                    <a:pt x="30769" y="61942"/>
                    <a:pt x="27387" y="61322"/>
                    <a:pt x="24220" y="60108"/>
                  </a:cubicBezTo>
                  <a:cubicBezTo>
                    <a:pt x="23842" y="59965"/>
                    <a:pt x="23451" y="59897"/>
                    <a:pt x="23066" y="59897"/>
                  </a:cubicBezTo>
                  <a:cubicBezTo>
                    <a:pt x="21777" y="59897"/>
                    <a:pt x="20553" y="60658"/>
                    <a:pt x="20076" y="61942"/>
                  </a:cubicBezTo>
                  <a:cubicBezTo>
                    <a:pt x="19457" y="63585"/>
                    <a:pt x="20243" y="65466"/>
                    <a:pt x="21910" y="66085"/>
                  </a:cubicBezTo>
                  <a:cubicBezTo>
                    <a:pt x="25839" y="67609"/>
                    <a:pt x="29983" y="68372"/>
                    <a:pt x="34246" y="68372"/>
                  </a:cubicBezTo>
                  <a:cubicBezTo>
                    <a:pt x="42843" y="68372"/>
                    <a:pt x="50725" y="65157"/>
                    <a:pt x="56751" y="59894"/>
                  </a:cubicBezTo>
                  <a:cubicBezTo>
                    <a:pt x="58203" y="62989"/>
                    <a:pt x="60132" y="65847"/>
                    <a:pt x="62442" y="68372"/>
                  </a:cubicBezTo>
                  <a:cubicBezTo>
                    <a:pt x="58799" y="72872"/>
                    <a:pt x="55250" y="80088"/>
                    <a:pt x="55250" y="91186"/>
                  </a:cubicBezTo>
                  <a:cubicBezTo>
                    <a:pt x="55250" y="97497"/>
                    <a:pt x="57203" y="105474"/>
                    <a:pt x="61299" y="110380"/>
                  </a:cubicBezTo>
                  <a:cubicBezTo>
                    <a:pt x="59704" y="111404"/>
                    <a:pt x="58322" y="112738"/>
                    <a:pt x="57274" y="114333"/>
                  </a:cubicBezTo>
                  <a:cubicBezTo>
                    <a:pt x="51249" y="109499"/>
                    <a:pt x="43819" y="106879"/>
                    <a:pt x="35937" y="106879"/>
                  </a:cubicBezTo>
                  <a:cubicBezTo>
                    <a:pt x="17099" y="106879"/>
                    <a:pt x="1739" y="122192"/>
                    <a:pt x="1739" y="141077"/>
                  </a:cubicBezTo>
                  <a:cubicBezTo>
                    <a:pt x="1739" y="159938"/>
                    <a:pt x="17076" y="175274"/>
                    <a:pt x="35937" y="175274"/>
                  </a:cubicBezTo>
                  <a:cubicBezTo>
                    <a:pt x="54822" y="175274"/>
                    <a:pt x="70134" y="159938"/>
                    <a:pt x="70134" y="141077"/>
                  </a:cubicBezTo>
                  <a:cubicBezTo>
                    <a:pt x="70134" y="139910"/>
                    <a:pt x="70087" y="138719"/>
                    <a:pt x="69968" y="137600"/>
                  </a:cubicBezTo>
                  <a:cubicBezTo>
                    <a:pt x="70063" y="137600"/>
                    <a:pt x="70134" y="137600"/>
                    <a:pt x="70230" y="137624"/>
                  </a:cubicBezTo>
                  <a:cubicBezTo>
                    <a:pt x="71325" y="140100"/>
                    <a:pt x="72778" y="142553"/>
                    <a:pt x="74754" y="145292"/>
                  </a:cubicBezTo>
                  <a:cubicBezTo>
                    <a:pt x="79017" y="151222"/>
                    <a:pt x="83613" y="156127"/>
                    <a:pt x="88329" y="159890"/>
                  </a:cubicBezTo>
                  <a:lnTo>
                    <a:pt x="87066" y="170607"/>
                  </a:lnTo>
                  <a:lnTo>
                    <a:pt x="80375" y="172631"/>
                  </a:lnTo>
                  <a:cubicBezTo>
                    <a:pt x="79898" y="171916"/>
                    <a:pt x="79279" y="171321"/>
                    <a:pt x="78565" y="170821"/>
                  </a:cubicBezTo>
                  <a:cubicBezTo>
                    <a:pt x="77371" y="169978"/>
                    <a:pt x="75976" y="169549"/>
                    <a:pt x="74550" y="169549"/>
                  </a:cubicBezTo>
                  <a:cubicBezTo>
                    <a:pt x="73841" y="169549"/>
                    <a:pt x="73124" y="169655"/>
                    <a:pt x="72420" y="169868"/>
                  </a:cubicBezTo>
                  <a:lnTo>
                    <a:pt x="60680" y="173393"/>
                  </a:lnTo>
                  <a:cubicBezTo>
                    <a:pt x="55750" y="174822"/>
                    <a:pt x="50321" y="178156"/>
                    <a:pt x="46296" y="182609"/>
                  </a:cubicBezTo>
                  <a:cubicBezTo>
                    <a:pt x="42486" y="186919"/>
                    <a:pt x="39914" y="192254"/>
                    <a:pt x="38937" y="197993"/>
                  </a:cubicBezTo>
                  <a:lnTo>
                    <a:pt x="35913" y="215139"/>
                  </a:lnTo>
                  <a:cubicBezTo>
                    <a:pt x="35603" y="216902"/>
                    <a:pt x="36770" y="218521"/>
                    <a:pt x="38485" y="218854"/>
                  </a:cubicBezTo>
                  <a:cubicBezTo>
                    <a:pt x="38675" y="218902"/>
                    <a:pt x="38890" y="218926"/>
                    <a:pt x="39056" y="218926"/>
                  </a:cubicBezTo>
                  <a:cubicBezTo>
                    <a:pt x="40581" y="218926"/>
                    <a:pt x="41938" y="217807"/>
                    <a:pt x="42224" y="216283"/>
                  </a:cubicBezTo>
                  <a:lnTo>
                    <a:pt x="45248" y="199089"/>
                  </a:lnTo>
                  <a:cubicBezTo>
                    <a:pt x="46058" y="194540"/>
                    <a:pt x="48058" y="190325"/>
                    <a:pt x="51083" y="186872"/>
                  </a:cubicBezTo>
                  <a:cubicBezTo>
                    <a:pt x="53821" y="183943"/>
                    <a:pt x="57751" y="180918"/>
                    <a:pt x="62514" y="179537"/>
                  </a:cubicBezTo>
                  <a:lnTo>
                    <a:pt x="74278" y="175989"/>
                  </a:lnTo>
                  <a:cubicBezTo>
                    <a:pt x="74352" y="175968"/>
                    <a:pt x="74425" y="175960"/>
                    <a:pt x="74493" y="175960"/>
                  </a:cubicBezTo>
                  <a:cubicBezTo>
                    <a:pt x="74665" y="175960"/>
                    <a:pt x="74812" y="176016"/>
                    <a:pt x="74897" y="176084"/>
                  </a:cubicBezTo>
                  <a:cubicBezTo>
                    <a:pt x="75040" y="176179"/>
                    <a:pt x="75207" y="176346"/>
                    <a:pt x="75231" y="176655"/>
                  </a:cubicBezTo>
                  <a:cubicBezTo>
                    <a:pt x="75516" y="180609"/>
                    <a:pt x="76159" y="185014"/>
                    <a:pt x="77112" y="189730"/>
                  </a:cubicBezTo>
                  <a:cubicBezTo>
                    <a:pt x="77425" y="191232"/>
                    <a:pt x="78762" y="192295"/>
                    <a:pt x="80241" y="192295"/>
                  </a:cubicBezTo>
                  <a:cubicBezTo>
                    <a:pt x="80450" y="192295"/>
                    <a:pt x="80662" y="192274"/>
                    <a:pt x="80875" y="192230"/>
                  </a:cubicBezTo>
                  <a:cubicBezTo>
                    <a:pt x="82613" y="191873"/>
                    <a:pt x="83756" y="190158"/>
                    <a:pt x="83375" y="188444"/>
                  </a:cubicBezTo>
                  <a:cubicBezTo>
                    <a:pt x="82708" y="185038"/>
                    <a:pt x="82184" y="181871"/>
                    <a:pt x="81875" y="178894"/>
                  </a:cubicBezTo>
                  <a:lnTo>
                    <a:pt x="86804" y="177394"/>
                  </a:lnTo>
                  <a:cubicBezTo>
                    <a:pt x="87185" y="180275"/>
                    <a:pt x="88352" y="183014"/>
                    <a:pt x="90162" y="185252"/>
                  </a:cubicBezTo>
                  <a:cubicBezTo>
                    <a:pt x="93187" y="189015"/>
                    <a:pt x="99021" y="193492"/>
                    <a:pt x="109619" y="193492"/>
                  </a:cubicBezTo>
                  <a:cubicBezTo>
                    <a:pt x="120216" y="193492"/>
                    <a:pt x="126051" y="189015"/>
                    <a:pt x="129051" y="185252"/>
                  </a:cubicBezTo>
                  <a:cubicBezTo>
                    <a:pt x="130861" y="182990"/>
                    <a:pt x="132028" y="180228"/>
                    <a:pt x="132409" y="177298"/>
                  </a:cubicBezTo>
                  <a:lnTo>
                    <a:pt x="137363" y="178823"/>
                  </a:lnTo>
                  <a:cubicBezTo>
                    <a:pt x="136982" y="183109"/>
                    <a:pt x="136267" y="188777"/>
                    <a:pt x="134957" y="194802"/>
                  </a:cubicBezTo>
                  <a:lnTo>
                    <a:pt x="131909" y="205804"/>
                  </a:lnTo>
                  <a:cubicBezTo>
                    <a:pt x="130837" y="208900"/>
                    <a:pt x="129623" y="211710"/>
                    <a:pt x="128313" y="214258"/>
                  </a:cubicBezTo>
                  <a:cubicBezTo>
                    <a:pt x="127480" y="215830"/>
                    <a:pt x="128099" y="217759"/>
                    <a:pt x="129671" y="218569"/>
                  </a:cubicBezTo>
                  <a:cubicBezTo>
                    <a:pt x="130147" y="218807"/>
                    <a:pt x="130671" y="218926"/>
                    <a:pt x="131171" y="218926"/>
                  </a:cubicBezTo>
                  <a:cubicBezTo>
                    <a:pt x="132314" y="218926"/>
                    <a:pt x="133433" y="218307"/>
                    <a:pt x="134029" y="217187"/>
                  </a:cubicBezTo>
                  <a:cubicBezTo>
                    <a:pt x="135505" y="214377"/>
                    <a:pt x="136862" y="211210"/>
                    <a:pt x="138053" y="207781"/>
                  </a:cubicBezTo>
                  <a:cubicBezTo>
                    <a:pt x="138077" y="207733"/>
                    <a:pt x="138077" y="207662"/>
                    <a:pt x="138101" y="207614"/>
                  </a:cubicBezTo>
                  <a:lnTo>
                    <a:pt x="141197" y="196445"/>
                  </a:lnTo>
                  <a:cubicBezTo>
                    <a:pt x="141221" y="196374"/>
                    <a:pt x="141221" y="196326"/>
                    <a:pt x="141221" y="196255"/>
                  </a:cubicBezTo>
                  <a:cubicBezTo>
                    <a:pt x="142935" y="188491"/>
                    <a:pt x="143673" y="181347"/>
                    <a:pt x="144007" y="176679"/>
                  </a:cubicBezTo>
                  <a:cubicBezTo>
                    <a:pt x="144031" y="176393"/>
                    <a:pt x="144174" y="176203"/>
                    <a:pt x="144316" y="176108"/>
                  </a:cubicBezTo>
                  <a:cubicBezTo>
                    <a:pt x="144402" y="176039"/>
                    <a:pt x="144548" y="175983"/>
                    <a:pt x="144729" y="175983"/>
                  </a:cubicBezTo>
                  <a:cubicBezTo>
                    <a:pt x="144801" y="175983"/>
                    <a:pt x="144878" y="175992"/>
                    <a:pt x="144959" y="176012"/>
                  </a:cubicBezTo>
                  <a:lnTo>
                    <a:pt x="156700" y="179561"/>
                  </a:lnTo>
                  <a:cubicBezTo>
                    <a:pt x="165726" y="182299"/>
                    <a:pt x="172370" y="189777"/>
                    <a:pt x="173965" y="199112"/>
                  </a:cubicBezTo>
                  <a:lnTo>
                    <a:pt x="177014" y="216283"/>
                  </a:lnTo>
                  <a:cubicBezTo>
                    <a:pt x="177267" y="217821"/>
                    <a:pt x="178601" y="218911"/>
                    <a:pt x="180125" y="218911"/>
                  </a:cubicBezTo>
                  <a:cubicBezTo>
                    <a:pt x="180324" y="218911"/>
                    <a:pt x="180526" y="218893"/>
                    <a:pt x="180729" y="218854"/>
                  </a:cubicBezTo>
                  <a:cubicBezTo>
                    <a:pt x="182491" y="218569"/>
                    <a:pt x="183658" y="216902"/>
                    <a:pt x="183325" y="215139"/>
                  </a:cubicBezTo>
                  <a:cubicBezTo>
                    <a:pt x="182539" y="210924"/>
                    <a:pt x="180800" y="200756"/>
                    <a:pt x="180038" y="196779"/>
                  </a:cubicBezTo>
                  <a:lnTo>
                    <a:pt x="180038" y="196779"/>
                  </a:lnTo>
                  <a:cubicBezTo>
                    <a:pt x="181562" y="196969"/>
                    <a:pt x="183110" y="197112"/>
                    <a:pt x="184682" y="197112"/>
                  </a:cubicBezTo>
                  <a:cubicBezTo>
                    <a:pt x="203543" y="197112"/>
                    <a:pt x="218903" y="181776"/>
                    <a:pt x="218903" y="162891"/>
                  </a:cubicBezTo>
                  <a:cubicBezTo>
                    <a:pt x="218903" y="162391"/>
                    <a:pt x="218903" y="161843"/>
                    <a:pt x="218856" y="161343"/>
                  </a:cubicBezTo>
                  <a:cubicBezTo>
                    <a:pt x="218809" y="159681"/>
                    <a:pt x="217336" y="158341"/>
                    <a:pt x="215612" y="158341"/>
                  </a:cubicBezTo>
                  <a:cubicBezTo>
                    <a:pt x="215582" y="158341"/>
                    <a:pt x="215552" y="158341"/>
                    <a:pt x="215522" y="158342"/>
                  </a:cubicBezTo>
                  <a:cubicBezTo>
                    <a:pt x="213759" y="158437"/>
                    <a:pt x="212402" y="159914"/>
                    <a:pt x="212450" y="161676"/>
                  </a:cubicBezTo>
                  <a:cubicBezTo>
                    <a:pt x="212497" y="162081"/>
                    <a:pt x="212497" y="162510"/>
                    <a:pt x="212497" y="162915"/>
                  </a:cubicBezTo>
                  <a:cubicBezTo>
                    <a:pt x="212497" y="178251"/>
                    <a:pt x="200018" y="190706"/>
                    <a:pt x="184706" y="190706"/>
                  </a:cubicBezTo>
                  <a:cubicBezTo>
                    <a:pt x="182324" y="190706"/>
                    <a:pt x="179991" y="190396"/>
                    <a:pt x="177728" y="189801"/>
                  </a:cubicBezTo>
                  <a:cubicBezTo>
                    <a:pt x="174061" y="182133"/>
                    <a:pt x="167416" y="176227"/>
                    <a:pt x="159058" y="173560"/>
                  </a:cubicBezTo>
                  <a:cubicBezTo>
                    <a:pt x="157653" y="170178"/>
                    <a:pt x="156938" y="166606"/>
                    <a:pt x="156938" y="162891"/>
                  </a:cubicBezTo>
                  <a:cubicBezTo>
                    <a:pt x="156938" y="147554"/>
                    <a:pt x="169417" y="135123"/>
                    <a:pt x="184706" y="135123"/>
                  </a:cubicBezTo>
                  <a:cubicBezTo>
                    <a:pt x="194517" y="135123"/>
                    <a:pt x="203710" y="140386"/>
                    <a:pt x="208687" y="148840"/>
                  </a:cubicBezTo>
                  <a:cubicBezTo>
                    <a:pt x="209274" y="149856"/>
                    <a:pt x="210349" y="150417"/>
                    <a:pt x="211444" y="150417"/>
                  </a:cubicBezTo>
                  <a:cubicBezTo>
                    <a:pt x="211992" y="150417"/>
                    <a:pt x="212545" y="150277"/>
                    <a:pt x="213045" y="149983"/>
                  </a:cubicBezTo>
                  <a:cubicBezTo>
                    <a:pt x="214569" y="149078"/>
                    <a:pt x="215069" y="147126"/>
                    <a:pt x="214188" y="145602"/>
                  </a:cubicBezTo>
                  <a:cubicBezTo>
                    <a:pt x="212045" y="141958"/>
                    <a:pt x="209282" y="138814"/>
                    <a:pt x="206067" y="136242"/>
                  </a:cubicBezTo>
                  <a:cubicBezTo>
                    <a:pt x="211068" y="130146"/>
                    <a:pt x="213759" y="122621"/>
                    <a:pt x="213759" y="114643"/>
                  </a:cubicBezTo>
                  <a:cubicBezTo>
                    <a:pt x="213759" y="95806"/>
                    <a:pt x="198447" y="80445"/>
                    <a:pt x="179562" y="80445"/>
                  </a:cubicBezTo>
                  <a:cubicBezTo>
                    <a:pt x="172870" y="80445"/>
                    <a:pt x="166416" y="82374"/>
                    <a:pt x="160891" y="85970"/>
                  </a:cubicBezTo>
                  <a:cubicBezTo>
                    <a:pt x="159558" y="76897"/>
                    <a:pt x="155509" y="67109"/>
                    <a:pt x="147722" y="59727"/>
                  </a:cubicBezTo>
                  <a:cubicBezTo>
                    <a:pt x="147103" y="59131"/>
                    <a:pt x="146313" y="58838"/>
                    <a:pt x="145525" y="58838"/>
                  </a:cubicBezTo>
                  <a:cubicBezTo>
                    <a:pt x="144675" y="58838"/>
                    <a:pt x="143827" y="59179"/>
                    <a:pt x="143197" y="59846"/>
                  </a:cubicBezTo>
                  <a:cubicBezTo>
                    <a:pt x="141959" y="61108"/>
                    <a:pt x="142030" y="63132"/>
                    <a:pt x="143316" y="64371"/>
                  </a:cubicBezTo>
                  <a:cubicBezTo>
                    <a:pt x="153247" y="73801"/>
                    <a:pt x="156438" y="88852"/>
                    <a:pt x="154414" y="98830"/>
                  </a:cubicBezTo>
                  <a:cubicBezTo>
                    <a:pt x="153818" y="101783"/>
                    <a:pt x="152842" y="104165"/>
                    <a:pt x="151485" y="105927"/>
                  </a:cubicBezTo>
                  <a:cubicBezTo>
                    <a:pt x="149675" y="99259"/>
                    <a:pt x="144936" y="95377"/>
                    <a:pt x="141173" y="92948"/>
                  </a:cubicBezTo>
                  <a:cubicBezTo>
                    <a:pt x="135410" y="89185"/>
                    <a:pt x="129551" y="89019"/>
                    <a:pt x="123860" y="88804"/>
                  </a:cubicBezTo>
                  <a:cubicBezTo>
                    <a:pt x="115239" y="88495"/>
                    <a:pt x="106308" y="88209"/>
                    <a:pt x="94330" y="76707"/>
                  </a:cubicBezTo>
                  <a:lnTo>
                    <a:pt x="93115" y="64847"/>
                  </a:lnTo>
                  <a:cubicBezTo>
                    <a:pt x="99501" y="58684"/>
                    <a:pt x="108337" y="55425"/>
                    <a:pt x="118108" y="55425"/>
                  </a:cubicBezTo>
                  <a:cubicBezTo>
                    <a:pt x="121929" y="55425"/>
                    <a:pt x="125892" y="55923"/>
                    <a:pt x="129909" y="56941"/>
                  </a:cubicBezTo>
                  <a:cubicBezTo>
                    <a:pt x="130504" y="57107"/>
                    <a:pt x="131123" y="57274"/>
                    <a:pt x="131719" y="57465"/>
                  </a:cubicBezTo>
                  <a:cubicBezTo>
                    <a:pt x="132042" y="57563"/>
                    <a:pt x="132369" y="57611"/>
                    <a:pt x="132689" y="57611"/>
                  </a:cubicBezTo>
                  <a:cubicBezTo>
                    <a:pt x="134063" y="57611"/>
                    <a:pt x="135323" y="56740"/>
                    <a:pt x="135767" y="55369"/>
                  </a:cubicBezTo>
                  <a:cubicBezTo>
                    <a:pt x="136315" y="53678"/>
                    <a:pt x="135386" y="51892"/>
                    <a:pt x="133695" y="51320"/>
                  </a:cubicBezTo>
                  <a:cubicBezTo>
                    <a:pt x="132981" y="51082"/>
                    <a:pt x="132266" y="50868"/>
                    <a:pt x="131528" y="50701"/>
                  </a:cubicBezTo>
                  <a:cubicBezTo>
                    <a:pt x="128194" y="49844"/>
                    <a:pt x="124884" y="49320"/>
                    <a:pt x="121645" y="49082"/>
                  </a:cubicBezTo>
                  <a:cubicBezTo>
                    <a:pt x="121788" y="47844"/>
                    <a:pt x="121836" y="46581"/>
                    <a:pt x="121836" y="45343"/>
                  </a:cubicBezTo>
                  <a:cubicBezTo>
                    <a:pt x="121836" y="26506"/>
                    <a:pt x="106523" y="11146"/>
                    <a:pt x="87638" y="11146"/>
                  </a:cubicBezTo>
                  <a:cubicBezTo>
                    <a:pt x="79279" y="11146"/>
                    <a:pt x="71301" y="14170"/>
                    <a:pt x="65109" y="19600"/>
                  </a:cubicBezTo>
                  <a:cubicBezTo>
                    <a:pt x="59632" y="8050"/>
                    <a:pt x="47820" y="1"/>
                    <a:pt x="341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7"/>
            <p:cNvSpPr/>
            <p:nvPr/>
          </p:nvSpPr>
          <p:spPr>
            <a:xfrm>
              <a:off x="849352" y="3359214"/>
              <a:ext cx="18223" cy="29883"/>
            </a:xfrm>
            <a:custGeom>
              <a:avLst/>
              <a:gdLst/>
              <a:ahLst/>
              <a:cxnLst/>
              <a:rect l="l" t="t" r="r" b="b"/>
              <a:pathLst>
                <a:path w="11336" h="18590" extrusionOk="0">
                  <a:moveTo>
                    <a:pt x="3569" y="1"/>
                  </a:moveTo>
                  <a:cubicBezTo>
                    <a:pt x="3264" y="1"/>
                    <a:pt x="2953" y="44"/>
                    <a:pt x="2644" y="134"/>
                  </a:cubicBezTo>
                  <a:cubicBezTo>
                    <a:pt x="953" y="634"/>
                    <a:pt x="1" y="2420"/>
                    <a:pt x="501" y="4111"/>
                  </a:cubicBezTo>
                  <a:cubicBezTo>
                    <a:pt x="2692" y="11374"/>
                    <a:pt x="4644" y="16351"/>
                    <a:pt x="4740" y="16566"/>
                  </a:cubicBezTo>
                  <a:cubicBezTo>
                    <a:pt x="5240" y="17804"/>
                    <a:pt x="6430" y="18590"/>
                    <a:pt x="7716" y="18590"/>
                  </a:cubicBezTo>
                  <a:cubicBezTo>
                    <a:pt x="8097" y="18590"/>
                    <a:pt x="8526" y="18542"/>
                    <a:pt x="8907" y="18352"/>
                  </a:cubicBezTo>
                  <a:cubicBezTo>
                    <a:pt x="10550" y="17709"/>
                    <a:pt x="11336" y="15851"/>
                    <a:pt x="10717" y="14184"/>
                  </a:cubicBezTo>
                  <a:cubicBezTo>
                    <a:pt x="10693" y="14160"/>
                    <a:pt x="8764" y="9278"/>
                    <a:pt x="6645" y="2277"/>
                  </a:cubicBezTo>
                  <a:cubicBezTo>
                    <a:pt x="6235" y="891"/>
                    <a:pt x="4960" y="1"/>
                    <a:pt x="35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7"/>
            <p:cNvSpPr/>
            <p:nvPr/>
          </p:nvSpPr>
          <p:spPr>
            <a:xfrm>
              <a:off x="907917" y="3222415"/>
              <a:ext cx="24730" cy="26106"/>
            </a:xfrm>
            <a:custGeom>
              <a:avLst/>
              <a:gdLst/>
              <a:ahLst/>
              <a:cxnLst/>
              <a:rect l="l" t="t" r="r" b="b"/>
              <a:pathLst>
                <a:path w="15384" h="16240" extrusionOk="0">
                  <a:moveTo>
                    <a:pt x="11737" y="1"/>
                  </a:moveTo>
                  <a:cubicBezTo>
                    <a:pt x="11185" y="1"/>
                    <a:pt x="10626" y="146"/>
                    <a:pt x="10121" y="451"/>
                  </a:cubicBezTo>
                  <a:lnTo>
                    <a:pt x="1596" y="5356"/>
                  </a:lnTo>
                  <a:cubicBezTo>
                    <a:pt x="619" y="5928"/>
                    <a:pt x="0" y="7000"/>
                    <a:pt x="0" y="8119"/>
                  </a:cubicBezTo>
                  <a:cubicBezTo>
                    <a:pt x="0" y="9262"/>
                    <a:pt x="595" y="10358"/>
                    <a:pt x="1596" y="10929"/>
                  </a:cubicBezTo>
                  <a:lnTo>
                    <a:pt x="10121" y="15835"/>
                  </a:lnTo>
                  <a:cubicBezTo>
                    <a:pt x="10621" y="16144"/>
                    <a:pt x="11145" y="16240"/>
                    <a:pt x="11717" y="16240"/>
                  </a:cubicBezTo>
                  <a:cubicBezTo>
                    <a:pt x="12812" y="16240"/>
                    <a:pt x="13884" y="15692"/>
                    <a:pt x="14479" y="14644"/>
                  </a:cubicBezTo>
                  <a:cubicBezTo>
                    <a:pt x="15384" y="13096"/>
                    <a:pt x="14836" y="11167"/>
                    <a:pt x="13336" y="10262"/>
                  </a:cubicBezTo>
                  <a:lnTo>
                    <a:pt x="9645" y="8119"/>
                  </a:lnTo>
                  <a:lnTo>
                    <a:pt x="13336" y="5976"/>
                  </a:lnTo>
                  <a:cubicBezTo>
                    <a:pt x="14884" y="5095"/>
                    <a:pt x="15384" y="3118"/>
                    <a:pt x="14479" y="1594"/>
                  </a:cubicBezTo>
                  <a:cubicBezTo>
                    <a:pt x="13895" y="567"/>
                    <a:pt x="12827" y="1"/>
                    <a:pt x="117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7"/>
            <p:cNvSpPr/>
            <p:nvPr/>
          </p:nvSpPr>
          <p:spPr>
            <a:xfrm>
              <a:off x="859700" y="3222473"/>
              <a:ext cx="24731" cy="26125"/>
            </a:xfrm>
            <a:custGeom>
              <a:avLst/>
              <a:gdLst/>
              <a:ahLst/>
              <a:cxnLst/>
              <a:rect l="l" t="t" r="r" b="b"/>
              <a:pathLst>
                <a:path w="15385" h="16252" extrusionOk="0">
                  <a:moveTo>
                    <a:pt x="3662" y="0"/>
                  </a:moveTo>
                  <a:cubicBezTo>
                    <a:pt x="2559" y="0"/>
                    <a:pt x="1496" y="583"/>
                    <a:pt x="905" y="1605"/>
                  </a:cubicBezTo>
                  <a:cubicBezTo>
                    <a:pt x="0" y="3153"/>
                    <a:pt x="548" y="5082"/>
                    <a:pt x="2048" y="5987"/>
                  </a:cubicBezTo>
                  <a:lnTo>
                    <a:pt x="5740" y="8131"/>
                  </a:lnTo>
                  <a:lnTo>
                    <a:pt x="2048" y="10274"/>
                  </a:lnTo>
                  <a:cubicBezTo>
                    <a:pt x="501" y="11155"/>
                    <a:pt x="0" y="13132"/>
                    <a:pt x="905" y="14632"/>
                  </a:cubicBezTo>
                  <a:cubicBezTo>
                    <a:pt x="1501" y="15680"/>
                    <a:pt x="2572" y="16251"/>
                    <a:pt x="3668" y="16251"/>
                  </a:cubicBezTo>
                  <a:cubicBezTo>
                    <a:pt x="4192" y="16251"/>
                    <a:pt x="4763" y="16108"/>
                    <a:pt x="5263" y="15823"/>
                  </a:cubicBezTo>
                  <a:lnTo>
                    <a:pt x="13789" y="10917"/>
                  </a:lnTo>
                  <a:cubicBezTo>
                    <a:pt x="14765" y="10345"/>
                    <a:pt x="15385" y="9274"/>
                    <a:pt x="15385" y="8154"/>
                  </a:cubicBezTo>
                  <a:cubicBezTo>
                    <a:pt x="15385" y="7011"/>
                    <a:pt x="14765" y="5916"/>
                    <a:pt x="13789" y="5344"/>
                  </a:cubicBezTo>
                  <a:lnTo>
                    <a:pt x="5263" y="439"/>
                  </a:lnTo>
                  <a:cubicBezTo>
                    <a:pt x="4754" y="141"/>
                    <a:pt x="4203" y="0"/>
                    <a:pt x="36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47"/>
            <p:cNvSpPr/>
            <p:nvPr/>
          </p:nvSpPr>
          <p:spPr>
            <a:xfrm>
              <a:off x="885150" y="3270817"/>
              <a:ext cx="22013" cy="10262"/>
            </a:xfrm>
            <a:custGeom>
              <a:avLst/>
              <a:gdLst/>
              <a:ahLst/>
              <a:cxnLst/>
              <a:rect l="l" t="t" r="r" b="b"/>
              <a:pathLst>
                <a:path w="13694" h="6384" extrusionOk="0">
                  <a:moveTo>
                    <a:pt x="3549" y="1"/>
                  </a:moveTo>
                  <a:cubicBezTo>
                    <a:pt x="1905" y="1"/>
                    <a:pt x="453" y="1192"/>
                    <a:pt x="238" y="2787"/>
                  </a:cubicBezTo>
                  <a:cubicBezTo>
                    <a:pt x="0" y="4764"/>
                    <a:pt x="1524" y="6383"/>
                    <a:pt x="3430" y="6383"/>
                  </a:cubicBezTo>
                  <a:lnTo>
                    <a:pt x="10264" y="6383"/>
                  </a:lnTo>
                  <a:cubicBezTo>
                    <a:pt x="12169" y="6383"/>
                    <a:pt x="13694" y="4716"/>
                    <a:pt x="13455" y="2787"/>
                  </a:cubicBezTo>
                  <a:cubicBezTo>
                    <a:pt x="13241" y="1192"/>
                    <a:pt x="11788" y="1"/>
                    <a:pt x="101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47"/>
            <p:cNvSpPr/>
            <p:nvPr/>
          </p:nvSpPr>
          <p:spPr>
            <a:xfrm>
              <a:off x="885150" y="3248141"/>
              <a:ext cx="22013" cy="11818"/>
            </a:xfrm>
            <a:custGeom>
              <a:avLst/>
              <a:gdLst/>
              <a:ahLst/>
              <a:cxnLst/>
              <a:rect l="l" t="t" r="r" b="b"/>
              <a:pathLst>
                <a:path w="13694" h="7352" extrusionOk="0">
                  <a:moveTo>
                    <a:pt x="3633" y="1"/>
                  </a:moveTo>
                  <a:cubicBezTo>
                    <a:pt x="2603" y="1"/>
                    <a:pt x="1589" y="496"/>
                    <a:pt x="977" y="1422"/>
                  </a:cubicBezTo>
                  <a:cubicBezTo>
                    <a:pt x="0" y="2898"/>
                    <a:pt x="381" y="4875"/>
                    <a:pt x="1882" y="5875"/>
                  </a:cubicBezTo>
                  <a:cubicBezTo>
                    <a:pt x="3358" y="6851"/>
                    <a:pt x="5120" y="7351"/>
                    <a:pt x="6835" y="7351"/>
                  </a:cubicBezTo>
                  <a:cubicBezTo>
                    <a:pt x="8573" y="7351"/>
                    <a:pt x="10336" y="6851"/>
                    <a:pt x="11812" y="5875"/>
                  </a:cubicBezTo>
                  <a:cubicBezTo>
                    <a:pt x="13265" y="4875"/>
                    <a:pt x="13694" y="2898"/>
                    <a:pt x="12717" y="1422"/>
                  </a:cubicBezTo>
                  <a:cubicBezTo>
                    <a:pt x="12090" y="496"/>
                    <a:pt x="11079" y="1"/>
                    <a:pt x="10049" y="1"/>
                  </a:cubicBezTo>
                  <a:cubicBezTo>
                    <a:pt x="9435" y="1"/>
                    <a:pt x="8815" y="176"/>
                    <a:pt x="8264" y="540"/>
                  </a:cubicBezTo>
                  <a:cubicBezTo>
                    <a:pt x="7871" y="802"/>
                    <a:pt x="7359" y="933"/>
                    <a:pt x="6844" y="933"/>
                  </a:cubicBezTo>
                  <a:cubicBezTo>
                    <a:pt x="6329" y="933"/>
                    <a:pt x="5811" y="802"/>
                    <a:pt x="5406" y="540"/>
                  </a:cubicBezTo>
                  <a:cubicBezTo>
                    <a:pt x="4864" y="176"/>
                    <a:pt x="4246" y="1"/>
                    <a:pt x="36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47"/>
            <p:cNvSpPr/>
            <p:nvPr/>
          </p:nvSpPr>
          <p:spPr>
            <a:xfrm>
              <a:off x="991777" y="3086391"/>
              <a:ext cx="10375" cy="10336"/>
            </a:xfrm>
            <a:custGeom>
              <a:avLst/>
              <a:gdLst/>
              <a:ahLst/>
              <a:cxnLst/>
              <a:rect l="l" t="t" r="r" b="b"/>
              <a:pathLst>
                <a:path w="6454" h="6430" extrusionOk="0">
                  <a:moveTo>
                    <a:pt x="3215" y="0"/>
                  </a:moveTo>
                  <a:cubicBezTo>
                    <a:pt x="1453" y="0"/>
                    <a:pt x="0" y="1453"/>
                    <a:pt x="0" y="3215"/>
                  </a:cubicBezTo>
                  <a:cubicBezTo>
                    <a:pt x="0" y="5001"/>
                    <a:pt x="1453" y="6430"/>
                    <a:pt x="3215" y="6430"/>
                  </a:cubicBezTo>
                  <a:cubicBezTo>
                    <a:pt x="5001" y="6430"/>
                    <a:pt x="6454" y="5001"/>
                    <a:pt x="6454" y="3215"/>
                  </a:cubicBezTo>
                  <a:cubicBezTo>
                    <a:pt x="6454" y="1453"/>
                    <a:pt x="5001" y="0"/>
                    <a:pt x="3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47"/>
            <p:cNvSpPr/>
            <p:nvPr/>
          </p:nvSpPr>
          <p:spPr>
            <a:xfrm>
              <a:off x="1033093" y="3086391"/>
              <a:ext cx="10336" cy="10336"/>
            </a:xfrm>
            <a:custGeom>
              <a:avLst/>
              <a:gdLst/>
              <a:ahLst/>
              <a:cxnLst/>
              <a:rect l="l" t="t" r="r" b="b"/>
              <a:pathLst>
                <a:path w="6430" h="6430" extrusionOk="0">
                  <a:moveTo>
                    <a:pt x="3215" y="0"/>
                  </a:moveTo>
                  <a:cubicBezTo>
                    <a:pt x="1429" y="0"/>
                    <a:pt x="0" y="1453"/>
                    <a:pt x="0" y="3215"/>
                  </a:cubicBezTo>
                  <a:cubicBezTo>
                    <a:pt x="0" y="5001"/>
                    <a:pt x="1429" y="6430"/>
                    <a:pt x="3215" y="6430"/>
                  </a:cubicBezTo>
                  <a:cubicBezTo>
                    <a:pt x="5001" y="6430"/>
                    <a:pt x="6430" y="5001"/>
                    <a:pt x="6430" y="3215"/>
                  </a:cubicBezTo>
                  <a:cubicBezTo>
                    <a:pt x="6430" y="1453"/>
                    <a:pt x="5001" y="0"/>
                    <a:pt x="3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47"/>
            <p:cNvSpPr/>
            <p:nvPr/>
          </p:nvSpPr>
          <p:spPr>
            <a:xfrm>
              <a:off x="1012435" y="3086391"/>
              <a:ext cx="10336" cy="10336"/>
            </a:xfrm>
            <a:custGeom>
              <a:avLst/>
              <a:gdLst/>
              <a:ahLst/>
              <a:cxnLst/>
              <a:rect l="l" t="t" r="r" b="b"/>
              <a:pathLst>
                <a:path w="6430" h="6430" extrusionOk="0">
                  <a:moveTo>
                    <a:pt x="3215" y="0"/>
                  </a:moveTo>
                  <a:cubicBezTo>
                    <a:pt x="1453" y="0"/>
                    <a:pt x="0" y="1453"/>
                    <a:pt x="0" y="3215"/>
                  </a:cubicBezTo>
                  <a:cubicBezTo>
                    <a:pt x="0" y="5001"/>
                    <a:pt x="1453" y="6430"/>
                    <a:pt x="3215" y="6430"/>
                  </a:cubicBezTo>
                  <a:cubicBezTo>
                    <a:pt x="5001" y="6430"/>
                    <a:pt x="6430" y="5001"/>
                    <a:pt x="6430" y="3215"/>
                  </a:cubicBezTo>
                  <a:cubicBezTo>
                    <a:pt x="6430" y="1453"/>
                    <a:pt x="5001" y="0"/>
                    <a:pt x="3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7"/>
            <p:cNvSpPr/>
            <p:nvPr/>
          </p:nvSpPr>
          <p:spPr>
            <a:xfrm>
              <a:off x="991125" y="3293506"/>
              <a:ext cx="10336" cy="10338"/>
            </a:xfrm>
            <a:custGeom>
              <a:avLst/>
              <a:gdLst/>
              <a:ahLst/>
              <a:cxnLst/>
              <a:rect l="l" t="t" r="r" b="b"/>
              <a:pathLst>
                <a:path w="6430" h="6431" extrusionOk="0">
                  <a:moveTo>
                    <a:pt x="3215" y="1"/>
                  </a:moveTo>
                  <a:cubicBezTo>
                    <a:pt x="1429" y="1"/>
                    <a:pt x="0" y="1430"/>
                    <a:pt x="0" y="3216"/>
                  </a:cubicBezTo>
                  <a:cubicBezTo>
                    <a:pt x="0" y="5002"/>
                    <a:pt x="1429" y="6431"/>
                    <a:pt x="3215" y="6431"/>
                  </a:cubicBezTo>
                  <a:cubicBezTo>
                    <a:pt x="5001" y="6431"/>
                    <a:pt x="6430" y="5002"/>
                    <a:pt x="6430" y="3216"/>
                  </a:cubicBezTo>
                  <a:cubicBezTo>
                    <a:pt x="6430" y="1430"/>
                    <a:pt x="5001" y="1"/>
                    <a:pt x="3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7"/>
            <p:cNvSpPr/>
            <p:nvPr/>
          </p:nvSpPr>
          <p:spPr>
            <a:xfrm>
              <a:off x="1032364" y="3293506"/>
              <a:ext cx="10338" cy="10338"/>
            </a:xfrm>
            <a:custGeom>
              <a:avLst/>
              <a:gdLst/>
              <a:ahLst/>
              <a:cxnLst/>
              <a:rect l="l" t="t" r="r" b="b"/>
              <a:pathLst>
                <a:path w="6431" h="6431" extrusionOk="0">
                  <a:moveTo>
                    <a:pt x="3216" y="1"/>
                  </a:moveTo>
                  <a:cubicBezTo>
                    <a:pt x="1453" y="1"/>
                    <a:pt x="1" y="1430"/>
                    <a:pt x="1" y="3216"/>
                  </a:cubicBezTo>
                  <a:cubicBezTo>
                    <a:pt x="1" y="5002"/>
                    <a:pt x="1453" y="6431"/>
                    <a:pt x="3216" y="6431"/>
                  </a:cubicBezTo>
                  <a:cubicBezTo>
                    <a:pt x="5002" y="6431"/>
                    <a:pt x="6431" y="5002"/>
                    <a:pt x="6431" y="3216"/>
                  </a:cubicBezTo>
                  <a:cubicBezTo>
                    <a:pt x="6431" y="1430"/>
                    <a:pt x="5002" y="1"/>
                    <a:pt x="32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7"/>
            <p:cNvSpPr/>
            <p:nvPr/>
          </p:nvSpPr>
          <p:spPr>
            <a:xfrm>
              <a:off x="1011744" y="3293506"/>
              <a:ext cx="10338" cy="10338"/>
            </a:xfrm>
            <a:custGeom>
              <a:avLst/>
              <a:gdLst/>
              <a:ahLst/>
              <a:cxnLst/>
              <a:rect l="l" t="t" r="r" b="b"/>
              <a:pathLst>
                <a:path w="6431" h="6431" extrusionOk="0">
                  <a:moveTo>
                    <a:pt x="3215" y="1"/>
                  </a:moveTo>
                  <a:cubicBezTo>
                    <a:pt x="1429" y="1"/>
                    <a:pt x="0" y="1430"/>
                    <a:pt x="0" y="3216"/>
                  </a:cubicBezTo>
                  <a:cubicBezTo>
                    <a:pt x="0" y="5002"/>
                    <a:pt x="1429" y="6431"/>
                    <a:pt x="3215" y="6431"/>
                  </a:cubicBezTo>
                  <a:cubicBezTo>
                    <a:pt x="4978" y="6431"/>
                    <a:pt x="6430" y="5002"/>
                    <a:pt x="6430" y="3216"/>
                  </a:cubicBezTo>
                  <a:cubicBezTo>
                    <a:pt x="6430" y="1430"/>
                    <a:pt x="4978" y="1"/>
                    <a:pt x="3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5" name="Google Shape;1525;p47"/>
          <p:cNvGrpSpPr/>
          <p:nvPr/>
        </p:nvGrpSpPr>
        <p:grpSpPr>
          <a:xfrm>
            <a:off x="4376225" y="3153826"/>
            <a:ext cx="352352" cy="273256"/>
            <a:chOff x="1536674" y="3076234"/>
            <a:chExt cx="352352" cy="273256"/>
          </a:xfrm>
        </p:grpSpPr>
        <p:sp>
          <p:nvSpPr>
            <p:cNvPr id="1526" name="Google Shape;1526;p47"/>
            <p:cNvSpPr/>
            <p:nvPr/>
          </p:nvSpPr>
          <p:spPr>
            <a:xfrm>
              <a:off x="1536674" y="3076234"/>
              <a:ext cx="326239" cy="273256"/>
            </a:xfrm>
            <a:custGeom>
              <a:avLst/>
              <a:gdLst/>
              <a:ahLst/>
              <a:cxnLst/>
              <a:rect l="l" t="t" r="r" b="b"/>
              <a:pathLst>
                <a:path w="202948" h="169988" extrusionOk="0">
                  <a:moveTo>
                    <a:pt x="109001" y="6430"/>
                  </a:moveTo>
                  <a:cubicBezTo>
                    <a:pt x="109048" y="6430"/>
                    <a:pt x="109095" y="6430"/>
                    <a:pt x="109142" y="6430"/>
                  </a:cubicBezTo>
                  <a:cubicBezTo>
                    <a:pt x="105380" y="8121"/>
                    <a:pt x="101855" y="10121"/>
                    <a:pt x="98664" y="12408"/>
                  </a:cubicBezTo>
                  <a:cubicBezTo>
                    <a:pt x="86233" y="21386"/>
                    <a:pt x="79136" y="34269"/>
                    <a:pt x="78136" y="49725"/>
                  </a:cubicBezTo>
                  <a:cubicBezTo>
                    <a:pt x="77922" y="53154"/>
                    <a:pt x="76874" y="55321"/>
                    <a:pt x="75969" y="57250"/>
                  </a:cubicBezTo>
                  <a:cubicBezTo>
                    <a:pt x="75421" y="58393"/>
                    <a:pt x="74921" y="59465"/>
                    <a:pt x="74659" y="60608"/>
                  </a:cubicBezTo>
                  <a:cubicBezTo>
                    <a:pt x="73873" y="63989"/>
                    <a:pt x="75731" y="66919"/>
                    <a:pt x="77207" y="69300"/>
                  </a:cubicBezTo>
                  <a:cubicBezTo>
                    <a:pt x="77779" y="70229"/>
                    <a:pt x="78350" y="71086"/>
                    <a:pt x="78636" y="71848"/>
                  </a:cubicBezTo>
                  <a:cubicBezTo>
                    <a:pt x="78803" y="72158"/>
                    <a:pt x="78755" y="72586"/>
                    <a:pt x="78588" y="72944"/>
                  </a:cubicBezTo>
                  <a:cubicBezTo>
                    <a:pt x="76445" y="76730"/>
                    <a:pt x="73778" y="79659"/>
                    <a:pt x="69396" y="83065"/>
                  </a:cubicBezTo>
                  <a:cubicBezTo>
                    <a:pt x="67253" y="84708"/>
                    <a:pt x="63990" y="87208"/>
                    <a:pt x="64038" y="91805"/>
                  </a:cubicBezTo>
                  <a:cubicBezTo>
                    <a:pt x="64038" y="96544"/>
                    <a:pt x="66967" y="99854"/>
                    <a:pt x="72754" y="101640"/>
                  </a:cubicBezTo>
                  <a:cubicBezTo>
                    <a:pt x="73135" y="101759"/>
                    <a:pt x="73397" y="101878"/>
                    <a:pt x="73611" y="101973"/>
                  </a:cubicBezTo>
                  <a:cubicBezTo>
                    <a:pt x="73040" y="102831"/>
                    <a:pt x="71563" y="104164"/>
                    <a:pt x="70182" y="105093"/>
                  </a:cubicBezTo>
                  <a:cubicBezTo>
                    <a:pt x="69825" y="105331"/>
                    <a:pt x="69539" y="105593"/>
                    <a:pt x="69301" y="105950"/>
                  </a:cubicBezTo>
                  <a:cubicBezTo>
                    <a:pt x="68039" y="107760"/>
                    <a:pt x="67419" y="111428"/>
                    <a:pt x="70825" y="114166"/>
                  </a:cubicBezTo>
                  <a:cubicBezTo>
                    <a:pt x="71373" y="114619"/>
                    <a:pt x="71897" y="115071"/>
                    <a:pt x="72301" y="115452"/>
                  </a:cubicBezTo>
                  <a:cubicBezTo>
                    <a:pt x="70301" y="118453"/>
                    <a:pt x="70968" y="121739"/>
                    <a:pt x="72206" y="123549"/>
                  </a:cubicBezTo>
                  <a:cubicBezTo>
                    <a:pt x="72682" y="124240"/>
                    <a:pt x="73373" y="124716"/>
                    <a:pt x="74183" y="124883"/>
                  </a:cubicBezTo>
                  <a:cubicBezTo>
                    <a:pt x="74445" y="124954"/>
                    <a:pt x="75350" y="125192"/>
                    <a:pt x="76207" y="125621"/>
                  </a:cubicBezTo>
                  <a:cubicBezTo>
                    <a:pt x="75040" y="127717"/>
                    <a:pt x="73635" y="130789"/>
                    <a:pt x="74802" y="135456"/>
                  </a:cubicBezTo>
                  <a:cubicBezTo>
                    <a:pt x="75159" y="136861"/>
                    <a:pt x="75659" y="138171"/>
                    <a:pt x="76326" y="139314"/>
                  </a:cubicBezTo>
                  <a:cubicBezTo>
                    <a:pt x="75302" y="139481"/>
                    <a:pt x="74278" y="139624"/>
                    <a:pt x="73254" y="139743"/>
                  </a:cubicBezTo>
                  <a:cubicBezTo>
                    <a:pt x="68474" y="140420"/>
                    <a:pt x="63568" y="141098"/>
                    <a:pt x="60466" y="141098"/>
                  </a:cubicBezTo>
                  <a:cubicBezTo>
                    <a:pt x="59751" y="141098"/>
                    <a:pt x="59132" y="141062"/>
                    <a:pt x="58632" y="140981"/>
                  </a:cubicBezTo>
                  <a:cubicBezTo>
                    <a:pt x="51368" y="139791"/>
                    <a:pt x="49749" y="136385"/>
                    <a:pt x="49106" y="133908"/>
                  </a:cubicBezTo>
                  <a:cubicBezTo>
                    <a:pt x="48582" y="131765"/>
                    <a:pt x="49178" y="129717"/>
                    <a:pt x="50344" y="127931"/>
                  </a:cubicBezTo>
                  <a:cubicBezTo>
                    <a:pt x="51678" y="125550"/>
                    <a:pt x="50868" y="122335"/>
                    <a:pt x="48582" y="120715"/>
                  </a:cubicBezTo>
                  <a:cubicBezTo>
                    <a:pt x="47606" y="120025"/>
                    <a:pt x="46486" y="119525"/>
                    <a:pt x="45605" y="119191"/>
                  </a:cubicBezTo>
                  <a:cubicBezTo>
                    <a:pt x="45748" y="118882"/>
                    <a:pt x="46105" y="118429"/>
                    <a:pt x="46891" y="117881"/>
                  </a:cubicBezTo>
                  <a:cubicBezTo>
                    <a:pt x="46939" y="117858"/>
                    <a:pt x="47010" y="117810"/>
                    <a:pt x="47058" y="117738"/>
                  </a:cubicBezTo>
                  <a:cubicBezTo>
                    <a:pt x="48273" y="116453"/>
                    <a:pt x="48320" y="114666"/>
                    <a:pt x="47368" y="113452"/>
                  </a:cubicBezTo>
                  <a:cubicBezTo>
                    <a:pt x="47225" y="113285"/>
                    <a:pt x="45963" y="111618"/>
                    <a:pt x="43248" y="109403"/>
                  </a:cubicBezTo>
                  <a:cubicBezTo>
                    <a:pt x="45486" y="107689"/>
                    <a:pt x="48749" y="104474"/>
                    <a:pt x="48273" y="100854"/>
                  </a:cubicBezTo>
                  <a:cubicBezTo>
                    <a:pt x="48034" y="99139"/>
                    <a:pt x="46868" y="96782"/>
                    <a:pt x="42748" y="95496"/>
                  </a:cubicBezTo>
                  <a:cubicBezTo>
                    <a:pt x="38580" y="94234"/>
                    <a:pt x="38532" y="92710"/>
                    <a:pt x="38532" y="91805"/>
                  </a:cubicBezTo>
                  <a:cubicBezTo>
                    <a:pt x="38532" y="90685"/>
                    <a:pt x="39175" y="89876"/>
                    <a:pt x="41390" y="88137"/>
                  </a:cubicBezTo>
                  <a:cubicBezTo>
                    <a:pt x="44962" y="85375"/>
                    <a:pt x="49082" y="81803"/>
                    <a:pt x="52297" y="76087"/>
                  </a:cubicBezTo>
                  <a:cubicBezTo>
                    <a:pt x="53464" y="74039"/>
                    <a:pt x="53607" y="71515"/>
                    <a:pt x="52654" y="69324"/>
                  </a:cubicBezTo>
                  <a:cubicBezTo>
                    <a:pt x="52154" y="68109"/>
                    <a:pt x="51440" y="67014"/>
                    <a:pt x="50749" y="65918"/>
                  </a:cubicBezTo>
                  <a:cubicBezTo>
                    <a:pt x="49940" y="64632"/>
                    <a:pt x="48820" y="62870"/>
                    <a:pt x="48987" y="62108"/>
                  </a:cubicBezTo>
                  <a:cubicBezTo>
                    <a:pt x="49106" y="61584"/>
                    <a:pt x="49463" y="60846"/>
                    <a:pt x="49844" y="60012"/>
                  </a:cubicBezTo>
                  <a:cubicBezTo>
                    <a:pt x="50892" y="57822"/>
                    <a:pt x="52321" y="54773"/>
                    <a:pt x="52631" y="50130"/>
                  </a:cubicBezTo>
                  <a:cubicBezTo>
                    <a:pt x="54580" y="19915"/>
                    <a:pt x="82348" y="6430"/>
                    <a:pt x="109001" y="6430"/>
                  </a:cubicBezTo>
                  <a:close/>
                  <a:moveTo>
                    <a:pt x="80202" y="145382"/>
                  </a:moveTo>
                  <a:cubicBezTo>
                    <a:pt x="88120" y="145382"/>
                    <a:pt x="92900" y="151083"/>
                    <a:pt x="96497" y="158342"/>
                  </a:cubicBezTo>
                  <a:lnTo>
                    <a:pt x="76945" y="163414"/>
                  </a:lnTo>
                  <a:cubicBezTo>
                    <a:pt x="76668" y="163482"/>
                    <a:pt x="76388" y="163514"/>
                    <a:pt x="76113" y="163514"/>
                  </a:cubicBezTo>
                  <a:cubicBezTo>
                    <a:pt x="74731" y="163514"/>
                    <a:pt x="73437" y="162700"/>
                    <a:pt x="72921" y="161390"/>
                  </a:cubicBezTo>
                  <a:cubicBezTo>
                    <a:pt x="71492" y="157842"/>
                    <a:pt x="69110" y="152031"/>
                    <a:pt x="65062" y="147221"/>
                  </a:cubicBezTo>
                  <a:cubicBezTo>
                    <a:pt x="68586" y="146863"/>
                    <a:pt x="73183" y="146173"/>
                    <a:pt x="77755" y="145554"/>
                  </a:cubicBezTo>
                  <a:cubicBezTo>
                    <a:pt x="78603" y="145438"/>
                    <a:pt x="79418" y="145382"/>
                    <a:pt x="80202" y="145382"/>
                  </a:cubicBezTo>
                  <a:close/>
                  <a:moveTo>
                    <a:pt x="112143" y="145382"/>
                  </a:moveTo>
                  <a:cubicBezTo>
                    <a:pt x="120075" y="145382"/>
                    <a:pt x="124835" y="151083"/>
                    <a:pt x="128432" y="158342"/>
                  </a:cubicBezTo>
                  <a:lnTo>
                    <a:pt x="108904" y="163414"/>
                  </a:lnTo>
                  <a:cubicBezTo>
                    <a:pt x="108627" y="163482"/>
                    <a:pt x="108348" y="163514"/>
                    <a:pt x="108073" y="163514"/>
                  </a:cubicBezTo>
                  <a:cubicBezTo>
                    <a:pt x="106697" y="163514"/>
                    <a:pt x="105420" y="162700"/>
                    <a:pt x="104903" y="161390"/>
                  </a:cubicBezTo>
                  <a:cubicBezTo>
                    <a:pt x="103475" y="157842"/>
                    <a:pt x="101093" y="152031"/>
                    <a:pt x="97045" y="147221"/>
                  </a:cubicBezTo>
                  <a:cubicBezTo>
                    <a:pt x="99736" y="146935"/>
                    <a:pt x="102784" y="146530"/>
                    <a:pt x="106047" y="146054"/>
                  </a:cubicBezTo>
                  <a:cubicBezTo>
                    <a:pt x="107237" y="145863"/>
                    <a:pt x="108476" y="145720"/>
                    <a:pt x="109690" y="145554"/>
                  </a:cubicBezTo>
                  <a:cubicBezTo>
                    <a:pt x="110540" y="145438"/>
                    <a:pt x="111357" y="145382"/>
                    <a:pt x="112143" y="145382"/>
                  </a:cubicBezTo>
                  <a:close/>
                  <a:moveTo>
                    <a:pt x="76921" y="0"/>
                  </a:moveTo>
                  <a:cubicBezTo>
                    <a:pt x="62633" y="0"/>
                    <a:pt x="49439" y="3358"/>
                    <a:pt x="38771" y="9740"/>
                  </a:cubicBezTo>
                  <a:cubicBezTo>
                    <a:pt x="37270" y="10669"/>
                    <a:pt x="36746" y="12622"/>
                    <a:pt x="37675" y="14146"/>
                  </a:cubicBezTo>
                  <a:cubicBezTo>
                    <a:pt x="38270" y="15146"/>
                    <a:pt x="39342" y="15694"/>
                    <a:pt x="40438" y="15694"/>
                  </a:cubicBezTo>
                  <a:cubicBezTo>
                    <a:pt x="41009" y="15694"/>
                    <a:pt x="41581" y="15551"/>
                    <a:pt x="42081" y="15241"/>
                  </a:cubicBezTo>
                  <a:cubicBezTo>
                    <a:pt x="51783" y="9453"/>
                    <a:pt x="63849" y="6406"/>
                    <a:pt x="77029" y="6406"/>
                  </a:cubicBezTo>
                  <a:cubicBezTo>
                    <a:pt x="77081" y="6406"/>
                    <a:pt x="77132" y="6406"/>
                    <a:pt x="77183" y="6406"/>
                  </a:cubicBezTo>
                  <a:cubicBezTo>
                    <a:pt x="73397" y="8097"/>
                    <a:pt x="69896" y="10098"/>
                    <a:pt x="66705" y="12384"/>
                  </a:cubicBezTo>
                  <a:cubicBezTo>
                    <a:pt x="54250" y="21338"/>
                    <a:pt x="47177" y="34245"/>
                    <a:pt x="46153" y="49677"/>
                  </a:cubicBezTo>
                  <a:cubicBezTo>
                    <a:pt x="45963" y="53106"/>
                    <a:pt x="44915" y="55273"/>
                    <a:pt x="43986" y="57226"/>
                  </a:cubicBezTo>
                  <a:cubicBezTo>
                    <a:pt x="43462" y="58345"/>
                    <a:pt x="42938" y="59417"/>
                    <a:pt x="42676" y="60584"/>
                  </a:cubicBezTo>
                  <a:cubicBezTo>
                    <a:pt x="41914" y="63942"/>
                    <a:pt x="43748" y="66895"/>
                    <a:pt x="45248" y="69276"/>
                  </a:cubicBezTo>
                  <a:cubicBezTo>
                    <a:pt x="45796" y="70205"/>
                    <a:pt x="46367" y="71062"/>
                    <a:pt x="46677" y="71801"/>
                  </a:cubicBezTo>
                  <a:cubicBezTo>
                    <a:pt x="46820" y="72134"/>
                    <a:pt x="46796" y="72539"/>
                    <a:pt x="46606" y="72896"/>
                  </a:cubicBezTo>
                  <a:cubicBezTo>
                    <a:pt x="44462" y="76683"/>
                    <a:pt x="41819" y="79636"/>
                    <a:pt x="37413" y="83017"/>
                  </a:cubicBezTo>
                  <a:cubicBezTo>
                    <a:pt x="35270" y="84660"/>
                    <a:pt x="32031" y="87161"/>
                    <a:pt x="32055" y="91781"/>
                  </a:cubicBezTo>
                  <a:cubicBezTo>
                    <a:pt x="32031" y="96829"/>
                    <a:pt x="35675" y="100140"/>
                    <a:pt x="41605" y="101902"/>
                  </a:cubicBezTo>
                  <a:cubicBezTo>
                    <a:pt x="41057" y="102759"/>
                    <a:pt x="39556" y="104093"/>
                    <a:pt x="38199" y="105022"/>
                  </a:cubicBezTo>
                  <a:cubicBezTo>
                    <a:pt x="37842" y="105260"/>
                    <a:pt x="37532" y="105522"/>
                    <a:pt x="37294" y="105879"/>
                  </a:cubicBezTo>
                  <a:cubicBezTo>
                    <a:pt x="36056" y="107713"/>
                    <a:pt x="35413" y="111356"/>
                    <a:pt x="38818" y="114095"/>
                  </a:cubicBezTo>
                  <a:cubicBezTo>
                    <a:pt x="39390" y="114547"/>
                    <a:pt x="39890" y="115000"/>
                    <a:pt x="40295" y="115381"/>
                  </a:cubicBezTo>
                  <a:cubicBezTo>
                    <a:pt x="38318" y="118381"/>
                    <a:pt x="38961" y="121668"/>
                    <a:pt x="40223" y="123478"/>
                  </a:cubicBezTo>
                  <a:cubicBezTo>
                    <a:pt x="40700" y="124168"/>
                    <a:pt x="41366" y="124645"/>
                    <a:pt x="42176" y="124811"/>
                  </a:cubicBezTo>
                  <a:cubicBezTo>
                    <a:pt x="42438" y="124883"/>
                    <a:pt x="43343" y="125121"/>
                    <a:pt x="44200" y="125573"/>
                  </a:cubicBezTo>
                  <a:cubicBezTo>
                    <a:pt x="43033" y="127645"/>
                    <a:pt x="41652" y="130717"/>
                    <a:pt x="42795" y="135385"/>
                  </a:cubicBezTo>
                  <a:cubicBezTo>
                    <a:pt x="43152" y="136790"/>
                    <a:pt x="43676" y="138076"/>
                    <a:pt x="44319" y="139267"/>
                  </a:cubicBezTo>
                  <a:lnTo>
                    <a:pt x="41200" y="139695"/>
                  </a:lnTo>
                  <a:cubicBezTo>
                    <a:pt x="36354" y="140379"/>
                    <a:pt x="31397" y="141063"/>
                    <a:pt x="28313" y="141063"/>
                  </a:cubicBezTo>
                  <a:cubicBezTo>
                    <a:pt x="27638" y="141063"/>
                    <a:pt x="27052" y="141030"/>
                    <a:pt x="26578" y="140958"/>
                  </a:cubicBezTo>
                  <a:cubicBezTo>
                    <a:pt x="19314" y="139767"/>
                    <a:pt x="17671" y="136338"/>
                    <a:pt x="17052" y="133861"/>
                  </a:cubicBezTo>
                  <a:cubicBezTo>
                    <a:pt x="16528" y="131718"/>
                    <a:pt x="17123" y="129669"/>
                    <a:pt x="18266" y="127883"/>
                  </a:cubicBezTo>
                  <a:cubicBezTo>
                    <a:pt x="19624" y="125502"/>
                    <a:pt x="18814" y="122287"/>
                    <a:pt x="16528" y="120691"/>
                  </a:cubicBezTo>
                  <a:cubicBezTo>
                    <a:pt x="15528" y="120001"/>
                    <a:pt x="14432" y="119501"/>
                    <a:pt x="13551" y="119167"/>
                  </a:cubicBezTo>
                  <a:cubicBezTo>
                    <a:pt x="13694" y="118858"/>
                    <a:pt x="13980" y="118453"/>
                    <a:pt x="14647" y="117977"/>
                  </a:cubicBezTo>
                  <a:cubicBezTo>
                    <a:pt x="14908" y="117786"/>
                    <a:pt x="15147" y="117548"/>
                    <a:pt x="15337" y="117310"/>
                  </a:cubicBezTo>
                  <a:cubicBezTo>
                    <a:pt x="16218" y="116095"/>
                    <a:pt x="16123" y="114524"/>
                    <a:pt x="15290" y="113452"/>
                  </a:cubicBezTo>
                  <a:cubicBezTo>
                    <a:pt x="15147" y="113261"/>
                    <a:pt x="13837" y="111594"/>
                    <a:pt x="11122" y="109403"/>
                  </a:cubicBezTo>
                  <a:cubicBezTo>
                    <a:pt x="13361" y="107665"/>
                    <a:pt x="16647" y="104450"/>
                    <a:pt x="16171" y="100854"/>
                  </a:cubicBezTo>
                  <a:cubicBezTo>
                    <a:pt x="15932" y="99139"/>
                    <a:pt x="14766" y="96782"/>
                    <a:pt x="10622" y="95496"/>
                  </a:cubicBezTo>
                  <a:cubicBezTo>
                    <a:pt x="6454" y="94210"/>
                    <a:pt x="6431" y="92710"/>
                    <a:pt x="6431" y="91805"/>
                  </a:cubicBezTo>
                  <a:cubicBezTo>
                    <a:pt x="6431" y="90685"/>
                    <a:pt x="7050" y="89876"/>
                    <a:pt x="9288" y="88137"/>
                  </a:cubicBezTo>
                  <a:cubicBezTo>
                    <a:pt x="12860" y="85375"/>
                    <a:pt x="16957" y="81803"/>
                    <a:pt x="20171" y="76087"/>
                  </a:cubicBezTo>
                  <a:cubicBezTo>
                    <a:pt x="21338" y="74039"/>
                    <a:pt x="21481" y="71515"/>
                    <a:pt x="20529" y="69324"/>
                  </a:cubicBezTo>
                  <a:cubicBezTo>
                    <a:pt x="20029" y="68109"/>
                    <a:pt x="19314" y="67014"/>
                    <a:pt x="18624" y="65918"/>
                  </a:cubicBezTo>
                  <a:cubicBezTo>
                    <a:pt x="17838" y="64632"/>
                    <a:pt x="16695" y="62870"/>
                    <a:pt x="16885" y="62108"/>
                  </a:cubicBezTo>
                  <a:cubicBezTo>
                    <a:pt x="17004" y="61584"/>
                    <a:pt x="17361" y="60846"/>
                    <a:pt x="17742" y="60012"/>
                  </a:cubicBezTo>
                  <a:cubicBezTo>
                    <a:pt x="18790" y="57822"/>
                    <a:pt x="20219" y="54773"/>
                    <a:pt x="20505" y="50130"/>
                  </a:cubicBezTo>
                  <a:cubicBezTo>
                    <a:pt x="21172" y="39961"/>
                    <a:pt x="24768" y="31173"/>
                    <a:pt x="31221" y="24029"/>
                  </a:cubicBezTo>
                  <a:cubicBezTo>
                    <a:pt x="32245" y="22886"/>
                    <a:pt x="32412" y="21195"/>
                    <a:pt x="31555" y="19981"/>
                  </a:cubicBezTo>
                  <a:cubicBezTo>
                    <a:pt x="30887" y="19047"/>
                    <a:pt x="29898" y="18595"/>
                    <a:pt x="28917" y="18595"/>
                  </a:cubicBezTo>
                  <a:cubicBezTo>
                    <a:pt x="28046" y="18595"/>
                    <a:pt x="27181" y="18952"/>
                    <a:pt x="26554" y="19647"/>
                  </a:cubicBezTo>
                  <a:cubicBezTo>
                    <a:pt x="19076" y="27887"/>
                    <a:pt x="14885" y="38008"/>
                    <a:pt x="14146" y="49725"/>
                  </a:cubicBezTo>
                  <a:cubicBezTo>
                    <a:pt x="13932" y="53130"/>
                    <a:pt x="12884" y="55321"/>
                    <a:pt x="11955" y="57250"/>
                  </a:cubicBezTo>
                  <a:cubicBezTo>
                    <a:pt x="11432" y="58369"/>
                    <a:pt x="10931" y="59441"/>
                    <a:pt x="10646" y="60608"/>
                  </a:cubicBezTo>
                  <a:cubicBezTo>
                    <a:pt x="9884" y="63966"/>
                    <a:pt x="11717" y="66919"/>
                    <a:pt x="13218" y="69300"/>
                  </a:cubicBezTo>
                  <a:cubicBezTo>
                    <a:pt x="13789" y="70229"/>
                    <a:pt x="14337" y="71086"/>
                    <a:pt x="14647" y="71824"/>
                  </a:cubicBezTo>
                  <a:cubicBezTo>
                    <a:pt x="14789" y="72158"/>
                    <a:pt x="14766" y="72586"/>
                    <a:pt x="14575" y="72944"/>
                  </a:cubicBezTo>
                  <a:cubicBezTo>
                    <a:pt x="12432" y="76706"/>
                    <a:pt x="9788" y="79659"/>
                    <a:pt x="5383" y="83065"/>
                  </a:cubicBezTo>
                  <a:cubicBezTo>
                    <a:pt x="3239" y="84684"/>
                    <a:pt x="1" y="87185"/>
                    <a:pt x="24" y="91805"/>
                  </a:cubicBezTo>
                  <a:cubicBezTo>
                    <a:pt x="1" y="96877"/>
                    <a:pt x="3668" y="100164"/>
                    <a:pt x="9574" y="101926"/>
                  </a:cubicBezTo>
                  <a:cubicBezTo>
                    <a:pt x="9026" y="102783"/>
                    <a:pt x="7526" y="104140"/>
                    <a:pt x="6169" y="105045"/>
                  </a:cubicBezTo>
                  <a:cubicBezTo>
                    <a:pt x="5811" y="105284"/>
                    <a:pt x="5502" y="105569"/>
                    <a:pt x="5264" y="105927"/>
                  </a:cubicBezTo>
                  <a:cubicBezTo>
                    <a:pt x="4025" y="107736"/>
                    <a:pt x="3382" y="111404"/>
                    <a:pt x="6788" y="114143"/>
                  </a:cubicBezTo>
                  <a:cubicBezTo>
                    <a:pt x="7359" y="114571"/>
                    <a:pt x="7859" y="115024"/>
                    <a:pt x="8264" y="115405"/>
                  </a:cubicBezTo>
                  <a:cubicBezTo>
                    <a:pt x="6288" y="118429"/>
                    <a:pt x="6931" y="121692"/>
                    <a:pt x="8193" y="123502"/>
                  </a:cubicBezTo>
                  <a:cubicBezTo>
                    <a:pt x="8669" y="124192"/>
                    <a:pt x="9336" y="124668"/>
                    <a:pt x="10146" y="124859"/>
                  </a:cubicBezTo>
                  <a:cubicBezTo>
                    <a:pt x="10408" y="124907"/>
                    <a:pt x="11312" y="125145"/>
                    <a:pt x="12170" y="125597"/>
                  </a:cubicBezTo>
                  <a:cubicBezTo>
                    <a:pt x="11003" y="127669"/>
                    <a:pt x="9622" y="130741"/>
                    <a:pt x="10765" y="135409"/>
                  </a:cubicBezTo>
                  <a:cubicBezTo>
                    <a:pt x="12384" y="141958"/>
                    <a:pt x="17314" y="145959"/>
                    <a:pt x="25482" y="147292"/>
                  </a:cubicBezTo>
                  <a:cubicBezTo>
                    <a:pt x="26319" y="147431"/>
                    <a:pt x="27287" y="147492"/>
                    <a:pt x="28368" y="147492"/>
                  </a:cubicBezTo>
                  <a:cubicBezTo>
                    <a:pt x="31931" y="147492"/>
                    <a:pt x="36716" y="146827"/>
                    <a:pt x="42033" y="146078"/>
                  </a:cubicBezTo>
                  <a:cubicBezTo>
                    <a:pt x="43224" y="145887"/>
                    <a:pt x="44438" y="145744"/>
                    <a:pt x="45653" y="145577"/>
                  </a:cubicBezTo>
                  <a:cubicBezTo>
                    <a:pt x="46494" y="145464"/>
                    <a:pt x="47302" y="145410"/>
                    <a:pt x="48080" y="145410"/>
                  </a:cubicBezTo>
                  <a:cubicBezTo>
                    <a:pt x="57949" y="145410"/>
                    <a:pt x="62941" y="154195"/>
                    <a:pt x="66848" y="163819"/>
                  </a:cubicBezTo>
                  <a:cubicBezTo>
                    <a:pt x="68372" y="167558"/>
                    <a:pt x="72063" y="169940"/>
                    <a:pt x="75993" y="169940"/>
                  </a:cubicBezTo>
                  <a:cubicBezTo>
                    <a:pt x="76802" y="169940"/>
                    <a:pt x="77636" y="169868"/>
                    <a:pt x="78446" y="169654"/>
                  </a:cubicBezTo>
                  <a:lnTo>
                    <a:pt x="99069" y="164319"/>
                  </a:lnTo>
                  <a:cubicBezTo>
                    <a:pt x="100712" y="167796"/>
                    <a:pt x="104213" y="169940"/>
                    <a:pt x="107975" y="169940"/>
                  </a:cubicBezTo>
                  <a:cubicBezTo>
                    <a:pt x="108761" y="169940"/>
                    <a:pt x="109595" y="169868"/>
                    <a:pt x="110405" y="169654"/>
                  </a:cubicBezTo>
                  <a:lnTo>
                    <a:pt x="130980" y="164343"/>
                  </a:lnTo>
                  <a:cubicBezTo>
                    <a:pt x="132623" y="167796"/>
                    <a:pt x="136124" y="169987"/>
                    <a:pt x="139887" y="169987"/>
                  </a:cubicBezTo>
                  <a:cubicBezTo>
                    <a:pt x="140673" y="169987"/>
                    <a:pt x="141506" y="169892"/>
                    <a:pt x="142316" y="169678"/>
                  </a:cubicBezTo>
                  <a:lnTo>
                    <a:pt x="152461" y="167058"/>
                  </a:lnTo>
                  <a:cubicBezTo>
                    <a:pt x="154057" y="166653"/>
                    <a:pt x="155176" y="165153"/>
                    <a:pt x="154961" y="163510"/>
                  </a:cubicBezTo>
                  <a:cubicBezTo>
                    <a:pt x="154839" y="161816"/>
                    <a:pt x="153440" y="160647"/>
                    <a:pt x="151888" y="160647"/>
                  </a:cubicBezTo>
                  <a:cubicBezTo>
                    <a:pt x="151629" y="160647"/>
                    <a:pt x="151366" y="160679"/>
                    <a:pt x="151104" y="160747"/>
                  </a:cubicBezTo>
                  <a:lnTo>
                    <a:pt x="140816" y="163414"/>
                  </a:lnTo>
                  <a:cubicBezTo>
                    <a:pt x="140538" y="163482"/>
                    <a:pt x="140260" y="163514"/>
                    <a:pt x="139985" y="163514"/>
                  </a:cubicBezTo>
                  <a:cubicBezTo>
                    <a:pt x="138608" y="163514"/>
                    <a:pt x="137331" y="162700"/>
                    <a:pt x="136815" y="161390"/>
                  </a:cubicBezTo>
                  <a:cubicBezTo>
                    <a:pt x="134031" y="154509"/>
                    <a:pt x="127707" y="138963"/>
                    <a:pt x="112193" y="138963"/>
                  </a:cubicBezTo>
                  <a:cubicBezTo>
                    <a:pt x="111118" y="138963"/>
                    <a:pt x="109998" y="139038"/>
                    <a:pt x="108833" y="139195"/>
                  </a:cubicBezTo>
                  <a:cubicBezTo>
                    <a:pt x="107594" y="139386"/>
                    <a:pt x="106380" y="139529"/>
                    <a:pt x="105165" y="139695"/>
                  </a:cubicBezTo>
                  <a:cubicBezTo>
                    <a:pt x="100392" y="140369"/>
                    <a:pt x="95509" y="141089"/>
                    <a:pt x="92417" y="141089"/>
                  </a:cubicBezTo>
                  <a:cubicBezTo>
                    <a:pt x="91683" y="141089"/>
                    <a:pt x="91050" y="141049"/>
                    <a:pt x="90543" y="140958"/>
                  </a:cubicBezTo>
                  <a:cubicBezTo>
                    <a:pt x="86138" y="140172"/>
                    <a:pt x="81994" y="138481"/>
                    <a:pt x="81017" y="133861"/>
                  </a:cubicBezTo>
                  <a:cubicBezTo>
                    <a:pt x="80494" y="131718"/>
                    <a:pt x="81089" y="129669"/>
                    <a:pt x="82232" y="127883"/>
                  </a:cubicBezTo>
                  <a:cubicBezTo>
                    <a:pt x="83589" y="125502"/>
                    <a:pt x="82780" y="122287"/>
                    <a:pt x="80494" y="120691"/>
                  </a:cubicBezTo>
                  <a:cubicBezTo>
                    <a:pt x="79493" y="120001"/>
                    <a:pt x="78398" y="119501"/>
                    <a:pt x="77517" y="119167"/>
                  </a:cubicBezTo>
                  <a:cubicBezTo>
                    <a:pt x="77660" y="118858"/>
                    <a:pt x="77945" y="118453"/>
                    <a:pt x="78612" y="117977"/>
                  </a:cubicBezTo>
                  <a:cubicBezTo>
                    <a:pt x="78874" y="117786"/>
                    <a:pt x="79112" y="117548"/>
                    <a:pt x="79303" y="117310"/>
                  </a:cubicBezTo>
                  <a:cubicBezTo>
                    <a:pt x="80184" y="116095"/>
                    <a:pt x="80089" y="114524"/>
                    <a:pt x="79255" y="113428"/>
                  </a:cubicBezTo>
                  <a:cubicBezTo>
                    <a:pt x="79112" y="113238"/>
                    <a:pt x="77803" y="111571"/>
                    <a:pt x="75088" y="109380"/>
                  </a:cubicBezTo>
                  <a:cubicBezTo>
                    <a:pt x="77326" y="107641"/>
                    <a:pt x="80613" y="104426"/>
                    <a:pt x="80136" y="100830"/>
                  </a:cubicBezTo>
                  <a:cubicBezTo>
                    <a:pt x="79898" y="99092"/>
                    <a:pt x="78731" y="96758"/>
                    <a:pt x="74588" y="95472"/>
                  </a:cubicBezTo>
                  <a:cubicBezTo>
                    <a:pt x="70420" y="94186"/>
                    <a:pt x="70396" y="92662"/>
                    <a:pt x="70396" y="91781"/>
                  </a:cubicBezTo>
                  <a:cubicBezTo>
                    <a:pt x="70396" y="90638"/>
                    <a:pt x="71015" y="89852"/>
                    <a:pt x="73254" y="88113"/>
                  </a:cubicBezTo>
                  <a:cubicBezTo>
                    <a:pt x="76826" y="85351"/>
                    <a:pt x="80922" y="81779"/>
                    <a:pt x="84137" y="76063"/>
                  </a:cubicBezTo>
                  <a:cubicBezTo>
                    <a:pt x="85304" y="74015"/>
                    <a:pt x="85447" y="71467"/>
                    <a:pt x="84494" y="69300"/>
                  </a:cubicBezTo>
                  <a:cubicBezTo>
                    <a:pt x="83994" y="68086"/>
                    <a:pt x="83280" y="66990"/>
                    <a:pt x="82589" y="65871"/>
                  </a:cubicBezTo>
                  <a:cubicBezTo>
                    <a:pt x="81803" y="64609"/>
                    <a:pt x="80660" y="62846"/>
                    <a:pt x="80851" y="62061"/>
                  </a:cubicBezTo>
                  <a:cubicBezTo>
                    <a:pt x="80970" y="61560"/>
                    <a:pt x="81327" y="60822"/>
                    <a:pt x="81708" y="59989"/>
                  </a:cubicBezTo>
                  <a:cubicBezTo>
                    <a:pt x="82756" y="57774"/>
                    <a:pt x="84185" y="54750"/>
                    <a:pt x="84471" y="50106"/>
                  </a:cubicBezTo>
                  <a:cubicBezTo>
                    <a:pt x="86447" y="19909"/>
                    <a:pt x="114191" y="6406"/>
                    <a:pt x="140792" y="6406"/>
                  </a:cubicBezTo>
                  <a:cubicBezTo>
                    <a:pt x="163249" y="6406"/>
                    <a:pt x="184349" y="13527"/>
                    <a:pt x="197232" y="25434"/>
                  </a:cubicBezTo>
                  <a:cubicBezTo>
                    <a:pt x="197853" y="25998"/>
                    <a:pt x="198634" y="26279"/>
                    <a:pt x="199410" y="26279"/>
                  </a:cubicBezTo>
                  <a:cubicBezTo>
                    <a:pt x="200273" y="26279"/>
                    <a:pt x="201130" y="25933"/>
                    <a:pt x="201757" y="25244"/>
                  </a:cubicBezTo>
                  <a:cubicBezTo>
                    <a:pt x="202948" y="23934"/>
                    <a:pt x="202900" y="21910"/>
                    <a:pt x="201590" y="20719"/>
                  </a:cubicBezTo>
                  <a:cubicBezTo>
                    <a:pt x="187540" y="7740"/>
                    <a:pt x="164821" y="0"/>
                    <a:pt x="140792" y="0"/>
                  </a:cubicBezTo>
                  <a:cubicBezTo>
                    <a:pt x="135672" y="0"/>
                    <a:pt x="130671" y="453"/>
                    <a:pt x="125860" y="1310"/>
                  </a:cubicBezTo>
                  <a:cubicBezTo>
                    <a:pt x="120264" y="453"/>
                    <a:pt x="114548" y="0"/>
                    <a:pt x="108880" y="0"/>
                  </a:cubicBezTo>
                  <a:cubicBezTo>
                    <a:pt x="103760" y="0"/>
                    <a:pt x="98735" y="453"/>
                    <a:pt x="93901" y="1310"/>
                  </a:cubicBezTo>
                  <a:cubicBezTo>
                    <a:pt x="88281" y="453"/>
                    <a:pt x="82565" y="0"/>
                    <a:pt x="769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47"/>
            <p:cNvSpPr/>
            <p:nvPr/>
          </p:nvSpPr>
          <p:spPr>
            <a:xfrm>
              <a:off x="1798641" y="3126981"/>
              <a:ext cx="90385" cy="211910"/>
            </a:xfrm>
            <a:custGeom>
              <a:avLst/>
              <a:gdLst/>
              <a:ahLst/>
              <a:cxnLst/>
              <a:rect l="l" t="t" r="r" b="b"/>
              <a:pathLst>
                <a:path w="56227" h="131826" extrusionOk="0">
                  <a:moveTo>
                    <a:pt x="46131" y="0"/>
                  </a:moveTo>
                  <a:cubicBezTo>
                    <a:pt x="45577" y="0"/>
                    <a:pt x="45016" y="146"/>
                    <a:pt x="44510" y="451"/>
                  </a:cubicBezTo>
                  <a:cubicBezTo>
                    <a:pt x="42986" y="1332"/>
                    <a:pt x="42486" y="3309"/>
                    <a:pt x="43367" y="4809"/>
                  </a:cubicBezTo>
                  <a:cubicBezTo>
                    <a:pt x="47653" y="12120"/>
                    <a:pt x="49821" y="20526"/>
                    <a:pt x="49821" y="29909"/>
                  </a:cubicBezTo>
                  <a:cubicBezTo>
                    <a:pt x="49821" y="52057"/>
                    <a:pt x="46915" y="61130"/>
                    <a:pt x="27625" y="78586"/>
                  </a:cubicBezTo>
                  <a:cubicBezTo>
                    <a:pt x="21743" y="83873"/>
                    <a:pt x="22339" y="95708"/>
                    <a:pt x="29411" y="114712"/>
                  </a:cubicBezTo>
                  <a:cubicBezTo>
                    <a:pt x="29769" y="115641"/>
                    <a:pt x="29673" y="116641"/>
                    <a:pt x="29221" y="117522"/>
                  </a:cubicBezTo>
                  <a:cubicBezTo>
                    <a:pt x="28769" y="118380"/>
                    <a:pt x="28006" y="119023"/>
                    <a:pt x="27054" y="119261"/>
                  </a:cubicBezTo>
                  <a:lnTo>
                    <a:pt x="2739" y="125524"/>
                  </a:lnTo>
                  <a:cubicBezTo>
                    <a:pt x="1001" y="125976"/>
                    <a:pt x="1" y="127739"/>
                    <a:pt x="429" y="129430"/>
                  </a:cubicBezTo>
                  <a:cubicBezTo>
                    <a:pt x="737" y="130477"/>
                    <a:pt x="1966" y="131825"/>
                    <a:pt x="3551" y="131825"/>
                  </a:cubicBezTo>
                  <a:cubicBezTo>
                    <a:pt x="3804" y="131825"/>
                    <a:pt x="4066" y="131791"/>
                    <a:pt x="4335" y="131716"/>
                  </a:cubicBezTo>
                  <a:lnTo>
                    <a:pt x="28649" y="125429"/>
                  </a:lnTo>
                  <a:cubicBezTo>
                    <a:pt x="31340" y="124762"/>
                    <a:pt x="33627" y="122928"/>
                    <a:pt x="34913" y="120475"/>
                  </a:cubicBezTo>
                  <a:cubicBezTo>
                    <a:pt x="36199" y="117999"/>
                    <a:pt x="36365" y="115093"/>
                    <a:pt x="35413" y="112498"/>
                  </a:cubicBezTo>
                  <a:cubicBezTo>
                    <a:pt x="27101" y="90041"/>
                    <a:pt x="30650" y="84516"/>
                    <a:pt x="31936" y="83349"/>
                  </a:cubicBezTo>
                  <a:cubicBezTo>
                    <a:pt x="52702" y="64535"/>
                    <a:pt x="56227" y="53486"/>
                    <a:pt x="56227" y="29909"/>
                  </a:cubicBezTo>
                  <a:cubicBezTo>
                    <a:pt x="56227" y="19407"/>
                    <a:pt x="53750" y="9881"/>
                    <a:pt x="48868" y="1570"/>
                  </a:cubicBezTo>
                  <a:cubicBezTo>
                    <a:pt x="48284" y="560"/>
                    <a:pt x="47220" y="0"/>
                    <a:pt x="46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8" name="Google Shape;1528;p47"/>
          <p:cNvGrpSpPr/>
          <p:nvPr/>
        </p:nvGrpSpPr>
        <p:grpSpPr>
          <a:xfrm>
            <a:off x="1905603" y="3114366"/>
            <a:ext cx="298945" cy="352174"/>
            <a:chOff x="1563428" y="3658851"/>
            <a:chExt cx="298945" cy="352174"/>
          </a:xfrm>
        </p:grpSpPr>
        <p:sp>
          <p:nvSpPr>
            <p:cNvPr id="1529" name="Google Shape;1529;p47"/>
            <p:cNvSpPr/>
            <p:nvPr/>
          </p:nvSpPr>
          <p:spPr>
            <a:xfrm>
              <a:off x="1563428" y="3958778"/>
              <a:ext cx="26032" cy="52247"/>
            </a:xfrm>
            <a:custGeom>
              <a:avLst/>
              <a:gdLst/>
              <a:ahLst/>
              <a:cxnLst/>
              <a:rect l="l" t="t" r="r" b="b"/>
              <a:pathLst>
                <a:path w="16194" h="32502" extrusionOk="0">
                  <a:moveTo>
                    <a:pt x="12629" y="1"/>
                  </a:moveTo>
                  <a:cubicBezTo>
                    <a:pt x="11693" y="1"/>
                    <a:pt x="10760" y="415"/>
                    <a:pt x="10121" y="1216"/>
                  </a:cubicBezTo>
                  <a:cubicBezTo>
                    <a:pt x="5954" y="6431"/>
                    <a:pt x="3144" y="12671"/>
                    <a:pt x="1977" y="19315"/>
                  </a:cubicBezTo>
                  <a:lnTo>
                    <a:pt x="310" y="28746"/>
                  </a:lnTo>
                  <a:cubicBezTo>
                    <a:pt x="0" y="30508"/>
                    <a:pt x="1167" y="32151"/>
                    <a:pt x="2905" y="32461"/>
                  </a:cubicBezTo>
                  <a:cubicBezTo>
                    <a:pt x="3061" y="32488"/>
                    <a:pt x="3223" y="32502"/>
                    <a:pt x="3388" y="32502"/>
                  </a:cubicBezTo>
                  <a:cubicBezTo>
                    <a:pt x="4657" y="32502"/>
                    <a:pt x="6115" y="31680"/>
                    <a:pt x="6621" y="29889"/>
                  </a:cubicBezTo>
                  <a:lnTo>
                    <a:pt x="8288" y="20434"/>
                  </a:lnTo>
                  <a:cubicBezTo>
                    <a:pt x="9240" y="14838"/>
                    <a:pt x="11622" y="9599"/>
                    <a:pt x="15099" y="5241"/>
                  </a:cubicBezTo>
                  <a:cubicBezTo>
                    <a:pt x="16194" y="3836"/>
                    <a:pt x="16003" y="1811"/>
                    <a:pt x="14622" y="716"/>
                  </a:cubicBezTo>
                  <a:cubicBezTo>
                    <a:pt x="14039" y="235"/>
                    <a:pt x="13333" y="1"/>
                    <a:pt x="126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47"/>
            <p:cNvSpPr/>
            <p:nvPr/>
          </p:nvSpPr>
          <p:spPr>
            <a:xfrm>
              <a:off x="1596733" y="3658851"/>
              <a:ext cx="265639" cy="351795"/>
            </a:xfrm>
            <a:custGeom>
              <a:avLst/>
              <a:gdLst/>
              <a:ahLst/>
              <a:cxnLst/>
              <a:rect l="l" t="t" r="r" b="b"/>
              <a:pathLst>
                <a:path w="165250" h="218846" extrusionOk="0">
                  <a:moveTo>
                    <a:pt x="15838" y="83985"/>
                  </a:moveTo>
                  <a:lnTo>
                    <a:pt x="17886" y="86223"/>
                  </a:lnTo>
                  <a:cubicBezTo>
                    <a:pt x="17957" y="94844"/>
                    <a:pt x="18195" y="101060"/>
                    <a:pt x="19434" y="106584"/>
                  </a:cubicBezTo>
                  <a:cubicBezTo>
                    <a:pt x="13289" y="105156"/>
                    <a:pt x="8669" y="99583"/>
                    <a:pt x="8669" y="92963"/>
                  </a:cubicBezTo>
                  <a:cubicBezTo>
                    <a:pt x="8669" y="88628"/>
                    <a:pt x="11741" y="84913"/>
                    <a:pt x="15838" y="83985"/>
                  </a:cubicBezTo>
                  <a:close/>
                  <a:moveTo>
                    <a:pt x="126527" y="83675"/>
                  </a:moveTo>
                  <a:cubicBezTo>
                    <a:pt x="131695" y="83961"/>
                    <a:pt x="135696" y="88057"/>
                    <a:pt x="135696" y="92963"/>
                  </a:cubicBezTo>
                  <a:cubicBezTo>
                    <a:pt x="135696" y="99607"/>
                    <a:pt x="131052" y="105179"/>
                    <a:pt x="124860" y="106584"/>
                  </a:cubicBezTo>
                  <a:cubicBezTo>
                    <a:pt x="126218" y="100679"/>
                    <a:pt x="126456" y="93201"/>
                    <a:pt x="126527" y="83675"/>
                  </a:cubicBezTo>
                  <a:close/>
                  <a:moveTo>
                    <a:pt x="83330" y="1"/>
                  </a:moveTo>
                  <a:cubicBezTo>
                    <a:pt x="68802" y="1"/>
                    <a:pt x="55577" y="4938"/>
                    <a:pt x="45915" y="14256"/>
                  </a:cubicBezTo>
                  <a:cubicBezTo>
                    <a:pt x="43200" y="13208"/>
                    <a:pt x="40366" y="12708"/>
                    <a:pt x="37342" y="12684"/>
                  </a:cubicBezTo>
                  <a:cubicBezTo>
                    <a:pt x="37252" y="12684"/>
                    <a:pt x="37161" y="12683"/>
                    <a:pt x="37071" y="12683"/>
                  </a:cubicBezTo>
                  <a:cubicBezTo>
                    <a:pt x="28551" y="12683"/>
                    <a:pt x="20536" y="16011"/>
                    <a:pt x="14432" y="22067"/>
                  </a:cubicBezTo>
                  <a:cubicBezTo>
                    <a:pt x="9146" y="27330"/>
                    <a:pt x="2811" y="37142"/>
                    <a:pt x="2811" y="53931"/>
                  </a:cubicBezTo>
                  <a:cubicBezTo>
                    <a:pt x="2811" y="62266"/>
                    <a:pt x="5335" y="73030"/>
                    <a:pt x="10956" y="79031"/>
                  </a:cubicBezTo>
                  <a:cubicBezTo>
                    <a:pt x="5859" y="81627"/>
                    <a:pt x="2382" y="86961"/>
                    <a:pt x="2382" y="92986"/>
                  </a:cubicBezTo>
                  <a:cubicBezTo>
                    <a:pt x="2382" y="103893"/>
                    <a:pt x="10979" y="112824"/>
                    <a:pt x="21744" y="113324"/>
                  </a:cubicBezTo>
                  <a:cubicBezTo>
                    <a:pt x="23125" y="116634"/>
                    <a:pt x="25078" y="119897"/>
                    <a:pt x="27745" y="123636"/>
                  </a:cubicBezTo>
                  <a:cubicBezTo>
                    <a:pt x="30603" y="127613"/>
                    <a:pt x="33675" y="131328"/>
                    <a:pt x="36794" y="134638"/>
                  </a:cubicBezTo>
                  <a:cubicBezTo>
                    <a:pt x="36985" y="134828"/>
                    <a:pt x="37056" y="135090"/>
                    <a:pt x="37056" y="135352"/>
                  </a:cubicBezTo>
                  <a:lnTo>
                    <a:pt x="37056" y="169788"/>
                  </a:lnTo>
                  <a:cubicBezTo>
                    <a:pt x="25197" y="170550"/>
                    <a:pt x="13408" y="171931"/>
                    <a:pt x="2144" y="177265"/>
                  </a:cubicBezTo>
                  <a:cubicBezTo>
                    <a:pt x="572" y="178099"/>
                    <a:pt x="1" y="180028"/>
                    <a:pt x="834" y="181624"/>
                  </a:cubicBezTo>
                  <a:cubicBezTo>
                    <a:pt x="1409" y="182707"/>
                    <a:pt x="2505" y="183315"/>
                    <a:pt x="3653" y="183315"/>
                  </a:cubicBezTo>
                  <a:cubicBezTo>
                    <a:pt x="4169" y="183315"/>
                    <a:pt x="4697" y="183192"/>
                    <a:pt x="5192" y="182933"/>
                  </a:cubicBezTo>
                  <a:cubicBezTo>
                    <a:pt x="15599" y="177980"/>
                    <a:pt x="29626" y="176265"/>
                    <a:pt x="41200" y="176146"/>
                  </a:cubicBezTo>
                  <a:lnTo>
                    <a:pt x="103499" y="176146"/>
                  </a:lnTo>
                  <a:cubicBezTo>
                    <a:pt x="113810" y="176146"/>
                    <a:pt x="124027" y="177647"/>
                    <a:pt x="133862" y="180600"/>
                  </a:cubicBezTo>
                  <a:cubicBezTo>
                    <a:pt x="145960" y="184267"/>
                    <a:pt x="154819" y="194269"/>
                    <a:pt x="157010" y="206771"/>
                  </a:cubicBezTo>
                  <a:lnTo>
                    <a:pt x="158677" y="216202"/>
                  </a:lnTo>
                  <a:cubicBezTo>
                    <a:pt x="158850" y="217307"/>
                    <a:pt x="160147" y="218845"/>
                    <a:pt x="161867" y="218845"/>
                  </a:cubicBezTo>
                  <a:cubicBezTo>
                    <a:pt x="162038" y="218845"/>
                    <a:pt x="162213" y="218830"/>
                    <a:pt x="162392" y="218798"/>
                  </a:cubicBezTo>
                  <a:cubicBezTo>
                    <a:pt x="164059" y="218441"/>
                    <a:pt x="165250" y="216774"/>
                    <a:pt x="164916" y="215059"/>
                  </a:cubicBezTo>
                  <a:lnTo>
                    <a:pt x="163249" y="205652"/>
                  </a:lnTo>
                  <a:cubicBezTo>
                    <a:pt x="160653" y="190768"/>
                    <a:pt x="150104" y="178790"/>
                    <a:pt x="135696" y="174455"/>
                  </a:cubicBezTo>
                  <a:cubicBezTo>
                    <a:pt x="126551" y="171669"/>
                    <a:pt x="117121" y="170121"/>
                    <a:pt x="107619" y="169764"/>
                  </a:cubicBezTo>
                  <a:lnTo>
                    <a:pt x="107619" y="161024"/>
                  </a:lnTo>
                  <a:cubicBezTo>
                    <a:pt x="107619" y="159381"/>
                    <a:pt x="106428" y="157928"/>
                    <a:pt x="104808" y="157714"/>
                  </a:cubicBezTo>
                  <a:cubicBezTo>
                    <a:pt x="104673" y="157697"/>
                    <a:pt x="104539" y="157689"/>
                    <a:pt x="104406" y="157689"/>
                  </a:cubicBezTo>
                  <a:cubicBezTo>
                    <a:pt x="102635" y="157689"/>
                    <a:pt x="101212" y="159132"/>
                    <a:pt x="101212" y="160905"/>
                  </a:cubicBezTo>
                  <a:lnTo>
                    <a:pt x="101212" y="169716"/>
                  </a:lnTo>
                  <a:lnTo>
                    <a:pt x="43486" y="169716"/>
                  </a:lnTo>
                  <a:lnTo>
                    <a:pt x="43486" y="135352"/>
                  </a:lnTo>
                  <a:cubicBezTo>
                    <a:pt x="43486" y="133447"/>
                    <a:pt x="42772" y="131637"/>
                    <a:pt x="41462" y="130232"/>
                  </a:cubicBezTo>
                  <a:cubicBezTo>
                    <a:pt x="38533" y="127136"/>
                    <a:pt x="35675" y="123659"/>
                    <a:pt x="32960" y="119873"/>
                  </a:cubicBezTo>
                  <a:cubicBezTo>
                    <a:pt x="26864" y="111395"/>
                    <a:pt x="25125" y="105537"/>
                    <a:pt x="24625" y="94987"/>
                  </a:cubicBezTo>
                  <a:lnTo>
                    <a:pt x="24625" y="94987"/>
                  </a:lnTo>
                  <a:cubicBezTo>
                    <a:pt x="25863" y="96963"/>
                    <a:pt x="27030" y="98940"/>
                    <a:pt x="28078" y="101012"/>
                  </a:cubicBezTo>
                  <a:cubicBezTo>
                    <a:pt x="36628" y="117706"/>
                    <a:pt x="53560" y="128065"/>
                    <a:pt x="72302" y="128065"/>
                  </a:cubicBezTo>
                  <a:cubicBezTo>
                    <a:pt x="91067" y="128065"/>
                    <a:pt x="108023" y="117706"/>
                    <a:pt x="116549" y="101012"/>
                  </a:cubicBezTo>
                  <a:lnTo>
                    <a:pt x="118859" y="96535"/>
                  </a:lnTo>
                  <a:lnTo>
                    <a:pt x="120026" y="94392"/>
                  </a:lnTo>
                  <a:lnTo>
                    <a:pt x="120026" y="94392"/>
                  </a:lnTo>
                  <a:cubicBezTo>
                    <a:pt x="119502" y="105822"/>
                    <a:pt x="117644" y="111443"/>
                    <a:pt x="111572" y="119873"/>
                  </a:cubicBezTo>
                  <a:cubicBezTo>
                    <a:pt x="108905" y="123588"/>
                    <a:pt x="106094" y="127017"/>
                    <a:pt x="103213" y="130113"/>
                  </a:cubicBezTo>
                  <a:cubicBezTo>
                    <a:pt x="101903" y="131494"/>
                    <a:pt x="101189" y="133304"/>
                    <a:pt x="101189" y="135209"/>
                  </a:cubicBezTo>
                  <a:lnTo>
                    <a:pt x="101189" y="145759"/>
                  </a:lnTo>
                  <a:cubicBezTo>
                    <a:pt x="101189" y="147378"/>
                    <a:pt x="102379" y="148855"/>
                    <a:pt x="103975" y="149045"/>
                  </a:cubicBezTo>
                  <a:cubicBezTo>
                    <a:pt x="104114" y="149062"/>
                    <a:pt x="104251" y="149070"/>
                    <a:pt x="104387" y="149070"/>
                  </a:cubicBezTo>
                  <a:cubicBezTo>
                    <a:pt x="106175" y="149070"/>
                    <a:pt x="107595" y="147648"/>
                    <a:pt x="107595" y="145854"/>
                  </a:cubicBezTo>
                  <a:lnTo>
                    <a:pt x="107595" y="135186"/>
                  </a:lnTo>
                  <a:cubicBezTo>
                    <a:pt x="107595" y="134900"/>
                    <a:pt x="107666" y="134638"/>
                    <a:pt x="107857" y="134471"/>
                  </a:cubicBezTo>
                  <a:cubicBezTo>
                    <a:pt x="110953" y="131185"/>
                    <a:pt x="113929" y="127517"/>
                    <a:pt x="116763" y="123588"/>
                  </a:cubicBezTo>
                  <a:cubicBezTo>
                    <a:pt x="119407" y="119897"/>
                    <a:pt x="121336" y="116610"/>
                    <a:pt x="122765" y="113300"/>
                  </a:cubicBezTo>
                  <a:cubicBezTo>
                    <a:pt x="133576" y="112824"/>
                    <a:pt x="142197" y="103893"/>
                    <a:pt x="142197" y="92963"/>
                  </a:cubicBezTo>
                  <a:cubicBezTo>
                    <a:pt x="142197" y="86271"/>
                    <a:pt x="137982" y="80532"/>
                    <a:pt x="132052" y="78317"/>
                  </a:cubicBezTo>
                  <a:cubicBezTo>
                    <a:pt x="140578" y="68410"/>
                    <a:pt x="141197" y="48525"/>
                    <a:pt x="133362" y="31117"/>
                  </a:cubicBezTo>
                  <a:cubicBezTo>
                    <a:pt x="132838" y="29927"/>
                    <a:pt x="131665" y="29131"/>
                    <a:pt x="130422" y="29131"/>
                  </a:cubicBezTo>
                  <a:cubicBezTo>
                    <a:pt x="130197" y="29131"/>
                    <a:pt x="129969" y="29157"/>
                    <a:pt x="129742" y="29212"/>
                  </a:cubicBezTo>
                  <a:cubicBezTo>
                    <a:pt x="127647" y="29640"/>
                    <a:pt x="126646" y="31855"/>
                    <a:pt x="127480" y="33665"/>
                  </a:cubicBezTo>
                  <a:cubicBezTo>
                    <a:pt x="134386" y="48930"/>
                    <a:pt x="133957" y="67434"/>
                    <a:pt x="126527" y="74864"/>
                  </a:cubicBezTo>
                  <a:cubicBezTo>
                    <a:pt x="121431" y="79960"/>
                    <a:pt x="116930" y="86271"/>
                    <a:pt x="113144" y="93629"/>
                  </a:cubicBezTo>
                  <a:lnTo>
                    <a:pt x="110834" y="98107"/>
                  </a:lnTo>
                  <a:cubicBezTo>
                    <a:pt x="103380" y="112633"/>
                    <a:pt x="88615" y="121683"/>
                    <a:pt x="72278" y="121683"/>
                  </a:cubicBezTo>
                  <a:cubicBezTo>
                    <a:pt x="55941" y="121683"/>
                    <a:pt x="41176" y="112681"/>
                    <a:pt x="33722" y="98107"/>
                  </a:cubicBezTo>
                  <a:cubicBezTo>
                    <a:pt x="29483" y="89748"/>
                    <a:pt x="23577" y="82032"/>
                    <a:pt x="16171" y="75221"/>
                  </a:cubicBezTo>
                  <a:cubicBezTo>
                    <a:pt x="11551" y="70958"/>
                    <a:pt x="9169" y="61290"/>
                    <a:pt x="9169" y="53931"/>
                  </a:cubicBezTo>
                  <a:cubicBezTo>
                    <a:pt x="9169" y="42381"/>
                    <a:pt x="12527" y="32927"/>
                    <a:pt x="18933" y="26616"/>
                  </a:cubicBezTo>
                  <a:cubicBezTo>
                    <a:pt x="23521" y="21958"/>
                    <a:pt x="30386" y="19089"/>
                    <a:pt x="37026" y="19089"/>
                  </a:cubicBezTo>
                  <a:cubicBezTo>
                    <a:pt x="37108" y="19089"/>
                    <a:pt x="37189" y="19090"/>
                    <a:pt x="37271" y="19091"/>
                  </a:cubicBezTo>
                  <a:cubicBezTo>
                    <a:pt x="40128" y="19114"/>
                    <a:pt x="42748" y="19710"/>
                    <a:pt x="45225" y="20924"/>
                  </a:cubicBezTo>
                  <a:cubicBezTo>
                    <a:pt x="45679" y="21143"/>
                    <a:pt x="46161" y="21249"/>
                    <a:pt x="46638" y="21249"/>
                  </a:cubicBezTo>
                  <a:cubicBezTo>
                    <a:pt x="47509" y="21249"/>
                    <a:pt x="48365" y="20896"/>
                    <a:pt x="49011" y="20234"/>
                  </a:cubicBezTo>
                  <a:cubicBezTo>
                    <a:pt x="57531" y="11193"/>
                    <a:pt x="69769" y="6400"/>
                    <a:pt x="83357" y="6400"/>
                  </a:cubicBezTo>
                  <a:cubicBezTo>
                    <a:pt x="88416" y="6400"/>
                    <a:pt x="93663" y="7065"/>
                    <a:pt x="98974" y="8422"/>
                  </a:cubicBezTo>
                  <a:cubicBezTo>
                    <a:pt x="107190" y="10541"/>
                    <a:pt x="114263" y="14971"/>
                    <a:pt x="119931" y="21710"/>
                  </a:cubicBezTo>
                  <a:cubicBezTo>
                    <a:pt x="120568" y="22440"/>
                    <a:pt x="121460" y="22815"/>
                    <a:pt x="122358" y="22815"/>
                  </a:cubicBezTo>
                  <a:cubicBezTo>
                    <a:pt x="123305" y="22815"/>
                    <a:pt x="124260" y="22399"/>
                    <a:pt x="124932" y="21543"/>
                  </a:cubicBezTo>
                  <a:cubicBezTo>
                    <a:pt x="125860" y="20329"/>
                    <a:pt x="125741" y="18614"/>
                    <a:pt x="124765" y="17471"/>
                  </a:cubicBezTo>
                  <a:cubicBezTo>
                    <a:pt x="118192" y="9803"/>
                    <a:pt x="110048" y="4635"/>
                    <a:pt x="100569" y="2230"/>
                  </a:cubicBezTo>
                  <a:cubicBezTo>
                    <a:pt x="94716" y="733"/>
                    <a:pt x="88926" y="1"/>
                    <a:pt x="833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7"/>
            <p:cNvSpPr/>
            <p:nvPr/>
          </p:nvSpPr>
          <p:spPr>
            <a:xfrm>
              <a:off x="1697458" y="3881091"/>
              <a:ext cx="30895" cy="30933"/>
            </a:xfrm>
            <a:custGeom>
              <a:avLst/>
              <a:gdLst/>
              <a:ahLst/>
              <a:cxnLst/>
              <a:rect l="l" t="t" r="r" b="b"/>
              <a:pathLst>
                <a:path w="19219" h="19243" extrusionOk="0">
                  <a:moveTo>
                    <a:pt x="9598" y="6407"/>
                  </a:moveTo>
                  <a:cubicBezTo>
                    <a:pt x="11384" y="6407"/>
                    <a:pt x="12813" y="7860"/>
                    <a:pt x="12813" y="9622"/>
                  </a:cubicBezTo>
                  <a:cubicBezTo>
                    <a:pt x="12813" y="11384"/>
                    <a:pt x="11384" y="12837"/>
                    <a:pt x="9598" y="12837"/>
                  </a:cubicBezTo>
                  <a:cubicBezTo>
                    <a:pt x="7812" y="12837"/>
                    <a:pt x="6383" y="11408"/>
                    <a:pt x="6383" y="9622"/>
                  </a:cubicBezTo>
                  <a:cubicBezTo>
                    <a:pt x="6383" y="7860"/>
                    <a:pt x="7812" y="6407"/>
                    <a:pt x="9598" y="6407"/>
                  </a:cubicBezTo>
                  <a:close/>
                  <a:moveTo>
                    <a:pt x="9598" y="1"/>
                  </a:moveTo>
                  <a:cubicBezTo>
                    <a:pt x="4311" y="1"/>
                    <a:pt x="0" y="4335"/>
                    <a:pt x="0" y="9622"/>
                  </a:cubicBezTo>
                  <a:cubicBezTo>
                    <a:pt x="0" y="14932"/>
                    <a:pt x="4311" y="19243"/>
                    <a:pt x="9598" y="19243"/>
                  </a:cubicBezTo>
                  <a:cubicBezTo>
                    <a:pt x="14908" y="19243"/>
                    <a:pt x="19219" y="14932"/>
                    <a:pt x="19219" y="9622"/>
                  </a:cubicBezTo>
                  <a:cubicBezTo>
                    <a:pt x="19219" y="4335"/>
                    <a:pt x="14908" y="1"/>
                    <a:pt x="95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7"/>
            <p:cNvSpPr/>
            <p:nvPr/>
          </p:nvSpPr>
          <p:spPr>
            <a:xfrm>
              <a:off x="1731262" y="3871863"/>
              <a:ext cx="17764" cy="48993"/>
            </a:xfrm>
            <a:custGeom>
              <a:avLst/>
              <a:gdLst/>
              <a:ahLst/>
              <a:cxnLst/>
              <a:rect l="l" t="t" r="r" b="b"/>
              <a:pathLst>
                <a:path w="11051" h="30478" extrusionOk="0">
                  <a:moveTo>
                    <a:pt x="3606" y="0"/>
                  </a:moveTo>
                  <a:cubicBezTo>
                    <a:pt x="2905" y="0"/>
                    <a:pt x="2202" y="231"/>
                    <a:pt x="1620" y="710"/>
                  </a:cubicBezTo>
                  <a:cubicBezTo>
                    <a:pt x="239" y="1805"/>
                    <a:pt x="1" y="3830"/>
                    <a:pt x="1144" y="5211"/>
                  </a:cubicBezTo>
                  <a:cubicBezTo>
                    <a:pt x="3454" y="8069"/>
                    <a:pt x="4668" y="11546"/>
                    <a:pt x="4668" y="15237"/>
                  </a:cubicBezTo>
                  <a:cubicBezTo>
                    <a:pt x="4668" y="18928"/>
                    <a:pt x="3454" y="22405"/>
                    <a:pt x="1144" y="25263"/>
                  </a:cubicBezTo>
                  <a:cubicBezTo>
                    <a:pt x="1" y="26644"/>
                    <a:pt x="215" y="28668"/>
                    <a:pt x="1620" y="29764"/>
                  </a:cubicBezTo>
                  <a:cubicBezTo>
                    <a:pt x="2215" y="30240"/>
                    <a:pt x="2930" y="30478"/>
                    <a:pt x="3597" y="30478"/>
                  </a:cubicBezTo>
                  <a:cubicBezTo>
                    <a:pt x="4525" y="30478"/>
                    <a:pt x="5478" y="30073"/>
                    <a:pt x="6097" y="29287"/>
                  </a:cubicBezTo>
                  <a:cubicBezTo>
                    <a:pt x="9288" y="25334"/>
                    <a:pt x="11051" y="20333"/>
                    <a:pt x="11051" y="15237"/>
                  </a:cubicBezTo>
                  <a:cubicBezTo>
                    <a:pt x="11051" y="10141"/>
                    <a:pt x="9288" y="5140"/>
                    <a:pt x="6097" y="1186"/>
                  </a:cubicBezTo>
                  <a:cubicBezTo>
                    <a:pt x="5471" y="410"/>
                    <a:pt x="4541" y="0"/>
                    <a:pt x="36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47"/>
            <p:cNvSpPr/>
            <p:nvPr/>
          </p:nvSpPr>
          <p:spPr>
            <a:xfrm>
              <a:off x="1676799" y="3872050"/>
              <a:ext cx="17649" cy="48616"/>
            </a:xfrm>
            <a:custGeom>
              <a:avLst/>
              <a:gdLst/>
              <a:ahLst/>
              <a:cxnLst/>
              <a:rect l="l" t="t" r="r" b="b"/>
              <a:pathLst>
                <a:path w="10979" h="30243" extrusionOk="0">
                  <a:moveTo>
                    <a:pt x="7328" y="1"/>
                  </a:moveTo>
                  <a:cubicBezTo>
                    <a:pt x="6386" y="1"/>
                    <a:pt x="5456" y="417"/>
                    <a:pt x="4811" y="1213"/>
                  </a:cubicBezTo>
                  <a:cubicBezTo>
                    <a:pt x="1667" y="5214"/>
                    <a:pt x="0" y="10001"/>
                    <a:pt x="0" y="15121"/>
                  </a:cubicBezTo>
                  <a:cubicBezTo>
                    <a:pt x="0" y="20217"/>
                    <a:pt x="1667" y="25004"/>
                    <a:pt x="4811" y="29028"/>
                  </a:cubicBezTo>
                  <a:cubicBezTo>
                    <a:pt x="5454" y="29838"/>
                    <a:pt x="6406" y="30243"/>
                    <a:pt x="7359" y="30243"/>
                  </a:cubicBezTo>
                  <a:cubicBezTo>
                    <a:pt x="8026" y="30243"/>
                    <a:pt x="8740" y="30005"/>
                    <a:pt x="9336" y="29552"/>
                  </a:cubicBezTo>
                  <a:cubicBezTo>
                    <a:pt x="10741" y="28457"/>
                    <a:pt x="10979" y="26433"/>
                    <a:pt x="9883" y="25075"/>
                  </a:cubicBezTo>
                  <a:cubicBezTo>
                    <a:pt x="7645" y="22217"/>
                    <a:pt x="6454" y="18788"/>
                    <a:pt x="6454" y="15145"/>
                  </a:cubicBezTo>
                  <a:cubicBezTo>
                    <a:pt x="6454" y="11525"/>
                    <a:pt x="7645" y="8096"/>
                    <a:pt x="9883" y="5238"/>
                  </a:cubicBezTo>
                  <a:cubicBezTo>
                    <a:pt x="10955" y="3785"/>
                    <a:pt x="10717" y="1785"/>
                    <a:pt x="9312" y="689"/>
                  </a:cubicBezTo>
                  <a:cubicBezTo>
                    <a:pt x="8717" y="225"/>
                    <a:pt x="8019" y="1"/>
                    <a:pt x="7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47"/>
            <p:cNvSpPr/>
            <p:nvPr/>
          </p:nvSpPr>
          <p:spPr>
            <a:xfrm>
              <a:off x="1675956" y="3726215"/>
              <a:ext cx="73349" cy="117754"/>
            </a:xfrm>
            <a:custGeom>
              <a:avLst/>
              <a:gdLst/>
              <a:ahLst/>
              <a:cxnLst/>
              <a:rect l="l" t="t" r="r" b="b"/>
              <a:pathLst>
                <a:path w="45629" h="73253" extrusionOk="0">
                  <a:moveTo>
                    <a:pt x="15194" y="0"/>
                  </a:moveTo>
                  <a:cubicBezTo>
                    <a:pt x="12432" y="0"/>
                    <a:pt x="10074" y="1953"/>
                    <a:pt x="9431" y="4787"/>
                  </a:cubicBezTo>
                  <a:lnTo>
                    <a:pt x="7311" y="12169"/>
                  </a:lnTo>
                  <a:cubicBezTo>
                    <a:pt x="6907" y="13622"/>
                    <a:pt x="7502" y="15241"/>
                    <a:pt x="8836" y="15956"/>
                  </a:cubicBezTo>
                  <a:cubicBezTo>
                    <a:pt x="9344" y="16233"/>
                    <a:pt x="9876" y="16360"/>
                    <a:pt x="10391" y="16360"/>
                  </a:cubicBezTo>
                  <a:cubicBezTo>
                    <a:pt x="11782" y="16360"/>
                    <a:pt x="13056" y="15434"/>
                    <a:pt x="13456" y="14027"/>
                  </a:cubicBezTo>
                  <a:cubicBezTo>
                    <a:pt x="13456" y="14027"/>
                    <a:pt x="15551" y="6644"/>
                    <a:pt x="15623" y="6430"/>
                  </a:cubicBezTo>
                  <a:lnTo>
                    <a:pt x="30769" y="6430"/>
                  </a:lnTo>
                  <a:lnTo>
                    <a:pt x="22910" y="27768"/>
                  </a:lnTo>
                  <a:cubicBezTo>
                    <a:pt x="22505" y="28934"/>
                    <a:pt x="22648" y="30244"/>
                    <a:pt x="23362" y="31292"/>
                  </a:cubicBezTo>
                  <a:cubicBezTo>
                    <a:pt x="24077" y="32316"/>
                    <a:pt x="25244" y="32959"/>
                    <a:pt x="26458" y="32959"/>
                  </a:cubicBezTo>
                  <a:lnTo>
                    <a:pt x="37985" y="33197"/>
                  </a:lnTo>
                  <a:cubicBezTo>
                    <a:pt x="38413" y="33197"/>
                    <a:pt x="38699" y="33507"/>
                    <a:pt x="38747" y="33626"/>
                  </a:cubicBezTo>
                  <a:cubicBezTo>
                    <a:pt x="38889" y="33864"/>
                    <a:pt x="38866" y="34150"/>
                    <a:pt x="38747" y="34340"/>
                  </a:cubicBezTo>
                  <a:lnTo>
                    <a:pt x="24077" y="63203"/>
                  </a:lnTo>
                  <a:lnTo>
                    <a:pt x="27101" y="42485"/>
                  </a:lnTo>
                  <a:cubicBezTo>
                    <a:pt x="27339" y="40913"/>
                    <a:pt x="26601" y="39318"/>
                    <a:pt x="25125" y="38484"/>
                  </a:cubicBezTo>
                  <a:cubicBezTo>
                    <a:pt x="24553" y="38198"/>
                    <a:pt x="23886" y="38032"/>
                    <a:pt x="23243" y="38032"/>
                  </a:cubicBezTo>
                  <a:lnTo>
                    <a:pt x="7550" y="38032"/>
                  </a:lnTo>
                  <a:cubicBezTo>
                    <a:pt x="7145" y="38032"/>
                    <a:pt x="6978" y="37865"/>
                    <a:pt x="6954" y="37841"/>
                  </a:cubicBezTo>
                  <a:cubicBezTo>
                    <a:pt x="6811" y="37651"/>
                    <a:pt x="6788" y="37317"/>
                    <a:pt x="6835" y="37031"/>
                  </a:cubicBezTo>
                  <a:lnTo>
                    <a:pt x="9312" y="28339"/>
                  </a:lnTo>
                  <a:cubicBezTo>
                    <a:pt x="9717" y="26886"/>
                    <a:pt x="9121" y="25267"/>
                    <a:pt x="7788" y="24553"/>
                  </a:cubicBezTo>
                  <a:cubicBezTo>
                    <a:pt x="7281" y="24283"/>
                    <a:pt x="6751" y="24159"/>
                    <a:pt x="6237" y="24159"/>
                  </a:cubicBezTo>
                  <a:cubicBezTo>
                    <a:pt x="4843" y="24159"/>
                    <a:pt x="3562" y="25072"/>
                    <a:pt x="3144" y="26482"/>
                  </a:cubicBezTo>
                  <a:lnTo>
                    <a:pt x="620" y="35293"/>
                  </a:lnTo>
                  <a:cubicBezTo>
                    <a:pt x="620" y="35341"/>
                    <a:pt x="620" y="35341"/>
                    <a:pt x="596" y="35364"/>
                  </a:cubicBezTo>
                  <a:cubicBezTo>
                    <a:pt x="0" y="37627"/>
                    <a:pt x="429" y="39984"/>
                    <a:pt x="1810" y="41770"/>
                  </a:cubicBezTo>
                  <a:cubicBezTo>
                    <a:pt x="3144" y="43485"/>
                    <a:pt x="5192" y="44461"/>
                    <a:pt x="7502" y="44461"/>
                  </a:cubicBezTo>
                  <a:lnTo>
                    <a:pt x="20314" y="44461"/>
                  </a:lnTo>
                  <a:lnTo>
                    <a:pt x="17075" y="66466"/>
                  </a:lnTo>
                  <a:cubicBezTo>
                    <a:pt x="17052" y="67014"/>
                    <a:pt x="17004" y="67490"/>
                    <a:pt x="17075" y="67966"/>
                  </a:cubicBezTo>
                  <a:cubicBezTo>
                    <a:pt x="17337" y="71014"/>
                    <a:pt x="19695" y="73253"/>
                    <a:pt x="22672" y="73253"/>
                  </a:cubicBezTo>
                  <a:cubicBezTo>
                    <a:pt x="24720" y="73253"/>
                    <a:pt x="26601" y="72062"/>
                    <a:pt x="27721" y="70110"/>
                  </a:cubicBezTo>
                  <a:cubicBezTo>
                    <a:pt x="27935" y="69728"/>
                    <a:pt x="44486" y="37222"/>
                    <a:pt x="44676" y="36817"/>
                  </a:cubicBezTo>
                  <a:cubicBezTo>
                    <a:pt x="45629" y="34674"/>
                    <a:pt x="45415" y="32221"/>
                    <a:pt x="44152" y="30220"/>
                  </a:cubicBezTo>
                  <a:cubicBezTo>
                    <a:pt x="42819" y="28125"/>
                    <a:pt x="40557" y="26886"/>
                    <a:pt x="38127" y="26815"/>
                  </a:cubicBezTo>
                  <a:lnTo>
                    <a:pt x="30102" y="26672"/>
                  </a:lnTo>
                  <a:cubicBezTo>
                    <a:pt x="30197" y="26363"/>
                    <a:pt x="37151" y="7716"/>
                    <a:pt x="37199" y="7311"/>
                  </a:cubicBezTo>
                  <a:cubicBezTo>
                    <a:pt x="37699" y="5334"/>
                    <a:pt x="37151" y="3215"/>
                    <a:pt x="35651" y="1715"/>
                  </a:cubicBezTo>
                  <a:cubicBezTo>
                    <a:pt x="34531" y="595"/>
                    <a:pt x="32936" y="0"/>
                    <a:pt x="3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38"/>
        <p:cNvGrpSpPr/>
        <p:nvPr/>
      </p:nvGrpSpPr>
      <p:grpSpPr>
        <a:xfrm>
          <a:off x="0" y="0"/>
          <a:ext cx="0" cy="0"/>
          <a:chOff x="0" y="0"/>
          <a:chExt cx="0" cy="0"/>
        </a:xfrm>
      </p:grpSpPr>
      <p:sp>
        <p:nvSpPr>
          <p:cNvPr id="13" name="Elipse 12">
            <a:extLst>
              <a:ext uri="{FF2B5EF4-FFF2-40B4-BE49-F238E27FC236}">
                <a16:creationId xmlns:a16="http://schemas.microsoft.com/office/drawing/2014/main" id="{9B7C1A72-C127-490A-A49F-B7DA352C4594}"/>
              </a:ext>
            </a:extLst>
          </p:cNvPr>
          <p:cNvSpPr/>
          <p:nvPr/>
        </p:nvSpPr>
        <p:spPr>
          <a:xfrm>
            <a:off x="5927039" y="4138700"/>
            <a:ext cx="2800102" cy="572700"/>
          </a:xfrm>
          <a:prstGeom prst="ellipse">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39" name="Google Shape;1539;p4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Prevention</a:t>
            </a:r>
            <a:endParaRPr/>
          </a:p>
        </p:txBody>
      </p:sp>
      <p:sp>
        <p:nvSpPr>
          <p:cNvPr id="1540" name="Google Shape;1540;p48"/>
          <p:cNvSpPr txBox="1">
            <a:spLocks noGrp="1"/>
          </p:cNvSpPr>
          <p:nvPr>
            <p:ph type="title" idx="2"/>
          </p:nvPr>
        </p:nvSpPr>
        <p:spPr>
          <a:xfrm>
            <a:off x="833763" y="2576937"/>
            <a:ext cx="23832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a:t>
            </a:r>
            <a:endParaRPr/>
          </a:p>
        </p:txBody>
      </p:sp>
      <p:sp>
        <p:nvSpPr>
          <p:cNvPr id="1541" name="Google Shape;1541;p48"/>
          <p:cNvSpPr txBox="1">
            <a:spLocks noGrp="1"/>
          </p:cNvSpPr>
          <p:nvPr>
            <p:ph type="subTitle" idx="1"/>
          </p:nvPr>
        </p:nvSpPr>
        <p:spPr>
          <a:xfrm>
            <a:off x="833763" y="3081269"/>
            <a:ext cx="2383200" cy="1057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Mercury is the closest planet to the Sun. This planet's name has nothing to do with the liquid metal</a:t>
            </a:r>
            <a:endParaRPr dirty="0"/>
          </a:p>
        </p:txBody>
      </p:sp>
      <p:sp>
        <p:nvSpPr>
          <p:cNvPr id="1542" name="Google Shape;1542;p48"/>
          <p:cNvSpPr txBox="1">
            <a:spLocks noGrp="1"/>
          </p:cNvSpPr>
          <p:nvPr>
            <p:ph type="title" idx="3"/>
          </p:nvPr>
        </p:nvSpPr>
        <p:spPr>
          <a:xfrm>
            <a:off x="3380500" y="2576937"/>
            <a:ext cx="23832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1543" name="Google Shape;1543;p48"/>
          <p:cNvSpPr txBox="1">
            <a:spLocks noGrp="1"/>
          </p:cNvSpPr>
          <p:nvPr>
            <p:ph type="subTitle" idx="4"/>
          </p:nvPr>
        </p:nvSpPr>
        <p:spPr>
          <a:xfrm>
            <a:off x="3380481" y="3081200"/>
            <a:ext cx="2383200" cy="1057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 It’s terribly hot, even hotter than Mercury</a:t>
            </a:r>
            <a:endParaRPr/>
          </a:p>
        </p:txBody>
      </p:sp>
      <p:sp>
        <p:nvSpPr>
          <p:cNvPr id="1546" name="Google Shape;1546;p48"/>
          <p:cNvSpPr/>
          <p:nvPr/>
        </p:nvSpPr>
        <p:spPr>
          <a:xfrm flipH="1">
            <a:off x="1486513" y="1617211"/>
            <a:ext cx="1077699" cy="87829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8"/>
          <p:cNvSpPr/>
          <p:nvPr/>
        </p:nvSpPr>
        <p:spPr>
          <a:xfrm flipH="1">
            <a:off x="4033251" y="1617211"/>
            <a:ext cx="1077699" cy="87829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7" name="Google Shape;1557;p48"/>
          <p:cNvGrpSpPr/>
          <p:nvPr/>
        </p:nvGrpSpPr>
        <p:grpSpPr>
          <a:xfrm>
            <a:off x="4417896" y="1880245"/>
            <a:ext cx="308409" cy="352223"/>
            <a:chOff x="6459850" y="2443069"/>
            <a:chExt cx="308409" cy="352223"/>
          </a:xfrm>
        </p:grpSpPr>
        <p:sp>
          <p:nvSpPr>
            <p:cNvPr id="1558" name="Google Shape;1558;p48"/>
            <p:cNvSpPr/>
            <p:nvPr/>
          </p:nvSpPr>
          <p:spPr>
            <a:xfrm>
              <a:off x="6553100" y="2755421"/>
              <a:ext cx="21478" cy="39871"/>
            </a:xfrm>
            <a:custGeom>
              <a:avLst/>
              <a:gdLst/>
              <a:ahLst/>
              <a:cxnLst/>
              <a:rect l="l" t="t" r="r" b="b"/>
              <a:pathLst>
                <a:path w="13361" h="24803" extrusionOk="0">
                  <a:moveTo>
                    <a:pt x="3567" y="0"/>
                  </a:moveTo>
                  <a:cubicBezTo>
                    <a:pt x="3270" y="0"/>
                    <a:pt x="2968" y="42"/>
                    <a:pt x="2668" y="131"/>
                  </a:cubicBezTo>
                  <a:cubicBezTo>
                    <a:pt x="977" y="655"/>
                    <a:pt x="1" y="2394"/>
                    <a:pt x="501" y="4084"/>
                  </a:cubicBezTo>
                  <a:cubicBezTo>
                    <a:pt x="3620" y="14872"/>
                    <a:pt x="6621" y="22493"/>
                    <a:pt x="6740" y="22779"/>
                  </a:cubicBezTo>
                  <a:cubicBezTo>
                    <a:pt x="7240" y="24041"/>
                    <a:pt x="8431" y="24803"/>
                    <a:pt x="9717" y="24803"/>
                  </a:cubicBezTo>
                  <a:cubicBezTo>
                    <a:pt x="10122" y="24803"/>
                    <a:pt x="10527" y="24755"/>
                    <a:pt x="10908" y="24565"/>
                  </a:cubicBezTo>
                  <a:cubicBezTo>
                    <a:pt x="12551" y="23922"/>
                    <a:pt x="13361" y="22064"/>
                    <a:pt x="12694" y="20397"/>
                  </a:cubicBezTo>
                  <a:cubicBezTo>
                    <a:pt x="12670" y="20373"/>
                    <a:pt x="9669" y="12777"/>
                    <a:pt x="6621" y="2298"/>
                  </a:cubicBezTo>
                  <a:cubicBezTo>
                    <a:pt x="6210" y="908"/>
                    <a:pt x="4944" y="0"/>
                    <a:pt x="35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48"/>
            <p:cNvSpPr/>
            <p:nvPr/>
          </p:nvSpPr>
          <p:spPr>
            <a:xfrm>
              <a:off x="6459850" y="2443069"/>
              <a:ext cx="308132" cy="351895"/>
            </a:xfrm>
            <a:custGeom>
              <a:avLst/>
              <a:gdLst/>
              <a:ahLst/>
              <a:cxnLst/>
              <a:rect l="l" t="t" r="r" b="b"/>
              <a:pathLst>
                <a:path w="191684" h="218908" extrusionOk="0">
                  <a:moveTo>
                    <a:pt x="41105" y="84095"/>
                  </a:moveTo>
                  <a:cubicBezTo>
                    <a:pt x="41105" y="94144"/>
                    <a:pt x="41319" y="101074"/>
                    <a:pt x="42653" y="107052"/>
                  </a:cubicBezTo>
                  <a:cubicBezTo>
                    <a:pt x="40247" y="106409"/>
                    <a:pt x="38009" y="105123"/>
                    <a:pt x="36199" y="103313"/>
                  </a:cubicBezTo>
                  <a:cubicBezTo>
                    <a:pt x="33556" y="100646"/>
                    <a:pt x="32127" y="97121"/>
                    <a:pt x="32127" y="93358"/>
                  </a:cubicBezTo>
                  <a:cubicBezTo>
                    <a:pt x="32127" y="90858"/>
                    <a:pt x="33103" y="88548"/>
                    <a:pt x="34865" y="86786"/>
                  </a:cubicBezTo>
                  <a:cubicBezTo>
                    <a:pt x="36556" y="85119"/>
                    <a:pt x="38771" y="84166"/>
                    <a:pt x="41105" y="84095"/>
                  </a:cubicBezTo>
                  <a:close/>
                  <a:moveTo>
                    <a:pt x="150770" y="84428"/>
                  </a:moveTo>
                  <a:cubicBezTo>
                    <a:pt x="153128" y="84523"/>
                    <a:pt x="155343" y="85476"/>
                    <a:pt x="157034" y="87167"/>
                  </a:cubicBezTo>
                  <a:cubicBezTo>
                    <a:pt x="158748" y="88929"/>
                    <a:pt x="159701" y="91287"/>
                    <a:pt x="159701" y="93739"/>
                  </a:cubicBezTo>
                  <a:cubicBezTo>
                    <a:pt x="159701" y="97502"/>
                    <a:pt x="158224" y="101050"/>
                    <a:pt x="155581" y="103694"/>
                  </a:cubicBezTo>
                  <a:cubicBezTo>
                    <a:pt x="153747" y="105504"/>
                    <a:pt x="151485" y="106766"/>
                    <a:pt x="149080" y="107361"/>
                  </a:cubicBezTo>
                  <a:cubicBezTo>
                    <a:pt x="150461" y="101384"/>
                    <a:pt x="150723" y="94478"/>
                    <a:pt x="150770" y="84428"/>
                  </a:cubicBezTo>
                  <a:close/>
                  <a:moveTo>
                    <a:pt x="107105" y="6581"/>
                  </a:moveTo>
                  <a:cubicBezTo>
                    <a:pt x="112274" y="6581"/>
                    <a:pt x="117639" y="7269"/>
                    <a:pt x="123074" y="8675"/>
                  </a:cubicBezTo>
                  <a:cubicBezTo>
                    <a:pt x="144817" y="14295"/>
                    <a:pt x="155700" y="36085"/>
                    <a:pt x="156605" y="53993"/>
                  </a:cubicBezTo>
                  <a:cubicBezTo>
                    <a:pt x="157129" y="63710"/>
                    <a:pt x="154700" y="71759"/>
                    <a:pt x="150294" y="75902"/>
                  </a:cubicBezTo>
                  <a:cubicBezTo>
                    <a:pt x="148865" y="68568"/>
                    <a:pt x="144436" y="62495"/>
                    <a:pt x="136839" y="57518"/>
                  </a:cubicBezTo>
                  <a:cubicBezTo>
                    <a:pt x="129576" y="52755"/>
                    <a:pt x="122360" y="52493"/>
                    <a:pt x="114739" y="52231"/>
                  </a:cubicBezTo>
                  <a:cubicBezTo>
                    <a:pt x="113620" y="52207"/>
                    <a:pt x="112524" y="52136"/>
                    <a:pt x="111405" y="52088"/>
                  </a:cubicBezTo>
                  <a:cubicBezTo>
                    <a:pt x="111350" y="52085"/>
                    <a:pt x="111295" y="52084"/>
                    <a:pt x="111241" y="52084"/>
                  </a:cubicBezTo>
                  <a:cubicBezTo>
                    <a:pt x="109409" y="52084"/>
                    <a:pt x="107908" y="53620"/>
                    <a:pt x="108023" y="55494"/>
                  </a:cubicBezTo>
                  <a:cubicBezTo>
                    <a:pt x="108143" y="57137"/>
                    <a:pt x="109548" y="58399"/>
                    <a:pt x="111191" y="58470"/>
                  </a:cubicBezTo>
                  <a:cubicBezTo>
                    <a:pt x="112286" y="58542"/>
                    <a:pt x="113382" y="58566"/>
                    <a:pt x="114501" y="58589"/>
                  </a:cubicBezTo>
                  <a:cubicBezTo>
                    <a:pt x="121526" y="58875"/>
                    <a:pt x="127599" y="59066"/>
                    <a:pt x="133338" y="62852"/>
                  </a:cubicBezTo>
                  <a:cubicBezTo>
                    <a:pt x="140887" y="67829"/>
                    <a:pt x="144412" y="73664"/>
                    <a:pt x="144412" y="81285"/>
                  </a:cubicBezTo>
                  <a:cubicBezTo>
                    <a:pt x="144341" y="102598"/>
                    <a:pt x="143936" y="109266"/>
                    <a:pt x="135529" y="120840"/>
                  </a:cubicBezTo>
                  <a:cubicBezTo>
                    <a:pt x="122979" y="138129"/>
                    <a:pt x="108547" y="148060"/>
                    <a:pt x="95854" y="148060"/>
                  </a:cubicBezTo>
                  <a:lnTo>
                    <a:pt x="95759" y="148060"/>
                  </a:lnTo>
                  <a:cubicBezTo>
                    <a:pt x="83066" y="148036"/>
                    <a:pt x="68610" y="138034"/>
                    <a:pt x="56179" y="120626"/>
                  </a:cubicBezTo>
                  <a:cubicBezTo>
                    <a:pt x="47844" y="109004"/>
                    <a:pt x="47487" y="102313"/>
                    <a:pt x="47582" y="80999"/>
                  </a:cubicBezTo>
                  <a:cubicBezTo>
                    <a:pt x="47511" y="73307"/>
                    <a:pt x="51416" y="66543"/>
                    <a:pt x="58918" y="62233"/>
                  </a:cubicBezTo>
                  <a:cubicBezTo>
                    <a:pt x="66562" y="57756"/>
                    <a:pt x="70635" y="50588"/>
                    <a:pt x="73492" y="42991"/>
                  </a:cubicBezTo>
                  <a:cubicBezTo>
                    <a:pt x="80732" y="49469"/>
                    <a:pt x="87995" y="53755"/>
                    <a:pt x="95640" y="56065"/>
                  </a:cubicBezTo>
                  <a:cubicBezTo>
                    <a:pt x="95957" y="56164"/>
                    <a:pt x="96277" y="56211"/>
                    <a:pt x="96592" y="56211"/>
                  </a:cubicBezTo>
                  <a:cubicBezTo>
                    <a:pt x="98100" y="56211"/>
                    <a:pt x="99484" y="55136"/>
                    <a:pt x="99760" y="53541"/>
                  </a:cubicBezTo>
                  <a:cubicBezTo>
                    <a:pt x="100022" y="51921"/>
                    <a:pt x="98974" y="50373"/>
                    <a:pt x="97402" y="49897"/>
                  </a:cubicBezTo>
                  <a:cubicBezTo>
                    <a:pt x="89853" y="47587"/>
                    <a:pt x="82542" y="42943"/>
                    <a:pt x="75207" y="35775"/>
                  </a:cubicBezTo>
                  <a:lnTo>
                    <a:pt x="73564" y="19391"/>
                  </a:lnTo>
                  <a:cubicBezTo>
                    <a:pt x="82108" y="11018"/>
                    <a:pt x="93974" y="6581"/>
                    <a:pt x="107105" y="6581"/>
                  </a:cubicBezTo>
                  <a:close/>
                  <a:moveTo>
                    <a:pt x="116882" y="147655"/>
                  </a:moveTo>
                  <a:lnTo>
                    <a:pt x="118454" y="160944"/>
                  </a:lnTo>
                  <a:cubicBezTo>
                    <a:pt x="118859" y="164682"/>
                    <a:pt x="117811" y="168445"/>
                    <a:pt x="115573" y="171255"/>
                  </a:cubicBezTo>
                  <a:cubicBezTo>
                    <a:pt x="111286" y="176590"/>
                    <a:pt x="104666" y="179281"/>
                    <a:pt x="95878" y="179281"/>
                  </a:cubicBezTo>
                  <a:cubicBezTo>
                    <a:pt x="87114" y="179281"/>
                    <a:pt x="80470" y="176566"/>
                    <a:pt x="76207" y="171255"/>
                  </a:cubicBezTo>
                  <a:cubicBezTo>
                    <a:pt x="73945" y="168469"/>
                    <a:pt x="72897" y="164706"/>
                    <a:pt x="73326" y="160991"/>
                  </a:cubicBezTo>
                  <a:lnTo>
                    <a:pt x="74898" y="147727"/>
                  </a:lnTo>
                  <a:cubicBezTo>
                    <a:pt x="81409" y="151832"/>
                    <a:pt x="89067" y="154348"/>
                    <a:pt x="95646" y="154348"/>
                  </a:cubicBezTo>
                  <a:cubicBezTo>
                    <a:pt x="95708" y="154348"/>
                    <a:pt x="95769" y="154347"/>
                    <a:pt x="95830" y="154347"/>
                  </a:cubicBezTo>
                  <a:cubicBezTo>
                    <a:pt x="102641" y="154347"/>
                    <a:pt x="109786" y="152037"/>
                    <a:pt x="116882" y="147655"/>
                  </a:cubicBezTo>
                  <a:close/>
                  <a:moveTo>
                    <a:pt x="107026" y="0"/>
                  </a:moveTo>
                  <a:cubicBezTo>
                    <a:pt x="92443" y="0"/>
                    <a:pt x="79146" y="4932"/>
                    <a:pt x="69420" y="14247"/>
                  </a:cubicBezTo>
                  <a:cubicBezTo>
                    <a:pt x="66682" y="13199"/>
                    <a:pt x="63824" y="12652"/>
                    <a:pt x="60752" y="12628"/>
                  </a:cubicBezTo>
                  <a:cubicBezTo>
                    <a:pt x="60619" y="12626"/>
                    <a:pt x="60487" y="12625"/>
                    <a:pt x="60355" y="12625"/>
                  </a:cubicBezTo>
                  <a:cubicBezTo>
                    <a:pt x="48792" y="12625"/>
                    <a:pt x="38200" y="18795"/>
                    <a:pt x="32031" y="29155"/>
                  </a:cubicBezTo>
                  <a:cubicBezTo>
                    <a:pt x="31103" y="30679"/>
                    <a:pt x="31603" y="32632"/>
                    <a:pt x="33127" y="33561"/>
                  </a:cubicBezTo>
                  <a:cubicBezTo>
                    <a:pt x="33643" y="33875"/>
                    <a:pt x="34208" y="34023"/>
                    <a:pt x="34765" y="34023"/>
                  </a:cubicBezTo>
                  <a:cubicBezTo>
                    <a:pt x="35856" y="34023"/>
                    <a:pt x="36918" y="33458"/>
                    <a:pt x="37533" y="32465"/>
                  </a:cubicBezTo>
                  <a:cubicBezTo>
                    <a:pt x="42629" y="23940"/>
                    <a:pt x="50940" y="19058"/>
                    <a:pt x="60394" y="19058"/>
                  </a:cubicBezTo>
                  <a:lnTo>
                    <a:pt x="60704" y="19058"/>
                  </a:lnTo>
                  <a:cubicBezTo>
                    <a:pt x="62990" y="19081"/>
                    <a:pt x="65110" y="19486"/>
                    <a:pt x="67134" y="20248"/>
                  </a:cubicBezTo>
                  <a:lnTo>
                    <a:pt x="68753" y="36752"/>
                  </a:lnTo>
                  <a:cubicBezTo>
                    <a:pt x="65824" y="45730"/>
                    <a:pt x="62395" y="52541"/>
                    <a:pt x="55608" y="56518"/>
                  </a:cubicBezTo>
                  <a:cubicBezTo>
                    <a:pt x="47320" y="61352"/>
                    <a:pt x="42462" y="68353"/>
                    <a:pt x="41319" y="76926"/>
                  </a:cubicBezTo>
                  <a:cubicBezTo>
                    <a:pt x="40509" y="76522"/>
                    <a:pt x="39724" y="75950"/>
                    <a:pt x="38961" y="75164"/>
                  </a:cubicBezTo>
                  <a:cubicBezTo>
                    <a:pt x="34508" y="70687"/>
                    <a:pt x="32174" y="61114"/>
                    <a:pt x="32222" y="54017"/>
                  </a:cubicBezTo>
                  <a:cubicBezTo>
                    <a:pt x="32222" y="50993"/>
                    <a:pt x="32460" y="48111"/>
                    <a:pt x="32936" y="45396"/>
                  </a:cubicBezTo>
                  <a:cubicBezTo>
                    <a:pt x="33222" y="43658"/>
                    <a:pt x="32055" y="42015"/>
                    <a:pt x="30293" y="41705"/>
                  </a:cubicBezTo>
                  <a:cubicBezTo>
                    <a:pt x="30117" y="41676"/>
                    <a:pt x="29941" y="41662"/>
                    <a:pt x="29768" y="41662"/>
                  </a:cubicBezTo>
                  <a:cubicBezTo>
                    <a:pt x="28235" y="41662"/>
                    <a:pt x="26882" y="42763"/>
                    <a:pt x="26626" y="44325"/>
                  </a:cubicBezTo>
                  <a:cubicBezTo>
                    <a:pt x="26078" y="47397"/>
                    <a:pt x="25816" y="50635"/>
                    <a:pt x="25816" y="54017"/>
                  </a:cubicBezTo>
                  <a:cubicBezTo>
                    <a:pt x="25792" y="62304"/>
                    <a:pt x="28340" y="73259"/>
                    <a:pt x="34151" y="79379"/>
                  </a:cubicBezTo>
                  <a:cubicBezTo>
                    <a:pt x="32746" y="80094"/>
                    <a:pt x="31460" y="81046"/>
                    <a:pt x="30341" y="82166"/>
                  </a:cubicBezTo>
                  <a:cubicBezTo>
                    <a:pt x="27364" y="85119"/>
                    <a:pt x="25721" y="89072"/>
                    <a:pt x="25697" y="93263"/>
                  </a:cubicBezTo>
                  <a:cubicBezTo>
                    <a:pt x="25649" y="98740"/>
                    <a:pt x="27769" y="103908"/>
                    <a:pt x="31650" y="107766"/>
                  </a:cubicBezTo>
                  <a:cubicBezTo>
                    <a:pt x="35223" y="111362"/>
                    <a:pt x="39866" y="113458"/>
                    <a:pt x="44867" y="113791"/>
                  </a:cubicBezTo>
                  <a:cubicBezTo>
                    <a:pt x="46296" y="117125"/>
                    <a:pt x="48249" y="120459"/>
                    <a:pt x="50940" y="124198"/>
                  </a:cubicBezTo>
                  <a:cubicBezTo>
                    <a:pt x="56584" y="132081"/>
                    <a:pt x="62681" y="138582"/>
                    <a:pt x="68944" y="143511"/>
                  </a:cubicBezTo>
                  <a:lnTo>
                    <a:pt x="67277" y="157490"/>
                  </a:lnTo>
                  <a:lnTo>
                    <a:pt x="57156" y="160515"/>
                  </a:lnTo>
                  <a:cubicBezTo>
                    <a:pt x="56537" y="159443"/>
                    <a:pt x="55703" y="158514"/>
                    <a:pt x="54655" y="157824"/>
                  </a:cubicBezTo>
                  <a:cubicBezTo>
                    <a:pt x="53227" y="156829"/>
                    <a:pt x="51582" y="156331"/>
                    <a:pt x="49911" y="156331"/>
                  </a:cubicBezTo>
                  <a:cubicBezTo>
                    <a:pt x="49102" y="156331"/>
                    <a:pt x="48287" y="156448"/>
                    <a:pt x="47487" y="156681"/>
                  </a:cubicBezTo>
                  <a:lnTo>
                    <a:pt x="32055" y="161325"/>
                  </a:lnTo>
                  <a:cubicBezTo>
                    <a:pt x="26078" y="162944"/>
                    <a:pt x="18243" y="167850"/>
                    <a:pt x="13694" y="173065"/>
                  </a:cubicBezTo>
                  <a:cubicBezTo>
                    <a:pt x="8812" y="178566"/>
                    <a:pt x="5574" y="185353"/>
                    <a:pt x="4288" y="192664"/>
                  </a:cubicBezTo>
                  <a:lnTo>
                    <a:pt x="287" y="215121"/>
                  </a:lnTo>
                  <a:cubicBezTo>
                    <a:pt x="1" y="216883"/>
                    <a:pt x="1168" y="218503"/>
                    <a:pt x="2883" y="218836"/>
                  </a:cubicBezTo>
                  <a:cubicBezTo>
                    <a:pt x="3073" y="218860"/>
                    <a:pt x="3264" y="218908"/>
                    <a:pt x="3454" y="218908"/>
                  </a:cubicBezTo>
                  <a:cubicBezTo>
                    <a:pt x="4978" y="218908"/>
                    <a:pt x="6336" y="217788"/>
                    <a:pt x="6598" y="216240"/>
                  </a:cubicBezTo>
                  <a:lnTo>
                    <a:pt x="10598" y="193807"/>
                  </a:lnTo>
                  <a:cubicBezTo>
                    <a:pt x="11670" y="187639"/>
                    <a:pt x="14385" y="181948"/>
                    <a:pt x="18457" y="177352"/>
                  </a:cubicBezTo>
                  <a:cubicBezTo>
                    <a:pt x="22601" y="173017"/>
                    <a:pt x="27411" y="169421"/>
                    <a:pt x="33865" y="167492"/>
                  </a:cubicBezTo>
                  <a:lnTo>
                    <a:pt x="49297" y="162849"/>
                  </a:lnTo>
                  <a:cubicBezTo>
                    <a:pt x="49501" y="162785"/>
                    <a:pt x="49697" y="162759"/>
                    <a:pt x="49879" y="162759"/>
                  </a:cubicBezTo>
                  <a:cubicBezTo>
                    <a:pt x="50376" y="162759"/>
                    <a:pt x="50772" y="162954"/>
                    <a:pt x="50964" y="163111"/>
                  </a:cubicBezTo>
                  <a:cubicBezTo>
                    <a:pt x="51250" y="163325"/>
                    <a:pt x="51726" y="163777"/>
                    <a:pt x="51797" y="164611"/>
                  </a:cubicBezTo>
                  <a:cubicBezTo>
                    <a:pt x="52202" y="170350"/>
                    <a:pt x="53155" y="176780"/>
                    <a:pt x="54679" y="183686"/>
                  </a:cubicBezTo>
                  <a:cubicBezTo>
                    <a:pt x="55012" y="185185"/>
                    <a:pt x="56365" y="186229"/>
                    <a:pt x="57845" y="186229"/>
                  </a:cubicBezTo>
                  <a:cubicBezTo>
                    <a:pt x="58058" y="186229"/>
                    <a:pt x="58274" y="186208"/>
                    <a:pt x="58489" y="186163"/>
                  </a:cubicBezTo>
                  <a:cubicBezTo>
                    <a:pt x="60228" y="185758"/>
                    <a:pt x="61323" y="184067"/>
                    <a:pt x="60966" y="182353"/>
                  </a:cubicBezTo>
                  <a:cubicBezTo>
                    <a:pt x="59775" y="176804"/>
                    <a:pt x="58942" y="171589"/>
                    <a:pt x="58466" y="166873"/>
                  </a:cubicBezTo>
                  <a:lnTo>
                    <a:pt x="66848" y="164325"/>
                  </a:lnTo>
                  <a:cubicBezTo>
                    <a:pt x="67182" y="168350"/>
                    <a:pt x="68682" y="172184"/>
                    <a:pt x="71182" y="175280"/>
                  </a:cubicBezTo>
                  <a:cubicBezTo>
                    <a:pt x="74993" y="180019"/>
                    <a:pt x="82375" y="185710"/>
                    <a:pt x="95854" y="185710"/>
                  </a:cubicBezTo>
                  <a:cubicBezTo>
                    <a:pt x="109333" y="185710"/>
                    <a:pt x="116716" y="180043"/>
                    <a:pt x="120526" y="175280"/>
                  </a:cubicBezTo>
                  <a:cubicBezTo>
                    <a:pt x="123027" y="172160"/>
                    <a:pt x="124551" y="168255"/>
                    <a:pt x="124836" y="164206"/>
                  </a:cubicBezTo>
                  <a:lnTo>
                    <a:pt x="133243" y="166778"/>
                  </a:lnTo>
                  <a:cubicBezTo>
                    <a:pt x="132862" y="175923"/>
                    <a:pt x="129218" y="193021"/>
                    <a:pt x="125980" y="203024"/>
                  </a:cubicBezTo>
                  <a:cubicBezTo>
                    <a:pt x="124551" y="207120"/>
                    <a:pt x="122931" y="210882"/>
                    <a:pt x="121193" y="214216"/>
                  </a:cubicBezTo>
                  <a:cubicBezTo>
                    <a:pt x="120359" y="215812"/>
                    <a:pt x="120979" y="217741"/>
                    <a:pt x="122526" y="218550"/>
                  </a:cubicBezTo>
                  <a:cubicBezTo>
                    <a:pt x="123003" y="218789"/>
                    <a:pt x="123503" y="218908"/>
                    <a:pt x="124003" y="218908"/>
                  </a:cubicBezTo>
                  <a:cubicBezTo>
                    <a:pt x="125170" y="218908"/>
                    <a:pt x="126265" y="218265"/>
                    <a:pt x="126861" y="217169"/>
                  </a:cubicBezTo>
                  <a:cubicBezTo>
                    <a:pt x="128766" y="213502"/>
                    <a:pt x="130528" y="209430"/>
                    <a:pt x="132052" y="205000"/>
                  </a:cubicBezTo>
                  <a:cubicBezTo>
                    <a:pt x="135791" y="193831"/>
                    <a:pt x="139601" y="173827"/>
                    <a:pt x="139816" y="164563"/>
                  </a:cubicBezTo>
                  <a:cubicBezTo>
                    <a:pt x="139887" y="163730"/>
                    <a:pt x="140387" y="163301"/>
                    <a:pt x="140649" y="163087"/>
                  </a:cubicBezTo>
                  <a:cubicBezTo>
                    <a:pt x="140876" y="162930"/>
                    <a:pt x="141256" y="162735"/>
                    <a:pt x="141742" y="162735"/>
                  </a:cubicBezTo>
                  <a:cubicBezTo>
                    <a:pt x="141920" y="162735"/>
                    <a:pt x="142112" y="162761"/>
                    <a:pt x="142316" y="162825"/>
                  </a:cubicBezTo>
                  <a:lnTo>
                    <a:pt x="157748" y="167469"/>
                  </a:lnTo>
                  <a:cubicBezTo>
                    <a:pt x="169941" y="171112"/>
                    <a:pt x="178848" y="181210"/>
                    <a:pt x="181039" y="193807"/>
                  </a:cubicBezTo>
                  <a:lnTo>
                    <a:pt x="185040" y="216240"/>
                  </a:lnTo>
                  <a:cubicBezTo>
                    <a:pt x="185292" y="217800"/>
                    <a:pt x="186627" y="218893"/>
                    <a:pt x="188152" y="218893"/>
                  </a:cubicBezTo>
                  <a:cubicBezTo>
                    <a:pt x="188350" y="218893"/>
                    <a:pt x="188552" y="218875"/>
                    <a:pt x="188755" y="218836"/>
                  </a:cubicBezTo>
                  <a:cubicBezTo>
                    <a:pt x="190517" y="218550"/>
                    <a:pt x="191684" y="216883"/>
                    <a:pt x="191350" y="215121"/>
                  </a:cubicBezTo>
                  <a:lnTo>
                    <a:pt x="187445" y="192736"/>
                  </a:lnTo>
                  <a:cubicBezTo>
                    <a:pt x="184873" y="177756"/>
                    <a:pt x="174204" y="165730"/>
                    <a:pt x="159677" y="161348"/>
                  </a:cubicBezTo>
                  <a:lnTo>
                    <a:pt x="144269" y="156705"/>
                  </a:lnTo>
                  <a:cubicBezTo>
                    <a:pt x="143478" y="156466"/>
                    <a:pt x="142669" y="156350"/>
                    <a:pt x="141865" y="156350"/>
                  </a:cubicBezTo>
                  <a:cubicBezTo>
                    <a:pt x="140178" y="156350"/>
                    <a:pt x="138513" y="156864"/>
                    <a:pt x="137077" y="157848"/>
                  </a:cubicBezTo>
                  <a:cubicBezTo>
                    <a:pt x="136077" y="158562"/>
                    <a:pt x="135243" y="159443"/>
                    <a:pt x="134600" y="160491"/>
                  </a:cubicBezTo>
                  <a:lnTo>
                    <a:pt x="124432" y="157395"/>
                  </a:lnTo>
                  <a:lnTo>
                    <a:pt x="122765" y="143535"/>
                  </a:lnTo>
                  <a:cubicBezTo>
                    <a:pt x="128956" y="138677"/>
                    <a:pt x="135029" y="132271"/>
                    <a:pt x="140625" y="124531"/>
                  </a:cubicBezTo>
                  <a:cubicBezTo>
                    <a:pt x="143340" y="120793"/>
                    <a:pt x="145317" y="117482"/>
                    <a:pt x="146746" y="114148"/>
                  </a:cubicBezTo>
                  <a:cubicBezTo>
                    <a:pt x="151747" y="113863"/>
                    <a:pt x="156438" y="111791"/>
                    <a:pt x="160010" y="108219"/>
                  </a:cubicBezTo>
                  <a:cubicBezTo>
                    <a:pt x="163868" y="104384"/>
                    <a:pt x="166012" y="99217"/>
                    <a:pt x="166036" y="93739"/>
                  </a:cubicBezTo>
                  <a:cubicBezTo>
                    <a:pt x="166036" y="89548"/>
                    <a:pt x="164440" y="85595"/>
                    <a:pt x="161487" y="82618"/>
                  </a:cubicBezTo>
                  <a:cubicBezTo>
                    <a:pt x="159915" y="80999"/>
                    <a:pt x="158010" y="79784"/>
                    <a:pt x="155986" y="79022"/>
                  </a:cubicBezTo>
                  <a:cubicBezTo>
                    <a:pt x="160892" y="73378"/>
                    <a:pt x="163487" y="64329"/>
                    <a:pt x="162916" y="53493"/>
                  </a:cubicBezTo>
                  <a:cubicBezTo>
                    <a:pt x="162368" y="42634"/>
                    <a:pt x="158796" y="31751"/>
                    <a:pt x="152795" y="22820"/>
                  </a:cubicBezTo>
                  <a:cubicBezTo>
                    <a:pt x="145841" y="12366"/>
                    <a:pt x="136077" y="5269"/>
                    <a:pt x="124575" y="2292"/>
                  </a:cubicBezTo>
                  <a:cubicBezTo>
                    <a:pt x="118619" y="753"/>
                    <a:pt x="112724" y="0"/>
                    <a:pt x="1070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48"/>
            <p:cNvSpPr/>
            <p:nvPr/>
          </p:nvSpPr>
          <p:spPr>
            <a:xfrm>
              <a:off x="6600090" y="2614138"/>
              <a:ext cx="28215" cy="11669"/>
            </a:xfrm>
            <a:custGeom>
              <a:avLst/>
              <a:gdLst/>
              <a:ahLst/>
              <a:cxnLst/>
              <a:rect l="l" t="t" r="r" b="b"/>
              <a:pathLst>
                <a:path w="17552" h="7259" extrusionOk="0">
                  <a:moveTo>
                    <a:pt x="3636" y="0"/>
                  </a:moveTo>
                  <a:cubicBezTo>
                    <a:pt x="2301" y="0"/>
                    <a:pt x="1053" y="834"/>
                    <a:pt x="596" y="2186"/>
                  </a:cubicBezTo>
                  <a:cubicBezTo>
                    <a:pt x="0" y="3854"/>
                    <a:pt x="881" y="5663"/>
                    <a:pt x="2596" y="6235"/>
                  </a:cubicBezTo>
                  <a:cubicBezTo>
                    <a:pt x="4620" y="6926"/>
                    <a:pt x="6716" y="7259"/>
                    <a:pt x="8835" y="7259"/>
                  </a:cubicBezTo>
                  <a:cubicBezTo>
                    <a:pt x="10931" y="7259"/>
                    <a:pt x="12979" y="6926"/>
                    <a:pt x="14979" y="6283"/>
                  </a:cubicBezTo>
                  <a:cubicBezTo>
                    <a:pt x="16646" y="5711"/>
                    <a:pt x="17551" y="3901"/>
                    <a:pt x="17004" y="2234"/>
                  </a:cubicBezTo>
                  <a:cubicBezTo>
                    <a:pt x="16547" y="902"/>
                    <a:pt x="15299" y="41"/>
                    <a:pt x="13965" y="41"/>
                  </a:cubicBezTo>
                  <a:cubicBezTo>
                    <a:pt x="13630" y="41"/>
                    <a:pt x="13290" y="95"/>
                    <a:pt x="12955" y="210"/>
                  </a:cubicBezTo>
                  <a:cubicBezTo>
                    <a:pt x="11637" y="642"/>
                    <a:pt x="10255" y="856"/>
                    <a:pt x="8875" y="856"/>
                  </a:cubicBezTo>
                  <a:cubicBezTo>
                    <a:pt x="7439" y="856"/>
                    <a:pt x="6004" y="624"/>
                    <a:pt x="4644" y="162"/>
                  </a:cubicBezTo>
                  <a:cubicBezTo>
                    <a:pt x="4310" y="53"/>
                    <a:pt x="3970" y="0"/>
                    <a:pt x="36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48"/>
            <p:cNvSpPr/>
            <p:nvPr/>
          </p:nvSpPr>
          <p:spPr>
            <a:xfrm>
              <a:off x="6562567" y="2577576"/>
              <a:ext cx="28445" cy="27479"/>
            </a:xfrm>
            <a:custGeom>
              <a:avLst/>
              <a:gdLst/>
              <a:ahLst/>
              <a:cxnLst/>
              <a:rect l="l" t="t" r="r" b="b"/>
              <a:pathLst>
                <a:path w="17695" h="17094" extrusionOk="0">
                  <a:moveTo>
                    <a:pt x="3513" y="1"/>
                  </a:moveTo>
                  <a:cubicBezTo>
                    <a:pt x="2698" y="1"/>
                    <a:pt x="1882" y="316"/>
                    <a:pt x="1263" y="947"/>
                  </a:cubicBezTo>
                  <a:cubicBezTo>
                    <a:pt x="1" y="2186"/>
                    <a:pt x="1" y="4210"/>
                    <a:pt x="1263" y="5472"/>
                  </a:cubicBezTo>
                  <a:lnTo>
                    <a:pt x="4311" y="8544"/>
                  </a:lnTo>
                  <a:lnTo>
                    <a:pt x="1263" y="11592"/>
                  </a:lnTo>
                  <a:cubicBezTo>
                    <a:pt x="1" y="12854"/>
                    <a:pt x="1" y="14879"/>
                    <a:pt x="1263" y="16117"/>
                  </a:cubicBezTo>
                  <a:cubicBezTo>
                    <a:pt x="1882" y="16760"/>
                    <a:pt x="2716" y="17093"/>
                    <a:pt x="3525" y="17093"/>
                  </a:cubicBezTo>
                  <a:cubicBezTo>
                    <a:pt x="4359" y="17093"/>
                    <a:pt x="5145" y="16760"/>
                    <a:pt x="5788" y="16117"/>
                  </a:cubicBezTo>
                  <a:lnTo>
                    <a:pt x="8836" y="13069"/>
                  </a:lnTo>
                  <a:lnTo>
                    <a:pt x="11908" y="16117"/>
                  </a:lnTo>
                  <a:cubicBezTo>
                    <a:pt x="12527" y="16760"/>
                    <a:pt x="13361" y="17093"/>
                    <a:pt x="14170" y="17093"/>
                  </a:cubicBezTo>
                  <a:cubicBezTo>
                    <a:pt x="15004" y="17093"/>
                    <a:pt x="15814" y="16760"/>
                    <a:pt x="16433" y="16117"/>
                  </a:cubicBezTo>
                  <a:cubicBezTo>
                    <a:pt x="17695" y="14879"/>
                    <a:pt x="17695" y="12854"/>
                    <a:pt x="16433" y="11592"/>
                  </a:cubicBezTo>
                  <a:lnTo>
                    <a:pt x="13361" y="8544"/>
                  </a:lnTo>
                  <a:lnTo>
                    <a:pt x="16433" y="5472"/>
                  </a:lnTo>
                  <a:cubicBezTo>
                    <a:pt x="17671" y="4210"/>
                    <a:pt x="17671" y="2186"/>
                    <a:pt x="16433" y="947"/>
                  </a:cubicBezTo>
                  <a:cubicBezTo>
                    <a:pt x="15814" y="316"/>
                    <a:pt x="14998" y="1"/>
                    <a:pt x="14179" y="1"/>
                  </a:cubicBezTo>
                  <a:cubicBezTo>
                    <a:pt x="13361" y="1"/>
                    <a:pt x="12539" y="316"/>
                    <a:pt x="11908" y="947"/>
                  </a:cubicBezTo>
                  <a:lnTo>
                    <a:pt x="8836" y="4019"/>
                  </a:lnTo>
                  <a:lnTo>
                    <a:pt x="5764" y="947"/>
                  </a:lnTo>
                  <a:cubicBezTo>
                    <a:pt x="5145" y="316"/>
                    <a:pt x="4329" y="1"/>
                    <a:pt x="35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48"/>
            <p:cNvSpPr/>
            <p:nvPr/>
          </p:nvSpPr>
          <p:spPr>
            <a:xfrm>
              <a:off x="6637306" y="2577643"/>
              <a:ext cx="28445" cy="27450"/>
            </a:xfrm>
            <a:custGeom>
              <a:avLst/>
              <a:gdLst/>
              <a:ahLst/>
              <a:cxnLst/>
              <a:rect l="l" t="t" r="r" b="b"/>
              <a:pathLst>
                <a:path w="17695" h="17076" extrusionOk="0">
                  <a:moveTo>
                    <a:pt x="3516" y="0"/>
                  </a:moveTo>
                  <a:cubicBezTo>
                    <a:pt x="2697" y="0"/>
                    <a:pt x="1881" y="310"/>
                    <a:pt x="1262" y="929"/>
                  </a:cubicBezTo>
                  <a:cubicBezTo>
                    <a:pt x="0" y="2191"/>
                    <a:pt x="0" y="4215"/>
                    <a:pt x="1262" y="5454"/>
                  </a:cubicBezTo>
                  <a:lnTo>
                    <a:pt x="4310" y="8526"/>
                  </a:lnTo>
                  <a:lnTo>
                    <a:pt x="1262" y="11598"/>
                  </a:lnTo>
                  <a:cubicBezTo>
                    <a:pt x="0" y="12836"/>
                    <a:pt x="0" y="14860"/>
                    <a:pt x="1262" y="16123"/>
                  </a:cubicBezTo>
                  <a:cubicBezTo>
                    <a:pt x="1881" y="16742"/>
                    <a:pt x="2715" y="17075"/>
                    <a:pt x="3525" y="17075"/>
                  </a:cubicBezTo>
                  <a:cubicBezTo>
                    <a:pt x="4358" y="17075"/>
                    <a:pt x="5144" y="16742"/>
                    <a:pt x="5787" y="16123"/>
                  </a:cubicBezTo>
                  <a:lnTo>
                    <a:pt x="8835" y="13051"/>
                  </a:lnTo>
                  <a:lnTo>
                    <a:pt x="11907" y="16123"/>
                  </a:lnTo>
                  <a:cubicBezTo>
                    <a:pt x="12526" y="16742"/>
                    <a:pt x="13360" y="17075"/>
                    <a:pt x="14170" y="17075"/>
                  </a:cubicBezTo>
                  <a:cubicBezTo>
                    <a:pt x="15003" y="17075"/>
                    <a:pt x="15813" y="16742"/>
                    <a:pt x="16432" y="16123"/>
                  </a:cubicBezTo>
                  <a:cubicBezTo>
                    <a:pt x="17694" y="14860"/>
                    <a:pt x="17694" y="12836"/>
                    <a:pt x="16432" y="11598"/>
                  </a:cubicBezTo>
                  <a:lnTo>
                    <a:pt x="13360" y="8526"/>
                  </a:lnTo>
                  <a:lnTo>
                    <a:pt x="16432" y="5454"/>
                  </a:lnTo>
                  <a:cubicBezTo>
                    <a:pt x="17694" y="4215"/>
                    <a:pt x="17694" y="2191"/>
                    <a:pt x="16432" y="929"/>
                  </a:cubicBezTo>
                  <a:cubicBezTo>
                    <a:pt x="15813" y="310"/>
                    <a:pt x="14997" y="0"/>
                    <a:pt x="14179" y="0"/>
                  </a:cubicBezTo>
                  <a:cubicBezTo>
                    <a:pt x="13360" y="0"/>
                    <a:pt x="12538" y="310"/>
                    <a:pt x="11907" y="929"/>
                  </a:cubicBezTo>
                  <a:lnTo>
                    <a:pt x="8835" y="4001"/>
                  </a:lnTo>
                  <a:lnTo>
                    <a:pt x="5787" y="929"/>
                  </a:lnTo>
                  <a:cubicBezTo>
                    <a:pt x="5156" y="310"/>
                    <a:pt x="4334" y="0"/>
                    <a:pt x="35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8"/>
            <p:cNvSpPr/>
            <p:nvPr/>
          </p:nvSpPr>
          <p:spPr>
            <a:xfrm>
              <a:off x="6599707" y="2633217"/>
              <a:ext cx="28903" cy="30970"/>
            </a:xfrm>
            <a:custGeom>
              <a:avLst/>
              <a:gdLst/>
              <a:ahLst/>
              <a:cxnLst/>
              <a:rect l="l" t="t" r="r" b="b"/>
              <a:pathLst>
                <a:path w="17980" h="19266" extrusionOk="0">
                  <a:moveTo>
                    <a:pt x="9026" y="6430"/>
                  </a:moveTo>
                  <a:cubicBezTo>
                    <a:pt x="10455" y="6430"/>
                    <a:pt x="11574" y="7597"/>
                    <a:pt x="11574" y="9002"/>
                  </a:cubicBezTo>
                  <a:lnTo>
                    <a:pt x="11574" y="12836"/>
                  </a:lnTo>
                  <a:lnTo>
                    <a:pt x="6454" y="12836"/>
                  </a:lnTo>
                  <a:lnTo>
                    <a:pt x="6454" y="9002"/>
                  </a:lnTo>
                  <a:cubicBezTo>
                    <a:pt x="6454" y="7573"/>
                    <a:pt x="7621" y="6430"/>
                    <a:pt x="9026" y="6430"/>
                  </a:cubicBezTo>
                  <a:close/>
                  <a:moveTo>
                    <a:pt x="8978" y="0"/>
                  </a:moveTo>
                  <a:cubicBezTo>
                    <a:pt x="4025" y="0"/>
                    <a:pt x="0" y="4025"/>
                    <a:pt x="0" y="9002"/>
                  </a:cubicBezTo>
                  <a:lnTo>
                    <a:pt x="0" y="14765"/>
                  </a:lnTo>
                  <a:cubicBezTo>
                    <a:pt x="0" y="17242"/>
                    <a:pt x="2024" y="19266"/>
                    <a:pt x="4501" y="19266"/>
                  </a:cubicBezTo>
                  <a:lnTo>
                    <a:pt x="13479" y="19266"/>
                  </a:lnTo>
                  <a:cubicBezTo>
                    <a:pt x="15980" y="19242"/>
                    <a:pt x="17980" y="17242"/>
                    <a:pt x="17980" y="14765"/>
                  </a:cubicBezTo>
                  <a:lnTo>
                    <a:pt x="17980" y="9002"/>
                  </a:lnTo>
                  <a:cubicBezTo>
                    <a:pt x="17980" y="4025"/>
                    <a:pt x="13955" y="0"/>
                    <a:pt x="89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8"/>
            <p:cNvSpPr/>
            <p:nvPr/>
          </p:nvSpPr>
          <p:spPr>
            <a:xfrm>
              <a:off x="6737378" y="2588986"/>
              <a:ext cx="10299" cy="87975"/>
            </a:xfrm>
            <a:custGeom>
              <a:avLst/>
              <a:gdLst/>
              <a:ahLst/>
              <a:cxnLst/>
              <a:rect l="l" t="t" r="r" b="b"/>
              <a:pathLst>
                <a:path w="6407" h="54728" extrusionOk="0">
                  <a:moveTo>
                    <a:pt x="3209" y="0"/>
                  </a:moveTo>
                  <a:cubicBezTo>
                    <a:pt x="1421" y="0"/>
                    <a:pt x="1" y="1423"/>
                    <a:pt x="1" y="3216"/>
                  </a:cubicBezTo>
                  <a:lnTo>
                    <a:pt x="1" y="51512"/>
                  </a:lnTo>
                  <a:cubicBezTo>
                    <a:pt x="1" y="53285"/>
                    <a:pt x="1444" y="54728"/>
                    <a:pt x="3218" y="54728"/>
                  </a:cubicBezTo>
                  <a:cubicBezTo>
                    <a:pt x="3351" y="54728"/>
                    <a:pt x="3485" y="54719"/>
                    <a:pt x="3620" y="54703"/>
                  </a:cubicBezTo>
                  <a:cubicBezTo>
                    <a:pt x="5216" y="54489"/>
                    <a:pt x="6407" y="53036"/>
                    <a:pt x="6407" y="51393"/>
                  </a:cubicBezTo>
                  <a:lnTo>
                    <a:pt x="6407" y="3312"/>
                  </a:lnTo>
                  <a:cubicBezTo>
                    <a:pt x="6407" y="1692"/>
                    <a:pt x="5216" y="216"/>
                    <a:pt x="3620" y="25"/>
                  </a:cubicBezTo>
                  <a:cubicBezTo>
                    <a:pt x="3481" y="8"/>
                    <a:pt x="3344" y="0"/>
                    <a:pt x="32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48"/>
            <p:cNvSpPr/>
            <p:nvPr/>
          </p:nvSpPr>
          <p:spPr>
            <a:xfrm>
              <a:off x="6757998" y="2650999"/>
              <a:ext cx="10261" cy="67226"/>
            </a:xfrm>
            <a:custGeom>
              <a:avLst/>
              <a:gdLst/>
              <a:ahLst/>
              <a:cxnLst/>
              <a:rect l="l" t="t" r="r" b="b"/>
              <a:pathLst>
                <a:path w="6383" h="41820" extrusionOk="0">
                  <a:moveTo>
                    <a:pt x="3185" y="0"/>
                  </a:moveTo>
                  <a:cubicBezTo>
                    <a:pt x="3054" y="0"/>
                    <a:pt x="2921" y="8"/>
                    <a:pt x="2787" y="25"/>
                  </a:cubicBezTo>
                  <a:cubicBezTo>
                    <a:pt x="1192" y="239"/>
                    <a:pt x="1" y="1692"/>
                    <a:pt x="1" y="3335"/>
                  </a:cubicBezTo>
                  <a:lnTo>
                    <a:pt x="1" y="38485"/>
                  </a:lnTo>
                  <a:cubicBezTo>
                    <a:pt x="1" y="40128"/>
                    <a:pt x="1192" y="41581"/>
                    <a:pt x="2787" y="41795"/>
                  </a:cubicBezTo>
                  <a:cubicBezTo>
                    <a:pt x="2924" y="41812"/>
                    <a:pt x="3060" y="41820"/>
                    <a:pt x="3193" y="41820"/>
                  </a:cubicBezTo>
                  <a:cubicBezTo>
                    <a:pt x="4981" y="41820"/>
                    <a:pt x="6383" y="40377"/>
                    <a:pt x="6383" y="38604"/>
                  </a:cubicBezTo>
                  <a:lnTo>
                    <a:pt x="6383" y="3216"/>
                  </a:lnTo>
                  <a:cubicBezTo>
                    <a:pt x="6383" y="1443"/>
                    <a:pt x="4940" y="0"/>
                    <a:pt x="31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48"/>
            <p:cNvSpPr/>
            <p:nvPr/>
          </p:nvSpPr>
          <p:spPr>
            <a:xfrm>
              <a:off x="6757998" y="2568367"/>
              <a:ext cx="10261" cy="68796"/>
            </a:xfrm>
            <a:custGeom>
              <a:avLst/>
              <a:gdLst/>
              <a:ahLst/>
              <a:cxnLst/>
              <a:rect l="l" t="t" r="r" b="b"/>
              <a:pathLst>
                <a:path w="6383" h="42797" extrusionOk="0">
                  <a:moveTo>
                    <a:pt x="3185" y="0"/>
                  </a:moveTo>
                  <a:cubicBezTo>
                    <a:pt x="3054" y="0"/>
                    <a:pt x="2921" y="9"/>
                    <a:pt x="2787" y="25"/>
                  </a:cubicBezTo>
                  <a:cubicBezTo>
                    <a:pt x="1192" y="216"/>
                    <a:pt x="1" y="1692"/>
                    <a:pt x="1" y="3335"/>
                  </a:cubicBezTo>
                  <a:lnTo>
                    <a:pt x="1" y="39485"/>
                  </a:lnTo>
                  <a:cubicBezTo>
                    <a:pt x="1" y="41105"/>
                    <a:pt x="1192" y="42581"/>
                    <a:pt x="2787" y="42772"/>
                  </a:cubicBezTo>
                  <a:cubicBezTo>
                    <a:pt x="2926" y="42789"/>
                    <a:pt x="3064" y="42797"/>
                    <a:pt x="3199" y="42797"/>
                  </a:cubicBezTo>
                  <a:cubicBezTo>
                    <a:pt x="4984" y="42797"/>
                    <a:pt x="6383" y="41374"/>
                    <a:pt x="6383" y="39581"/>
                  </a:cubicBezTo>
                  <a:lnTo>
                    <a:pt x="6383" y="3216"/>
                  </a:lnTo>
                  <a:cubicBezTo>
                    <a:pt x="6383" y="1443"/>
                    <a:pt x="4940" y="0"/>
                    <a:pt x="31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48"/>
            <p:cNvSpPr/>
            <p:nvPr/>
          </p:nvSpPr>
          <p:spPr>
            <a:xfrm>
              <a:off x="6480738" y="2588986"/>
              <a:ext cx="10299" cy="87975"/>
            </a:xfrm>
            <a:custGeom>
              <a:avLst/>
              <a:gdLst/>
              <a:ahLst/>
              <a:cxnLst/>
              <a:rect l="l" t="t" r="r" b="b"/>
              <a:pathLst>
                <a:path w="6407" h="54728" extrusionOk="0">
                  <a:moveTo>
                    <a:pt x="3190" y="0"/>
                  </a:moveTo>
                  <a:cubicBezTo>
                    <a:pt x="1421" y="0"/>
                    <a:pt x="1" y="1423"/>
                    <a:pt x="1" y="3216"/>
                  </a:cubicBezTo>
                  <a:lnTo>
                    <a:pt x="1" y="51512"/>
                  </a:lnTo>
                  <a:cubicBezTo>
                    <a:pt x="1" y="53285"/>
                    <a:pt x="1444" y="54728"/>
                    <a:pt x="3199" y="54728"/>
                  </a:cubicBezTo>
                  <a:cubicBezTo>
                    <a:pt x="3330" y="54728"/>
                    <a:pt x="3463" y="54719"/>
                    <a:pt x="3597" y="54703"/>
                  </a:cubicBezTo>
                  <a:cubicBezTo>
                    <a:pt x="5240" y="54489"/>
                    <a:pt x="6407" y="53036"/>
                    <a:pt x="6407" y="51393"/>
                  </a:cubicBezTo>
                  <a:lnTo>
                    <a:pt x="6407" y="3312"/>
                  </a:lnTo>
                  <a:cubicBezTo>
                    <a:pt x="6407" y="1692"/>
                    <a:pt x="5216" y="216"/>
                    <a:pt x="3597" y="25"/>
                  </a:cubicBezTo>
                  <a:cubicBezTo>
                    <a:pt x="3459" y="8"/>
                    <a:pt x="3324" y="0"/>
                    <a:pt x="3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48"/>
            <p:cNvSpPr/>
            <p:nvPr/>
          </p:nvSpPr>
          <p:spPr>
            <a:xfrm>
              <a:off x="6460080" y="2568367"/>
              <a:ext cx="10299" cy="149838"/>
            </a:xfrm>
            <a:custGeom>
              <a:avLst/>
              <a:gdLst/>
              <a:ahLst/>
              <a:cxnLst/>
              <a:rect l="l" t="t" r="r" b="b"/>
              <a:pathLst>
                <a:path w="6407" h="93212" extrusionOk="0">
                  <a:moveTo>
                    <a:pt x="3214" y="0"/>
                  </a:moveTo>
                  <a:cubicBezTo>
                    <a:pt x="1424" y="0"/>
                    <a:pt x="1" y="1443"/>
                    <a:pt x="1" y="3216"/>
                  </a:cubicBezTo>
                  <a:lnTo>
                    <a:pt x="1" y="89996"/>
                  </a:lnTo>
                  <a:cubicBezTo>
                    <a:pt x="1" y="91769"/>
                    <a:pt x="1444" y="93211"/>
                    <a:pt x="3218" y="93211"/>
                  </a:cubicBezTo>
                  <a:cubicBezTo>
                    <a:pt x="3351" y="93211"/>
                    <a:pt x="3485" y="93203"/>
                    <a:pt x="3621" y="93187"/>
                  </a:cubicBezTo>
                  <a:cubicBezTo>
                    <a:pt x="5240" y="92972"/>
                    <a:pt x="6407" y="91520"/>
                    <a:pt x="6407" y="89877"/>
                  </a:cubicBezTo>
                  <a:lnTo>
                    <a:pt x="6407" y="3335"/>
                  </a:lnTo>
                  <a:cubicBezTo>
                    <a:pt x="6407" y="1692"/>
                    <a:pt x="5216" y="239"/>
                    <a:pt x="3621" y="25"/>
                  </a:cubicBezTo>
                  <a:cubicBezTo>
                    <a:pt x="3483" y="9"/>
                    <a:pt x="3348" y="0"/>
                    <a:pt x="3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48"/>
          <p:cNvGrpSpPr/>
          <p:nvPr/>
        </p:nvGrpSpPr>
        <p:grpSpPr>
          <a:xfrm>
            <a:off x="1849256" y="1880186"/>
            <a:ext cx="352213" cy="352341"/>
            <a:chOff x="719997" y="3036757"/>
            <a:chExt cx="352213" cy="352341"/>
          </a:xfrm>
        </p:grpSpPr>
        <p:sp>
          <p:nvSpPr>
            <p:cNvPr id="1570" name="Google Shape;1570;p48"/>
            <p:cNvSpPr/>
            <p:nvPr/>
          </p:nvSpPr>
          <p:spPr>
            <a:xfrm>
              <a:off x="991699" y="3186839"/>
              <a:ext cx="34799" cy="47248"/>
            </a:xfrm>
            <a:custGeom>
              <a:avLst/>
              <a:gdLst/>
              <a:ahLst/>
              <a:cxnLst/>
              <a:rect l="l" t="t" r="r" b="b"/>
              <a:pathLst>
                <a:path w="21648" h="29392" extrusionOk="0">
                  <a:moveTo>
                    <a:pt x="10742" y="1"/>
                  </a:moveTo>
                  <a:cubicBezTo>
                    <a:pt x="5391" y="1"/>
                    <a:pt x="871" y="3963"/>
                    <a:pt x="120" y="9244"/>
                  </a:cubicBezTo>
                  <a:cubicBezTo>
                    <a:pt x="48" y="9744"/>
                    <a:pt x="1" y="10291"/>
                    <a:pt x="24" y="10791"/>
                  </a:cubicBezTo>
                  <a:cubicBezTo>
                    <a:pt x="48" y="12578"/>
                    <a:pt x="1525" y="13983"/>
                    <a:pt x="3239" y="13983"/>
                  </a:cubicBezTo>
                  <a:cubicBezTo>
                    <a:pt x="5002" y="13983"/>
                    <a:pt x="6454" y="12554"/>
                    <a:pt x="6454" y="10768"/>
                  </a:cubicBezTo>
                  <a:cubicBezTo>
                    <a:pt x="6454" y="10553"/>
                    <a:pt x="6454" y="10339"/>
                    <a:pt x="6478" y="10172"/>
                  </a:cubicBezTo>
                  <a:cubicBezTo>
                    <a:pt x="6788" y="8029"/>
                    <a:pt x="8621" y="6433"/>
                    <a:pt x="10765" y="6433"/>
                  </a:cubicBezTo>
                  <a:lnTo>
                    <a:pt x="10860" y="6433"/>
                  </a:lnTo>
                  <a:cubicBezTo>
                    <a:pt x="13122" y="6505"/>
                    <a:pt x="14980" y="8291"/>
                    <a:pt x="15099" y="10529"/>
                  </a:cubicBezTo>
                  <a:cubicBezTo>
                    <a:pt x="15170" y="12316"/>
                    <a:pt x="14194" y="13935"/>
                    <a:pt x="12432" y="14768"/>
                  </a:cubicBezTo>
                  <a:cubicBezTo>
                    <a:pt x="11932" y="15007"/>
                    <a:pt x="11360" y="15078"/>
                    <a:pt x="10812" y="15078"/>
                  </a:cubicBezTo>
                  <a:cubicBezTo>
                    <a:pt x="10798" y="15078"/>
                    <a:pt x="10783" y="15078"/>
                    <a:pt x="10769" y="15078"/>
                  </a:cubicBezTo>
                  <a:cubicBezTo>
                    <a:pt x="9002" y="15078"/>
                    <a:pt x="7550" y="16521"/>
                    <a:pt x="7550" y="18293"/>
                  </a:cubicBezTo>
                  <a:lnTo>
                    <a:pt x="7550" y="26056"/>
                  </a:lnTo>
                  <a:cubicBezTo>
                    <a:pt x="7550" y="27700"/>
                    <a:pt x="8740" y="29152"/>
                    <a:pt x="10360" y="29367"/>
                  </a:cubicBezTo>
                  <a:cubicBezTo>
                    <a:pt x="10495" y="29383"/>
                    <a:pt x="10630" y="29391"/>
                    <a:pt x="10762" y="29391"/>
                  </a:cubicBezTo>
                  <a:cubicBezTo>
                    <a:pt x="12533" y="29391"/>
                    <a:pt x="13956" y="27948"/>
                    <a:pt x="13956" y="26176"/>
                  </a:cubicBezTo>
                  <a:lnTo>
                    <a:pt x="13956" y="21008"/>
                  </a:lnTo>
                  <a:cubicBezTo>
                    <a:pt x="15694" y="20460"/>
                    <a:pt x="17266" y="19484"/>
                    <a:pt x="18552" y="18150"/>
                  </a:cubicBezTo>
                  <a:cubicBezTo>
                    <a:pt x="20600" y="16007"/>
                    <a:pt x="21648" y="13173"/>
                    <a:pt x="21481" y="10196"/>
                  </a:cubicBezTo>
                  <a:cubicBezTo>
                    <a:pt x="21195" y="4600"/>
                    <a:pt x="16575" y="123"/>
                    <a:pt x="10979" y="4"/>
                  </a:cubicBezTo>
                  <a:cubicBezTo>
                    <a:pt x="10900" y="2"/>
                    <a:pt x="10821" y="1"/>
                    <a:pt x="107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48"/>
            <p:cNvSpPr/>
            <p:nvPr/>
          </p:nvSpPr>
          <p:spPr>
            <a:xfrm>
              <a:off x="855983" y="3075428"/>
              <a:ext cx="10261" cy="47397"/>
            </a:xfrm>
            <a:custGeom>
              <a:avLst/>
              <a:gdLst/>
              <a:ahLst/>
              <a:cxnLst/>
              <a:rect l="l" t="t" r="r" b="b"/>
              <a:pathLst>
                <a:path w="6383" h="29485" extrusionOk="0">
                  <a:moveTo>
                    <a:pt x="3190" y="0"/>
                  </a:moveTo>
                  <a:cubicBezTo>
                    <a:pt x="1403" y="0"/>
                    <a:pt x="0" y="1443"/>
                    <a:pt x="0" y="3216"/>
                  </a:cubicBezTo>
                  <a:lnTo>
                    <a:pt x="0" y="26292"/>
                  </a:lnTo>
                  <a:cubicBezTo>
                    <a:pt x="0" y="28063"/>
                    <a:pt x="1441" y="29484"/>
                    <a:pt x="3193" y="29484"/>
                  </a:cubicBezTo>
                  <a:cubicBezTo>
                    <a:pt x="3326" y="29484"/>
                    <a:pt x="3461" y="29476"/>
                    <a:pt x="3596" y="29460"/>
                  </a:cubicBezTo>
                  <a:cubicBezTo>
                    <a:pt x="5240" y="29269"/>
                    <a:pt x="6383" y="27793"/>
                    <a:pt x="6383" y="26173"/>
                  </a:cubicBezTo>
                  <a:lnTo>
                    <a:pt x="6383" y="3335"/>
                  </a:lnTo>
                  <a:cubicBezTo>
                    <a:pt x="6383" y="1692"/>
                    <a:pt x="5192" y="239"/>
                    <a:pt x="3596" y="25"/>
                  </a:cubicBezTo>
                  <a:cubicBezTo>
                    <a:pt x="3459" y="8"/>
                    <a:pt x="3324" y="0"/>
                    <a:pt x="3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48"/>
            <p:cNvSpPr/>
            <p:nvPr/>
          </p:nvSpPr>
          <p:spPr>
            <a:xfrm>
              <a:off x="962226" y="3036910"/>
              <a:ext cx="109984" cy="109908"/>
            </a:xfrm>
            <a:custGeom>
              <a:avLst/>
              <a:gdLst/>
              <a:ahLst/>
              <a:cxnLst/>
              <a:rect l="l" t="t" r="r" b="b"/>
              <a:pathLst>
                <a:path w="68419" h="68372" extrusionOk="0">
                  <a:moveTo>
                    <a:pt x="34198" y="6407"/>
                  </a:moveTo>
                  <a:cubicBezTo>
                    <a:pt x="49534" y="6407"/>
                    <a:pt x="61989" y="18862"/>
                    <a:pt x="61989" y="34174"/>
                  </a:cubicBezTo>
                  <a:cubicBezTo>
                    <a:pt x="61989" y="49487"/>
                    <a:pt x="49510" y="61942"/>
                    <a:pt x="34198" y="61942"/>
                  </a:cubicBezTo>
                  <a:cubicBezTo>
                    <a:pt x="18909" y="61942"/>
                    <a:pt x="6430" y="49463"/>
                    <a:pt x="6430" y="34174"/>
                  </a:cubicBezTo>
                  <a:cubicBezTo>
                    <a:pt x="6430" y="18862"/>
                    <a:pt x="18885" y="6407"/>
                    <a:pt x="34198" y="6407"/>
                  </a:cubicBezTo>
                  <a:close/>
                  <a:moveTo>
                    <a:pt x="34198" y="1"/>
                  </a:moveTo>
                  <a:cubicBezTo>
                    <a:pt x="15361" y="1"/>
                    <a:pt x="0" y="15337"/>
                    <a:pt x="0" y="34198"/>
                  </a:cubicBezTo>
                  <a:cubicBezTo>
                    <a:pt x="0" y="53083"/>
                    <a:pt x="15337" y="68372"/>
                    <a:pt x="34198" y="68372"/>
                  </a:cubicBezTo>
                  <a:cubicBezTo>
                    <a:pt x="53059" y="68372"/>
                    <a:pt x="68419" y="53035"/>
                    <a:pt x="68419" y="34174"/>
                  </a:cubicBezTo>
                  <a:cubicBezTo>
                    <a:pt x="68419" y="15290"/>
                    <a:pt x="53059" y="1"/>
                    <a:pt x="341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48"/>
            <p:cNvSpPr/>
            <p:nvPr/>
          </p:nvSpPr>
          <p:spPr>
            <a:xfrm>
              <a:off x="757865" y="3057493"/>
              <a:ext cx="34722" cy="47241"/>
            </a:xfrm>
            <a:custGeom>
              <a:avLst/>
              <a:gdLst/>
              <a:ahLst/>
              <a:cxnLst/>
              <a:rect l="l" t="t" r="r" b="b"/>
              <a:pathLst>
                <a:path w="21600" h="29388" extrusionOk="0">
                  <a:moveTo>
                    <a:pt x="10741" y="0"/>
                  </a:moveTo>
                  <a:cubicBezTo>
                    <a:pt x="5382" y="0"/>
                    <a:pt x="858" y="3929"/>
                    <a:pt x="119" y="9264"/>
                  </a:cubicBezTo>
                  <a:cubicBezTo>
                    <a:pt x="48" y="9716"/>
                    <a:pt x="24" y="10169"/>
                    <a:pt x="24" y="10597"/>
                  </a:cubicBezTo>
                  <a:cubicBezTo>
                    <a:pt x="0" y="12193"/>
                    <a:pt x="1072" y="13622"/>
                    <a:pt x="2620" y="13908"/>
                  </a:cubicBezTo>
                  <a:cubicBezTo>
                    <a:pt x="2834" y="13950"/>
                    <a:pt x="3046" y="13971"/>
                    <a:pt x="3253" y="13971"/>
                  </a:cubicBezTo>
                  <a:cubicBezTo>
                    <a:pt x="5002" y="13971"/>
                    <a:pt x="6430" y="12510"/>
                    <a:pt x="6430" y="10764"/>
                  </a:cubicBezTo>
                  <a:cubicBezTo>
                    <a:pt x="6430" y="10550"/>
                    <a:pt x="6430" y="10336"/>
                    <a:pt x="6454" y="10169"/>
                  </a:cubicBezTo>
                  <a:cubicBezTo>
                    <a:pt x="6740" y="8026"/>
                    <a:pt x="8597" y="6430"/>
                    <a:pt x="10741" y="6430"/>
                  </a:cubicBezTo>
                  <a:lnTo>
                    <a:pt x="10836" y="6430"/>
                  </a:lnTo>
                  <a:cubicBezTo>
                    <a:pt x="13098" y="6501"/>
                    <a:pt x="14932" y="8287"/>
                    <a:pt x="15051" y="10526"/>
                  </a:cubicBezTo>
                  <a:cubicBezTo>
                    <a:pt x="15146" y="12312"/>
                    <a:pt x="14170" y="13931"/>
                    <a:pt x="12408" y="14789"/>
                  </a:cubicBezTo>
                  <a:cubicBezTo>
                    <a:pt x="11908" y="15027"/>
                    <a:pt x="11336" y="15075"/>
                    <a:pt x="10764" y="15075"/>
                  </a:cubicBezTo>
                  <a:cubicBezTo>
                    <a:pt x="10750" y="15074"/>
                    <a:pt x="10736" y="15074"/>
                    <a:pt x="10721" y="15074"/>
                  </a:cubicBezTo>
                  <a:cubicBezTo>
                    <a:pt x="8955" y="15074"/>
                    <a:pt x="7526" y="16518"/>
                    <a:pt x="7526" y="18290"/>
                  </a:cubicBezTo>
                  <a:lnTo>
                    <a:pt x="7526" y="26053"/>
                  </a:lnTo>
                  <a:cubicBezTo>
                    <a:pt x="7526" y="27696"/>
                    <a:pt x="8716" y="29149"/>
                    <a:pt x="10312" y="29363"/>
                  </a:cubicBezTo>
                  <a:cubicBezTo>
                    <a:pt x="10449" y="29380"/>
                    <a:pt x="10585" y="29388"/>
                    <a:pt x="10719" y="29388"/>
                  </a:cubicBezTo>
                  <a:cubicBezTo>
                    <a:pt x="12509" y="29388"/>
                    <a:pt x="13932" y="27945"/>
                    <a:pt x="13932" y="26172"/>
                  </a:cubicBezTo>
                  <a:lnTo>
                    <a:pt x="13932" y="21004"/>
                  </a:lnTo>
                  <a:cubicBezTo>
                    <a:pt x="15646" y="20457"/>
                    <a:pt x="17242" y="19480"/>
                    <a:pt x="18504" y="18147"/>
                  </a:cubicBezTo>
                  <a:cubicBezTo>
                    <a:pt x="20552" y="16003"/>
                    <a:pt x="21600" y="13169"/>
                    <a:pt x="21457" y="10193"/>
                  </a:cubicBezTo>
                  <a:cubicBezTo>
                    <a:pt x="21148" y="4596"/>
                    <a:pt x="16551" y="119"/>
                    <a:pt x="10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48"/>
            <p:cNvSpPr/>
            <p:nvPr/>
          </p:nvSpPr>
          <p:spPr>
            <a:xfrm>
              <a:off x="769976" y="3115554"/>
              <a:ext cx="10299" cy="10619"/>
            </a:xfrm>
            <a:custGeom>
              <a:avLst/>
              <a:gdLst/>
              <a:ahLst/>
              <a:cxnLst/>
              <a:rect l="l" t="t" r="r" b="b"/>
              <a:pathLst>
                <a:path w="6407" h="6606" extrusionOk="0">
                  <a:moveTo>
                    <a:pt x="3199" y="1"/>
                  </a:moveTo>
                  <a:cubicBezTo>
                    <a:pt x="3064" y="1"/>
                    <a:pt x="2926" y="9"/>
                    <a:pt x="2787" y="26"/>
                  </a:cubicBezTo>
                  <a:cubicBezTo>
                    <a:pt x="1191" y="192"/>
                    <a:pt x="1" y="1669"/>
                    <a:pt x="1" y="3312"/>
                  </a:cubicBezTo>
                  <a:cubicBezTo>
                    <a:pt x="1" y="4836"/>
                    <a:pt x="1001" y="6194"/>
                    <a:pt x="2477" y="6527"/>
                  </a:cubicBezTo>
                  <a:cubicBezTo>
                    <a:pt x="2720" y="6580"/>
                    <a:pt x="2960" y="6605"/>
                    <a:pt x="3194" y="6605"/>
                  </a:cubicBezTo>
                  <a:cubicBezTo>
                    <a:pt x="4959" y="6605"/>
                    <a:pt x="6407" y="5173"/>
                    <a:pt x="6407" y="3407"/>
                  </a:cubicBezTo>
                  <a:lnTo>
                    <a:pt x="6407" y="3193"/>
                  </a:lnTo>
                  <a:cubicBezTo>
                    <a:pt x="6407" y="1422"/>
                    <a:pt x="4987" y="1"/>
                    <a:pt x="31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48"/>
            <p:cNvSpPr/>
            <p:nvPr/>
          </p:nvSpPr>
          <p:spPr>
            <a:xfrm>
              <a:off x="772697" y="3287527"/>
              <a:ext cx="10299" cy="10655"/>
            </a:xfrm>
            <a:custGeom>
              <a:avLst/>
              <a:gdLst/>
              <a:ahLst/>
              <a:cxnLst/>
              <a:rect l="l" t="t" r="r" b="b"/>
              <a:pathLst>
                <a:path w="6407" h="6628" extrusionOk="0">
                  <a:moveTo>
                    <a:pt x="3208" y="0"/>
                  </a:moveTo>
                  <a:cubicBezTo>
                    <a:pt x="3077" y="0"/>
                    <a:pt x="2945" y="8"/>
                    <a:pt x="2811" y="25"/>
                  </a:cubicBezTo>
                  <a:cubicBezTo>
                    <a:pt x="1191" y="215"/>
                    <a:pt x="1" y="1692"/>
                    <a:pt x="1" y="3335"/>
                  </a:cubicBezTo>
                  <a:cubicBezTo>
                    <a:pt x="1" y="4859"/>
                    <a:pt x="1025" y="6216"/>
                    <a:pt x="2477" y="6550"/>
                  </a:cubicBezTo>
                  <a:cubicBezTo>
                    <a:pt x="2717" y="6602"/>
                    <a:pt x="2955" y="6627"/>
                    <a:pt x="3187" y="6627"/>
                  </a:cubicBezTo>
                  <a:cubicBezTo>
                    <a:pt x="4955" y="6627"/>
                    <a:pt x="6407" y="5178"/>
                    <a:pt x="6407" y="3430"/>
                  </a:cubicBezTo>
                  <a:lnTo>
                    <a:pt x="6407" y="3216"/>
                  </a:lnTo>
                  <a:cubicBezTo>
                    <a:pt x="6407" y="1443"/>
                    <a:pt x="4963" y="0"/>
                    <a:pt x="32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48"/>
            <p:cNvSpPr/>
            <p:nvPr/>
          </p:nvSpPr>
          <p:spPr>
            <a:xfrm>
              <a:off x="772736" y="3229501"/>
              <a:ext cx="10299" cy="47434"/>
            </a:xfrm>
            <a:custGeom>
              <a:avLst/>
              <a:gdLst/>
              <a:ahLst/>
              <a:cxnLst/>
              <a:rect l="l" t="t" r="r" b="b"/>
              <a:pathLst>
                <a:path w="6407" h="29508" extrusionOk="0">
                  <a:moveTo>
                    <a:pt x="3214" y="0"/>
                  </a:moveTo>
                  <a:cubicBezTo>
                    <a:pt x="1423" y="0"/>
                    <a:pt x="0" y="1443"/>
                    <a:pt x="0" y="3216"/>
                  </a:cubicBezTo>
                  <a:lnTo>
                    <a:pt x="0" y="26292"/>
                  </a:lnTo>
                  <a:cubicBezTo>
                    <a:pt x="0" y="28065"/>
                    <a:pt x="1444" y="29508"/>
                    <a:pt x="3218" y="29508"/>
                  </a:cubicBezTo>
                  <a:cubicBezTo>
                    <a:pt x="3350" y="29508"/>
                    <a:pt x="3485" y="29500"/>
                    <a:pt x="3620" y="29483"/>
                  </a:cubicBezTo>
                  <a:cubicBezTo>
                    <a:pt x="5216" y="29293"/>
                    <a:pt x="6406" y="27840"/>
                    <a:pt x="6406" y="26197"/>
                  </a:cubicBezTo>
                  <a:lnTo>
                    <a:pt x="6406" y="3335"/>
                  </a:lnTo>
                  <a:cubicBezTo>
                    <a:pt x="6406" y="1692"/>
                    <a:pt x="5216" y="239"/>
                    <a:pt x="3620" y="25"/>
                  </a:cubicBezTo>
                  <a:cubicBezTo>
                    <a:pt x="3483" y="8"/>
                    <a:pt x="3347" y="0"/>
                    <a:pt x="32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48"/>
            <p:cNvSpPr/>
            <p:nvPr/>
          </p:nvSpPr>
          <p:spPr>
            <a:xfrm>
              <a:off x="719997" y="3036757"/>
              <a:ext cx="351888" cy="351924"/>
            </a:xfrm>
            <a:custGeom>
              <a:avLst/>
              <a:gdLst/>
              <a:ahLst/>
              <a:cxnLst/>
              <a:rect l="l" t="t" r="r" b="b"/>
              <a:pathLst>
                <a:path w="218904" h="218926" extrusionOk="0">
                  <a:moveTo>
                    <a:pt x="87662" y="17599"/>
                  </a:moveTo>
                  <a:cubicBezTo>
                    <a:pt x="102998" y="17599"/>
                    <a:pt x="115453" y="30078"/>
                    <a:pt x="115453" y="45367"/>
                  </a:cubicBezTo>
                  <a:cubicBezTo>
                    <a:pt x="115453" y="46629"/>
                    <a:pt x="115358" y="47867"/>
                    <a:pt x="115191" y="49106"/>
                  </a:cubicBezTo>
                  <a:cubicBezTo>
                    <a:pt x="105094" y="49701"/>
                    <a:pt x="95949" y="53392"/>
                    <a:pt x="89043" y="59870"/>
                  </a:cubicBezTo>
                  <a:cubicBezTo>
                    <a:pt x="87590" y="59370"/>
                    <a:pt x="84995" y="58774"/>
                    <a:pt x="82446" y="58774"/>
                  </a:cubicBezTo>
                  <a:cubicBezTo>
                    <a:pt x="76802" y="58774"/>
                    <a:pt x="71444" y="60608"/>
                    <a:pt x="67015" y="63990"/>
                  </a:cubicBezTo>
                  <a:cubicBezTo>
                    <a:pt x="64609" y="61299"/>
                    <a:pt x="62728" y="58203"/>
                    <a:pt x="61513" y="54797"/>
                  </a:cubicBezTo>
                  <a:cubicBezTo>
                    <a:pt x="65848" y="49130"/>
                    <a:pt x="68443" y="42009"/>
                    <a:pt x="68443" y="34269"/>
                  </a:cubicBezTo>
                  <a:cubicBezTo>
                    <a:pt x="68443" y="31531"/>
                    <a:pt x="68110" y="28864"/>
                    <a:pt x="67491" y="26292"/>
                  </a:cubicBezTo>
                  <a:cubicBezTo>
                    <a:pt x="72730" y="20743"/>
                    <a:pt x="79993" y="17599"/>
                    <a:pt x="87662" y="17599"/>
                  </a:cubicBezTo>
                  <a:close/>
                  <a:moveTo>
                    <a:pt x="82434" y="65203"/>
                  </a:moveTo>
                  <a:cubicBezTo>
                    <a:pt x="82494" y="65203"/>
                    <a:pt x="82553" y="65204"/>
                    <a:pt x="82613" y="65204"/>
                  </a:cubicBezTo>
                  <a:cubicBezTo>
                    <a:pt x="84090" y="65204"/>
                    <a:pt x="85495" y="65442"/>
                    <a:pt x="86828" y="65871"/>
                  </a:cubicBezTo>
                  <a:lnTo>
                    <a:pt x="88067" y="77873"/>
                  </a:lnTo>
                  <a:cubicBezTo>
                    <a:pt x="85876" y="84518"/>
                    <a:pt x="83399" y="89543"/>
                    <a:pt x="78446" y="92472"/>
                  </a:cubicBezTo>
                  <a:cubicBezTo>
                    <a:pt x="72039" y="96258"/>
                    <a:pt x="68443" y="101069"/>
                    <a:pt x="67372" y="107451"/>
                  </a:cubicBezTo>
                  <a:cubicBezTo>
                    <a:pt x="63823" y="104617"/>
                    <a:pt x="61680" y="96925"/>
                    <a:pt x="61680" y="91281"/>
                  </a:cubicBezTo>
                  <a:cubicBezTo>
                    <a:pt x="61680" y="82613"/>
                    <a:pt x="64204" y="75516"/>
                    <a:pt x="68967" y="70801"/>
                  </a:cubicBezTo>
                  <a:cubicBezTo>
                    <a:pt x="72592" y="67199"/>
                    <a:pt x="77380" y="65203"/>
                    <a:pt x="82434" y="65203"/>
                  </a:cubicBezTo>
                  <a:close/>
                  <a:moveTo>
                    <a:pt x="67015" y="115048"/>
                  </a:moveTo>
                  <a:cubicBezTo>
                    <a:pt x="67038" y="121573"/>
                    <a:pt x="67229" y="126431"/>
                    <a:pt x="68015" y="130670"/>
                  </a:cubicBezTo>
                  <a:cubicBezTo>
                    <a:pt x="64324" y="129193"/>
                    <a:pt x="61680" y="125574"/>
                    <a:pt x="61680" y="121335"/>
                  </a:cubicBezTo>
                  <a:cubicBezTo>
                    <a:pt x="61680" y="118191"/>
                    <a:pt x="64014" y="115524"/>
                    <a:pt x="67015" y="115048"/>
                  </a:cubicBezTo>
                  <a:close/>
                  <a:moveTo>
                    <a:pt x="152270" y="115048"/>
                  </a:moveTo>
                  <a:cubicBezTo>
                    <a:pt x="155271" y="115524"/>
                    <a:pt x="157605" y="118191"/>
                    <a:pt x="157605" y="121335"/>
                  </a:cubicBezTo>
                  <a:cubicBezTo>
                    <a:pt x="157605" y="125574"/>
                    <a:pt x="154938" y="129193"/>
                    <a:pt x="151223" y="130670"/>
                  </a:cubicBezTo>
                  <a:cubicBezTo>
                    <a:pt x="152032" y="126431"/>
                    <a:pt x="152199" y="121573"/>
                    <a:pt x="152270" y="115048"/>
                  </a:cubicBezTo>
                  <a:close/>
                  <a:moveTo>
                    <a:pt x="179562" y="86828"/>
                  </a:moveTo>
                  <a:cubicBezTo>
                    <a:pt x="194898" y="86875"/>
                    <a:pt x="207377" y="99354"/>
                    <a:pt x="207377" y="114643"/>
                  </a:cubicBezTo>
                  <a:cubicBezTo>
                    <a:pt x="207377" y="121382"/>
                    <a:pt x="204996" y="127693"/>
                    <a:pt x="200661" y="132718"/>
                  </a:cubicBezTo>
                  <a:cubicBezTo>
                    <a:pt x="195827" y="130146"/>
                    <a:pt x="190350" y="128717"/>
                    <a:pt x="184706" y="128717"/>
                  </a:cubicBezTo>
                  <a:cubicBezTo>
                    <a:pt x="176347" y="128717"/>
                    <a:pt x="168702" y="131742"/>
                    <a:pt x="162773" y="136743"/>
                  </a:cubicBezTo>
                  <a:cubicBezTo>
                    <a:pt x="161368" y="135671"/>
                    <a:pt x="160105" y="134504"/>
                    <a:pt x="158939" y="133194"/>
                  </a:cubicBezTo>
                  <a:cubicBezTo>
                    <a:pt x="162058" y="130194"/>
                    <a:pt x="164035" y="125978"/>
                    <a:pt x="164035" y="121311"/>
                  </a:cubicBezTo>
                  <a:cubicBezTo>
                    <a:pt x="164035" y="116191"/>
                    <a:pt x="161010" y="111785"/>
                    <a:pt x="156676" y="109737"/>
                  </a:cubicBezTo>
                  <a:cubicBezTo>
                    <a:pt x="158581" y="107189"/>
                    <a:pt x="159963" y="103950"/>
                    <a:pt x="160725" y="100092"/>
                  </a:cubicBezTo>
                  <a:cubicBezTo>
                    <a:pt x="161153" y="98092"/>
                    <a:pt x="161344" y="95901"/>
                    <a:pt x="161415" y="93591"/>
                  </a:cubicBezTo>
                  <a:cubicBezTo>
                    <a:pt x="166464" y="89209"/>
                    <a:pt x="172870" y="86828"/>
                    <a:pt x="179562" y="86828"/>
                  </a:cubicBezTo>
                  <a:close/>
                  <a:moveTo>
                    <a:pt x="92710" y="83899"/>
                  </a:moveTo>
                  <a:cubicBezTo>
                    <a:pt x="105165" y="94615"/>
                    <a:pt x="115358" y="94925"/>
                    <a:pt x="123693" y="95234"/>
                  </a:cubicBezTo>
                  <a:cubicBezTo>
                    <a:pt x="129170" y="95401"/>
                    <a:pt x="133481" y="95568"/>
                    <a:pt x="137720" y="98330"/>
                  </a:cubicBezTo>
                  <a:cubicBezTo>
                    <a:pt x="143483" y="102116"/>
                    <a:pt x="145864" y="105998"/>
                    <a:pt x="145864" y="111761"/>
                  </a:cubicBezTo>
                  <a:cubicBezTo>
                    <a:pt x="145864" y="128217"/>
                    <a:pt x="145602" y="132885"/>
                    <a:pt x="139363" y="141625"/>
                  </a:cubicBezTo>
                  <a:cubicBezTo>
                    <a:pt x="129932" y="154722"/>
                    <a:pt x="119121" y="162224"/>
                    <a:pt x="109666" y="162224"/>
                  </a:cubicBezTo>
                  <a:cubicBezTo>
                    <a:pt x="100212" y="162176"/>
                    <a:pt x="89400" y="154675"/>
                    <a:pt x="79970" y="141625"/>
                  </a:cubicBezTo>
                  <a:cubicBezTo>
                    <a:pt x="73683" y="132885"/>
                    <a:pt x="73445" y="128217"/>
                    <a:pt x="73445" y="111761"/>
                  </a:cubicBezTo>
                  <a:cubicBezTo>
                    <a:pt x="73445" y="105450"/>
                    <a:pt x="75826" y="101450"/>
                    <a:pt x="81684" y="97997"/>
                  </a:cubicBezTo>
                  <a:cubicBezTo>
                    <a:pt x="87376" y="94663"/>
                    <a:pt x="90496" y="89447"/>
                    <a:pt x="92710" y="83899"/>
                  </a:cubicBezTo>
                  <a:close/>
                  <a:moveTo>
                    <a:pt x="35961" y="113381"/>
                  </a:moveTo>
                  <a:cubicBezTo>
                    <a:pt x="43295" y="113381"/>
                    <a:pt x="50106" y="116167"/>
                    <a:pt x="55322" y="121216"/>
                  </a:cubicBezTo>
                  <a:lnTo>
                    <a:pt x="55322" y="121335"/>
                  </a:lnTo>
                  <a:cubicBezTo>
                    <a:pt x="55322" y="127264"/>
                    <a:pt x="58465" y="132432"/>
                    <a:pt x="63133" y="135338"/>
                  </a:cubicBezTo>
                  <a:cubicBezTo>
                    <a:pt x="63538" y="137243"/>
                    <a:pt x="63728" y="139195"/>
                    <a:pt x="63728" y="141172"/>
                  </a:cubicBezTo>
                  <a:cubicBezTo>
                    <a:pt x="63728" y="156508"/>
                    <a:pt x="51273" y="168940"/>
                    <a:pt x="35961" y="168940"/>
                  </a:cubicBezTo>
                  <a:cubicBezTo>
                    <a:pt x="20672" y="168940"/>
                    <a:pt x="8193" y="156461"/>
                    <a:pt x="8193" y="141172"/>
                  </a:cubicBezTo>
                  <a:cubicBezTo>
                    <a:pt x="8193" y="125859"/>
                    <a:pt x="20672" y="113381"/>
                    <a:pt x="35961" y="113381"/>
                  </a:cubicBezTo>
                  <a:close/>
                  <a:moveTo>
                    <a:pt x="153390" y="136647"/>
                  </a:moveTo>
                  <a:cubicBezTo>
                    <a:pt x="154819" y="138362"/>
                    <a:pt x="156438" y="139910"/>
                    <a:pt x="158200" y="141315"/>
                  </a:cubicBezTo>
                  <a:cubicBezTo>
                    <a:pt x="153366" y="147197"/>
                    <a:pt x="150484" y="154746"/>
                    <a:pt x="150484" y="162915"/>
                  </a:cubicBezTo>
                  <a:cubicBezTo>
                    <a:pt x="150484" y="165772"/>
                    <a:pt x="150842" y="168582"/>
                    <a:pt x="151532" y="171297"/>
                  </a:cubicBezTo>
                  <a:lnTo>
                    <a:pt x="146793" y="169868"/>
                  </a:lnTo>
                  <a:cubicBezTo>
                    <a:pt x="146143" y="169679"/>
                    <a:pt x="145473" y="169586"/>
                    <a:pt x="144804" y="169586"/>
                  </a:cubicBezTo>
                  <a:cubicBezTo>
                    <a:pt x="143367" y="169586"/>
                    <a:pt x="141932" y="170016"/>
                    <a:pt x="140697" y="170845"/>
                  </a:cubicBezTo>
                  <a:cubicBezTo>
                    <a:pt x="139982" y="171321"/>
                    <a:pt x="139387" y="171916"/>
                    <a:pt x="138911" y="172607"/>
                  </a:cubicBezTo>
                  <a:lnTo>
                    <a:pt x="132147" y="170559"/>
                  </a:lnTo>
                  <a:lnTo>
                    <a:pt x="130933" y="159914"/>
                  </a:lnTo>
                  <a:cubicBezTo>
                    <a:pt x="135648" y="156175"/>
                    <a:pt x="140244" y="151246"/>
                    <a:pt x="144507" y="145340"/>
                  </a:cubicBezTo>
                  <a:cubicBezTo>
                    <a:pt x="146460" y="142601"/>
                    <a:pt x="147960" y="140124"/>
                    <a:pt x="149032" y="137648"/>
                  </a:cubicBezTo>
                  <a:cubicBezTo>
                    <a:pt x="150532" y="137528"/>
                    <a:pt x="152008" y="137171"/>
                    <a:pt x="153390" y="136647"/>
                  </a:cubicBezTo>
                  <a:close/>
                  <a:moveTo>
                    <a:pt x="125003" y="164058"/>
                  </a:moveTo>
                  <a:lnTo>
                    <a:pt x="126170" y="173964"/>
                  </a:lnTo>
                  <a:cubicBezTo>
                    <a:pt x="126432" y="176632"/>
                    <a:pt x="125693" y="179275"/>
                    <a:pt x="124074" y="181275"/>
                  </a:cubicBezTo>
                  <a:cubicBezTo>
                    <a:pt x="120954" y="185133"/>
                    <a:pt x="116096" y="187110"/>
                    <a:pt x="109643" y="187110"/>
                  </a:cubicBezTo>
                  <a:cubicBezTo>
                    <a:pt x="103189" y="187110"/>
                    <a:pt x="98331" y="185133"/>
                    <a:pt x="95211" y="181275"/>
                  </a:cubicBezTo>
                  <a:cubicBezTo>
                    <a:pt x="93592" y="179275"/>
                    <a:pt x="92853" y="176632"/>
                    <a:pt x="93187" y="173964"/>
                  </a:cubicBezTo>
                  <a:lnTo>
                    <a:pt x="94330" y="164058"/>
                  </a:lnTo>
                  <a:cubicBezTo>
                    <a:pt x="99498" y="167034"/>
                    <a:pt x="104689" y="168606"/>
                    <a:pt x="109666" y="168606"/>
                  </a:cubicBezTo>
                  <a:cubicBezTo>
                    <a:pt x="114644" y="168606"/>
                    <a:pt x="119859" y="167034"/>
                    <a:pt x="125003" y="164058"/>
                  </a:cubicBezTo>
                  <a:close/>
                  <a:moveTo>
                    <a:pt x="34198" y="1"/>
                  </a:moveTo>
                  <a:cubicBezTo>
                    <a:pt x="15361" y="1"/>
                    <a:pt x="1" y="15337"/>
                    <a:pt x="1" y="34198"/>
                  </a:cubicBezTo>
                  <a:cubicBezTo>
                    <a:pt x="1" y="42414"/>
                    <a:pt x="2954" y="50368"/>
                    <a:pt x="8336" y="56560"/>
                  </a:cubicBezTo>
                  <a:cubicBezTo>
                    <a:pt x="8977" y="57293"/>
                    <a:pt x="9878" y="57673"/>
                    <a:pt x="10781" y="57673"/>
                  </a:cubicBezTo>
                  <a:cubicBezTo>
                    <a:pt x="11520" y="57673"/>
                    <a:pt x="12260" y="57418"/>
                    <a:pt x="12860" y="56893"/>
                  </a:cubicBezTo>
                  <a:cubicBezTo>
                    <a:pt x="14194" y="55726"/>
                    <a:pt x="14361" y="53702"/>
                    <a:pt x="13194" y="52368"/>
                  </a:cubicBezTo>
                  <a:cubicBezTo>
                    <a:pt x="8812" y="47343"/>
                    <a:pt x="6431" y="40866"/>
                    <a:pt x="6431" y="34174"/>
                  </a:cubicBezTo>
                  <a:cubicBezTo>
                    <a:pt x="6431" y="18838"/>
                    <a:pt x="18909" y="6407"/>
                    <a:pt x="34222" y="6407"/>
                  </a:cubicBezTo>
                  <a:cubicBezTo>
                    <a:pt x="49511" y="6407"/>
                    <a:pt x="61990" y="18885"/>
                    <a:pt x="61990" y="34174"/>
                  </a:cubicBezTo>
                  <a:cubicBezTo>
                    <a:pt x="61990" y="49487"/>
                    <a:pt x="49511" y="61942"/>
                    <a:pt x="34222" y="61942"/>
                  </a:cubicBezTo>
                  <a:cubicBezTo>
                    <a:pt x="30769" y="61942"/>
                    <a:pt x="27387" y="61322"/>
                    <a:pt x="24220" y="60108"/>
                  </a:cubicBezTo>
                  <a:cubicBezTo>
                    <a:pt x="23842" y="59965"/>
                    <a:pt x="23451" y="59897"/>
                    <a:pt x="23066" y="59897"/>
                  </a:cubicBezTo>
                  <a:cubicBezTo>
                    <a:pt x="21777" y="59897"/>
                    <a:pt x="20553" y="60658"/>
                    <a:pt x="20076" y="61942"/>
                  </a:cubicBezTo>
                  <a:cubicBezTo>
                    <a:pt x="19457" y="63585"/>
                    <a:pt x="20243" y="65466"/>
                    <a:pt x="21910" y="66085"/>
                  </a:cubicBezTo>
                  <a:cubicBezTo>
                    <a:pt x="25839" y="67609"/>
                    <a:pt x="29983" y="68372"/>
                    <a:pt x="34246" y="68372"/>
                  </a:cubicBezTo>
                  <a:cubicBezTo>
                    <a:pt x="42843" y="68372"/>
                    <a:pt x="50725" y="65157"/>
                    <a:pt x="56751" y="59894"/>
                  </a:cubicBezTo>
                  <a:cubicBezTo>
                    <a:pt x="58203" y="62989"/>
                    <a:pt x="60132" y="65847"/>
                    <a:pt x="62442" y="68372"/>
                  </a:cubicBezTo>
                  <a:cubicBezTo>
                    <a:pt x="58799" y="72872"/>
                    <a:pt x="55250" y="80088"/>
                    <a:pt x="55250" y="91186"/>
                  </a:cubicBezTo>
                  <a:cubicBezTo>
                    <a:pt x="55250" y="97497"/>
                    <a:pt x="57203" y="105474"/>
                    <a:pt x="61299" y="110380"/>
                  </a:cubicBezTo>
                  <a:cubicBezTo>
                    <a:pt x="59704" y="111404"/>
                    <a:pt x="58322" y="112738"/>
                    <a:pt x="57274" y="114333"/>
                  </a:cubicBezTo>
                  <a:cubicBezTo>
                    <a:pt x="51249" y="109499"/>
                    <a:pt x="43819" y="106879"/>
                    <a:pt x="35937" y="106879"/>
                  </a:cubicBezTo>
                  <a:cubicBezTo>
                    <a:pt x="17099" y="106879"/>
                    <a:pt x="1739" y="122192"/>
                    <a:pt x="1739" y="141077"/>
                  </a:cubicBezTo>
                  <a:cubicBezTo>
                    <a:pt x="1739" y="159938"/>
                    <a:pt x="17076" y="175274"/>
                    <a:pt x="35937" y="175274"/>
                  </a:cubicBezTo>
                  <a:cubicBezTo>
                    <a:pt x="54822" y="175274"/>
                    <a:pt x="70134" y="159938"/>
                    <a:pt x="70134" y="141077"/>
                  </a:cubicBezTo>
                  <a:cubicBezTo>
                    <a:pt x="70134" y="139910"/>
                    <a:pt x="70087" y="138719"/>
                    <a:pt x="69968" y="137600"/>
                  </a:cubicBezTo>
                  <a:cubicBezTo>
                    <a:pt x="70063" y="137600"/>
                    <a:pt x="70134" y="137600"/>
                    <a:pt x="70230" y="137624"/>
                  </a:cubicBezTo>
                  <a:cubicBezTo>
                    <a:pt x="71325" y="140100"/>
                    <a:pt x="72778" y="142553"/>
                    <a:pt x="74754" y="145292"/>
                  </a:cubicBezTo>
                  <a:cubicBezTo>
                    <a:pt x="79017" y="151222"/>
                    <a:pt x="83613" y="156127"/>
                    <a:pt x="88329" y="159890"/>
                  </a:cubicBezTo>
                  <a:lnTo>
                    <a:pt x="87066" y="170607"/>
                  </a:lnTo>
                  <a:lnTo>
                    <a:pt x="80375" y="172631"/>
                  </a:lnTo>
                  <a:cubicBezTo>
                    <a:pt x="79898" y="171916"/>
                    <a:pt x="79279" y="171321"/>
                    <a:pt x="78565" y="170821"/>
                  </a:cubicBezTo>
                  <a:cubicBezTo>
                    <a:pt x="77371" y="169978"/>
                    <a:pt x="75976" y="169549"/>
                    <a:pt x="74550" y="169549"/>
                  </a:cubicBezTo>
                  <a:cubicBezTo>
                    <a:pt x="73841" y="169549"/>
                    <a:pt x="73124" y="169655"/>
                    <a:pt x="72420" y="169868"/>
                  </a:cubicBezTo>
                  <a:lnTo>
                    <a:pt x="60680" y="173393"/>
                  </a:lnTo>
                  <a:cubicBezTo>
                    <a:pt x="55750" y="174822"/>
                    <a:pt x="50321" y="178156"/>
                    <a:pt x="46296" y="182609"/>
                  </a:cubicBezTo>
                  <a:cubicBezTo>
                    <a:pt x="42486" y="186919"/>
                    <a:pt x="39914" y="192254"/>
                    <a:pt x="38937" y="197993"/>
                  </a:cubicBezTo>
                  <a:lnTo>
                    <a:pt x="35913" y="215139"/>
                  </a:lnTo>
                  <a:cubicBezTo>
                    <a:pt x="35603" y="216902"/>
                    <a:pt x="36770" y="218521"/>
                    <a:pt x="38485" y="218854"/>
                  </a:cubicBezTo>
                  <a:cubicBezTo>
                    <a:pt x="38675" y="218902"/>
                    <a:pt x="38890" y="218926"/>
                    <a:pt x="39056" y="218926"/>
                  </a:cubicBezTo>
                  <a:cubicBezTo>
                    <a:pt x="40581" y="218926"/>
                    <a:pt x="41938" y="217807"/>
                    <a:pt x="42224" y="216283"/>
                  </a:cubicBezTo>
                  <a:lnTo>
                    <a:pt x="45248" y="199089"/>
                  </a:lnTo>
                  <a:cubicBezTo>
                    <a:pt x="46058" y="194540"/>
                    <a:pt x="48058" y="190325"/>
                    <a:pt x="51083" y="186872"/>
                  </a:cubicBezTo>
                  <a:cubicBezTo>
                    <a:pt x="53821" y="183943"/>
                    <a:pt x="57751" y="180918"/>
                    <a:pt x="62514" y="179537"/>
                  </a:cubicBezTo>
                  <a:lnTo>
                    <a:pt x="74278" y="175989"/>
                  </a:lnTo>
                  <a:cubicBezTo>
                    <a:pt x="74352" y="175968"/>
                    <a:pt x="74425" y="175960"/>
                    <a:pt x="74493" y="175960"/>
                  </a:cubicBezTo>
                  <a:cubicBezTo>
                    <a:pt x="74665" y="175960"/>
                    <a:pt x="74812" y="176016"/>
                    <a:pt x="74897" y="176084"/>
                  </a:cubicBezTo>
                  <a:cubicBezTo>
                    <a:pt x="75040" y="176179"/>
                    <a:pt x="75207" y="176346"/>
                    <a:pt x="75231" y="176655"/>
                  </a:cubicBezTo>
                  <a:cubicBezTo>
                    <a:pt x="75516" y="180609"/>
                    <a:pt x="76159" y="185014"/>
                    <a:pt x="77112" y="189730"/>
                  </a:cubicBezTo>
                  <a:cubicBezTo>
                    <a:pt x="77425" y="191232"/>
                    <a:pt x="78762" y="192295"/>
                    <a:pt x="80241" y="192295"/>
                  </a:cubicBezTo>
                  <a:cubicBezTo>
                    <a:pt x="80450" y="192295"/>
                    <a:pt x="80662" y="192274"/>
                    <a:pt x="80875" y="192230"/>
                  </a:cubicBezTo>
                  <a:cubicBezTo>
                    <a:pt x="82613" y="191873"/>
                    <a:pt x="83756" y="190158"/>
                    <a:pt x="83375" y="188444"/>
                  </a:cubicBezTo>
                  <a:cubicBezTo>
                    <a:pt x="82708" y="185038"/>
                    <a:pt x="82184" y="181871"/>
                    <a:pt x="81875" y="178894"/>
                  </a:cubicBezTo>
                  <a:lnTo>
                    <a:pt x="86804" y="177394"/>
                  </a:lnTo>
                  <a:cubicBezTo>
                    <a:pt x="87185" y="180275"/>
                    <a:pt x="88352" y="183014"/>
                    <a:pt x="90162" y="185252"/>
                  </a:cubicBezTo>
                  <a:cubicBezTo>
                    <a:pt x="93187" y="189015"/>
                    <a:pt x="99021" y="193492"/>
                    <a:pt x="109619" y="193492"/>
                  </a:cubicBezTo>
                  <a:cubicBezTo>
                    <a:pt x="120216" y="193492"/>
                    <a:pt x="126051" y="189015"/>
                    <a:pt x="129051" y="185252"/>
                  </a:cubicBezTo>
                  <a:cubicBezTo>
                    <a:pt x="130861" y="182990"/>
                    <a:pt x="132028" y="180228"/>
                    <a:pt x="132409" y="177298"/>
                  </a:cubicBezTo>
                  <a:lnTo>
                    <a:pt x="137363" y="178823"/>
                  </a:lnTo>
                  <a:cubicBezTo>
                    <a:pt x="136982" y="183109"/>
                    <a:pt x="136267" y="188777"/>
                    <a:pt x="134957" y="194802"/>
                  </a:cubicBezTo>
                  <a:lnTo>
                    <a:pt x="131909" y="205804"/>
                  </a:lnTo>
                  <a:cubicBezTo>
                    <a:pt x="130837" y="208900"/>
                    <a:pt x="129623" y="211710"/>
                    <a:pt x="128313" y="214258"/>
                  </a:cubicBezTo>
                  <a:cubicBezTo>
                    <a:pt x="127480" y="215830"/>
                    <a:pt x="128099" y="217759"/>
                    <a:pt x="129671" y="218569"/>
                  </a:cubicBezTo>
                  <a:cubicBezTo>
                    <a:pt x="130147" y="218807"/>
                    <a:pt x="130671" y="218926"/>
                    <a:pt x="131171" y="218926"/>
                  </a:cubicBezTo>
                  <a:cubicBezTo>
                    <a:pt x="132314" y="218926"/>
                    <a:pt x="133433" y="218307"/>
                    <a:pt x="134029" y="217187"/>
                  </a:cubicBezTo>
                  <a:cubicBezTo>
                    <a:pt x="135505" y="214377"/>
                    <a:pt x="136862" y="211210"/>
                    <a:pt x="138053" y="207781"/>
                  </a:cubicBezTo>
                  <a:cubicBezTo>
                    <a:pt x="138077" y="207733"/>
                    <a:pt x="138077" y="207662"/>
                    <a:pt x="138101" y="207614"/>
                  </a:cubicBezTo>
                  <a:lnTo>
                    <a:pt x="141197" y="196445"/>
                  </a:lnTo>
                  <a:cubicBezTo>
                    <a:pt x="141221" y="196374"/>
                    <a:pt x="141221" y="196326"/>
                    <a:pt x="141221" y="196255"/>
                  </a:cubicBezTo>
                  <a:cubicBezTo>
                    <a:pt x="142935" y="188491"/>
                    <a:pt x="143673" y="181347"/>
                    <a:pt x="144007" y="176679"/>
                  </a:cubicBezTo>
                  <a:cubicBezTo>
                    <a:pt x="144031" y="176393"/>
                    <a:pt x="144174" y="176203"/>
                    <a:pt x="144316" y="176108"/>
                  </a:cubicBezTo>
                  <a:cubicBezTo>
                    <a:pt x="144402" y="176039"/>
                    <a:pt x="144548" y="175983"/>
                    <a:pt x="144729" y="175983"/>
                  </a:cubicBezTo>
                  <a:cubicBezTo>
                    <a:pt x="144801" y="175983"/>
                    <a:pt x="144878" y="175992"/>
                    <a:pt x="144959" y="176012"/>
                  </a:cubicBezTo>
                  <a:lnTo>
                    <a:pt x="156700" y="179561"/>
                  </a:lnTo>
                  <a:cubicBezTo>
                    <a:pt x="165726" y="182299"/>
                    <a:pt x="172370" y="189777"/>
                    <a:pt x="173965" y="199112"/>
                  </a:cubicBezTo>
                  <a:lnTo>
                    <a:pt x="177014" y="216283"/>
                  </a:lnTo>
                  <a:cubicBezTo>
                    <a:pt x="177267" y="217821"/>
                    <a:pt x="178601" y="218911"/>
                    <a:pt x="180125" y="218911"/>
                  </a:cubicBezTo>
                  <a:cubicBezTo>
                    <a:pt x="180324" y="218911"/>
                    <a:pt x="180526" y="218893"/>
                    <a:pt x="180729" y="218854"/>
                  </a:cubicBezTo>
                  <a:cubicBezTo>
                    <a:pt x="182491" y="218569"/>
                    <a:pt x="183658" y="216902"/>
                    <a:pt x="183325" y="215139"/>
                  </a:cubicBezTo>
                  <a:cubicBezTo>
                    <a:pt x="182539" y="210924"/>
                    <a:pt x="180800" y="200756"/>
                    <a:pt x="180038" y="196779"/>
                  </a:cubicBezTo>
                  <a:lnTo>
                    <a:pt x="180038" y="196779"/>
                  </a:lnTo>
                  <a:cubicBezTo>
                    <a:pt x="181562" y="196969"/>
                    <a:pt x="183110" y="197112"/>
                    <a:pt x="184682" y="197112"/>
                  </a:cubicBezTo>
                  <a:cubicBezTo>
                    <a:pt x="203543" y="197112"/>
                    <a:pt x="218903" y="181776"/>
                    <a:pt x="218903" y="162891"/>
                  </a:cubicBezTo>
                  <a:cubicBezTo>
                    <a:pt x="218903" y="162391"/>
                    <a:pt x="218903" y="161843"/>
                    <a:pt x="218856" y="161343"/>
                  </a:cubicBezTo>
                  <a:cubicBezTo>
                    <a:pt x="218809" y="159681"/>
                    <a:pt x="217336" y="158341"/>
                    <a:pt x="215612" y="158341"/>
                  </a:cubicBezTo>
                  <a:cubicBezTo>
                    <a:pt x="215582" y="158341"/>
                    <a:pt x="215552" y="158341"/>
                    <a:pt x="215522" y="158342"/>
                  </a:cubicBezTo>
                  <a:cubicBezTo>
                    <a:pt x="213759" y="158437"/>
                    <a:pt x="212402" y="159914"/>
                    <a:pt x="212450" y="161676"/>
                  </a:cubicBezTo>
                  <a:cubicBezTo>
                    <a:pt x="212497" y="162081"/>
                    <a:pt x="212497" y="162510"/>
                    <a:pt x="212497" y="162915"/>
                  </a:cubicBezTo>
                  <a:cubicBezTo>
                    <a:pt x="212497" y="178251"/>
                    <a:pt x="200018" y="190706"/>
                    <a:pt x="184706" y="190706"/>
                  </a:cubicBezTo>
                  <a:cubicBezTo>
                    <a:pt x="182324" y="190706"/>
                    <a:pt x="179991" y="190396"/>
                    <a:pt x="177728" y="189801"/>
                  </a:cubicBezTo>
                  <a:cubicBezTo>
                    <a:pt x="174061" y="182133"/>
                    <a:pt x="167416" y="176227"/>
                    <a:pt x="159058" y="173560"/>
                  </a:cubicBezTo>
                  <a:cubicBezTo>
                    <a:pt x="157653" y="170178"/>
                    <a:pt x="156938" y="166606"/>
                    <a:pt x="156938" y="162891"/>
                  </a:cubicBezTo>
                  <a:cubicBezTo>
                    <a:pt x="156938" y="147554"/>
                    <a:pt x="169417" y="135123"/>
                    <a:pt x="184706" y="135123"/>
                  </a:cubicBezTo>
                  <a:cubicBezTo>
                    <a:pt x="194517" y="135123"/>
                    <a:pt x="203710" y="140386"/>
                    <a:pt x="208687" y="148840"/>
                  </a:cubicBezTo>
                  <a:cubicBezTo>
                    <a:pt x="209274" y="149856"/>
                    <a:pt x="210349" y="150417"/>
                    <a:pt x="211444" y="150417"/>
                  </a:cubicBezTo>
                  <a:cubicBezTo>
                    <a:pt x="211992" y="150417"/>
                    <a:pt x="212545" y="150277"/>
                    <a:pt x="213045" y="149983"/>
                  </a:cubicBezTo>
                  <a:cubicBezTo>
                    <a:pt x="214569" y="149078"/>
                    <a:pt x="215069" y="147126"/>
                    <a:pt x="214188" y="145602"/>
                  </a:cubicBezTo>
                  <a:cubicBezTo>
                    <a:pt x="212045" y="141958"/>
                    <a:pt x="209282" y="138814"/>
                    <a:pt x="206067" y="136242"/>
                  </a:cubicBezTo>
                  <a:cubicBezTo>
                    <a:pt x="211068" y="130146"/>
                    <a:pt x="213759" y="122621"/>
                    <a:pt x="213759" y="114643"/>
                  </a:cubicBezTo>
                  <a:cubicBezTo>
                    <a:pt x="213759" y="95806"/>
                    <a:pt x="198447" y="80445"/>
                    <a:pt x="179562" y="80445"/>
                  </a:cubicBezTo>
                  <a:cubicBezTo>
                    <a:pt x="172870" y="80445"/>
                    <a:pt x="166416" y="82374"/>
                    <a:pt x="160891" y="85970"/>
                  </a:cubicBezTo>
                  <a:cubicBezTo>
                    <a:pt x="159558" y="76897"/>
                    <a:pt x="155509" y="67109"/>
                    <a:pt x="147722" y="59727"/>
                  </a:cubicBezTo>
                  <a:cubicBezTo>
                    <a:pt x="147103" y="59131"/>
                    <a:pt x="146313" y="58838"/>
                    <a:pt x="145525" y="58838"/>
                  </a:cubicBezTo>
                  <a:cubicBezTo>
                    <a:pt x="144675" y="58838"/>
                    <a:pt x="143827" y="59179"/>
                    <a:pt x="143197" y="59846"/>
                  </a:cubicBezTo>
                  <a:cubicBezTo>
                    <a:pt x="141959" y="61108"/>
                    <a:pt x="142030" y="63132"/>
                    <a:pt x="143316" y="64371"/>
                  </a:cubicBezTo>
                  <a:cubicBezTo>
                    <a:pt x="153247" y="73801"/>
                    <a:pt x="156438" y="88852"/>
                    <a:pt x="154414" y="98830"/>
                  </a:cubicBezTo>
                  <a:cubicBezTo>
                    <a:pt x="153818" y="101783"/>
                    <a:pt x="152842" y="104165"/>
                    <a:pt x="151485" y="105927"/>
                  </a:cubicBezTo>
                  <a:cubicBezTo>
                    <a:pt x="149675" y="99259"/>
                    <a:pt x="144936" y="95377"/>
                    <a:pt x="141173" y="92948"/>
                  </a:cubicBezTo>
                  <a:cubicBezTo>
                    <a:pt x="135410" y="89185"/>
                    <a:pt x="129551" y="89019"/>
                    <a:pt x="123860" y="88804"/>
                  </a:cubicBezTo>
                  <a:cubicBezTo>
                    <a:pt x="115239" y="88495"/>
                    <a:pt x="106308" y="88209"/>
                    <a:pt x="94330" y="76707"/>
                  </a:cubicBezTo>
                  <a:lnTo>
                    <a:pt x="93115" y="64847"/>
                  </a:lnTo>
                  <a:cubicBezTo>
                    <a:pt x="99501" y="58684"/>
                    <a:pt x="108337" y="55425"/>
                    <a:pt x="118108" y="55425"/>
                  </a:cubicBezTo>
                  <a:cubicBezTo>
                    <a:pt x="121929" y="55425"/>
                    <a:pt x="125892" y="55923"/>
                    <a:pt x="129909" y="56941"/>
                  </a:cubicBezTo>
                  <a:cubicBezTo>
                    <a:pt x="130504" y="57107"/>
                    <a:pt x="131123" y="57274"/>
                    <a:pt x="131719" y="57465"/>
                  </a:cubicBezTo>
                  <a:cubicBezTo>
                    <a:pt x="132042" y="57563"/>
                    <a:pt x="132369" y="57611"/>
                    <a:pt x="132689" y="57611"/>
                  </a:cubicBezTo>
                  <a:cubicBezTo>
                    <a:pt x="134063" y="57611"/>
                    <a:pt x="135323" y="56740"/>
                    <a:pt x="135767" y="55369"/>
                  </a:cubicBezTo>
                  <a:cubicBezTo>
                    <a:pt x="136315" y="53678"/>
                    <a:pt x="135386" y="51892"/>
                    <a:pt x="133695" y="51320"/>
                  </a:cubicBezTo>
                  <a:cubicBezTo>
                    <a:pt x="132981" y="51082"/>
                    <a:pt x="132266" y="50868"/>
                    <a:pt x="131528" y="50701"/>
                  </a:cubicBezTo>
                  <a:cubicBezTo>
                    <a:pt x="128194" y="49844"/>
                    <a:pt x="124884" y="49320"/>
                    <a:pt x="121645" y="49082"/>
                  </a:cubicBezTo>
                  <a:cubicBezTo>
                    <a:pt x="121788" y="47844"/>
                    <a:pt x="121836" y="46581"/>
                    <a:pt x="121836" y="45343"/>
                  </a:cubicBezTo>
                  <a:cubicBezTo>
                    <a:pt x="121836" y="26506"/>
                    <a:pt x="106523" y="11146"/>
                    <a:pt x="87638" y="11146"/>
                  </a:cubicBezTo>
                  <a:cubicBezTo>
                    <a:pt x="79279" y="11146"/>
                    <a:pt x="71301" y="14170"/>
                    <a:pt x="65109" y="19600"/>
                  </a:cubicBezTo>
                  <a:cubicBezTo>
                    <a:pt x="59632" y="8050"/>
                    <a:pt x="47820" y="1"/>
                    <a:pt x="341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48"/>
            <p:cNvSpPr/>
            <p:nvPr/>
          </p:nvSpPr>
          <p:spPr>
            <a:xfrm>
              <a:off x="849352" y="3359214"/>
              <a:ext cx="18223" cy="29883"/>
            </a:xfrm>
            <a:custGeom>
              <a:avLst/>
              <a:gdLst/>
              <a:ahLst/>
              <a:cxnLst/>
              <a:rect l="l" t="t" r="r" b="b"/>
              <a:pathLst>
                <a:path w="11336" h="18590" extrusionOk="0">
                  <a:moveTo>
                    <a:pt x="3569" y="1"/>
                  </a:moveTo>
                  <a:cubicBezTo>
                    <a:pt x="3264" y="1"/>
                    <a:pt x="2953" y="44"/>
                    <a:pt x="2644" y="134"/>
                  </a:cubicBezTo>
                  <a:cubicBezTo>
                    <a:pt x="953" y="634"/>
                    <a:pt x="1" y="2420"/>
                    <a:pt x="501" y="4111"/>
                  </a:cubicBezTo>
                  <a:cubicBezTo>
                    <a:pt x="2692" y="11374"/>
                    <a:pt x="4644" y="16351"/>
                    <a:pt x="4740" y="16566"/>
                  </a:cubicBezTo>
                  <a:cubicBezTo>
                    <a:pt x="5240" y="17804"/>
                    <a:pt x="6430" y="18590"/>
                    <a:pt x="7716" y="18590"/>
                  </a:cubicBezTo>
                  <a:cubicBezTo>
                    <a:pt x="8097" y="18590"/>
                    <a:pt x="8526" y="18542"/>
                    <a:pt x="8907" y="18352"/>
                  </a:cubicBezTo>
                  <a:cubicBezTo>
                    <a:pt x="10550" y="17709"/>
                    <a:pt x="11336" y="15851"/>
                    <a:pt x="10717" y="14184"/>
                  </a:cubicBezTo>
                  <a:cubicBezTo>
                    <a:pt x="10693" y="14160"/>
                    <a:pt x="8764" y="9278"/>
                    <a:pt x="6645" y="2277"/>
                  </a:cubicBezTo>
                  <a:cubicBezTo>
                    <a:pt x="6235" y="891"/>
                    <a:pt x="4960" y="1"/>
                    <a:pt x="35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48"/>
            <p:cNvSpPr/>
            <p:nvPr/>
          </p:nvSpPr>
          <p:spPr>
            <a:xfrm>
              <a:off x="907917" y="3222415"/>
              <a:ext cx="24730" cy="26106"/>
            </a:xfrm>
            <a:custGeom>
              <a:avLst/>
              <a:gdLst/>
              <a:ahLst/>
              <a:cxnLst/>
              <a:rect l="l" t="t" r="r" b="b"/>
              <a:pathLst>
                <a:path w="15384" h="16240" extrusionOk="0">
                  <a:moveTo>
                    <a:pt x="11737" y="1"/>
                  </a:moveTo>
                  <a:cubicBezTo>
                    <a:pt x="11185" y="1"/>
                    <a:pt x="10626" y="146"/>
                    <a:pt x="10121" y="451"/>
                  </a:cubicBezTo>
                  <a:lnTo>
                    <a:pt x="1596" y="5356"/>
                  </a:lnTo>
                  <a:cubicBezTo>
                    <a:pt x="619" y="5928"/>
                    <a:pt x="0" y="7000"/>
                    <a:pt x="0" y="8119"/>
                  </a:cubicBezTo>
                  <a:cubicBezTo>
                    <a:pt x="0" y="9262"/>
                    <a:pt x="595" y="10358"/>
                    <a:pt x="1596" y="10929"/>
                  </a:cubicBezTo>
                  <a:lnTo>
                    <a:pt x="10121" y="15835"/>
                  </a:lnTo>
                  <a:cubicBezTo>
                    <a:pt x="10621" y="16144"/>
                    <a:pt x="11145" y="16240"/>
                    <a:pt x="11717" y="16240"/>
                  </a:cubicBezTo>
                  <a:cubicBezTo>
                    <a:pt x="12812" y="16240"/>
                    <a:pt x="13884" y="15692"/>
                    <a:pt x="14479" y="14644"/>
                  </a:cubicBezTo>
                  <a:cubicBezTo>
                    <a:pt x="15384" y="13096"/>
                    <a:pt x="14836" y="11167"/>
                    <a:pt x="13336" y="10262"/>
                  </a:cubicBezTo>
                  <a:lnTo>
                    <a:pt x="9645" y="8119"/>
                  </a:lnTo>
                  <a:lnTo>
                    <a:pt x="13336" y="5976"/>
                  </a:lnTo>
                  <a:cubicBezTo>
                    <a:pt x="14884" y="5095"/>
                    <a:pt x="15384" y="3118"/>
                    <a:pt x="14479" y="1594"/>
                  </a:cubicBezTo>
                  <a:cubicBezTo>
                    <a:pt x="13895" y="567"/>
                    <a:pt x="12827" y="1"/>
                    <a:pt x="117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48"/>
            <p:cNvSpPr/>
            <p:nvPr/>
          </p:nvSpPr>
          <p:spPr>
            <a:xfrm>
              <a:off x="859700" y="3222473"/>
              <a:ext cx="24731" cy="26125"/>
            </a:xfrm>
            <a:custGeom>
              <a:avLst/>
              <a:gdLst/>
              <a:ahLst/>
              <a:cxnLst/>
              <a:rect l="l" t="t" r="r" b="b"/>
              <a:pathLst>
                <a:path w="15385" h="16252" extrusionOk="0">
                  <a:moveTo>
                    <a:pt x="3662" y="0"/>
                  </a:moveTo>
                  <a:cubicBezTo>
                    <a:pt x="2559" y="0"/>
                    <a:pt x="1496" y="583"/>
                    <a:pt x="905" y="1605"/>
                  </a:cubicBezTo>
                  <a:cubicBezTo>
                    <a:pt x="0" y="3153"/>
                    <a:pt x="548" y="5082"/>
                    <a:pt x="2048" y="5987"/>
                  </a:cubicBezTo>
                  <a:lnTo>
                    <a:pt x="5740" y="8131"/>
                  </a:lnTo>
                  <a:lnTo>
                    <a:pt x="2048" y="10274"/>
                  </a:lnTo>
                  <a:cubicBezTo>
                    <a:pt x="501" y="11155"/>
                    <a:pt x="0" y="13132"/>
                    <a:pt x="905" y="14632"/>
                  </a:cubicBezTo>
                  <a:cubicBezTo>
                    <a:pt x="1501" y="15680"/>
                    <a:pt x="2572" y="16251"/>
                    <a:pt x="3668" y="16251"/>
                  </a:cubicBezTo>
                  <a:cubicBezTo>
                    <a:pt x="4192" y="16251"/>
                    <a:pt x="4763" y="16108"/>
                    <a:pt x="5263" y="15823"/>
                  </a:cubicBezTo>
                  <a:lnTo>
                    <a:pt x="13789" y="10917"/>
                  </a:lnTo>
                  <a:cubicBezTo>
                    <a:pt x="14765" y="10345"/>
                    <a:pt x="15385" y="9274"/>
                    <a:pt x="15385" y="8154"/>
                  </a:cubicBezTo>
                  <a:cubicBezTo>
                    <a:pt x="15385" y="7011"/>
                    <a:pt x="14765" y="5916"/>
                    <a:pt x="13789" y="5344"/>
                  </a:cubicBezTo>
                  <a:lnTo>
                    <a:pt x="5263" y="439"/>
                  </a:lnTo>
                  <a:cubicBezTo>
                    <a:pt x="4754" y="141"/>
                    <a:pt x="4203" y="0"/>
                    <a:pt x="36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48"/>
            <p:cNvSpPr/>
            <p:nvPr/>
          </p:nvSpPr>
          <p:spPr>
            <a:xfrm>
              <a:off x="885150" y="3270817"/>
              <a:ext cx="22013" cy="10262"/>
            </a:xfrm>
            <a:custGeom>
              <a:avLst/>
              <a:gdLst/>
              <a:ahLst/>
              <a:cxnLst/>
              <a:rect l="l" t="t" r="r" b="b"/>
              <a:pathLst>
                <a:path w="13694" h="6384" extrusionOk="0">
                  <a:moveTo>
                    <a:pt x="3549" y="1"/>
                  </a:moveTo>
                  <a:cubicBezTo>
                    <a:pt x="1905" y="1"/>
                    <a:pt x="453" y="1192"/>
                    <a:pt x="238" y="2787"/>
                  </a:cubicBezTo>
                  <a:cubicBezTo>
                    <a:pt x="0" y="4764"/>
                    <a:pt x="1524" y="6383"/>
                    <a:pt x="3430" y="6383"/>
                  </a:cubicBezTo>
                  <a:lnTo>
                    <a:pt x="10264" y="6383"/>
                  </a:lnTo>
                  <a:cubicBezTo>
                    <a:pt x="12169" y="6383"/>
                    <a:pt x="13694" y="4716"/>
                    <a:pt x="13455" y="2787"/>
                  </a:cubicBezTo>
                  <a:cubicBezTo>
                    <a:pt x="13241" y="1192"/>
                    <a:pt x="11788" y="1"/>
                    <a:pt x="101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48"/>
            <p:cNvSpPr/>
            <p:nvPr/>
          </p:nvSpPr>
          <p:spPr>
            <a:xfrm>
              <a:off x="885150" y="3248141"/>
              <a:ext cx="22013" cy="11818"/>
            </a:xfrm>
            <a:custGeom>
              <a:avLst/>
              <a:gdLst/>
              <a:ahLst/>
              <a:cxnLst/>
              <a:rect l="l" t="t" r="r" b="b"/>
              <a:pathLst>
                <a:path w="13694" h="7352" extrusionOk="0">
                  <a:moveTo>
                    <a:pt x="3633" y="1"/>
                  </a:moveTo>
                  <a:cubicBezTo>
                    <a:pt x="2603" y="1"/>
                    <a:pt x="1589" y="496"/>
                    <a:pt x="977" y="1422"/>
                  </a:cubicBezTo>
                  <a:cubicBezTo>
                    <a:pt x="0" y="2898"/>
                    <a:pt x="381" y="4875"/>
                    <a:pt x="1882" y="5875"/>
                  </a:cubicBezTo>
                  <a:cubicBezTo>
                    <a:pt x="3358" y="6851"/>
                    <a:pt x="5120" y="7351"/>
                    <a:pt x="6835" y="7351"/>
                  </a:cubicBezTo>
                  <a:cubicBezTo>
                    <a:pt x="8573" y="7351"/>
                    <a:pt x="10336" y="6851"/>
                    <a:pt x="11812" y="5875"/>
                  </a:cubicBezTo>
                  <a:cubicBezTo>
                    <a:pt x="13265" y="4875"/>
                    <a:pt x="13694" y="2898"/>
                    <a:pt x="12717" y="1422"/>
                  </a:cubicBezTo>
                  <a:cubicBezTo>
                    <a:pt x="12090" y="496"/>
                    <a:pt x="11079" y="1"/>
                    <a:pt x="10049" y="1"/>
                  </a:cubicBezTo>
                  <a:cubicBezTo>
                    <a:pt x="9435" y="1"/>
                    <a:pt x="8815" y="176"/>
                    <a:pt x="8264" y="540"/>
                  </a:cubicBezTo>
                  <a:cubicBezTo>
                    <a:pt x="7871" y="802"/>
                    <a:pt x="7359" y="933"/>
                    <a:pt x="6844" y="933"/>
                  </a:cubicBezTo>
                  <a:cubicBezTo>
                    <a:pt x="6329" y="933"/>
                    <a:pt x="5811" y="802"/>
                    <a:pt x="5406" y="540"/>
                  </a:cubicBezTo>
                  <a:cubicBezTo>
                    <a:pt x="4864" y="176"/>
                    <a:pt x="4246" y="1"/>
                    <a:pt x="36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48"/>
            <p:cNvSpPr/>
            <p:nvPr/>
          </p:nvSpPr>
          <p:spPr>
            <a:xfrm>
              <a:off x="991777" y="3086391"/>
              <a:ext cx="10375" cy="10336"/>
            </a:xfrm>
            <a:custGeom>
              <a:avLst/>
              <a:gdLst/>
              <a:ahLst/>
              <a:cxnLst/>
              <a:rect l="l" t="t" r="r" b="b"/>
              <a:pathLst>
                <a:path w="6454" h="6430" extrusionOk="0">
                  <a:moveTo>
                    <a:pt x="3215" y="0"/>
                  </a:moveTo>
                  <a:cubicBezTo>
                    <a:pt x="1453" y="0"/>
                    <a:pt x="0" y="1453"/>
                    <a:pt x="0" y="3215"/>
                  </a:cubicBezTo>
                  <a:cubicBezTo>
                    <a:pt x="0" y="5001"/>
                    <a:pt x="1453" y="6430"/>
                    <a:pt x="3215" y="6430"/>
                  </a:cubicBezTo>
                  <a:cubicBezTo>
                    <a:pt x="5001" y="6430"/>
                    <a:pt x="6454" y="5001"/>
                    <a:pt x="6454" y="3215"/>
                  </a:cubicBezTo>
                  <a:cubicBezTo>
                    <a:pt x="6454" y="1453"/>
                    <a:pt x="5001" y="0"/>
                    <a:pt x="3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48"/>
            <p:cNvSpPr/>
            <p:nvPr/>
          </p:nvSpPr>
          <p:spPr>
            <a:xfrm>
              <a:off x="1033093" y="3086391"/>
              <a:ext cx="10336" cy="10336"/>
            </a:xfrm>
            <a:custGeom>
              <a:avLst/>
              <a:gdLst/>
              <a:ahLst/>
              <a:cxnLst/>
              <a:rect l="l" t="t" r="r" b="b"/>
              <a:pathLst>
                <a:path w="6430" h="6430" extrusionOk="0">
                  <a:moveTo>
                    <a:pt x="3215" y="0"/>
                  </a:moveTo>
                  <a:cubicBezTo>
                    <a:pt x="1429" y="0"/>
                    <a:pt x="0" y="1453"/>
                    <a:pt x="0" y="3215"/>
                  </a:cubicBezTo>
                  <a:cubicBezTo>
                    <a:pt x="0" y="5001"/>
                    <a:pt x="1429" y="6430"/>
                    <a:pt x="3215" y="6430"/>
                  </a:cubicBezTo>
                  <a:cubicBezTo>
                    <a:pt x="5001" y="6430"/>
                    <a:pt x="6430" y="5001"/>
                    <a:pt x="6430" y="3215"/>
                  </a:cubicBezTo>
                  <a:cubicBezTo>
                    <a:pt x="6430" y="1453"/>
                    <a:pt x="5001" y="0"/>
                    <a:pt x="3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48"/>
            <p:cNvSpPr/>
            <p:nvPr/>
          </p:nvSpPr>
          <p:spPr>
            <a:xfrm>
              <a:off x="1012435" y="3086391"/>
              <a:ext cx="10336" cy="10336"/>
            </a:xfrm>
            <a:custGeom>
              <a:avLst/>
              <a:gdLst/>
              <a:ahLst/>
              <a:cxnLst/>
              <a:rect l="l" t="t" r="r" b="b"/>
              <a:pathLst>
                <a:path w="6430" h="6430" extrusionOk="0">
                  <a:moveTo>
                    <a:pt x="3215" y="0"/>
                  </a:moveTo>
                  <a:cubicBezTo>
                    <a:pt x="1453" y="0"/>
                    <a:pt x="0" y="1453"/>
                    <a:pt x="0" y="3215"/>
                  </a:cubicBezTo>
                  <a:cubicBezTo>
                    <a:pt x="0" y="5001"/>
                    <a:pt x="1453" y="6430"/>
                    <a:pt x="3215" y="6430"/>
                  </a:cubicBezTo>
                  <a:cubicBezTo>
                    <a:pt x="5001" y="6430"/>
                    <a:pt x="6430" y="5001"/>
                    <a:pt x="6430" y="3215"/>
                  </a:cubicBezTo>
                  <a:cubicBezTo>
                    <a:pt x="6430" y="1453"/>
                    <a:pt x="5001" y="0"/>
                    <a:pt x="3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48"/>
            <p:cNvSpPr/>
            <p:nvPr/>
          </p:nvSpPr>
          <p:spPr>
            <a:xfrm>
              <a:off x="991125" y="3293506"/>
              <a:ext cx="10336" cy="10338"/>
            </a:xfrm>
            <a:custGeom>
              <a:avLst/>
              <a:gdLst/>
              <a:ahLst/>
              <a:cxnLst/>
              <a:rect l="l" t="t" r="r" b="b"/>
              <a:pathLst>
                <a:path w="6430" h="6431" extrusionOk="0">
                  <a:moveTo>
                    <a:pt x="3215" y="1"/>
                  </a:moveTo>
                  <a:cubicBezTo>
                    <a:pt x="1429" y="1"/>
                    <a:pt x="0" y="1430"/>
                    <a:pt x="0" y="3216"/>
                  </a:cubicBezTo>
                  <a:cubicBezTo>
                    <a:pt x="0" y="5002"/>
                    <a:pt x="1429" y="6431"/>
                    <a:pt x="3215" y="6431"/>
                  </a:cubicBezTo>
                  <a:cubicBezTo>
                    <a:pt x="5001" y="6431"/>
                    <a:pt x="6430" y="5002"/>
                    <a:pt x="6430" y="3216"/>
                  </a:cubicBezTo>
                  <a:cubicBezTo>
                    <a:pt x="6430" y="1430"/>
                    <a:pt x="5001" y="1"/>
                    <a:pt x="3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48"/>
            <p:cNvSpPr/>
            <p:nvPr/>
          </p:nvSpPr>
          <p:spPr>
            <a:xfrm>
              <a:off x="1032364" y="3293506"/>
              <a:ext cx="10338" cy="10338"/>
            </a:xfrm>
            <a:custGeom>
              <a:avLst/>
              <a:gdLst/>
              <a:ahLst/>
              <a:cxnLst/>
              <a:rect l="l" t="t" r="r" b="b"/>
              <a:pathLst>
                <a:path w="6431" h="6431" extrusionOk="0">
                  <a:moveTo>
                    <a:pt x="3216" y="1"/>
                  </a:moveTo>
                  <a:cubicBezTo>
                    <a:pt x="1453" y="1"/>
                    <a:pt x="1" y="1430"/>
                    <a:pt x="1" y="3216"/>
                  </a:cubicBezTo>
                  <a:cubicBezTo>
                    <a:pt x="1" y="5002"/>
                    <a:pt x="1453" y="6431"/>
                    <a:pt x="3216" y="6431"/>
                  </a:cubicBezTo>
                  <a:cubicBezTo>
                    <a:pt x="5002" y="6431"/>
                    <a:pt x="6431" y="5002"/>
                    <a:pt x="6431" y="3216"/>
                  </a:cubicBezTo>
                  <a:cubicBezTo>
                    <a:pt x="6431" y="1430"/>
                    <a:pt x="5002" y="1"/>
                    <a:pt x="32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48"/>
            <p:cNvSpPr/>
            <p:nvPr/>
          </p:nvSpPr>
          <p:spPr>
            <a:xfrm>
              <a:off x="1011744" y="3293506"/>
              <a:ext cx="10338" cy="10338"/>
            </a:xfrm>
            <a:custGeom>
              <a:avLst/>
              <a:gdLst/>
              <a:ahLst/>
              <a:cxnLst/>
              <a:rect l="l" t="t" r="r" b="b"/>
              <a:pathLst>
                <a:path w="6431" h="6431" extrusionOk="0">
                  <a:moveTo>
                    <a:pt x="3215" y="1"/>
                  </a:moveTo>
                  <a:cubicBezTo>
                    <a:pt x="1429" y="1"/>
                    <a:pt x="0" y="1430"/>
                    <a:pt x="0" y="3216"/>
                  </a:cubicBezTo>
                  <a:cubicBezTo>
                    <a:pt x="0" y="5002"/>
                    <a:pt x="1429" y="6431"/>
                    <a:pt x="3215" y="6431"/>
                  </a:cubicBezTo>
                  <a:cubicBezTo>
                    <a:pt x="4978" y="6431"/>
                    <a:pt x="6430" y="5002"/>
                    <a:pt x="6430" y="3216"/>
                  </a:cubicBezTo>
                  <a:cubicBezTo>
                    <a:pt x="6430" y="1430"/>
                    <a:pt x="4978" y="1"/>
                    <a:pt x="3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upo 11">
            <a:extLst>
              <a:ext uri="{FF2B5EF4-FFF2-40B4-BE49-F238E27FC236}">
                <a16:creationId xmlns:a16="http://schemas.microsoft.com/office/drawing/2014/main" id="{4185DEA9-C173-4139-9796-D112D6DD6831}"/>
              </a:ext>
            </a:extLst>
          </p:cNvPr>
          <p:cNvGrpSpPr/>
          <p:nvPr/>
        </p:nvGrpSpPr>
        <p:grpSpPr>
          <a:xfrm>
            <a:off x="6407673" y="2832665"/>
            <a:ext cx="2066084" cy="1446991"/>
            <a:chOff x="5948363" y="1960563"/>
            <a:chExt cx="2686051" cy="1881188"/>
          </a:xfrm>
        </p:grpSpPr>
        <p:sp>
          <p:nvSpPr>
            <p:cNvPr id="10" name="Freeform 5">
              <a:extLst>
                <a:ext uri="{FF2B5EF4-FFF2-40B4-BE49-F238E27FC236}">
                  <a16:creationId xmlns:a16="http://schemas.microsoft.com/office/drawing/2014/main" id="{C1B57C5F-8FD6-4FED-93E3-B92CCB0774F4}"/>
                </a:ext>
              </a:extLst>
            </p:cNvPr>
            <p:cNvSpPr>
              <a:spLocks noEditPoints="1"/>
            </p:cNvSpPr>
            <p:nvPr/>
          </p:nvSpPr>
          <p:spPr bwMode="auto">
            <a:xfrm>
              <a:off x="6727826" y="2759076"/>
              <a:ext cx="1906588" cy="1082675"/>
            </a:xfrm>
            <a:custGeom>
              <a:avLst/>
              <a:gdLst>
                <a:gd name="T0" fmla="*/ 180 w 249"/>
                <a:gd name="T1" fmla="*/ 141 h 141"/>
                <a:gd name="T2" fmla="*/ 74 w 249"/>
                <a:gd name="T3" fmla="*/ 119 h 141"/>
                <a:gd name="T4" fmla="*/ 47 w 249"/>
                <a:gd name="T5" fmla="*/ 113 h 141"/>
                <a:gd name="T6" fmla="*/ 7 w 249"/>
                <a:gd name="T7" fmla="*/ 49 h 141"/>
                <a:gd name="T8" fmla="*/ 75 w 249"/>
                <a:gd name="T9" fmla="*/ 7 h 141"/>
                <a:gd name="T10" fmla="*/ 199 w 249"/>
                <a:gd name="T11" fmla="*/ 33 h 141"/>
                <a:gd name="T12" fmla="*/ 245 w 249"/>
                <a:gd name="T13" fmla="*/ 92 h 141"/>
                <a:gd name="T14" fmla="*/ 180 w 249"/>
                <a:gd name="T15" fmla="*/ 141 h 141"/>
                <a:gd name="T16" fmla="*/ 116 w 249"/>
                <a:gd name="T17" fmla="*/ 110 h 141"/>
                <a:gd name="T18" fmla="*/ 179 w 249"/>
                <a:gd name="T19" fmla="*/ 124 h 141"/>
                <a:gd name="T20" fmla="*/ 226 w 249"/>
                <a:gd name="T21" fmla="*/ 98 h 141"/>
                <a:gd name="T22" fmla="*/ 204 w 249"/>
                <a:gd name="T23" fmla="*/ 52 h 141"/>
                <a:gd name="T24" fmla="*/ 131 w 249"/>
                <a:gd name="T25" fmla="*/ 35 h 141"/>
                <a:gd name="T26" fmla="*/ 116 w 249"/>
                <a:gd name="T27" fmla="*/ 11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9" h="141">
                  <a:moveTo>
                    <a:pt x="180" y="141"/>
                  </a:moveTo>
                  <a:cubicBezTo>
                    <a:pt x="150" y="135"/>
                    <a:pt x="112" y="127"/>
                    <a:pt x="74" y="119"/>
                  </a:cubicBezTo>
                  <a:cubicBezTo>
                    <a:pt x="65" y="117"/>
                    <a:pt x="56" y="115"/>
                    <a:pt x="47" y="113"/>
                  </a:cubicBezTo>
                  <a:cubicBezTo>
                    <a:pt x="17" y="104"/>
                    <a:pt x="0" y="76"/>
                    <a:pt x="7" y="49"/>
                  </a:cubicBezTo>
                  <a:cubicBezTo>
                    <a:pt x="17" y="16"/>
                    <a:pt x="43" y="0"/>
                    <a:pt x="75" y="7"/>
                  </a:cubicBezTo>
                  <a:cubicBezTo>
                    <a:pt x="117" y="15"/>
                    <a:pt x="158" y="24"/>
                    <a:pt x="199" y="33"/>
                  </a:cubicBezTo>
                  <a:cubicBezTo>
                    <a:pt x="228" y="39"/>
                    <a:pt x="249" y="67"/>
                    <a:pt x="245" y="92"/>
                  </a:cubicBezTo>
                  <a:cubicBezTo>
                    <a:pt x="241" y="122"/>
                    <a:pt x="219" y="141"/>
                    <a:pt x="180" y="141"/>
                  </a:cubicBezTo>
                  <a:close/>
                  <a:moveTo>
                    <a:pt x="116" y="110"/>
                  </a:moveTo>
                  <a:cubicBezTo>
                    <a:pt x="139" y="115"/>
                    <a:pt x="159" y="120"/>
                    <a:pt x="179" y="124"/>
                  </a:cubicBezTo>
                  <a:cubicBezTo>
                    <a:pt x="203" y="129"/>
                    <a:pt x="220" y="119"/>
                    <a:pt x="226" y="98"/>
                  </a:cubicBezTo>
                  <a:cubicBezTo>
                    <a:pt x="232" y="78"/>
                    <a:pt x="224" y="58"/>
                    <a:pt x="204" y="52"/>
                  </a:cubicBezTo>
                  <a:cubicBezTo>
                    <a:pt x="180" y="45"/>
                    <a:pt x="156" y="41"/>
                    <a:pt x="131" y="35"/>
                  </a:cubicBezTo>
                  <a:cubicBezTo>
                    <a:pt x="126" y="61"/>
                    <a:pt x="121" y="85"/>
                    <a:pt x="116" y="11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6">
              <a:extLst>
                <a:ext uri="{FF2B5EF4-FFF2-40B4-BE49-F238E27FC236}">
                  <a16:creationId xmlns:a16="http://schemas.microsoft.com/office/drawing/2014/main" id="{CCAF1B4A-A658-4E0B-8EB9-20A39512E51D}"/>
                </a:ext>
              </a:extLst>
            </p:cNvPr>
            <p:cNvSpPr>
              <a:spLocks/>
            </p:cNvSpPr>
            <p:nvPr/>
          </p:nvSpPr>
          <p:spPr bwMode="auto">
            <a:xfrm>
              <a:off x="5948363" y="1960563"/>
              <a:ext cx="1782763" cy="1443038"/>
            </a:xfrm>
            <a:custGeom>
              <a:avLst/>
              <a:gdLst>
                <a:gd name="T0" fmla="*/ 126 w 233"/>
                <a:gd name="T1" fmla="*/ 104 h 188"/>
                <a:gd name="T2" fmla="*/ 99 w 233"/>
                <a:gd name="T3" fmla="*/ 60 h 188"/>
                <a:gd name="T4" fmla="*/ 47 w 233"/>
                <a:gd name="T5" fmla="*/ 91 h 188"/>
                <a:gd name="T6" fmla="*/ 27 w 233"/>
                <a:gd name="T7" fmla="*/ 145 h 188"/>
                <a:gd name="T8" fmla="*/ 82 w 233"/>
                <a:gd name="T9" fmla="*/ 160 h 188"/>
                <a:gd name="T10" fmla="*/ 89 w 233"/>
                <a:gd name="T11" fmla="*/ 156 h 188"/>
                <a:gd name="T12" fmla="*/ 77 w 233"/>
                <a:gd name="T13" fmla="*/ 180 h 188"/>
                <a:gd name="T14" fmla="*/ 12 w 233"/>
                <a:gd name="T15" fmla="*/ 151 h 188"/>
                <a:gd name="T16" fmla="*/ 31 w 233"/>
                <a:gd name="T17" fmla="*/ 81 h 188"/>
                <a:gd name="T18" fmla="*/ 146 w 233"/>
                <a:gd name="T19" fmla="*/ 13 h 188"/>
                <a:gd name="T20" fmla="*/ 213 w 233"/>
                <a:gd name="T21" fmla="*/ 22 h 188"/>
                <a:gd name="T22" fmla="*/ 221 w 233"/>
                <a:gd name="T23" fmla="*/ 89 h 188"/>
                <a:gd name="T24" fmla="*/ 200 w 233"/>
                <a:gd name="T25" fmla="*/ 98 h 188"/>
                <a:gd name="T26" fmla="*/ 126 w 233"/>
                <a:gd name="T27" fmla="*/ 10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3" h="188">
                  <a:moveTo>
                    <a:pt x="126" y="104"/>
                  </a:moveTo>
                  <a:cubicBezTo>
                    <a:pt x="117" y="89"/>
                    <a:pt x="108" y="75"/>
                    <a:pt x="99" y="60"/>
                  </a:cubicBezTo>
                  <a:cubicBezTo>
                    <a:pt x="81" y="71"/>
                    <a:pt x="64" y="81"/>
                    <a:pt x="47" y="91"/>
                  </a:cubicBezTo>
                  <a:cubicBezTo>
                    <a:pt x="24" y="105"/>
                    <a:pt x="17" y="125"/>
                    <a:pt x="27" y="145"/>
                  </a:cubicBezTo>
                  <a:cubicBezTo>
                    <a:pt x="38" y="165"/>
                    <a:pt x="57" y="170"/>
                    <a:pt x="82" y="160"/>
                  </a:cubicBezTo>
                  <a:cubicBezTo>
                    <a:pt x="84" y="159"/>
                    <a:pt x="86" y="157"/>
                    <a:pt x="89" y="156"/>
                  </a:cubicBezTo>
                  <a:cubicBezTo>
                    <a:pt x="96" y="170"/>
                    <a:pt x="89" y="176"/>
                    <a:pt x="77" y="180"/>
                  </a:cubicBezTo>
                  <a:cubicBezTo>
                    <a:pt x="50" y="188"/>
                    <a:pt x="24" y="176"/>
                    <a:pt x="12" y="151"/>
                  </a:cubicBezTo>
                  <a:cubicBezTo>
                    <a:pt x="0" y="126"/>
                    <a:pt x="7" y="96"/>
                    <a:pt x="31" y="81"/>
                  </a:cubicBezTo>
                  <a:cubicBezTo>
                    <a:pt x="69" y="58"/>
                    <a:pt x="107" y="35"/>
                    <a:pt x="146" y="13"/>
                  </a:cubicBezTo>
                  <a:cubicBezTo>
                    <a:pt x="170" y="0"/>
                    <a:pt x="196" y="4"/>
                    <a:pt x="213" y="22"/>
                  </a:cubicBezTo>
                  <a:cubicBezTo>
                    <a:pt x="230" y="40"/>
                    <a:pt x="233" y="68"/>
                    <a:pt x="221" y="89"/>
                  </a:cubicBezTo>
                  <a:cubicBezTo>
                    <a:pt x="216" y="97"/>
                    <a:pt x="212" y="101"/>
                    <a:pt x="200" y="98"/>
                  </a:cubicBezTo>
                  <a:cubicBezTo>
                    <a:pt x="164" y="89"/>
                    <a:pt x="156" y="91"/>
                    <a:pt x="126" y="104"/>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6" name="Google Shape;57;p11">
            <a:extLst>
              <a:ext uri="{FF2B5EF4-FFF2-40B4-BE49-F238E27FC236}">
                <a16:creationId xmlns:a16="http://schemas.microsoft.com/office/drawing/2014/main" id="{DBC5AB07-5DC6-46A3-B048-975743D9E04F}"/>
              </a:ext>
            </a:extLst>
          </p:cNvPr>
          <p:cNvSpPr/>
          <p:nvPr/>
        </p:nvSpPr>
        <p:spPr>
          <a:xfrm rot="10797511" flipH="1">
            <a:off x="2952649" y="2119825"/>
            <a:ext cx="3238701" cy="2638715"/>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0" name="Google Shape;1230;p37"/>
          <p:cNvSpPr txBox="1">
            <a:spLocks noGrp="1"/>
          </p:cNvSpPr>
          <p:nvPr>
            <p:ph type="title"/>
          </p:nvPr>
        </p:nvSpPr>
        <p:spPr>
          <a:xfrm>
            <a:off x="1973025" y="2075389"/>
            <a:ext cx="5198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Introduction</a:t>
            </a:r>
            <a:endParaRPr dirty="0"/>
          </a:p>
        </p:txBody>
      </p:sp>
      <p:sp>
        <p:nvSpPr>
          <p:cNvPr id="1231" name="Google Shape;1231;p37"/>
          <p:cNvSpPr txBox="1">
            <a:spLocks noGrp="1"/>
          </p:cNvSpPr>
          <p:nvPr>
            <p:ph type="subTitle" idx="1"/>
          </p:nvPr>
        </p:nvSpPr>
        <p:spPr>
          <a:xfrm>
            <a:off x="1973025" y="3214684"/>
            <a:ext cx="5198100" cy="14211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You can give a brief description of the topic you want to talk about here. For example, if you want to talk about Mercury, you can say that it’s the smallest planet in the entire Solar System</a:t>
            </a:r>
            <a:endParaRPr dirty="0"/>
          </a:p>
        </p:txBody>
      </p:sp>
      <p:cxnSp>
        <p:nvCxnSpPr>
          <p:cNvPr id="1232" name="Google Shape;1232;p37"/>
          <p:cNvCxnSpPr/>
          <p:nvPr/>
        </p:nvCxnSpPr>
        <p:spPr>
          <a:xfrm>
            <a:off x="2592375" y="2926237"/>
            <a:ext cx="3959400" cy="0"/>
          </a:xfrm>
          <a:prstGeom prst="straightConnector1">
            <a:avLst/>
          </a:prstGeom>
          <a:noFill/>
          <a:ln w="9525" cap="flat" cmpd="sng">
            <a:solidFill>
              <a:schemeClr val="lt1"/>
            </a:solidFill>
            <a:prstDash val="solid"/>
            <a:round/>
            <a:headEnd type="none" w="med" len="med"/>
            <a:tailEnd type="none" w="med" len="med"/>
          </a:ln>
        </p:spPr>
      </p:cxnSp>
      <p:sp>
        <p:nvSpPr>
          <p:cNvPr id="7" name="Freeform 5">
            <a:extLst>
              <a:ext uri="{FF2B5EF4-FFF2-40B4-BE49-F238E27FC236}">
                <a16:creationId xmlns:a16="http://schemas.microsoft.com/office/drawing/2014/main" id="{A71018A1-23D9-4429-890D-3A2CAD2ACD8F}"/>
              </a:ext>
            </a:extLst>
          </p:cNvPr>
          <p:cNvSpPr>
            <a:spLocks noEditPoints="1"/>
          </p:cNvSpPr>
          <p:nvPr/>
        </p:nvSpPr>
        <p:spPr bwMode="auto">
          <a:xfrm>
            <a:off x="3782077" y="383788"/>
            <a:ext cx="1579845" cy="1703270"/>
          </a:xfrm>
          <a:custGeom>
            <a:avLst/>
            <a:gdLst>
              <a:gd name="T0" fmla="*/ 4 w 213"/>
              <a:gd name="T1" fmla="*/ 136 h 230"/>
              <a:gd name="T2" fmla="*/ 27 w 213"/>
              <a:gd name="T3" fmla="*/ 138 h 230"/>
              <a:gd name="T4" fmla="*/ 48 w 213"/>
              <a:gd name="T5" fmla="*/ 168 h 230"/>
              <a:gd name="T6" fmla="*/ 66 w 213"/>
              <a:gd name="T7" fmla="*/ 190 h 230"/>
              <a:gd name="T8" fmla="*/ 92 w 213"/>
              <a:gd name="T9" fmla="*/ 217 h 230"/>
              <a:gd name="T10" fmla="*/ 107 w 213"/>
              <a:gd name="T11" fmla="*/ 230 h 230"/>
              <a:gd name="T12" fmla="*/ 139 w 213"/>
              <a:gd name="T13" fmla="*/ 199 h 230"/>
              <a:gd name="T14" fmla="*/ 187 w 213"/>
              <a:gd name="T15" fmla="*/ 138 h 230"/>
              <a:gd name="T16" fmla="*/ 204 w 213"/>
              <a:gd name="T17" fmla="*/ 136 h 230"/>
              <a:gd name="T18" fmla="*/ 209 w 213"/>
              <a:gd name="T19" fmla="*/ 126 h 230"/>
              <a:gd name="T20" fmla="*/ 208 w 213"/>
              <a:gd name="T21" fmla="*/ 95 h 230"/>
              <a:gd name="T22" fmla="*/ 190 w 213"/>
              <a:gd name="T23" fmla="*/ 35 h 230"/>
              <a:gd name="T24" fmla="*/ 171 w 213"/>
              <a:gd name="T25" fmla="*/ 27 h 230"/>
              <a:gd name="T26" fmla="*/ 107 w 213"/>
              <a:gd name="T27" fmla="*/ 52 h 230"/>
              <a:gd name="T28" fmla="*/ 81 w 213"/>
              <a:gd name="T29" fmla="*/ 27 h 230"/>
              <a:gd name="T30" fmla="*/ 74 w 213"/>
              <a:gd name="T31" fmla="*/ 0 h 230"/>
              <a:gd name="T32" fmla="*/ 66 w 213"/>
              <a:gd name="T33" fmla="*/ 25 h 230"/>
              <a:gd name="T34" fmla="*/ 21 w 213"/>
              <a:gd name="T35" fmla="*/ 37 h 230"/>
              <a:gd name="T36" fmla="*/ 3 w 213"/>
              <a:gd name="T37" fmla="*/ 82 h 230"/>
              <a:gd name="T38" fmla="*/ 13 w 213"/>
              <a:gd name="T39" fmla="*/ 114 h 230"/>
              <a:gd name="T40" fmla="*/ 10 w 213"/>
              <a:gd name="T41" fmla="*/ 126 h 230"/>
              <a:gd name="T42" fmla="*/ 1 w 213"/>
              <a:gd name="T43" fmla="*/ 134 h 230"/>
              <a:gd name="T44" fmla="*/ 101 w 213"/>
              <a:gd name="T45" fmla="*/ 74 h 230"/>
              <a:gd name="T46" fmla="*/ 113 w 213"/>
              <a:gd name="T47" fmla="*/ 70 h 230"/>
              <a:gd name="T48" fmla="*/ 192 w 213"/>
              <a:gd name="T49" fmla="*/ 53 h 230"/>
              <a:gd name="T50" fmla="*/ 183 w 213"/>
              <a:gd name="T51" fmla="*/ 123 h 230"/>
              <a:gd name="T52" fmla="*/ 155 w 213"/>
              <a:gd name="T53" fmla="*/ 126 h 230"/>
              <a:gd name="T54" fmla="*/ 144 w 213"/>
              <a:gd name="T55" fmla="*/ 132 h 230"/>
              <a:gd name="T56" fmla="*/ 109 w 213"/>
              <a:gd name="T57" fmla="*/ 142 h 230"/>
              <a:gd name="T58" fmla="*/ 85 w 213"/>
              <a:gd name="T59" fmla="*/ 45 h 230"/>
              <a:gd name="T60" fmla="*/ 76 w 213"/>
              <a:gd name="T61" fmla="*/ 67 h 230"/>
              <a:gd name="T62" fmla="*/ 107 w 213"/>
              <a:gd name="T63" fmla="*/ 187 h 230"/>
              <a:gd name="T64" fmla="*/ 128 w 213"/>
              <a:gd name="T65" fmla="*/ 121 h 230"/>
              <a:gd name="T66" fmla="*/ 153 w 213"/>
              <a:gd name="T67" fmla="*/ 138 h 230"/>
              <a:gd name="T68" fmla="*/ 172 w 213"/>
              <a:gd name="T69" fmla="*/ 136 h 230"/>
              <a:gd name="T70" fmla="*/ 149 w 213"/>
              <a:gd name="T71" fmla="*/ 171 h 230"/>
              <a:gd name="T72" fmla="*/ 105 w 213"/>
              <a:gd name="T73" fmla="*/ 213 h 230"/>
              <a:gd name="T74" fmla="*/ 39 w 213"/>
              <a:gd name="T75" fmla="*/ 136 h 230"/>
              <a:gd name="T76" fmla="*/ 67 w 213"/>
              <a:gd name="T77" fmla="*/ 133 h 230"/>
              <a:gd name="T78" fmla="*/ 15 w 213"/>
              <a:gd name="T79" fmla="*/ 84 h 230"/>
              <a:gd name="T80" fmla="*/ 66 w 213"/>
              <a:gd name="T81" fmla="*/ 36 h 230"/>
              <a:gd name="T82" fmla="*/ 64 w 213"/>
              <a:gd name="T83" fmla="*/ 75 h 230"/>
              <a:gd name="T84" fmla="*/ 54 w 213"/>
              <a:gd name="T85" fmla="*/ 126 h 230"/>
              <a:gd name="T86" fmla="*/ 38 w 213"/>
              <a:gd name="T87" fmla="*/ 126 h 230"/>
              <a:gd name="T88" fmla="*/ 15 w 213"/>
              <a:gd name="T89" fmla="*/ 8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230">
                <a:moveTo>
                  <a:pt x="1" y="134"/>
                </a:moveTo>
                <a:cubicBezTo>
                  <a:pt x="1" y="136"/>
                  <a:pt x="2" y="136"/>
                  <a:pt x="4" y="136"/>
                </a:cubicBezTo>
                <a:cubicBezTo>
                  <a:pt x="10" y="136"/>
                  <a:pt x="17" y="136"/>
                  <a:pt x="23" y="136"/>
                </a:cubicBezTo>
                <a:cubicBezTo>
                  <a:pt x="25" y="136"/>
                  <a:pt x="26" y="136"/>
                  <a:pt x="27" y="138"/>
                </a:cubicBezTo>
                <a:cubicBezTo>
                  <a:pt x="30" y="144"/>
                  <a:pt x="33" y="149"/>
                  <a:pt x="37" y="153"/>
                </a:cubicBezTo>
                <a:cubicBezTo>
                  <a:pt x="41" y="158"/>
                  <a:pt x="44" y="164"/>
                  <a:pt x="48" y="168"/>
                </a:cubicBezTo>
                <a:cubicBezTo>
                  <a:pt x="51" y="171"/>
                  <a:pt x="52" y="174"/>
                  <a:pt x="55" y="176"/>
                </a:cubicBezTo>
                <a:cubicBezTo>
                  <a:pt x="59" y="180"/>
                  <a:pt x="62" y="185"/>
                  <a:pt x="66" y="190"/>
                </a:cubicBezTo>
                <a:cubicBezTo>
                  <a:pt x="70" y="194"/>
                  <a:pt x="73" y="198"/>
                  <a:pt x="78" y="202"/>
                </a:cubicBezTo>
                <a:cubicBezTo>
                  <a:pt x="83" y="207"/>
                  <a:pt x="87" y="212"/>
                  <a:pt x="92" y="217"/>
                </a:cubicBezTo>
                <a:cubicBezTo>
                  <a:pt x="95" y="219"/>
                  <a:pt x="98" y="223"/>
                  <a:pt x="101" y="225"/>
                </a:cubicBezTo>
                <a:cubicBezTo>
                  <a:pt x="103" y="227"/>
                  <a:pt x="105" y="230"/>
                  <a:pt x="107" y="230"/>
                </a:cubicBezTo>
                <a:cubicBezTo>
                  <a:pt x="109" y="230"/>
                  <a:pt x="111" y="227"/>
                  <a:pt x="113" y="225"/>
                </a:cubicBezTo>
                <a:cubicBezTo>
                  <a:pt x="122" y="217"/>
                  <a:pt x="131" y="208"/>
                  <a:pt x="139" y="199"/>
                </a:cubicBezTo>
                <a:cubicBezTo>
                  <a:pt x="146" y="193"/>
                  <a:pt x="151" y="186"/>
                  <a:pt x="156" y="179"/>
                </a:cubicBezTo>
                <a:cubicBezTo>
                  <a:pt x="168" y="166"/>
                  <a:pt x="178" y="152"/>
                  <a:pt x="187" y="138"/>
                </a:cubicBezTo>
                <a:cubicBezTo>
                  <a:pt x="188" y="137"/>
                  <a:pt x="189" y="136"/>
                  <a:pt x="191" y="136"/>
                </a:cubicBezTo>
                <a:cubicBezTo>
                  <a:pt x="195" y="136"/>
                  <a:pt x="200" y="136"/>
                  <a:pt x="204" y="136"/>
                </a:cubicBezTo>
                <a:cubicBezTo>
                  <a:pt x="213" y="136"/>
                  <a:pt x="212" y="136"/>
                  <a:pt x="213" y="129"/>
                </a:cubicBezTo>
                <a:cubicBezTo>
                  <a:pt x="213" y="126"/>
                  <a:pt x="212" y="126"/>
                  <a:pt x="209" y="126"/>
                </a:cubicBezTo>
                <a:cubicBezTo>
                  <a:pt x="205" y="126"/>
                  <a:pt x="200" y="126"/>
                  <a:pt x="195" y="126"/>
                </a:cubicBezTo>
                <a:cubicBezTo>
                  <a:pt x="200" y="115"/>
                  <a:pt x="205" y="106"/>
                  <a:pt x="208" y="95"/>
                </a:cubicBezTo>
                <a:cubicBezTo>
                  <a:pt x="210" y="87"/>
                  <a:pt x="212" y="79"/>
                  <a:pt x="211" y="71"/>
                </a:cubicBezTo>
                <a:cubicBezTo>
                  <a:pt x="209" y="57"/>
                  <a:pt x="203" y="44"/>
                  <a:pt x="190" y="35"/>
                </a:cubicBezTo>
                <a:cubicBezTo>
                  <a:pt x="189" y="34"/>
                  <a:pt x="187" y="33"/>
                  <a:pt x="185" y="33"/>
                </a:cubicBezTo>
                <a:cubicBezTo>
                  <a:pt x="181" y="30"/>
                  <a:pt x="177" y="27"/>
                  <a:pt x="171" y="27"/>
                </a:cubicBezTo>
                <a:cubicBezTo>
                  <a:pt x="169" y="25"/>
                  <a:pt x="165" y="25"/>
                  <a:pt x="163" y="25"/>
                </a:cubicBezTo>
                <a:cubicBezTo>
                  <a:pt x="138" y="23"/>
                  <a:pt x="119" y="32"/>
                  <a:pt x="107" y="52"/>
                </a:cubicBezTo>
                <a:cubicBezTo>
                  <a:pt x="101" y="43"/>
                  <a:pt x="94" y="35"/>
                  <a:pt x="83" y="30"/>
                </a:cubicBezTo>
                <a:cubicBezTo>
                  <a:pt x="82" y="30"/>
                  <a:pt x="81" y="29"/>
                  <a:pt x="81" y="27"/>
                </a:cubicBezTo>
                <a:cubicBezTo>
                  <a:pt x="80" y="21"/>
                  <a:pt x="78" y="15"/>
                  <a:pt x="77" y="9"/>
                </a:cubicBezTo>
                <a:cubicBezTo>
                  <a:pt x="76" y="6"/>
                  <a:pt x="75" y="4"/>
                  <a:pt x="74" y="0"/>
                </a:cubicBezTo>
                <a:cubicBezTo>
                  <a:pt x="73" y="8"/>
                  <a:pt x="72" y="14"/>
                  <a:pt x="71" y="21"/>
                </a:cubicBezTo>
                <a:cubicBezTo>
                  <a:pt x="71" y="26"/>
                  <a:pt x="71" y="25"/>
                  <a:pt x="66" y="25"/>
                </a:cubicBezTo>
                <a:cubicBezTo>
                  <a:pt x="59" y="24"/>
                  <a:pt x="51" y="24"/>
                  <a:pt x="44" y="26"/>
                </a:cubicBezTo>
                <a:cubicBezTo>
                  <a:pt x="36" y="28"/>
                  <a:pt x="28" y="31"/>
                  <a:pt x="21" y="37"/>
                </a:cubicBezTo>
                <a:cubicBezTo>
                  <a:pt x="14" y="43"/>
                  <a:pt x="9" y="51"/>
                  <a:pt x="5" y="59"/>
                </a:cubicBezTo>
                <a:cubicBezTo>
                  <a:pt x="2" y="66"/>
                  <a:pt x="2" y="74"/>
                  <a:pt x="3" y="82"/>
                </a:cubicBezTo>
                <a:cubicBezTo>
                  <a:pt x="4" y="87"/>
                  <a:pt x="4" y="91"/>
                  <a:pt x="6" y="96"/>
                </a:cubicBezTo>
                <a:cubicBezTo>
                  <a:pt x="8" y="102"/>
                  <a:pt x="10" y="108"/>
                  <a:pt x="13" y="114"/>
                </a:cubicBezTo>
                <a:cubicBezTo>
                  <a:pt x="15" y="118"/>
                  <a:pt x="17" y="122"/>
                  <a:pt x="19" y="126"/>
                </a:cubicBezTo>
                <a:cubicBezTo>
                  <a:pt x="16" y="126"/>
                  <a:pt x="13" y="126"/>
                  <a:pt x="10" y="126"/>
                </a:cubicBezTo>
                <a:cubicBezTo>
                  <a:pt x="7" y="126"/>
                  <a:pt x="3" y="125"/>
                  <a:pt x="2" y="126"/>
                </a:cubicBezTo>
                <a:cubicBezTo>
                  <a:pt x="0" y="128"/>
                  <a:pt x="1" y="131"/>
                  <a:pt x="1" y="134"/>
                </a:cubicBezTo>
                <a:close/>
                <a:moveTo>
                  <a:pt x="93" y="51"/>
                </a:moveTo>
                <a:cubicBezTo>
                  <a:pt x="98" y="58"/>
                  <a:pt x="102" y="66"/>
                  <a:pt x="101" y="74"/>
                </a:cubicBezTo>
                <a:cubicBezTo>
                  <a:pt x="101" y="77"/>
                  <a:pt x="102" y="77"/>
                  <a:pt x="104" y="77"/>
                </a:cubicBezTo>
                <a:cubicBezTo>
                  <a:pt x="112" y="78"/>
                  <a:pt x="112" y="78"/>
                  <a:pt x="113" y="70"/>
                </a:cubicBezTo>
                <a:cubicBezTo>
                  <a:pt x="115" y="54"/>
                  <a:pt x="129" y="40"/>
                  <a:pt x="146" y="36"/>
                </a:cubicBezTo>
                <a:cubicBezTo>
                  <a:pt x="163" y="32"/>
                  <a:pt x="182" y="39"/>
                  <a:pt x="192" y="53"/>
                </a:cubicBezTo>
                <a:cubicBezTo>
                  <a:pt x="201" y="65"/>
                  <a:pt x="201" y="79"/>
                  <a:pt x="197" y="92"/>
                </a:cubicBezTo>
                <a:cubicBezTo>
                  <a:pt x="194" y="103"/>
                  <a:pt x="189" y="113"/>
                  <a:pt x="183" y="123"/>
                </a:cubicBezTo>
                <a:cubicBezTo>
                  <a:pt x="182" y="125"/>
                  <a:pt x="181" y="126"/>
                  <a:pt x="179" y="126"/>
                </a:cubicBezTo>
                <a:cubicBezTo>
                  <a:pt x="171" y="126"/>
                  <a:pt x="163" y="126"/>
                  <a:pt x="155" y="126"/>
                </a:cubicBezTo>
                <a:cubicBezTo>
                  <a:pt x="151" y="125"/>
                  <a:pt x="149" y="126"/>
                  <a:pt x="147" y="129"/>
                </a:cubicBezTo>
                <a:cubicBezTo>
                  <a:pt x="147" y="130"/>
                  <a:pt x="145" y="131"/>
                  <a:pt x="144" y="132"/>
                </a:cubicBezTo>
                <a:cubicBezTo>
                  <a:pt x="138" y="116"/>
                  <a:pt x="132" y="101"/>
                  <a:pt x="126" y="85"/>
                </a:cubicBezTo>
                <a:cubicBezTo>
                  <a:pt x="120" y="104"/>
                  <a:pt x="114" y="123"/>
                  <a:pt x="109" y="142"/>
                </a:cubicBezTo>
                <a:cubicBezTo>
                  <a:pt x="108" y="142"/>
                  <a:pt x="108" y="142"/>
                  <a:pt x="108" y="142"/>
                </a:cubicBezTo>
                <a:cubicBezTo>
                  <a:pt x="100" y="110"/>
                  <a:pt x="93" y="77"/>
                  <a:pt x="85" y="45"/>
                </a:cubicBezTo>
                <a:cubicBezTo>
                  <a:pt x="89" y="46"/>
                  <a:pt x="91" y="49"/>
                  <a:pt x="93" y="51"/>
                </a:cubicBezTo>
                <a:close/>
                <a:moveTo>
                  <a:pt x="76" y="67"/>
                </a:moveTo>
                <a:cubicBezTo>
                  <a:pt x="76" y="65"/>
                  <a:pt x="77" y="64"/>
                  <a:pt x="78" y="62"/>
                </a:cubicBezTo>
                <a:cubicBezTo>
                  <a:pt x="87" y="104"/>
                  <a:pt x="97" y="145"/>
                  <a:pt x="107" y="187"/>
                </a:cubicBezTo>
                <a:cubicBezTo>
                  <a:pt x="114" y="165"/>
                  <a:pt x="120" y="143"/>
                  <a:pt x="127" y="121"/>
                </a:cubicBezTo>
                <a:cubicBezTo>
                  <a:pt x="127" y="121"/>
                  <a:pt x="127" y="121"/>
                  <a:pt x="128" y="121"/>
                </a:cubicBezTo>
                <a:cubicBezTo>
                  <a:pt x="132" y="131"/>
                  <a:pt x="136" y="142"/>
                  <a:pt x="140" y="153"/>
                </a:cubicBezTo>
                <a:cubicBezTo>
                  <a:pt x="145" y="148"/>
                  <a:pt x="149" y="143"/>
                  <a:pt x="153" y="138"/>
                </a:cubicBezTo>
                <a:cubicBezTo>
                  <a:pt x="155" y="137"/>
                  <a:pt x="156" y="136"/>
                  <a:pt x="158" y="136"/>
                </a:cubicBezTo>
                <a:cubicBezTo>
                  <a:pt x="163" y="136"/>
                  <a:pt x="167" y="136"/>
                  <a:pt x="172" y="136"/>
                </a:cubicBezTo>
                <a:cubicBezTo>
                  <a:pt x="175" y="136"/>
                  <a:pt x="175" y="137"/>
                  <a:pt x="173" y="139"/>
                </a:cubicBezTo>
                <a:cubicBezTo>
                  <a:pt x="166" y="150"/>
                  <a:pt x="158" y="160"/>
                  <a:pt x="149" y="171"/>
                </a:cubicBezTo>
                <a:cubicBezTo>
                  <a:pt x="137" y="185"/>
                  <a:pt x="123" y="200"/>
                  <a:pt x="109" y="213"/>
                </a:cubicBezTo>
                <a:cubicBezTo>
                  <a:pt x="108" y="215"/>
                  <a:pt x="107" y="215"/>
                  <a:pt x="105" y="213"/>
                </a:cubicBezTo>
                <a:cubicBezTo>
                  <a:pt x="84" y="192"/>
                  <a:pt x="64" y="170"/>
                  <a:pt x="46" y="147"/>
                </a:cubicBezTo>
                <a:cubicBezTo>
                  <a:pt x="44" y="143"/>
                  <a:pt x="42" y="140"/>
                  <a:pt x="39" y="136"/>
                </a:cubicBezTo>
                <a:cubicBezTo>
                  <a:pt x="48" y="136"/>
                  <a:pt x="56" y="136"/>
                  <a:pt x="64" y="136"/>
                </a:cubicBezTo>
                <a:cubicBezTo>
                  <a:pt x="66" y="136"/>
                  <a:pt x="67" y="136"/>
                  <a:pt x="67" y="133"/>
                </a:cubicBezTo>
                <a:cubicBezTo>
                  <a:pt x="70" y="111"/>
                  <a:pt x="73" y="89"/>
                  <a:pt x="76" y="67"/>
                </a:cubicBezTo>
                <a:close/>
                <a:moveTo>
                  <a:pt x="15" y="84"/>
                </a:moveTo>
                <a:cubicBezTo>
                  <a:pt x="11" y="62"/>
                  <a:pt x="25" y="41"/>
                  <a:pt x="50" y="36"/>
                </a:cubicBezTo>
                <a:cubicBezTo>
                  <a:pt x="55" y="35"/>
                  <a:pt x="61" y="35"/>
                  <a:pt x="66" y="36"/>
                </a:cubicBezTo>
                <a:cubicBezTo>
                  <a:pt x="69" y="36"/>
                  <a:pt x="69" y="37"/>
                  <a:pt x="69" y="39"/>
                </a:cubicBezTo>
                <a:cubicBezTo>
                  <a:pt x="67" y="51"/>
                  <a:pt x="66" y="63"/>
                  <a:pt x="64" y="75"/>
                </a:cubicBezTo>
                <a:cubicBezTo>
                  <a:pt x="62" y="91"/>
                  <a:pt x="59" y="107"/>
                  <a:pt x="57" y="123"/>
                </a:cubicBezTo>
                <a:cubicBezTo>
                  <a:pt x="57" y="125"/>
                  <a:pt x="56" y="126"/>
                  <a:pt x="54" y="126"/>
                </a:cubicBezTo>
                <a:cubicBezTo>
                  <a:pt x="50" y="126"/>
                  <a:pt x="47" y="126"/>
                  <a:pt x="44" y="126"/>
                </a:cubicBezTo>
                <a:cubicBezTo>
                  <a:pt x="42" y="126"/>
                  <a:pt x="40" y="125"/>
                  <a:pt x="38" y="126"/>
                </a:cubicBezTo>
                <a:cubicBezTo>
                  <a:pt x="34" y="126"/>
                  <a:pt x="32" y="125"/>
                  <a:pt x="30" y="122"/>
                </a:cubicBezTo>
                <a:cubicBezTo>
                  <a:pt x="24" y="110"/>
                  <a:pt x="18" y="98"/>
                  <a:pt x="15" y="8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11" name="Grupo 10">
            <a:extLst>
              <a:ext uri="{FF2B5EF4-FFF2-40B4-BE49-F238E27FC236}">
                <a16:creationId xmlns:a16="http://schemas.microsoft.com/office/drawing/2014/main" id="{80F5E0DE-9BC8-47FB-A891-46F4CD004EE7}"/>
              </a:ext>
            </a:extLst>
          </p:cNvPr>
          <p:cNvGrpSpPr/>
          <p:nvPr/>
        </p:nvGrpSpPr>
        <p:grpSpPr>
          <a:xfrm rot="10800000">
            <a:off x="0" y="-3"/>
            <a:ext cx="9144000" cy="5156945"/>
            <a:chOff x="0" y="-3"/>
            <a:chExt cx="9144000" cy="5156945"/>
          </a:xfrm>
        </p:grpSpPr>
        <p:sp>
          <p:nvSpPr>
            <p:cNvPr id="12" name="Rectángulo 11">
              <a:extLst>
                <a:ext uri="{FF2B5EF4-FFF2-40B4-BE49-F238E27FC236}">
                  <a16:creationId xmlns:a16="http://schemas.microsoft.com/office/drawing/2014/main" id="{EEBA7BDA-1FBC-469D-91B7-9F54D1D7E719}"/>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13" name="Rectángulo 12">
              <a:extLst>
                <a:ext uri="{FF2B5EF4-FFF2-40B4-BE49-F238E27FC236}">
                  <a16:creationId xmlns:a16="http://schemas.microsoft.com/office/drawing/2014/main" id="{5841C181-E670-4271-8DE4-9BF3E39CD71A}"/>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6" name="Google Shape;1596;p49"/>
          <p:cNvSpPr/>
          <p:nvPr/>
        </p:nvSpPr>
        <p:spPr>
          <a:xfrm rot="7356808" flipH="1">
            <a:off x="461098" y="1253129"/>
            <a:ext cx="3778512" cy="3079706"/>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rgbClr val="69D1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49"/>
          <p:cNvSpPr txBox="1">
            <a:spLocks noGrp="1"/>
          </p:cNvSpPr>
          <p:nvPr>
            <p:ph type="title"/>
          </p:nvPr>
        </p:nvSpPr>
        <p:spPr>
          <a:xfrm>
            <a:off x="720000" y="1457400"/>
            <a:ext cx="4147500" cy="99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picture always reinforces the concept</a:t>
            </a:r>
            <a:endParaRPr/>
          </a:p>
        </p:txBody>
      </p:sp>
      <p:sp>
        <p:nvSpPr>
          <p:cNvPr id="1595" name="Google Shape;1595;p49"/>
          <p:cNvSpPr txBox="1">
            <a:spLocks noGrp="1"/>
          </p:cNvSpPr>
          <p:nvPr>
            <p:ph type="subTitle" idx="1"/>
          </p:nvPr>
        </p:nvSpPr>
        <p:spPr>
          <a:xfrm>
            <a:off x="720000" y="2454000"/>
            <a:ext cx="3526200" cy="1232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Images reveal large amounts of data, so remember: use an image instead of a long text. Your audience will appreciate it</a:t>
            </a:r>
            <a:endParaRPr/>
          </a:p>
        </p:txBody>
      </p:sp>
      <p:grpSp>
        <p:nvGrpSpPr>
          <p:cNvPr id="2" name="Grupo 1">
            <a:extLst>
              <a:ext uri="{FF2B5EF4-FFF2-40B4-BE49-F238E27FC236}">
                <a16:creationId xmlns:a16="http://schemas.microsoft.com/office/drawing/2014/main" id="{CC07A601-BC03-83E7-ADFC-0E12D495D1B6}"/>
              </a:ext>
            </a:extLst>
          </p:cNvPr>
          <p:cNvGrpSpPr/>
          <p:nvPr/>
        </p:nvGrpSpPr>
        <p:grpSpPr>
          <a:xfrm>
            <a:off x="5464175" y="1358901"/>
            <a:ext cx="2968625" cy="2867024"/>
            <a:chOff x="5464175" y="1358901"/>
            <a:chExt cx="2968625" cy="2867024"/>
          </a:xfrm>
        </p:grpSpPr>
        <p:sp>
          <p:nvSpPr>
            <p:cNvPr id="1597" name="Google Shape;1597;p49"/>
            <p:cNvSpPr/>
            <p:nvPr/>
          </p:nvSpPr>
          <p:spPr>
            <a:xfrm rot="-1796671" flipH="1">
              <a:off x="7316077" y="1505802"/>
              <a:ext cx="248497" cy="202534"/>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rgbClr val="69D1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Freeform 5">
              <a:extLst>
                <a:ext uri="{FF2B5EF4-FFF2-40B4-BE49-F238E27FC236}">
                  <a16:creationId xmlns:a16="http://schemas.microsoft.com/office/drawing/2014/main" id="{F72E5E29-A89A-4F5E-B070-6285FC9EF1D7}"/>
                </a:ext>
              </a:extLst>
            </p:cNvPr>
            <p:cNvSpPr>
              <a:spLocks noEditPoints="1"/>
            </p:cNvSpPr>
            <p:nvPr/>
          </p:nvSpPr>
          <p:spPr bwMode="auto">
            <a:xfrm>
              <a:off x="5986463" y="1828800"/>
              <a:ext cx="1146175" cy="1344612"/>
            </a:xfrm>
            <a:custGeom>
              <a:avLst/>
              <a:gdLst>
                <a:gd name="T0" fmla="*/ 254 w 254"/>
                <a:gd name="T1" fmla="*/ 149 h 298"/>
                <a:gd name="T2" fmla="*/ 254 w 254"/>
                <a:gd name="T3" fmla="*/ 282 h 298"/>
                <a:gd name="T4" fmla="*/ 238 w 254"/>
                <a:gd name="T5" fmla="*/ 298 h 298"/>
                <a:gd name="T6" fmla="*/ 16 w 254"/>
                <a:gd name="T7" fmla="*/ 298 h 298"/>
                <a:gd name="T8" fmla="*/ 0 w 254"/>
                <a:gd name="T9" fmla="*/ 282 h 298"/>
                <a:gd name="T10" fmla="*/ 0 w 254"/>
                <a:gd name="T11" fmla="*/ 20 h 298"/>
                <a:gd name="T12" fmla="*/ 0 w 254"/>
                <a:gd name="T13" fmla="*/ 15 h 298"/>
                <a:gd name="T14" fmla="*/ 15 w 254"/>
                <a:gd name="T15" fmla="*/ 1 h 298"/>
                <a:gd name="T16" fmla="*/ 156 w 254"/>
                <a:gd name="T17" fmla="*/ 1 h 298"/>
                <a:gd name="T18" fmla="*/ 239 w 254"/>
                <a:gd name="T19" fmla="*/ 1 h 298"/>
                <a:gd name="T20" fmla="*/ 254 w 254"/>
                <a:gd name="T21" fmla="*/ 16 h 298"/>
                <a:gd name="T22" fmla="*/ 254 w 254"/>
                <a:gd name="T23" fmla="*/ 149 h 298"/>
                <a:gd name="T24" fmla="*/ 254 w 254"/>
                <a:gd name="T25" fmla="*/ 149 h 298"/>
                <a:gd name="T26" fmla="*/ 89 w 254"/>
                <a:gd name="T27" fmla="*/ 42 h 298"/>
                <a:gd name="T28" fmla="*/ 84 w 254"/>
                <a:gd name="T29" fmla="*/ 37 h 298"/>
                <a:gd name="T30" fmla="*/ 47 w 254"/>
                <a:gd name="T31" fmla="*/ 31 h 298"/>
                <a:gd name="T32" fmla="*/ 24 w 254"/>
                <a:gd name="T33" fmla="*/ 60 h 298"/>
                <a:gd name="T34" fmla="*/ 39 w 254"/>
                <a:gd name="T35" fmla="*/ 98 h 298"/>
                <a:gd name="T36" fmla="*/ 86 w 254"/>
                <a:gd name="T37" fmla="*/ 132 h 298"/>
                <a:gd name="T38" fmla="*/ 92 w 254"/>
                <a:gd name="T39" fmla="*/ 131 h 298"/>
                <a:gd name="T40" fmla="*/ 132 w 254"/>
                <a:gd name="T41" fmla="*/ 105 h 298"/>
                <a:gd name="T42" fmla="*/ 151 w 254"/>
                <a:gd name="T43" fmla="*/ 79 h 298"/>
                <a:gd name="T44" fmla="*/ 125 w 254"/>
                <a:gd name="T45" fmla="*/ 29 h 298"/>
                <a:gd name="T46" fmla="*/ 89 w 254"/>
                <a:gd name="T47" fmla="*/ 42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4" h="298">
                  <a:moveTo>
                    <a:pt x="254" y="149"/>
                  </a:moveTo>
                  <a:cubicBezTo>
                    <a:pt x="254" y="193"/>
                    <a:pt x="254" y="237"/>
                    <a:pt x="254" y="282"/>
                  </a:cubicBezTo>
                  <a:cubicBezTo>
                    <a:pt x="254" y="295"/>
                    <a:pt x="251" y="298"/>
                    <a:pt x="238" y="298"/>
                  </a:cubicBezTo>
                  <a:cubicBezTo>
                    <a:pt x="164" y="298"/>
                    <a:pt x="90" y="298"/>
                    <a:pt x="16" y="298"/>
                  </a:cubicBezTo>
                  <a:cubicBezTo>
                    <a:pt x="4" y="298"/>
                    <a:pt x="0" y="294"/>
                    <a:pt x="0" y="282"/>
                  </a:cubicBezTo>
                  <a:cubicBezTo>
                    <a:pt x="0" y="195"/>
                    <a:pt x="0" y="107"/>
                    <a:pt x="0" y="20"/>
                  </a:cubicBezTo>
                  <a:cubicBezTo>
                    <a:pt x="0" y="18"/>
                    <a:pt x="0" y="17"/>
                    <a:pt x="0" y="15"/>
                  </a:cubicBezTo>
                  <a:cubicBezTo>
                    <a:pt x="1" y="4"/>
                    <a:pt x="4" y="1"/>
                    <a:pt x="15" y="1"/>
                  </a:cubicBezTo>
                  <a:cubicBezTo>
                    <a:pt x="62" y="0"/>
                    <a:pt x="109" y="1"/>
                    <a:pt x="156" y="1"/>
                  </a:cubicBezTo>
                  <a:cubicBezTo>
                    <a:pt x="184" y="1"/>
                    <a:pt x="212" y="1"/>
                    <a:pt x="239" y="1"/>
                  </a:cubicBezTo>
                  <a:cubicBezTo>
                    <a:pt x="251" y="1"/>
                    <a:pt x="254" y="4"/>
                    <a:pt x="254" y="16"/>
                  </a:cubicBezTo>
                  <a:cubicBezTo>
                    <a:pt x="254" y="60"/>
                    <a:pt x="254" y="105"/>
                    <a:pt x="254" y="149"/>
                  </a:cubicBezTo>
                  <a:cubicBezTo>
                    <a:pt x="254" y="149"/>
                    <a:pt x="254" y="149"/>
                    <a:pt x="254" y="149"/>
                  </a:cubicBezTo>
                  <a:close/>
                  <a:moveTo>
                    <a:pt x="89" y="42"/>
                  </a:moveTo>
                  <a:cubicBezTo>
                    <a:pt x="87" y="40"/>
                    <a:pt x="86" y="39"/>
                    <a:pt x="84" y="37"/>
                  </a:cubicBezTo>
                  <a:cubicBezTo>
                    <a:pt x="73" y="27"/>
                    <a:pt x="61" y="26"/>
                    <a:pt x="47" y="31"/>
                  </a:cubicBezTo>
                  <a:cubicBezTo>
                    <a:pt x="33" y="36"/>
                    <a:pt x="25" y="45"/>
                    <a:pt x="24" y="60"/>
                  </a:cubicBezTo>
                  <a:cubicBezTo>
                    <a:pt x="22" y="75"/>
                    <a:pt x="27" y="89"/>
                    <a:pt x="39" y="98"/>
                  </a:cubicBezTo>
                  <a:cubicBezTo>
                    <a:pt x="54" y="111"/>
                    <a:pt x="70" y="121"/>
                    <a:pt x="86" y="132"/>
                  </a:cubicBezTo>
                  <a:cubicBezTo>
                    <a:pt x="88" y="133"/>
                    <a:pt x="90" y="132"/>
                    <a:pt x="92" y="131"/>
                  </a:cubicBezTo>
                  <a:cubicBezTo>
                    <a:pt x="105" y="123"/>
                    <a:pt x="119" y="114"/>
                    <a:pt x="132" y="105"/>
                  </a:cubicBezTo>
                  <a:cubicBezTo>
                    <a:pt x="141" y="98"/>
                    <a:pt x="148" y="89"/>
                    <a:pt x="151" y="79"/>
                  </a:cubicBezTo>
                  <a:cubicBezTo>
                    <a:pt x="160" y="56"/>
                    <a:pt x="149" y="35"/>
                    <a:pt x="125" y="29"/>
                  </a:cubicBezTo>
                  <a:cubicBezTo>
                    <a:pt x="111" y="25"/>
                    <a:pt x="99" y="30"/>
                    <a:pt x="89" y="4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FEF9160E-280B-46BA-865C-1958FC4672E1}"/>
                </a:ext>
              </a:extLst>
            </p:cNvPr>
            <p:cNvSpPr>
              <a:spLocks/>
            </p:cNvSpPr>
            <p:nvPr/>
          </p:nvSpPr>
          <p:spPr bwMode="auto">
            <a:xfrm>
              <a:off x="6691313" y="1358901"/>
              <a:ext cx="1511300" cy="2176462"/>
            </a:xfrm>
            <a:custGeom>
              <a:avLst/>
              <a:gdLst>
                <a:gd name="T0" fmla="*/ 294 w 335"/>
                <a:gd name="T1" fmla="*/ 261 h 482"/>
                <a:gd name="T2" fmla="*/ 278 w 335"/>
                <a:gd name="T3" fmla="*/ 237 h 482"/>
                <a:gd name="T4" fmla="*/ 332 w 335"/>
                <a:gd name="T5" fmla="*/ 237 h 482"/>
                <a:gd name="T6" fmla="*/ 317 w 335"/>
                <a:gd name="T7" fmla="*/ 261 h 482"/>
                <a:gd name="T8" fmla="*/ 317 w 335"/>
                <a:gd name="T9" fmla="*/ 271 h 482"/>
                <a:gd name="T10" fmla="*/ 317 w 335"/>
                <a:gd name="T11" fmla="*/ 399 h 482"/>
                <a:gd name="T12" fmla="*/ 243 w 335"/>
                <a:gd name="T13" fmla="*/ 479 h 482"/>
                <a:gd name="T14" fmla="*/ 156 w 335"/>
                <a:gd name="T15" fmla="*/ 414 h 482"/>
                <a:gd name="T16" fmla="*/ 155 w 335"/>
                <a:gd name="T17" fmla="*/ 396 h 482"/>
                <a:gd name="T18" fmla="*/ 155 w 335"/>
                <a:gd name="T19" fmla="*/ 86 h 482"/>
                <a:gd name="T20" fmla="*/ 93 w 335"/>
                <a:gd name="T21" fmla="*/ 24 h 482"/>
                <a:gd name="T22" fmla="*/ 59 w 335"/>
                <a:gd name="T23" fmla="*/ 29 h 482"/>
                <a:gd name="T24" fmla="*/ 25 w 335"/>
                <a:gd name="T25" fmla="*/ 75 h 482"/>
                <a:gd name="T26" fmla="*/ 24 w 335"/>
                <a:gd name="T27" fmla="*/ 81 h 482"/>
                <a:gd name="T28" fmla="*/ 0 w 335"/>
                <a:gd name="T29" fmla="*/ 81 h 482"/>
                <a:gd name="T30" fmla="*/ 6 w 335"/>
                <a:gd name="T31" fmla="*/ 54 h 482"/>
                <a:gd name="T32" fmla="*/ 77 w 335"/>
                <a:gd name="T33" fmla="*/ 2 h 482"/>
                <a:gd name="T34" fmla="*/ 115 w 335"/>
                <a:gd name="T35" fmla="*/ 3 h 482"/>
                <a:gd name="T36" fmla="*/ 178 w 335"/>
                <a:gd name="T37" fmla="*/ 81 h 482"/>
                <a:gd name="T38" fmla="*/ 178 w 335"/>
                <a:gd name="T39" fmla="*/ 329 h 482"/>
                <a:gd name="T40" fmla="*/ 178 w 335"/>
                <a:gd name="T41" fmla="*/ 398 h 482"/>
                <a:gd name="T42" fmla="*/ 236 w 335"/>
                <a:gd name="T43" fmla="*/ 456 h 482"/>
                <a:gd name="T44" fmla="*/ 294 w 335"/>
                <a:gd name="T45" fmla="*/ 398 h 482"/>
                <a:gd name="T46" fmla="*/ 294 w 335"/>
                <a:gd name="T47" fmla="*/ 270 h 482"/>
                <a:gd name="T48" fmla="*/ 294 w 335"/>
                <a:gd name="T49" fmla="*/ 261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482">
                  <a:moveTo>
                    <a:pt x="294" y="261"/>
                  </a:moveTo>
                  <a:cubicBezTo>
                    <a:pt x="278" y="258"/>
                    <a:pt x="276" y="254"/>
                    <a:pt x="278" y="237"/>
                  </a:cubicBezTo>
                  <a:cubicBezTo>
                    <a:pt x="296" y="237"/>
                    <a:pt x="314" y="237"/>
                    <a:pt x="332" y="237"/>
                  </a:cubicBezTo>
                  <a:cubicBezTo>
                    <a:pt x="335" y="255"/>
                    <a:pt x="331" y="259"/>
                    <a:pt x="317" y="261"/>
                  </a:cubicBezTo>
                  <a:cubicBezTo>
                    <a:pt x="317" y="264"/>
                    <a:pt x="317" y="268"/>
                    <a:pt x="317" y="271"/>
                  </a:cubicBezTo>
                  <a:cubicBezTo>
                    <a:pt x="317" y="314"/>
                    <a:pt x="317" y="356"/>
                    <a:pt x="317" y="399"/>
                  </a:cubicBezTo>
                  <a:cubicBezTo>
                    <a:pt x="317" y="441"/>
                    <a:pt x="285" y="475"/>
                    <a:pt x="243" y="479"/>
                  </a:cubicBezTo>
                  <a:cubicBezTo>
                    <a:pt x="201" y="482"/>
                    <a:pt x="164" y="455"/>
                    <a:pt x="156" y="414"/>
                  </a:cubicBezTo>
                  <a:cubicBezTo>
                    <a:pt x="155" y="408"/>
                    <a:pt x="155" y="402"/>
                    <a:pt x="155" y="396"/>
                  </a:cubicBezTo>
                  <a:cubicBezTo>
                    <a:pt x="154" y="293"/>
                    <a:pt x="154" y="189"/>
                    <a:pt x="155" y="86"/>
                  </a:cubicBezTo>
                  <a:cubicBezTo>
                    <a:pt x="155" y="45"/>
                    <a:pt x="124" y="22"/>
                    <a:pt x="93" y="24"/>
                  </a:cubicBezTo>
                  <a:cubicBezTo>
                    <a:pt x="82" y="25"/>
                    <a:pt x="70" y="25"/>
                    <a:pt x="59" y="29"/>
                  </a:cubicBezTo>
                  <a:cubicBezTo>
                    <a:pt x="39" y="37"/>
                    <a:pt x="27" y="53"/>
                    <a:pt x="25" y="75"/>
                  </a:cubicBezTo>
                  <a:cubicBezTo>
                    <a:pt x="25" y="77"/>
                    <a:pt x="24" y="78"/>
                    <a:pt x="24" y="81"/>
                  </a:cubicBezTo>
                  <a:cubicBezTo>
                    <a:pt x="17" y="81"/>
                    <a:pt x="9" y="81"/>
                    <a:pt x="0" y="81"/>
                  </a:cubicBezTo>
                  <a:cubicBezTo>
                    <a:pt x="2" y="71"/>
                    <a:pt x="3" y="62"/>
                    <a:pt x="6" y="54"/>
                  </a:cubicBezTo>
                  <a:cubicBezTo>
                    <a:pt x="18" y="22"/>
                    <a:pt x="43" y="4"/>
                    <a:pt x="77" y="2"/>
                  </a:cubicBezTo>
                  <a:cubicBezTo>
                    <a:pt x="90" y="0"/>
                    <a:pt x="103" y="1"/>
                    <a:pt x="115" y="3"/>
                  </a:cubicBezTo>
                  <a:cubicBezTo>
                    <a:pt x="152" y="11"/>
                    <a:pt x="178" y="43"/>
                    <a:pt x="178" y="81"/>
                  </a:cubicBezTo>
                  <a:cubicBezTo>
                    <a:pt x="178" y="164"/>
                    <a:pt x="178" y="246"/>
                    <a:pt x="178" y="329"/>
                  </a:cubicBezTo>
                  <a:cubicBezTo>
                    <a:pt x="178" y="352"/>
                    <a:pt x="178" y="375"/>
                    <a:pt x="178" y="398"/>
                  </a:cubicBezTo>
                  <a:cubicBezTo>
                    <a:pt x="178" y="431"/>
                    <a:pt x="203" y="456"/>
                    <a:pt x="236" y="456"/>
                  </a:cubicBezTo>
                  <a:cubicBezTo>
                    <a:pt x="269" y="456"/>
                    <a:pt x="294" y="431"/>
                    <a:pt x="294" y="398"/>
                  </a:cubicBezTo>
                  <a:cubicBezTo>
                    <a:pt x="294" y="355"/>
                    <a:pt x="294" y="312"/>
                    <a:pt x="294" y="270"/>
                  </a:cubicBezTo>
                  <a:cubicBezTo>
                    <a:pt x="294" y="267"/>
                    <a:pt x="294" y="264"/>
                    <a:pt x="294" y="261"/>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07BAE0E7-3CDE-4E31-829B-7AD749AB3DA4}"/>
                </a:ext>
              </a:extLst>
            </p:cNvPr>
            <p:cNvSpPr>
              <a:spLocks noEditPoints="1"/>
            </p:cNvSpPr>
            <p:nvPr/>
          </p:nvSpPr>
          <p:spPr bwMode="auto">
            <a:xfrm>
              <a:off x="7705725" y="1620838"/>
              <a:ext cx="727075" cy="708025"/>
            </a:xfrm>
            <a:custGeom>
              <a:avLst/>
              <a:gdLst>
                <a:gd name="T0" fmla="*/ 160 w 161"/>
                <a:gd name="T1" fmla="*/ 80 h 157"/>
                <a:gd name="T2" fmla="*/ 80 w 161"/>
                <a:gd name="T3" fmla="*/ 157 h 157"/>
                <a:gd name="T4" fmla="*/ 0 w 161"/>
                <a:gd name="T5" fmla="*/ 77 h 157"/>
                <a:gd name="T6" fmla="*/ 81 w 161"/>
                <a:gd name="T7" fmla="*/ 0 h 157"/>
                <a:gd name="T8" fmla="*/ 160 w 161"/>
                <a:gd name="T9" fmla="*/ 80 h 157"/>
                <a:gd name="T10" fmla="*/ 104 w 161"/>
                <a:gd name="T11" fmla="*/ 79 h 157"/>
                <a:gd name="T12" fmla="*/ 80 w 161"/>
                <a:gd name="T13" fmla="*/ 56 h 157"/>
                <a:gd name="T14" fmla="*/ 58 w 161"/>
                <a:gd name="T15" fmla="*/ 79 h 157"/>
                <a:gd name="T16" fmla="*/ 49 w 161"/>
                <a:gd name="T17" fmla="*/ 99 h 157"/>
                <a:gd name="T18" fmla="*/ 39 w 161"/>
                <a:gd name="T19" fmla="*/ 110 h 157"/>
                <a:gd name="T20" fmla="*/ 38 w 161"/>
                <a:gd name="T21" fmla="*/ 121 h 157"/>
                <a:gd name="T22" fmla="*/ 49 w 161"/>
                <a:gd name="T23" fmla="*/ 120 h 157"/>
                <a:gd name="T24" fmla="*/ 65 w 161"/>
                <a:gd name="T25" fmla="*/ 104 h 157"/>
                <a:gd name="T26" fmla="*/ 76 w 161"/>
                <a:gd name="T27" fmla="*/ 100 h 157"/>
                <a:gd name="T28" fmla="*/ 104 w 161"/>
                <a:gd name="T29"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1" h="157">
                  <a:moveTo>
                    <a:pt x="160" y="80"/>
                  </a:moveTo>
                  <a:cubicBezTo>
                    <a:pt x="160" y="122"/>
                    <a:pt x="123" y="157"/>
                    <a:pt x="80" y="157"/>
                  </a:cubicBezTo>
                  <a:cubicBezTo>
                    <a:pt x="35" y="156"/>
                    <a:pt x="0" y="121"/>
                    <a:pt x="0" y="77"/>
                  </a:cubicBezTo>
                  <a:cubicBezTo>
                    <a:pt x="1" y="35"/>
                    <a:pt x="38" y="0"/>
                    <a:pt x="81" y="0"/>
                  </a:cubicBezTo>
                  <a:cubicBezTo>
                    <a:pt x="125" y="1"/>
                    <a:pt x="161" y="36"/>
                    <a:pt x="160" y="80"/>
                  </a:cubicBezTo>
                  <a:close/>
                  <a:moveTo>
                    <a:pt x="104" y="79"/>
                  </a:moveTo>
                  <a:cubicBezTo>
                    <a:pt x="104" y="66"/>
                    <a:pt x="94" y="56"/>
                    <a:pt x="80" y="56"/>
                  </a:cubicBezTo>
                  <a:cubicBezTo>
                    <a:pt x="67" y="56"/>
                    <a:pt x="55" y="67"/>
                    <a:pt x="58" y="79"/>
                  </a:cubicBezTo>
                  <a:cubicBezTo>
                    <a:pt x="61" y="90"/>
                    <a:pt x="55" y="94"/>
                    <a:pt x="49" y="99"/>
                  </a:cubicBezTo>
                  <a:cubicBezTo>
                    <a:pt x="46" y="103"/>
                    <a:pt x="42" y="106"/>
                    <a:pt x="39" y="110"/>
                  </a:cubicBezTo>
                  <a:cubicBezTo>
                    <a:pt x="35" y="113"/>
                    <a:pt x="34" y="117"/>
                    <a:pt x="38" y="121"/>
                  </a:cubicBezTo>
                  <a:cubicBezTo>
                    <a:pt x="41" y="124"/>
                    <a:pt x="45" y="123"/>
                    <a:pt x="49" y="120"/>
                  </a:cubicBezTo>
                  <a:cubicBezTo>
                    <a:pt x="54" y="114"/>
                    <a:pt x="59" y="109"/>
                    <a:pt x="65" y="104"/>
                  </a:cubicBezTo>
                  <a:cubicBezTo>
                    <a:pt x="68" y="100"/>
                    <a:pt x="71" y="99"/>
                    <a:pt x="76" y="100"/>
                  </a:cubicBezTo>
                  <a:cubicBezTo>
                    <a:pt x="90" y="104"/>
                    <a:pt x="104" y="93"/>
                    <a:pt x="104" y="7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F5AD0F03-5938-40BB-B5CB-15E7B13FCB97}"/>
                </a:ext>
              </a:extLst>
            </p:cNvPr>
            <p:cNvSpPr>
              <a:spLocks/>
            </p:cNvSpPr>
            <p:nvPr/>
          </p:nvSpPr>
          <p:spPr bwMode="auto">
            <a:xfrm>
              <a:off x="5630863" y="1363663"/>
              <a:ext cx="793750" cy="1931987"/>
            </a:xfrm>
            <a:custGeom>
              <a:avLst/>
              <a:gdLst>
                <a:gd name="T0" fmla="*/ 176 w 176"/>
                <a:gd name="T1" fmla="*/ 80 h 428"/>
                <a:gd name="T2" fmla="*/ 169 w 176"/>
                <a:gd name="T3" fmla="*/ 80 h 428"/>
                <a:gd name="T4" fmla="*/ 154 w 176"/>
                <a:gd name="T5" fmla="*/ 80 h 428"/>
                <a:gd name="T6" fmla="*/ 152 w 176"/>
                <a:gd name="T7" fmla="*/ 70 h 428"/>
                <a:gd name="T8" fmla="*/ 97 w 176"/>
                <a:gd name="T9" fmla="*/ 23 h 428"/>
                <a:gd name="T10" fmla="*/ 52 w 176"/>
                <a:gd name="T11" fmla="*/ 30 h 428"/>
                <a:gd name="T12" fmla="*/ 23 w 176"/>
                <a:gd name="T13" fmla="*/ 80 h 428"/>
                <a:gd name="T14" fmla="*/ 23 w 176"/>
                <a:gd name="T15" fmla="*/ 420 h 428"/>
                <a:gd name="T16" fmla="*/ 23 w 176"/>
                <a:gd name="T17" fmla="*/ 428 h 428"/>
                <a:gd name="T18" fmla="*/ 0 w 176"/>
                <a:gd name="T19" fmla="*/ 428 h 428"/>
                <a:gd name="T20" fmla="*/ 0 w 176"/>
                <a:gd name="T21" fmla="*/ 390 h 428"/>
                <a:gd name="T22" fmla="*/ 0 w 176"/>
                <a:gd name="T23" fmla="*/ 78 h 428"/>
                <a:gd name="T24" fmla="*/ 77 w 176"/>
                <a:gd name="T25" fmla="*/ 0 h 428"/>
                <a:gd name="T26" fmla="*/ 116 w 176"/>
                <a:gd name="T27" fmla="*/ 3 h 428"/>
                <a:gd name="T28" fmla="*/ 175 w 176"/>
                <a:gd name="T29" fmla="*/ 67 h 428"/>
                <a:gd name="T30" fmla="*/ 176 w 176"/>
                <a:gd name="T31" fmla="*/ 80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6" h="428">
                  <a:moveTo>
                    <a:pt x="176" y="80"/>
                  </a:moveTo>
                  <a:cubicBezTo>
                    <a:pt x="173" y="80"/>
                    <a:pt x="171" y="80"/>
                    <a:pt x="169" y="80"/>
                  </a:cubicBezTo>
                  <a:cubicBezTo>
                    <a:pt x="164" y="80"/>
                    <a:pt x="159" y="80"/>
                    <a:pt x="154" y="80"/>
                  </a:cubicBezTo>
                  <a:cubicBezTo>
                    <a:pt x="153" y="76"/>
                    <a:pt x="153" y="73"/>
                    <a:pt x="152" y="70"/>
                  </a:cubicBezTo>
                  <a:cubicBezTo>
                    <a:pt x="147" y="43"/>
                    <a:pt x="124" y="23"/>
                    <a:pt x="97" y="23"/>
                  </a:cubicBezTo>
                  <a:cubicBezTo>
                    <a:pt x="82" y="23"/>
                    <a:pt x="66" y="22"/>
                    <a:pt x="52" y="30"/>
                  </a:cubicBezTo>
                  <a:cubicBezTo>
                    <a:pt x="33" y="42"/>
                    <a:pt x="23" y="58"/>
                    <a:pt x="23" y="80"/>
                  </a:cubicBezTo>
                  <a:cubicBezTo>
                    <a:pt x="23" y="193"/>
                    <a:pt x="23" y="307"/>
                    <a:pt x="23" y="420"/>
                  </a:cubicBezTo>
                  <a:cubicBezTo>
                    <a:pt x="23" y="422"/>
                    <a:pt x="23" y="425"/>
                    <a:pt x="23" y="428"/>
                  </a:cubicBezTo>
                  <a:cubicBezTo>
                    <a:pt x="15" y="428"/>
                    <a:pt x="8" y="428"/>
                    <a:pt x="0" y="428"/>
                  </a:cubicBezTo>
                  <a:cubicBezTo>
                    <a:pt x="0" y="415"/>
                    <a:pt x="0" y="403"/>
                    <a:pt x="0" y="390"/>
                  </a:cubicBezTo>
                  <a:cubicBezTo>
                    <a:pt x="0" y="286"/>
                    <a:pt x="0" y="182"/>
                    <a:pt x="0" y="78"/>
                  </a:cubicBezTo>
                  <a:cubicBezTo>
                    <a:pt x="0" y="37"/>
                    <a:pt x="35" y="1"/>
                    <a:pt x="77" y="0"/>
                  </a:cubicBezTo>
                  <a:cubicBezTo>
                    <a:pt x="90" y="0"/>
                    <a:pt x="103" y="0"/>
                    <a:pt x="116" y="3"/>
                  </a:cubicBezTo>
                  <a:cubicBezTo>
                    <a:pt x="148" y="12"/>
                    <a:pt x="169" y="33"/>
                    <a:pt x="175" y="67"/>
                  </a:cubicBezTo>
                  <a:cubicBezTo>
                    <a:pt x="176" y="71"/>
                    <a:pt x="176" y="75"/>
                    <a:pt x="176" y="8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C1DDF48B-649B-4B4A-87E5-031E0641843F}"/>
                </a:ext>
              </a:extLst>
            </p:cNvPr>
            <p:cNvSpPr>
              <a:spLocks/>
            </p:cNvSpPr>
            <p:nvPr/>
          </p:nvSpPr>
          <p:spPr bwMode="auto">
            <a:xfrm>
              <a:off x="5464175" y="3403600"/>
              <a:ext cx="428625" cy="822325"/>
            </a:xfrm>
            <a:custGeom>
              <a:avLst/>
              <a:gdLst>
                <a:gd name="T0" fmla="*/ 49 w 95"/>
                <a:gd name="T1" fmla="*/ 0 h 182"/>
                <a:gd name="T2" fmla="*/ 63 w 95"/>
                <a:gd name="T3" fmla="*/ 0 h 182"/>
                <a:gd name="T4" fmla="*/ 70 w 95"/>
                <a:gd name="T5" fmla="*/ 8 h 182"/>
                <a:gd name="T6" fmla="*/ 81 w 95"/>
                <a:gd name="T7" fmla="*/ 43 h 182"/>
                <a:gd name="T8" fmla="*/ 90 w 95"/>
                <a:gd name="T9" fmla="*/ 103 h 182"/>
                <a:gd name="T10" fmla="*/ 73 w 95"/>
                <a:gd name="T11" fmla="*/ 155 h 182"/>
                <a:gd name="T12" fmla="*/ 67 w 95"/>
                <a:gd name="T13" fmla="*/ 164 h 182"/>
                <a:gd name="T14" fmla="*/ 29 w 95"/>
                <a:gd name="T15" fmla="*/ 163 h 182"/>
                <a:gd name="T16" fmla="*/ 8 w 95"/>
                <a:gd name="T17" fmla="*/ 61 h 182"/>
                <a:gd name="T18" fmla="*/ 21 w 95"/>
                <a:gd name="T19" fmla="*/ 35 h 182"/>
                <a:gd name="T20" fmla="*/ 27 w 95"/>
                <a:gd name="T21" fmla="*/ 19 h 182"/>
                <a:gd name="T22" fmla="*/ 46 w 95"/>
                <a:gd name="T23" fmla="*/ 0 h 182"/>
                <a:gd name="T24" fmla="*/ 49 w 95"/>
                <a:gd name="T25" fmla="*/ 0 h 182"/>
                <a:gd name="T26" fmla="*/ 49 w 95"/>
                <a:gd name="T27"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182">
                  <a:moveTo>
                    <a:pt x="49" y="0"/>
                  </a:moveTo>
                  <a:cubicBezTo>
                    <a:pt x="53" y="0"/>
                    <a:pt x="58" y="0"/>
                    <a:pt x="63" y="0"/>
                  </a:cubicBezTo>
                  <a:cubicBezTo>
                    <a:pt x="68" y="0"/>
                    <a:pt x="71" y="3"/>
                    <a:pt x="70" y="8"/>
                  </a:cubicBezTo>
                  <a:cubicBezTo>
                    <a:pt x="68" y="21"/>
                    <a:pt x="73" y="32"/>
                    <a:pt x="81" y="43"/>
                  </a:cubicBezTo>
                  <a:cubicBezTo>
                    <a:pt x="94" y="61"/>
                    <a:pt x="95" y="82"/>
                    <a:pt x="90" y="103"/>
                  </a:cubicBezTo>
                  <a:cubicBezTo>
                    <a:pt x="86" y="120"/>
                    <a:pt x="79" y="138"/>
                    <a:pt x="73" y="155"/>
                  </a:cubicBezTo>
                  <a:cubicBezTo>
                    <a:pt x="72" y="158"/>
                    <a:pt x="69" y="161"/>
                    <a:pt x="67" y="164"/>
                  </a:cubicBezTo>
                  <a:cubicBezTo>
                    <a:pt x="54" y="182"/>
                    <a:pt x="41" y="182"/>
                    <a:pt x="29" y="163"/>
                  </a:cubicBezTo>
                  <a:cubicBezTo>
                    <a:pt x="10" y="132"/>
                    <a:pt x="0" y="98"/>
                    <a:pt x="8" y="61"/>
                  </a:cubicBezTo>
                  <a:cubicBezTo>
                    <a:pt x="10" y="52"/>
                    <a:pt x="16" y="43"/>
                    <a:pt x="21" y="35"/>
                  </a:cubicBezTo>
                  <a:cubicBezTo>
                    <a:pt x="25" y="30"/>
                    <a:pt x="27" y="26"/>
                    <a:pt x="27" y="19"/>
                  </a:cubicBezTo>
                  <a:cubicBezTo>
                    <a:pt x="26" y="0"/>
                    <a:pt x="24" y="0"/>
                    <a:pt x="46" y="0"/>
                  </a:cubicBezTo>
                  <a:cubicBezTo>
                    <a:pt x="47" y="0"/>
                    <a:pt x="48" y="0"/>
                    <a:pt x="49" y="0"/>
                  </a:cubicBezTo>
                  <a:cubicBezTo>
                    <a:pt x="49" y="0"/>
                    <a:pt x="49" y="0"/>
                    <a:pt x="49" y="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B95A3533-0C9A-4C66-9100-F6B57A2DE784}"/>
                </a:ext>
              </a:extLst>
            </p:cNvPr>
            <p:cNvSpPr>
              <a:spLocks/>
            </p:cNvSpPr>
            <p:nvPr/>
          </p:nvSpPr>
          <p:spPr bwMode="auto">
            <a:xfrm>
              <a:off x="6149975" y="2000250"/>
              <a:ext cx="495300" cy="365125"/>
            </a:xfrm>
            <a:custGeom>
              <a:avLst/>
              <a:gdLst>
                <a:gd name="T0" fmla="*/ 0 w 110"/>
                <a:gd name="T1" fmla="*/ 29 h 81"/>
                <a:gd name="T2" fmla="*/ 19 w 110"/>
                <a:gd name="T3" fmla="*/ 3 h 81"/>
                <a:gd name="T4" fmla="*/ 44 w 110"/>
                <a:gd name="T5" fmla="*/ 13 h 81"/>
                <a:gd name="T6" fmla="*/ 46 w 110"/>
                <a:gd name="T7" fmla="*/ 16 h 81"/>
                <a:gd name="T8" fmla="*/ 60 w 110"/>
                <a:gd name="T9" fmla="*/ 16 h 81"/>
                <a:gd name="T10" fmla="*/ 86 w 110"/>
                <a:gd name="T11" fmla="*/ 3 h 81"/>
                <a:gd name="T12" fmla="*/ 104 w 110"/>
                <a:gd name="T13" fmla="*/ 36 h 81"/>
                <a:gd name="T14" fmla="*/ 85 w 110"/>
                <a:gd name="T15" fmla="*/ 60 h 81"/>
                <a:gd name="T16" fmla="*/ 57 w 110"/>
                <a:gd name="T17" fmla="*/ 78 h 81"/>
                <a:gd name="T18" fmla="*/ 48 w 110"/>
                <a:gd name="T19" fmla="*/ 78 h 81"/>
                <a:gd name="T20" fmla="*/ 20 w 110"/>
                <a:gd name="T21" fmla="*/ 59 h 81"/>
                <a:gd name="T22" fmla="*/ 0 w 110"/>
                <a:gd name="T23" fmla="*/ 2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81">
                  <a:moveTo>
                    <a:pt x="0" y="29"/>
                  </a:moveTo>
                  <a:cubicBezTo>
                    <a:pt x="0" y="14"/>
                    <a:pt x="6" y="7"/>
                    <a:pt x="19" y="3"/>
                  </a:cubicBezTo>
                  <a:cubicBezTo>
                    <a:pt x="29" y="0"/>
                    <a:pt x="37" y="3"/>
                    <a:pt x="44" y="13"/>
                  </a:cubicBezTo>
                  <a:cubicBezTo>
                    <a:pt x="45" y="14"/>
                    <a:pt x="45" y="15"/>
                    <a:pt x="46" y="16"/>
                  </a:cubicBezTo>
                  <a:cubicBezTo>
                    <a:pt x="50" y="23"/>
                    <a:pt x="56" y="23"/>
                    <a:pt x="60" y="16"/>
                  </a:cubicBezTo>
                  <a:cubicBezTo>
                    <a:pt x="66" y="4"/>
                    <a:pt x="75" y="0"/>
                    <a:pt x="86" y="3"/>
                  </a:cubicBezTo>
                  <a:cubicBezTo>
                    <a:pt x="102" y="7"/>
                    <a:pt x="110" y="20"/>
                    <a:pt x="104" y="36"/>
                  </a:cubicBezTo>
                  <a:cubicBezTo>
                    <a:pt x="100" y="46"/>
                    <a:pt x="94" y="54"/>
                    <a:pt x="85" y="60"/>
                  </a:cubicBezTo>
                  <a:cubicBezTo>
                    <a:pt x="76" y="66"/>
                    <a:pt x="67" y="72"/>
                    <a:pt x="57" y="78"/>
                  </a:cubicBezTo>
                  <a:cubicBezTo>
                    <a:pt x="54" y="80"/>
                    <a:pt x="52" y="81"/>
                    <a:pt x="48" y="78"/>
                  </a:cubicBezTo>
                  <a:cubicBezTo>
                    <a:pt x="39" y="72"/>
                    <a:pt x="29" y="66"/>
                    <a:pt x="20" y="59"/>
                  </a:cubicBezTo>
                  <a:cubicBezTo>
                    <a:pt x="8" y="51"/>
                    <a:pt x="1" y="41"/>
                    <a:pt x="0" y="2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7" name="Rectángulo 16">
            <a:extLst>
              <a:ext uri="{FF2B5EF4-FFF2-40B4-BE49-F238E27FC236}">
                <a16:creationId xmlns:a16="http://schemas.microsoft.com/office/drawing/2014/main" id="{687B309E-7757-4231-8FE2-3B5D6B83C423}"/>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18" name="Rectángulo 17">
            <a:extLst>
              <a:ext uri="{FF2B5EF4-FFF2-40B4-BE49-F238E27FC236}">
                <a16:creationId xmlns:a16="http://schemas.microsoft.com/office/drawing/2014/main" id="{E1219775-005D-4623-A297-A857E4317191}"/>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05"/>
        <p:cNvGrpSpPr/>
        <p:nvPr/>
      </p:nvGrpSpPr>
      <p:grpSpPr>
        <a:xfrm>
          <a:off x="0" y="0"/>
          <a:ext cx="0" cy="0"/>
          <a:chOff x="0" y="0"/>
          <a:chExt cx="0" cy="0"/>
        </a:xfrm>
      </p:grpSpPr>
      <p:sp>
        <p:nvSpPr>
          <p:cNvPr id="1706" name="Google Shape;1706;p5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Treatment</a:t>
            </a:r>
            <a:endParaRPr/>
          </a:p>
        </p:txBody>
      </p:sp>
      <p:sp>
        <p:nvSpPr>
          <p:cNvPr id="1707" name="Google Shape;1707;p52"/>
          <p:cNvSpPr txBox="1">
            <a:spLocks noGrp="1"/>
          </p:cNvSpPr>
          <p:nvPr>
            <p:ph type="title" idx="2"/>
          </p:nvPr>
        </p:nvSpPr>
        <p:spPr>
          <a:xfrm>
            <a:off x="2161837" y="1639225"/>
            <a:ext cx="59319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Psychopharmacological</a:t>
            </a:r>
            <a:endParaRPr/>
          </a:p>
        </p:txBody>
      </p:sp>
      <p:sp>
        <p:nvSpPr>
          <p:cNvPr id="1708" name="Google Shape;1708;p52"/>
          <p:cNvSpPr txBox="1">
            <a:spLocks noGrp="1"/>
          </p:cNvSpPr>
          <p:nvPr>
            <p:ph type="subTitle" idx="1"/>
          </p:nvPr>
        </p:nvSpPr>
        <p:spPr>
          <a:xfrm>
            <a:off x="2161827" y="2032825"/>
            <a:ext cx="3485938" cy="93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Mercury is the closest planet to the Sun and the smallest one in the Solar System. This planet's name has nothing to do with the liquid metal</a:t>
            </a:r>
            <a:endParaRPr dirty="0"/>
          </a:p>
        </p:txBody>
      </p:sp>
      <p:sp>
        <p:nvSpPr>
          <p:cNvPr id="1709" name="Google Shape;1709;p52"/>
          <p:cNvSpPr/>
          <p:nvPr/>
        </p:nvSpPr>
        <p:spPr>
          <a:xfrm flipH="1">
            <a:off x="1050263" y="1722524"/>
            <a:ext cx="859689" cy="699921"/>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52"/>
          <p:cNvSpPr txBox="1">
            <a:spLocks noGrp="1"/>
          </p:cNvSpPr>
          <p:nvPr>
            <p:ph type="title" idx="3"/>
          </p:nvPr>
        </p:nvSpPr>
        <p:spPr>
          <a:xfrm>
            <a:off x="2161837" y="3233450"/>
            <a:ext cx="59319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Psychotherapeutic</a:t>
            </a:r>
            <a:endParaRPr/>
          </a:p>
        </p:txBody>
      </p:sp>
      <p:sp>
        <p:nvSpPr>
          <p:cNvPr id="1711" name="Google Shape;1711;p52"/>
          <p:cNvSpPr txBox="1">
            <a:spLocks noGrp="1"/>
          </p:cNvSpPr>
          <p:nvPr>
            <p:ph type="subTitle" idx="4"/>
          </p:nvPr>
        </p:nvSpPr>
        <p:spPr>
          <a:xfrm>
            <a:off x="2161827" y="3627050"/>
            <a:ext cx="3485938" cy="93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has a beautiful name and is the second planet from the Sun. It’s terribly hot, even hotter than Mercury, and its atmosphere is extremely poisonous</a:t>
            </a:r>
            <a:endParaRPr/>
          </a:p>
        </p:txBody>
      </p:sp>
      <p:sp>
        <p:nvSpPr>
          <p:cNvPr id="1712" name="Google Shape;1712;p52"/>
          <p:cNvSpPr/>
          <p:nvPr/>
        </p:nvSpPr>
        <p:spPr>
          <a:xfrm flipH="1">
            <a:off x="1050263" y="3316749"/>
            <a:ext cx="859689" cy="699921"/>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3" name="Google Shape;1713;p52"/>
          <p:cNvGrpSpPr/>
          <p:nvPr/>
        </p:nvGrpSpPr>
        <p:grpSpPr>
          <a:xfrm>
            <a:off x="1304299" y="3491523"/>
            <a:ext cx="351615" cy="350373"/>
            <a:chOff x="6203579" y="3348981"/>
            <a:chExt cx="351615" cy="350373"/>
          </a:xfrm>
        </p:grpSpPr>
        <p:sp>
          <p:nvSpPr>
            <p:cNvPr id="1714" name="Google Shape;1714;p52"/>
            <p:cNvSpPr/>
            <p:nvPr/>
          </p:nvSpPr>
          <p:spPr>
            <a:xfrm>
              <a:off x="6377667" y="3404249"/>
              <a:ext cx="93686" cy="58072"/>
            </a:xfrm>
            <a:custGeom>
              <a:avLst/>
              <a:gdLst/>
              <a:ahLst/>
              <a:cxnLst/>
              <a:rect l="l" t="t" r="r" b="b"/>
              <a:pathLst>
                <a:path w="2941" h="1823" extrusionOk="0">
                  <a:moveTo>
                    <a:pt x="644" y="0"/>
                  </a:moveTo>
                  <a:cubicBezTo>
                    <a:pt x="467" y="0"/>
                    <a:pt x="288" y="39"/>
                    <a:pt x="119" y="120"/>
                  </a:cubicBezTo>
                  <a:cubicBezTo>
                    <a:pt x="36" y="155"/>
                    <a:pt x="0" y="251"/>
                    <a:pt x="36" y="322"/>
                  </a:cubicBezTo>
                  <a:cubicBezTo>
                    <a:pt x="70" y="374"/>
                    <a:pt x="129" y="413"/>
                    <a:pt x="186" y="413"/>
                  </a:cubicBezTo>
                  <a:cubicBezTo>
                    <a:pt x="208" y="413"/>
                    <a:pt x="230" y="407"/>
                    <a:pt x="250" y="394"/>
                  </a:cubicBezTo>
                  <a:cubicBezTo>
                    <a:pt x="370" y="337"/>
                    <a:pt x="498" y="310"/>
                    <a:pt x="625" y="310"/>
                  </a:cubicBezTo>
                  <a:cubicBezTo>
                    <a:pt x="950" y="310"/>
                    <a:pt x="1269" y="487"/>
                    <a:pt x="1441" y="786"/>
                  </a:cubicBezTo>
                  <a:cubicBezTo>
                    <a:pt x="1215" y="1036"/>
                    <a:pt x="1143" y="1406"/>
                    <a:pt x="1286" y="1739"/>
                  </a:cubicBezTo>
                  <a:cubicBezTo>
                    <a:pt x="1322" y="1798"/>
                    <a:pt x="1381" y="1822"/>
                    <a:pt x="1441" y="1822"/>
                  </a:cubicBezTo>
                  <a:cubicBezTo>
                    <a:pt x="1560" y="1822"/>
                    <a:pt x="1631" y="1703"/>
                    <a:pt x="1584" y="1608"/>
                  </a:cubicBezTo>
                  <a:cubicBezTo>
                    <a:pt x="1453" y="1322"/>
                    <a:pt x="1572" y="989"/>
                    <a:pt x="1858" y="858"/>
                  </a:cubicBezTo>
                  <a:cubicBezTo>
                    <a:pt x="1936" y="822"/>
                    <a:pt x="2017" y="805"/>
                    <a:pt x="2096" y="805"/>
                  </a:cubicBezTo>
                  <a:cubicBezTo>
                    <a:pt x="2305" y="805"/>
                    <a:pt x="2501" y="924"/>
                    <a:pt x="2596" y="1132"/>
                  </a:cubicBezTo>
                  <a:cubicBezTo>
                    <a:pt x="2631" y="1193"/>
                    <a:pt x="2699" y="1229"/>
                    <a:pt x="2760" y="1229"/>
                  </a:cubicBezTo>
                  <a:cubicBezTo>
                    <a:pt x="2782" y="1229"/>
                    <a:pt x="2803" y="1224"/>
                    <a:pt x="2822" y="1215"/>
                  </a:cubicBezTo>
                  <a:cubicBezTo>
                    <a:pt x="2893" y="1167"/>
                    <a:pt x="2941" y="1084"/>
                    <a:pt x="2893" y="1013"/>
                  </a:cubicBezTo>
                  <a:cubicBezTo>
                    <a:pt x="2757" y="696"/>
                    <a:pt x="2448" y="503"/>
                    <a:pt x="2108" y="503"/>
                  </a:cubicBezTo>
                  <a:cubicBezTo>
                    <a:pt x="1975" y="503"/>
                    <a:pt x="1837" y="532"/>
                    <a:pt x="1703" y="596"/>
                  </a:cubicBezTo>
                  <a:cubicBezTo>
                    <a:pt x="1476" y="218"/>
                    <a:pt x="1066" y="0"/>
                    <a:pt x="6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52"/>
            <p:cNvSpPr/>
            <p:nvPr/>
          </p:nvSpPr>
          <p:spPr>
            <a:xfrm>
              <a:off x="6260090" y="3449611"/>
              <a:ext cx="76643" cy="44947"/>
            </a:xfrm>
            <a:custGeom>
              <a:avLst/>
              <a:gdLst/>
              <a:ahLst/>
              <a:cxnLst/>
              <a:rect l="l" t="t" r="r" b="b"/>
              <a:pathLst>
                <a:path w="2406" h="1411" extrusionOk="0">
                  <a:moveTo>
                    <a:pt x="1868" y="0"/>
                  </a:moveTo>
                  <a:cubicBezTo>
                    <a:pt x="1523" y="0"/>
                    <a:pt x="1190" y="178"/>
                    <a:pt x="1012" y="541"/>
                  </a:cubicBezTo>
                  <a:cubicBezTo>
                    <a:pt x="891" y="501"/>
                    <a:pt x="765" y="480"/>
                    <a:pt x="638" y="480"/>
                  </a:cubicBezTo>
                  <a:cubicBezTo>
                    <a:pt x="466" y="480"/>
                    <a:pt x="291" y="518"/>
                    <a:pt x="119" y="601"/>
                  </a:cubicBezTo>
                  <a:cubicBezTo>
                    <a:pt x="36" y="636"/>
                    <a:pt x="0" y="732"/>
                    <a:pt x="36" y="803"/>
                  </a:cubicBezTo>
                  <a:cubicBezTo>
                    <a:pt x="70" y="855"/>
                    <a:pt x="129" y="894"/>
                    <a:pt x="186" y="894"/>
                  </a:cubicBezTo>
                  <a:cubicBezTo>
                    <a:pt x="209" y="894"/>
                    <a:pt x="230" y="888"/>
                    <a:pt x="250" y="875"/>
                  </a:cubicBezTo>
                  <a:cubicBezTo>
                    <a:pt x="375" y="820"/>
                    <a:pt x="506" y="794"/>
                    <a:pt x="636" y="794"/>
                  </a:cubicBezTo>
                  <a:cubicBezTo>
                    <a:pt x="990" y="794"/>
                    <a:pt x="1332" y="987"/>
                    <a:pt x="1489" y="1327"/>
                  </a:cubicBezTo>
                  <a:cubicBezTo>
                    <a:pt x="1512" y="1386"/>
                    <a:pt x="1572" y="1410"/>
                    <a:pt x="1631" y="1410"/>
                  </a:cubicBezTo>
                  <a:cubicBezTo>
                    <a:pt x="1750" y="1410"/>
                    <a:pt x="1822" y="1291"/>
                    <a:pt x="1786" y="1196"/>
                  </a:cubicBezTo>
                  <a:cubicBezTo>
                    <a:pt x="1679" y="970"/>
                    <a:pt x="1500" y="779"/>
                    <a:pt x="1310" y="660"/>
                  </a:cubicBezTo>
                  <a:cubicBezTo>
                    <a:pt x="1435" y="426"/>
                    <a:pt x="1654" y="315"/>
                    <a:pt x="1877" y="315"/>
                  </a:cubicBezTo>
                  <a:cubicBezTo>
                    <a:pt x="1971" y="315"/>
                    <a:pt x="2067" y="335"/>
                    <a:pt x="2155" y="374"/>
                  </a:cubicBezTo>
                  <a:cubicBezTo>
                    <a:pt x="2175" y="388"/>
                    <a:pt x="2198" y="394"/>
                    <a:pt x="2221" y="394"/>
                  </a:cubicBezTo>
                  <a:cubicBezTo>
                    <a:pt x="2280" y="394"/>
                    <a:pt x="2341" y="355"/>
                    <a:pt x="2358" y="303"/>
                  </a:cubicBezTo>
                  <a:cubicBezTo>
                    <a:pt x="2405" y="220"/>
                    <a:pt x="2358" y="124"/>
                    <a:pt x="2286" y="89"/>
                  </a:cubicBezTo>
                  <a:cubicBezTo>
                    <a:pt x="2151" y="30"/>
                    <a:pt x="2009" y="0"/>
                    <a:pt x="18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52"/>
            <p:cNvSpPr/>
            <p:nvPr/>
          </p:nvSpPr>
          <p:spPr>
            <a:xfrm>
              <a:off x="6415574" y="3498349"/>
              <a:ext cx="49343" cy="21598"/>
            </a:xfrm>
            <a:custGeom>
              <a:avLst/>
              <a:gdLst/>
              <a:ahLst/>
              <a:cxnLst/>
              <a:rect l="l" t="t" r="r" b="b"/>
              <a:pathLst>
                <a:path w="1549" h="678" extrusionOk="0">
                  <a:moveTo>
                    <a:pt x="642" y="1"/>
                  </a:moveTo>
                  <a:cubicBezTo>
                    <a:pt x="446" y="1"/>
                    <a:pt x="250" y="58"/>
                    <a:pt x="84" y="178"/>
                  </a:cubicBezTo>
                  <a:cubicBezTo>
                    <a:pt x="13" y="237"/>
                    <a:pt x="1" y="333"/>
                    <a:pt x="37" y="404"/>
                  </a:cubicBezTo>
                  <a:cubicBezTo>
                    <a:pt x="75" y="450"/>
                    <a:pt x="128" y="477"/>
                    <a:pt x="180" y="477"/>
                  </a:cubicBezTo>
                  <a:cubicBezTo>
                    <a:pt x="209" y="477"/>
                    <a:pt x="237" y="469"/>
                    <a:pt x="263" y="452"/>
                  </a:cubicBezTo>
                  <a:cubicBezTo>
                    <a:pt x="382" y="366"/>
                    <a:pt x="521" y="324"/>
                    <a:pt x="659" y="324"/>
                  </a:cubicBezTo>
                  <a:cubicBezTo>
                    <a:pt x="865" y="324"/>
                    <a:pt x="1068" y="417"/>
                    <a:pt x="1203" y="595"/>
                  </a:cubicBezTo>
                  <a:cubicBezTo>
                    <a:pt x="1227" y="642"/>
                    <a:pt x="1275" y="678"/>
                    <a:pt x="1334" y="678"/>
                  </a:cubicBezTo>
                  <a:cubicBezTo>
                    <a:pt x="1465" y="678"/>
                    <a:pt x="1549" y="523"/>
                    <a:pt x="1465" y="416"/>
                  </a:cubicBezTo>
                  <a:cubicBezTo>
                    <a:pt x="1268" y="146"/>
                    <a:pt x="954" y="1"/>
                    <a:pt x="6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52"/>
            <p:cNvSpPr/>
            <p:nvPr/>
          </p:nvSpPr>
          <p:spPr>
            <a:xfrm>
              <a:off x="6344283" y="3473247"/>
              <a:ext cx="41380" cy="32301"/>
            </a:xfrm>
            <a:custGeom>
              <a:avLst/>
              <a:gdLst/>
              <a:ahLst/>
              <a:cxnLst/>
              <a:rect l="l" t="t" r="r" b="b"/>
              <a:pathLst>
                <a:path w="1299" h="1014" extrusionOk="0">
                  <a:moveTo>
                    <a:pt x="1122" y="0"/>
                  </a:moveTo>
                  <a:cubicBezTo>
                    <a:pt x="1048" y="0"/>
                    <a:pt x="986" y="56"/>
                    <a:pt x="953" y="133"/>
                  </a:cubicBezTo>
                  <a:cubicBezTo>
                    <a:pt x="899" y="455"/>
                    <a:pt x="612" y="701"/>
                    <a:pt x="293" y="701"/>
                  </a:cubicBezTo>
                  <a:cubicBezTo>
                    <a:pt x="259" y="701"/>
                    <a:pt x="225" y="698"/>
                    <a:pt x="191" y="692"/>
                  </a:cubicBezTo>
                  <a:cubicBezTo>
                    <a:pt x="178" y="689"/>
                    <a:pt x="166" y="687"/>
                    <a:pt x="155" y="687"/>
                  </a:cubicBezTo>
                  <a:cubicBezTo>
                    <a:pt x="87" y="687"/>
                    <a:pt x="33" y="742"/>
                    <a:pt x="12" y="823"/>
                  </a:cubicBezTo>
                  <a:cubicBezTo>
                    <a:pt x="0" y="906"/>
                    <a:pt x="60" y="990"/>
                    <a:pt x="155" y="1002"/>
                  </a:cubicBezTo>
                  <a:cubicBezTo>
                    <a:pt x="215" y="1014"/>
                    <a:pt x="250" y="1014"/>
                    <a:pt x="310" y="1014"/>
                  </a:cubicBezTo>
                  <a:cubicBezTo>
                    <a:pt x="774" y="1014"/>
                    <a:pt x="1203" y="668"/>
                    <a:pt x="1286" y="180"/>
                  </a:cubicBezTo>
                  <a:cubicBezTo>
                    <a:pt x="1298" y="97"/>
                    <a:pt x="1239" y="13"/>
                    <a:pt x="1143" y="2"/>
                  </a:cubicBezTo>
                  <a:cubicBezTo>
                    <a:pt x="1136" y="1"/>
                    <a:pt x="1129" y="0"/>
                    <a:pt x="11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52"/>
            <p:cNvSpPr/>
            <p:nvPr/>
          </p:nvSpPr>
          <p:spPr>
            <a:xfrm>
              <a:off x="6203579" y="3348981"/>
              <a:ext cx="351615" cy="350373"/>
            </a:xfrm>
            <a:custGeom>
              <a:avLst/>
              <a:gdLst/>
              <a:ahLst/>
              <a:cxnLst/>
              <a:rect l="l" t="t" r="r" b="b"/>
              <a:pathLst>
                <a:path w="11038" h="10999" extrusionOk="0">
                  <a:moveTo>
                    <a:pt x="4995" y="1"/>
                  </a:moveTo>
                  <a:cubicBezTo>
                    <a:pt x="4687" y="1"/>
                    <a:pt x="4370" y="111"/>
                    <a:pt x="4132" y="331"/>
                  </a:cubicBezTo>
                  <a:cubicBezTo>
                    <a:pt x="3987" y="258"/>
                    <a:pt x="3828" y="224"/>
                    <a:pt x="3666" y="224"/>
                  </a:cubicBezTo>
                  <a:cubicBezTo>
                    <a:pt x="3298" y="224"/>
                    <a:pt x="2919" y="402"/>
                    <a:pt x="2679" y="700"/>
                  </a:cubicBezTo>
                  <a:cubicBezTo>
                    <a:pt x="2642" y="695"/>
                    <a:pt x="2604" y="692"/>
                    <a:pt x="2566" y="692"/>
                  </a:cubicBezTo>
                  <a:cubicBezTo>
                    <a:pt x="2064" y="692"/>
                    <a:pt x="1551" y="1122"/>
                    <a:pt x="1429" y="1676"/>
                  </a:cubicBezTo>
                  <a:cubicBezTo>
                    <a:pt x="881" y="1795"/>
                    <a:pt x="488" y="2462"/>
                    <a:pt x="643" y="3081"/>
                  </a:cubicBezTo>
                  <a:cubicBezTo>
                    <a:pt x="84" y="3379"/>
                    <a:pt x="0" y="4248"/>
                    <a:pt x="441" y="4784"/>
                  </a:cubicBezTo>
                  <a:cubicBezTo>
                    <a:pt x="336" y="5477"/>
                    <a:pt x="852" y="6142"/>
                    <a:pt x="1432" y="6142"/>
                  </a:cubicBezTo>
                  <a:cubicBezTo>
                    <a:pt x="1510" y="6142"/>
                    <a:pt x="1589" y="6130"/>
                    <a:pt x="1667" y="6105"/>
                  </a:cubicBezTo>
                  <a:cubicBezTo>
                    <a:pt x="1827" y="6308"/>
                    <a:pt x="2150" y="6444"/>
                    <a:pt x="2456" y="6444"/>
                  </a:cubicBezTo>
                  <a:cubicBezTo>
                    <a:pt x="2491" y="6444"/>
                    <a:pt x="2526" y="6442"/>
                    <a:pt x="2560" y="6439"/>
                  </a:cubicBezTo>
                  <a:cubicBezTo>
                    <a:pt x="3002" y="7378"/>
                    <a:pt x="3681" y="7769"/>
                    <a:pt x="4568" y="7769"/>
                  </a:cubicBezTo>
                  <a:cubicBezTo>
                    <a:pt x="4805" y="7769"/>
                    <a:pt x="5056" y="7741"/>
                    <a:pt x="5322" y="7689"/>
                  </a:cubicBezTo>
                  <a:cubicBezTo>
                    <a:pt x="5429" y="8070"/>
                    <a:pt x="5715" y="8534"/>
                    <a:pt x="6382" y="8915"/>
                  </a:cubicBezTo>
                  <a:cubicBezTo>
                    <a:pt x="7454" y="9534"/>
                    <a:pt x="7965" y="10022"/>
                    <a:pt x="8037" y="10487"/>
                  </a:cubicBezTo>
                  <a:cubicBezTo>
                    <a:pt x="8085" y="10796"/>
                    <a:pt x="8346" y="10999"/>
                    <a:pt x="8644" y="10999"/>
                  </a:cubicBezTo>
                  <a:cubicBezTo>
                    <a:pt x="9049" y="10999"/>
                    <a:pt x="9323" y="10630"/>
                    <a:pt x="9251" y="10260"/>
                  </a:cubicBezTo>
                  <a:lnTo>
                    <a:pt x="8835" y="8355"/>
                  </a:lnTo>
                  <a:cubicBezTo>
                    <a:pt x="9275" y="8260"/>
                    <a:pt x="9573" y="7927"/>
                    <a:pt x="9620" y="7593"/>
                  </a:cubicBezTo>
                  <a:cubicBezTo>
                    <a:pt x="9656" y="7308"/>
                    <a:pt x="9763" y="7177"/>
                    <a:pt x="9644" y="6867"/>
                  </a:cubicBezTo>
                  <a:cubicBezTo>
                    <a:pt x="10299" y="6808"/>
                    <a:pt x="10752" y="6081"/>
                    <a:pt x="10609" y="5427"/>
                  </a:cubicBezTo>
                  <a:cubicBezTo>
                    <a:pt x="11025" y="5034"/>
                    <a:pt x="11037" y="4212"/>
                    <a:pt x="10585" y="3831"/>
                  </a:cubicBezTo>
                  <a:cubicBezTo>
                    <a:pt x="10656" y="3307"/>
                    <a:pt x="10323" y="2760"/>
                    <a:pt x="9823" y="2545"/>
                  </a:cubicBezTo>
                  <a:cubicBezTo>
                    <a:pt x="9835" y="2355"/>
                    <a:pt x="9787" y="2164"/>
                    <a:pt x="9704" y="1974"/>
                  </a:cubicBezTo>
                  <a:cubicBezTo>
                    <a:pt x="9673" y="1919"/>
                    <a:pt x="9616" y="1890"/>
                    <a:pt x="9560" y="1890"/>
                  </a:cubicBezTo>
                  <a:cubicBezTo>
                    <a:pt x="9531" y="1890"/>
                    <a:pt x="9502" y="1898"/>
                    <a:pt x="9478" y="1914"/>
                  </a:cubicBezTo>
                  <a:cubicBezTo>
                    <a:pt x="9406" y="1950"/>
                    <a:pt x="9370" y="2057"/>
                    <a:pt x="9418" y="2129"/>
                  </a:cubicBezTo>
                  <a:cubicBezTo>
                    <a:pt x="9513" y="2295"/>
                    <a:pt x="9537" y="2474"/>
                    <a:pt x="9489" y="2605"/>
                  </a:cubicBezTo>
                  <a:cubicBezTo>
                    <a:pt x="9466" y="2700"/>
                    <a:pt x="9525" y="2783"/>
                    <a:pt x="9609" y="2819"/>
                  </a:cubicBezTo>
                  <a:cubicBezTo>
                    <a:pt x="10061" y="2926"/>
                    <a:pt x="10371" y="3438"/>
                    <a:pt x="10251" y="3855"/>
                  </a:cubicBezTo>
                  <a:cubicBezTo>
                    <a:pt x="10240" y="3938"/>
                    <a:pt x="10263" y="4010"/>
                    <a:pt x="10323" y="4034"/>
                  </a:cubicBezTo>
                  <a:cubicBezTo>
                    <a:pt x="10609" y="4212"/>
                    <a:pt x="10716" y="4724"/>
                    <a:pt x="10490" y="5105"/>
                  </a:cubicBezTo>
                  <a:cubicBezTo>
                    <a:pt x="10418" y="4950"/>
                    <a:pt x="10299" y="4748"/>
                    <a:pt x="10085" y="4557"/>
                  </a:cubicBezTo>
                  <a:cubicBezTo>
                    <a:pt x="10051" y="4529"/>
                    <a:pt x="10014" y="4514"/>
                    <a:pt x="9978" y="4514"/>
                  </a:cubicBezTo>
                  <a:cubicBezTo>
                    <a:pt x="9939" y="4514"/>
                    <a:pt x="9902" y="4532"/>
                    <a:pt x="9870" y="4569"/>
                  </a:cubicBezTo>
                  <a:cubicBezTo>
                    <a:pt x="9799" y="4653"/>
                    <a:pt x="9799" y="4736"/>
                    <a:pt x="9882" y="4796"/>
                  </a:cubicBezTo>
                  <a:cubicBezTo>
                    <a:pt x="10085" y="4974"/>
                    <a:pt x="10216" y="5200"/>
                    <a:pt x="10287" y="5462"/>
                  </a:cubicBezTo>
                  <a:lnTo>
                    <a:pt x="10287" y="5498"/>
                  </a:lnTo>
                  <a:cubicBezTo>
                    <a:pt x="10463" y="6016"/>
                    <a:pt x="10035" y="6624"/>
                    <a:pt x="9592" y="6624"/>
                  </a:cubicBezTo>
                  <a:cubicBezTo>
                    <a:pt x="9526" y="6624"/>
                    <a:pt x="9459" y="6611"/>
                    <a:pt x="9394" y="6581"/>
                  </a:cubicBezTo>
                  <a:lnTo>
                    <a:pt x="9359" y="6581"/>
                  </a:lnTo>
                  <a:cubicBezTo>
                    <a:pt x="9251" y="6510"/>
                    <a:pt x="9120" y="6462"/>
                    <a:pt x="8989" y="6462"/>
                  </a:cubicBezTo>
                  <a:lnTo>
                    <a:pt x="8180" y="6462"/>
                  </a:lnTo>
                  <a:cubicBezTo>
                    <a:pt x="8096" y="6462"/>
                    <a:pt x="8013" y="6534"/>
                    <a:pt x="8013" y="6629"/>
                  </a:cubicBezTo>
                  <a:cubicBezTo>
                    <a:pt x="8013" y="6712"/>
                    <a:pt x="8096" y="6796"/>
                    <a:pt x="8180" y="6796"/>
                  </a:cubicBezTo>
                  <a:lnTo>
                    <a:pt x="8989" y="6796"/>
                  </a:lnTo>
                  <a:cubicBezTo>
                    <a:pt x="9251" y="6796"/>
                    <a:pt x="9442" y="7046"/>
                    <a:pt x="9370" y="7296"/>
                  </a:cubicBezTo>
                  <a:cubicBezTo>
                    <a:pt x="9370" y="7308"/>
                    <a:pt x="9359" y="7367"/>
                    <a:pt x="9311" y="7605"/>
                  </a:cubicBezTo>
                  <a:cubicBezTo>
                    <a:pt x="9228" y="7927"/>
                    <a:pt x="8942" y="8141"/>
                    <a:pt x="8632" y="8141"/>
                  </a:cubicBezTo>
                  <a:lnTo>
                    <a:pt x="7596" y="8141"/>
                  </a:lnTo>
                  <a:cubicBezTo>
                    <a:pt x="7275" y="8141"/>
                    <a:pt x="6989" y="7927"/>
                    <a:pt x="6918" y="7605"/>
                  </a:cubicBezTo>
                  <a:cubicBezTo>
                    <a:pt x="6870" y="7355"/>
                    <a:pt x="6858" y="7296"/>
                    <a:pt x="6858" y="7296"/>
                  </a:cubicBezTo>
                  <a:cubicBezTo>
                    <a:pt x="6799" y="7046"/>
                    <a:pt x="6977" y="6796"/>
                    <a:pt x="7239" y="6796"/>
                  </a:cubicBezTo>
                  <a:lnTo>
                    <a:pt x="7501" y="6796"/>
                  </a:lnTo>
                  <a:cubicBezTo>
                    <a:pt x="7584" y="6796"/>
                    <a:pt x="7656" y="6712"/>
                    <a:pt x="7656" y="6629"/>
                  </a:cubicBezTo>
                  <a:cubicBezTo>
                    <a:pt x="7656" y="6534"/>
                    <a:pt x="7584" y="6462"/>
                    <a:pt x="7501" y="6462"/>
                  </a:cubicBezTo>
                  <a:lnTo>
                    <a:pt x="7239" y="6462"/>
                  </a:lnTo>
                  <a:cubicBezTo>
                    <a:pt x="6763" y="6462"/>
                    <a:pt x="6430" y="6915"/>
                    <a:pt x="6549" y="7355"/>
                  </a:cubicBezTo>
                  <a:cubicBezTo>
                    <a:pt x="6584" y="7593"/>
                    <a:pt x="6608" y="7665"/>
                    <a:pt x="6608" y="7665"/>
                  </a:cubicBezTo>
                  <a:cubicBezTo>
                    <a:pt x="6727" y="8129"/>
                    <a:pt x="7144" y="8439"/>
                    <a:pt x="7596" y="8439"/>
                  </a:cubicBezTo>
                  <a:lnTo>
                    <a:pt x="8525" y="8439"/>
                  </a:lnTo>
                  <a:lnTo>
                    <a:pt x="8942" y="10380"/>
                  </a:lnTo>
                  <a:cubicBezTo>
                    <a:pt x="8954" y="10463"/>
                    <a:pt x="8942" y="10558"/>
                    <a:pt x="8882" y="10630"/>
                  </a:cubicBezTo>
                  <a:cubicBezTo>
                    <a:pt x="8818" y="10703"/>
                    <a:pt x="8733" y="10737"/>
                    <a:pt x="8650" y="10737"/>
                  </a:cubicBezTo>
                  <a:cubicBezTo>
                    <a:pt x="8517" y="10737"/>
                    <a:pt x="8388" y="10648"/>
                    <a:pt x="8358" y="10487"/>
                  </a:cubicBezTo>
                  <a:cubicBezTo>
                    <a:pt x="8275" y="9903"/>
                    <a:pt x="7739" y="9368"/>
                    <a:pt x="6561" y="8677"/>
                  </a:cubicBezTo>
                  <a:cubicBezTo>
                    <a:pt x="5751" y="8225"/>
                    <a:pt x="5513" y="7570"/>
                    <a:pt x="5620" y="6998"/>
                  </a:cubicBezTo>
                  <a:lnTo>
                    <a:pt x="5620" y="6998"/>
                  </a:lnTo>
                  <a:cubicBezTo>
                    <a:pt x="5918" y="7129"/>
                    <a:pt x="5870" y="7272"/>
                    <a:pt x="6025" y="7272"/>
                  </a:cubicBezTo>
                  <a:cubicBezTo>
                    <a:pt x="6156" y="7272"/>
                    <a:pt x="6227" y="7117"/>
                    <a:pt x="6156" y="7010"/>
                  </a:cubicBezTo>
                  <a:cubicBezTo>
                    <a:pt x="6025" y="6820"/>
                    <a:pt x="5834" y="6712"/>
                    <a:pt x="5620" y="6653"/>
                  </a:cubicBezTo>
                  <a:lnTo>
                    <a:pt x="5584" y="6617"/>
                  </a:lnTo>
                  <a:cubicBezTo>
                    <a:pt x="5560" y="6605"/>
                    <a:pt x="5537" y="6599"/>
                    <a:pt x="5516" y="6599"/>
                  </a:cubicBezTo>
                  <a:cubicBezTo>
                    <a:pt x="5495" y="6599"/>
                    <a:pt x="5477" y="6605"/>
                    <a:pt x="5465" y="6617"/>
                  </a:cubicBezTo>
                  <a:cubicBezTo>
                    <a:pt x="5422" y="6610"/>
                    <a:pt x="5377" y="6607"/>
                    <a:pt x="5333" y="6607"/>
                  </a:cubicBezTo>
                  <a:cubicBezTo>
                    <a:pt x="5145" y="6607"/>
                    <a:pt x="4950" y="6666"/>
                    <a:pt x="4787" y="6772"/>
                  </a:cubicBezTo>
                  <a:cubicBezTo>
                    <a:pt x="4715" y="6831"/>
                    <a:pt x="4703" y="6927"/>
                    <a:pt x="4751" y="6998"/>
                  </a:cubicBezTo>
                  <a:cubicBezTo>
                    <a:pt x="4789" y="7044"/>
                    <a:pt x="4838" y="7071"/>
                    <a:pt x="4886" y="7071"/>
                  </a:cubicBezTo>
                  <a:cubicBezTo>
                    <a:pt x="4913" y="7071"/>
                    <a:pt x="4940" y="7063"/>
                    <a:pt x="4965" y="7046"/>
                  </a:cubicBezTo>
                  <a:cubicBezTo>
                    <a:pt x="5072" y="6974"/>
                    <a:pt x="5191" y="6939"/>
                    <a:pt x="5310" y="6939"/>
                  </a:cubicBezTo>
                  <a:cubicBezTo>
                    <a:pt x="5298" y="7058"/>
                    <a:pt x="5287" y="7224"/>
                    <a:pt x="5298" y="7403"/>
                  </a:cubicBezTo>
                  <a:cubicBezTo>
                    <a:pt x="5049" y="7450"/>
                    <a:pt x="4820" y="7475"/>
                    <a:pt x="4609" y="7475"/>
                  </a:cubicBezTo>
                  <a:cubicBezTo>
                    <a:pt x="3761" y="7475"/>
                    <a:pt x="3208" y="7082"/>
                    <a:pt x="2846" y="6224"/>
                  </a:cubicBezTo>
                  <a:cubicBezTo>
                    <a:pt x="2798" y="6058"/>
                    <a:pt x="2762" y="5796"/>
                    <a:pt x="2798" y="5688"/>
                  </a:cubicBezTo>
                  <a:cubicBezTo>
                    <a:pt x="2822" y="5605"/>
                    <a:pt x="2786" y="5510"/>
                    <a:pt x="2691" y="5486"/>
                  </a:cubicBezTo>
                  <a:cubicBezTo>
                    <a:pt x="2672" y="5478"/>
                    <a:pt x="2652" y="5474"/>
                    <a:pt x="2633" y="5474"/>
                  </a:cubicBezTo>
                  <a:cubicBezTo>
                    <a:pt x="2568" y="5474"/>
                    <a:pt x="2507" y="5517"/>
                    <a:pt x="2489" y="5581"/>
                  </a:cubicBezTo>
                  <a:cubicBezTo>
                    <a:pt x="2429" y="5748"/>
                    <a:pt x="2453" y="5974"/>
                    <a:pt x="2489" y="6141"/>
                  </a:cubicBezTo>
                  <a:cubicBezTo>
                    <a:pt x="2469" y="6142"/>
                    <a:pt x="2450" y="6143"/>
                    <a:pt x="2431" y="6143"/>
                  </a:cubicBezTo>
                  <a:cubicBezTo>
                    <a:pt x="2141" y="6143"/>
                    <a:pt x="1950" y="5980"/>
                    <a:pt x="1905" y="5879"/>
                  </a:cubicBezTo>
                  <a:cubicBezTo>
                    <a:pt x="1893" y="5843"/>
                    <a:pt x="1858" y="5808"/>
                    <a:pt x="1810" y="5796"/>
                  </a:cubicBezTo>
                  <a:cubicBezTo>
                    <a:pt x="1789" y="5787"/>
                    <a:pt x="1771" y="5783"/>
                    <a:pt x="1753" y="5783"/>
                  </a:cubicBezTo>
                  <a:cubicBezTo>
                    <a:pt x="1701" y="5783"/>
                    <a:pt x="1658" y="5816"/>
                    <a:pt x="1596" y="5843"/>
                  </a:cubicBezTo>
                  <a:cubicBezTo>
                    <a:pt x="1552" y="5855"/>
                    <a:pt x="1509" y="5861"/>
                    <a:pt x="1466" y="5861"/>
                  </a:cubicBezTo>
                  <a:cubicBezTo>
                    <a:pt x="1050" y="5861"/>
                    <a:pt x="679" y="5315"/>
                    <a:pt x="798" y="4807"/>
                  </a:cubicBezTo>
                  <a:cubicBezTo>
                    <a:pt x="846" y="4653"/>
                    <a:pt x="643" y="4653"/>
                    <a:pt x="536" y="4260"/>
                  </a:cubicBezTo>
                  <a:cubicBezTo>
                    <a:pt x="417" y="3855"/>
                    <a:pt x="584" y="3462"/>
                    <a:pt x="893" y="3367"/>
                  </a:cubicBezTo>
                  <a:cubicBezTo>
                    <a:pt x="977" y="3343"/>
                    <a:pt x="1036" y="3248"/>
                    <a:pt x="1000" y="3164"/>
                  </a:cubicBezTo>
                  <a:cubicBezTo>
                    <a:pt x="798" y="2664"/>
                    <a:pt x="1131" y="2045"/>
                    <a:pt x="1596" y="2009"/>
                  </a:cubicBezTo>
                  <a:cubicBezTo>
                    <a:pt x="1667" y="2009"/>
                    <a:pt x="1739" y="1950"/>
                    <a:pt x="1739" y="1867"/>
                  </a:cubicBezTo>
                  <a:cubicBezTo>
                    <a:pt x="1781" y="1436"/>
                    <a:pt x="2175" y="1060"/>
                    <a:pt x="2570" y="1060"/>
                  </a:cubicBezTo>
                  <a:cubicBezTo>
                    <a:pt x="2623" y="1060"/>
                    <a:pt x="2675" y="1067"/>
                    <a:pt x="2727" y="1081"/>
                  </a:cubicBezTo>
                  <a:cubicBezTo>
                    <a:pt x="2736" y="1082"/>
                    <a:pt x="2745" y="1083"/>
                    <a:pt x="2754" y="1083"/>
                  </a:cubicBezTo>
                  <a:cubicBezTo>
                    <a:pt x="2816" y="1083"/>
                    <a:pt x="2874" y="1049"/>
                    <a:pt x="2905" y="997"/>
                  </a:cubicBezTo>
                  <a:cubicBezTo>
                    <a:pt x="3065" y="744"/>
                    <a:pt x="3387" y="579"/>
                    <a:pt x="3692" y="579"/>
                  </a:cubicBezTo>
                  <a:cubicBezTo>
                    <a:pt x="3773" y="579"/>
                    <a:pt x="3854" y="591"/>
                    <a:pt x="3929" y="616"/>
                  </a:cubicBezTo>
                  <a:cubicBezTo>
                    <a:pt x="3870" y="700"/>
                    <a:pt x="3810" y="819"/>
                    <a:pt x="3810" y="962"/>
                  </a:cubicBezTo>
                  <a:cubicBezTo>
                    <a:pt x="3774" y="962"/>
                    <a:pt x="3739" y="974"/>
                    <a:pt x="3703" y="974"/>
                  </a:cubicBezTo>
                  <a:cubicBezTo>
                    <a:pt x="3465" y="1045"/>
                    <a:pt x="3298" y="1212"/>
                    <a:pt x="3298" y="1212"/>
                  </a:cubicBezTo>
                  <a:cubicBezTo>
                    <a:pt x="3239" y="1271"/>
                    <a:pt x="3239" y="1378"/>
                    <a:pt x="3298" y="1438"/>
                  </a:cubicBezTo>
                  <a:cubicBezTo>
                    <a:pt x="3328" y="1468"/>
                    <a:pt x="3370" y="1483"/>
                    <a:pt x="3411" y="1483"/>
                  </a:cubicBezTo>
                  <a:cubicBezTo>
                    <a:pt x="3453" y="1483"/>
                    <a:pt x="3495" y="1468"/>
                    <a:pt x="3524" y="1438"/>
                  </a:cubicBezTo>
                  <a:cubicBezTo>
                    <a:pt x="3532" y="1422"/>
                    <a:pt x="3715" y="1247"/>
                    <a:pt x="3964" y="1247"/>
                  </a:cubicBezTo>
                  <a:cubicBezTo>
                    <a:pt x="4094" y="1247"/>
                    <a:pt x="4243" y="1295"/>
                    <a:pt x="4394" y="1438"/>
                  </a:cubicBezTo>
                  <a:cubicBezTo>
                    <a:pt x="4417" y="1462"/>
                    <a:pt x="4465" y="1474"/>
                    <a:pt x="4513" y="1474"/>
                  </a:cubicBezTo>
                  <a:cubicBezTo>
                    <a:pt x="4656" y="1474"/>
                    <a:pt x="4715" y="1295"/>
                    <a:pt x="4632" y="1200"/>
                  </a:cubicBezTo>
                  <a:cubicBezTo>
                    <a:pt x="4465" y="1033"/>
                    <a:pt x="4286" y="962"/>
                    <a:pt x="4132" y="926"/>
                  </a:cubicBezTo>
                  <a:cubicBezTo>
                    <a:pt x="4155" y="819"/>
                    <a:pt x="4251" y="688"/>
                    <a:pt x="4298" y="664"/>
                  </a:cubicBezTo>
                  <a:lnTo>
                    <a:pt x="4298" y="640"/>
                  </a:lnTo>
                  <a:cubicBezTo>
                    <a:pt x="4502" y="424"/>
                    <a:pt x="4770" y="329"/>
                    <a:pt x="5016" y="329"/>
                  </a:cubicBezTo>
                  <a:cubicBezTo>
                    <a:pt x="5257" y="329"/>
                    <a:pt x="5478" y="421"/>
                    <a:pt x="5596" y="581"/>
                  </a:cubicBezTo>
                  <a:cubicBezTo>
                    <a:pt x="5620" y="628"/>
                    <a:pt x="5668" y="640"/>
                    <a:pt x="5715" y="664"/>
                  </a:cubicBezTo>
                  <a:cubicBezTo>
                    <a:pt x="5763" y="664"/>
                    <a:pt x="5799" y="640"/>
                    <a:pt x="5834" y="616"/>
                  </a:cubicBezTo>
                  <a:cubicBezTo>
                    <a:pt x="5984" y="476"/>
                    <a:pt x="6190" y="411"/>
                    <a:pt x="6397" y="411"/>
                  </a:cubicBezTo>
                  <a:cubicBezTo>
                    <a:pt x="6700" y="411"/>
                    <a:pt x="7005" y="552"/>
                    <a:pt x="7132" y="807"/>
                  </a:cubicBezTo>
                  <a:cubicBezTo>
                    <a:pt x="7153" y="869"/>
                    <a:pt x="7210" y="904"/>
                    <a:pt x="7287" y="904"/>
                  </a:cubicBezTo>
                  <a:cubicBezTo>
                    <a:pt x="7299" y="904"/>
                    <a:pt x="7310" y="904"/>
                    <a:pt x="7323" y="902"/>
                  </a:cubicBezTo>
                  <a:cubicBezTo>
                    <a:pt x="7391" y="883"/>
                    <a:pt x="7462" y="874"/>
                    <a:pt x="7533" y="874"/>
                  </a:cubicBezTo>
                  <a:cubicBezTo>
                    <a:pt x="7908" y="874"/>
                    <a:pt x="8292" y="1123"/>
                    <a:pt x="8382" y="1474"/>
                  </a:cubicBezTo>
                  <a:cubicBezTo>
                    <a:pt x="8392" y="1544"/>
                    <a:pt x="8445" y="1598"/>
                    <a:pt x="8519" y="1598"/>
                  </a:cubicBezTo>
                  <a:cubicBezTo>
                    <a:pt x="8533" y="1598"/>
                    <a:pt x="8546" y="1596"/>
                    <a:pt x="8561" y="1593"/>
                  </a:cubicBezTo>
                  <a:cubicBezTo>
                    <a:pt x="8578" y="1591"/>
                    <a:pt x="8595" y="1590"/>
                    <a:pt x="8612" y="1590"/>
                  </a:cubicBezTo>
                  <a:cubicBezTo>
                    <a:pt x="8726" y="1590"/>
                    <a:pt x="8843" y="1624"/>
                    <a:pt x="8978" y="1676"/>
                  </a:cubicBezTo>
                  <a:cubicBezTo>
                    <a:pt x="8994" y="1682"/>
                    <a:pt x="9013" y="1685"/>
                    <a:pt x="9033" y="1685"/>
                  </a:cubicBezTo>
                  <a:cubicBezTo>
                    <a:pt x="9095" y="1685"/>
                    <a:pt x="9162" y="1654"/>
                    <a:pt x="9180" y="1581"/>
                  </a:cubicBezTo>
                  <a:cubicBezTo>
                    <a:pt x="9216" y="1497"/>
                    <a:pt x="9180" y="1402"/>
                    <a:pt x="9097" y="1378"/>
                  </a:cubicBezTo>
                  <a:cubicBezTo>
                    <a:pt x="8942" y="1319"/>
                    <a:pt x="8799" y="1271"/>
                    <a:pt x="8644" y="1271"/>
                  </a:cubicBezTo>
                  <a:cubicBezTo>
                    <a:pt x="8472" y="841"/>
                    <a:pt x="7989" y="547"/>
                    <a:pt x="7502" y="547"/>
                  </a:cubicBezTo>
                  <a:cubicBezTo>
                    <a:pt x="7450" y="547"/>
                    <a:pt x="7398" y="550"/>
                    <a:pt x="7346" y="557"/>
                  </a:cubicBezTo>
                  <a:cubicBezTo>
                    <a:pt x="7145" y="251"/>
                    <a:pt x="6767" y="81"/>
                    <a:pt x="6386" y="81"/>
                  </a:cubicBezTo>
                  <a:cubicBezTo>
                    <a:pt x="6159" y="81"/>
                    <a:pt x="5931" y="142"/>
                    <a:pt x="5739" y="271"/>
                  </a:cubicBezTo>
                  <a:cubicBezTo>
                    <a:pt x="5542" y="91"/>
                    <a:pt x="5272" y="1"/>
                    <a:pt x="49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9" name="Google Shape;1719;p52"/>
          <p:cNvGrpSpPr/>
          <p:nvPr/>
        </p:nvGrpSpPr>
        <p:grpSpPr>
          <a:xfrm>
            <a:off x="1369730" y="1896311"/>
            <a:ext cx="220755" cy="352348"/>
            <a:chOff x="5829984" y="3350032"/>
            <a:chExt cx="220755" cy="352348"/>
          </a:xfrm>
        </p:grpSpPr>
        <p:sp>
          <p:nvSpPr>
            <p:cNvPr id="1720" name="Google Shape;1720;p52"/>
            <p:cNvSpPr/>
            <p:nvPr/>
          </p:nvSpPr>
          <p:spPr>
            <a:xfrm>
              <a:off x="5829984" y="3350032"/>
              <a:ext cx="220755" cy="352348"/>
            </a:xfrm>
            <a:custGeom>
              <a:avLst/>
              <a:gdLst/>
              <a:ahLst/>
              <a:cxnLst/>
              <a:rect l="l" t="t" r="r" b="b"/>
              <a:pathLst>
                <a:path w="6930" h="11061" extrusionOk="0">
                  <a:moveTo>
                    <a:pt x="1989" y="333"/>
                  </a:moveTo>
                  <a:lnTo>
                    <a:pt x="1989" y="2060"/>
                  </a:lnTo>
                  <a:lnTo>
                    <a:pt x="1072" y="2060"/>
                  </a:lnTo>
                  <a:lnTo>
                    <a:pt x="1072" y="333"/>
                  </a:lnTo>
                  <a:close/>
                  <a:moveTo>
                    <a:pt x="3299" y="333"/>
                  </a:moveTo>
                  <a:lnTo>
                    <a:pt x="3299" y="2060"/>
                  </a:lnTo>
                  <a:lnTo>
                    <a:pt x="2322" y="2060"/>
                  </a:lnTo>
                  <a:lnTo>
                    <a:pt x="2322" y="333"/>
                  </a:lnTo>
                  <a:close/>
                  <a:moveTo>
                    <a:pt x="4608" y="333"/>
                  </a:moveTo>
                  <a:lnTo>
                    <a:pt x="4608" y="2060"/>
                  </a:lnTo>
                  <a:lnTo>
                    <a:pt x="3632" y="2060"/>
                  </a:lnTo>
                  <a:lnTo>
                    <a:pt x="3632" y="333"/>
                  </a:lnTo>
                  <a:close/>
                  <a:moveTo>
                    <a:pt x="5108" y="2381"/>
                  </a:moveTo>
                  <a:lnTo>
                    <a:pt x="5108" y="2774"/>
                  </a:lnTo>
                  <a:lnTo>
                    <a:pt x="1810" y="2774"/>
                  </a:lnTo>
                  <a:lnTo>
                    <a:pt x="1810" y="2381"/>
                  </a:lnTo>
                  <a:close/>
                  <a:moveTo>
                    <a:pt x="6085" y="3084"/>
                  </a:moveTo>
                  <a:cubicBezTo>
                    <a:pt x="6370" y="3084"/>
                    <a:pt x="6609" y="3322"/>
                    <a:pt x="6609" y="3608"/>
                  </a:cubicBezTo>
                  <a:lnTo>
                    <a:pt x="6609" y="10216"/>
                  </a:lnTo>
                  <a:cubicBezTo>
                    <a:pt x="6609" y="10489"/>
                    <a:pt x="6370" y="10728"/>
                    <a:pt x="6085" y="10728"/>
                  </a:cubicBezTo>
                  <a:lnTo>
                    <a:pt x="846" y="10728"/>
                  </a:lnTo>
                  <a:cubicBezTo>
                    <a:pt x="560" y="10728"/>
                    <a:pt x="322" y="10489"/>
                    <a:pt x="322" y="10216"/>
                  </a:cubicBezTo>
                  <a:lnTo>
                    <a:pt x="322" y="3608"/>
                  </a:lnTo>
                  <a:cubicBezTo>
                    <a:pt x="322" y="3322"/>
                    <a:pt x="560" y="3084"/>
                    <a:pt x="846" y="3084"/>
                  </a:cubicBezTo>
                  <a:close/>
                  <a:moveTo>
                    <a:pt x="905" y="0"/>
                  </a:moveTo>
                  <a:cubicBezTo>
                    <a:pt x="822" y="0"/>
                    <a:pt x="739" y="71"/>
                    <a:pt x="739" y="167"/>
                  </a:cubicBezTo>
                  <a:lnTo>
                    <a:pt x="739" y="2215"/>
                  </a:lnTo>
                  <a:cubicBezTo>
                    <a:pt x="739" y="2310"/>
                    <a:pt x="822" y="2381"/>
                    <a:pt x="905" y="2381"/>
                  </a:cubicBezTo>
                  <a:lnTo>
                    <a:pt x="1501" y="2381"/>
                  </a:lnTo>
                  <a:lnTo>
                    <a:pt x="1501" y="2762"/>
                  </a:lnTo>
                  <a:lnTo>
                    <a:pt x="846" y="2762"/>
                  </a:lnTo>
                  <a:cubicBezTo>
                    <a:pt x="382" y="2762"/>
                    <a:pt x="1" y="3143"/>
                    <a:pt x="1" y="3620"/>
                  </a:cubicBezTo>
                  <a:lnTo>
                    <a:pt x="1" y="10216"/>
                  </a:lnTo>
                  <a:cubicBezTo>
                    <a:pt x="1" y="10668"/>
                    <a:pt x="370" y="11061"/>
                    <a:pt x="846" y="11061"/>
                  </a:cubicBezTo>
                  <a:lnTo>
                    <a:pt x="6085" y="11061"/>
                  </a:lnTo>
                  <a:cubicBezTo>
                    <a:pt x="6549" y="11061"/>
                    <a:pt x="6930" y="10692"/>
                    <a:pt x="6930" y="10216"/>
                  </a:cubicBezTo>
                  <a:lnTo>
                    <a:pt x="6930" y="3608"/>
                  </a:lnTo>
                  <a:cubicBezTo>
                    <a:pt x="6930" y="3143"/>
                    <a:pt x="6549" y="2774"/>
                    <a:pt x="6085" y="2774"/>
                  </a:cubicBezTo>
                  <a:lnTo>
                    <a:pt x="5430" y="2774"/>
                  </a:lnTo>
                  <a:lnTo>
                    <a:pt x="5430" y="2381"/>
                  </a:lnTo>
                  <a:lnTo>
                    <a:pt x="6025" y="2381"/>
                  </a:lnTo>
                  <a:cubicBezTo>
                    <a:pt x="6108" y="2381"/>
                    <a:pt x="6192" y="2310"/>
                    <a:pt x="6192" y="2215"/>
                  </a:cubicBezTo>
                  <a:lnTo>
                    <a:pt x="6192" y="1191"/>
                  </a:lnTo>
                  <a:cubicBezTo>
                    <a:pt x="6192" y="1095"/>
                    <a:pt x="6108" y="1024"/>
                    <a:pt x="6025" y="1024"/>
                  </a:cubicBezTo>
                  <a:cubicBezTo>
                    <a:pt x="5942" y="1024"/>
                    <a:pt x="5858" y="1095"/>
                    <a:pt x="5858" y="1191"/>
                  </a:cubicBezTo>
                  <a:lnTo>
                    <a:pt x="5858" y="2048"/>
                  </a:lnTo>
                  <a:lnTo>
                    <a:pt x="4942" y="2048"/>
                  </a:lnTo>
                  <a:lnTo>
                    <a:pt x="4942" y="321"/>
                  </a:lnTo>
                  <a:lnTo>
                    <a:pt x="5858" y="321"/>
                  </a:lnTo>
                  <a:lnTo>
                    <a:pt x="5858" y="524"/>
                  </a:lnTo>
                  <a:cubicBezTo>
                    <a:pt x="5858" y="607"/>
                    <a:pt x="5942" y="679"/>
                    <a:pt x="6025" y="679"/>
                  </a:cubicBezTo>
                  <a:cubicBezTo>
                    <a:pt x="6108" y="679"/>
                    <a:pt x="6192" y="607"/>
                    <a:pt x="6192" y="524"/>
                  </a:cubicBezTo>
                  <a:lnTo>
                    <a:pt x="6192" y="167"/>
                  </a:lnTo>
                  <a:cubicBezTo>
                    <a:pt x="6192" y="71"/>
                    <a:pt x="6108" y="0"/>
                    <a:pt x="60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52"/>
            <p:cNvSpPr/>
            <p:nvPr/>
          </p:nvSpPr>
          <p:spPr>
            <a:xfrm>
              <a:off x="5912297" y="3541927"/>
              <a:ext cx="56160" cy="56160"/>
            </a:xfrm>
            <a:custGeom>
              <a:avLst/>
              <a:gdLst/>
              <a:ahLst/>
              <a:cxnLst/>
              <a:rect l="l" t="t" r="r" b="b"/>
              <a:pathLst>
                <a:path w="1763" h="1763" extrusionOk="0">
                  <a:moveTo>
                    <a:pt x="881" y="1"/>
                  </a:moveTo>
                  <a:cubicBezTo>
                    <a:pt x="798" y="1"/>
                    <a:pt x="715" y="72"/>
                    <a:pt x="715" y="167"/>
                  </a:cubicBezTo>
                  <a:lnTo>
                    <a:pt x="715" y="715"/>
                  </a:lnTo>
                  <a:lnTo>
                    <a:pt x="167" y="715"/>
                  </a:lnTo>
                  <a:cubicBezTo>
                    <a:pt x="84" y="715"/>
                    <a:pt x="0" y="798"/>
                    <a:pt x="0" y="882"/>
                  </a:cubicBezTo>
                  <a:cubicBezTo>
                    <a:pt x="0" y="977"/>
                    <a:pt x="84" y="1048"/>
                    <a:pt x="167" y="1048"/>
                  </a:cubicBezTo>
                  <a:lnTo>
                    <a:pt x="715" y="1048"/>
                  </a:lnTo>
                  <a:lnTo>
                    <a:pt x="715" y="1596"/>
                  </a:lnTo>
                  <a:cubicBezTo>
                    <a:pt x="715" y="1691"/>
                    <a:pt x="798" y="1763"/>
                    <a:pt x="881" y="1763"/>
                  </a:cubicBezTo>
                  <a:cubicBezTo>
                    <a:pt x="965" y="1763"/>
                    <a:pt x="1048" y="1691"/>
                    <a:pt x="1048" y="1596"/>
                  </a:cubicBezTo>
                  <a:lnTo>
                    <a:pt x="1048" y="1048"/>
                  </a:lnTo>
                  <a:lnTo>
                    <a:pt x="1596" y="1048"/>
                  </a:lnTo>
                  <a:cubicBezTo>
                    <a:pt x="1679" y="1048"/>
                    <a:pt x="1762" y="977"/>
                    <a:pt x="1762" y="882"/>
                  </a:cubicBezTo>
                  <a:cubicBezTo>
                    <a:pt x="1762" y="798"/>
                    <a:pt x="1679" y="715"/>
                    <a:pt x="1596" y="715"/>
                  </a:cubicBezTo>
                  <a:lnTo>
                    <a:pt x="1048" y="715"/>
                  </a:lnTo>
                  <a:lnTo>
                    <a:pt x="1048" y="167"/>
                  </a:lnTo>
                  <a:cubicBezTo>
                    <a:pt x="1048" y="72"/>
                    <a:pt x="965" y="1"/>
                    <a:pt x="8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52"/>
            <p:cNvSpPr/>
            <p:nvPr/>
          </p:nvSpPr>
          <p:spPr>
            <a:xfrm>
              <a:off x="5885730" y="3515391"/>
              <a:ext cx="109263" cy="109263"/>
            </a:xfrm>
            <a:custGeom>
              <a:avLst/>
              <a:gdLst/>
              <a:ahLst/>
              <a:cxnLst/>
              <a:rect l="l" t="t" r="r" b="b"/>
              <a:pathLst>
                <a:path w="3430" h="3430" extrusionOk="0">
                  <a:moveTo>
                    <a:pt x="1715" y="345"/>
                  </a:moveTo>
                  <a:cubicBezTo>
                    <a:pt x="2477" y="345"/>
                    <a:pt x="3096" y="976"/>
                    <a:pt x="3096" y="1727"/>
                  </a:cubicBezTo>
                  <a:cubicBezTo>
                    <a:pt x="3096" y="2489"/>
                    <a:pt x="2477" y="3120"/>
                    <a:pt x="1715" y="3120"/>
                  </a:cubicBezTo>
                  <a:cubicBezTo>
                    <a:pt x="953" y="3120"/>
                    <a:pt x="334" y="2489"/>
                    <a:pt x="334" y="1727"/>
                  </a:cubicBezTo>
                  <a:cubicBezTo>
                    <a:pt x="334" y="976"/>
                    <a:pt x="953" y="345"/>
                    <a:pt x="1715" y="345"/>
                  </a:cubicBezTo>
                  <a:close/>
                  <a:moveTo>
                    <a:pt x="1715" y="0"/>
                  </a:moveTo>
                  <a:cubicBezTo>
                    <a:pt x="775" y="0"/>
                    <a:pt x="1" y="762"/>
                    <a:pt x="1" y="1715"/>
                  </a:cubicBezTo>
                  <a:cubicBezTo>
                    <a:pt x="1" y="2667"/>
                    <a:pt x="775" y="3429"/>
                    <a:pt x="1715" y="3429"/>
                  </a:cubicBezTo>
                  <a:cubicBezTo>
                    <a:pt x="2656" y="3429"/>
                    <a:pt x="3430" y="2667"/>
                    <a:pt x="3430" y="1715"/>
                  </a:cubicBezTo>
                  <a:cubicBezTo>
                    <a:pt x="3430" y="774"/>
                    <a:pt x="2668" y="0"/>
                    <a:pt x="17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52"/>
            <p:cNvSpPr/>
            <p:nvPr/>
          </p:nvSpPr>
          <p:spPr>
            <a:xfrm>
              <a:off x="5862986" y="3476305"/>
              <a:ext cx="154783" cy="188167"/>
            </a:xfrm>
            <a:custGeom>
              <a:avLst/>
              <a:gdLst/>
              <a:ahLst/>
              <a:cxnLst/>
              <a:rect l="l" t="t" r="r" b="b"/>
              <a:pathLst>
                <a:path w="4859" h="5907" extrusionOk="0">
                  <a:moveTo>
                    <a:pt x="167" y="1"/>
                  </a:moveTo>
                  <a:cubicBezTo>
                    <a:pt x="84" y="1"/>
                    <a:pt x="0" y="72"/>
                    <a:pt x="0" y="156"/>
                  </a:cubicBezTo>
                  <a:lnTo>
                    <a:pt x="0" y="5740"/>
                  </a:lnTo>
                  <a:cubicBezTo>
                    <a:pt x="0" y="5835"/>
                    <a:pt x="84" y="5906"/>
                    <a:pt x="167" y="5906"/>
                  </a:cubicBezTo>
                  <a:lnTo>
                    <a:pt x="4691" y="5906"/>
                  </a:lnTo>
                  <a:cubicBezTo>
                    <a:pt x="4787" y="5906"/>
                    <a:pt x="4858" y="5835"/>
                    <a:pt x="4858" y="5740"/>
                  </a:cubicBezTo>
                  <a:lnTo>
                    <a:pt x="4858" y="156"/>
                  </a:lnTo>
                  <a:cubicBezTo>
                    <a:pt x="4858" y="72"/>
                    <a:pt x="4775" y="1"/>
                    <a:pt x="4691" y="1"/>
                  </a:cubicBezTo>
                  <a:lnTo>
                    <a:pt x="1715" y="1"/>
                  </a:lnTo>
                  <a:cubicBezTo>
                    <a:pt x="1632" y="1"/>
                    <a:pt x="1548" y="72"/>
                    <a:pt x="1548" y="156"/>
                  </a:cubicBezTo>
                  <a:cubicBezTo>
                    <a:pt x="1548" y="251"/>
                    <a:pt x="1632" y="322"/>
                    <a:pt x="1715" y="322"/>
                  </a:cubicBezTo>
                  <a:lnTo>
                    <a:pt x="4525" y="322"/>
                  </a:lnTo>
                  <a:lnTo>
                    <a:pt x="4525" y="5597"/>
                  </a:lnTo>
                  <a:lnTo>
                    <a:pt x="334" y="5597"/>
                  </a:lnTo>
                  <a:lnTo>
                    <a:pt x="334" y="322"/>
                  </a:lnTo>
                  <a:lnTo>
                    <a:pt x="881" y="322"/>
                  </a:lnTo>
                  <a:cubicBezTo>
                    <a:pt x="977" y="322"/>
                    <a:pt x="1048" y="251"/>
                    <a:pt x="1048" y="156"/>
                  </a:cubicBezTo>
                  <a:cubicBezTo>
                    <a:pt x="1048" y="72"/>
                    <a:pt x="977" y="1"/>
                    <a:pt x="8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rupo 13">
            <a:extLst>
              <a:ext uri="{FF2B5EF4-FFF2-40B4-BE49-F238E27FC236}">
                <a16:creationId xmlns:a16="http://schemas.microsoft.com/office/drawing/2014/main" id="{69E2B79A-7E0A-40BF-AD09-727A93E1EE93}"/>
              </a:ext>
            </a:extLst>
          </p:cNvPr>
          <p:cNvGrpSpPr/>
          <p:nvPr/>
        </p:nvGrpSpPr>
        <p:grpSpPr>
          <a:xfrm rot="532613">
            <a:off x="5899640" y="1746186"/>
            <a:ext cx="2805112" cy="2563813"/>
            <a:chOff x="5899640" y="1746186"/>
            <a:chExt cx="2805112" cy="2563813"/>
          </a:xfrm>
        </p:grpSpPr>
        <p:sp>
          <p:nvSpPr>
            <p:cNvPr id="8" name="Freeform 5">
              <a:extLst>
                <a:ext uri="{FF2B5EF4-FFF2-40B4-BE49-F238E27FC236}">
                  <a16:creationId xmlns:a16="http://schemas.microsoft.com/office/drawing/2014/main" id="{039E576A-6EF5-44FD-9E25-B7425C681A88}"/>
                </a:ext>
              </a:extLst>
            </p:cNvPr>
            <p:cNvSpPr>
              <a:spLocks noEditPoints="1"/>
            </p:cNvSpPr>
            <p:nvPr/>
          </p:nvSpPr>
          <p:spPr bwMode="auto">
            <a:xfrm>
              <a:off x="5899640" y="1746186"/>
              <a:ext cx="2047875" cy="2549525"/>
            </a:xfrm>
            <a:custGeom>
              <a:avLst/>
              <a:gdLst>
                <a:gd name="T0" fmla="*/ 142 w 157"/>
                <a:gd name="T1" fmla="*/ 122 h 195"/>
                <a:gd name="T2" fmla="*/ 147 w 157"/>
                <a:gd name="T3" fmla="*/ 86 h 195"/>
                <a:gd name="T4" fmla="*/ 145 w 157"/>
                <a:gd name="T5" fmla="*/ 76 h 195"/>
                <a:gd name="T6" fmla="*/ 144 w 157"/>
                <a:gd name="T7" fmla="*/ 113 h 195"/>
                <a:gd name="T8" fmla="*/ 142 w 157"/>
                <a:gd name="T9" fmla="*/ 117 h 195"/>
                <a:gd name="T10" fmla="*/ 137 w 157"/>
                <a:gd name="T11" fmla="*/ 103 h 195"/>
                <a:gd name="T12" fmla="*/ 123 w 157"/>
                <a:gd name="T13" fmla="*/ 98 h 195"/>
                <a:gd name="T14" fmla="*/ 121 w 157"/>
                <a:gd name="T15" fmla="*/ 101 h 195"/>
                <a:gd name="T16" fmla="*/ 129 w 157"/>
                <a:gd name="T17" fmla="*/ 111 h 195"/>
                <a:gd name="T18" fmla="*/ 124 w 157"/>
                <a:gd name="T19" fmla="*/ 113 h 195"/>
                <a:gd name="T20" fmla="*/ 119 w 157"/>
                <a:gd name="T21" fmla="*/ 107 h 195"/>
                <a:gd name="T22" fmla="*/ 117 w 157"/>
                <a:gd name="T23" fmla="*/ 112 h 195"/>
                <a:gd name="T24" fmla="*/ 108 w 157"/>
                <a:gd name="T25" fmla="*/ 114 h 195"/>
                <a:gd name="T26" fmla="*/ 121 w 157"/>
                <a:gd name="T27" fmla="*/ 100 h 195"/>
                <a:gd name="T28" fmla="*/ 116 w 157"/>
                <a:gd name="T29" fmla="*/ 100 h 195"/>
                <a:gd name="T30" fmla="*/ 91 w 157"/>
                <a:gd name="T31" fmla="*/ 104 h 195"/>
                <a:gd name="T32" fmla="*/ 86 w 157"/>
                <a:gd name="T33" fmla="*/ 131 h 195"/>
                <a:gd name="T34" fmla="*/ 85 w 157"/>
                <a:gd name="T35" fmla="*/ 136 h 195"/>
                <a:gd name="T36" fmla="*/ 76 w 157"/>
                <a:gd name="T37" fmla="*/ 78 h 195"/>
                <a:gd name="T38" fmla="*/ 35 w 157"/>
                <a:gd name="T39" fmla="*/ 53 h 195"/>
                <a:gd name="T40" fmla="*/ 34 w 157"/>
                <a:gd name="T41" fmla="*/ 47 h 195"/>
                <a:gd name="T42" fmla="*/ 24 w 157"/>
                <a:gd name="T43" fmla="*/ 1 h 195"/>
                <a:gd name="T44" fmla="*/ 17 w 157"/>
                <a:gd name="T45" fmla="*/ 47 h 195"/>
                <a:gd name="T46" fmla="*/ 15 w 157"/>
                <a:gd name="T47" fmla="*/ 53 h 195"/>
                <a:gd name="T48" fmla="*/ 12 w 157"/>
                <a:gd name="T49" fmla="*/ 57 h 195"/>
                <a:gd name="T50" fmla="*/ 20 w 157"/>
                <a:gd name="T51" fmla="*/ 58 h 195"/>
                <a:gd name="T52" fmla="*/ 7 w 157"/>
                <a:gd name="T53" fmla="*/ 86 h 195"/>
                <a:gd name="T54" fmla="*/ 6 w 157"/>
                <a:gd name="T55" fmla="*/ 95 h 195"/>
                <a:gd name="T56" fmla="*/ 22 w 157"/>
                <a:gd name="T57" fmla="*/ 133 h 195"/>
                <a:gd name="T58" fmla="*/ 28 w 157"/>
                <a:gd name="T59" fmla="*/ 134 h 195"/>
                <a:gd name="T60" fmla="*/ 38 w 157"/>
                <a:gd name="T61" fmla="*/ 122 h 195"/>
                <a:gd name="T62" fmla="*/ 31 w 157"/>
                <a:gd name="T63" fmla="*/ 124 h 195"/>
                <a:gd name="T64" fmla="*/ 30 w 157"/>
                <a:gd name="T65" fmla="*/ 115 h 195"/>
                <a:gd name="T66" fmla="*/ 29 w 157"/>
                <a:gd name="T67" fmla="*/ 75 h 195"/>
                <a:gd name="T68" fmla="*/ 39 w 157"/>
                <a:gd name="T69" fmla="*/ 89 h 195"/>
                <a:gd name="T70" fmla="*/ 36 w 157"/>
                <a:gd name="T71" fmla="*/ 120 h 195"/>
                <a:gd name="T72" fmla="*/ 41 w 157"/>
                <a:gd name="T73" fmla="*/ 118 h 195"/>
                <a:gd name="T74" fmla="*/ 30 w 157"/>
                <a:gd name="T75" fmla="*/ 58 h 195"/>
                <a:gd name="T76" fmla="*/ 46 w 157"/>
                <a:gd name="T77" fmla="*/ 57 h 195"/>
                <a:gd name="T78" fmla="*/ 73 w 157"/>
                <a:gd name="T79" fmla="*/ 121 h 195"/>
                <a:gd name="T80" fmla="*/ 86 w 157"/>
                <a:gd name="T81" fmla="*/ 146 h 195"/>
                <a:gd name="T82" fmla="*/ 87 w 157"/>
                <a:gd name="T83" fmla="*/ 171 h 195"/>
                <a:gd name="T84" fmla="*/ 94 w 157"/>
                <a:gd name="T85" fmla="*/ 195 h 195"/>
                <a:gd name="T86" fmla="*/ 98 w 157"/>
                <a:gd name="T87" fmla="*/ 189 h 195"/>
                <a:gd name="T88" fmla="*/ 91 w 157"/>
                <a:gd name="T89" fmla="*/ 188 h 195"/>
                <a:gd name="T90" fmla="*/ 97 w 157"/>
                <a:gd name="T91" fmla="*/ 181 h 195"/>
                <a:gd name="T92" fmla="*/ 104 w 157"/>
                <a:gd name="T93" fmla="*/ 187 h 195"/>
                <a:gd name="T94" fmla="*/ 136 w 157"/>
                <a:gd name="T95" fmla="*/ 182 h 195"/>
                <a:gd name="T96" fmla="*/ 141 w 157"/>
                <a:gd name="T97" fmla="*/ 133 h 195"/>
                <a:gd name="T98" fmla="*/ 157 w 157"/>
                <a:gd name="T99" fmla="*/ 126 h 195"/>
                <a:gd name="T100" fmla="*/ 88 w 157"/>
                <a:gd name="T101" fmla="*/ 109 h 195"/>
                <a:gd name="T102" fmla="*/ 106 w 157"/>
                <a:gd name="T103" fmla="*/ 107 h 195"/>
                <a:gd name="T104" fmla="*/ 88 w 157"/>
                <a:gd name="T105" fmla="*/ 109 h 195"/>
                <a:gd name="T106" fmla="*/ 26 w 157"/>
                <a:gd name="T107" fmla="*/ 49 h 195"/>
                <a:gd name="T108" fmla="*/ 25 w 157"/>
                <a:gd name="T109" fmla="*/ 61 h 195"/>
                <a:gd name="T110" fmla="*/ 24 w 157"/>
                <a:gd name="T111" fmla="*/ 49 h 195"/>
                <a:gd name="T112" fmla="*/ 5 w 157"/>
                <a:gd name="T113" fmla="*/ 25 h 195"/>
                <a:gd name="T114" fmla="*/ 46 w 157"/>
                <a:gd name="T115" fmla="*/ 2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7" h="195">
                  <a:moveTo>
                    <a:pt x="142" y="124"/>
                  </a:moveTo>
                  <a:cubicBezTo>
                    <a:pt x="142" y="123"/>
                    <a:pt x="142" y="122"/>
                    <a:pt x="142" y="122"/>
                  </a:cubicBezTo>
                  <a:cubicBezTo>
                    <a:pt x="147" y="120"/>
                    <a:pt x="147" y="116"/>
                    <a:pt x="147" y="112"/>
                  </a:cubicBezTo>
                  <a:cubicBezTo>
                    <a:pt x="147" y="103"/>
                    <a:pt x="147" y="95"/>
                    <a:pt x="147" y="86"/>
                  </a:cubicBezTo>
                  <a:cubicBezTo>
                    <a:pt x="147" y="83"/>
                    <a:pt x="147" y="80"/>
                    <a:pt x="147" y="77"/>
                  </a:cubicBezTo>
                  <a:cubicBezTo>
                    <a:pt x="147" y="77"/>
                    <a:pt x="146" y="77"/>
                    <a:pt x="145" y="76"/>
                  </a:cubicBezTo>
                  <a:cubicBezTo>
                    <a:pt x="145" y="78"/>
                    <a:pt x="144" y="80"/>
                    <a:pt x="144" y="81"/>
                  </a:cubicBezTo>
                  <a:cubicBezTo>
                    <a:pt x="144" y="92"/>
                    <a:pt x="144" y="102"/>
                    <a:pt x="144" y="113"/>
                  </a:cubicBezTo>
                  <a:cubicBezTo>
                    <a:pt x="144" y="114"/>
                    <a:pt x="143" y="116"/>
                    <a:pt x="143" y="117"/>
                  </a:cubicBezTo>
                  <a:cubicBezTo>
                    <a:pt x="142" y="117"/>
                    <a:pt x="142" y="117"/>
                    <a:pt x="142" y="117"/>
                  </a:cubicBezTo>
                  <a:cubicBezTo>
                    <a:pt x="142" y="116"/>
                    <a:pt x="141" y="114"/>
                    <a:pt x="142" y="112"/>
                  </a:cubicBezTo>
                  <a:cubicBezTo>
                    <a:pt x="143" y="107"/>
                    <a:pt x="142" y="105"/>
                    <a:pt x="137" y="103"/>
                  </a:cubicBezTo>
                  <a:cubicBezTo>
                    <a:pt x="135" y="103"/>
                    <a:pt x="134" y="102"/>
                    <a:pt x="133" y="101"/>
                  </a:cubicBezTo>
                  <a:cubicBezTo>
                    <a:pt x="130" y="97"/>
                    <a:pt x="127" y="96"/>
                    <a:pt x="123" y="98"/>
                  </a:cubicBezTo>
                  <a:cubicBezTo>
                    <a:pt x="122" y="99"/>
                    <a:pt x="121" y="100"/>
                    <a:pt x="121" y="100"/>
                  </a:cubicBezTo>
                  <a:cubicBezTo>
                    <a:pt x="121" y="100"/>
                    <a:pt x="121" y="101"/>
                    <a:pt x="121" y="101"/>
                  </a:cubicBezTo>
                  <a:cubicBezTo>
                    <a:pt x="130" y="101"/>
                    <a:pt x="131" y="102"/>
                    <a:pt x="133" y="112"/>
                  </a:cubicBezTo>
                  <a:cubicBezTo>
                    <a:pt x="131" y="112"/>
                    <a:pt x="130" y="111"/>
                    <a:pt x="129" y="111"/>
                  </a:cubicBezTo>
                  <a:cubicBezTo>
                    <a:pt x="128" y="110"/>
                    <a:pt x="128" y="109"/>
                    <a:pt x="127" y="108"/>
                  </a:cubicBezTo>
                  <a:cubicBezTo>
                    <a:pt x="126" y="109"/>
                    <a:pt x="125" y="111"/>
                    <a:pt x="124" y="113"/>
                  </a:cubicBezTo>
                  <a:cubicBezTo>
                    <a:pt x="123" y="112"/>
                    <a:pt x="122" y="111"/>
                    <a:pt x="121" y="110"/>
                  </a:cubicBezTo>
                  <a:cubicBezTo>
                    <a:pt x="120" y="109"/>
                    <a:pt x="120" y="108"/>
                    <a:pt x="119" y="107"/>
                  </a:cubicBezTo>
                  <a:cubicBezTo>
                    <a:pt x="118" y="108"/>
                    <a:pt x="118" y="110"/>
                    <a:pt x="117" y="111"/>
                  </a:cubicBezTo>
                  <a:cubicBezTo>
                    <a:pt x="117" y="111"/>
                    <a:pt x="117" y="112"/>
                    <a:pt x="117" y="112"/>
                  </a:cubicBezTo>
                  <a:cubicBezTo>
                    <a:pt x="115" y="112"/>
                    <a:pt x="113" y="112"/>
                    <a:pt x="111" y="111"/>
                  </a:cubicBezTo>
                  <a:cubicBezTo>
                    <a:pt x="110" y="112"/>
                    <a:pt x="109" y="113"/>
                    <a:pt x="108" y="114"/>
                  </a:cubicBezTo>
                  <a:cubicBezTo>
                    <a:pt x="108" y="108"/>
                    <a:pt x="113" y="107"/>
                    <a:pt x="116" y="104"/>
                  </a:cubicBezTo>
                  <a:cubicBezTo>
                    <a:pt x="117" y="102"/>
                    <a:pt x="119" y="101"/>
                    <a:pt x="121" y="100"/>
                  </a:cubicBezTo>
                  <a:cubicBezTo>
                    <a:pt x="121" y="100"/>
                    <a:pt x="122" y="99"/>
                    <a:pt x="123" y="98"/>
                  </a:cubicBezTo>
                  <a:cubicBezTo>
                    <a:pt x="121" y="99"/>
                    <a:pt x="118" y="98"/>
                    <a:pt x="116" y="100"/>
                  </a:cubicBezTo>
                  <a:cubicBezTo>
                    <a:pt x="111" y="104"/>
                    <a:pt x="105" y="103"/>
                    <a:pt x="100" y="103"/>
                  </a:cubicBezTo>
                  <a:cubicBezTo>
                    <a:pt x="97" y="103"/>
                    <a:pt x="93" y="103"/>
                    <a:pt x="91" y="104"/>
                  </a:cubicBezTo>
                  <a:cubicBezTo>
                    <a:pt x="88" y="105"/>
                    <a:pt x="85" y="107"/>
                    <a:pt x="85" y="109"/>
                  </a:cubicBezTo>
                  <a:cubicBezTo>
                    <a:pt x="84" y="117"/>
                    <a:pt x="85" y="124"/>
                    <a:pt x="86" y="131"/>
                  </a:cubicBezTo>
                  <a:cubicBezTo>
                    <a:pt x="86" y="132"/>
                    <a:pt x="88" y="133"/>
                    <a:pt x="88" y="133"/>
                  </a:cubicBezTo>
                  <a:cubicBezTo>
                    <a:pt x="87" y="134"/>
                    <a:pt x="86" y="135"/>
                    <a:pt x="85" y="136"/>
                  </a:cubicBezTo>
                  <a:cubicBezTo>
                    <a:pt x="77" y="131"/>
                    <a:pt x="76" y="123"/>
                    <a:pt x="76" y="115"/>
                  </a:cubicBezTo>
                  <a:cubicBezTo>
                    <a:pt x="76" y="103"/>
                    <a:pt x="76" y="90"/>
                    <a:pt x="76" y="78"/>
                  </a:cubicBezTo>
                  <a:cubicBezTo>
                    <a:pt x="76" y="68"/>
                    <a:pt x="67" y="57"/>
                    <a:pt x="57" y="55"/>
                  </a:cubicBezTo>
                  <a:cubicBezTo>
                    <a:pt x="50" y="53"/>
                    <a:pt x="43" y="54"/>
                    <a:pt x="35" y="53"/>
                  </a:cubicBezTo>
                  <a:cubicBezTo>
                    <a:pt x="34" y="53"/>
                    <a:pt x="31" y="52"/>
                    <a:pt x="30" y="51"/>
                  </a:cubicBezTo>
                  <a:cubicBezTo>
                    <a:pt x="29" y="48"/>
                    <a:pt x="32" y="48"/>
                    <a:pt x="34" y="47"/>
                  </a:cubicBezTo>
                  <a:cubicBezTo>
                    <a:pt x="45" y="43"/>
                    <a:pt x="51" y="31"/>
                    <a:pt x="49" y="19"/>
                  </a:cubicBezTo>
                  <a:cubicBezTo>
                    <a:pt x="46" y="8"/>
                    <a:pt x="35" y="0"/>
                    <a:pt x="24" y="1"/>
                  </a:cubicBezTo>
                  <a:cubicBezTo>
                    <a:pt x="12" y="2"/>
                    <a:pt x="4" y="10"/>
                    <a:pt x="2" y="22"/>
                  </a:cubicBezTo>
                  <a:cubicBezTo>
                    <a:pt x="0" y="32"/>
                    <a:pt x="7" y="43"/>
                    <a:pt x="17" y="47"/>
                  </a:cubicBezTo>
                  <a:cubicBezTo>
                    <a:pt x="18" y="48"/>
                    <a:pt x="19" y="50"/>
                    <a:pt x="20" y="52"/>
                  </a:cubicBezTo>
                  <a:cubicBezTo>
                    <a:pt x="18" y="52"/>
                    <a:pt x="17" y="53"/>
                    <a:pt x="15" y="53"/>
                  </a:cubicBezTo>
                  <a:cubicBezTo>
                    <a:pt x="14" y="53"/>
                    <a:pt x="13" y="53"/>
                    <a:pt x="12" y="54"/>
                  </a:cubicBezTo>
                  <a:cubicBezTo>
                    <a:pt x="12" y="55"/>
                    <a:pt x="12" y="56"/>
                    <a:pt x="12" y="57"/>
                  </a:cubicBezTo>
                  <a:cubicBezTo>
                    <a:pt x="13" y="58"/>
                    <a:pt x="14" y="57"/>
                    <a:pt x="15" y="57"/>
                  </a:cubicBezTo>
                  <a:cubicBezTo>
                    <a:pt x="17" y="58"/>
                    <a:pt x="18" y="58"/>
                    <a:pt x="20" y="58"/>
                  </a:cubicBezTo>
                  <a:cubicBezTo>
                    <a:pt x="20" y="60"/>
                    <a:pt x="20" y="63"/>
                    <a:pt x="19" y="64"/>
                  </a:cubicBezTo>
                  <a:cubicBezTo>
                    <a:pt x="12" y="69"/>
                    <a:pt x="9" y="77"/>
                    <a:pt x="7" y="86"/>
                  </a:cubicBezTo>
                  <a:cubicBezTo>
                    <a:pt x="7" y="88"/>
                    <a:pt x="8" y="90"/>
                    <a:pt x="8" y="92"/>
                  </a:cubicBezTo>
                  <a:cubicBezTo>
                    <a:pt x="8" y="93"/>
                    <a:pt x="6" y="94"/>
                    <a:pt x="6" y="95"/>
                  </a:cubicBezTo>
                  <a:cubicBezTo>
                    <a:pt x="6" y="100"/>
                    <a:pt x="6" y="105"/>
                    <a:pt x="7" y="109"/>
                  </a:cubicBezTo>
                  <a:cubicBezTo>
                    <a:pt x="9" y="119"/>
                    <a:pt x="12" y="128"/>
                    <a:pt x="22" y="133"/>
                  </a:cubicBezTo>
                  <a:cubicBezTo>
                    <a:pt x="23" y="134"/>
                    <a:pt x="24" y="136"/>
                    <a:pt x="25" y="138"/>
                  </a:cubicBezTo>
                  <a:cubicBezTo>
                    <a:pt x="26" y="137"/>
                    <a:pt x="27" y="135"/>
                    <a:pt x="28" y="134"/>
                  </a:cubicBezTo>
                  <a:cubicBezTo>
                    <a:pt x="30" y="133"/>
                    <a:pt x="32" y="132"/>
                    <a:pt x="33" y="131"/>
                  </a:cubicBezTo>
                  <a:cubicBezTo>
                    <a:pt x="36" y="129"/>
                    <a:pt x="40" y="127"/>
                    <a:pt x="38" y="122"/>
                  </a:cubicBezTo>
                  <a:cubicBezTo>
                    <a:pt x="37" y="121"/>
                    <a:pt x="37" y="121"/>
                    <a:pt x="36" y="120"/>
                  </a:cubicBezTo>
                  <a:cubicBezTo>
                    <a:pt x="35" y="121"/>
                    <a:pt x="33" y="122"/>
                    <a:pt x="31" y="124"/>
                  </a:cubicBezTo>
                  <a:cubicBezTo>
                    <a:pt x="29" y="123"/>
                    <a:pt x="27" y="122"/>
                    <a:pt x="29" y="119"/>
                  </a:cubicBezTo>
                  <a:cubicBezTo>
                    <a:pt x="30" y="118"/>
                    <a:pt x="30" y="116"/>
                    <a:pt x="30" y="115"/>
                  </a:cubicBezTo>
                  <a:cubicBezTo>
                    <a:pt x="32" y="111"/>
                    <a:pt x="34" y="108"/>
                    <a:pt x="34" y="104"/>
                  </a:cubicBezTo>
                  <a:cubicBezTo>
                    <a:pt x="36" y="93"/>
                    <a:pt x="34" y="84"/>
                    <a:pt x="29" y="75"/>
                  </a:cubicBezTo>
                  <a:cubicBezTo>
                    <a:pt x="27" y="72"/>
                    <a:pt x="27" y="72"/>
                    <a:pt x="30" y="69"/>
                  </a:cubicBezTo>
                  <a:cubicBezTo>
                    <a:pt x="36" y="74"/>
                    <a:pt x="37" y="82"/>
                    <a:pt x="39" y="89"/>
                  </a:cubicBezTo>
                  <a:cubicBezTo>
                    <a:pt x="41" y="98"/>
                    <a:pt x="40" y="107"/>
                    <a:pt x="36" y="116"/>
                  </a:cubicBezTo>
                  <a:cubicBezTo>
                    <a:pt x="36" y="117"/>
                    <a:pt x="36" y="119"/>
                    <a:pt x="36" y="120"/>
                  </a:cubicBezTo>
                  <a:cubicBezTo>
                    <a:pt x="37" y="121"/>
                    <a:pt x="37" y="121"/>
                    <a:pt x="38" y="122"/>
                  </a:cubicBezTo>
                  <a:cubicBezTo>
                    <a:pt x="39" y="121"/>
                    <a:pt x="41" y="120"/>
                    <a:pt x="41" y="118"/>
                  </a:cubicBezTo>
                  <a:cubicBezTo>
                    <a:pt x="47" y="98"/>
                    <a:pt x="48" y="79"/>
                    <a:pt x="31" y="63"/>
                  </a:cubicBezTo>
                  <a:cubicBezTo>
                    <a:pt x="30" y="62"/>
                    <a:pt x="30" y="60"/>
                    <a:pt x="30" y="58"/>
                  </a:cubicBezTo>
                  <a:cubicBezTo>
                    <a:pt x="31" y="58"/>
                    <a:pt x="33" y="57"/>
                    <a:pt x="34" y="57"/>
                  </a:cubicBezTo>
                  <a:cubicBezTo>
                    <a:pt x="38" y="57"/>
                    <a:pt x="42" y="57"/>
                    <a:pt x="46" y="57"/>
                  </a:cubicBezTo>
                  <a:cubicBezTo>
                    <a:pt x="63" y="56"/>
                    <a:pt x="74" y="68"/>
                    <a:pt x="73" y="83"/>
                  </a:cubicBezTo>
                  <a:cubicBezTo>
                    <a:pt x="73" y="96"/>
                    <a:pt x="73" y="108"/>
                    <a:pt x="73" y="121"/>
                  </a:cubicBezTo>
                  <a:cubicBezTo>
                    <a:pt x="73" y="129"/>
                    <a:pt x="77" y="136"/>
                    <a:pt x="83" y="138"/>
                  </a:cubicBezTo>
                  <a:cubicBezTo>
                    <a:pt x="84" y="140"/>
                    <a:pt x="86" y="143"/>
                    <a:pt x="86" y="146"/>
                  </a:cubicBezTo>
                  <a:cubicBezTo>
                    <a:pt x="86" y="152"/>
                    <a:pt x="86" y="159"/>
                    <a:pt x="86" y="166"/>
                  </a:cubicBezTo>
                  <a:cubicBezTo>
                    <a:pt x="86" y="168"/>
                    <a:pt x="87" y="169"/>
                    <a:pt x="87" y="171"/>
                  </a:cubicBezTo>
                  <a:cubicBezTo>
                    <a:pt x="85" y="177"/>
                    <a:pt x="86" y="184"/>
                    <a:pt x="88" y="190"/>
                  </a:cubicBezTo>
                  <a:cubicBezTo>
                    <a:pt x="89" y="194"/>
                    <a:pt x="91" y="195"/>
                    <a:pt x="94" y="195"/>
                  </a:cubicBezTo>
                  <a:cubicBezTo>
                    <a:pt x="98" y="194"/>
                    <a:pt x="103" y="190"/>
                    <a:pt x="104" y="187"/>
                  </a:cubicBezTo>
                  <a:cubicBezTo>
                    <a:pt x="102" y="188"/>
                    <a:pt x="100" y="188"/>
                    <a:pt x="98" y="189"/>
                  </a:cubicBezTo>
                  <a:cubicBezTo>
                    <a:pt x="96" y="190"/>
                    <a:pt x="95" y="191"/>
                    <a:pt x="93" y="192"/>
                  </a:cubicBezTo>
                  <a:cubicBezTo>
                    <a:pt x="92" y="191"/>
                    <a:pt x="91" y="189"/>
                    <a:pt x="91" y="188"/>
                  </a:cubicBezTo>
                  <a:cubicBezTo>
                    <a:pt x="89" y="183"/>
                    <a:pt x="89" y="183"/>
                    <a:pt x="94" y="183"/>
                  </a:cubicBezTo>
                  <a:cubicBezTo>
                    <a:pt x="95" y="183"/>
                    <a:pt x="96" y="181"/>
                    <a:pt x="97" y="181"/>
                  </a:cubicBezTo>
                  <a:cubicBezTo>
                    <a:pt x="100" y="182"/>
                    <a:pt x="103" y="183"/>
                    <a:pt x="106" y="183"/>
                  </a:cubicBezTo>
                  <a:cubicBezTo>
                    <a:pt x="106" y="184"/>
                    <a:pt x="105" y="186"/>
                    <a:pt x="104" y="187"/>
                  </a:cubicBezTo>
                  <a:cubicBezTo>
                    <a:pt x="105" y="187"/>
                    <a:pt x="107" y="188"/>
                    <a:pt x="108" y="188"/>
                  </a:cubicBezTo>
                  <a:cubicBezTo>
                    <a:pt x="116" y="182"/>
                    <a:pt x="126" y="182"/>
                    <a:pt x="136" y="182"/>
                  </a:cubicBezTo>
                  <a:cubicBezTo>
                    <a:pt x="140" y="182"/>
                    <a:pt x="141" y="181"/>
                    <a:pt x="141" y="176"/>
                  </a:cubicBezTo>
                  <a:cubicBezTo>
                    <a:pt x="141" y="162"/>
                    <a:pt x="141" y="147"/>
                    <a:pt x="141" y="133"/>
                  </a:cubicBezTo>
                  <a:cubicBezTo>
                    <a:pt x="141" y="127"/>
                    <a:pt x="148" y="123"/>
                    <a:pt x="153" y="126"/>
                  </a:cubicBezTo>
                  <a:cubicBezTo>
                    <a:pt x="154" y="127"/>
                    <a:pt x="156" y="126"/>
                    <a:pt x="157" y="126"/>
                  </a:cubicBezTo>
                  <a:cubicBezTo>
                    <a:pt x="153" y="120"/>
                    <a:pt x="148" y="119"/>
                    <a:pt x="142" y="124"/>
                  </a:cubicBezTo>
                  <a:close/>
                  <a:moveTo>
                    <a:pt x="88" y="109"/>
                  </a:moveTo>
                  <a:cubicBezTo>
                    <a:pt x="89" y="108"/>
                    <a:pt x="90" y="107"/>
                    <a:pt x="92" y="107"/>
                  </a:cubicBezTo>
                  <a:cubicBezTo>
                    <a:pt x="96" y="107"/>
                    <a:pt x="101" y="107"/>
                    <a:pt x="106" y="107"/>
                  </a:cubicBezTo>
                  <a:cubicBezTo>
                    <a:pt x="103" y="112"/>
                    <a:pt x="93" y="114"/>
                    <a:pt x="89" y="111"/>
                  </a:cubicBezTo>
                  <a:cubicBezTo>
                    <a:pt x="89" y="111"/>
                    <a:pt x="88" y="109"/>
                    <a:pt x="88" y="109"/>
                  </a:cubicBezTo>
                  <a:close/>
                  <a:moveTo>
                    <a:pt x="24" y="49"/>
                  </a:moveTo>
                  <a:cubicBezTo>
                    <a:pt x="24" y="49"/>
                    <a:pt x="25" y="49"/>
                    <a:pt x="26" y="49"/>
                  </a:cubicBezTo>
                  <a:cubicBezTo>
                    <a:pt x="28" y="52"/>
                    <a:pt x="27" y="56"/>
                    <a:pt x="27" y="60"/>
                  </a:cubicBezTo>
                  <a:cubicBezTo>
                    <a:pt x="27" y="61"/>
                    <a:pt x="26" y="61"/>
                    <a:pt x="25" y="61"/>
                  </a:cubicBezTo>
                  <a:cubicBezTo>
                    <a:pt x="25" y="61"/>
                    <a:pt x="24" y="60"/>
                    <a:pt x="24" y="60"/>
                  </a:cubicBezTo>
                  <a:cubicBezTo>
                    <a:pt x="24" y="56"/>
                    <a:pt x="24" y="52"/>
                    <a:pt x="24" y="49"/>
                  </a:cubicBezTo>
                  <a:close/>
                  <a:moveTo>
                    <a:pt x="25" y="45"/>
                  </a:moveTo>
                  <a:cubicBezTo>
                    <a:pt x="14" y="45"/>
                    <a:pt x="5" y="36"/>
                    <a:pt x="5" y="25"/>
                  </a:cubicBezTo>
                  <a:cubicBezTo>
                    <a:pt x="5" y="14"/>
                    <a:pt x="15" y="4"/>
                    <a:pt x="26" y="4"/>
                  </a:cubicBezTo>
                  <a:cubicBezTo>
                    <a:pt x="36" y="4"/>
                    <a:pt x="46" y="14"/>
                    <a:pt x="46" y="25"/>
                  </a:cubicBezTo>
                  <a:cubicBezTo>
                    <a:pt x="46" y="37"/>
                    <a:pt x="37" y="45"/>
                    <a:pt x="25" y="4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6">
              <a:extLst>
                <a:ext uri="{FF2B5EF4-FFF2-40B4-BE49-F238E27FC236}">
                  <a16:creationId xmlns:a16="http://schemas.microsoft.com/office/drawing/2014/main" id="{2F15BB23-A18A-487C-BD20-C0C33BCBD0BE}"/>
                </a:ext>
              </a:extLst>
            </p:cNvPr>
            <p:cNvSpPr>
              <a:spLocks noEditPoints="1"/>
            </p:cNvSpPr>
            <p:nvPr/>
          </p:nvSpPr>
          <p:spPr bwMode="auto">
            <a:xfrm>
              <a:off x="7974502" y="2989199"/>
              <a:ext cx="730250" cy="1320800"/>
            </a:xfrm>
            <a:custGeom>
              <a:avLst/>
              <a:gdLst>
                <a:gd name="T0" fmla="*/ 40 w 56"/>
                <a:gd name="T1" fmla="*/ 23 h 101"/>
                <a:gd name="T2" fmla="*/ 19 w 56"/>
                <a:gd name="T3" fmla="*/ 3 h 101"/>
                <a:gd name="T4" fmla="*/ 5 w 56"/>
                <a:gd name="T5" fmla="*/ 10 h 101"/>
                <a:gd name="T6" fmla="*/ 1 w 56"/>
                <a:gd name="T7" fmla="*/ 31 h 101"/>
                <a:gd name="T8" fmla="*/ 4 w 56"/>
                <a:gd name="T9" fmla="*/ 76 h 101"/>
                <a:gd name="T10" fmla="*/ 13 w 56"/>
                <a:gd name="T11" fmla="*/ 85 h 101"/>
                <a:gd name="T12" fmla="*/ 43 w 56"/>
                <a:gd name="T13" fmla="*/ 99 h 101"/>
                <a:gd name="T14" fmla="*/ 52 w 56"/>
                <a:gd name="T15" fmla="*/ 96 h 101"/>
                <a:gd name="T16" fmla="*/ 56 w 56"/>
                <a:gd name="T17" fmla="*/ 80 h 101"/>
                <a:gd name="T18" fmla="*/ 40 w 56"/>
                <a:gd name="T19" fmla="*/ 23 h 101"/>
                <a:gd name="T20" fmla="*/ 50 w 56"/>
                <a:gd name="T21" fmla="*/ 92 h 101"/>
                <a:gd name="T22" fmla="*/ 43 w 56"/>
                <a:gd name="T23" fmla="*/ 95 h 101"/>
                <a:gd name="T24" fmla="*/ 15 w 56"/>
                <a:gd name="T25" fmla="*/ 83 h 101"/>
                <a:gd name="T26" fmla="*/ 7 w 56"/>
                <a:gd name="T27" fmla="*/ 72 h 101"/>
                <a:gd name="T28" fmla="*/ 7 w 56"/>
                <a:gd name="T29" fmla="*/ 16 h 101"/>
                <a:gd name="T30" fmla="*/ 24 w 56"/>
                <a:gd name="T31" fmla="*/ 9 h 101"/>
                <a:gd name="T32" fmla="*/ 44 w 56"/>
                <a:gd name="T33" fmla="*/ 40 h 101"/>
                <a:gd name="T34" fmla="*/ 52 w 56"/>
                <a:gd name="T35" fmla="*/ 81 h 101"/>
                <a:gd name="T36" fmla="*/ 50 w 56"/>
                <a:gd name="T37" fmla="*/ 9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 h="101">
                  <a:moveTo>
                    <a:pt x="40" y="23"/>
                  </a:moveTo>
                  <a:cubicBezTo>
                    <a:pt x="35" y="14"/>
                    <a:pt x="29" y="6"/>
                    <a:pt x="19" y="3"/>
                  </a:cubicBezTo>
                  <a:cubicBezTo>
                    <a:pt x="12" y="0"/>
                    <a:pt x="7" y="2"/>
                    <a:pt x="5" y="10"/>
                  </a:cubicBezTo>
                  <a:cubicBezTo>
                    <a:pt x="3" y="17"/>
                    <a:pt x="1" y="24"/>
                    <a:pt x="1" y="31"/>
                  </a:cubicBezTo>
                  <a:cubicBezTo>
                    <a:pt x="1" y="46"/>
                    <a:pt x="0" y="61"/>
                    <a:pt x="4" y="76"/>
                  </a:cubicBezTo>
                  <a:cubicBezTo>
                    <a:pt x="5" y="80"/>
                    <a:pt x="8" y="84"/>
                    <a:pt x="13" y="85"/>
                  </a:cubicBezTo>
                  <a:cubicBezTo>
                    <a:pt x="24" y="88"/>
                    <a:pt x="33" y="93"/>
                    <a:pt x="43" y="99"/>
                  </a:cubicBezTo>
                  <a:cubicBezTo>
                    <a:pt x="47" y="101"/>
                    <a:pt x="51" y="100"/>
                    <a:pt x="52" y="96"/>
                  </a:cubicBezTo>
                  <a:cubicBezTo>
                    <a:pt x="54" y="91"/>
                    <a:pt x="55" y="86"/>
                    <a:pt x="56" y="80"/>
                  </a:cubicBezTo>
                  <a:cubicBezTo>
                    <a:pt x="54" y="60"/>
                    <a:pt x="50" y="40"/>
                    <a:pt x="40" y="23"/>
                  </a:cubicBezTo>
                  <a:close/>
                  <a:moveTo>
                    <a:pt x="50" y="92"/>
                  </a:moveTo>
                  <a:cubicBezTo>
                    <a:pt x="49" y="97"/>
                    <a:pt x="48" y="97"/>
                    <a:pt x="43" y="95"/>
                  </a:cubicBezTo>
                  <a:cubicBezTo>
                    <a:pt x="34" y="91"/>
                    <a:pt x="25" y="86"/>
                    <a:pt x="15" y="83"/>
                  </a:cubicBezTo>
                  <a:cubicBezTo>
                    <a:pt x="10" y="81"/>
                    <a:pt x="8" y="77"/>
                    <a:pt x="7" y="72"/>
                  </a:cubicBezTo>
                  <a:cubicBezTo>
                    <a:pt x="3" y="54"/>
                    <a:pt x="3" y="35"/>
                    <a:pt x="7" y="16"/>
                  </a:cubicBezTo>
                  <a:cubicBezTo>
                    <a:pt x="9" y="5"/>
                    <a:pt x="15" y="2"/>
                    <a:pt x="24" y="9"/>
                  </a:cubicBezTo>
                  <a:cubicBezTo>
                    <a:pt x="35" y="17"/>
                    <a:pt x="40" y="28"/>
                    <a:pt x="44" y="40"/>
                  </a:cubicBezTo>
                  <a:cubicBezTo>
                    <a:pt x="49" y="53"/>
                    <a:pt x="51" y="66"/>
                    <a:pt x="52" y="81"/>
                  </a:cubicBezTo>
                  <a:cubicBezTo>
                    <a:pt x="51" y="84"/>
                    <a:pt x="51" y="88"/>
                    <a:pt x="50" y="9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Oval 7">
              <a:extLst>
                <a:ext uri="{FF2B5EF4-FFF2-40B4-BE49-F238E27FC236}">
                  <a16:creationId xmlns:a16="http://schemas.microsoft.com/office/drawing/2014/main" id="{E0FF8016-AC34-4732-B36D-419C36569227}"/>
                </a:ext>
              </a:extLst>
            </p:cNvPr>
            <p:cNvSpPr>
              <a:spLocks noChangeArrowheads="1"/>
            </p:cNvSpPr>
            <p:nvPr/>
          </p:nvSpPr>
          <p:spPr bwMode="auto">
            <a:xfrm>
              <a:off x="7256952" y="4192524"/>
              <a:ext cx="1587" cy="1588"/>
            </a:xfrm>
            <a:prstGeom prst="ellipse">
              <a:avLst/>
            </a:pr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8">
              <a:extLst>
                <a:ext uri="{FF2B5EF4-FFF2-40B4-BE49-F238E27FC236}">
                  <a16:creationId xmlns:a16="http://schemas.microsoft.com/office/drawing/2014/main" id="{6429FA5B-C32A-4381-BE61-1FB1BEB49345}"/>
                </a:ext>
              </a:extLst>
            </p:cNvPr>
            <p:cNvSpPr>
              <a:spLocks/>
            </p:cNvSpPr>
            <p:nvPr/>
          </p:nvSpPr>
          <p:spPr bwMode="auto">
            <a:xfrm>
              <a:off x="7869727" y="2752661"/>
              <a:ext cx="77787" cy="588963"/>
            </a:xfrm>
            <a:custGeom>
              <a:avLst/>
              <a:gdLst>
                <a:gd name="T0" fmla="*/ 6 w 6"/>
                <a:gd name="T1" fmla="*/ 43 h 45"/>
                <a:gd name="T2" fmla="*/ 4 w 6"/>
                <a:gd name="T3" fmla="*/ 34 h 45"/>
                <a:gd name="T4" fmla="*/ 4 w 6"/>
                <a:gd name="T5" fmla="*/ 3 h 45"/>
                <a:gd name="T6" fmla="*/ 2 w 6"/>
                <a:gd name="T7" fmla="*/ 0 h 45"/>
                <a:gd name="T8" fmla="*/ 1 w 6"/>
                <a:gd name="T9" fmla="*/ 2 h 45"/>
                <a:gd name="T10" fmla="*/ 1 w 6"/>
                <a:gd name="T11" fmla="*/ 39 h 45"/>
                <a:gd name="T12" fmla="*/ 6 w 6"/>
                <a:gd name="T13" fmla="*/ 43 h 45"/>
              </a:gdLst>
              <a:ahLst/>
              <a:cxnLst>
                <a:cxn ang="0">
                  <a:pos x="T0" y="T1"/>
                </a:cxn>
                <a:cxn ang="0">
                  <a:pos x="T2" y="T3"/>
                </a:cxn>
                <a:cxn ang="0">
                  <a:pos x="T4" y="T5"/>
                </a:cxn>
                <a:cxn ang="0">
                  <a:pos x="T6" y="T7"/>
                </a:cxn>
                <a:cxn ang="0">
                  <a:pos x="T8" y="T9"/>
                </a:cxn>
                <a:cxn ang="0">
                  <a:pos x="T10" y="T11"/>
                </a:cxn>
                <a:cxn ang="0">
                  <a:pos x="T12" y="T13"/>
                </a:cxn>
              </a:cxnLst>
              <a:rect l="0" t="0" r="r" b="b"/>
              <a:pathLst>
                <a:path w="6" h="45">
                  <a:moveTo>
                    <a:pt x="6" y="43"/>
                  </a:moveTo>
                  <a:cubicBezTo>
                    <a:pt x="5" y="40"/>
                    <a:pt x="4" y="37"/>
                    <a:pt x="4" y="34"/>
                  </a:cubicBezTo>
                  <a:cubicBezTo>
                    <a:pt x="4" y="24"/>
                    <a:pt x="4" y="13"/>
                    <a:pt x="4" y="3"/>
                  </a:cubicBezTo>
                  <a:cubicBezTo>
                    <a:pt x="4" y="2"/>
                    <a:pt x="3" y="1"/>
                    <a:pt x="2" y="0"/>
                  </a:cubicBezTo>
                  <a:cubicBezTo>
                    <a:pt x="2" y="0"/>
                    <a:pt x="1" y="1"/>
                    <a:pt x="1" y="2"/>
                  </a:cubicBezTo>
                  <a:cubicBezTo>
                    <a:pt x="1" y="14"/>
                    <a:pt x="0" y="27"/>
                    <a:pt x="1" y="39"/>
                  </a:cubicBezTo>
                  <a:cubicBezTo>
                    <a:pt x="1" y="43"/>
                    <a:pt x="4" y="45"/>
                    <a:pt x="6" y="43"/>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9">
              <a:extLst>
                <a:ext uri="{FF2B5EF4-FFF2-40B4-BE49-F238E27FC236}">
                  <a16:creationId xmlns:a16="http://schemas.microsoft.com/office/drawing/2014/main" id="{2CDD51C6-19B5-4B93-9A7A-F61177022617}"/>
                </a:ext>
              </a:extLst>
            </p:cNvPr>
            <p:cNvSpPr>
              <a:spLocks/>
            </p:cNvSpPr>
            <p:nvPr/>
          </p:nvSpPr>
          <p:spPr bwMode="auto">
            <a:xfrm>
              <a:off x="6069502" y="1890649"/>
              <a:ext cx="234950" cy="247650"/>
            </a:xfrm>
            <a:custGeom>
              <a:avLst/>
              <a:gdLst>
                <a:gd name="T0" fmla="*/ 13 w 18"/>
                <a:gd name="T1" fmla="*/ 8 h 19"/>
                <a:gd name="T2" fmla="*/ 6 w 18"/>
                <a:gd name="T3" fmla="*/ 5 h 19"/>
                <a:gd name="T4" fmla="*/ 3 w 18"/>
                <a:gd name="T5" fmla="*/ 0 h 19"/>
                <a:gd name="T6" fmla="*/ 0 w 18"/>
                <a:gd name="T7" fmla="*/ 2 h 19"/>
                <a:gd name="T8" fmla="*/ 2 w 18"/>
                <a:gd name="T9" fmla="*/ 6 h 19"/>
                <a:gd name="T10" fmla="*/ 7 w 18"/>
                <a:gd name="T11" fmla="*/ 14 h 19"/>
                <a:gd name="T12" fmla="*/ 13 w 18"/>
                <a:gd name="T13" fmla="*/ 19 h 19"/>
                <a:gd name="T14" fmla="*/ 18 w 18"/>
                <a:gd name="T15" fmla="*/ 14 h 19"/>
                <a:gd name="T16" fmla="*/ 13 w 18"/>
                <a:gd name="T17"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9">
                  <a:moveTo>
                    <a:pt x="13" y="8"/>
                  </a:moveTo>
                  <a:cubicBezTo>
                    <a:pt x="10" y="8"/>
                    <a:pt x="8" y="6"/>
                    <a:pt x="6" y="5"/>
                  </a:cubicBezTo>
                  <a:cubicBezTo>
                    <a:pt x="5" y="4"/>
                    <a:pt x="4" y="2"/>
                    <a:pt x="3" y="0"/>
                  </a:cubicBezTo>
                  <a:cubicBezTo>
                    <a:pt x="2" y="1"/>
                    <a:pt x="1" y="1"/>
                    <a:pt x="0" y="2"/>
                  </a:cubicBezTo>
                  <a:cubicBezTo>
                    <a:pt x="1" y="3"/>
                    <a:pt x="1" y="5"/>
                    <a:pt x="2" y="6"/>
                  </a:cubicBezTo>
                  <a:cubicBezTo>
                    <a:pt x="4" y="8"/>
                    <a:pt x="7" y="10"/>
                    <a:pt x="7" y="14"/>
                  </a:cubicBezTo>
                  <a:cubicBezTo>
                    <a:pt x="7" y="17"/>
                    <a:pt x="9" y="19"/>
                    <a:pt x="13" y="19"/>
                  </a:cubicBezTo>
                  <a:cubicBezTo>
                    <a:pt x="17" y="19"/>
                    <a:pt x="18" y="17"/>
                    <a:pt x="18" y="14"/>
                  </a:cubicBezTo>
                  <a:cubicBezTo>
                    <a:pt x="18" y="11"/>
                    <a:pt x="16" y="8"/>
                    <a:pt x="13" y="8"/>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0">
              <a:extLst>
                <a:ext uri="{FF2B5EF4-FFF2-40B4-BE49-F238E27FC236}">
                  <a16:creationId xmlns:a16="http://schemas.microsoft.com/office/drawing/2014/main" id="{8A8E0C65-BAA4-45D7-93D0-E850D9F36AFF}"/>
                </a:ext>
              </a:extLst>
            </p:cNvPr>
            <p:cNvSpPr>
              <a:spLocks/>
            </p:cNvSpPr>
            <p:nvPr/>
          </p:nvSpPr>
          <p:spPr bwMode="auto">
            <a:xfrm>
              <a:off x="8026890" y="3146361"/>
              <a:ext cx="560387" cy="966788"/>
            </a:xfrm>
            <a:custGeom>
              <a:avLst/>
              <a:gdLst>
                <a:gd name="T0" fmla="*/ 20 w 43"/>
                <a:gd name="T1" fmla="*/ 48 h 74"/>
                <a:gd name="T2" fmla="*/ 36 w 43"/>
                <a:gd name="T3" fmla="*/ 57 h 74"/>
                <a:gd name="T4" fmla="*/ 30 w 43"/>
                <a:gd name="T5" fmla="*/ 49 h 74"/>
                <a:gd name="T6" fmla="*/ 40 w 43"/>
                <a:gd name="T7" fmla="*/ 49 h 74"/>
                <a:gd name="T8" fmla="*/ 40 w 43"/>
                <a:gd name="T9" fmla="*/ 47 h 74"/>
                <a:gd name="T10" fmla="*/ 29 w 43"/>
                <a:gd name="T11" fmla="*/ 46 h 74"/>
                <a:gd name="T12" fmla="*/ 21 w 43"/>
                <a:gd name="T13" fmla="*/ 42 h 74"/>
                <a:gd name="T14" fmla="*/ 10 w 43"/>
                <a:gd name="T15" fmla="*/ 24 h 74"/>
                <a:gd name="T16" fmla="*/ 26 w 43"/>
                <a:gd name="T17" fmla="*/ 40 h 74"/>
                <a:gd name="T18" fmla="*/ 27 w 43"/>
                <a:gd name="T19" fmla="*/ 39 h 74"/>
                <a:gd name="T20" fmla="*/ 27 w 43"/>
                <a:gd name="T21" fmla="*/ 33 h 74"/>
                <a:gd name="T22" fmla="*/ 33 w 43"/>
                <a:gd name="T23" fmla="*/ 31 h 74"/>
                <a:gd name="T24" fmla="*/ 19 w 43"/>
                <a:gd name="T25" fmla="*/ 26 h 74"/>
                <a:gd name="T26" fmla="*/ 26 w 43"/>
                <a:gd name="T27" fmla="*/ 15 h 74"/>
                <a:gd name="T28" fmla="*/ 22 w 43"/>
                <a:gd name="T29" fmla="*/ 19 h 74"/>
                <a:gd name="T30" fmla="*/ 14 w 43"/>
                <a:gd name="T31" fmla="*/ 20 h 74"/>
                <a:gd name="T32" fmla="*/ 12 w 43"/>
                <a:gd name="T33" fmla="*/ 18 h 74"/>
                <a:gd name="T34" fmla="*/ 18 w 43"/>
                <a:gd name="T35" fmla="*/ 13 h 74"/>
                <a:gd name="T36" fmla="*/ 23 w 43"/>
                <a:gd name="T37" fmla="*/ 10 h 74"/>
                <a:gd name="T38" fmla="*/ 25 w 43"/>
                <a:gd name="T39" fmla="*/ 6 h 74"/>
                <a:gd name="T40" fmla="*/ 24 w 43"/>
                <a:gd name="T41" fmla="*/ 6 h 74"/>
                <a:gd name="T42" fmla="*/ 17 w 43"/>
                <a:gd name="T43" fmla="*/ 10 h 74"/>
                <a:gd name="T44" fmla="*/ 19 w 43"/>
                <a:gd name="T45" fmla="*/ 0 h 74"/>
                <a:gd name="T46" fmla="*/ 10 w 43"/>
                <a:gd name="T47" fmla="*/ 12 h 74"/>
                <a:gd name="T48" fmla="*/ 10 w 43"/>
                <a:gd name="T49" fmla="*/ 5 h 74"/>
                <a:gd name="T50" fmla="*/ 9 w 43"/>
                <a:gd name="T51" fmla="*/ 1 h 74"/>
                <a:gd name="T52" fmla="*/ 7 w 43"/>
                <a:gd name="T53" fmla="*/ 4 h 74"/>
                <a:gd name="T54" fmla="*/ 8 w 43"/>
                <a:gd name="T55" fmla="*/ 14 h 74"/>
                <a:gd name="T56" fmla="*/ 7 w 43"/>
                <a:gd name="T57" fmla="*/ 20 h 74"/>
                <a:gd name="T58" fmla="*/ 6 w 43"/>
                <a:gd name="T59" fmla="*/ 26 h 74"/>
                <a:gd name="T60" fmla="*/ 8 w 43"/>
                <a:gd name="T61" fmla="*/ 36 h 74"/>
                <a:gd name="T62" fmla="*/ 5 w 43"/>
                <a:gd name="T63" fmla="*/ 44 h 74"/>
                <a:gd name="T64" fmla="*/ 7 w 43"/>
                <a:gd name="T65" fmla="*/ 44 h 74"/>
                <a:gd name="T66" fmla="*/ 13 w 43"/>
                <a:gd name="T67" fmla="*/ 35 h 74"/>
                <a:gd name="T68" fmla="*/ 15 w 43"/>
                <a:gd name="T69" fmla="*/ 51 h 74"/>
                <a:gd name="T70" fmla="*/ 22 w 43"/>
                <a:gd name="T71" fmla="*/ 69 h 74"/>
                <a:gd name="T72" fmla="*/ 26 w 43"/>
                <a:gd name="T73" fmla="*/ 69 h 74"/>
                <a:gd name="T74" fmla="*/ 22 w 43"/>
                <a:gd name="T75" fmla="*/ 63 h 74"/>
                <a:gd name="T76" fmla="*/ 37 w 43"/>
                <a:gd name="T77" fmla="*/ 72 h 74"/>
                <a:gd name="T78" fmla="*/ 40 w 43"/>
                <a:gd name="T79" fmla="*/ 74 h 74"/>
                <a:gd name="T80" fmla="*/ 41 w 43"/>
                <a:gd name="T81" fmla="*/ 72 h 74"/>
                <a:gd name="T82" fmla="*/ 39 w 43"/>
                <a:gd name="T83" fmla="*/ 68 h 74"/>
                <a:gd name="T84" fmla="*/ 43 w 43"/>
                <a:gd name="T85" fmla="*/ 66 h 74"/>
                <a:gd name="T86" fmla="*/ 18 w 43"/>
                <a:gd name="T87" fmla="*/ 58 h 74"/>
                <a:gd name="T88" fmla="*/ 20 w 43"/>
                <a:gd name="T89"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 h="74">
                  <a:moveTo>
                    <a:pt x="20" y="48"/>
                  </a:moveTo>
                  <a:cubicBezTo>
                    <a:pt x="27" y="48"/>
                    <a:pt x="28" y="57"/>
                    <a:pt x="36" y="57"/>
                  </a:cubicBezTo>
                  <a:cubicBezTo>
                    <a:pt x="34" y="54"/>
                    <a:pt x="32" y="52"/>
                    <a:pt x="30" y="49"/>
                  </a:cubicBezTo>
                  <a:cubicBezTo>
                    <a:pt x="34" y="49"/>
                    <a:pt x="37" y="49"/>
                    <a:pt x="40" y="49"/>
                  </a:cubicBezTo>
                  <a:cubicBezTo>
                    <a:pt x="40" y="49"/>
                    <a:pt x="40" y="48"/>
                    <a:pt x="40" y="47"/>
                  </a:cubicBezTo>
                  <a:cubicBezTo>
                    <a:pt x="36" y="47"/>
                    <a:pt x="32" y="47"/>
                    <a:pt x="29" y="46"/>
                  </a:cubicBezTo>
                  <a:cubicBezTo>
                    <a:pt x="26" y="45"/>
                    <a:pt x="22" y="44"/>
                    <a:pt x="21" y="42"/>
                  </a:cubicBezTo>
                  <a:cubicBezTo>
                    <a:pt x="17" y="36"/>
                    <a:pt x="14" y="30"/>
                    <a:pt x="10" y="24"/>
                  </a:cubicBezTo>
                  <a:cubicBezTo>
                    <a:pt x="17" y="28"/>
                    <a:pt x="24" y="31"/>
                    <a:pt x="26" y="40"/>
                  </a:cubicBezTo>
                  <a:cubicBezTo>
                    <a:pt x="26" y="40"/>
                    <a:pt x="27" y="39"/>
                    <a:pt x="27" y="39"/>
                  </a:cubicBezTo>
                  <a:cubicBezTo>
                    <a:pt x="27" y="37"/>
                    <a:pt x="27" y="35"/>
                    <a:pt x="27" y="33"/>
                  </a:cubicBezTo>
                  <a:cubicBezTo>
                    <a:pt x="33" y="34"/>
                    <a:pt x="33" y="34"/>
                    <a:pt x="33" y="31"/>
                  </a:cubicBezTo>
                  <a:cubicBezTo>
                    <a:pt x="29" y="29"/>
                    <a:pt x="24" y="28"/>
                    <a:pt x="19" y="26"/>
                  </a:cubicBezTo>
                  <a:cubicBezTo>
                    <a:pt x="28" y="20"/>
                    <a:pt x="29" y="18"/>
                    <a:pt x="26" y="15"/>
                  </a:cubicBezTo>
                  <a:cubicBezTo>
                    <a:pt x="25" y="16"/>
                    <a:pt x="24" y="18"/>
                    <a:pt x="22" y="19"/>
                  </a:cubicBezTo>
                  <a:cubicBezTo>
                    <a:pt x="19" y="20"/>
                    <a:pt x="16" y="20"/>
                    <a:pt x="14" y="20"/>
                  </a:cubicBezTo>
                  <a:cubicBezTo>
                    <a:pt x="13" y="20"/>
                    <a:pt x="12" y="18"/>
                    <a:pt x="12" y="18"/>
                  </a:cubicBezTo>
                  <a:cubicBezTo>
                    <a:pt x="14" y="16"/>
                    <a:pt x="16" y="14"/>
                    <a:pt x="18" y="13"/>
                  </a:cubicBezTo>
                  <a:cubicBezTo>
                    <a:pt x="20" y="12"/>
                    <a:pt x="22" y="11"/>
                    <a:pt x="23" y="10"/>
                  </a:cubicBezTo>
                  <a:cubicBezTo>
                    <a:pt x="24" y="9"/>
                    <a:pt x="24" y="7"/>
                    <a:pt x="25" y="6"/>
                  </a:cubicBezTo>
                  <a:cubicBezTo>
                    <a:pt x="24" y="6"/>
                    <a:pt x="24" y="6"/>
                    <a:pt x="24" y="6"/>
                  </a:cubicBezTo>
                  <a:cubicBezTo>
                    <a:pt x="22" y="7"/>
                    <a:pt x="20" y="8"/>
                    <a:pt x="17" y="10"/>
                  </a:cubicBezTo>
                  <a:cubicBezTo>
                    <a:pt x="18" y="6"/>
                    <a:pt x="18" y="3"/>
                    <a:pt x="19" y="0"/>
                  </a:cubicBezTo>
                  <a:cubicBezTo>
                    <a:pt x="12" y="2"/>
                    <a:pt x="16" y="9"/>
                    <a:pt x="10" y="12"/>
                  </a:cubicBezTo>
                  <a:cubicBezTo>
                    <a:pt x="10" y="10"/>
                    <a:pt x="10" y="7"/>
                    <a:pt x="10" y="5"/>
                  </a:cubicBezTo>
                  <a:cubicBezTo>
                    <a:pt x="10" y="4"/>
                    <a:pt x="9" y="3"/>
                    <a:pt x="9" y="1"/>
                  </a:cubicBezTo>
                  <a:cubicBezTo>
                    <a:pt x="8" y="2"/>
                    <a:pt x="7" y="3"/>
                    <a:pt x="7" y="4"/>
                  </a:cubicBezTo>
                  <a:cubicBezTo>
                    <a:pt x="7" y="7"/>
                    <a:pt x="7" y="10"/>
                    <a:pt x="8" y="14"/>
                  </a:cubicBezTo>
                  <a:cubicBezTo>
                    <a:pt x="8" y="16"/>
                    <a:pt x="7" y="20"/>
                    <a:pt x="7" y="20"/>
                  </a:cubicBezTo>
                  <a:cubicBezTo>
                    <a:pt x="0" y="21"/>
                    <a:pt x="4" y="24"/>
                    <a:pt x="6" y="26"/>
                  </a:cubicBezTo>
                  <a:cubicBezTo>
                    <a:pt x="9" y="29"/>
                    <a:pt x="11" y="31"/>
                    <a:pt x="8" y="36"/>
                  </a:cubicBezTo>
                  <a:cubicBezTo>
                    <a:pt x="6" y="38"/>
                    <a:pt x="6" y="41"/>
                    <a:pt x="5" y="44"/>
                  </a:cubicBezTo>
                  <a:cubicBezTo>
                    <a:pt x="6" y="44"/>
                    <a:pt x="7" y="44"/>
                    <a:pt x="7" y="44"/>
                  </a:cubicBezTo>
                  <a:cubicBezTo>
                    <a:pt x="9" y="41"/>
                    <a:pt x="11" y="38"/>
                    <a:pt x="13" y="35"/>
                  </a:cubicBezTo>
                  <a:cubicBezTo>
                    <a:pt x="17" y="40"/>
                    <a:pt x="17" y="44"/>
                    <a:pt x="15" y="51"/>
                  </a:cubicBezTo>
                  <a:cubicBezTo>
                    <a:pt x="13" y="59"/>
                    <a:pt x="15" y="65"/>
                    <a:pt x="22" y="69"/>
                  </a:cubicBezTo>
                  <a:cubicBezTo>
                    <a:pt x="23" y="70"/>
                    <a:pt x="24" y="69"/>
                    <a:pt x="26" y="69"/>
                  </a:cubicBezTo>
                  <a:cubicBezTo>
                    <a:pt x="24" y="67"/>
                    <a:pt x="23" y="65"/>
                    <a:pt x="22" y="63"/>
                  </a:cubicBezTo>
                  <a:cubicBezTo>
                    <a:pt x="29" y="64"/>
                    <a:pt x="33" y="67"/>
                    <a:pt x="37" y="72"/>
                  </a:cubicBezTo>
                  <a:cubicBezTo>
                    <a:pt x="37" y="73"/>
                    <a:pt x="39" y="73"/>
                    <a:pt x="40" y="74"/>
                  </a:cubicBezTo>
                  <a:cubicBezTo>
                    <a:pt x="40" y="73"/>
                    <a:pt x="41" y="73"/>
                    <a:pt x="41" y="72"/>
                  </a:cubicBezTo>
                  <a:cubicBezTo>
                    <a:pt x="40" y="71"/>
                    <a:pt x="40" y="70"/>
                    <a:pt x="39" y="68"/>
                  </a:cubicBezTo>
                  <a:cubicBezTo>
                    <a:pt x="41" y="67"/>
                    <a:pt x="42" y="67"/>
                    <a:pt x="43" y="66"/>
                  </a:cubicBezTo>
                  <a:cubicBezTo>
                    <a:pt x="35" y="63"/>
                    <a:pt x="27" y="61"/>
                    <a:pt x="18" y="58"/>
                  </a:cubicBezTo>
                  <a:cubicBezTo>
                    <a:pt x="18" y="55"/>
                    <a:pt x="19" y="51"/>
                    <a:pt x="20" y="48"/>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grpSp>
        <p:nvGrpSpPr>
          <p:cNvPr id="12" name="Grupo 11">
            <a:extLst>
              <a:ext uri="{FF2B5EF4-FFF2-40B4-BE49-F238E27FC236}">
                <a16:creationId xmlns:a16="http://schemas.microsoft.com/office/drawing/2014/main" id="{1811870B-A8DC-481A-8D4C-98C486242CC8}"/>
              </a:ext>
            </a:extLst>
          </p:cNvPr>
          <p:cNvGrpSpPr/>
          <p:nvPr/>
        </p:nvGrpSpPr>
        <p:grpSpPr>
          <a:xfrm>
            <a:off x="3239142" y="1017725"/>
            <a:ext cx="3498723" cy="3485223"/>
            <a:chOff x="3343275" y="-2024063"/>
            <a:chExt cx="2468563" cy="2459038"/>
          </a:xfrm>
          <a:solidFill>
            <a:srgbClr val="F7E235">
              <a:alpha val="30000"/>
            </a:srgbClr>
          </a:solidFill>
        </p:grpSpPr>
        <p:sp>
          <p:nvSpPr>
            <p:cNvPr id="6" name="Freeform 6">
              <a:extLst>
                <a:ext uri="{FF2B5EF4-FFF2-40B4-BE49-F238E27FC236}">
                  <a16:creationId xmlns:a16="http://schemas.microsoft.com/office/drawing/2014/main" id="{7ACA65BA-DECF-4DEF-811F-BA78201D6D0C}"/>
                </a:ext>
              </a:extLst>
            </p:cNvPr>
            <p:cNvSpPr>
              <a:spLocks noEditPoints="1"/>
            </p:cNvSpPr>
            <p:nvPr/>
          </p:nvSpPr>
          <p:spPr bwMode="auto">
            <a:xfrm>
              <a:off x="3343275" y="-2024063"/>
              <a:ext cx="2468563" cy="2459038"/>
            </a:xfrm>
            <a:custGeom>
              <a:avLst/>
              <a:gdLst>
                <a:gd name="T0" fmla="*/ 32 w 1552"/>
                <a:gd name="T1" fmla="*/ 994 h 1546"/>
                <a:gd name="T2" fmla="*/ 82 w 1552"/>
                <a:gd name="T3" fmla="*/ 625 h 1546"/>
                <a:gd name="T4" fmla="*/ 562 w 1552"/>
                <a:gd name="T5" fmla="*/ 652 h 1546"/>
                <a:gd name="T6" fmla="*/ 677 w 1552"/>
                <a:gd name="T7" fmla="*/ 588 h 1546"/>
                <a:gd name="T8" fmla="*/ 872 w 1552"/>
                <a:gd name="T9" fmla="*/ 162 h 1546"/>
                <a:gd name="T10" fmla="*/ 829 w 1552"/>
                <a:gd name="T11" fmla="*/ 482 h 1546"/>
                <a:gd name="T12" fmla="*/ 1406 w 1552"/>
                <a:gd name="T13" fmla="*/ 643 h 1546"/>
                <a:gd name="T14" fmla="*/ 935 w 1552"/>
                <a:gd name="T15" fmla="*/ 163 h 1546"/>
                <a:gd name="T16" fmla="*/ 1300 w 1552"/>
                <a:gd name="T17" fmla="*/ 60 h 1546"/>
                <a:gd name="T18" fmla="*/ 1417 w 1552"/>
                <a:gd name="T19" fmla="*/ 696 h 1546"/>
                <a:gd name="T20" fmla="*/ 1123 w 1552"/>
                <a:gd name="T21" fmla="*/ 1027 h 1546"/>
                <a:gd name="T22" fmla="*/ 1161 w 1552"/>
                <a:gd name="T23" fmla="*/ 1162 h 1546"/>
                <a:gd name="T24" fmla="*/ 1026 w 1552"/>
                <a:gd name="T25" fmla="*/ 1195 h 1546"/>
                <a:gd name="T26" fmla="*/ 594 w 1552"/>
                <a:gd name="T27" fmla="*/ 1542 h 1546"/>
                <a:gd name="T28" fmla="*/ 211 w 1552"/>
                <a:gd name="T29" fmla="*/ 1278 h 1546"/>
                <a:gd name="T30" fmla="*/ 82 w 1552"/>
                <a:gd name="T31" fmla="*/ 1129 h 1546"/>
                <a:gd name="T32" fmla="*/ 7 w 1552"/>
                <a:gd name="T33" fmla="*/ 994 h 1546"/>
                <a:gd name="T34" fmla="*/ 572 w 1552"/>
                <a:gd name="T35" fmla="*/ 736 h 1546"/>
                <a:gd name="T36" fmla="*/ 258 w 1552"/>
                <a:gd name="T37" fmla="*/ 568 h 1546"/>
                <a:gd name="T38" fmla="*/ 76 w 1552"/>
                <a:gd name="T39" fmla="*/ 979 h 1546"/>
                <a:gd name="T40" fmla="*/ 576 w 1552"/>
                <a:gd name="T41" fmla="*/ 994 h 1546"/>
                <a:gd name="T42" fmla="*/ 637 w 1552"/>
                <a:gd name="T43" fmla="*/ 1052 h 1546"/>
                <a:gd name="T44" fmla="*/ 750 w 1552"/>
                <a:gd name="T45" fmla="*/ 860 h 1546"/>
                <a:gd name="T46" fmla="*/ 885 w 1552"/>
                <a:gd name="T47" fmla="*/ 1027 h 1546"/>
                <a:gd name="T48" fmla="*/ 1078 w 1552"/>
                <a:gd name="T49" fmla="*/ 1017 h 1546"/>
                <a:gd name="T50" fmla="*/ 1109 w 1552"/>
                <a:gd name="T51" fmla="*/ 795 h 1546"/>
                <a:gd name="T52" fmla="*/ 584 w 1552"/>
                <a:gd name="T53" fmla="*/ 751 h 1546"/>
                <a:gd name="T54" fmla="*/ 255 w 1552"/>
                <a:gd name="T55" fmla="*/ 1085 h 1546"/>
                <a:gd name="T56" fmla="*/ 148 w 1552"/>
                <a:gd name="T57" fmla="*/ 1130 h 1546"/>
                <a:gd name="T58" fmla="*/ 576 w 1552"/>
                <a:gd name="T59" fmla="*/ 1491 h 1546"/>
                <a:gd name="T60" fmla="*/ 639 w 1552"/>
                <a:gd name="T61" fmla="*/ 1465 h 1546"/>
                <a:gd name="T62" fmla="*/ 996 w 1552"/>
                <a:gd name="T63" fmla="*/ 1162 h 1546"/>
                <a:gd name="T64" fmla="*/ 799 w 1552"/>
                <a:gd name="T65" fmla="*/ 1152 h 1546"/>
                <a:gd name="T66" fmla="*/ 665 w 1552"/>
                <a:gd name="T67" fmla="*/ 1301 h 1546"/>
                <a:gd name="T68" fmla="*/ 537 w 1552"/>
                <a:gd name="T69" fmla="*/ 1143 h 1546"/>
                <a:gd name="T70" fmla="*/ 410 w 1552"/>
                <a:gd name="T71" fmla="*/ 1129 h 1546"/>
                <a:gd name="T72" fmla="*/ 391 w 1552"/>
                <a:gd name="T73" fmla="*/ 1084 h 1546"/>
                <a:gd name="T74" fmla="*/ 568 w 1552"/>
                <a:gd name="T75" fmla="*/ 1109 h 1546"/>
                <a:gd name="T76" fmla="*/ 755 w 1552"/>
                <a:gd name="T77" fmla="*/ 1017 h 1546"/>
                <a:gd name="T78" fmla="*/ 843 w 1552"/>
                <a:gd name="T79" fmla="*/ 1117 h 1546"/>
                <a:gd name="T80" fmla="*/ 1115 w 1552"/>
                <a:gd name="T81" fmla="*/ 1117 h 1546"/>
                <a:gd name="T82" fmla="*/ 1097 w 1552"/>
                <a:gd name="T83" fmla="*/ 1072 h 1546"/>
                <a:gd name="T84" fmla="*/ 842 w 1552"/>
                <a:gd name="T85" fmla="*/ 1060 h 1546"/>
                <a:gd name="T86" fmla="*/ 646 w 1552"/>
                <a:gd name="T87" fmla="*/ 1136 h 1546"/>
                <a:gd name="T88" fmla="*/ 555 w 1552"/>
                <a:gd name="T89" fmla="*/ 1039 h 1546"/>
                <a:gd name="T90" fmla="*/ 52 w 1552"/>
                <a:gd name="T91" fmla="*/ 1039 h 1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52" h="1546">
                  <a:moveTo>
                    <a:pt x="7" y="994"/>
                  </a:moveTo>
                  <a:cubicBezTo>
                    <a:pt x="15" y="994"/>
                    <a:pt x="23" y="994"/>
                    <a:pt x="32" y="994"/>
                  </a:cubicBezTo>
                  <a:cubicBezTo>
                    <a:pt x="26" y="967"/>
                    <a:pt x="19" y="941"/>
                    <a:pt x="15" y="914"/>
                  </a:cubicBezTo>
                  <a:cubicBezTo>
                    <a:pt x="0" y="809"/>
                    <a:pt x="16" y="711"/>
                    <a:pt x="82" y="625"/>
                  </a:cubicBezTo>
                  <a:cubicBezTo>
                    <a:pt x="169" y="514"/>
                    <a:pt x="311" y="487"/>
                    <a:pt x="441" y="556"/>
                  </a:cubicBezTo>
                  <a:cubicBezTo>
                    <a:pt x="487" y="580"/>
                    <a:pt x="527" y="613"/>
                    <a:pt x="562" y="652"/>
                  </a:cubicBezTo>
                  <a:cubicBezTo>
                    <a:pt x="569" y="659"/>
                    <a:pt x="576" y="667"/>
                    <a:pt x="582" y="673"/>
                  </a:cubicBezTo>
                  <a:cubicBezTo>
                    <a:pt x="614" y="644"/>
                    <a:pt x="644" y="615"/>
                    <a:pt x="677" y="588"/>
                  </a:cubicBezTo>
                  <a:cubicBezTo>
                    <a:pt x="711" y="560"/>
                    <a:pt x="750" y="542"/>
                    <a:pt x="792" y="529"/>
                  </a:cubicBezTo>
                  <a:cubicBezTo>
                    <a:pt x="756" y="394"/>
                    <a:pt x="781" y="272"/>
                    <a:pt x="872" y="162"/>
                  </a:cubicBezTo>
                  <a:cubicBezTo>
                    <a:pt x="883" y="173"/>
                    <a:pt x="894" y="182"/>
                    <a:pt x="906" y="192"/>
                  </a:cubicBezTo>
                  <a:cubicBezTo>
                    <a:pt x="835" y="277"/>
                    <a:pt x="807" y="374"/>
                    <a:pt x="829" y="482"/>
                  </a:cubicBezTo>
                  <a:cubicBezTo>
                    <a:pt x="845" y="568"/>
                    <a:pt x="890" y="636"/>
                    <a:pt x="961" y="687"/>
                  </a:cubicBezTo>
                  <a:cubicBezTo>
                    <a:pt x="1099" y="788"/>
                    <a:pt x="1291" y="769"/>
                    <a:pt x="1406" y="643"/>
                  </a:cubicBezTo>
                  <a:cubicBezTo>
                    <a:pt x="1523" y="515"/>
                    <a:pt x="1525" y="324"/>
                    <a:pt x="1411" y="193"/>
                  </a:cubicBezTo>
                  <a:cubicBezTo>
                    <a:pt x="1300" y="66"/>
                    <a:pt x="1090" y="31"/>
                    <a:pt x="935" y="163"/>
                  </a:cubicBezTo>
                  <a:cubicBezTo>
                    <a:pt x="926" y="152"/>
                    <a:pt x="916" y="141"/>
                    <a:pt x="906" y="131"/>
                  </a:cubicBezTo>
                  <a:cubicBezTo>
                    <a:pt x="988" y="50"/>
                    <a:pt x="1148" y="0"/>
                    <a:pt x="1300" y="60"/>
                  </a:cubicBezTo>
                  <a:cubicBezTo>
                    <a:pt x="1453" y="121"/>
                    <a:pt x="1552" y="277"/>
                    <a:pt x="1539" y="444"/>
                  </a:cubicBezTo>
                  <a:cubicBezTo>
                    <a:pt x="1532" y="544"/>
                    <a:pt x="1490" y="628"/>
                    <a:pt x="1417" y="696"/>
                  </a:cubicBezTo>
                  <a:cubicBezTo>
                    <a:pt x="1344" y="764"/>
                    <a:pt x="1257" y="797"/>
                    <a:pt x="1156" y="798"/>
                  </a:cubicBezTo>
                  <a:cubicBezTo>
                    <a:pt x="1165" y="878"/>
                    <a:pt x="1151" y="953"/>
                    <a:pt x="1123" y="1027"/>
                  </a:cubicBezTo>
                  <a:cubicBezTo>
                    <a:pt x="1137" y="1027"/>
                    <a:pt x="1149" y="1027"/>
                    <a:pt x="1161" y="1027"/>
                  </a:cubicBezTo>
                  <a:cubicBezTo>
                    <a:pt x="1161" y="1072"/>
                    <a:pt x="1161" y="1116"/>
                    <a:pt x="1161" y="1162"/>
                  </a:cubicBezTo>
                  <a:cubicBezTo>
                    <a:pt x="1139" y="1162"/>
                    <a:pt x="1117" y="1164"/>
                    <a:pt x="1096" y="1162"/>
                  </a:cubicBezTo>
                  <a:cubicBezTo>
                    <a:pt x="1064" y="1158"/>
                    <a:pt x="1046" y="1169"/>
                    <a:pt x="1026" y="1195"/>
                  </a:cubicBezTo>
                  <a:cubicBezTo>
                    <a:pt x="944" y="1307"/>
                    <a:pt x="838" y="1393"/>
                    <a:pt x="722" y="1467"/>
                  </a:cubicBezTo>
                  <a:cubicBezTo>
                    <a:pt x="680" y="1494"/>
                    <a:pt x="637" y="1518"/>
                    <a:pt x="594" y="1542"/>
                  </a:cubicBezTo>
                  <a:cubicBezTo>
                    <a:pt x="589" y="1545"/>
                    <a:pt x="581" y="1546"/>
                    <a:pt x="576" y="1543"/>
                  </a:cubicBezTo>
                  <a:cubicBezTo>
                    <a:pt x="442" y="1472"/>
                    <a:pt x="317" y="1388"/>
                    <a:pt x="211" y="1278"/>
                  </a:cubicBezTo>
                  <a:cubicBezTo>
                    <a:pt x="171" y="1236"/>
                    <a:pt x="134" y="1190"/>
                    <a:pt x="103" y="1141"/>
                  </a:cubicBezTo>
                  <a:cubicBezTo>
                    <a:pt x="98" y="1132"/>
                    <a:pt x="92" y="1129"/>
                    <a:pt x="82" y="1129"/>
                  </a:cubicBezTo>
                  <a:cubicBezTo>
                    <a:pt x="57" y="1130"/>
                    <a:pt x="32" y="1129"/>
                    <a:pt x="7" y="1129"/>
                  </a:cubicBezTo>
                  <a:cubicBezTo>
                    <a:pt x="7" y="1084"/>
                    <a:pt x="7" y="1039"/>
                    <a:pt x="7" y="994"/>
                  </a:cubicBezTo>
                  <a:close/>
                  <a:moveTo>
                    <a:pt x="584" y="751"/>
                  </a:moveTo>
                  <a:cubicBezTo>
                    <a:pt x="580" y="745"/>
                    <a:pt x="576" y="740"/>
                    <a:pt x="572" y="736"/>
                  </a:cubicBezTo>
                  <a:cubicBezTo>
                    <a:pt x="539" y="690"/>
                    <a:pt x="501" y="648"/>
                    <a:pt x="454" y="616"/>
                  </a:cubicBezTo>
                  <a:cubicBezTo>
                    <a:pt x="394" y="576"/>
                    <a:pt x="330" y="554"/>
                    <a:pt x="258" y="568"/>
                  </a:cubicBezTo>
                  <a:cubicBezTo>
                    <a:pt x="172" y="584"/>
                    <a:pt x="116" y="637"/>
                    <a:pt x="82" y="715"/>
                  </a:cubicBezTo>
                  <a:cubicBezTo>
                    <a:pt x="44" y="802"/>
                    <a:pt x="50" y="890"/>
                    <a:pt x="76" y="979"/>
                  </a:cubicBezTo>
                  <a:cubicBezTo>
                    <a:pt x="80" y="992"/>
                    <a:pt x="86" y="995"/>
                    <a:pt x="98" y="995"/>
                  </a:cubicBezTo>
                  <a:cubicBezTo>
                    <a:pt x="257" y="994"/>
                    <a:pt x="416" y="994"/>
                    <a:pt x="576" y="994"/>
                  </a:cubicBezTo>
                  <a:cubicBezTo>
                    <a:pt x="587" y="994"/>
                    <a:pt x="594" y="997"/>
                    <a:pt x="601" y="1006"/>
                  </a:cubicBezTo>
                  <a:cubicBezTo>
                    <a:pt x="612" y="1022"/>
                    <a:pt x="624" y="1036"/>
                    <a:pt x="637" y="1052"/>
                  </a:cubicBezTo>
                  <a:cubicBezTo>
                    <a:pt x="672" y="982"/>
                    <a:pt x="705" y="915"/>
                    <a:pt x="739" y="846"/>
                  </a:cubicBezTo>
                  <a:cubicBezTo>
                    <a:pt x="744" y="852"/>
                    <a:pt x="747" y="856"/>
                    <a:pt x="750" y="860"/>
                  </a:cubicBezTo>
                  <a:cubicBezTo>
                    <a:pt x="789" y="912"/>
                    <a:pt x="828" y="965"/>
                    <a:pt x="867" y="1017"/>
                  </a:cubicBezTo>
                  <a:cubicBezTo>
                    <a:pt x="871" y="1022"/>
                    <a:pt x="879" y="1027"/>
                    <a:pt x="885" y="1027"/>
                  </a:cubicBezTo>
                  <a:cubicBezTo>
                    <a:pt x="944" y="1028"/>
                    <a:pt x="1004" y="1027"/>
                    <a:pt x="1063" y="1027"/>
                  </a:cubicBezTo>
                  <a:cubicBezTo>
                    <a:pt x="1072" y="1028"/>
                    <a:pt x="1076" y="1025"/>
                    <a:pt x="1078" y="1017"/>
                  </a:cubicBezTo>
                  <a:cubicBezTo>
                    <a:pt x="1088" y="981"/>
                    <a:pt x="1101" y="945"/>
                    <a:pt x="1108" y="908"/>
                  </a:cubicBezTo>
                  <a:cubicBezTo>
                    <a:pt x="1115" y="871"/>
                    <a:pt x="1115" y="833"/>
                    <a:pt x="1109" y="795"/>
                  </a:cubicBezTo>
                  <a:cubicBezTo>
                    <a:pt x="970" y="772"/>
                    <a:pt x="871" y="697"/>
                    <a:pt x="809" y="572"/>
                  </a:cubicBezTo>
                  <a:cubicBezTo>
                    <a:pt x="710" y="601"/>
                    <a:pt x="643" y="670"/>
                    <a:pt x="584" y="751"/>
                  </a:cubicBezTo>
                  <a:close/>
                  <a:moveTo>
                    <a:pt x="52" y="1085"/>
                  </a:moveTo>
                  <a:cubicBezTo>
                    <a:pt x="121" y="1085"/>
                    <a:pt x="188" y="1085"/>
                    <a:pt x="255" y="1085"/>
                  </a:cubicBezTo>
                  <a:cubicBezTo>
                    <a:pt x="255" y="1100"/>
                    <a:pt x="255" y="1114"/>
                    <a:pt x="255" y="1130"/>
                  </a:cubicBezTo>
                  <a:cubicBezTo>
                    <a:pt x="220" y="1130"/>
                    <a:pt x="186" y="1130"/>
                    <a:pt x="148" y="1130"/>
                  </a:cubicBezTo>
                  <a:cubicBezTo>
                    <a:pt x="170" y="1158"/>
                    <a:pt x="189" y="1183"/>
                    <a:pt x="209" y="1207"/>
                  </a:cubicBezTo>
                  <a:cubicBezTo>
                    <a:pt x="312" y="1326"/>
                    <a:pt x="439" y="1416"/>
                    <a:pt x="576" y="1491"/>
                  </a:cubicBezTo>
                  <a:cubicBezTo>
                    <a:pt x="581" y="1493"/>
                    <a:pt x="589" y="1493"/>
                    <a:pt x="593" y="1491"/>
                  </a:cubicBezTo>
                  <a:cubicBezTo>
                    <a:pt x="609" y="1483"/>
                    <a:pt x="624" y="1474"/>
                    <a:pt x="639" y="1465"/>
                  </a:cubicBezTo>
                  <a:cubicBezTo>
                    <a:pt x="757" y="1396"/>
                    <a:pt x="865" y="1316"/>
                    <a:pt x="955" y="1212"/>
                  </a:cubicBezTo>
                  <a:cubicBezTo>
                    <a:pt x="969" y="1197"/>
                    <a:pt x="981" y="1180"/>
                    <a:pt x="996" y="1162"/>
                  </a:cubicBezTo>
                  <a:cubicBezTo>
                    <a:pt x="934" y="1162"/>
                    <a:pt x="877" y="1162"/>
                    <a:pt x="820" y="1162"/>
                  </a:cubicBezTo>
                  <a:cubicBezTo>
                    <a:pt x="810" y="1162"/>
                    <a:pt x="804" y="1159"/>
                    <a:pt x="799" y="1152"/>
                  </a:cubicBezTo>
                  <a:cubicBezTo>
                    <a:pt x="788" y="1136"/>
                    <a:pt x="776" y="1120"/>
                    <a:pt x="763" y="1104"/>
                  </a:cubicBezTo>
                  <a:cubicBezTo>
                    <a:pt x="730" y="1170"/>
                    <a:pt x="698" y="1235"/>
                    <a:pt x="665" y="1301"/>
                  </a:cubicBezTo>
                  <a:cubicBezTo>
                    <a:pt x="660" y="1296"/>
                    <a:pt x="657" y="1293"/>
                    <a:pt x="654" y="1289"/>
                  </a:cubicBezTo>
                  <a:cubicBezTo>
                    <a:pt x="615" y="1240"/>
                    <a:pt x="576" y="1192"/>
                    <a:pt x="537" y="1143"/>
                  </a:cubicBezTo>
                  <a:cubicBezTo>
                    <a:pt x="529" y="1133"/>
                    <a:pt x="520" y="1128"/>
                    <a:pt x="507" y="1129"/>
                  </a:cubicBezTo>
                  <a:cubicBezTo>
                    <a:pt x="475" y="1130"/>
                    <a:pt x="442" y="1129"/>
                    <a:pt x="410" y="1129"/>
                  </a:cubicBezTo>
                  <a:cubicBezTo>
                    <a:pt x="403" y="1129"/>
                    <a:pt x="397" y="1129"/>
                    <a:pt x="391" y="1129"/>
                  </a:cubicBezTo>
                  <a:cubicBezTo>
                    <a:pt x="391" y="1113"/>
                    <a:pt x="391" y="1099"/>
                    <a:pt x="391" y="1084"/>
                  </a:cubicBezTo>
                  <a:cubicBezTo>
                    <a:pt x="433" y="1084"/>
                    <a:pt x="474" y="1086"/>
                    <a:pt x="515" y="1084"/>
                  </a:cubicBezTo>
                  <a:cubicBezTo>
                    <a:pt x="539" y="1082"/>
                    <a:pt x="554" y="1090"/>
                    <a:pt x="568" y="1109"/>
                  </a:cubicBezTo>
                  <a:cubicBezTo>
                    <a:pt x="595" y="1146"/>
                    <a:pt x="625" y="1181"/>
                    <a:pt x="655" y="1218"/>
                  </a:cubicBezTo>
                  <a:cubicBezTo>
                    <a:pt x="689" y="1150"/>
                    <a:pt x="721" y="1085"/>
                    <a:pt x="755" y="1017"/>
                  </a:cubicBezTo>
                  <a:cubicBezTo>
                    <a:pt x="778" y="1048"/>
                    <a:pt x="800" y="1077"/>
                    <a:pt x="822" y="1107"/>
                  </a:cubicBezTo>
                  <a:cubicBezTo>
                    <a:pt x="828" y="1114"/>
                    <a:pt x="834" y="1117"/>
                    <a:pt x="843" y="1117"/>
                  </a:cubicBezTo>
                  <a:cubicBezTo>
                    <a:pt x="929" y="1117"/>
                    <a:pt x="1015" y="1117"/>
                    <a:pt x="1101" y="1117"/>
                  </a:cubicBezTo>
                  <a:cubicBezTo>
                    <a:pt x="1105" y="1117"/>
                    <a:pt x="1110" y="1117"/>
                    <a:pt x="1115" y="1117"/>
                  </a:cubicBezTo>
                  <a:cubicBezTo>
                    <a:pt x="1115" y="1101"/>
                    <a:pt x="1115" y="1087"/>
                    <a:pt x="1115" y="1072"/>
                  </a:cubicBezTo>
                  <a:cubicBezTo>
                    <a:pt x="1108" y="1072"/>
                    <a:pt x="1103" y="1072"/>
                    <a:pt x="1097" y="1072"/>
                  </a:cubicBezTo>
                  <a:cubicBezTo>
                    <a:pt x="1021" y="1072"/>
                    <a:pt x="944" y="1072"/>
                    <a:pt x="867" y="1073"/>
                  </a:cubicBezTo>
                  <a:cubicBezTo>
                    <a:pt x="856" y="1073"/>
                    <a:pt x="849" y="1069"/>
                    <a:pt x="842" y="1060"/>
                  </a:cubicBezTo>
                  <a:cubicBezTo>
                    <a:pt x="812" y="1018"/>
                    <a:pt x="780" y="976"/>
                    <a:pt x="747" y="933"/>
                  </a:cubicBezTo>
                  <a:cubicBezTo>
                    <a:pt x="713" y="1001"/>
                    <a:pt x="680" y="1068"/>
                    <a:pt x="646" y="1136"/>
                  </a:cubicBezTo>
                  <a:cubicBezTo>
                    <a:pt x="623" y="1107"/>
                    <a:pt x="599" y="1079"/>
                    <a:pt x="577" y="1050"/>
                  </a:cubicBezTo>
                  <a:cubicBezTo>
                    <a:pt x="571" y="1042"/>
                    <a:pt x="565" y="1039"/>
                    <a:pt x="555" y="1039"/>
                  </a:cubicBezTo>
                  <a:cubicBezTo>
                    <a:pt x="393" y="1039"/>
                    <a:pt x="230" y="1039"/>
                    <a:pt x="68" y="1039"/>
                  </a:cubicBezTo>
                  <a:cubicBezTo>
                    <a:pt x="63" y="1039"/>
                    <a:pt x="58" y="1039"/>
                    <a:pt x="52" y="1039"/>
                  </a:cubicBezTo>
                  <a:cubicBezTo>
                    <a:pt x="52" y="1055"/>
                    <a:pt x="52" y="1069"/>
                    <a:pt x="52" y="1085"/>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7">
              <a:extLst>
                <a:ext uri="{FF2B5EF4-FFF2-40B4-BE49-F238E27FC236}">
                  <a16:creationId xmlns:a16="http://schemas.microsoft.com/office/drawing/2014/main" id="{91E0F59D-5253-420C-B08A-8D55E8828440}"/>
                </a:ext>
              </a:extLst>
            </p:cNvPr>
            <p:cNvSpPr>
              <a:spLocks noEditPoints="1"/>
            </p:cNvSpPr>
            <p:nvPr/>
          </p:nvSpPr>
          <p:spPr bwMode="auto">
            <a:xfrm>
              <a:off x="4714875" y="-1862138"/>
              <a:ext cx="954088" cy="534988"/>
            </a:xfrm>
            <a:custGeom>
              <a:avLst/>
              <a:gdLst>
                <a:gd name="T0" fmla="*/ 587 w 600"/>
                <a:gd name="T1" fmla="*/ 336 h 336"/>
                <a:gd name="T2" fmla="*/ 454 w 600"/>
                <a:gd name="T3" fmla="*/ 336 h 336"/>
                <a:gd name="T4" fmla="*/ 396 w 600"/>
                <a:gd name="T5" fmla="*/ 193 h 336"/>
                <a:gd name="T6" fmla="*/ 295 w 600"/>
                <a:gd name="T7" fmla="*/ 157 h 336"/>
                <a:gd name="T8" fmla="*/ 178 w 600"/>
                <a:gd name="T9" fmla="*/ 211 h 336"/>
                <a:gd name="T10" fmla="*/ 139 w 600"/>
                <a:gd name="T11" fmla="*/ 335 h 336"/>
                <a:gd name="T12" fmla="*/ 5 w 600"/>
                <a:gd name="T13" fmla="*/ 335 h 336"/>
                <a:gd name="T14" fmla="*/ 112 w 600"/>
                <a:gd name="T15" fmla="*/ 87 h 336"/>
                <a:gd name="T16" fmla="*/ 438 w 600"/>
                <a:gd name="T17" fmla="*/ 58 h 336"/>
                <a:gd name="T18" fmla="*/ 587 w 600"/>
                <a:gd name="T19" fmla="*/ 336 h 336"/>
                <a:gd name="T20" fmla="*/ 453 w 600"/>
                <a:gd name="T21" fmla="*/ 123 h 336"/>
                <a:gd name="T22" fmla="*/ 320 w 600"/>
                <a:gd name="T23" fmla="*/ 68 h 336"/>
                <a:gd name="T24" fmla="*/ 320 w 600"/>
                <a:gd name="T25" fmla="*/ 113 h 336"/>
                <a:gd name="T26" fmla="*/ 422 w 600"/>
                <a:gd name="T27" fmla="*/ 155 h 336"/>
                <a:gd name="T28" fmla="*/ 453 w 600"/>
                <a:gd name="T29" fmla="*/ 123 h 336"/>
                <a:gd name="T30" fmla="*/ 171 w 600"/>
                <a:gd name="T31" fmla="*/ 155 h 336"/>
                <a:gd name="T32" fmla="*/ 273 w 600"/>
                <a:gd name="T33" fmla="*/ 112 h 336"/>
                <a:gd name="T34" fmla="*/ 273 w 600"/>
                <a:gd name="T35" fmla="*/ 68 h 336"/>
                <a:gd name="T36" fmla="*/ 140 w 600"/>
                <a:gd name="T37" fmla="*/ 123 h 336"/>
                <a:gd name="T38" fmla="*/ 171 w 600"/>
                <a:gd name="T39" fmla="*/ 155 h 336"/>
                <a:gd name="T40" fmla="*/ 136 w 600"/>
                <a:gd name="T41" fmla="*/ 189 h 336"/>
                <a:gd name="T42" fmla="*/ 105 w 600"/>
                <a:gd name="T43" fmla="*/ 158 h 336"/>
                <a:gd name="T44" fmla="*/ 51 w 600"/>
                <a:gd name="T45" fmla="*/ 291 h 336"/>
                <a:gd name="T46" fmla="*/ 87 w 600"/>
                <a:gd name="T47" fmla="*/ 290 h 336"/>
                <a:gd name="T48" fmla="*/ 96 w 600"/>
                <a:gd name="T49" fmla="*/ 283 h 336"/>
                <a:gd name="T50" fmla="*/ 136 w 600"/>
                <a:gd name="T51" fmla="*/ 189 h 336"/>
                <a:gd name="T52" fmla="*/ 541 w 600"/>
                <a:gd name="T53" fmla="*/ 290 h 336"/>
                <a:gd name="T54" fmla="*/ 486 w 600"/>
                <a:gd name="T55" fmla="*/ 157 h 336"/>
                <a:gd name="T56" fmla="*/ 455 w 600"/>
                <a:gd name="T57" fmla="*/ 189 h 336"/>
                <a:gd name="T58" fmla="*/ 498 w 600"/>
                <a:gd name="T59" fmla="*/ 290 h 336"/>
                <a:gd name="T60" fmla="*/ 541 w 600"/>
                <a:gd name="T61"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0" h="336">
                  <a:moveTo>
                    <a:pt x="587" y="336"/>
                  </a:moveTo>
                  <a:cubicBezTo>
                    <a:pt x="542" y="336"/>
                    <a:pt x="499" y="336"/>
                    <a:pt x="454" y="336"/>
                  </a:cubicBezTo>
                  <a:cubicBezTo>
                    <a:pt x="456" y="279"/>
                    <a:pt x="440" y="230"/>
                    <a:pt x="396" y="193"/>
                  </a:cubicBezTo>
                  <a:cubicBezTo>
                    <a:pt x="367" y="168"/>
                    <a:pt x="333" y="157"/>
                    <a:pt x="295" y="157"/>
                  </a:cubicBezTo>
                  <a:cubicBezTo>
                    <a:pt x="248" y="158"/>
                    <a:pt x="209" y="176"/>
                    <a:pt x="178" y="211"/>
                  </a:cubicBezTo>
                  <a:cubicBezTo>
                    <a:pt x="147" y="246"/>
                    <a:pt x="137" y="289"/>
                    <a:pt x="139" y="335"/>
                  </a:cubicBezTo>
                  <a:cubicBezTo>
                    <a:pt x="94" y="335"/>
                    <a:pt x="51" y="335"/>
                    <a:pt x="5" y="335"/>
                  </a:cubicBezTo>
                  <a:cubicBezTo>
                    <a:pt x="0" y="235"/>
                    <a:pt x="34" y="151"/>
                    <a:pt x="112" y="87"/>
                  </a:cubicBezTo>
                  <a:cubicBezTo>
                    <a:pt x="206" y="10"/>
                    <a:pt x="334" y="0"/>
                    <a:pt x="438" y="58"/>
                  </a:cubicBezTo>
                  <a:cubicBezTo>
                    <a:pt x="538" y="114"/>
                    <a:pt x="600" y="229"/>
                    <a:pt x="587" y="336"/>
                  </a:cubicBezTo>
                  <a:close/>
                  <a:moveTo>
                    <a:pt x="453" y="123"/>
                  </a:moveTo>
                  <a:cubicBezTo>
                    <a:pt x="414" y="92"/>
                    <a:pt x="370" y="73"/>
                    <a:pt x="320" y="68"/>
                  </a:cubicBezTo>
                  <a:cubicBezTo>
                    <a:pt x="320" y="84"/>
                    <a:pt x="320" y="98"/>
                    <a:pt x="320" y="113"/>
                  </a:cubicBezTo>
                  <a:cubicBezTo>
                    <a:pt x="358" y="117"/>
                    <a:pt x="392" y="132"/>
                    <a:pt x="422" y="155"/>
                  </a:cubicBezTo>
                  <a:cubicBezTo>
                    <a:pt x="433" y="144"/>
                    <a:pt x="442" y="134"/>
                    <a:pt x="453" y="123"/>
                  </a:cubicBezTo>
                  <a:close/>
                  <a:moveTo>
                    <a:pt x="171" y="155"/>
                  </a:moveTo>
                  <a:cubicBezTo>
                    <a:pt x="201" y="132"/>
                    <a:pt x="235" y="117"/>
                    <a:pt x="273" y="112"/>
                  </a:cubicBezTo>
                  <a:cubicBezTo>
                    <a:pt x="273" y="97"/>
                    <a:pt x="273" y="83"/>
                    <a:pt x="273" y="68"/>
                  </a:cubicBezTo>
                  <a:cubicBezTo>
                    <a:pt x="222" y="74"/>
                    <a:pt x="178" y="92"/>
                    <a:pt x="140" y="123"/>
                  </a:cubicBezTo>
                  <a:cubicBezTo>
                    <a:pt x="151" y="134"/>
                    <a:pt x="160" y="144"/>
                    <a:pt x="171" y="155"/>
                  </a:cubicBezTo>
                  <a:close/>
                  <a:moveTo>
                    <a:pt x="136" y="189"/>
                  </a:moveTo>
                  <a:cubicBezTo>
                    <a:pt x="126" y="178"/>
                    <a:pt x="116" y="168"/>
                    <a:pt x="105" y="158"/>
                  </a:cubicBezTo>
                  <a:cubicBezTo>
                    <a:pt x="75" y="197"/>
                    <a:pt x="56" y="240"/>
                    <a:pt x="51" y="291"/>
                  </a:cubicBezTo>
                  <a:cubicBezTo>
                    <a:pt x="65" y="291"/>
                    <a:pt x="76" y="291"/>
                    <a:pt x="87" y="290"/>
                  </a:cubicBezTo>
                  <a:cubicBezTo>
                    <a:pt x="90" y="290"/>
                    <a:pt x="96" y="286"/>
                    <a:pt x="96" y="283"/>
                  </a:cubicBezTo>
                  <a:cubicBezTo>
                    <a:pt x="101" y="248"/>
                    <a:pt x="116" y="217"/>
                    <a:pt x="136" y="189"/>
                  </a:cubicBezTo>
                  <a:close/>
                  <a:moveTo>
                    <a:pt x="541" y="290"/>
                  </a:moveTo>
                  <a:cubicBezTo>
                    <a:pt x="537" y="239"/>
                    <a:pt x="518" y="196"/>
                    <a:pt x="486" y="157"/>
                  </a:cubicBezTo>
                  <a:cubicBezTo>
                    <a:pt x="476" y="168"/>
                    <a:pt x="466" y="178"/>
                    <a:pt x="455" y="189"/>
                  </a:cubicBezTo>
                  <a:cubicBezTo>
                    <a:pt x="478" y="218"/>
                    <a:pt x="492" y="252"/>
                    <a:pt x="498" y="290"/>
                  </a:cubicBezTo>
                  <a:cubicBezTo>
                    <a:pt x="512" y="290"/>
                    <a:pt x="526" y="290"/>
                    <a:pt x="541" y="29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8">
              <a:extLst>
                <a:ext uri="{FF2B5EF4-FFF2-40B4-BE49-F238E27FC236}">
                  <a16:creationId xmlns:a16="http://schemas.microsoft.com/office/drawing/2014/main" id="{0BC75ECA-33D9-40F8-9AA4-8CA8F3C948F6}"/>
                </a:ext>
              </a:extLst>
            </p:cNvPr>
            <p:cNvSpPr>
              <a:spLocks noEditPoints="1"/>
            </p:cNvSpPr>
            <p:nvPr/>
          </p:nvSpPr>
          <p:spPr bwMode="auto">
            <a:xfrm>
              <a:off x="5068888" y="-1293813"/>
              <a:ext cx="333375" cy="333375"/>
            </a:xfrm>
            <a:custGeom>
              <a:avLst/>
              <a:gdLst>
                <a:gd name="T0" fmla="*/ 178 w 209"/>
                <a:gd name="T1" fmla="*/ 0 h 210"/>
                <a:gd name="T2" fmla="*/ 209 w 209"/>
                <a:gd name="T3" fmla="*/ 31 h 210"/>
                <a:gd name="T4" fmla="*/ 143 w 209"/>
                <a:gd name="T5" fmla="*/ 98 h 210"/>
                <a:gd name="T6" fmla="*/ 138 w 209"/>
                <a:gd name="T7" fmla="*/ 118 h 210"/>
                <a:gd name="T8" fmla="*/ 108 w 209"/>
                <a:gd name="T9" fmla="*/ 194 h 210"/>
                <a:gd name="T10" fmla="*/ 26 w 209"/>
                <a:gd name="T11" fmla="*/ 184 h 210"/>
                <a:gd name="T12" fmla="*/ 14 w 209"/>
                <a:gd name="T13" fmla="*/ 103 h 210"/>
                <a:gd name="T14" fmla="*/ 89 w 209"/>
                <a:gd name="T15" fmla="*/ 71 h 210"/>
                <a:gd name="T16" fmla="*/ 112 w 209"/>
                <a:gd name="T17" fmla="*/ 65 h 210"/>
                <a:gd name="T18" fmla="*/ 174 w 209"/>
                <a:gd name="T19" fmla="*/ 2 h 210"/>
                <a:gd name="T20" fmla="*/ 178 w 209"/>
                <a:gd name="T21" fmla="*/ 0 h 210"/>
                <a:gd name="T22" fmla="*/ 51 w 209"/>
                <a:gd name="T23" fmla="*/ 136 h 210"/>
                <a:gd name="T24" fmla="*/ 72 w 209"/>
                <a:gd name="T25" fmla="*/ 158 h 210"/>
                <a:gd name="T26" fmla="*/ 96 w 209"/>
                <a:gd name="T27" fmla="*/ 136 h 210"/>
                <a:gd name="T28" fmla="*/ 73 w 209"/>
                <a:gd name="T29" fmla="*/ 114 h 210"/>
                <a:gd name="T30" fmla="*/ 51 w 209"/>
                <a:gd name="T31" fmla="*/ 13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 h="210">
                  <a:moveTo>
                    <a:pt x="178" y="0"/>
                  </a:moveTo>
                  <a:cubicBezTo>
                    <a:pt x="188" y="10"/>
                    <a:pt x="198" y="20"/>
                    <a:pt x="209" y="31"/>
                  </a:cubicBezTo>
                  <a:cubicBezTo>
                    <a:pt x="187" y="53"/>
                    <a:pt x="166" y="76"/>
                    <a:pt x="143" y="98"/>
                  </a:cubicBezTo>
                  <a:cubicBezTo>
                    <a:pt x="136" y="104"/>
                    <a:pt x="135" y="109"/>
                    <a:pt x="138" y="118"/>
                  </a:cubicBezTo>
                  <a:cubicBezTo>
                    <a:pt x="147" y="148"/>
                    <a:pt x="134" y="178"/>
                    <a:pt x="108" y="194"/>
                  </a:cubicBezTo>
                  <a:cubicBezTo>
                    <a:pt x="82" y="210"/>
                    <a:pt x="47" y="206"/>
                    <a:pt x="26" y="184"/>
                  </a:cubicBezTo>
                  <a:cubicBezTo>
                    <a:pt x="4" y="163"/>
                    <a:pt x="0" y="130"/>
                    <a:pt x="14" y="103"/>
                  </a:cubicBezTo>
                  <a:cubicBezTo>
                    <a:pt x="29" y="76"/>
                    <a:pt x="60" y="63"/>
                    <a:pt x="89" y="71"/>
                  </a:cubicBezTo>
                  <a:cubicBezTo>
                    <a:pt x="100" y="74"/>
                    <a:pt x="105" y="72"/>
                    <a:pt x="112" y="65"/>
                  </a:cubicBezTo>
                  <a:cubicBezTo>
                    <a:pt x="133" y="43"/>
                    <a:pt x="154" y="23"/>
                    <a:pt x="174" y="2"/>
                  </a:cubicBezTo>
                  <a:cubicBezTo>
                    <a:pt x="175" y="1"/>
                    <a:pt x="176" y="1"/>
                    <a:pt x="178" y="0"/>
                  </a:cubicBezTo>
                  <a:close/>
                  <a:moveTo>
                    <a:pt x="51" y="136"/>
                  </a:moveTo>
                  <a:cubicBezTo>
                    <a:pt x="51" y="147"/>
                    <a:pt x="61" y="158"/>
                    <a:pt x="72" y="158"/>
                  </a:cubicBezTo>
                  <a:cubicBezTo>
                    <a:pt x="85" y="159"/>
                    <a:pt x="96" y="148"/>
                    <a:pt x="96" y="136"/>
                  </a:cubicBezTo>
                  <a:cubicBezTo>
                    <a:pt x="95" y="125"/>
                    <a:pt x="85" y="114"/>
                    <a:pt x="73" y="114"/>
                  </a:cubicBezTo>
                  <a:cubicBezTo>
                    <a:pt x="62" y="114"/>
                    <a:pt x="51" y="124"/>
                    <a:pt x="51" y="136"/>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9">
              <a:extLst>
                <a:ext uri="{FF2B5EF4-FFF2-40B4-BE49-F238E27FC236}">
                  <a16:creationId xmlns:a16="http://schemas.microsoft.com/office/drawing/2014/main" id="{F6F24D8A-771D-45D7-A49B-9738897197F0}"/>
                </a:ext>
              </a:extLst>
            </p:cNvPr>
            <p:cNvSpPr>
              <a:spLocks/>
            </p:cNvSpPr>
            <p:nvPr/>
          </p:nvSpPr>
          <p:spPr bwMode="auto">
            <a:xfrm>
              <a:off x="4970463" y="-674688"/>
              <a:ext cx="68263" cy="68263"/>
            </a:xfrm>
            <a:custGeom>
              <a:avLst/>
              <a:gdLst>
                <a:gd name="T0" fmla="*/ 43 w 43"/>
                <a:gd name="T1" fmla="*/ 0 h 43"/>
                <a:gd name="T2" fmla="*/ 43 w 43"/>
                <a:gd name="T3" fmla="*/ 43 h 43"/>
                <a:gd name="T4" fmla="*/ 0 w 43"/>
                <a:gd name="T5" fmla="*/ 43 h 43"/>
                <a:gd name="T6" fmla="*/ 0 w 43"/>
                <a:gd name="T7" fmla="*/ 0 h 43"/>
                <a:gd name="T8" fmla="*/ 43 w 43"/>
                <a:gd name="T9" fmla="*/ 0 h 43"/>
              </a:gdLst>
              <a:ahLst/>
              <a:cxnLst>
                <a:cxn ang="0">
                  <a:pos x="T0" y="T1"/>
                </a:cxn>
                <a:cxn ang="0">
                  <a:pos x="T2" y="T3"/>
                </a:cxn>
                <a:cxn ang="0">
                  <a:pos x="T4" y="T5"/>
                </a:cxn>
                <a:cxn ang="0">
                  <a:pos x="T6" y="T7"/>
                </a:cxn>
                <a:cxn ang="0">
                  <a:pos x="T8" y="T9"/>
                </a:cxn>
              </a:cxnLst>
              <a:rect l="0" t="0" r="r" b="b"/>
              <a:pathLst>
                <a:path w="43" h="43">
                  <a:moveTo>
                    <a:pt x="43" y="0"/>
                  </a:moveTo>
                  <a:cubicBezTo>
                    <a:pt x="43" y="15"/>
                    <a:pt x="43" y="29"/>
                    <a:pt x="43" y="43"/>
                  </a:cubicBezTo>
                  <a:cubicBezTo>
                    <a:pt x="29" y="43"/>
                    <a:pt x="15" y="43"/>
                    <a:pt x="0" y="43"/>
                  </a:cubicBezTo>
                  <a:cubicBezTo>
                    <a:pt x="0" y="29"/>
                    <a:pt x="0" y="15"/>
                    <a:pt x="0" y="0"/>
                  </a:cubicBezTo>
                  <a:cubicBezTo>
                    <a:pt x="14" y="0"/>
                    <a:pt x="28" y="0"/>
                    <a:pt x="4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10">
              <a:extLst>
                <a:ext uri="{FF2B5EF4-FFF2-40B4-BE49-F238E27FC236}">
                  <a16:creationId xmlns:a16="http://schemas.microsoft.com/office/drawing/2014/main" id="{CD42F8ED-9B3F-40F9-8BD9-A448159F5E1A}"/>
                </a:ext>
              </a:extLst>
            </p:cNvPr>
            <p:cNvSpPr>
              <a:spLocks/>
            </p:cNvSpPr>
            <p:nvPr/>
          </p:nvSpPr>
          <p:spPr bwMode="auto">
            <a:xfrm>
              <a:off x="4899025" y="-531813"/>
              <a:ext cx="68263" cy="68263"/>
            </a:xfrm>
            <a:custGeom>
              <a:avLst/>
              <a:gdLst>
                <a:gd name="T0" fmla="*/ 0 w 43"/>
                <a:gd name="T1" fmla="*/ 0 h 43"/>
                <a:gd name="T2" fmla="*/ 43 w 43"/>
                <a:gd name="T3" fmla="*/ 0 h 43"/>
                <a:gd name="T4" fmla="*/ 43 w 43"/>
                <a:gd name="T5" fmla="*/ 43 h 43"/>
                <a:gd name="T6" fmla="*/ 0 w 43"/>
                <a:gd name="T7" fmla="*/ 43 h 43"/>
                <a:gd name="T8" fmla="*/ 0 w 43"/>
                <a:gd name="T9" fmla="*/ 0 h 43"/>
              </a:gdLst>
              <a:ahLst/>
              <a:cxnLst>
                <a:cxn ang="0">
                  <a:pos x="T0" y="T1"/>
                </a:cxn>
                <a:cxn ang="0">
                  <a:pos x="T2" y="T3"/>
                </a:cxn>
                <a:cxn ang="0">
                  <a:pos x="T4" y="T5"/>
                </a:cxn>
                <a:cxn ang="0">
                  <a:pos x="T6" y="T7"/>
                </a:cxn>
                <a:cxn ang="0">
                  <a:pos x="T8" y="T9"/>
                </a:cxn>
              </a:cxnLst>
              <a:rect l="0" t="0" r="r" b="b"/>
              <a:pathLst>
                <a:path w="43" h="43">
                  <a:moveTo>
                    <a:pt x="0" y="0"/>
                  </a:moveTo>
                  <a:cubicBezTo>
                    <a:pt x="14" y="0"/>
                    <a:pt x="28" y="0"/>
                    <a:pt x="43" y="0"/>
                  </a:cubicBezTo>
                  <a:cubicBezTo>
                    <a:pt x="43" y="14"/>
                    <a:pt x="43" y="28"/>
                    <a:pt x="43" y="43"/>
                  </a:cubicBezTo>
                  <a:cubicBezTo>
                    <a:pt x="29" y="43"/>
                    <a:pt x="15" y="43"/>
                    <a:pt x="0" y="43"/>
                  </a:cubicBezTo>
                  <a:cubicBezTo>
                    <a:pt x="0" y="29"/>
                    <a:pt x="0" y="15"/>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1">
              <a:extLst>
                <a:ext uri="{FF2B5EF4-FFF2-40B4-BE49-F238E27FC236}">
                  <a16:creationId xmlns:a16="http://schemas.microsoft.com/office/drawing/2014/main" id="{D9D206D5-4D48-4434-960E-0DBEA5A5221F}"/>
                </a:ext>
              </a:extLst>
            </p:cNvPr>
            <p:cNvSpPr>
              <a:spLocks/>
            </p:cNvSpPr>
            <p:nvPr/>
          </p:nvSpPr>
          <p:spPr bwMode="auto">
            <a:xfrm>
              <a:off x="3822700" y="-298450"/>
              <a:ext cx="69850" cy="68263"/>
            </a:xfrm>
            <a:custGeom>
              <a:avLst/>
              <a:gdLst>
                <a:gd name="T0" fmla="*/ 0 w 44"/>
                <a:gd name="T1" fmla="*/ 0 h 43"/>
                <a:gd name="T2" fmla="*/ 44 w 44"/>
                <a:gd name="T3" fmla="*/ 0 h 43"/>
                <a:gd name="T4" fmla="*/ 44 w 44"/>
                <a:gd name="T5" fmla="*/ 43 h 43"/>
                <a:gd name="T6" fmla="*/ 0 w 44"/>
                <a:gd name="T7" fmla="*/ 43 h 43"/>
                <a:gd name="T8" fmla="*/ 0 w 44"/>
                <a:gd name="T9" fmla="*/ 0 h 43"/>
              </a:gdLst>
              <a:ahLst/>
              <a:cxnLst>
                <a:cxn ang="0">
                  <a:pos x="T0" y="T1"/>
                </a:cxn>
                <a:cxn ang="0">
                  <a:pos x="T2" y="T3"/>
                </a:cxn>
                <a:cxn ang="0">
                  <a:pos x="T4" y="T5"/>
                </a:cxn>
                <a:cxn ang="0">
                  <a:pos x="T6" y="T7"/>
                </a:cxn>
                <a:cxn ang="0">
                  <a:pos x="T8" y="T9"/>
                </a:cxn>
              </a:cxnLst>
              <a:rect l="0" t="0" r="r" b="b"/>
              <a:pathLst>
                <a:path w="44" h="43">
                  <a:moveTo>
                    <a:pt x="0" y="0"/>
                  </a:moveTo>
                  <a:cubicBezTo>
                    <a:pt x="15" y="0"/>
                    <a:pt x="29" y="0"/>
                    <a:pt x="44" y="0"/>
                  </a:cubicBezTo>
                  <a:cubicBezTo>
                    <a:pt x="44" y="14"/>
                    <a:pt x="44" y="28"/>
                    <a:pt x="44" y="43"/>
                  </a:cubicBezTo>
                  <a:cubicBezTo>
                    <a:pt x="29" y="43"/>
                    <a:pt x="15" y="43"/>
                    <a:pt x="0" y="43"/>
                  </a:cubicBezTo>
                  <a:cubicBezTo>
                    <a:pt x="0" y="29"/>
                    <a:pt x="0" y="15"/>
                    <a:pt x="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ES"/>
            </a:p>
          </p:txBody>
        </p:sp>
      </p:grpSp>
      <p:sp>
        <p:nvSpPr>
          <p:cNvPr id="1728" name="Google Shape;1728;p53"/>
          <p:cNvSpPr/>
          <p:nvPr/>
        </p:nvSpPr>
        <p:spPr>
          <a:xfrm flipH="1">
            <a:off x="7776458" y="1624748"/>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5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Recommendations</a:t>
            </a:r>
            <a:endParaRPr/>
          </a:p>
        </p:txBody>
      </p:sp>
      <p:sp>
        <p:nvSpPr>
          <p:cNvPr id="1730" name="Google Shape;1730;p53"/>
          <p:cNvSpPr txBox="1">
            <a:spLocks noGrp="1"/>
          </p:cNvSpPr>
          <p:nvPr>
            <p:ph type="subTitle" idx="1"/>
          </p:nvPr>
        </p:nvSpPr>
        <p:spPr>
          <a:xfrm>
            <a:off x="930287" y="1669575"/>
            <a:ext cx="3431700" cy="48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To do</a:t>
            </a:r>
            <a:endParaRPr/>
          </a:p>
        </p:txBody>
      </p:sp>
      <p:sp>
        <p:nvSpPr>
          <p:cNvPr id="1731" name="Google Shape;1731;p53"/>
          <p:cNvSpPr txBox="1">
            <a:spLocks noGrp="1"/>
          </p:cNvSpPr>
          <p:nvPr>
            <p:ph type="subTitle" idx="2"/>
          </p:nvPr>
        </p:nvSpPr>
        <p:spPr>
          <a:xfrm>
            <a:off x="4782012" y="1669575"/>
            <a:ext cx="3431700" cy="48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Not to do</a:t>
            </a:r>
            <a:endParaRPr/>
          </a:p>
        </p:txBody>
      </p:sp>
      <p:sp>
        <p:nvSpPr>
          <p:cNvPr id="1732" name="Google Shape;1732;p53"/>
          <p:cNvSpPr txBox="1">
            <a:spLocks noGrp="1"/>
          </p:cNvSpPr>
          <p:nvPr>
            <p:ph type="subTitle" idx="3"/>
          </p:nvPr>
        </p:nvSpPr>
        <p:spPr>
          <a:xfrm>
            <a:off x="930287" y="2332400"/>
            <a:ext cx="3431700" cy="2061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You can describe here what the patient should do</a:t>
            </a:r>
            <a:endParaRPr/>
          </a:p>
          <a:p>
            <a:pPr marL="457200" lvl="0" indent="-317500" algn="l" rtl="0">
              <a:spcBef>
                <a:spcPts val="0"/>
              </a:spcBef>
              <a:spcAft>
                <a:spcPts val="0"/>
              </a:spcAft>
              <a:buSzPts val="1400"/>
              <a:buChar char="●"/>
            </a:pPr>
            <a:r>
              <a:rPr lang="en"/>
              <a:t>You can describe here what the patient should do</a:t>
            </a:r>
            <a:endParaRPr/>
          </a:p>
          <a:p>
            <a:pPr marL="457200" lvl="0" indent="-317500" algn="l" rtl="0">
              <a:spcBef>
                <a:spcPts val="0"/>
              </a:spcBef>
              <a:spcAft>
                <a:spcPts val="0"/>
              </a:spcAft>
              <a:buSzPts val="1400"/>
              <a:buChar char="●"/>
            </a:pPr>
            <a:r>
              <a:rPr lang="en"/>
              <a:t>You can describe here what the patient should do</a:t>
            </a:r>
            <a:endParaRPr/>
          </a:p>
          <a:p>
            <a:pPr marL="457200" lvl="0" indent="-317500" algn="l" rtl="0">
              <a:spcBef>
                <a:spcPts val="0"/>
              </a:spcBef>
              <a:spcAft>
                <a:spcPts val="0"/>
              </a:spcAft>
              <a:buSzPts val="1400"/>
              <a:buChar char="●"/>
            </a:pPr>
            <a:r>
              <a:rPr lang="en"/>
              <a:t>You can describe here what the patient should do</a:t>
            </a:r>
            <a:endParaRPr/>
          </a:p>
        </p:txBody>
      </p:sp>
      <p:sp>
        <p:nvSpPr>
          <p:cNvPr id="1733" name="Google Shape;1733;p53"/>
          <p:cNvSpPr txBox="1">
            <a:spLocks noGrp="1"/>
          </p:cNvSpPr>
          <p:nvPr>
            <p:ph type="subTitle" idx="4"/>
          </p:nvPr>
        </p:nvSpPr>
        <p:spPr>
          <a:xfrm>
            <a:off x="4782013" y="2332400"/>
            <a:ext cx="3431700" cy="2061900"/>
          </a:xfrm>
          <a:prstGeom prst="rect">
            <a:avLst/>
          </a:prstGeom>
        </p:spPr>
        <p:txBody>
          <a:bodyPr spcFirstLastPara="1" wrap="square" lIns="91425" tIns="91425" rIns="91425" bIns="91425" anchor="b" anchorCtr="0">
            <a:noAutofit/>
          </a:bodyPr>
          <a:lstStyle/>
          <a:p>
            <a:pPr marL="457200" lvl="0" indent="-317500" algn="l" rtl="0">
              <a:spcBef>
                <a:spcPts val="0"/>
              </a:spcBef>
              <a:spcAft>
                <a:spcPts val="0"/>
              </a:spcAft>
              <a:buSzPts val="1400"/>
              <a:buChar char="●"/>
            </a:pPr>
            <a:r>
              <a:rPr lang="en"/>
              <a:t>You can describe here what the patient shouldn’t do</a:t>
            </a:r>
            <a:endParaRPr/>
          </a:p>
          <a:p>
            <a:pPr marL="457200" lvl="0" indent="-317500" algn="l" rtl="0">
              <a:spcBef>
                <a:spcPts val="0"/>
              </a:spcBef>
              <a:spcAft>
                <a:spcPts val="0"/>
              </a:spcAft>
              <a:buSzPts val="1400"/>
              <a:buChar char="●"/>
            </a:pPr>
            <a:r>
              <a:rPr lang="en"/>
              <a:t>You can describe here what the patient shouldn’t do</a:t>
            </a:r>
            <a:endParaRPr/>
          </a:p>
          <a:p>
            <a:pPr marL="457200" lvl="0" indent="-317500" algn="l" rtl="0">
              <a:spcBef>
                <a:spcPts val="0"/>
              </a:spcBef>
              <a:spcAft>
                <a:spcPts val="0"/>
              </a:spcAft>
              <a:buSzPts val="1400"/>
              <a:buChar char="●"/>
            </a:pPr>
            <a:r>
              <a:rPr lang="en"/>
              <a:t>You can describe here what the patient shouldn’t do</a:t>
            </a:r>
            <a:endParaRPr/>
          </a:p>
          <a:p>
            <a:pPr marL="457200" lvl="0" indent="-317500" algn="l" rtl="0">
              <a:spcBef>
                <a:spcPts val="0"/>
              </a:spcBef>
              <a:spcAft>
                <a:spcPts val="0"/>
              </a:spcAft>
              <a:buSzPts val="1400"/>
              <a:buChar char="●"/>
            </a:pPr>
            <a:r>
              <a:rPr lang="en"/>
              <a:t>You can describe here what the patient shouldn’t do</a:t>
            </a:r>
            <a:endParaRPr/>
          </a:p>
        </p:txBody>
      </p:sp>
      <p:sp>
        <p:nvSpPr>
          <p:cNvPr id="1734" name="Google Shape;1734;p53"/>
          <p:cNvSpPr/>
          <p:nvPr/>
        </p:nvSpPr>
        <p:spPr>
          <a:xfrm flipH="1">
            <a:off x="983124" y="1618039"/>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5" name="Google Shape;1735;p53"/>
          <p:cNvGrpSpPr/>
          <p:nvPr/>
        </p:nvGrpSpPr>
        <p:grpSpPr>
          <a:xfrm>
            <a:off x="1156477" y="1771584"/>
            <a:ext cx="356196" cy="265631"/>
            <a:chOff x="5216456" y="3725484"/>
            <a:chExt cx="356196" cy="265631"/>
          </a:xfrm>
        </p:grpSpPr>
        <p:sp>
          <p:nvSpPr>
            <p:cNvPr id="1736" name="Google Shape;1736;p53"/>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53"/>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8" name="Google Shape;1738;p53"/>
          <p:cNvGrpSpPr/>
          <p:nvPr/>
        </p:nvGrpSpPr>
        <p:grpSpPr>
          <a:xfrm>
            <a:off x="7969079" y="1751725"/>
            <a:ext cx="317645" cy="318757"/>
            <a:chOff x="5779408" y="3699191"/>
            <a:chExt cx="317645" cy="318757"/>
          </a:xfrm>
        </p:grpSpPr>
        <p:sp>
          <p:nvSpPr>
            <p:cNvPr id="1739" name="Google Shape;1739;p53"/>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53"/>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rupo 26">
            <a:extLst>
              <a:ext uri="{FF2B5EF4-FFF2-40B4-BE49-F238E27FC236}">
                <a16:creationId xmlns:a16="http://schemas.microsoft.com/office/drawing/2014/main" id="{D4ACE4C8-0CB5-4310-982F-9EAA13DDF4C9}"/>
              </a:ext>
            </a:extLst>
          </p:cNvPr>
          <p:cNvGrpSpPr/>
          <p:nvPr/>
        </p:nvGrpSpPr>
        <p:grpSpPr>
          <a:xfrm rot="10800000">
            <a:off x="0" y="-3"/>
            <a:ext cx="9144000" cy="5156945"/>
            <a:chOff x="0" y="-3"/>
            <a:chExt cx="9144000" cy="5156945"/>
          </a:xfrm>
        </p:grpSpPr>
        <p:sp>
          <p:nvSpPr>
            <p:cNvPr id="28" name="Rectángulo 27">
              <a:extLst>
                <a:ext uri="{FF2B5EF4-FFF2-40B4-BE49-F238E27FC236}">
                  <a16:creationId xmlns:a16="http://schemas.microsoft.com/office/drawing/2014/main" id="{77404BCA-50D7-4FBF-9759-F94320989D9E}"/>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29" name="Rectángulo 28">
              <a:extLst>
                <a:ext uri="{FF2B5EF4-FFF2-40B4-BE49-F238E27FC236}">
                  <a16:creationId xmlns:a16="http://schemas.microsoft.com/office/drawing/2014/main" id="{52771933-3B80-4A72-8685-2A852C2F7C4B}"/>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44"/>
        <p:cNvGrpSpPr/>
        <p:nvPr/>
      </p:nvGrpSpPr>
      <p:grpSpPr>
        <a:xfrm>
          <a:off x="0" y="0"/>
          <a:ext cx="0" cy="0"/>
          <a:chOff x="0" y="0"/>
          <a:chExt cx="0" cy="0"/>
        </a:xfrm>
      </p:grpSpPr>
      <p:sp>
        <p:nvSpPr>
          <p:cNvPr id="1745" name="Google Shape;1745;p5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This is a timeline</a:t>
            </a:r>
            <a:endParaRPr/>
          </a:p>
        </p:txBody>
      </p:sp>
      <p:sp>
        <p:nvSpPr>
          <p:cNvPr id="1746" name="Google Shape;1746;p54"/>
          <p:cNvSpPr/>
          <p:nvPr/>
        </p:nvSpPr>
        <p:spPr>
          <a:xfrm flipH="1">
            <a:off x="1648455" y="3328388"/>
            <a:ext cx="1024539" cy="699921"/>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54"/>
          <p:cNvSpPr/>
          <p:nvPr/>
        </p:nvSpPr>
        <p:spPr>
          <a:xfrm flipH="1">
            <a:off x="1648455" y="1918000"/>
            <a:ext cx="1024539" cy="699921"/>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rgbClr val="73CC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54"/>
          <p:cNvSpPr txBox="1"/>
          <p:nvPr/>
        </p:nvSpPr>
        <p:spPr>
          <a:xfrm>
            <a:off x="1205051" y="1293827"/>
            <a:ext cx="1911300" cy="48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a:solidFill>
                  <a:srgbClr val="191919"/>
                </a:solidFill>
                <a:latin typeface="Catamaran"/>
                <a:ea typeface="Catamaran"/>
                <a:cs typeface="Catamaran"/>
                <a:sym typeface="Catamaran"/>
              </a:rPr>
              <a:t>Mercury is the closest planet to the Sun</a:t>
            </a:r>
            <a:endParaRPr>
              <a:solidFill>
                <a:srgbClr val="191919"/>
              </a:solidFill>
              <a:latin typeface="Catamaran"/>
              <a:ea typeface="Catamaran"/>
              <a:cs typeface="Catamaran"/>
              <a:sym typeface="Catamaran"/>
            </a:endParaRPr>
          </a:p>
        </p:txBody>
      </p:sp>
      <p:sp>
        <p:nvSpPr>
          <p:cNvPr id="1749" name="Google Shape;1749;p54"/>
          <p:cNvSpPr txBox="1"/>
          <p:nvPr/>
        </p:nvSpPr>
        <p:spPr>
          <a:xfrm>
            <a:off x="1514074" y="2004566"/>
            <a:ext cx="1293300" cy="526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 sz="2200">
                <a:solidFill>
                  <a:srgbClr val="191919"/>
                </a:solidFill>
                <a:latin typeface="Prata"/>
                <a:ea typeface="Prata"/>
                <a:cs typeface="Prata"/>
                <a:sym typeface="Prata"/>
              </a:rPr>
              <a:t>Step 1</a:t>
            </a:r>
            <a:endParaRPr sz="2200">
              <a:solidFill>
                <a:srgbClr val="191919"/>
              </a:solidFill>
              <a:latin typeface="Prata"/>
              <a:ea typeface="Prata"/>
              <a:cs typeface="Prata"/>
              <a:sym typeface="Prata"/>
            </a:endParaRPr>
          </a:p>
        </p:txBody>
      </p:sp>
      <p:sp>
        <p:nvSpPr>
          <p:cNvPr id="1750" name="Google Shape;1750;p54"/>
          <p:cNvSpPr txBox="1"/>
          <p:nvPr/>
        </p:nvSpPr>
        <p:spPr>
          <a:xfrm>
            <a:off x="975975" y="4092675"/>
            <a:ext cx="2369400" cy="48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rgbClr val="191919"/>
                </a:solidFill>
                <a:latin typeface="Catamaran"/>
                <a:ea typeface="Catamaran"/>
                <a:cs typeface="Catamaran"/>
                <a:sym typeface="Catamaran"/>
              </a:rPr>
              <a:t>Saturn is the second-largest planet in the Solar System</a:t>
            </a:r>
            <a:endParaRPr>
              <a:solidFill>
                <a:srgbClr val="191919"/>
              </a:solidFill>
              <a:latin typeface="Catamaran"/>
              <a:ea typeface="Catamaran"/>
              <a:cs typeface="Catamaran"/>
              <a:sym typeface="Catamaran"/>
            </a:endParaRPr>
          </a:p>
        </p:txBody>
      </p:sp>
      <p:sp>
        <p:nvSpPr>
          <p:cNvPr id="1751" name="Google Shape;1751;p54"/>
          <p:cNvSpPr txBox="1"/>
          <p:nvPr/>
        </p:nvSpPr>
        <p:spPr>
          <a:xfrm>
            <a:off x="1514074" y="3414947"/>
            <a:ext cx="1293300" cy="526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 sz="2200" dirty="0">
                <a:solidFill>
                  <a:srgbClr val="191919"/>
                </a:solidFill>
                <a:latin typeface="Prata"/>
                <a:ea typeface="Prata"/>
                <a:cs typeface="Prata"/>
                <a:sym typeface="Prata"/>
              </a:rPr>
              <a:t>Step 3</a:t>
            </a:r>
            <a:endParaRPr sz="2200" dirty="0">
              <a:solidFill>
                <a:srgbClr val="191919"/>
              </a:solidFill>
              <a:latin typeface="Prata"/>
              <a:ea typeface="Prata"/>
              <a:cs typeface="Prata"/>
              <a:sym typeface="Prata"/>
            </a:endParaRPr>
          </a:p>
        </p:txBody>
      </p:sp>
      <p:sp>
        <p:nvSpPr>
          <p:cNvPr id="1758" name="Google Shape;1758;p54"/>
          <p:cNvSpPr/>
          <p:nvPr/>
        </p:nvSpPr>
        <p:spPr>
          <a:xfrm flipH="1">
            <a:off x="6471005" y="3328388"/>
            <a:ext cx="1024539" cy="699921"/>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54"/>
          <p:cNvSpPr/>
          <p:nvPr/>
        </p:nvSpPr>
        <p:spPr>
          <a:xfrm flipH="1">
            <a:off x="6471005" y="1918000"/>
            <a:ext cx="1024539" cy="699921"/>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rgbClr val="73CC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54"/>
          <p:cNvSpPr txBox="1"/>
          <p:nvPr/>
        </p:nvSpPr>
        <p:spPr>
          <a:xfrm>
            <a:off x="6027640" y="1293827"/>
            <a:ext cx="1911300" cy="48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a:solidFill>
                  <a:srgbClr val="191919"/>
                </a:solidFill>
                <a:latin typeface="Catamaran"/>
                <a:ea typeface="Catamaran"/>
                <a:cs typeface="Catamaran"/>
                <a:sym typeface="Catamaran"/>
              </a:rPr>
              <a:t>Earth is the third planet from the Sun</a:t>
            </a:r>
            <a:endParaRPr>
              <a:solidFill>
                <a:srgbClr val="191919"/>
              </a:solidFill>
              <a:latin typeface="Catamaran"/>
              <a:ea typeface="Catamaran"/>
              <a:cs typeface="Catamaran"/>
              <a:sym typeface="Catamaran"/>
            </a:endParaRPr>
          </a:p>
        </p:txBody>
      </p:sp>
      <p:sp>
        <p:nvSpPr>
          <p:cNvPr id="1761" name="Google Shape;1761;p54"/>
          <p:cNvSpPr txBox="1"/>
          <p:nvPr/>
        </p:nvSpPr>
        <p:spPr>
          <a:xfrm>
            <a:off x="6336624" y="2004566"/>
            <a:ext cx="1293300" cy="526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 sz="2200" dirty="0">
                <a:solidFill>
                  <a:srgbClr val="191919"/>
                </a:solidFill>
                <a:latin typeface="Prata"/>
                <a:ea typeface="Prata"/>
                <a:cs typeface="Prata"/>
                <a:sym typeface="Prata"/>
              </a:rPr>
              <a:t>Step 2</a:t>
            </a:r>
            <a:endParaRPr sz="2200" dirty="0">
              <a:solidFill>
                <a:srgbClr val="191919"/>
              </a:solidFill>
              <a:latin typeface="Prata"/>
              <a:ea typeface="Prata"/>
              <a:cs typeface="Prata"/>
              <a:sym typeface="Prata"/>
            </a:endParaRPr>
          </a:p>
        </p:txBody>
      </p:sp>
      <p:sp>
        <p:nvSpPr>
          <p:cNvPr id="1762" name="Google Shape;1762;p54"/>
          <p:cNvSpPr txBox="1"/>
          <p:nvPr/>
        </p:nvSpPr>
        <p:spPr>
          <a:xfrm>
            <a:off x="5798575" y="4092675"/>
            <a:ext cx="2369400" cy="48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a:solidFill>
                  <a:srgbClr val="191919"/>
                </a:solidFill>
                <a:latin typeface="Catamaran"/>
                <a:ea typeface="Catamaran"/>
                <a:cs typeface="Catamaran"/>
                <a:sym typeface="Catamaran"/>
              </a:rPr>
              <a:t>Despite being red, Mars is very cold place</a:t>
            </a:r>
            <a:endParaRPr>
              <a:solidFill>
                <a:srgbClr val="191919"/>
              </a:solidFill>
              <a:latin typeface="Catamaran"/>
              <a:ea typeface="Catamaran"/>
              <a:cs typeface="Catamaran"/>
              <a:sym typeface="Catamaran"/>
            </a:endParaRPr>
          </a:p>
        </p:txBody>
      </p:sp>
      <p:sp>
        <p:nvSpPr>
          <p:cNvPr id="1763" name="Google Shape;1763;p54"/>
          <p:cNvSpPr txBox="1"/>
          <p:nvPr/>
        </p:nvSpPr>
        <p:spPr>
          <a:xfrm>
            <a:off x="6336624" y="3414947"/>
            <a:ext cx="1293300" cy="526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 sz="2200">
                <a:solidFill>
                  <a:srgbClr val="191919"/>
                </a:solidFill>
                <a:latin typeface="Prata"/>
                <a:ea typeface="Prata"/>
                <a:cs typeface="Prata"/>
                <a:sym typeface="Prata"/>
              </a:rPr>
              <a:t>Step 4</a:t>
            </a:r>
            <a:endParaRPr sz="2200">
              <a:solidFill>
                <a:srgbClr val="191919"/>
              </a:solidFill>
              <a:latin typeface="Prata"/>
              <a:ea typeface="Prata"/>
              <a:cs typeface="Prata"/>
              <a:sym typeface="Prata"/>
            </a:endParaRPr>
          </a:p>
        </p:txBody>
      </p:sp>
      <p:cxnSp>
        <p:nvCxnSpPr>
          <p:cNvPr id="1768" name="Google Shape;1768;p54"/>
          <p:cNvCxnSpPr>
            <a:stCxn id="1749" idx="1"/>
            <a:endCxn id="1751" idx="1"/>
          </p:cNvCxnSpPr>
          <p:nvPr/>
        </p:nvCxnSpPr>
        <p:spPr>
          <a:xfrm>
            <a:off x="1514074" y="2267966"/>
            <a:ext cx="600" cy="1410300"/>
          </a:xfrm>
          <a:prstGeom prst="bentConnector3">
            <a:avLst>
              <a:gd name="adj1" fmla="val -39687500"/>
            </a:avLst>
          </a:prstGeom>
          <a:noFill/>
          <a:ln w="9525" cap="flat" cmpd="sng">
            <a:solidFill>
              <a:schemeClr val="lt1"/>
            </a:solidFill>
            <a:prstDash val="solid"/>
            <a:round/>
            <a:headEnd type="none" w="med" len="med"/>
            <a:tailEnd type="none" w="med" len="med"/>
          </a:ln>
        </p:spPr>
      </p:cxnSp>
      <p:cxnSp>
        <p:nvCxnSpPr>
          <p:cNvPr id="1769" name="Google Shape;1769;p54"/>
          <p:cNvCxnSpPr>
            <a:stCxn id="1761" idx="3"/>
            <a:endCxn id="1763" idx="3"/>
          </p:cNvCxnSpPr>
          <p:nvPr/>
        </p:nvCxnSpPr>
        <p:spPr>
          <a:xfrm>
            <a:off x="7629924" y="2267966"/>
            <a:ext cx="600" cy="1410300"/>
          </a:xfrm>
          <a:prstGeom prst="bentConnector3">
            <a:avLst>
              <a:gd name="adj1" fmla="val 39687500"/>
            </a:avLst>
          </a:prstGeom>
          <a:noFill/>
          <a:ln w="9525" cap="flat" cmpd="sng">
            <a:solidFill>
              <a:schemeClr val="lt1"/>
            </a:solidFill>
            <a:prstDash val="solid"/>
            <a:round/>
            <a:headEnd type="none" w="med" len="med"/>
            <a:tailEnd type="none" w="med" len="med"/>
          </a:ln>
        </p:spPr>
      </p:cxnSp>
      <p:grpSp>
        <p:nvGrpSpPr>
          <p:cNvPr id="11" name="Grupo 10">
            <a:extLst>
              <a:ext uri="{FF2B5EF4-FFF2-40B4-BE49-F238E27FC236}">
                <a16:creationId xmlns:a16="http://schemas.microsoft.com/office/drawing/2014/main" id="{D1A56604-D247-1532-FACA-FF0863F3ADF3}"/>
              </a:ext>
            </a:extLst>
          </p:cNvPr>
          <p:cNvGrpSpPr/>
          <p:nvPr/>
        </p:nvGrpSpPr>
        <p:grpSpPr>
          <a:xfrm>
            <a:off x="3473450" y="1646237"/>
            <a:ext cx="2589213" cy="2614613"/>
            <a:chOff x="3473450" y="1646237"/>
            <a:chExt cx="2589213" cy="2614613"/>
          </a:xfrm>
        </p:grpSpPr>
        <p:sp>
          <p:nvSpPr>
            <p:cNvPr id="4" name="Freeform 5">
              <a:extLst>
                <a:ext uri="{FF2B5EF4-FFF2-40B4-BE49-F238E27FC236}">
                  <a16:creationId xmlns:a16="http://schemas.microsoft.com/office/drawing/2014/main" id="{9B4F252A-C4B2-AEE9-637D-31562B89A7E8}"/>
                </a:ext>
              </a:extLst>
            </p:cNvPr>
            <p:cNvSpPr>
              <a:spLocks noEditPoints="1"/>
            </p:cNvSpPr>
            <p:nvPr/>
          </p:nvSpPr>
          <p:spPr bwMode="auto">
            <a:xfrm>
              <a:off x="3473450" y="1655762"/>
              <a:ext cx="2100263" cy="2605088"/>
            </a:xfrm>
            <a:custGeom>
              <a:avLst/>
              <a:gdLst>
                <a:gd name="T0" fmla="*/ 891 w 1251"/>
                <a:gd name="T1" fmla="*/ 1542 h 1551"/>
                <a:gd name="T2" fmla="*/ 681 w 1251"/>
                <a:gd name="T3" fmla="*/ 1285 h 1551"/>
                <a:gd name="T4" fmla="*/ 490 w 1251"/>
                <a:gd name="T5" fmla="*/ 1138 h 1551"/>
                <a:gd name="T6" fmla="*/ 614 w 1251"/>
                <a:gd name="T7" fmla="*/ 1181 h 1551"/>
                <a:gd name="T8" fmla="*/ 891 w 1251"/>
                <a:gd name="T9" fmla="*/ 1118 h 1551"/>
                <a:gd name="T10" fmla="*/ 1036 w 1251"/>
                <a:gd name="T11" fmla="*/ 831 h 1551"/>
                <a:gd name="T12" fmla="*/ 755 w 1251"/>
                <a:gd name="T13" fmla="*/ 758 h 1551"/>
                <a:gd name="T14" fmla="*/ 694 w 1251"/>
                <a:gd name="T15" fmla="*/ 784 h 1551"/>
                <a:gd name="T16" fmla="*/ 395 w 1251"/>
                <a:gd name="T17" fmla="*/ 811 h 1551"/>
                <a:gd name="T18" fmla="*/ 489 w 1251"/>
                <a:gd name="T19" fmla="*/ 1076 h 1551"/>
                <a:gd name="T20" fmla="*/ 347 w 1251"/>
                <a:gd name="T21" fmla="*/ 899 h 1551"/>
                <a:gd name="T22" fmla="*/ 664 w 1251"/>
                <a:gd name="T23" fmla="*/ 687 h 1551"/>
                <a:gd name="T24" fmla="*/ 691 w 1251"/>
                <a:gd name="T25" fmla="*/ 695 h 1551"/>
                <a:gd name="T26" fmla="*/ 508 w 1251"/>
                <a:gd name="T27" fmla="*/ 68 h 1551"/>
                <a:gd name="T28" fmla="*/ 240 w 1251"/>
                <a:gd name="T29" fmla="*/ 301 h 1551"/>
                <a:gd name="T30" fmla="*/ 240 w 1251"/>
                <a:gd name="T31" fmla="*/ 955 h 1551"/>
                <a:gd name="T32" fmla="*/ 307 w 1251"/>
                <a:gd name="T33" fmla="*/ 1035 h 1551"/>
                <a:gd name="T34" fmla="*/ 414 w 1251"/>
                <a:gd name="T35" fmla="*/ 1307 h 1551"/>
                <a:gd name="T36" fmla="*/ 246 w 1251"/>
                <a:gd name="T37" fmla="*/ 1549 h 1551"/>
                <a:gd name="T38" fmla="*/ 192 w 1251"/>
                <a:gd name="T39" fmla="*/ 1551 h 1551"/>
                <a:gd name="T40" fmla="*/ 64 w 1251"/>
                <a:gd name="T41" fmla="*/ 1460 h 1551"/>
                <a:gd name="T42" fmla="*/ 117 w 1251"/>
                <a:gd name="T43" fmla="*/ 1086 h 1551"/>
                <a:gd name="T44" fmla="*/ 126 w 1251"/>
                <a:gd name="T45" fmla="*/ 1042 h 1551"/>
                <a:gd name="T46" fmla="*/ 194 w 1251"/>
                <a:gd name="T47" fmla="*/ 941 h 1551"/>
                <a:gd name="T48" fmla="*/ 425 w 1251"/>
                <a:gd name="T49" fmla="*/ 21 h 1551"/>
                <a:gd name="T50" fmla="*/ 736 w 1251"/>
                <a:gd name="T51" fmla="*/ 290 h 1551"/>
                <a:gd name="T52" fmla="*/ 737 w 1251"/>
                <a:gd name="T53" fmla="*/ 709 h 1551"/>
                <a:gd name="T54" fmla="*/ 999 w 1251"/>
                <a:gd name="T55" fmla="*/ 680 h 1551"/>
                <a:gd name="T56" fmla="*/ 1000 w 1251"/>
                <a:gd name="T57" fmla="*/ 1071 h 1551"/>
                <a:gd name="T58" fmla="*/ 745 w 1251"/>
                <a:gd name="T59" fmla="*/ 1287 h 1551"/>
                <a:gd name="T60" fmla="*/ 921 w 1251"/>
                <a:gd name="T61" fmla="*/ 1502 h 1551"/>
                <a:gd name="T62" fmla="*/ 1190 w 1251"/>
                <a:gd name="T63" fmla="*/ 1236 h 1551"/>
                <a:gd name="T64" fmla="*/ 1021 w 1251"/>
                <a:gd name="T65" fmla="*/ 1545 h 1551"/>
                <a:gd name="T66" fmla="*/ 931 w 1251"/>
                <a:gd name="T67" fmla="*/ 1551 h 1551"/>
                <a:gd name="T68" fmla="*/ 108 w 1251"/>
                <a:gd name="T69" fmla="*/ 1443 h 1551"/>
                <a:gd name="T70" fmla="*/ 321 w 1251"/>
                <a:gd name="T71" fmla="*/ 1152 h 1551"/>
                <a:gd name="T72" fmla="*/ 65 w 1251"/>
                <a:gd name="T73" fmla="*/ 1301 h 1551"/>
                <a:gd name="T74" fmla="*/ 260 w 1251"/>
                <a:gd name="T75" fmla="*/ 1053 h 1551"/>
                <a:gd name="T76" fmla="*/ 215 w 1251"/>
                <a:gd name="T77" fmla="*/ 1006 h 1551"/>
                <a:gd name="T78" fmla="*/ 174 w 1251"/>
                <a:gd name="T79" fmla="*/ 1053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51" h="1551">
                  <a:moveTo>
                    <a:pt x="931" y="1551"/>
                  </a:moveTo>
                  <a:cubicBezTo>
                    <a:pt x="918" y="1548"/>
                    <a:pt x="904" y="1546"/>
                    <a:pt x="891" y="1542"/>
                  </a:cubicBezTo>
                  <a:cubicBezTo>
                    <a:pt x="782" y="1513"/>
                    <a:pt x="700" y="1414"/>
                    <a:pt x="691" y="1302"/>
                  </a:cubicBezTo>
                  <a:cubicBezTo>
                    <a:pt x="691" y="1296"/>
                    <a:pt x="686" y="1289"/>
                    <a:pt x="681" y="1285"/>
                  </a:cubicBezTo>
                  <a:cubicBezTo>
                    <a:pt x="620" y="1238"/>
                    <a:pt x="560" y="1192"/>
                    <a:pt x="499" y="1146"/>
                  </a:cubicBezTo>
                  <a:cubicBezTo>
                    <a:pt x="497" y="1144"/>
                    <a:pt x="494" y="1141"/>
                    <a:pt x="490" y="1138"/>
                  </a:cubicBezTo>
                  <a:cubicBezTo>
                    <a:pt x="500" y="1127"/>
                    <a:pt x="510" y="1116"/>
                    <a:pt x="520" y="1106"/>
                  </a:cubicBezTo>
                  <a:cubicBezTo>
                    <a:pt x="552" y="1131"/>
                    <a:pt x="583" y="1157"/>
                    <a:pt x="614" y="1181"/>
                  </a:cubicBezTo>
                  <a:cubicBezTo>
                    <a:pt x="647" y="1206"/>
                    <a:pt x="680" y="1229"/>
                    <a:pt x="716" y="1255"/>
                  </a:cubicBezTo>
                  <a:cubicBezTo>
                    <a:pt x="774" y="1209"/>
                    <a:pt x="833" y="1165"/>
                    <a:pt x="891" y="1118"/>
                  </a:cubicBezTo>
                  <a:cubicBezTo>
                    <a:pt x="928" y="1088"/>
                    <a:pt x="960" y="1052"/>
                    <a:pt x="987" y="1012"/>
                  </a:cubicBezTo>
                  <a:cubicBezTo>
                    <a:pt x="1023" y="957"/>
                    <a:pt x="1043" y="898"/>
                    <a:pt x="1036" y="831"/>
                  </a:cubicBezTo>
                  <a:cubicBezTo>
                    <a:pt x="1029" y="750"/>
                    <a:pt x="961" y="686"/>
                    <a:pt x="883" y="689"/>
                  </a:cubicBezTo>
                  <a:cubicBezTo>
                    <a:pt x="830" y="692"/>
                    <a:pt x="789" y="719"/>
                    <a:pt x="755" y="758"/>
                  </a:cubicBezTo>
                  <a:cubicBezTo>
                    <a:pt x="740" y="774"/>
                    <a:pt x="728" y="793"/>
                    <a:pt x="713" y="812"/>
                  </a:cubicBezTo>
                  <a:cubicBezTo>
                    <a:pt x="707" y="803"/>
                    <a:pt x="701" y="793"/>
                    <a:pt x="694" y="784"/>
                  </a:cubicBezTo>
                  <a:cubicBezTo>
                    <a:pt x="669" y="749"/>
                    <a:pt x="639" y="719"/>
                    <a:pt x="599" y="702"/>
                  </a:cubicBezTo>
                  <a:cubicBezTo>
                    <a:pt x="512" y="664"/>
                    <a:pt x="417" y="715"/>
                    <a:pt x="395" y="811"/>
                  </a:cubicBezTo>
                  <a:cubicBezTo>
                    <a:pt x="380" y="878"/>
                    <a:pt x="396" y="939"/>
                    <a:pt x="431" y="996"/>
                  </a:cubicBezTo>
                  <a:cubicBezTo>
                    <a:pt x="448" y="1023"/>
                    <a:pt x="469" y="1048"/>
                    <a:pt x="489" y="1076"/>
                  </a:cubicBezTo>
                  <a:cubicBezTo>
                    <a:pt x="480" y="1084"/>
                    <a:pt x="469" y="1094"/>
                    <a:pt x="458" y="1105"/>
                  </a:cubicBezTo>
                  <a:cubicBezTo>
                    <a:pt x="402" y="1045"/>
                    <a:pt x="359" y="980"/>
                    <a:pt x="347" y="899"/>
                  </a:cubicBezTo>
                  <a:cubicBezTo>
                    <a:pt x="339" y="843"/>
                    <a:pt x="346" y="789"/>
                    <a:pt x="375" y="740"/>
                  </a:cubicBezTo>
                  <a:cubicBezTo>
                    <a:pt x="435" y="637"/>
                    <a:pt x="565" y="613"/>
                    <a:pt x="664" y="687"/>
                  </a:cubicBezTo>
                  <a:cubicBezTo>
                    <a:pt x="672" y="693"/>
                    <a:pt x="681" y="700"/>
                    <a:pt x="691" y="709"/>
                  </a:cubicBezTo>
                  <a:cubicBezTo>
                    <a:pt x="691" y="702"/>
                    <a:pt x="691" y="699"/>
                    <a:pt x="691" y="695"/>
                  </a:cubicBezTo>
                  <a:cubicBezTo>
                    <a:pt x="691" y="561"/>
                    <a:pt x="692" y="427"/>
                    <a:pt x="691" y="294"/>
                  </a:cubicBezTo>
                  <a:cubicBezTo>
                    <a:pt x="691" y="181"/>
                    <a:pt x="618" y="92"/>
                    <a:pt x="508" y="68"/>
                  </a:cubicBezTo>
                  <a:cubicBezTo>
                    <a:pt x="384" y="41"/>
                    <a:pt x="257" y="133"/>
                    <a:pt x="242" y="259"/>
                  </a:cubicBezTo>
                  <a:cubicBezTo>
                    <a:pt x="241" y="273"/>
                    <a:pt x="240" y="287"/>
                    <a:pt x="240" y="301"/>
                  </a:cubicBezTo>
                  <a:cubicBezTo>
                    <a:pt x="239" y="515"/>
                    <a:pt x="240" y="728"/>
                    <a:pt x="240" y="942"/>
                  </a:cubicBezTo>
                  <a:cubicBezTo>
                    <a:pt x="240" y="948"/>
                    <a:pt x="240" y="954"/>
                    <a:pt x="240" y="955"/>
                  </a:cubicBezTo>
                  <a:cubicBezTo>
                    <a:pt x="257" y="964"/>
                    <a:pt x="272" y="970"/>
                    <a:pt x="285" y="979"/>
                  </a:cubicBezTo>
                  <a:cubicBezTo>
                    <a:pt x="303" y="993"/>
                    <a:pt x="309" y="1014"/>
                    <a:pt x="307" y="1035"/>
                  </a:cubicBezTo>
                  <a:cubicBezTo>
                    <a:pt x="305" y="1063"/>
                    <a:pt x="312" y="1082"/>
                    <a:pt x="334" y="1101"/>
                  </a:cubicBezTo>
                  <a:cubicBezTo>
                    <a:pt x="394" y="1156"/>
                    <a:pt x="415" y="1228"/>
                    <a:pt x="414" y="1307"/>
                  </a:cubicBezTo>
                  <a:cubicBezTo>
                    <a:pt x="413" y="1371"/>
                    <a:pt x="395" y="1430"/>
                    <a:pt x="354" y="1481"/>
                  </a:cubicBezTo>
                  <a:cubicBezTo>
                    <a:pt x="326" y="1516"/>
                    <a:pt x="291" y="1540"/>
                    <a:pt x="246" y="1549"/>
                  </a:cubicBezTo>
                  <a:cubicBezTo>
                    <a:pt x="245" y="1549"/>
                    <a:pt x="244" y="1551"/>
                    <a:pt x="243" y="1551"/>
                  </a:cubicBezTo>
                  <a:cubicBezTo>
                    <a:pt x="226" y="1551"/>
                    <a:pt x="209" y="1551"/>
                    <a:pt x="192" y="1551"/>
                  </a:cubicBezTo>
                  <a:cubicBezTo>
                    <a:pt x="181" y="1548"/>
                    <a:pt x="171" y="1545"/>
                    <a:pt x="161" y="1542"/>
                  </a:cubicBezTo>
                  <a:cubicBezTo>
                    <a:pt x="119" y="1525"/>
                    <a:pt x="88" y="1497"/>
                    <a:pt x="64" y="1460"/>
                  </a:cubicBezTo>
                  <a:cubicBezTo>
                    <a:pt x="0" y="1360"/>
                    <a:pt x="5" y="1216"/>
                    <a:pt x="77" y="1124"/>
                  </a:cubicBezTo>
                  <a:cubicBezTo>
                    <a:pt x="89" y="1110"/>
                    <a:pt x="103" y="1098"/>
                    <a:pt x="117" y="1086"/>
                  </a:cubicBezTo>
                  <a:cubicBezTo>
                    <a:pt x="124" y="1080"/>
                    <a:pt x="127" y="1075"/>
                    <a:pt x="126" y="1066"/>
                  </a:cubicBezTo>
                  <a:cubicBezTo>
                    <a:pt x="126" y="1058"/>
                    <a:pt x="126" y="1050"/>
                    <a:pt x="126" y="1042"/>
                  </a:cubicBezTo>
                  <a:cubicBezTo>
                    <a:pt x="126" y="992"/>
                    <a:pt x="144" y="969"/>
                    <a:pt x="194" y="959"/>
                  </a:cubicBezTo>
                  <a:cubicBezTo>
                    <a:pt x="194" y="954"/>
                    <a:pt x="194" y="947"/>
                    <a:pt x="194" y="941"/>
                  </a:cubicBezTo>
                  <a:cubicBezTo>
                    <a:pt x="195" y="720"/>
                    <a:pt x="194" y="500"/>
                    <a:pt x="195" y="279"/>
                  </a:cubicBezTo>
                  <a:cubicBezTo>
                    <a:pt x="195" y="153"/>
                    <a:pt x="300" y="39"/>
                    <a:pt x="425" y="21"/>
                  </a:cubicBezTo>
                  <a:cubicBezTo>
                    <a:pt x="576" y="0"/>
                    <a:pt x="707" y="103"/>
                    <a:pt x="732" y="238"/>
                  </a:cubicBezTo>
                  <a:cubicBezTo>
                    <a:pt x="735" y="255"/>
                    <a:pt x="736" y="273"/>
                    <a:pt x="736" y="290"/>
                  </a:cubicBezTo>
                  <a:cubicBezTo>
                    <a:pt x="737" y="423"/>
                    <a:pt x="737" y="557"/>
                    <a:pt x="737" y="690"/>
                  </a:cubicBezTo>
                  <a:cubicBezTo>
                    <a:pt x="737" y="695"/>
                    <a:pt x="737" y="700"/>
                    <a:pt x="737" y="709"/>
                  </a:cubicBezTo>
                  <a:cubicBezTo>
                    <a:pt x="744" y="703"/>
                    <a:pt x="749" y="698"/>
                    <a:pt x="754" y="694"/>
                  </a:cubicBezTo>
                  <a:cubicBezTo>
                    <a:pt x="828" y="633"/>
                    <a:pt x="926" y="627"/>
                    <a:pt x="999" y="680"/>
                  </a:cubicBezTo>
                  <a:cubicBezTo>
                    <a:pt x="1047" y="715"/>
                    <a:pt x="1073" y="763"/>
                    <a:pt x="1081" y="821"/>
                  </a:cubicBezTo>
                  <a:cubicBezTo>
                    <a:pt x="1094" y="917"/>
                    <a:pt x="1058" y="998"/>
                    <a:pt x="1000" y="1071"/>
                  </a:cubicBezTo>
                  <a:cubicBezTo>
                    <a:pt x="944" y="1140"/>
                    <a:pt x="874" y="1194"/>
                    <a:pt x="803" y="1246"/>
                  </a:cubicBezTo>
                  <a:cubicBezTo>
                    <a:pt x="784" y="1260"/>
                    <a:pt x="764" y="1273"/>
                    <a:pt x="745" y="1287"/>
                  </a:cubicBezTo>
                  <a:cubicBezTo>
                    <a:pt x="741" y="1290"/>
                    <a:pt x="738" y="1297"/>
                    <a:pt x="738" y="1302"/>
                  </a:cubicBezTo>
                  <a:cubicBezTo>
                    <a:pt x="750" y="1405"/>
                    <a:pt x="820" y="1481"/>
                    <a:pt x="921" y="1502"/>
                  </a:cubicBezTo>
                  <a:cubicBezTo>
                    <a:pt x="1046" y="1528"/>
                    <a:pt x="1174" y="1434"/>
                    <a:pt x="1186" y="1307"/>
                  </a:cubicBezTo>
                  <a:cubicBezTo>
                    <a:pt x="1188" y="1284"/>
                    <a:pt x="1188" y="1260"/>
                    <a:pt x="1190" y="1236"/>
                  </a:cubicBezTo>
                  <a:cubicBezTo>
                    <a:pt x="1204" y="1236"/>
                    <a:pt x="1218" y="1236"/>
                    <a:pt x="1232" y="1236"/>
                  </a:cubicBezTo>
                  <a:cubicBezTo>
                    <a:pt x="1251" y="1391"/>
                    <a:pt x="1155" y="1515"/>
                    <a:pt x="1021" y="1545"/>
                  </a:cubicBezTo>
                  <a:cubicBezTo>
                    <a:pt x="1012" y="1547"/>
                    <a:pt x="1003" y="1549"/>
                    <a:pt x="994" y="1551"/>
                  </a:cubicBezTo>
                  <a:cubicBezTo>
                    <a:pt x="973" y="1551"/>
                    <a:pt x="952" y="1551"/>
                    <a:pt x="931" y="1551"/>
                  </a:cubicBezTo>
                  <a:close/>
                  <a:moveTo>
                    <a:pt x="65" y="1301"/>
                  </a:moveTo>
                  <a:cubicBezTo>
                    <a:pt x="65" y="1355"/>
                    <a:pt x="80" y="1403"/>
                    <a:pt x="108" y="1443"/>
                  </a:cubicBezTo>
                  <a:cubicBezTo>
                    <a:pt x="164" y="1524"/>
                    <a:pt x="258" y="1527"/>
                    <a:pt x="320" y="1451"/>
                  </a:cubicBezTo>
                  <a:cubicBezTo>
                    <a:pt x="384" y="1372"/>
                    <a:pt x="385" y="1232"/>
                    <a:pt x="321" y="1152"/>
                  </a:cubicBezTo>
                  <a:cubicBezTo>
                    <a:pt x="261" y="1076"/>
                    <a:pt x="171" y="1077"/>
                    <a:pt x="111" y="1154"/>
                  </a:cubicBezTo>
                  <a:cubicBezTo>
                    <a:pt x="78" y="1197"/>
                    <a:pt x="66" y="1247"/>
                    <a:pt x="65" y="1301"/>
                  </a:cubicBezTo>
                  <a:close/>
                  <a:moveTo>
                    <a:pt x="174" y="1053"/>
                  </a:moveTo>
                  <a:cubicBezTo>
                    <a:pt x="203" y="1053"/>
                    <a:pt x="232" y="1053"/>
                    <a:pt x="260" y="1053"/>
                  </a:cubicBezTo>
                  <a:cubicBezTo>
                    <a:pt x="264" y="1014"/>
                    <a:pt x="261" y="1004"/>
                    <a:pt x="218" y="1006"/>
                  </a:cubicBezTo>
                  <a:cubicBezTo>
                    <a:pt x="217" y="1006"/>
                    <a:pt x="216" y="1006"/>
                    <a:pt x="215" y="1006"/>
                  </a:cubicBezTo>
                  <a:cubicBezTo>
                    <a:pt x="169" y="1004"/>
                    <a:pt x="172" y="1018"/>
                    <a:pt x="173" y="1051"/>
                  </a:cubicBezTo>
                  <a:cubicBezTo>
                    <a:pt x="173" y="1052"/>
                    <a:pt x="174" y="1053"/>
                    <a:pt x="174" y="105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0FA16EE3-3F50-2D0F-B4FE-AC038A8DDA5C}"/>
                </a:ext>
              </a:extLst>
            </p:cNvPr>
            <p:cNvSpPr>
              <a:spLocks noEditPoints="1"/>
            </p:cNvSpPr>
            <p:nvPr/>
          </p:nvSpPr>
          <p:spPr bwMode="auto">
            <a:xfrm>
              <a:off x="4956175" y="1646237"/>
              <a:ext cx="1106488" cy="1858963"/>
            </a:xfrm>
            <a:custGeom>
              <a:avLst/>
              <a:gdLst>
                <a:gd name="T0" fmla="*/ 351 w 659"/>
                <a:gd name="T1" fmla="*/ 1107 h 1107"/>
                <a:gd name="T2" fmla="*/ 306 w 659"/>
                <a:gd name="T3" fmla="*/ 1107 h 1107"/>
                <a:gd name="T4" fmla="*/ 306 w 659"/>
                <a:gd name="T5" fmla="*/ 1089 h 1107"/>
                <a:gd name="T6" fmla="*/ 306 w 659"/>
                <a:gd name="T7" fmla="*/ 754 h 1107"/>
                <a:gd name="T8" fmla="*/ 295 w 659"/>
                <a:gd name="T9" fmla="*/ 734 h 1107"/>
                <a:gd name="T10" fmla="*/ 261 w 659"/>
                <a:gd name="T11" fmla="*/ 668 h 1107"/>
                <a:gd name="T12" fmla="*/ 241 w 659"/>
                <a:gd name="T13" fmla="*/ 641 h 1107"/>
                <a:gd name="T14" fmla="*/ 15 w 659"/>
                <a:gd name="T15" fmla="*/ 368 h 1107"/>
                <a:gd name="T16" fmla="*/ 277 w 659"/>
                <a:gd name="T17" fmla="*/ 28 h 1107"/>
                <a:gd name="T18" fmla="*/ 641 w 659"/>
                <a:gd name="T19" fmla="*/ 300 h 1107"/>
                <a:gd name="T20" fmla="*/ 409 w 659"/>
                <a:gd name="T21" fmla="*/ 643 h 1107"/>
                <a:gd name="T22" fmla="*/ 395 w 659"/>
                <a:gd name="T23" fmla="*/ 661 h 1107"/>
                <a:gd name="T24" fmla="*/ 356 w 659"/>
                <a:gd name="T25" fmla="*/ 738 h 1107"/>
                <a:gd name="T26" fmla="*/ 351 w 659"/>
                <a:gd name="T27" fmla="*/ 753 h 1107"/>
                <a:gd name="T28" fmla="*/ 351 w 659"/>
                <a:gd name="T29" fmla="*/ 1089 h 1107"/>
                <a:gd name="T30" fmla="*/ 351 w 659"/>
                <a:gd name="T31" fmla="*/ 1107 h 1107"/>
                <a:gd name="T32" fmla="*/ 507 w 659"/>
                <a:gd name="T33" fmla="*/ 339 h 1107"/>
                <a:gd name="T34" fmla="*/ 329 w 659"/>
                <a:gd name="T35" fmla="*/ 159 h 1107"/>
                <a:gd name="T36" fmla="*/ 149 w 659"/>
                <a:gd name="T37" fmla="*/ 339 h 1107"/>
                <a:gd name="T38" fmla="*/ 327 w 659"/>
                <a:gd name="T39" fmla="*/ 518 h 1107"/>
                <a:gd name="T40" fmla="*/ 507 w 659"/>
                <a:gd name="T41" fmla="*/ 339 h 1107"/>
                <a:gd name="T42" fmla="*/ 351 w 659"/>
                <a:gd name="T43" fmla="*/ 605 h 1107"/>
                <a:gd name="T44" fmla="*/ 595 w 659"/>
                <a:gd name="T45" fmla="*/ 363 h 1107"/>
                <a:gd name="T46" fmla="*/ 553 w 659"/>
                <a:gd name="T47" fmla="*/ 363 h 1107"/>
                <a:gd name="T48" fmla="*/ 351 w 659"/>
                <a:gd name="T49" fmla="*/ 564 h 1107"/>
                <a:gd name="T50" fmla="*/ 351 w 659"/>
                <a:gd name="T51" fmla="*/ 605 h 1107"/>
                <a:gd name="T52" fmla="*/ 596 w 659"/>
                <a:gd name="T53" fmla="*/ 315 h 1107"/>
                <a:gd name="T54" fmla="*/ 351 w 659"/>
                <a:gd name="T55" fmla="*/ 73 h 1107"/>
                <a:gd name="T56" fmla="*/ 351 w 659"/>
                <a:gd name="T57" fmla="*/ 114 h 1107"/>
                <a:gd name="T58" fmla="*/ 553 w 659"/>
                <a:gd name="T59" fmla="*/ 315 h 1107"/>
                <a:gd name="T60" fmla="*/ 596 w 659"/>
                <a:gd name="T61" fmla="*/ 315 h 1107"/>
                <a:gd name="T62" fmla="*/ 103 w 659"/>
                <a:gd name="T63" fmla="*/ 315 h 1107"/>
                <a:gd name="T64" fmla="*/ 304 w 659"/>
                <a:gd name="T65" fmla="*/ 114 h 1107"/>
                <a:gd name="T66" fmla="*/ 304 w 659"/>
                <a:gd name="T67" fmla="*/ 72 h 1107"/>
                <a:gd name="T68" fmla="*/ 61 w 659"/>
                <a:gd name="T69" fmla="*/ 315 h 1107"/>
                <a:gd name="T70" fmla="*/ 103 w 659"/>
                <a:gd name="T71" fmla="*/ 315 h 1107"/>
                <a:gd name="T72" fmla="*/ 61 w 659"/>
                <a:gd name="T73" fmla="*/ 363 h 1107"/>
                <a:gd name="T74" fmla="*/ 305 w 659"/>
                <a:gd name="T75" fmla="*/ 605 h 1107"/>
                <a:gd name="T76" fmla="*/ 305 w 659"/>
                <a:gd name="T77" fmla="*/ 564 h 1107"/>
                <a:gd name="T78" fmla="*/ 103 w 659"/>
                <a:gd name="T79" fmla="*/ 363 h 1107"/>
                <a:gd name="T80" fmla="*/ 61 w 659"/>
                <a:gd name="T81" fmla="*/ 363 h 1107"/>
                <a:gd name="T82" fmla="*/ 349 w 659"/>
                <a:gd name="T83" fmla="*/ 654 h 1107"/>
                <a:gd name="T84" fmla="*/ 306 w 659"/>
                <a:gd name="T85" fmla="*/ 654 h 1107"/>
                <a:gd name="T86" fmla="*/ 328 w 659"/>
                <a:gd name="T87" fmla="*/ 698 h 1107"/>
                <a:gd name="T88" fmla="*/ 349 w 659"/>
                <a:gd name="T89" fmla="*/ 654 h 1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59" h="1107">
                  <a:moveTo>
                    <a:pt x="351" y="1107"/>
                  </a:moveTo>
                  <a:cubicBezTo>
                    <a:pt x="335" y="1107"/>
                    <a:pt x="321" y="1107"/>
                    <a:pt x="306" y="1107"/>
                  </a:cubicBezTo>
                  <a:cubicBezTo>
                    <a:pt x="306" y="1101"/>
                    <a:pt x="306" y="1095"/>
                    <a:pt x="306" y="1089"/>
                  </a:cubicBezTo>
                  <a:cubicBezTo>
                    <a:pt x="306" y="978"/>
                    <a:pt x="305" y="866"/>
                    <a:pt x="306" y="754"/>
                  </a:cubicBezTo>
                  <a:cubicBezTo>
                    <a:pt x="306" y="745"/>
                    <a:pt x="304" y="739"/>
                    <a:pt x="295" y="734"/>
                  </a:cubicBezTo>
                  <a:cubicBezTo>
                    <a:pt x="269" y="720"/>
                    <a:pt x="258" y="696"/>
                    <a:pt x="261" y="668"/>
                  </a:cubicBezTo>
                  <a:cubicBezTo>
                    <a:pt x="262" y="651"/>
                    <a:pt x="257" y="645"/>
                    <a:pt x="241" y="641"/>
                  </a:cubicBezTo>
                  <a:cubicBezTo>
                    <a:pt x="117" y="606"/>
                    <a:pt x="27" y="497"/>
                    <a:pt x="15" y="368"/>
                  </a:cubicBezTo>
                  <a:cubicBezTo>
                    <a:pt x="0" y="203"/>
                    <a:pt x="115" y="54"/>
                    <a:pt x="277" y="28"/>
                  </a:cubicBezTo>
                  <a:cubicBezTo>
                    <a:pt x="453" y="0"/>
                    <a:pt x="619" y="124"/>
                    <a:pt x="641" y="300"/>
                  </a:cubicBezTo>
                  <a:cubicBezTo>
                    <a:pt x="659" y="456"/>
                    <a:pt x="562" y="601"/>
                    <a:pt x="409" y="643"/>
                  </a:cubicBezTo>
                  <a:cubicBezTo>
                    <a:pt x="398" y="646"/>
                    <a:pt x="395" y="650"/>
                    <a:pt x="395" y="661"/>
                  </a:cubicBezTo>
                  <a:cubicBezTo>
                    <a:pt x="398" y="695"/>
                    <a:pt x="387" y="721"/>
                    <a:pt x="356" y="738"/>
                  </a:cubicBezTo>
                  <a:cubicBezTo>
                    <a:pt x="352" y="740"/>
                    <a:pt x="351" y="748"/>
                    <a:pt x="351" y="753"/>
                  </a:cubicBezTo>
                  <a:cubicBezTo>
                    <a:pt x="350" y="865"/>
                    <a:pt x="351" y="977"/>
                    <a:pt x="351" y="1089"/>
                  </a:cubicBezTo>
                  <a:cubicBezTo>
                    <a:pt x="351" y="1094"/>
                    <a:pt x="351" y="1100"/>
                    <a:pt x="351" y="1107"/>
                  </a:cubicBezTo>
                  <a:close/>
                  <a:moveTo>
                    <a:pt x="507" y="339"/>
                  </a:moveTo>
                  <a:cubicBezTo>
                    <a:pt x="507" y="240"/>
                    <a:pt x="427" y="160"/>
                    <a:pt x="329" y="159"/>
                  </a:cubicBezTo>
                  <a:cubicBezTo>
                    <a:pt x="230" y="159"/>
                    <a:pt x="149" y="240"/>
                    <a:pt x="149" y="339"/>
                  </a:cubicBezTo>
                  <a:cubicBezTo>
                    <a:pt x="149" y="437"/>
                    <a:pt x="229" y="518"/>
                    <a:pt x="327" y="518"/>
                  </a:cubicBezTo>
                  <a:cubicBezTo>
                    <a:pt x="426" y="519"/>
                    <a:pt x="507" y="438"/>
                    <a:pt x="507" y="339"/>
                  </a:cubicBezTo>
                  <a:close/>
                  <a:moveTo>
                    <a:pt x="351" y="605"/>
                  </a:moveTo>
                  <a:cubicBezTo>
                    <a:pt x="464" y="603"/>
                    <a:pt x="588" y="498"/>
                    <a:pt x="595" y="363"/>
                  </a:cubicBezTo>
                  <a:cubicBezTo>
                    <a:pt x="580" y="363"/>
                    <a:pt x="566" y="363"/>
                    <a:pt x="553" y="363"/>
                  </a:cubicBezTo>
                  <a:cubicBezTo>
                    <a:pt x="531" y="477"/>
                    <a:pt x="464" y="544"/>
                    <a:pt x="351" y="564"/>
                  </a:cubicBezTo>
                  <a:cubicBezTo>
                    <a:pt x="351" y="578"/>
                    <a:pt x="351" y="592"/>
                    <a:pt x="351" y="605"/>
                  </a:cubicBezTo>
                  <a:close/>
                  <a:moveTo>
                    <a:pt x="596" y="315"/>
                  </a:moveTo>
                  <a:cubicBezTo>
                    <a:pt x="581" y="158"/>
                    <a:pt x="445" y="73"/>
                    <a:pt x="351" y="73"/>
                  </a:cubicBezTo>
                  <a:cubicBezTo>
                    <a:pt x="351" y="86"/>
                    <a:pt x="351" y="100"/>
                    <a:pt x="351" y="114"/>
                  </a:cubicBezTo>
                  <a:cubicBezTo>
                    <a:pt x="465" y="134"/>
                    <a:pt x="532" y="202"/>
                    <a:pt x="553" y="315"/>
                  </a:cubicBezTo>
                  <a:cubicBezTo>
                    <a:pt x="567" y="315"/>
                    <a:pt x="581" y="315"/>
                    <a:pt x="596" y="315"/>
                  </a:cubicBezTo>
                  <a:close/>
                  <a:moveTo>
                    <a:pt x="103" y="315"/>
                  </a:moveTo>
                  <a:cubicBezTo>
                    <a:pt x="124" y="201"/>
                    <a:pt x="191" y="134"/>
                    <a:pt x="304" y="114"/>
                  </a:cubicBezTo>
                  <a:cubicBezTo>
                    <a:pt x="304" y="100"/>
                    <a:pt x="304" y="86"/>
                    <a:pt x="304" y="72"/>
                  </a:cubicBezTo>
                  <a:cubicBezTo>
                    <a:pt x="186" y="77"/>
                    <a:pt x="68" y="183"/>
                    <a:pt x="61" y="315"/>
                  </a:cubicBezTo>
                  <a:cubicBezTo>
                    <a:pt x="75" y="315"/>
                    <a:pt x="89" y="315"/>
                    <a:pt x="103" y="315"/>
                  </a:cubicBezTo>
                  <a:close/>
                  <a:moveTo>
                    <a:pt x="61" y="363"/>
                  </a:moveTo>
                  <a:cubicBezTo>
                    <a:pt x="65" y="485"/>
                    <a:pt x="195" y="613"/>
                    <a:pt x="305" y="605"/>
                  </a:cubicBezTo>
                  <a:cubicBezTo>
                    <a:pt x="305" y="591"/>
                    <a:pt x="305" y="578"/>
                    <a:pt x="305" y="564"/>
                  </a:cubicBezTo>
                  <a:cubicBezTo>
                    <a:pt x="191" y="543"/>
                    <a:pt x="124" y="476"/>
                    <a:pt x="103" y="363"/>
                  </a:cubicBezTo>
                  <a:cubicBezTo>
                    <a:pt x="89" y="363"/>
                    <a:pt x="75" y="363"/>
                    <a:pt x="61" y="363"/>
                  </a:cubicBezTo>
                  <a:close/>
                  <a:moveTo>
                    <a:pt x="349" y="654"/>
                  </a:moveTo>
                  <a:cubicBezTo>
                    <a:pt x="334" y="654"/>
                    <a:pt x="320" y="654"/>
                    <a:pt x="306" y="654"/>
                  </a:cubicBezTo>
                  <a:cubicBezTo>
                    <a:pt x="305" y="685"/>
                    <a:pt x="311" y="698"/>
                    <a:pt x="328" y="698"/>
                  </a:cubicBezTo>
                  <a:cubicBezTo>
                    <a:pt x="345" y="698"/>
                    <a:pt x="352" y="683"/>
                    <a:pt x="349" y="65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BC4EFC51-19F9-4F23-5F4D-9606B697A143}"/>
                </a:ext>
              </a:extLst>
            </p:cNvPr>
            <p:cNvSpPr>
              <a:spLocks/>
            </p:cNvSpPr>
            <p:nvPr/>
          </p:nvSpPr>
          <p:spPr bwMode="auto">
            <a:xfrm>
              <a:off x="5472113" y="3579813"/>
              <a:ext cx="71438" cy="76200"/>
            </a:xfrm>
            <a:custGeom>
              <a:avLst/>
              <a:gdLst>
                <a:gd name="T0" fmla="*/ 43 w 43"/>
                <a:gd name="T1" fmla="*/ 45 h 45"/>
                <a:gd name="T2" fmla="*/ 0 w 43"/>
                <a:gd name="T3" fmla="*/ 45 h 45"/>
                <a:gd name="T4" fmla="*/ 0 w 43"/>
                <a:gd name="T5" fmla="*/ 0 h 45"/>
                <a:gd name="T6" fmla="*/ 43 w 43"/>
                <a:gd name="T7" fmla="*/ 0 h 45"/>
                <a:gd name="T8" fmla="*/ 43 w 43"/>
                <a:gd name="T9" fmla="*/ 45 h 45"/>
              </a:gdLst>
              <a:ahLst/>
              <a:cxnLst>
                <a:cxn ang="0">
                  <a:pos x="T0" y="T1"/>
                </a:cxn>
                <a:cxn ang="0">
                  <a:pos x="T2" y="T3"/>
                </a:cxn>
                <a:cxn ang="0">
                  <a:pos x="T4" y="T5"/>
                </a:cxn>
                <a:cxn ang="0">
                  <a:pos x="T6" y="T7"/>
                </a:cxn>
                <a:cxn ang="0">
                  <a:pos x="T8" y="T9"/>
                </a:cxn>
              </a:cxnLst>
              <a:rect l="0" t="0" r="r" b="b"/>
              <a:pathLst>
                <a:path w="43" h="45">
                  <a:moveTo>
                    <a:pt x="43" y="45"/>
                  </a:moveTo>
                  <a:cubicBezTo>
                    <a:pt x="28" y="45"/>
                    <a:pt x="14" y="45"/>
                    <a:pt x="0" y="45"/>
                  </a:cubicBezTo>
                  <a:cubicBezTo>
                    <a:pt x="0" y="30"/>
                    <a:pt x="0" y="15"/>
                    <a:pt x="0" y="0"/>
                  </a:cubicBezTo>
                  <a:cubicBezTo>
                    <a:pt x="14" y="0"/>
                    <a:pt x="28" y="0"/>
                    <a:pt x="43" y="0"/>
                  </a:cubicBezTo>
                  <a:cubicBezTo>
                    <a:pt x="43" y="14"/>
                    <a:pt x="43" y="29"/>
                    <a:pt x="43" y="4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8">
              <a:extLst>
                <a:ext uri="{FF2B5EF4-FFF2-40B4-BE49-F238E27FC236}">
                  <a16:creationId xmlns:a16="http://schemas.microsoft.com/office/drawing/2014/main" id="{E6639322-6DAA-AD37-28B1-7DAF075BEB7A}"/>
                </a:ext>
              </a:extLst>
            </p:cNvPr>
            <p:cNvSpPr>
              <a:spLocks/>
            </p:cNvSpPr>
            <p:nvPr/>
          </p:nvSpPr>
          <p:spPr bwMode="auto">
            <a:xfrm>
              <a:off x="4381500" y="3132138"/>
              <a:ext cx="579438" cy="285750"/>
            </a:xfrm>
            <a:custGeom>
              <a:avLst/>
              <a:gdLst>
                <a:gd name="T0" fmla="*/ 109 w 345"/>
                <a:gd name="T1" fmla="*/ 0 h 170"/>
                <a:gd name="T2" fmla="*/ 163 w 345"/>
                <a:gd name="T3" fmla="*/ 48 h 170"/>
                <a:gd name="T4" fmla="*/ 217 w 345"/>
                <a:gd name="T5" fmla="*/ 97 h 170"/>
                <a:gd name="T6" fmla="*/ 252 w 345"/>
                <a:gd name="T7" fmla="*/ 50 h 170"/>
                <a:gd name="T8" fmla="*/ 292 w 345"/>
                <a:gd name="T9" fmla="*/ 30 h 170"/>
                <a:gd name="T10" fmla="*/ 345 w 345"/>
                <a:gd name="T11" fmla="*/ 31 h 170"/>
                <a:gd name="T12" fmla="*/ 345 w 345"/>
                <a:gd name="T13" fmla="*/ 76 h 170"/>
                <a:gd name="T14" fmla="*/ 300 w 345"/>
                <a:gd name="T15" fmla="*/ 77 h 170"/>
                <a:gd name="T16" fmla="*/ 284 w 345"/>
                <a:gd name="T17" fmla="*/ 85 h 170"/>
                <a:gd name="T18" fmla="*/ 217 w 345"/>
                <a:gd name="T19" fmla="*/ 170 h 170"/>
                <a:gd name="T20" fmla="*/ 117 w 345"/>
                <a:gd name="T21" fmla="*/ 67 h 170"/>
                <a:gd name="T22" fmla="*/ 85 w 345"/>
                <a:gd name="T23" fmla="*/ 110 h 170"/>
                <a:gd name="T24" fmla="*/ 73 w 345"/>
                <a:gd name="T25" fmla="*/ 118 h 170"/>
                <a:gd name="T26" fmla="*/ 0 w 345"/>
                <a:gd name="T27" fmla="*/ 119 h 170"/>
                <a:gd name="T28" fmla="*/ 0 w 345"/>
                <a:gd name="T29" fmla="*/ 74 h 170"/>
                <a:gd name="T30" fmla="*/ 41 w 345"/>
                <a:gd name="T31" fmla="*/ 74 h 170"/>
                <a:gd name="T32" fmla="*/ 63 w 345"/>
                <a:gd name="T33" fmla="*/ 63 h 170"/>
                <a:gd name="T34" fmla="*/ 109 w 345"/>
                <a:gd name="T35"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170">
                  <a:moveTo>
                    <a:pt x="109" y="0"/>
                  </a:moveTo>
                  <a:cubicBezTo>
                    <a:pt x="127" y="16"/>
                    <a:pt x="145" y="32"/>
                    <a:pt x="163" y="48"/>
                  </a:cubicBezTo>
                  <a:cubicBezTo>
                    <a:pt x="180" y="64"/>
                    <a:pt x="198" y="80"/>
                    <a:pt x="217" y="97"/>
                  </a:cubicBezTo>
                  <a:cubicBezTo>
                    <a:pt x="227" y="83"/>
                    <a:pt x="241" y="67"/>
                    <a:pt x="252" y="50"/>
                  </a:cubicBezTo>
                  <a:cubicBezTo>
                    <a:pt x="262" y="35"/>
                    <a:pt x="273" y="29"/>
                    <a:pt x="292" y="30"/>
                  </a:cubicBezTo>
                  <a:cubicBezTo>
                    <a:pt x="309" y="32"/>
                    <a:pt x="326" y="31"/>
                    <a:pt x="345" y="31"/>
                  </a:cubicBezTo>
                  <a:cubicBezTo>
                    <a:pt x="345" y="46"/>
                    <a:pt x="345" y="60"/>
                    <a:pt x="345" y="76"/>
                  </a:cubicBezTo>
                  <a:cubicBezTo>
                    <a:pt x="330" y="76"/>
                    <a:pt x="315" y="76"/>
                    <a:pt x="300" y="77"/>
                  </a:cubicBezTo>
                  <a:cubicBezTo>
                    <a:pt x="294" y="77"/>
                    <a:pt x="287" y="80"/>
                    <a:pt x="284" y="85"/>
                  </a:cubicBezTo>
                  <a:cubicBezTo>
                    <a:pt x="262" y="112"/>
                    <a:pt x="240" y="141"/>
                    <a:pt x="217" y="170"/>
                  </a:cubicBezTo>
                  <a:cubicBezTo>
                    <a:pt x="184" y="136"/>
                    <a:pt x="151" y="102"/>
                    <a:pt x="117" y="67"/>
                  </a:cubicBezTo>
                  <a:cubicBezTo>
                    <a:pt x="106" y="82"/>
                    <a:pt x="96" y="96"/>
                    <a:pt x="85" y="110"/>
                  </a:cubicBezTo>
                  <a:cubicBezTo>
                    <a:pt x="82" y="114"/>
                    <a:pt x="77" y="118"/>
                    <a:pt x="73" y="118"/>
                  </a:cubicBezTo>
                  <a:cubicBezTo>
                    <a:pt x="49" y="119"/>
                    <a:pt x="25" y="119"/>
                    <a:pt x="0" y="119"/>
                  </a:cubicBezTo>
                  <a:cubicBezTo>
                    <a:pt x="0" y="103"/>
                    <a:pt x="0" y="90"/>
                    <a:pt x="0" y="74"/>
                  </a:cubicBezTo>
                  <a:cubicBezTo>
                    <a:pt x="14" y="74"/>
                    <a:pt x="28" y="73"/>
                    <a:pt x="41" y="74"/>
                  </a:cubicBezTo>
                  <a:cubicBezTo>
                    <a:pt x="51" y="75"/>
                    <a:pt x="58" y="71"/>
                    <a:pt x="63" y="63"/>
                  </a:cubicBezTo>
                  <a:cubicBezTo>
                    <a:pt x="79" y="40"/>
                    <a:pt x="95" y="19"/>
                    <a:pt x="109"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9">
              <a:extLst>
                <a:ext uri="{FF2B5EF4-FFF2-40B4-BE49-F238E27FC236}">
                  <a16:creationId xmlns:a16="http://schemas.microsoft.com/office/drawing/2014/main" id="{61C98FCB-7BED-0686-ADF9-4411E8B1C709}"/>
                </a:ext>
              </a:extLst>
            </p:cNvPr>
            <p:cNvSpPr>
              <a:spLocks/>
            </p:cNvSpPr>
            <p:nvPr/>
          </p:nvSpPr>
          <p:spPr bwMode="auto">
            <a:xfrm>
              <a:off x="4891088" y="2903538"/>
              <a:ext cx="73025" cy="74613"/>
            </a:xfrm>
            <a:custGeom>
              <a:avLst/>
              <a:gdLst>
                <a:gd name="T0" fmla="*/ 44 w 44"/>
                <a:gd name="T1" fmla="*/ 0 h 44"/>
                <a:gd name="T2" fmla="*/ 44 w 44"/>
                <a:gd name="T3" fmla="*/ 44 h 44"/>
                <a:gd name="T4" fmla="*/ 0 w 44"/>
                <a:gd name="T5" fmla="*/ 44 h 44"/>
                <a:gd name="T6" fmla="*/ 0 w 44"/>
                <a:gd name="T7" fmla="*/ 0 h 44"/>
                <a:gd name="T8" fmla="*/ 44 w 44"/>
                <a:gd name="T9" fmla="*/ 0 h 44"/>
              </a:gdLst>
              <a:ahLst/>
              <a:cxnLst>
                <a:cxn ang="0">
                  <a:pos x="T0" y="T1"/>
                </a:cxn>
                <a:cxn ang="0">
                  <a:pos x="T2" y="T3"/>
                </a:cxn>
                <a:cxn ang="0">
                  <a:pos x="T4" y="T5"/>
                </a:cxn>
                <a:cxn ang="0">
                  <a:pos x="T6" y="T7"/>
                </a:cxn>
                <a:cxn ang="0">
                  <a:pos x="T8" y="T9"/>
                </a:cxn>
              </a:cxnLst>
              <a:rect l="0" t="0" r="r" b="b"/>
              <a:pathLst>
                <a:path w="44" h="44">
                  <a:moveTo>
                    <a:pt x="44" y="0"/>
                  </a:moveTo>
                  <a:cubicBezTo>
                    <a:pt x="44" y="15"/>
                    <a:pt x="44" y="29"/>
                    <a:pt x="44" y="44"/>
                  </a:cubicBezTo>
                  <a:cubicBezTo>
                    <a:pt x="30" y="44"/>
                    <a:pt x="16" y="44"/>
                    <a:pt x="0" y="44"/>
                  </a:cubicBezTo>
                  <a:cubicBezTo>
                    <a:pt x="0" y="29"/>
                    <a:pt x="0" y="15"/>
                    <a:pt x="0" y="0"/>
                  </a:cubicBezTo>
                  <a:cubicBezTo>
                    <a:pt x="15" y="0"/>
                    <a:pt x="29" y="0"/>
                    <a:pt x="44"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10">
              <a:extLst>
                <a:ext uri="{FF2B5EF4-FFF2-40B4-BE49-F238E27FC236}">
                  <a16:creationId xmlns:a16="http://schemas.microsoft.com/office/drawing/2014/main" id="{CBE99790-50C4-891B-A290-DE261B817274}"/>
                </a:ext>
              </a:extLst>
            </p:cNvPr>
            <p:cNvSpPr>
              <a:spLocks/>
            </p:cNvSpPr>
            <p:nvPr/>
          </p:nvSpPr>
          <p:spPr bwMode="auto">
            <a:xfrm>
              <a:off x="5041900" y="2979738"/>
              <a:ext cx="73025" cy="73025"/>
            </a:xfrm>
            <a:custGeom>
              <a:avLst/>
              <a:gdLst>
                <a:gd name="T0" fmla="*/ 0 w 44"/>
                <a:gd name="T1" fmla="*/ 0 h 44"/>
                <a:gd name="T2" fmla="*/ 44 w 44"/>
                <a:gd name="T3" fmla="*/ 0 h 44"/>
                <a:gd name="T4" fmla="*/ 44 w 44"/>
                <a:gd name="T5" fmla="*/ 44 h 44"/>
                <a:gd name="T6" fmla="*/ 0 w 44"/>
                <a:gd name="T7" fmla="*/ 44 h 44"/>
                <a:gd name="T8" fmla="*/ 0 w 44"/>
                <a:gd name="T9" fmla="*/ 0 h 44"/>
              </a:gdLst>
              <a:ahLst/>
              <a:cxnLst>
                <a:cxn ang="0">
                  <a:pos x="T0" y="T1"/>
                </a:cxn>
                <a:cxn ang="0">
                  <a:pos x="T2" y="T3"/>
                </a:cxn>
                <a:cxn ang="0">
                  <a:pos x="T4" y="T5"/>
                </a:cxn>
                <a:cxn ang="0">
                  <a:pos x="T6" y="T7"/>
                </a:cxn>
                <a:cxn ang="0">
                  <a:pos x="T8" y="T9"/>
                </a:cxn>
              </a:cxnLst>
              <a:rect l="0" t="0" r="r" b="b"/>
              <a:pathLst>
                <a:path w="44" h="44">
                  <a:moveTo>
                    <a:pt x="0" y="0"/>
                  </a:moveTo>
                  <a:cubicBezTo>
                    <a:pt x="15" y="0"/>
                    <a:pt x="29" y="0"/>
                    <a:pt x="44" y="0"/>
                  </a:cubicBezTo>
                  <a:cubicBezTo>
                    <a:pt x="44" y="14"/>
                    <a:pt x="44" y="28"/>
                    <a:pt x="44" y="44"/>
                  </a:cubicBezTo>
                  <a:cubicBezTo>
                    <a:pt x="30" y="44"/>
                    <a:pt x="16" y="44"/>
                    <a:pt x="0" y="44"/>
                  </a:cubicBezTo>
                  <a:cubicBezTo>
                    <a:pt x="0" y="30"/>
                    <a:pt x="0" y="16"/>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1">
              <a:extLst>
                <a:ext uri="{FF2B5EF4-FFF2-40B4-BE49-F238E27FC236}">
                  <a16:creationId xmlns:a16="http://schemas.microsoft.com/office/drawing/2014/main" id="{CB2749D9-39EA-5327-5ACD-2A054E65E2AA}"/>
                </a:ext>
              </a:extLst>
            </p:cNvPr>
            <p:cNvSpPr>
              <a:spLocks noEditPoints="1"/>
            </p:cNvSpPr>
            <p:nvPr/>
          </p:nvSpPr>
          <p:spPr bwMode="auto">
            <a:xfrm>
              <a:off x="5383213" y="2090738"/>
              <a:ext cx="298450" cy="296863"/>
            </a:xfrm>
            <a:custGeom>
              <a:avLst/>
              <a:gdLst>
                <a:gd name="T0" fmla="*/ 178 w 178"/>
                <a:gd name="T1" fmla="*/ 144 h 177"/>
                <a:gd name="T2" fmla="*/ 141 w 178"/>
                <a:gd name="T3" fmla="*/ 177 h 177"/>
                <a:gd name="T4" fmla="*/ 112 w 178"/>
                <a:gd name="T5" fmla="*/ 144 h 177"/>
                <a:gd name="T6" fmla="*/ 93 w 178"/>
                <a:gd name="T7" fmla="*/ 139 h 177"/>
                <a:gd name="T8" fmla="*/ 7 w 178"/>
                <a:gd name="T9" fmla="*/ 87 h 177"/>
                <a:gd name="T10" fmla="*/ 66 w 178"/>
                <a:gd name="T11" fmla="*/ 7 h 177"/>
                <a:gd name="T12" fmla="*/ 139 w 178"/>
                <a:gd name="T13" fmla="*/ 91 h 177"/>
                <a:gd name="T14" fmla="*/ 145 w 178"/>
                <a:gd name="T15" fmla="*/ 112 h 177"/>
                <a:gd name="T16" fmla="*/ 178 w 178"/>
                <a:gd name="T17" fmla="*/ 144 h 177"/>
                <a:gd name="T18" fmla="*/ 96 w 178"/>
                <a:gd name="T19" fmla="*/ 74 h 177"/>
                <a:gd name="T20" fmla="*/ 74 w 178"/>
                <a:gd name="T21" fmla="*/ 52 h 177"/>
                <a:gd name="T22" fmla="*/ 52 w 178"/>
                <a:gd name="T23" fmla="*/ 74 h 177"/>
                <a:gd name="T24" fmla="*/ 74 w 178"/>
                <a:gd name="T25" fmla="*/ 95 h 177"/>
                <a:gd name="T26" fmla="*/ 96 w 178"/>
                <a:gd name="T27" fmla="*/ 74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177">
                  <a:moveTo>
                    <a:pt x="178" y="144"/>
                  </a:moveTo>
                  <a:cubicBezTo>
                    <a:pt x="166" y="155"/>
                    <a:pt x="155" y="165"/>
                    <a:pt x="141" y="177"/>
                  </a:cubicBezTo>
                  <a:cubicBezTo>
                    <a:pt x="132" y="167"/>
                    <a:pt x="122" y="156"/>
                    <a:pt x="112" y="144"/>
                  </a:cubicBezTo>
                  <a:cubicBezTo>
                    <a:pt x="106" y="138"/>
                    <a:pt x="101" y="136"/>
                    <a:pt x="93" y="139"/>
                  </a:cubicBezTo>
                  <a:cubicBezTo>
                    <a:pt x="53" y="149"/>
                    <a:pt x="15" y="125"/>
                    <a:pt x="7" y="87"/>
                  </a:cubicBezTo>
                  <a:cubicBezTo>
                    <a:pt x="0" y="48"/>
                    <a:pt x="26" y="13"/>
                    <a:pt x="66" y="7"/>
                  </a:cubicBezTo>
                  <a:cubicBezTo>
                    <a:pt x="112" y="0"/>
                    <a:pt x="152" y="45"/>
                    <a:pt x="139" y="91"/>
                  </a:cubicBezTo>
                  <a:cubicBezTo>
                    <a:pt x="136" y="100"/>
                    <a:pt x="137" y="106"/>
                    <a:pt x="145" y="112"/>
                  </a:cubicBezTo>
                  <a:cubicBezTo>
                    <a:pt x="156" y="122"/>
                    <a:pt x="166" y="133"/>
                    <a:pt x="178" y="144"/>
                  </a:cubicBezTo>
                  <a:close/>
                  <a:moveTo>
                    <a:pt x="96" y="74"/>
                  </a:moveTo>
                  <a:cubicBezTo>
                    <a:pt x="96" y="62"/>
                    <a:pt x="86" y="52"/>
                    <a:pt x="74" y="52"/>
                  </a:cubicBezTo>
                  <a:cubicBezTo>
                    <a:pt x="62" y="52"/>
                    <a:pt x="52" y="62"/>
                    <a:pt x="52" y="74"/>
                  </a:cubicBezTo>
                  <a:cubicBezTo>
                    <a:pt x="52" y="86"/>
                    <a:pt x="62" y="95"/>
                    <a:pt x="74" y="95"/>
                  </a:cubicBezTo>
                  <a:cubicBezTo>
                    <a:pt x="86" y="95"/>
                    <a:pt x="96" y="85"/>
                    <a:pt x="96" y="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601"/>
        <p:cNvGrpSpPr/>
        <p:nvPr/>
      </p:nvGrpSpPr>
      <p:grpSpPr>
        <a:xfrm>
          <a:off x="0" y="0"/>
          <a:ext cx="0" cy="0"/>
          <a:chOff x="0" y="0"/>
          <a:chExt cx="0" cy="0"/>
        </a:xfrm>
      </p:grpSpPr>
      <p:sp>
        <p:nvSpPr>
          <p:cNvPr id="1602" name="Google Shape;1602;p50"/>
          <p:cNvSpPr/>
          <p:nvPr/>
        </p:nvSpPr>
        <p:spPr>
          <a:xfrm rot="-1801562">
            <a:off x="4739672" y="856151"/>
            <a:ext cx="4175118" cy="3631280"/>
          </a:xfrm>
          <a:custGeom>
            <a:avLst/>
            <a:gdLst/>
            <a:ahLst/>
            <a:cxnLst/>
            <a:rect l="l" t="t" r="r" b="b"/>
            <a:pathLst>
              <a:path w="200211" h="176420" extrusionOk="0">
                <a:moveTo>
                  <a:pt x="107100" y="0"/>
                </a:moveTo>
                <a:cubicBezTo>
                  <a:pt x="94422" y="0"/>
                  <a:pt x="79805" y="3230"/>
                  <a:pt x="63112" y="10867"/>
                </a:cubicBezTo>
                <a:cubicBezTo>
                  <a:pt x="63112" y="10867"/>
                  <a:pt x="31523" y="26979"/>
                  <a:pt x="15745" y="51763"/>
                </a:cubicBezTo>
                <a:cubicBezTo>
                  <a:pt x="1" y="76581"/>
                  <a:pt x="1235" y="108470"/>
                  <a:pt x="20382" y="132154"/>
                </a:cubicBezTo>
                <a:cubicBezTo>
                  <a:pt x="39529" y="155838"/>
                  <a:pt x="76155" y="152735"/>
                  <a:pt x="106777" y="167746"/>
                </a:cubicBezTo>
                <a:cubicBezTo>
                  <a:pt x="118232" y="173343"/>
                  <a:pt x="130125" y="176420"/>
                  <a:pt x="141286" y="176420"/>
                </a:cubicBezTo>
                <a:cubicBezTo>
                  <a:pt x="159994" y="176420"/>
                  <a:pt x="176645" y="167776"/>
                  <a:pt x="185733" y="147865"/>
                </a:cubicBezTo>
                <a:cubicBezTo>
                  <a:pt x="200210" y="116076"/>
                  <a:pt x="178361" y="104201"/>
                  <a:pt x="174625" y="67408"/>
                </a:cubicBezTo>
                <a:cubicBezTo>
                  <a:pt x="171700" y="38849"/>
                  <a:pt x="151068" y="0"/>
                  <a:pt x="1071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0"/>
          <p:cNvSpPr txBox="1">
            <a:spLocks noGrp="1"/>
          </p:cNvSpPr>
          <p:nvPr>
            <p:ph type="title"/>
          </p:nvPr>
        </p:nvSpPr>
        <p:spPr>
          <a:xfrm>
            <a:off x="5324325" y="2277720"/>
            <a:ext cx="3065400" cy="916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a:t>A picture is worth a thousand words </a:t>
            </a:r>
            <a:endParaRPr sz="2500"/>
          </a:p>
        </p:txBody>
      </p:sp>
      <p:cxnSp>
        <p:nvCxnSpPr>
          <p:cNvPr id="1604" name="Google Shape;1604;p50"/>
          <p:cNvCxnSpPr/>
          <p:nvPr/>
        </p:nvCxnSpPr>
        <p:spPr>
          <a:xfrm>
            <a:off x="5539000" y="3435628"/>
            <a:ext cx="3959400" cy="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73"/>
        <p:cNvGrpSpPr/>
        <p:nvPr/>
      </p:nvGrpSpPr>
      <p:grpSpPr>
        <a:xfrm>
          <a:off x="0" y="0"/>
          <a:ext cx="0" cy="0"/>
          <a:chOff x="0" y="0"/>
          <a:chExt cx="0" cy="0"/>
        </a:xfrm>
      </p:grpSpPr>
      <p:sp>
        <p:nvSpPr>
          <p:cNvPr id="1774" name="Google Shape;1774;p5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Prevalence</a:t>
            </a:r>
            <a:endParaRPr/>
          </a:p>
        </p:txBody>
      </p:sp>
      <p:sp>
        <p:nvSpPr>
          <p:cNvPr id="1775" name="Google Shape;1775;p55"/>
          <p:cNvSpPr/>
          <p:nvPr/>
        </p:nvSpPr>
        <p:spPr>
          <a:xfrm flipH="1">
            <a:off x="695627" y="1517589"/>
            <a:ext cx="483273" cy="39389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55"/>
          <p:cNvSpPr txBox="1">
            <a:spLocks noGrp="1"/>
          </p:cNvSpPr>
          <p:nvPr>
            <p:ph type="title" idx="4294967295"/>
          </p:nvPr>
        </p:nvSpPr>
        <p:spPr>
          <a:xfrm>
            <a:off x="1178899" y="1583113"/>
            <a:ext cx="14298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&lt; 45</a:t>
            </a:r>
            <a:endParaRPr sz="2400"/>
          </a:p>
        </p:txBody>
      </p:sp>
      <p:sp>
        <p:nvSpPr>
          <p:cNvPr id="1777" name="Google Shape;1777;p55"/>
          <p:cNvSpPr/>
          <p:nvPr/>
        </p:nvSpPr>
        <p:spPr>
          <a:xfrm flipH="1">
            <a:off x="695627" y="2190664"/>
            <a:ext cx="483273" cy="39389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55"/>
          <p:cNvSpPr txBox="1">
            <a:spLocks noGrp="1"/>
          </p:cNvSpPr>
          <p:nvPr>
            <p:ph type="title" idx="4294967295"/>
          </p:nvPr>
        </p:nvSpPr>
        <p:spPr>
          <a:xfrm>
            <a:off x="1178899" y="2256188"/>
            <a:ext cx="14298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45-75</a:t>
            </a:r>
            <a:endParaRPr sz="2400"/>
          </a:p>
        </p:txBody>
      </p:sp>
      <p:sp>
        <p:nvSpPr>
          <p:cNvPr id="1779" name="Google Shape;1779;p55"/>
          <p:cNvSpPr/>
          <p:nvPr/>
        </p:nvSpPr>
        <p:spPr>
          <a:xfrm flipH="1">
            <a:off x="695627" y="2863739"/>
            <a:ext cx="483273" cy="39389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55"/>
          <p:cNvSpPr txBox="1">
            <a:spLocks noGrp="1"/>
          </p:cNvSpPr>
          <p:nvPr>
            <p:ph type="title" idx="4294967295"/>
          </p:nvPr>
        </p:nvSpPr>
        <p:spPr>
          <a:xfrm>
            <a:off x="1178899" y="2929263"/>
            <a:ext cx="14298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75-120</a:t>
            </a:r>
            <a:endParaRPr sz="2400"/>
          </a:p>
        </p:txBody>
      </p:sp>
      <p:sp>
        <p:nvSpPr>
          <p:cNvPr id="1781" name="Google Shape;1781;p55"/>
          <p:cNvSpPr/>
          <p:nvPr/>
        </p:nvSpPr>
        <p:spPr>
          <a:xfrm flipH="1">
            <a:off x="695627" y="3536814"/>
            <a:ext cx="483273" cy="39389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55"/>
          <p:cNvSpPr txBox="1">
            <a:spLocks noGrp="1"/>
          </p:cNvSpPr>
          <p:nvPr>
            <p:ph type="title" idx="4294967295"/>
          </p:nvPr>
        </p:nvSpPr>
        <p:spPr>
          <a:xfrm>
            <a:off x="1178899" y="3602338"/>
            <a:ext cx="1429800" cy="262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&gt; 120</a:t>
            </a:r>
            <a:endParaRPr sz="2400"/>
          </a:p>
        </p:txBody>
      </p:sp>
      <p:grpSp>
        <p:nvGrpSpPr>
          <p:cNvPr id="1783" name="Google Shape;1783;p55"/>
          <p:cNvGrpSpPr/>
          <p:nvPr/>
        </p:nvGrpSpPr>
        <p:grpSpPr>
          <a:xfrm>
            <a:off x="3293817" y="1454954"/>
            <a:ext cx="5135862" cy="2538340"/>
            <a:chOff x="3293817" y="1620497"/>
            <a:chExt cx="5135862" cy="2538340"/>
          </a:xfrm>
        </p:grpSpPr>
        <p:sp>
          <p:nvSpPr>
            <p:cNvPr id="1784" name="Google Shape;1784;p55"/>
            <p:cNvSpPr/>
            <p:nvPr/>
          </p:nvSpPr>
          <p:spPr>
            <a:xfrm>
              <a:off x="7083585" y="3242641"/>
              <a:ext cx="26" cy="26"/>
            </a:xfrm>
            <a:custGeom>
              <a:avLst/>
              <a:gdLst/>
              <a:ahLst/>
              <a:cxnLst/>
              <a:rect l="l" t="t" r="r" b="b"/>
              <a:pathLst>
                <a:path w="1" h="1" extrusionOk="0">
                  <a:moveTo>
                    <a:pt x="1" y="0"/>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55"/>
            <p:cNvSpPr/>
            <p:nvPr/>
          </p:nvSpPr>
          <p:spPr>
            <a:xfrm>
              <a:off x="6818400" y="2535542"/>
              <a:ext cx="24229" cy="3402"/>
            </a:xfrm>
            <a:custGeom>
              <a:avLst/>
              <a:gdLst/>
              <a:ahLst/>
              <a:cxnLst/>
              <a:rect l="l" t="t" r="r" b="b"/>
              <a:pathLst>
                <a:path w="926" h="130" extrusionOk="0">
                  <a:moveTo>
                    <a:pt x="925" y="0"/>
                  </a:moveTo>
                  <a:cubicBezTo>
                    <a:pt x="866" y="7"/>
                    <a:pt x="771" y="18"/>
                    <a:pt x="687" y="32"/>
                  </a:cubicBezTo>
                  <a:cubicBezTo>
                    <a:pt x="460" y="67"/>
                    <a:pt x="232" y="91"/>
                    <a:pt x="1" y="102"/>
                  </a:cubicBezTo>
                  <a:lnTo>
                    <a:pt x="60" y="105"/>
                  </a:lnTo>
                  <a:cubicBezTo>
                    <a:pt x="208" y="119"/>
                    <a:pt x="334" y="130"/>
                    <a:pt x="432" y="130"/>
                  </a:cubicBezTo>
                  <a:cubicBezTo>
                    <a:pt x="694" y="130"/>
                    <a:pt x="855" y="53"/>
                    <a:pt x="925"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55"/>
            <p:cNvSpPr/>
            <p:nvPr/>
          </p:nvSpPr>
          <p:spPr>
            <a:xfrm>
              <a:off x="6129942" y="2267308"/>
              <a:ext cx="2590" cy="209"/>
            </a:xfrm>
            <a:custGeom>
              <a:avLst/>
              <a:gdLst/>
              <a:ahLst/>
              <a:cxnLst/>
              <a:rect l="l" t="t" r="r" b="b"/>
              <a:pathLst>
                <a:path w="99" h="8" extrusionOk="0">
                  <a:moveTo>
                    <a:pt x="1" y="1"/>
                  </a:moveTo>
                  <a:cubicBezTo>
                    <a:pt x="32" y="4"/>
                    <a:pt x="67" y="8"/>
                    <a:pt x="99" y="8"/>
                  </a:cubicBezTo>
                  <a:cubicBezTo>
                    <a:pt x="67" y="1"/>
                    <a:pt x="32"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55"/>
            <p:cNvSpPr/>
            <p:nvPr/>
          </p:nvSpPr>
          <p:spPr>
            <a:xfrm>
              <a:off x="6572369" y="2537085"/>
              <a:ext cx="15699" cy="4082"/>
            </a:xfrm>
            <a:custGeom>
              <a:avLst/>
              <a:gdLst/>
              <a:ahLst/>
              <a:cxnLst/>
              <a:rect l="l" t="t" r="r" b="b"/>
              <a:pathLst>
                <a:path w="600" h="156" extrusionOk="0">
                  <a:moveTo>
                    <a:pt x="1" y="1"/>
                  </a:moveTo>
                  <a:cubicBezTo>
                    <a:pt x="115" y="69"/>
                    <a:pt x="416" y="156"/>
                    <a:pt x="554" y="156"/>
                  </a:cubicBezTo>
                  <a:cubicBezTo>
                    <a:pt x="572" y="156"/>
                    <a:pt x="588" y="154"/>
                    <a:pt x="599" y="151"/>
                  </a:cubicBezTo>
                  <a:cubicBezTo>
                    <a:pt x="564" y="120"/>
                    <a:pt x="522" y="95"/>
                    <a:pt x="477" y="85"/>
                  </a:cubicBezTo>
                  <a:cubicBezTo>
                    <a:pt x="323" y="29"/>
                    <a:pt x="162"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55"/>
            <p:cNvSpPr/>
            <p:nvPr/>
          </p:nvSpPr>
          <p:spPr>
            <a:xfrm>
              <a:off x="6205690" y="2524055"/>
              <a:ext cx="58375" cy="32944"/>
            </a:xfrm>
            <a:custGeom>
              <a:avLst/>
              <a:gdLst/>
              <a:ahLst/>
              <a:cxnLst/>
              <a:rect l="l" t="t" r="r" b="b"/>
              <a:pathLst>
                <a:path w="2231" h="1259" extrusionOk="0">
                  <a:moveTo>
                    <a:pt x="2192" y="1"/>
                  </a:moveTo>
                  <a:cubicBezTo>
                    <a:pt x="2051" y="1"/>
                    <a:pt x="1914" y="18"/>
                    <a:pt x="1776" y="47"/>
                  </a:cubicBezTo>
                  <a:cubicBezTo>
                    <a:pt x="1629" y="71"/>
                    <a:pt x="1485" y="113"/>
                    <a:pt x="1349" y="166"/>
                  </a:cubicBezTo>
                  <a:cubicBezTo>
                    <a:pt x="1107" y="278"/>
                    <a:pt x="894" y="359"/>
                    <a:pt x="627" y="383"/>
                  </a:cubicBezTo>
                  <a:cubicBezTo>
                    <a:pt x="407" y="404"/>
                    <a:pt x="36" y="691"/>
                    <a:pt x="1" y="761"/>
                  </a:cubicBezTo>
                  <a:cubicBezTo>
                    <a:pt x="1" y="810"/>
                    <a:pt x="11" y="968"/>
                    <a:pt x="113" y="1062"/>
                  </a:cubicBezTo>
                  <a:cubicBezTo>
                    <a:pt x="174" y="1112"/>
                    <a:pt x="249" y="1139"/>
                    <a:pt x="327" y="1139"/>
                  </a:cubicBezTo>
                  <a:cubicBezTo>
                    <a:pt x="343" y="1139"/>
                    <a:pt x="359" y="1138"/>
                    <a:pt x="375" y="1136"/>
                  </a:cubicBezTo>
                  <a:cubicBezTo>
                    <a:pt x="437" y="1131"/>
                    <a:pt x="494" y="1129"/>
                    <a:pt x="548" y="1129"/>
                  </a:cubicBezTo>
                  <a:cubicBezTo>
                    <a:pt x="781" y="1129"/>
                    <a:pt x="937" y="1172"/>
                    <a:pt x="988" y="1255"/>
                  </a:cubicBezTo>
                  <a:cubicBezTo>
                    <a:pt x="988" y="1255"/>
                    <a:pt x="988" y="1258"/>
                    <a:pt x="988" y="1258"/>
                  </a:cubicBezTo>
                  <a:cubicBezTo>
                    <a:pt x="1020" y="1206"/>
                    <a:pt x="1100" y="1160"/>
                    <a:pt x="1230" y="1160"/>
                  </a:cubicBezTo>
                  <a:cubicBezTo>
                    <a:pt x="1345" y="1160"/>
                    <a:pt x="1415" y="1143"/>
                    <a:pt x="1447" y="1104"/>
                  </a:cubicBezTo>
                  <a:cubicBezTo>
                    <a:pt x="1454" y="1097"/>
                    <a:pt x="1475" y="1073"/>
                    <a:pt x="1464" y="999"/>
                  </a:cubicBezTo>
                  <a:cubicBezTo>
                    <a:pt x="1436" y="835"/>
                    <a:pt x="1594" y="761"/>
                    <a:pt x="1695" y="712"/>
                  </a:cubicBezTo>
                  <a:cubicBezTo>
                    <a:pt x="1727" y="698"/>
                    <a:pt x="1755" y="684"/>
                    <a:pt x="1783" y="667"/>
                  </a:cubicBezTo>
                  <a:cubicBezTo>
                    <a:pt x="1751" y="628"/>
                    <a:pt x="1716" y="593"/>
                    <a:pt x="1678" y="562"/>
                  </a:cubicBezTo>
                  <a:cubicBezTo>
                    <a:pt x="1601" y="495"/>
                    <a:pt x="1541" y="443"/>
                    <a:pt x="1555" y="376"/>
                  </a:cubicBezTo>
                  <a:cubicBezTo>
                    <a:pt x="1562" y="341"/>
                    <a:pt x="1587" y="313"/>
                    <a:pt x="1618" y="306"/>
                  </a:cubicBezTo>
                  <a:cubicBezTo>
                    <a:pt x="1765" y="253"/>
                    <a:pt x="2122" y="92"/>
                    <a:pt x="2231" y="1"/>
                  </a:cubicBezTo>
                  <a:cubicBezTo>
                    <a:pt x="2218" y="1"/>
                    <a:pt x="2205" y="1"/>
                    <a:pt x="21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55"/>
            <p:cNvSpPr/>
            <p:nvPr/>
          </p:nvSpPr>
          <p:spPr>
            <a:xfrm>
              <a:off x="6769236" y="2536065"/>
              <a:ext cx="40216" cy="26611"/>
            </a:xfrm>
            <a:custGeom>
              <a:avLst/>
              <a:gdLst/>
              <a:ahLst/>
              <a:cxnLst/>
              <a:rect l="l" t="t" r="r" b="b"/>
              <a:pathLst>
                <a:path w="1537" h="1017" extrusionOk="0">
                  <a:moveTo>
                    <a:pt x="1117" y="1"/>
                  </a:moveTo>
                  <a:cubicBezTo>
                    <a:pt x="1103" y="1"/>
                    <a:pt x="1089" y="1"/>
                    <a:pt x="1075" y="1"/>
                  </a:cubicBezTo>
                  <a:cubicBezTo>
                    <a:pt x="693" y="1"/>
                    <a:pt x="291" y="92"/>
                    <a:pt x="144" y="239"/>
                  </a:cubicBezTo>
                  <a:cubicBezTo>
                    <a:pt x="0" y="383"/>
                    <a:pt x="14" y="792"/>
                    <a:pt x="102" y="960"/>
                  </a:cubicBezTo>
                  <a:cubicBezTo>
                    <a:pt x="119" y="999"/>
                    <a:pt x="140" y="1016"/>
                    <a:pt x="151" y="1016"/>
                  </a:cubicBezTo>
                  <a:lnTo>
                    <a:pt x="161" y="1013"/>
                  </a:lnTo>
                  <a:cubicBezTo>
                    <a:pt x="161" y="995"/>
                    <a:pt x="161" y="974"/>
                    <a:pt x="161" y="957"/>
                  </a:cubicBezTo>
                  <a:cubicBezTo>
                    <a:pt x="154" y="831"/>
                    <a:pt x="140" y="624"/>
                    <a:pt x="406" y="341"/>
                  </a:cubicBezTo>
                  <a:cubicBezTo>
                    <a:pt x="620" y="109"/>
                    <a:pt x="981" y="48"/>
                    <a:pt x="1344" y="48"/>
                  </a:cubicBezTo>
                  <a:cubicBezTo>
                    <a:pt x="1409" y="48"/>
                    <a:pt x="1473" y="50"/>
                    <a:pt x="1537" y="54"/>
                  </a:cubicBezTo>
                  <a:cubicBezTo>
                    <a:pt x="1519" y="50"/>
                    <a:pt x="1505" y="47"/>
                    <a:pt x="1488" y="43"/>
                  </a:cubicBezTo>
                  <a:cubicBezTo>
                    <a:pt x="1365" y="15"/>
                    <a:pt x="1242" y="1"/>
                    <a:pt x="11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55"/>
            <p:cNvSpPr/>
            <p:nvPr/>
          </p:nvSpPr>
          <p:spPr>
            <a:xfrm>
              <a:off x="4579340" y="2993823"/>
              <a:ext cx="26" cy="26"/>
            </a:xfrm>
            <a:custGeom>
              <a:avLst/>
              <a:gdLst/>
              <a:ahLst/>
              <a:cxnLst/>
              <a:rect l="l" t="t" r="r" b="b"/>
              <a:pathLst>
                <a:path w="1" h="1" extrusionOk="0">
                  <a:moveTo>
                    <a:pt x="0" y="1"/>
                  </a:move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55"/>
            <p:cNvSpPr/>
            <p:nvPr/>
          </p:nvSpPr>
          <p:spPr>
            <a:xfrm>
              <a:off x="6378092" y="2530230"/>
              <a:ext cx="113138" cy="177540"/>
            </a:xfrm>
            <a:custGeom>
              <a:avLst/>
              <a:gdLst/>
              <a:ahLst/>
              <a:cxnLst/>
              <a:rect l="l" t="t" r="r" b="b"/>
              <a:pathLst>
                <a:path w="4324" h="6785" extrusionOk="0">
                  <a:moveTo>
                    <a:pt x="2372" y="0"/>
                  </a:moveTo>
                  <a:cubicBezTo>
                    <a:pt x="2056" y="0"/>
                    <a:pt x="1686" y="178"/>
                    <a:pt x="1457" y="378"/>
                  </a:cubicBezTo>
                  <a:lnTo>
                    <a:pt x="1429" y="403"/>
                  </a:lnTo>
                  <a:lnTo>
                    <a:pt x="1432" y="403"/>
                  </a:lnTo>
                  <a:lnTo>
                    <a:pt x="1352" y="455"/>
                  </a:lnTo>
                  <a:lnTo>
                    <a:pt x="1317" y="480"/>
                  </a:lnTo>
                  <a:cubicBezTo>
                    <a:pt x="1208" y="543"/>
                    <a:pt x="1096" y="602"/>
                    <a:pt x="981" y="655"/>
                  </a:cubicBezTo>
                  <a:cubicBezTo>
                    <a:pt x="760" y="760"/>
                    <a:pt x="529" y="868"/>
                    <a:pt x="403" y="1029"/>
                  </a:cubicBezTo>
                  <a:cubicBezTo>
                    <a:pt x="344" y="1099"/>
                    <a:pt x="284" y="1169"/>
                    <a:pt x="221" y="1232"/>
                  </a:cubicBezTo>
                  <a:cubicBezTo>
                    <a:pt x="102" y="1355"/>
                    <a:pt x="0" y="1460"/>
                    <a:pt x="4" y="1558"/>
                  </a:cubicBezTo>
                  <a:cubicBezTo>
                    <a:pt x="7" y="1614"/>
                    <a:pt x="42" y="1670"/>
                    <a:pt x="119" y="1733"/>
                  </a:cubicBezTo>
                  <a:cubicBezTo>
                    <a:pt x="421" y="1992"/>
                    <a:pt x="393" y="2185"/>
                    <a:pt x="368" y="2388"/>
                  </a:cubicBezTo>
                  <a:cubicBezTo>
                    <a:pt x="361" y="2433"/>
                    <a:pt x="354" y="2482"/>
                    <a:pt x="351" y="2531"/>
                  </a:cubicBezTo>
                  <a:cubicBezTo>
                    <a:pt x="344" y="2668"/>
                    <a:pt x="694" y="3109"/>
                    <a:pt x="907" y="3371"/>
                  </a:cubicBezTo>
                  <a:lnTo>
                    <a:pt x="1051" y="3546"/>
                  </a:lnTo>
                  <a:cubicBezTo>
                    <a:pt x="1233" y="3781"/>
                    <a:pt x="1394" y="3977"/>
                    <a:pt x="1457" y="4085"/>
                  </a:cubicBezTo>
                  <a:cubicBezTo>
                    <a:pt x="1632" y="4404"/>
                    <a:pt x="1418" y="4961"/>
                    <a:pt x="1124" y="5325"/>
                  </a:cubicBezTo>
                  <a:cubicBezTo>
                    <a:pt x="1065" y="5402"/>
                    <a:pt x="1033" y="5503"/>
                    <a:pt x="1044" y="5601"/>
                  </a:cubicBezTo>
                  <a:cubicBezTo>
                    <a:pt x="1061" y="5878"/>
                    <a:pt x="1310" y="6186"/>
                    <a:pt x="1639" y="6186"/>
                  </a:cubicBezTo>
                  <a:cubicBezTo>
                    <a:pt x="1922" y="6186"/>
                    <a:pt x="2073" y="6361"/>
                    <a:pt x="2209" y="6519"/>
                  </a:cubicBezTo>
                  <a:cubicBezTo>
                    <a:pt x="2329" y="6662"/>
                    <a:pt x="2435" y="6785"/>
                    <a:pt x="2628" y="6785"/>
                  </a:cubicBezTo>
                  <a:cubicBezTo>
                    <a:pt x="2633" y="6785"/>
                    <a:pt x="2638" y="6785"/>
                    <a:pt x="2644" y="6785"/>
                  </a:cubicBezTo>
                  <a:cubicBezTo>
                    <a:pt x="3158" y="6767"/>
                    <a:pt x="3715" y="6641"/>
                    <a:pt x="3771" y="6557"/>
                  </a:cubicBezTo>
                  <a:cubicBezTo>
                    <a:pt x="3778" y="6543"/>
                    <a:pt x="3785" y="6494"/>
                    <a:pt x="3778" y="6309"/>
                  </a:cubicBezTo>
                  <a:cubicBezTo>
                    <a:pt x="3778" y="6263"/>
                    <a:pt x="3771" y="6217"/>
                    <a:pt x="3771" y="6168"/>
                  </a:cubicBezTo>
                  <a:cubicBezTo>
                    <a:pt x="3757" y="5951"/>
                    <a:pt x="3743" y="5699"/>
                    <a:pt x="3778" y="5556"/>
                  </a:cubicBezTo>
                  <a:cubicBezTo>
                    <a:pt x="3813" y="5412"/>
                    <a:pt x="3781" y="5374"/>
                    <a:pt x="3736" y="5311"/>
                  </a:cubicBezTo>
                  <a:cubicBezTo>
                    <a:pt x="3701" y="5262"/>
                    <a:pt x="3676" y="5206"/>
                    <a:pt x="3662" y="5150"/>
                  </a:cubicBezTo>
                  <a:cubicBezTo>
                    <a:pt x="3654" y="5140"/>
                    <a:pt x="3626" y="5137"/>
                    <a:pt x="3595" y="5137"/>
                  </a:cubicBezTo>
                  <a:cubicBezTo>
                    <a:pt x="3560" y="5137"/>
                    <a:pt x="3520" y="5141"/>
                    <a:pt x="3501" y="5143"/>
                  </a:cubicBezTo>
                  <a:cubicBezTo>
                    <a:pt x="3473" y="5146"/>
                    <a:pt x="3445" y="5150"/>
                    <a:pt x="3421" y="5150"/>
                  </a:cubicBezTo>
                  <a:cubicBezTo>
                    <a:pt x="3376" y="5150"/>
                    <a:pt x="3341" y="5139"/>
                    <a:pt x="3323" y="5101"/>
                  </a:cubicBezTo>
                  <a:cubicBezTo>
                    <a:pt x="3295" y="5038"/>
                    <a:pt x="3347" y="4985"/>
                    <a:pt x="3375" y="4961"/>
                  </a:cubicBezTo>
                  <a:cubicBezTo>
                    <a:pt x="3491" y="4845"/>
                    <a:pt x="3508" y="4768"/>
                    <a:pt x="3501" y="4751"/>
                  </a:cubicBezTo>
                  <a:cubicBezTo>
                    <a:pt x="3498" y="4745"/>
                    <a:pt x="3481" y="4732"/>
                    <a:pt x="3428" y="4732"/>
                  </a:cubicBezTo>
                  <a:cubicBezTo>
                    <a:pt x="3417" y="4732"/>
                    <a:pt x="3406" y="4732"/>
                    <a:pt x="3393" y="4733"/>
                  </a:cubicBezTo>
                  <a:cubicBezTo>
                    <a:pt x="3386" y="4733"/>
                    <a:pt x="3379" y="4733"/>
                    <a:pt x="3373" y="4733"/>
                  </a:cubicBezTo>
                  <a:cubicBezTo>
                    <a:pt x="3288" y="4733"/>
                    <a:pt x="3225" y="4712"/>
                    <a:pt x="3186" y="4663"/>
                  </a:cubicBezTo>
                  <a:cubicBezTo>
                    <a:pt x="3106" y="4562"/>
                    <a:pt x="3155" y="4401"/>
                    <a:pt x="3204" y="4226"/>
                  </a:cubicBezTo>
                  <a:lnTo>
                    <a:pt x="3211" y="4194"/>
                  </a:lnTo>
                  <a:cubicBezTo>
                    <a:pt x="3225" y="4134"/>
                    <a:pt x="3267" y="4078"/>
                    <a:pt x="3323" y="4050"/>
                  </a:cubicBezTo>
                  <a:cubicBezTo>
                    <a:pt x="3351" y="4037"/>
                    <a:pt x="3382" y="4031"/>
                    <a:pt x="3415" y="4031"/>
                  </a:cubicBezTo>
                  <a:cubicBezTo>
                    <a:pt x="3498" y="4031"/>
                    <a:pt x="3593" y="4069"/>
                    <a:pt x="3683" y="4106"/>
                  </a:cubicBezTo>
                  <a:cubicBezTo>
                    <a:pt x="3725" y="4124"/>
                    <a:pt x="3760" y="4138"/>
                    <a:pt x="3799" y="4152"/>
                  </a:cubicBezTo>
                  <a:cubicBezTo>
                    <a:pt x="3817" y="4158"/>
                    <a:pt x="3836" y="4160"/>
                    <a:pt x="3855" y="4160"/>
                  </a:cubicBezTo>
                  <a:cubicBezTo>
                    <a:pt x="3917" y="4160"/>
                    <a:pt x="3981" y="4133"/>
                    <a:pt x="4051" y="4103"/>
                  </a:cubicBezTo>
                  <a:cubicBezTo>
                    <a:pt x="4135" y="4057"/>
                    <a:pt x="4229" y="4033"/>
                    <a:pt x="4324" y="4033"/>
                  </a:cubicBezTo>
                  <a:cubicBezTo>
                    <a:pt x="4296" y="3973"/>
                    <a:pt x="4173" y="3851"/>
                    <a:pt x="4061" y="3840"/>
                  </a:cubicBezTo>
                  <a:cubicBezTo>
                    <a:pt x="3925" y="3830"/>
                    <a:pt x="3897" y="3704"/>
                    <a:pt x="3872" y="3599"/>
                  </a:cubicBezTo>
                  <a:cubicBezTo>
                    <a:pt x="3837" y="3448"/>
                    <a:pt x="3806" y="3354"/>
                    <a:pt x="3641" y="3340"/>
                  </a:cubicBezTo>
                  <a:cubicBezTo>
                    <a:pt x="3628" y="3339"/>
                    <a:pt x="3615" y="3338"/>
                    <a:pt x="3603" y="3338"/>
                  </a:cubicBezTo>
                  <a:cubicBezTo>
                    <a:pt x="3502" y="3338"/>
                    <a:pt x="3464" y="3375"/>
                    <a:pt x="3449" y="3406"/>
                  </a:cubicBezTo>
                  <a:cubicBezTo>
                    <a:pt x="3424" y="3466"/>
                    <a:pt x="3414" y="3532"/>
                    <a:pt x="3414" y="3595"/>
                  </a:cubicBezTo>
                  <a:cubicBezTo>
                    <a:pt x="3414" y="3655"/>
                    <a:pt x="3403" y="3714"/>
                    <a:pt x="3382" y="3770"/>
                  </a:cubicBezTo>
                  <a:cubicBezTo>
                    <a:pt x="3368" y="3805"/>
                    <a:pt x="3333" y="3826"/>
                    <a:pt x="3295" y="3826"/>
                  </a:cubicBezTo>
                  <a:cubicBezTo>
                    <a:pt x="3214" y="3826"/>
                    <a:pt x="3148" y="3714"/>
                    <a:pt x="3106" y="3620"/>
                  </a:cubicBezTo>
                  <a:cubicBezTo>
                    <a:pt x="3025" y="3441"/>
                    <a:pt x="2973" y="3182"/>
                    <a:pt x="3095" y="3039"/>
                  </a:cubicBezTo>
                  <a:cubicBezTo>
                    <a:pt x="3134" y="2990"/>
                    <a:pt x="3151" y="2951"/>
                    <a:pt x="3141" y="2927"/>
                  </a:cubicBezTo>
                  <a:cubicBezTo>
                    <a:pt x="3126" y="2896"/>
                    <a:pt x="3052" y="2869"/>
                    <a:pt x="2942" y="2869"/>
                  </a:cubicBezTo>
                  <a:cubicBezTo>
                    <a:pt x="2925" y="2869"/>
                    <a:pt x="2907" y="2869"/>
                    <a:pt x="2889" y="2871"/>
                  </a:cubicBezTo>
                  <a:cubicBezTo>
                    <a:pt x="2881" y="2871"/>
                    <a:pt x="2873" y="2871"/>
                    <a:pt x="2866" y="2871"/>
                  </a:cubicBezTo>
                  <a:cubicBezTo>
                    <a:pt x="2727" y="2871"/>
                    <a:pt x="2658" y="2779"/>
                    <a:pt x="2609" y="2710"/>
                  </a:cubicBezTo>
                  <a:cubicBezTo>
                    <a:pt x="2564" y="2652"/>
                    <a:pt x="2548" y="2637"/>
                    <a:pt x="2530" y="2637"/>
                  </a:cubicBezTo>
                  <a:cubicBezTo>
                    <a:pt x="2525" y="2637"/>
                    <a:pt x="2520" y="2638"/>
                    <a:pt x="2514" y="2640"/>
                  </a:cubicBezTo>
                  <a:cubicBezTo>
                    <a:pt x="2499" y="2645"/>
                    <a:pt x="2483" y="2648"/>
                    <a:pt x="2467" y="2648"/>
                  </a:cubicBezTo>
                  <a:cubicBezTo>
                    <a:pt x="2435" y="2648"/>
                    <a:pt x="2402" y="2637"/>
                    <a:pt x="2374" y="2619"/>
                  </a:cubicBezTo>
                  <a:cubicBezTo>
                    <a:pt x="2293" y="2559"/>
                    <a:pt x="2251" y="2402"/>
                    <a:pt x="2251" y="2157"/>
                  </a:cubicBezTo>
                  <a:cubicBezTo>
                    <a:pt x="2251" y="2055"/>
                    <a:pt x="2045" y="1866"/>
                    <a:pt x="1898" y="1866"/>
                  </a:cubicBezTo>
                  <a:cubicBezTo>
                    <a:pt x="1895" y="1866"/>
                    <a:pt x="1892" y="1866"/>
                    <a:pt x="1890" y="1866"/>
                  </a:cubicBezTo>
                  <a:cubicBezTo>
                    <a:pt x="1833" y="1866"/>
                    <a:pt x="1781" y="1832"/>
                    <a:pt x="1761" y="1778"/>
                  </a:cubicBezTo>
                  <a:cubicBezTo>
                    <a:pt x="1740" y="1701"/>
                    <a:pt x="1765" y="1621"/>
                    <a:pt x="1828" y="1572"/>
                  </a:cubicBezTo>
                  <a:cubicBezTo>
                    <a:pt x="1877" y="1530"/>
                    <a:pt x="1938" y="1509"/>
                    <a:pt x="2005" y="1509"/>
                  </a:cubicBezTo>
                  <a:cubicBezTo>
                    <a:pt x="2068" y="1509"/>
                    <a:pt x="2137" y="1528"/>
                    <a:pt x="2206" y="1565"/>
                  </a:cubicBezTo>
                  <a:cubicBezTo>
                    <a:pt x="2234" y="1582"/>
                    <a:pt x="2262" y="1596"/>
                    <a:pt x="2297" y="1607"/>
                  </a:cubicBezTo>
                  <a:cubicBezTo>
                    <a:pt x="2276" y="1530"/>
                    <a:pt x="2248" y="1456"/>
                    <a:pt x="2213" y="1383"/>
                  </a:cubicBezTo>
                  <a:lnTo>
                    <a:pt x="2195" y="1344"/>
                  </a:lnTo>
                  <a:cubicBezTo>
                    <a:pt x="2174" y="1299"/>
                    <a:pt x="2181" y="1246"/>
                    <a:pt x="2213" y="1208"/>
                  </a:cubicBezTo>
                  <a:cubicBezTo>
                    <a:pt x="2307" y="1080"/>
                    <a:pt x="2633" y="1003"/>
                    <a:pt x="2850" y="1003"/>
                  </a:cubicBezTo>
                  <a:cubicBezTo>
                    <a:pt x="2884" y="1003"/>
                    <a:pt x="2914" y="1005"/>
                    <a:pt x="2941" y="1008"/>
                  </a:cubicBezTo>
                  <a:cubicBezTo>
                    <a:pt x="3010" y="1018"/>
                    <a:pt x="3076" y="1022"/>
                    <a:pt x="3136" y="1022"/>
                  </a:cubicBezTo>
                  <a:cubicBezTo>
                    <a:pt x="3277" y="1022"/>
                    <a:pt x="3382" y="999"/>
                    <a:pt x="3407" y="970"/>
                  </a:cubicBezTo>
                  <a:cubicBezTo>
                    <a:pt x="3407" y="970"/>
                    <a:pt x="3410" y="966"/>
                    <a:pt x="3407" y="952"/>
                  </a:cubicBezTo>
                  <a:cubicBezTo>
                    <a:pt x="3375" y="875"/>
                    <a:pt x="3386" y="763"/>
                    <a:pt x="3400" y="634"/>
                  </a:cubicBezTo>
                  <a:cubicBezTo>
                    <a:pt x="3414" y="466"/>
                    <a:pt x="3431" y="273"/>
                    <a:pt x="3351" y="158"/>
                  </a:cubicBezTo>
                  <a:cubicBezTo>
                    <a:pt x="3287" y="70"/>
                    <a:pt x="3194" y="55"/>
                    <a:pt x="3048" y="55"/>
                  </a:cubicBezTo>
                  <a:cubicBezTo>
                    <a:pt x="3025" y="55"/>
                    <a:pt x="3001" y="56"/>
                    <a:pt x="2976" y="56"/>
                  </a:cubicBezTo>
                  <a:cubicBezTo>
                    <a:pt x="2944" y="58"/>
                    <a:pt x="2912" y="59"/>
                    <a:pt x="2880" y="59"/>
                  </a:cubicBezTo>
                  <a:cubicBezTo>
                    <a:pt x="2768" y="59"/>
                    <a:pt x="2655" y="46"/>
                    <a:pt x="2546" y="21"/>
                  </a:cubicBezTo>
                  <a:cubicBezTo>
                    <a:pt x="2491" y="7"/>
                    <a:pt x="2432" y="0"/>
                    <a:pt x="23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55"/>
            <p:cNvSpPr/>
            <p:nvPr/>
          </p:nvSpPr>
          <p:spPr>
            <a:xfrm>
              <a:off x="7605266" y="3298035"/>
              <a:ext cx="4867" cy="1413"/>
            </a:xfrm>
            <a:custGeom>
              <a:avLst/>
              <a:gdLst/>
              <a:ahLst/>
              <a:cxnLst/>
              <a:rect l="l" t="t" r="r" b="b"/>
              <a:pathLst>
                <a:path w="186" h="54" extrusionOk="0">
                  <a:moveTo>
                    <a:pt x="116" y="0"/>
                  </a:moveTo>
                  <a:cubicBezTo>
                    <a:pt x="112" y="0"/>
                    <a:pt x="109" y="1"/>
                    <a:pt x="105" y="1"/>
                  </a:cubicBezTo>
                  <a:cubicBezTo>
                    <a:pt x="77" y="5"/>
                    <a:pt x="42" y="12"/>
                    <a:pt x="0" y="15"/>
                  </a:cubicBezTo>
                  <a:cubicBezTo>
                    <a:pt x="25" y="22"/>
                    <a:pt x="49" y="29"/>
                    <a:pt x="74" y="36"/>
                  </a:cubicBezTo>
                  <a:cubicBezTo>
                    <a:pt x="110" y="49"/>
                    <a:pt x="136" y="53"/>
                    <a:pt x="154" y="53"/>
                  </a:cubicBezTo>
                  <a:cubicBezTo>
                    <a:pt x="174" y="53"/>
                    <a:pt x="184" y="48"/>
                    <a:pt x="186" y="47"/>
                  </a:cubicBezTo>
                  <a:cubicBezTo>
                    <a:pt x="186" y="40"/>
                    <a:pt x="186" y="33"/>
                    <a:pt x="179" y="29"/>
                  </a:cubicBezTo>
                  <a:cubicBezTo>
                    <a:pt x="163" y="11"/>
                    <a:pt x="140" y="0"/>
                    <a:pt x="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55"/>
            <p:cNvSpPr/>
            <p:nvPr/>
          </p:nvSpPr>
          <p:spPr>
            <a:xfrm>
              <a:off x="5794242" y="2268957"/>
              <a:ext cx="3401" cy="4605"/>
            </a:xfrm>
            <a:custGeom>
              <a:avLst/>
              <a:gdLst/>
              <a:ahLst/>
              <a:cxnLst/>
              <a:rect l="l" t="t" r="r" b="b"/>
              <a:pathLst>
                <a:path w="130" h="176" extrusionOk="0">
                  <a:moveTo>
                    <a:pt x="130" y="1"/>
                  </a:moveTo>
                  <a:cubicBezTo>
                    <a:pt x="104" y="14"/>
                    <a:pt x="74" y="21"/>
                    <a:pt x="43" y="21"/>
                  </a:cubicBezTo>
                  <a:cubicBezTo>
                    <a:pt x="32" y="21"/>
                    <a:pt x="21" y="20"/>
                    <a:pt x="11" y="18"/>
                  </a:cubicBezTo>
                  <a:lnTo>
                    <a:pt x="0" y="15"/>
                  </a:lnTo>
                  <a:lnTo>
                    <a:pt x="0" y="15"/>
                  </a:lnTo>
                  <a:cubicBezTo>
                    <a:pt x="11" y="39"/>
                    <a:pt x="18" y="67"/>
                    <a:pt x="14" y="92"/>
                  </a:cubicBezTo>
                  <a:cubicBezTo>
                    <a:pt x="11" y="123"/>
                    <a:pt x="28" y="155"/>
                    <a:pt x="56" y="169"/>
                  </a:cubicBezTo>
                  <a:cubicBezTo>
                    <a:pt x="65" y="173"/>
                    <a:pt x="75" y="176"/>
                    <a:pt x="85" y="176"/>
                  </a:cubicBezTo>
                  <a:cubicBezTo>
                    <a:pt x="92" y="176"/>
                    <a:pt x="98" y="175"/>
                    <a:pt x="105" y="172"/>
                  </a:cubicBezTo>
                  <a:lnTo>
                    <a:pt x="105" y="162"/>
                  </a:lnTo>
                  <a:cubicBezTo>
                    <a:pt x="91" y="106"/>
                    <a:pt x="102" y="50"/>
                    <a:pt x="1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55"/>
            <p:cNvSpPr/>
            <p:nvPr/>
          </p:nvSpPr>
          <p:spPr>
            <a:xfrm>
              <a:off x="6092473" y="2632724"/>
              <a:ext cx="27421" cy="8452"/>
            </a:xfrm>
            <a:custGeom>
              <a:avLst/>
              <a:gdLst/>
              <a:ahLst/>
              <a:cxnLst/>
              <a:rect l="l" t="t" r="r" b="b"/>
              <a:pathLst>
                <a:path w="1048" h="323" extrusionOk="0">
                  <a:moveTo>
                    <a:pt x="1048" y="0"/>
                  </a:moveTo>
                  <a:cubicBezTo>
                    <a:pt x="989" y="25"/>
                    <a:pt x="910" y="31"/>
                    <a:pt x="818" y="31"/>
                  </a:cubicBezTo>
                  <a:cubicBezTo>
                    <a:pt x="779" y="31"/>
                    <a:pt x="737" y="29"/>
                    <a:pt x="694" y="28"/>
                  </a:cubicBezTo>
                  <a:lnTo>
                    <a:pt x="578" y="28"/>
                  </a:lnTo>
                  <a:cubicBezTo>
                    <a:pt x="565" y="28"/>
                    <a:pt x="552" y="28"/>
                    <a:pt x="539" y="28"/>
                  </a:cubicBezTo>
                  <a:cubicBezTo>
                    <a:pt x="473" y="28"/>
                    <a:pt x="408" y="35"/>
                    <a:pt x="344" y="53"/>
                  </a:cubicBezTo>
                  <a:cubicBezTo>
                    <a:pt x="274" y="84"/>
                    <a:pt x="211" y="133"/>
                    <a:pt x="162" y="189"/>
                  </a:cubicBezTo>
                  <a:cubicBezTo>
                    <a:pt x="113" y="238"/>
                    <a:pt x="57" y="284"/>
                    <a:pt x="1" y="323"/>
                  </a:cubicBezTo>
                  <a:cubicBezTo>
                    <a:pt x="41" y="319"/>
                    <a:pt x="82" y="318"/>
                    <a:pt x="124" y="318"/>
                  </a:cubicBezTo>
                  <a:cubicBezTo>
                    <a:pt x="166" y="318"/>
                    <a:pt x="209" y="319"/>
                    <a:pt x="253" y="319"/>
                  </a:cubicBezTo>
                  <a:cubicBezTo>
                    <a:pt x="279" y="319"/>
                    <a:pt x="305" y="319"/>
                    <a:pt x="332" y="319"/>
                  </a:cubicBezTo>
                  <a:cubicBezTo>
                    <a:pt x="530" y="319"/>
                    <a:pt x="735" y="316"/>
                    <a:pt x="859" y="270"/>
                  </a:cubicBezTo>
                  <a:cubicBezTo>
                    <a:pt x="1016" y="207"/>
                    <a:pt x="1034" y="105"/>
                    <a:pt x="1048" y="11"/>
                  </a:cubicBez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55"/>
            <p:cNvSpPr/>
            <p:nvPr/>
          </p:nvSpPr>
          <p:spPr>
            <a:xfrm>
              <a:off x="7184268" y="2363941"/>
              <a:ext cx="82368" cy="80567"/>
            </a:xfrm>
            <a:custGeom>
              <a:avLst/>
              <a:gdLst/>
              <a:ahLst/>
              <a:cxnLst/>
              <a:rect l="l" t="t" r="r" b="b"/>
              <a:pathLst>
                <a:path w="3148" h="3079" extrusionOk="0">
                  <a:moveTo>
                    <a:pt x="3071" y="1"/>
                  </a:moveTo>
                  <a:lnTo>
                    <a:pt x="3071" y="1"/>
                  </a:lnTo>
                  <a:cubicBezTo>
                    <a:pt x="3001" y="32"/>
                    <a:pt x="2843" y="348"/>
                    <a:pt x="2749" y="537"/>
                  </a:cubicBezTo>
                  <a:cubicBezTo>
                    <a:pt x="2661" y="715"/>
                    <a:pt x="2556" y="918"/>
                    <a:pt x="2451" y="1086"/>
                  </a:cubicBezTo>
                  <a:cubicBezTo>
                    <a:pt x="2237" y="1429"/>
                    <a:pt x="1908" y="1664"/>
                    <a:pt x="1621" y="1870"/>
                  </a:cubicBezTo>
                  <a:cubicBezTo>
                    <a:pt x="1341" y="2070"/>
                    <a:pt x="1100" y="2241"/>
                    <a:pt x="1002" y="2462"/>
                  </a:cubicBezTo>
                  <a:cubicBezTo>
                    <a:pt x="855" y="2791"/>
                    <a:pt x="438" y="2924"/>
                    <a:pt x="161" y="3015"/>
                  </a:cubicBezTo>
                  <a:cubicBezTo>
                    <a:pt x="105" y="3033"/>
                    <a:pt x="42" y="3054"/>
                    <a:pt x="0" y="3071"/>
                  </a:cubicBezTo>
                  <a:cubicBezTo>
                    <a:pt x="27" y="3076"/>
                    <a:pt x="62" y="3078"/>
                    <a:pt x="104" y="3078"/>
                  </a:cubicBezTo>
                  <a:cubicBezTo>
                    <a:pt x="286" y="3078"/>
                    <a:pt x="593" y="3034"/>
                    <a:pt x="823" y="2931"/>
                  </a:cubicBezTo>
                  <a:cubicBezTo>
                    <a:pt x="963" y="2868"/>
                    <a:pt x="1044" y="2791"/>
                    <a:pt x="1044" y="2728"/>
                  </a:cubicBezTo>
                  <a:cubicBezTo>
                    <a:pt x="1044" y="2494"/>
                    <a:pt x="1345" y="2375"/>
                    <a:pt x="1695" y="2231"/>
                  </a:cubicBezTo>
                  <a:cubicBezTo>
                    <a:pt x="1957" y="2126"/>
                    <a:pt x="2251" y="2007"/>
                    <a:pt x="2447" y="1828"/>
                  </a:cubicBezTo>
                  <a:cubicBezTo>
                    <a:pt x="2868" y="1454"/>
                    <a:pt x="3148" y="190"/>
                    <a:pt x="307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55"/>
            <p:cNvSpPr/>
            <p:nvPr/>
          </p:nvSpPr>
          <p:spPr>
            <a:xfrm>
              <a:off x="6705471" y="2118080"/>
              <a:ext cx="5887" cy="4998"/>
            </a:xfrm>
            <a:custGeom>
              <a:avLst/>
              <a:gdLst/>
              <a:ahLst/>
              <a:cxnLst/>
              <a:rect l="l" t="t" r="r" b="b"/>
              <a:pathLst>
                <a:path w="225" h="191" extrusionOk="0">
                  <a:moveTo>
                    <a:pt x="50" y="0"/>
                  </a:moveTo>
                  <a:cubicBezTo>
                    <a:pt x="35" y="0"/>
                    <a:pt x="21" y="10"/>
                    <a:pt x="18" y="25"/>
                  </a:cubicBezTo>
                  <a:cubicBezTo>
                    <a:pt x="0" y="71"/>
                    <a:pt x="7" y="120"/>
                    <a:pt x="42" y="155"/>
                  </a:cubicBezTo>
                  <a:cubicBezTo>
                    <a:pt x="68" y="178"/>
                    <a:pt x="102" y="190"/>
                    <a:pt x="136" y="190"/>
                  </a:cubicBezTo>
                  <a:cubicBezTo>
                    <a:pt x="158" y="190"/>
                    <a:pt x="180" y="185"/>
                    <a:pt x="200" y="176"/>
                  </a:cubicBezTo>
                  <a:lnTo>
                    <a:pt x="224" y="165"/>
                  </a:lnTo>
                  <a:cubicBezTo>
                    <a:pt x="200" y="144"/>
                    <a:pt x="186" y="116"/>
                    <a:pt x="182" y="85"/>
                  </a:cubicBezTo>
                  <a:cubicBezTo>
                    <a:pt x="158" y="39"/>
                    <a:pt x="116" y="8"/>
                    <a:pt x="67" y="1"/>
                  </a:cubicBezTo>
                  <a:lnTo>
                    <a:pt x="56" y="1"/>
                  </a:lnTo>
                  <a:cubicBezTo>
                    <a:pt x="54" y="0"/>
                    <a:pt x="52" y="0"/>
                    <a:pt x="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55"/>
            <p:cNvSpPr/>
            <p:nvPr/>
          </p:nvSpPr>
          <p:spPr>
            <a:xfrm>
              <a:off x="6546073" y="2546584"/>
              <a:ext cx="31817" cy="35037"/>
            </a:xfrm>
            <a:custGeom>
              <a:avLst/>
              <a:gdLst/>
              <a:ahLst/>
              <a:cxnLst/>
              <a:rect l="l" t="t" r="r" b="b"/>
              <a:pathLst>
                <a:path w="1216" h="1339" extrusionOk="0">
                  <a:moveTo>
                    <a:pt x="797" y="1"/>
                  </a:moveTo>
                  <a:cubicBezTo>
                    <a:pt x="756" y="1"/>
                    <a:pt x="733" y="36"/>
                    <a:pt x="705" y="138"/>
                  </a:cubicBezTo>
                  <a:cubicBezTo>
                    <a:pt x="691" y="194"/>
                    <a:pt x="677" y="243"/>
                    <a:pt x="628" y="261"/>
                  </a:cubicBezTo>
                  <a:cubicBezTo>
                    <a:pt x="620" y="263"/>
                    <a:pt x="611" y="264"/>
                    <a:pt x="603" y="264"/>
                  </a:cubicBezTo>
                  <a:cubicBezTo>
                    <a:pt x="584" y="264"/>
                    <a:pt x="565" y="259"/>
                    <a:pt x="551" y="247"/>
                  </a:cubicBezTo>
                  <a:lnTo>
                    <a:pt x="526" y="229"/>
                  </a:lnTo>
                  <a:cubicBezTo>
                    <a:pt x="475" y="191"/>
                    <a:pt x="381" y="118"/>
                    <a:pt x="296" y="118"/>
                  </a:cubicBezTo>
                  <a:cubicBezTo>
                    <a:pt x="287" y="118"/>
                    <a:pt x="279" y="119"/>
                    <a:pt x="271" y="121"/>
                  </a:cubicBezTo>
                  <a:cubicBezTo>
                    <a:pt x="215" y="131"/>
                    <a:pt x="169" y="166"/>
                    <a:pt x="141" y="215"/>
                  </a:cubicBezTo>
                  <a:cubicBezTo>
                    <a:pt x="127" y="240"/>
                    <a:pt x="113" y="264"/>
                    <a:pt x="102" y="292"/>
                  </a:cubicBezTo>
                  <a:cubicBezTo>
                    <a:pt x="1" y="551"/>
                    <a:pt x="43" y="978"/>
                    <a:pt x="106" y="1048"/>
                  </a:cubicBezTo>
                  <a:cubicBezTo>
                    <a:pt x="134" y="1010"/>
                    <a:pt x="145" y="835"/>
                    <a:pt x="148" y="737"/>
                  </a:cubicBezTo>
                  <a:cubicBezTo>
                    <a:pt x="159" y="502"/>
                    <a:pt x="173" y="257"/>
                    <a:pt x="348" y="257"/>
                  </a:cubicBezTo>
                  <a:cubicBezTo>
                    <a:pt x="411" y="257"/>
                    <a:pt x="474" y="289"/>
                    <a:pt x="509" y="345"/>
                  </a:cubicBezTo>
                  <a:cubicBezTo>
                    <a:pt x="621" y="506"/>
                    <a:pt x="568" y="859"/>
                    <a:pt x="474" y="1122"/>
                  </a:cubicBezTo>
                  <a:cubicBezTo>
                    <a:pt x="449" y="1185"/>
                    <a:pt x="435" y="1269"/>
                    <a:pt x="488" y="1311"/>
                  </a:cubicBezTo>
                  <a:cubicBezTo>
                    <a:pt x="512" y="1329"/>
                    <a:pt x="548" y="1338"/>
                    <a:pt x="595" y="1338"/>
                  </a:cubicBezTo>
                  <a:cubicBezTo>
                    <a:pt x="703" y="1338"/>
                    <a:pt x="863" y="1286"/>
                    <a:pt x="1037" y="1160"/>
                  </a:cubicBezTo>
                  <a:cubicBezTo>
                    <a:pt x="1104" y="1111"/>
                    <a:pt x="1153" y="1041"/>
                    <a:pt x="1174" y="961"/>
                  </a:cubicBezTo>
                  <a:cubicBezTo>
                    <a:pt x="1216" y="786"/>
                    <a:pt x="1142" y="579"/>
                    <a:pt x="1065" y="453"/>
                  </a:cubicBezTo>
                  <a:cubicBezTo>
                    <a:pt x="1006" y="366"/>
                    <a:pt x="957" y="327"/>
                    <a:pt x="943" y="324"/>
                  </a:cubicBezTo>
                  <a:cubicBezTo>
                    <a:pt x="908" y="324"/>
                    <a:pt x="876" y="310"/>
                    <a:pt x="855" y="285"/>
                  </a:cubicBezTo>
                  <a:cubicBezTo>
                    <a:pt x="813" y="240"/>
                    <a:pt x="824" y="173"/>
                    <a:pt x="831" y="110"/>
                  </a:cubicBezTo>
                  <a:cubicBezTo>
                    <a:pt x="838" y="79"/>
                    <a:pt x="845" y="19"/>
                    <a:pt x="831" y="5"/>
                  </a:cubicBezTo>
                  <a:cubicBezTo>
                    <a:pt x="831" y="5"/>
                    <a:pt x="824" y="2"/>
                    <a:pt x="810" y="2"/>
                  </a:cubicBezTo>
                  <a:cubicBezTo>
                    <a:pt x="805" y="1"/>
                    <a:pt x="801" y="1"/>
                    <a:pt x="7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5"/>
            <p:cNvSpPr/>
            <p:nvPr/>
          </p:nvSpPr>
          <p:spPr>
            <a:xfrm>
              <a:off x="6155217" y="3258000"/>
              <a:ext cx="39797" cy="36319"/>
            </a:xfrm>
            <a:custGeom>
              <a:avLst/>
              <a:gdLst/>
              <a:ahLst/>
              <a:cxnLst/>
              <a:rect l="l" t="t" r="r" b="b"/>
              <a:pathLst>
                <a:path w="1521" h="1388" extrusionOk="0">
                  <a:moveTo>
                    <a:pt x="786" y="0"/>
                  </a:moveTo>
                  <a:cubicBezTo>
                    <a:pt x="691" y="0"/>
                    <a:pt x="599" y="10"/>
                    <a:pt x="519" y="33"/>
                  </a:cubicBezTo>
                  <a:cubicBezTo>
                    <a:pt x="396" y="71"/>
                    <a:pt x="256" y="281"/>
                    <a:pt x="148" y="586"/>
                  </a:cubicBezTo>
                  <a:cubicBezTo>
                    <a:pt x="4" y="992"/>
                    <a:pt x="1" y="1314"/>
                    <a:pt x="50" y="1346"/>
                  </a:cubicBezTo>
                  <a:cubicBezTo>
                    <a:pt x="53" y="1346"/>
                    <a:pt x="57" y="1342"/>
                    <a:pt x="64" y="1342"/>
                  </a:cubicBezTo>
                  <a:cubicBezTo>
                    <a:pt x="141" y="1310"/>
                    <a:pt x="224" y="1299"/>
                    <a:pt x="308" y="1299"/>
                  </a:cubicBezTo>
                  <a:cubicBezTo>
                    <a:pt x="439" y="1299"/>
                    <a:pt x="573" y="1327"/>
                    <a:pt x="691" y="1353"/>
                  </a:cubicBezTo>
                  <a:cubicBezTo>
                    <a:pt x="775" y="1377"/>
                    <a:pt x="862" y="1388"/>
                    <a:pt x="950" y="1388"/>
                  </a:cubicBezTo>
                  <a:cubicBezTo>
                    <a:pt x="939" y="1370"/>
                    <a:pt x="922" y="1349"/>
                    <a:pt x="911" y="1335"/>
                  </a:cubicBezTo>
                  <a:cubicBezTo>
                    <a:pt x="866" y="1268"/>
                    <a:pt x="817" y="1202"/>
                    <a:pt x="834" y="1132"/>
                  </a:cubicBezTo>
                  <a:cubicBezTo>
                    <a:pt x="845" y="1097"/>
                    <a:pt x="873" y="1065"/>
                    <a:pt x="911" y="1051"/>
                  </a:cubicBezTo>
                  <a:cubicBezTo>
                    <a:pt x="1034" y="992"/>
                    <a:pt x="1125" y="813"/>
                    <a:pt x="1135" y="593"/>
                  </a:cubicBezTo>
                  <a:lnTo>
                    <a:pt x="1139" y="526"/>
                  </a:lnTo>
                  <a:lnTo>
                    <a:pt x="1139" y="502"/>
                  </a:lnTo>
                  <a:lnTo>
                    <a:pt x="1139" y="491"/>
                  </a:lnTo>
                  <a:cubicBezTo>
                    <a:pt x="1163" y="316"/>
                    <a:pt x="1314" y="264"/>
                    <a:pt x="1419" y="229"/>
                  </a:cubicBezTo>
                  <a:cubicBezTo>
                    <a:pt x="1454" y="218"/>
                    <a:pt x="1489" y="204"/>
                    <a:pt x="1520" y="183"/>
                  </a:cubicBezTo>
                  <a:cubicBezTo>
                    <a:pt x="1496" y="159"/>
                    <a:pt x="1401" y="99"/>
                    <a:pt x="1212" y="54"/>
                  </a:cubicBezTo>
                  <a:cubicBezTo>
                    <a:pt x="1090" y="24"/>
                    <a:pt x="935" y="0"/>
                    <a:pt x="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55"/>
            <p:cNvSpPr/>
            <p:nvPr/>
          </p:nvSpPr>
          <p:spPr>
            <a:xfrm>
              <a:off x="5802563" y="2263017"/>
              <a:ext cx="3872" cy="2590"/>
            </a:xfrm>
            <a:custGeom>
              <a:avLst/>
              <a:gdLst/>
              <a:ahLst/>
              <a:cxnLst/>
              <a:rect l="l" t="t" r="r" b="b"/>
              <a:pathLst>
                <a:path w="148" h="99" extrusionOk="0">
                  <a:moveTo>
                    <a:pt x="123" y="0"/>
                  </a:moveTo>
                  <a:cubicBezTo>
                    <a:pt x="106" y="4"/>
                    <a:pt x="92" y="14"/>
                    <a:pt x="81" y="28"/>
                  </a:cubicBezTo>
                  <a:cubicBezTo>
                    <a:pt x="50" y="53"/>
                    <a:pt x="25" y="77"/>
                    <a:pt x="1" y="98"/>
                  </a:cubicBezTo>
                  <a:cubicBezTo>
                    <a:pt x="43" y="84"/>
                    <a:pt x="88" y="81"/>
                    <a:pt x="134" y="81"/>
                  </a:cubicBezTo>
                  <a:cubicBezTo>
                    <a:pt x="141" y="81"/>
                    <a:pt x="148" y="60"/>
                    <a:pt x="144" y="35"/>
                  </a:cubicBezTo>
                  <a:cubicBezTo>
                    <a:pt x="141" y="21"/>
                    <a:pt x="134" y="7"/>
                    <a:pt x="1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55"/>
            <p:cNvSpPr/>
            <p:nvPr/>
          </p:nvSpPr>
          <p:spPr>
            <a:xfrm>
              <a:off x="6037422" y="2684665"/>
              <a:ext cx="3611" cy="759"/>
            </a:xfrm>
            <a:custGeom>
              <a:avLst/>
              <a:gdLst/>
              <a:ahLst/>
              <a:cxnLst/>
              <a:rect l="l" t="t" r="r" b="b"/>
              <a:pathLst>
                <a:path w="138" h="29" extrusionOk="0">
                  <a:moveTo>
                    <a:pt x="48" y="0"/>
                  </a:moveTo>
                  <a:cubicBezTo>
                    <a:pt x="34" y="0"/>
                    <a:pt x="19" y="3"/>
                    <a:pt x="4" y="7"/>
                  </a:cubicBezTo>
                  <a:lnTo>
                    <a:pt x="1" y="7"/>
                  </a:lnTo>
                  <a:cubicBezTo>
                    <a:pt x="46" y="7"/>
                    <a:pt x="92" y="14"/>
                    <a:pt x="137" y="28"/>
                  </a:cubicBezTo>
                  <a:lnTo>
                    <a:pt x="130" y="25"/>
                  </a:lnTo>
                  <a:cubicBezTo>
                    <a:pt x="105" y="9"/>
                    <a:pt x="77" y="0"/>
                    <a:pt x="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55"/>
            <p:cNvSpPr/>
            <p:nvPr/>
          </p:nvSpPr>
          <p:spPr>
            <a:xfrm>
              <a:off x="6186746" y="3399823"/>
              <a:ext cx="16144" cy="64291"/>
            </a:xfrm>
            <a:custGeom>
              <a:avLst/>
              <a:gdLst/>
              <a:ahLst/>
              <a:cxnLst/>
              <a:rect l="l" t="t" r="r" b="b"/>
              <a:pathLst>
                <a:path w="617" h="2457" extrusionOk="0">
                  <a:moveTo>
                    <a:pt x="84" y="0"/>
                  </a:moveTo>
                  <a:cubicBezTo>
                    <a:pt x="70" y="0"/>
                    <a:pt x="56" y="7"/>
                    <a:pt x="46" y="14"/>
                  </a:cubicBezTo>
                  <a:cubicBezTo>
                    <a:pt x="11" y="50"/>
                    <a:pt x="0" y="221"/>
                    <a:pt x="193" y="648"/>
                  </a:cubicBezTo>
                  <a:cubicBezTo>
                    <a:pt x="298" y="883"/>
                    <a:pt x="245" y="1058"/>
                    <a:pt x="193" y="1226"/>
                  </a:cubicBezTo>
                  <a:cubicBezTo>
                    <a:pt x="154" y="1348"/>
                    <a:pt x="116" y="1478"/>
                    <a:pt x="137" y="1639"/>
                  </a:cubicBezTo>
                  <a:cubicBezTo>
                    <a:pt x="175" y="1961"/>
                    <a:pt x="448" y="2420"/>
                    <a:pt x="588" y="2455"/>
                  </a:cubicBezTo>
                  <a:cubicBezTo>
                    <a:pt x="591" y="2456"/>
                    <a:pt x="593" y="2457"/>
                    <a:pt x="595" y="2457"/>
                  </a:cubicBezTo>
                  <a:cubicBezTo>
                    <a:pt x="600" y="2457"/>
                    <a:pt x="605" y="2453"/>
                    <a:pt x="609" y="2444"/>
                  </a:cubicBezTo>
                  <a:cubicBezTo>
                    <a:pt x="609" y="2444"/>
                    <a:pt x="616" y="2434"/>
                    <a:pt x="616" y="2395"/>
                  </a:cubicBezTo>
                  <a:cubicBezTo>
                    <a:pt x="609" y="2304"/>
                    <a:pt x="560" y="2157"/>
                    <a:pt x="508" y="1999"/>
                  </a:cubicBezTo>
                  <a:cubicBezTo>
                    <a:pt x="417" y="1719"/>
                    <a:pt x="312" y="1404"/>
                    <a:pt x="385" y="1212"/>
                  </a:cubicBezTo>
                  <a:cubicBezTo>
                    <a:pt x="403" y="1156"/>
                    <a:pt x="410" y="1100"/>
                    <a:pt x="410" y="1044"/>
                  </a:cubicBezTo>
                  <a:cubicBezTo>
                    <a:pt x="417" y="708"/>
                    <a:pt x="266" y="176"/>
                    <a:pt x="123" y="29"/>
                  </a:cubicBezTo>
                  <a:cubicBezTo>
                    <a:pt x="98" y="4"/>
                    <a:pt x="84" y="0"/>
                    <a:pt x="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55"/>
            <p:cNvSpPr/>
            <p:nvPr/>
          </p:nvSpPr>
          <p:spPr>
            <a:xfrm>
              <a:off x="6101186" y="2531120"/>
              <a:ext cx="201263" cy="99328"/>
            </a:xfrm>
            <a:custGeom>
              <a:avLst/>
              <a:gdLst/>
              <a:ahLst/>
              <a:cxnLst/>
              <a:rect l="l" t="t" r="r" b="b"/>
              <a:pathLst>
                <a:path w="7692" h="3796" extrusionOk="0">
                  <a:moveTo>
                    <a:pt x="2284" y="1"/>
                  </a:moveTo>
                  <a:cubicBezTo>
                    <a:pt x="2193" y="1"/>
                    <a:pt x="2103" y="19"/>
                    <a:pt x="2017" y="54"/>
                  </a:cubicBezTo>
                  <a:cubicBezTo>
                    <a:pt x="1961" y="75"/>
                    <a:pt x="1901" y="92"/>
                    <a:pt x="1838" y="103"/>
                  </a:cubicBezTo>
                  <a:cubicBezTo>
                    <a:pt x="1761" y="120"/>
                    <a:pt x="1716" y="197"/>
                    <a:pt x="1646" y="323"/>
                  </a:cubicBezTo>
                  <a:cubicBezTo>
                    <a:pt x="1586" y="428"/>
                    <a:pt x="1516" y="551"/>
                    <a:pt x="1397" y="642"/>
                  </a:cubicBezTo>
                  <a:cubicBezTo>
                    <a:pt x="1362" y="670"/>
                    <a:pt x="1327" y="694"/>
                    <a:pt x="1299" y="715"/>
                  </a:cubicBezTo>
                  <a:cubicBezTo>
                    <a:pt x="1163" y="813"/>
                    <a:pt x="1152" y="820"/>
                    <a:pt x="1163" y="995"/>
                  </a:cubicBezTo>
                  <a:lnTo>
                    <a:pt x="1177" y="1153"/>
                  </a:lnTo>
                  <a:lnTo>
                    <a:pt x="1166" y="1142"/>
                  </a:lnTo>
                  <a:cubicBezTo>
                    <a:pt x="1142" y="1363"/>
                    <a:pt x="977" y="1377"/>
                    <a:pt x="844" y="1387"/>
                  </a:cubicBezTo>
                  <a:lnTo>
                    <a:pt x="823" y="1387"/>
                  </a:lnTo>
                  <a:cubicBezTo>
                    <a:pt x="701" y="1401"/>
                    <a:pt x="613" y="1618"/>
                    <a:pt x="606" y="1772"/>
                  </a:cubicBezTo>
                  <a:cubicBezTo>
                    <a:pt x="606" y="1811"/>
                    <a:pt x="606" y="1849"/>
                    <a:pt x="610" y="1888"/>
                  </a:cubicBezTo>
                  <a:cubicBezTo>
                    <a:pt x="613" y="1930"/>
                    <a:pt x="617" y="1968"/>
                    <a:pt x="613" y="2010"/>
                  </a:cubicBezTo>
                  <a:lnTo>
                    <a:pt x="620" y="2010"/>
                  </a:lnTo>
                  <a:lnTo>
                    <a:pt x="606" y="2070"/>
                  </a:lnTo>
                  <a:lnTo>
                    <a:pt x="589" y="2140"/>
                  </a:lnTo>
                  <a:lnTo>
                    <a:pt x="578" y="2137"/>
                  </a:lnTo>
                  <a:cubicBezTo>
                    <a:pt x="550" y="2186"/>
                    <a:pt x="501" y="2221"/>
                    <a:pt x="448" y="2235"/>
                  </a:cubicBezTo>
                  <a:cubicBezTo>
                    <a:pt x="371" y="2259"/>
                    <a:pt x="287" y="2385"/>
                    <a:pt x="221" y="2483"/>
                  </a:cubicBezTo>
                  <a:cubicBezTo>
                    <a:pt x="147" y="2595"/>
                    <a:pt x="88" y="2679"/>
                    <a:pt x="14" y="2704"/>
                  </a:cubicBezTo>
                  <a:cubicBezTo>
                    <a:pt x="0" y="2760"/>
                    <a:pt x="70" y="2959"/>
                    <a:pt x="119" y="2991"/>
                  </a:cubicBezTo>
                  <a:cubicBezTo>
                    <a:pt x="165" y="3005"/>
                    <a:pt x="200" y="3036"/>
                    <a:pt x="214" y="3082"/>
                  </a:cubicBezTo>
                  <a:lnTo>
                    <a:pt x="217" y="3078"/>
                  </a:lnTo>
                  <a:lnTo>
                    <a:pt x="238" y="3152"/>
                  </a:lnTo>
                  <a:lnTo>
                    <a:pt x="242" y="3166"/>
                  </a:lnTo>
                  <a:lnTo>
                    <a:pt x="256" y="3208"/>
                  </a:lnTo>
                  <a:cubicBezTo>
                    <a:pt x="277" y="3288"/>
                    <a:pt x="305" y="3372"/>
                    <a:pt x="357" y="3414"/>
                  </a:cubicBezTo>
                  <a:cubicBezTo>
                    <a:pt x="417" y="3456"/>
                    <a:pt x="476" y="3495"/>
                    <a:pt x="543" y="3523"/>
                  </a:cubicBezTo>
                  <a:cubicBezTo>
                    <a:pt x="673" y="3593"/>
                    <a:pt x="778" y="3649"/>
                    <a:pt x="806" y="3726"/>
                  </a:cubicBezTo>
                  <a:cubicBezTo>
                    <a:pt x="827" y="3717"/>
                    <a:pt x="855" y="3713"/>
                    <a:pt x="896" y="3713"/>
                  </a:cubicBezTo>
                  <a:cubicBezTo>
                    <a:pt x="949" y="3713"/>
                    <a:pt x="1025" y="3719"/>
                    <a:pt x="1138" y="3729"/>
                  </a:cubicBezTo>
                  <a:cubicBezTo>
                    <a:pt x="1261" y="3741"/>
                    <a:pt x="1423" y="3755"/>
                    <a:pt x="1575" y="3755"/>
                  </a:cubicBezTo>
                  <a:cubicBezTo>
                    <a:pt x="1747" y="3755"/>
                    <a:pt x="1906" y="3737"/>
                    <a:pt x="1978" y="3673"/>
                  </a:cubicBezTo>
                  <a:cubicBezTo>
                    <a:pt x="2225" y="3458"/>
                    <a:pt x="2787" y="3133"/>
                    <a:pt x="3445" y="3133"/>
                  </a:cubicBezTo>
                  <a:cubicBezTo>
                    <a:pt x="3525" y="3133"/>
                    <a:pt x="3605" y="3138"/>
                    <a:pt x="3687" y="3148"/>
                  </a:cubicBezTo>
                  <a:cubicBezTo>
                    <a:pt x="4170" y="3211"/>
                    <a:pt x="4282" y="3281"/>
                    <a:pt x="4359" y="3330"/>
                  </a:cubicBezTo>
                  <a:cubicBezTo>
                    <a:pt x="4394" y="3353"/>
                    <a:pt x="4431" y="3367"/>
                    <a:pt x="4471" y="3367"/>
                  </a:cubicBezTo>
                  <a:cubicBezTo>
                    <a:pt x="4479" y="3367"/>
                    <a:pt x="4487" y="3367"/>
                    <a:pt x="4495" y="3365"/>
                  </a:cubicBezTo>
                  <a:cubicBezTo>
                    <a:pt x="4639" y="3365"/>
                    <a:pt x="4716" y="3439"/>
                    <a:pt x="4779" y="3498"/>
                  </a:cubicBezTo>
                  <a:cubicBezTo>
                    <a:pt x="4837" y="3553"/>
                    <a:pt x="4874" y="3587"/>
                    <a:pt x="4952" y="3587"/>
                  </a:cubicBezTo>
                  <a:cubicBezTo>
                    <a:pt x="4959" y="3587"/>
                    <a:pt x="4967" y="3586"/>
                    <a:pt x="4975" y="3586"/>
                  </a:cubicBezTo>
                  <a:cubicBezTo>
                    <a:pt x="4986" y="3585"/>
                    <a:pt x="4997" y="3585"/>
                    <a:pt x="5008" y="3585"/>
                  </a:cubicBezTo>
                  <a:cubicBezTo>
                    <a:pt x="5127" y="3585"/>
                    <a:pt x="5214" y="3636"/>
                    <a:pt x="5297" y="3687"/>
                  </a:cubicBezTo>
                  <a:cubicBezTo>
                    <a:pt x="5392" y="3740"/>
                    <a:pt x="5479" y="3796"/>
                    <a:pt x="5626" y="3796"/>
                  </a:cubicBezTo>
                  <a:cubicBezTo>
                    <a:pt x="5749" y="3792"/>
                    <a:pt x="5871" y="3782"/>
                    <a:pt x="5990" y="3768"/>
                  </a:cubicBezTo>
                  <a:cubicBezTo>
                    <a:pt x="6122" y="3754"/>
                    <a:pt x="6248" y="3741"/>
                    <a:pt x="6360" y="3741"/>
                  </a:cubicBezTo>
                  <a:cubicBezTo>
                    <a:pt x="6451" y="3741"/>
                    <a:pt x="6534" y="3750"/>
                    <a:pt x="6603" y="3775"/>
                  </a:cubicBezTo>
                  <a:cubicBezTo>
                    <a:pt x="6623" y="3782"/>
                    <a:pt x="6650" y="3785"/>
                    <a:pt x="6683" y="3785"/>
                  </a:cubicBezTo>
                  <a:cubicBezTo>
                    <a:pt x="6894" y="3785"/>
                    <a:pt x="7337" y="3646"/>
                    <a:pt x="7552" y="3449"/>
                  </a:cubicBezTo>
                  <a:cubicBezTo>
                    <a:pt x="7601" y="3411"/>
                    <a:pt x="7636" y="3358"/>
                    <a:pt x="7657" y="3299"/>
                  </a:cubicBezTo>
                  <a:cubicBezTo>
                    <a:pt x="7692" y="3162"/>
                    <a:pt x="7667" y="3141"/>
                    <a:pt x="7618" y="3092"/>
                  </a:cubicBezTo>
                  <a:cubicBezTo>
                    <a:pt x="7566" y="3043"/>
                    <a:pt x="7482" y="2966"/>
                    <a:pt x="7447" y="2763"/>
                  </a:cubicBezTo>
                  <a:cubicBezTo>
                    <a:pt x="7415" y="2595"/>
                    <a:pt x="7265" y="2546"/>
                    <a:pt x="7020" y="2480"/>
                  </a:cubicBezTo>
                  <a:cubicBezTo>
                    <a:pt x="6897" y="2448"/>
                    <a:pt x="6778" y="2410"/>
                    <a:pt x="6666" y="2354"/>
                  </a:cubicBezTo>
                  <a:lnTo>
                    <a:pt x="6634" y="2336"/>
                  </a:lnTo>
                  <a:lnTo>
                    <a:pt x="6536" y="2280"/>
                  </a:lnTo>
                  <a:lnTo>
                    <a:pt x="6543" y="2273"/>
                  </a:lnTo>
                  <a:cubicBezTo>
                    <a:pt x="6519" y="2256"/>
                    <a:pt x="6498" y="2235"/>
                    <a:pt x="6477" y="2210"/>
                  </a:cubicBezTo>
                  <a:cubicBezTo>
                    <a:pt x="6109" y="1814"/>
                    <a:pt x="5766" y="1566"/>
                    <a:pt x="5490" y="1496"/>
                  </a:cubicBezTo>
                  <a:cubicBezTo>
                    <a:pt x="5318" y="1457"/>
                    <a:pt x="5175" y="1349"/>
                    <a:pt x="5094" y="1198"/>
                  </a:cubicBezTo>
                  <a:cubicBezTo>
                    <a:pt x="5087" y="1181"/>
                    <a:pt x="5073" y="1163"/>
                    <a:pt x="5063" y="1146"/>
                  </a:cubicBezTo>
                  <a:cubicBezTo>
                    <a:pt x="5031" y="1142"/>
                    <a:pt x="5003" y="1125"/>
                    <a:pt x="4986" y="1100"/>
                  </a:cubicBezTo>
                  <a:cubicBezTo>
                    <a:pt x="4982" y="1104"/>
                    <a:pt x="4979" y="1107"/>
                    <a:pt x="4979" y="1111"/>
                  </a:cubicBezTo>
                  <a:cubicBezTo>
                    <a:pt x="4943" y="1165"/>
                    <a:pt x="4869" y="1175"/>
                    <a:pt x="4765" y="1175"/>
                  </a:cubicBezTo>
                  <a:cubicBezTo>
                    <a:pt x="4736" y="1175"/>
                    <a:pt x="4704" y="1175"/>
                    <a:pt x="4671" y="1174"/>
                  </a:cubicBezTo>
                  <a:cubicBezTo>
                    <a:pt x="4633" y="1173"/>
                    <a:pt x="4593" y="1172"/>
                    <a:pt x="4553" y="1172"/>
                  </a:cubicBezTo>
                  <a:cubicBezTo>
                    <a:pt x="4432" y="1172"/>
                    <a:pt x="4308" y="1182"/>
                    <a:pt x="4229" y="1237"/>
                  </a:cubicBezTo>
                  <a:cubicBezTo>
                    <a:pt x="4135" y="1296"/>
                    <a:pt x="4033" y="1342"/>
                    <a:pt x="3921" y="1366"/>
                  </a:cubicBezTo>
                  <a:cubicBezTo>
                    <a:pt x="3844" y="1384"/>
                    <a:pt x="3774" y="1415"/>
                    <a:pt x="3708" y="1457"/>
                  </a:cubicBezTo>
                  <a:cubicBezTo>
                    <a:pt x="3582" y="1545"/>
                    <a:pt x="3435" y="1611"/>
                    <a:pt x="3319" y="1611"/>
                  </a:cubicBezTo>
                  <a:cubicBezTo>
                    <a:pt x="3315" y="1612"/>
                    <a:pt x="3311" y="1612"/>
                    <a:pt x="3307" y="1612"/>
                  </a:cubicBezTo>
                  <a:cubicBezTo>
                    <a:pt x="3256" y="1612"/>
                    <a:pt x="3208" y="1591"/>
                    <a:pt x="3172" y="1552"/>
                  </a:cubicBezTo>
                  <a:cubicBezTo>
                    <a:pt x="3127" y="1492"/>
                    <a:pt x="3148" y="1408"/>
                    <a:pt x="3165" y="1328"/>
                  </a:cubicBezTo>
                  <a:cubicBezTo>
                    <a:pt x="3190" y="1237"/>
                    <a:pt x="3200" y="1170"/>
                    <a:pt x="3165" y="1146"/>
                  </a:cubicBezTo>
                  <a:cubicBezTo>
                    <a:pt x="3085" y="1100"/>
                    <a:pt x="3001" y="1069"/>
                    <a:pt x="2913" y="1041"/>
                  </a:cubicBezTo>
                  <a:cubicBezTo>
                    <a:pt x="2710" y="971"/>
                    <a:pt x="2605" y="932"/>
                    <a:pt x="2588" y="852"/>
                  </a:cubicBezTo>
                  <a:cubicBezTo>
                    <a:pt x="2570" y="764"/>
                    <a:pt x="2675" y="726"/>
                    <a:pt x="2903" y="642"/>
                  </a:cubicBezTo>
                  <a:cubicBezTo>
                    <a:pt x="3029" y="596"/>
                    <a:pt x="3281" y="502"/>
                    <a:pt x="3316" y="446"/>
                  </a:cubicBezTo>
                  <a:cubicBezTo>
                    <a:pt x="3287" y="420"/>
                    <a:pt x="3146" y="417"/>
                    <a:pt x="3028" y="417"/>
                  </a:cubicBezTo>
                  <a:cubicBezTo>
                    <a:pt x="3002" y="417"/>
                    <a:pt x="2977" y="418"/>
                    <a:pt x="2955" y="418"/>
                  </a:cubicBezTo>
                  <a:cubicBezTo>
                    <a:pt x="2912" y="418"/>
                    <a:pt x="2868" y="419"/>
                    <a:pt x="2825" y="419"/>
                  </a:cubicBezTo>
                  <a:cubicBezTo>
                    <a:pt x="2681" y="419"/>
                    <a:pt x="2544" y="410"/>
                    <a:pt x="2458" y="362"/>
                  </a:cubicBezTo>
                  <a:cubicBezTo>
                    <a:pt x="2416" y="344"/>
                    <a:pt x="2384" y="306"/>
                    <a:pt x="2370" y="260"/>
                  </a:cubicBezTo>
                  <a:cubicBezTo>
                    <a:pt x="2356" y="187"/>
                    <a:pt x="2402" y="124"/>
                    <a:pt x="2440" y="71"/>
                  </a:cubicBezTo>
                  <a:cubicBezTo>
                    <a:pt x="2451" y="57"/>
                    <a:pt x="2461" y="43"/>
                    <a:pt x="2472" y="25"/>
                  </a:cubicBezTo>
                  <a:cubicBezTo>
                    <a:pt x="2458" y="22"/>
                    <a:pt x="2440" y="18"/>
                    <a:pt x="2423" y="15"/>
                  </a:cubicBezTo>
                  <a:cubicBezTo>
                    <a:pt x="2377" y="6"/>
                    <a:pt x="2330" y="1"/>
                    <a:pt x="22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55"/>
            <p:cNvSpPr/>
            <p:nvPr/>
          </p:nvSpPr>
          <p:spPr>
            <a:xfrm>
              <a:off x="6118769" y="3312060"/>
              <a:ext cx="25119" cy="68112"/>
            </a:xfrm>
            <a:custGeom>
              <a:avLst/>
              <a:gdLst/>
              <a:ahLst/>
              <a:cxnLst/>
              <a:rect l="l" t="t" r="r" b="b"/>
              <a:pathLst>
                <a:path w="960" h="2603" extrusionOk="0">
                  <a:moveTo>
                    <a:pt x="32" y="1"/>
                  </a:moveTo>
                  <a:lnTo>
                    <a:pt x="32" y="1"/>
                  </a:lnTo>
                  <a:cubicBezTo>
                    <a:pt x="1" y="291"/>
                    <a:pt x="39" y="1061"/>
                    <a:pt x="165" y="1541"/>
                  </a:cubicBezTo>
                  <a:cubicBezTo>
                    <a:pt x="225" y="1769"/>
                    <a:pt x="277" y="1807"/>
                    <a:pt x="288" y="1814"/>
                  </a:cubicBezTo>
                  <a:cubicBezTo>
                    <a:pt x="417" y="1884"/>
                    <a:pt x="526" y="2073"/>
                    <a:pt x="627" y="2252"/>
                  </a:cubicBezTo>
                  <a:cubicBezTo>
                    <a:pt x="655" y="2301"/>
                    <a:pt x="683" y="2350"/>
                    <a:pt x="711" y="2395"/>
                  </a:cubicBezTo>
                  <a:cubicBezTo>
                    <a:pt x="800" y="2536"/>
                    <a:pt x="862" y="2602"/>
                    <a:pt x="912" y="2602"/>
                  </a:cubicBezTo>
                  <a:cubicBezTo>
                    <a:pt x="919" y="2602"/>
                    <a:pt x="925" y="2601"/>
                    <a:pt x="932" y="2598"/>
                  </a:cubicBezTo>
                  <a:cubicBezTo>
                    <a:pt x="949" y="2591"/>
                    <a:pt x="953" y="2584"/>
                    <a:pt x="953" y="2584"/>
                  </a:cubicBezTo>
                  <a:cubicBezTo>
                    <a:pt x="960" y="2560"/>
                    <a:pt x="900" y="2476"/>
                    <a:pt x="872" y="2430"/>
                  </a:cubicBezTo>
                  <a:cubicBezTo>
                    <a:pt x="827" y="2374"/>
                    <a:pt x="792" y="2311"/>
                    <a:pt x="764" y="2245"/>
                  </a:cubicBezTo>
                  <a:cubicBezTo>
                    <a:pt x="746" y="2185"/>
                    <a:pt x="732" y="2126"/>
                    <a:pt x="725" y="2066"/>
                  </a:cubicBezTo>
                  <a:cubicBezTo>
                    <a:pt x="704" y="1905"/>
                    <a:pt x="676" y="1723"/>
                    <a:pt x="491" y="1555"/>
                  </a:cubicBezTo>
                  <a:cubicBezTo>
                    <a:pt x="344" y="1419"/>
                    <a:pt x="249" y="1033"/>
                    <a:pt x="155" y="571"/>
                  </a:cubicBezTo>
                  <a:lnTo>
                    <a:pt x="137" y="477"/>
                  </a:lnTo>
                  <a:lnTo>
                    <a:pt x="127" y="431"/>
                  </a:lnTo>
                  <a:cubicBezTo>
                    <a:pt x="95" y="263"/>
                    <a:pt x="64" y="106"/>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55"/>
            <p:cNvSpPr/>
            <p:nvPr/>
          </p:nvSpPr>
          <p:spPr>
            <a:xfrm>
              <a:off x="4972760" y="3262972"/>
              <a:ext cx="6620" cy="9080"/>
            </a:xfrm>
            <a:custGeom>
              <a:avLst/>
              <a:gdLst/>
              <a:ahLst/>
              <a:cxnLst/>
              <a:rect l="l" t="t" r="r" b="b"/>
              <a:pathLst>
                <a:path w="253" h="347" extrusionOk="0">
                  <a:moveTo>
                    <a:pt x="253" y="0"/>
                  </a:moveTo>
                  <a:lnTo>
                    <a:pt x="253" y="0"/>
                  </a:lnTo>
                  <a:cubicBezTo>
                    <a:pt x="239" y="4"/>
                    <a:pt x="221" y="4"/>
                    <a:pt x="207" y="4"/>
                  </a:cubicBezTo>
                  <a:lnTo>
                    <a:pt x="200" y="4"/>
                  </a:lnTo>
                  <a:cubicBezTo>
                    <a:pt x="130" y="4"/>
                    <a:pt x="50" y="77"/>
                    <a:pt x="25" y="161"/>
                  </a:cubicBezTo>
                  <a:cubicBezTo>
                    <a:pt x="0" y="228"/>
                    <a:pt x="32" y="301"/>
                    <a:pt x="99" y="329"/>
                  </a:cubicBezTo>
                  <a:cubicBezTo>
                    <a:pt x="109" y="336"/>
                    <a:pt x="120" y="343"/>
                    <a:pt x="134" y="347"/>
                  </a:cubicBezTo>
                  <a:cubicBezTo>
                    <a:pt x="144" y="319"/>
                    <a:pt x="148" y="291"/>
                    <a:pt x="155" y="263"/>
                  </a:cubicBezTo>
                  <a:cubicBezTo>
                    <a:pt x="165" y="168"/>
                    <a:pt x="197" y="77"/>
                    <a:pt x="2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55"/>
            <p:cNvSpPr/>
            <p:nvPr/>
          </p:nvSpPr>
          <p:spPr>
            <a:xfrm>
              <a:off x="4508170" y="2601848"/>
              <a:ext cx="58087" cy="22896"/>
            </a:xfrm>
            <a:custGeom>
              <a:avLst/>
              <a:gdLst/>
              <a:ahLst/>
              <a:cxnLst/>
              <a:rect l="l" t="t" r="r" b="b"/>
              <a:pathLst>
                <a:path w="2220" h="875" extrusionOk="0">
                  <a:moveTo>
                    <a:pt x="2216" y="1"/>
                  </a:moveTo>
                  <a:cubicBezTo>
                    <a:pt x="2178" y="25"/>
                    <a:pt x="2139" y="50"/>
                    <a:pt x="2104" y="78"/>
                  </a:cubicBezTo>
                  <a:cubicBezTo>
                    <a:pt x="2069" y="102"/>
                    <a:pt x="2031" y="134"/>
                    <a:pt x="1982" y="165"/>
                  </a:cubicBezTo>
                  <a:cubicBezTo>
                    <a:pt x="1901" y="222"/>
                    <a:pt x="1831" y="242"/>
                    <a:pt x="1767" y="242"/>
                  </a:cubicBezTo>
                  <a:cubicBezTo>
                    <a:pt x="1692" y="242"/>
                    <a:pt x="1624" y="214"/>
                    <a:pt x="1555" y="186"/>
                  </a:cubicBezTo>
                  <a:cubicBezTo>
                    <a:pt x="1453" y="141"/>
                    <a:pt x="1348" y="113"/>
                    <a:pt x="1236" y="106"/>
                  </a:cubicBezTo>
                  <a:cubicBezTo>
                    <a:pt x="1231" y="105"/>
                    <a:pt x="1225" y="105"/>
                    <a:pt x="1220" y="105"/>
                  </a:cubicBezTo>
                  <a:cubicBezTo>
                    <a:pt x="1054" y="105"/>
                    <a:pt x="849" y="257"/>
                    <a:pt x="686" y="379"/>
                  </a:cubicBezTo>
                  <a:lnTo>
                    <a:pt x="665" y="396"/>
                  </a:lnTo>
                  <a:lnTo>
                    <a:pt x="602" y="442"/>
                  </a:lnTo>
                  <a:lnTo>
                    <a:pt x="560" y="473"/>
                  </a:lnTo>
                  <a:cubicBezTo>
                    <a:pt x="490" y="518"/>
                    <a:pt x="438" y="545"/>
                    <a:pt x="392" y="545"/>
                  </a:cubicBezTo>
                  <a:cubicBezTo>
                    <a:pt x="380" y="545"/>
                    <a:pt x="369" y="543"/>
                    <a:pt x="357" y="540"/>
                  </a:cubicBezTo>
                  <a:cubicBezTo>
                    <a:pt x="326" y="533"/>
                    <a:pt x="298" y="508"/>
                    <a:pt x="287" y="477"/>
                  </a:cubicBezTo>
                  <a:cubicBezTo>
                    <a:pt x="256" y="414"/>
                    <a:pt x="192" y="377"/>
                    <a:pt x="123" y="377"/>
                  </a:cubicBezTo>
                  <a:cubicBezTo>
                    <a:pt x="115" y="377"/>
                    <a:pt x="107" y="378"/>
                    <a:pt x="98" y="379"/>
                  </a:cubicBezTo>
                  <a:cubicBezTo>
                    <a:pt x="11" y="396"/>
                    <a:pt x="0" y="508"/>
                    <a:pt x="0" y="571"/>
                  </a:cubicBezTo>
                  <a:cubicBezTo>
                    <a:pt x="0" y="659"/>
                    <a:pt x="46" y="732"/>
                    <a:pt x="137" y="788"/>
                  </a:cubicBezTo>
                  <a:cubicBezTo>
                    <a:pt x="235" y="846"/>
                    <a:pt x="365" y="874"/>
                    <a:pt x="503" y="874"/>
                  </a:cubicBezTo>
                  <a:cubicBezTo>
                    <a:pt x="668" y="874"/>
                    <a:pt x="845" y="835"/>
                    <a:pt x="994" y="757"/>
                  </a:cubicBezTo>
                  <a:lnTo>
                    <a:pt x="1184" y="659"/>
                  </a:lnTo>
                  <a:cubicBezTo>
                    <a:pt x="1544" y="470"/>
                    <a:pt x="2150" y="158"/>
                    <a:pt x="2220" y="15"/>
                  </a:cubicBezTo>
                  <a:cubicBezTo>
                    <a:pt x="2220" y="11"/>
                    <a:pt x="2220" y="11"/>
                    <a:pt x="2220" y="8"/>
                  </a:cubicBezTo>
                  <a:lnTo>
                    <a:pt x="221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55"/>
            <p:cNvSpPr/>
            <p:nvPr/>
          </p:nvSpPr>
          <p:spPr>
            <a:xfrm>
              <a:off x="3904513" y="2466096"/>
              <a:ext cx="43356" cy="56075"/>
            </a:xfrm>
            <a:custGeom>
              <a:avLst/>
              <a:gdLst/>
              <a:ahLst/>
              <a:cxnLst/>
              <a:rect l="l" t="t" r="r" b="b"/>
              <a:pathLst>
                <a:path w="1657" h="2143" extrusionOk="0">
                  <a:moveTo>
                    <a:pt x="207" y="0"/>
                  </a:moveTo>
                  <a:lnTo>
                    <a:pt x="204" y="4"/>
                  </a:lnTo>
                  <a:cubicBezTo>
                    <a:pt x="158" y="34"/>
                    <a:pt x="104" y="51"/>
                    <a:pt x="50" y="51"/>
                  </a:cubicBezTo>
                  <a:cubicBezTo>
                    <a:pt x="33" y="51"/>
                    <a:pt x="17" y="49"/>
                    <a:pt x="1" y="46"/>
                  </a:cubicBezTo>
                  <a:lnTo>
                    <a:pt x="1" y="46"/>
                  </a:lnTo>
                  <a:cubicBezTo>
                    <a:pt x="165" y="221"/>
                    <a:pt x="302" y="417"/>
                    <a:pt x="407" y="631"/>
                  </a:cubicBezTo>
                  <a:cubicBezTo>
                    <a:pt x="428" y="680"/>
                    <a:pt x="543" y="708"/>
                    <a:pt x="648" y="732"/>
                  </a:cubicBezTo>
                  <a:cubicBezTo>
                    <a:pt x="785" y="767"/>
                    <a:pt x="935" y="802"/>
                    <a:pt x="1026" y="900"/>
                  </a:cubicBezTo>
                  <a:cubicBezTo>
                    <a:pt x="1086" y="967"/>
                    <a:pt x="1170" y="981"/>
                    <a:pt x="1236" y="991"/>
                  </a:cubicBezTo>
                  <a:cubicBezTo>
                    <a:pt x="1306" y="1005"/>
                    <a:pt x="1362" y="1016"/>
                    <a:pt x="1387" y="1068"/>
                  </a:cubicBezTo>
                  <a:cubicBezTo>
                    <a:pt x="1405" y="1110"/>
                    <a:pt x="1398" y="1156"/>
                    <a:pt x="1373" y="1194"/>
                  </a:cubicBezTo>
                  <a:cubicBezTo>
                    <a:pt x="1345" y="1257"/>
                    <a:pt x="1327" y="1324"/>
                    <a:pt x="1324" y="1394"/>
                  </a:cubicBezTo>
                  <a:cubicBezTo>
                    <a:pt x="1320" y="1436"/>
                    <a:pt x="1327" y="1478"/>
                    <a:pt x="1352" y="1516"/>
                  </a:cubicBezTo>
                  <a:cubicBezTo>
                    <a:pt x="1355" y="1520"/>
                    <a:pt x="1359" y="1523"/>
                    <a:pt x="1366" y="1523"/>
                  </a:cubicBezTo>
                  <a:cubicBezTo>
                    <a:pt x="1457" y="1523"/>
                    <a:pt x="1534" y="1597"/>
                    <a:pt x="1566" y="1712"/>
                  </a:cubicBezTo>
                  <a:cubicBezTo>
                    <a:pt x="1594" y="1824"/>
                    <a:pt x="1559" y="1936"/>
                    <a:pt x="1471" y="1985"/>
                  </a:cubicBezTo>
                  <a:cubicBezTo>
                    <a:pt x="1433" y="2003"/>
                    <a:pt x="1412" y="2045"/>
                    <a:pt x="1422" y="2087"/>
                  </a:cubicBezTo>
                  <a:cubicBezTo>
                    <a:pt x="1429" y="2122"/>
                    <a:pt x="1461" y="2143"/>
                    <a:pt x="1510" y="2143"/>
                  </a:cubicBezTo>
                  <a:cubicBezTo>
                    <a:pt x="1534" y="2139"/>
                    <a:pt x="1562" y="2125"/>
                    <a:pt x="1576" y="2104"/>
                  </a:cubicBezTo>
                  <a:cubicBezTo>
                    <a:pt x="1639" y="2020"/>
                    <a:pt x="1657" y="1824"/>
                    <a:pt x="1615" y="1667"/>
                  </a:cubicBezTo>
                  <a:cubicBezTo>
                    <a:pt x="1594" y="1579"/>
                    <a:pt x="1590" y="1492"/>
                    <a:pt x="1604" y="1404"/>
                  </a:cubicBezTo>
                  <a:cubicBezTo>
                    <a:pt x="1615" y="1296"/>
                    <a:pt x="1622" y="1222"/>
                    <a:pt x="1534" y="1124"/>
                  </a:cubicBezTo>
                  <a:cubicBezTo>
                    <a:pt x="1520" y="1110"/>
                    <a:pt x="1506" y="1093"/>
                    <a:pt x="1492" y="1075"/>
                  </a:cubicBezTo>
                  <a:lnTo>
                    <a:pt x="1475" y="1047"/>
                  </a:lnTo>
                  <a:lnTo>
                    <a:pt x="1408" y="946"/>
                  </a:lnTo>
                  <a:lnTo>
                    <a:pt x="1419" y="946"/>
                  </a:lnTo>
                  <a:cubicBezTo>
                    <a:pt x="1398" y="904"/>
                    <a:pt x="1376" y="862"/>
                    <a:pt x="1359" y="820"/>
                  </a:cubicBezTo>
                  <a:cubicBezTo>
                    <a:pt x="1279" y="644"/>
                    <a:pt x="1228" y="552"/>
                    <a:pt x="1162" y="552"/>
                  </a:cubicBezTo>
                  <a:cubicBezTo>
                    <a:pt x="1154" y="552"/>
                    <a:pt x="1144" y="554"/>
                    <a:pt x="1135" y="557"/>
                  </a:cubicBezTo>
                  <a:cubicBezTo>
                    <a:pt x="1119" y="563"/>
                    <a:pt x="1103" y="566"/>
                    <a:pt x="1088" y="566"/>
                  </a:cubicBezTo>
                  <a:cubicBezTo>
                    <a:pt x="1024" y="566"/>
                    <a:pt x="970" y="520"/>
                    <a:pt x="925" y="480"/>
                  </a:cubicBezTo>
                  <a:cubicBezTo>
                    <a:pt x="881" y="440"/>
                    <a:pt x="841" y="403"/>
                    <a:pt x="795" y="403"/>
                  </a:cubicBezTo>
                  <a:cubicBezTo>
                    <a:pt x="793" y="403"/>
                    <a:pt x="790" y="403"/>
                    <a:pt x="788" y="403"/>
                  </a:cubicBezTo>
                  <a:cubicBezTo>
                    <a:pt x="757" y="406"/>
                    <a:pt x="722" y="413"/>
                    <a:pt x="683" y="420"/>
                  </a:cubicBezTo>
                  <a:cubicBezTo>
                    <a:pt x="626" y="432"/>
                    <a:pt x="564" y="444"/>
                    <a:pt x="507" y="444"/>
                  </a:cubicBezTo>
                  <a:cubicBezTo>
                    <a:pt x="456" y="444"/>
                    <a:pt x="409" y="434"/>
                    <a:pt x="372" y="406"/>
                  </a:cubicBezTo>
                  <a:cubicBezTo>
                    <a:pt x="333" y="378"/>
                    <a:pt x="309" y="336"/>
                    <a:pt x="305" y="287"/>
                  </a:cubicBezTo>
                  <a:cubicBezTo>
                    <a:pt x="284" y="126"/>
                    <a:pt x="235" y="18"/>
                    <a:pt x="2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55"/>
            <p:cNvSpPr/>
            <p:nvPr/>
          </p:nvSpPr>
          <p:spPr>
            <a:xfrm>
              <a:off x="4608461" y="2659466"/>
              <a:ext cx="2041" cy="3689"/>
            </a:xfrm>
            <a:custGeom>
              <a:avLst/>
              <a:gdLst/>
              <a:ahLst/>
              <a:cxnLst/>
              <a:rect l="l" t="t" r="r" b="b"/>
              <a:pathLst>
                <a:path w="78" h="141" extrusionOk="0">
                  <a:moveTo>
                    <a:pt x="78" y="1"/>
                  </a:moveTo>
                  <a:cubicBezTo>
                    <a:pt x="50" y="11"/>
                    <a:pt x="29" y="32"/>
                    <a:pt x="15" y="60"/>
                  </a:cubicBezTo>
                  <a:cubicBezTo>
                    <a:pt x="8" y="85"/>
                    <a:pt x="1" y="113"/>
                    <a:pt x="1" y="141"/>
                  </a:cubicBezTo>
                  <a:cubicBezTo>
                    <a:pt x="25" y="92"/>
                    <a:pt x="50" y="46"/>
                    <a:pt x="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55"/>
            <p:cNvSpPr/>
            <p:nvPr/>
          </p:nvSpPr>
          <p:spPr>
            <a:xfrm>
              <a:off x="4443124" y="2542214"/>
              <a:ext cx="113426" cy="76092"/>
            </a:xfrm>
            <a:custGeom>
              <a:avLst/>
              <a:gdLst/>
              <a:ahLst/>
              <a:cxnLst/>
              <a:rect l="l" t="t" r="r" b="b"/>
              <a:pathLst>
                <a:path w="4335" h="2908" extrusionOk="0">
                  <a:moveTo>
                    <a:pt x="2336" y="0"/>
                  </a:moveTo>
                  <a:cubicBezTo>
                    <a:pt x="2281" y="0"/>
                    <a:pt x="2237" y="5"/>
                    <a:pt x="2206" y="15"/>
                  </a:cubicBezTo>
                  <a:cubicBezTo>
                    <a:pt x="2203" y="18"/>
                    <a:pt x="2196" y="18"/>
                    <a:pt x="2189" y="22"/>
                  </a:cubicBezTo>
                  <a:cubicBezTo>
                    <a:pt x="2182" y="162"/>
                    <a:pt x="1979" y="179"/>
                    <a:pt x="1639" y="211"/>
                  </a:cubicBezTo>
                  <a:cubicBezTo>
                    <a:pt x="1425" y="225"/>
                    <a:pt x="1212" y="253"/>
                    <a:pt x="998" y="298"/>
                  </a:cubicBezTo>
                  <a:cubicBezTo>
                    <a:pt x="606" y="389"/>
                    <a:pt x="225" y="750"/>
                    <a:pt x="172" y="869"/>
                  </a:cubicBezTo>
                  <a:cubicBezTo>
                    <a:pt x="221" y="869"/>
                    <a:pt x="263" y="893"/>
                    <a:pt x="291" y="932"/>
                  </a:cubicBezTo>
                  <a:cubicBezTo>
                    <a:pt x="361" y="1026"/>
                    <a:pt x="305" y="1201"/>
                    <a:pt x="228" y="1446"/>
                  </a:cubicBezTo>
                  <a:cubicBezTo>
                    <a:pt x="179" y="1593"/>
                    <a:pt x="137" y="1744"/>
                    <a:pt x="102" y="1895"/>
                  </a:cubicBezTo>
                  <a:cubicBezTo>
                    <a:pt x="1" y="2416"/>
                    <a:pt x="85" y="2784"/>
                    <a:pt x="221" y="2882"/>
                  </a:cubicBezTo>
                  <a:cubicBezTo>
                    <a:pt x="245" y="2899"/>
                    <a:pt x="271" y="2908"/>
                    <a:pt x="300" y="2908"/>
                  </a:cubicBezTo>
                  <a:cubicBezTo>
                    <a:pt x="336" y="2908"/>
                    <a:pt x="375" y="2895"/>
                    <a:pt x="417" y="2868"/>
                  </a:cubicBezTo>
                  <a:cubicBezTo>
                    <a:pt x="778" y="2651"/>
                    <a:pt x="862" y="2483"/>
                    <a:pt x="774" y="2140"/>
                  </a:cubicBezTo>
                  <a:cubicBezTo>
                    <a:pt x="673" y="1727"/>
                    <a:pt x="806" y="1173"/>
                    <a:pt x="925" y="932"/>
                  </a:cubicBezTo>
                  <a:cubicBezTo>
                    <a:pt x="995" y="792"/>
                    <a:pt x="1117" y="757"/>
                    <a:pt x="1226" y="725"/>
                  </a:cubicBezTo>
                  <a:cubicBezTo>
                    <a:pt x="1345" y="690"/>
                    <a:pt x="1439" y="666"/>
                    <a:pt x="1481" y="529"/>
                  </a:cubicBezTo>
                  <a:cubicBezTo>
                    <a:pt x="1523" y="382"/>
                    <a:pt x="1653" y="277"/>
                    <a:pt x="1804" y="260"/>
                  </a:cubicBezTo>
                  <a:cubicBezTo>
                    <a:pt x="1826" y="257"/>
                    <a:pt x="1848" y="255"/>
                    <a:pt x="1871" y="255"/>
                  </a:cubicBezTo>
                  <a:cubicBezTo>
                    <a:pt x="2085" y="255"/>
                    <a:pt x="2305" y="388"/>
                    <a:pt x="2448" y="610"/>
                  </a:cubicBezTo>
                  <a:cubicBezTo>
                    <a:pt x="2644" y="918"/>
                    <a:pt x="2500" y="1149"/>
                    <a:pt x="2374" y="1359"/>
                  </a:cubicBezTo>
                  <a:cubicBezTo>
                    <a:pt x="2311" y="1460"/>
                    <a:pt x="2255" y="1555"/>
                    <a:pt x="2238" y="1649"/>
                  </a:cubicBezTo>
                  <a:lnTo>
                    <a:pt x="2238" y="1660"/>
                  </a:lnTo>
                  <a:cubicBezTo>
                    <a:pt x="2259" y="1649"/>
                    <a:pt x="2283" y="1632"/>
                    <a:pt x="2301" y="1621"/>
                  </a:cubicBezTo>
                  <a:cubicBezTo>
                    <a:pt x="2397" y="1556"/>
                    <a:pt x="2535" y="1465"/>
                    <a:pt x="2678" y="1465"/>
                  </a:cubicBezTo>
                  <a:cubicBezTo>
                    <a:pt x="2711" y="1465"/>
                    <a:pt x="2744" y="1470"/>
                    <a:pt x="2777" y="1481"/>
                  </a:cubicBezTo>
                  <a:cubicBezTo>
                    <a:pt x="2990" y="1551"/>
                    <a:pt x="2983" y="1804"/>
                    <a:pt x="2976" y="1986"/>
                  </a:cubicBezTo>
                  <a:cubicBezTo>
                    <a:pt x="2976" y="2052"/>
                    <a:pt x="2973" y="2161"/>
                    <a:pt x="2990" y="2182"/>
                  </a:cubicBezTo>
                  <a:cubicBezTo>
                    <a:pt x="3067" y="2168"/>
                    <a:pt x="3298" y="1758"/>
                    <a:pt x="3298" y="1397"/>
                  </a:cubicBezTo>
                  <a:cubicBezTo>
                    <a:pt x="3298" y="1173"/>
                    <a:pt x="3368" y="1103"/>
                    <a:pt x="3421" y="1051"/>
                  </a:cubicBezTo>
                  <a:cubicBezTo>
                    <a:pt x="3459" y="1016"/>
                    <a:pt x="3473" y="998"/>
                    <a:pt x="3463" y="918"/>
                  </a:cubicBezTo>
                  <a:cubicBezTo>
                    <a:pt x="3452" y="872"/>
                    <a:pt x="3470" y="820"/>
                    <a:pt x="3512" y="792"/>
                  </a:cubicBezTo>
                  <a:cubicBezTo>
                    <a:pt x="3530" y="780"/>
                    <a:pt x="3549" y="774"/>
                    <a:pt x="3570" y="774"/>
                  </a:cubicBezTo>
                  <a:cubicBezTo>
                    <a:pt x="3629" y="774"/>
                    <a:pt x="3702" y="815"/>
                    <a:pt x="3803" y="869"/>
                  </a:cubicBezTo>
                  <a:cubicBezTo>
                    <a:pt x="3928" y="938"/>
                    <a:pt x="4078" y="1017"/>
                    <a:pt x="4206" y="1017"/>
                  </a:cubicBezTo>
                  <a:cubicBezTo>
                    <a:pt x="4214" y="1017"/>
                    <a:pt x="4222" y="1016"/>
                    <a:pt x="4230" y="1016"/>
                  </a:cubicBezTo>
                  <a:cubicBezTo>
                    <a:pt x="4307" y="1012"/>
                    <a:pt x="4321" y="991"/>
                    <a:pt x="4321" y="991"/>
                  </a:cubicBezTo>
                  <a:cubicBezTo>
                    <a:pt x="4335" y="960"/>
                    <a:pt x="4251" y="827"/>
                    <a:pt x="4191" y="736"/>
                  </a:cubicBezTo>
                  <a:cubicBezTo>
                    <a:pt x="4111" y="617"/>
                    <a:pt x="4037" y="491"/>
                    <a:pt x="3978" y="354"/>
                  </a:cubicBezTo>
                  <a:cubicBezTo>
                    <a:pt x="3907" y="188"/>
                    <a:pt x="3780" y="153"/>
                    <a:pt x="3590" y="153"/>
                  </a:cubicBezTo>
                  <a:cubicBezTo>
                    <a:pt x="3543" y="153"/>
                    <a:pt x="3493" y="155"/>
                    <a:pt x="3438" y="158"/>
                  </a:cubicBezTo>
                  <a:cubicBezTo>
                    <a:pt x="3379" y="161"/>
                    <a:pt x="3319" y="164"/>
                    <a:pt x="3261" y="164"/>
                  </a:cubicBezTo>
                  <a:cubicBezTo>
                    <a:pt x="3170" y="164"/>
                    <a:pt x="3082" y="156"/>
                    <a:pt x="3001" y="127"/>
                  </a:cubicBezTo>
                  <a:cubicBezTo>
                    <a:pt x="2787" y="49"/>
                    <a:pt x="2511" y="0"/>
                    <a:pt x="23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55"/>
            <p:cNvSpPr/>
            <p:nvPr/>
          </p:nvSpPr>
          <p:spPr>
            <a:xfrm>
              <a:off x="4289324" y="1850684"/>
              <a:ext cx="26" cy="26"/>
            </a:xfrm>
            <a:custGeom>
              <a:avLst/>
              <a:gdLst/>
              <a:ahLst/>
              <a:cxnLst/>
              <a:rect l="l" t="t" r="r" b="b"/>
              <a:pathLst>
                <a:path w="1" h="1" extrusionOk="0">
                  <a:moveTo>
                    <a:pt x="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55"/>
            <p:cNvSpPr/>
            <p:nvPr/>
          </p:nvSpPr>
          <p:spPr>
            <a:xfrm>
              <a:off x="4671022" y="2110832"/>
              <a:ext cx="35846" cy="20201"/>
            </a:xfrm>
            <a:custGeom>
              <a:avLst/>
              <a:gdLst/>
              <a:ahLst/>
              <a:cxnLst/>
              <a:rect l="l" t="t" r="r" b="b"/>
              <a:pathLst>
                <a:path w="1370" h="772" extrusionOk="0">
                  <a:moveTo>
                    <a:pt x="716" y="0"/>
                  </a:moveTo>
                  <a:cubicBezTo>
                    <a:pt x="671" y="0"/>
                    <a:pt x="625" y="11"/>
                    <a:pt x="578" y="36"/>
                  </a:cubicBezTo>
                  <a:cubicBezTo>
                    <a:pt x="396" y="127"/>
                    <a:pt x="200" y="183"/>
                    <a:pt x="1" y="197"/>
                  </a:cubicBezTo>
                  <a:cubicBezTo>
                    <a:pt x="214" y="260"/>
                    <a:pt x="410" y="376"/>
                    <a:pt x="568" y="537"/>
                  </a:cubicBezTo>
                  <a:cubicBezTo>
                    <a:pt x="645" y="624"/>
                    <a:pt x="680" y="701"/>
                    <a:pt x="669" y="771"/>
                  </a:cubicBezTo>
                  <a:cubicBezTo>
                    <a:pt x="809" y="771"/>
                    <a:pt x="1268" y="621"/>
                    <a:pt x="1359" y="477"/>
                  </a:cubicBezTo>
                  <a:cubicBezTo>
                    <a:pt x="1370" y="460"/>
                    <a:pt x="1366" y="453"/>
                    <a:pt x="1352" y="439"/>
                  </a:cubicBezTo>
                  <a:cubicBezTo>
                    <a:pt x="1317" y="407"/>
                    <a:pt x="1279" y="372"/>
                    <a:pt x="1237" y="334"/>
                  </a:cubicBezTo>
                  <a:cubicBezTo>
                    <a:pt x="1069" y="169"/>
                    <a:pt x="895" y="0"/>
                    <a:pt x="7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55"/>
            <p:cNvSpPr/>
            <p:nvPr/>
          </p:nvSpPr>
          <p:spPr>
            <a:xfrm>
              <a:off x="4325249" y="2052743"/>
              <a:ext cx="8164" cy="1805"/>
            </a:xfrm>
            <a:custGeom>
              <a:avLst/>
              <a:gdLst/>
              <a:ahLst/>
              <a:cxnLst/>
              <a:rect l="l" t="t" r="r" b="b"/>
              <a:pathLst>
                <a:path w="312" h="69" extrusionOk="0">
                  <a:moveTo>
                    <a:pt x="52" y="0"/>
                  </a:moveTo>
                  <a:cubicBezTo>
                    <a:pt x="35" y="0"/>
                    <a:pt x="19" y="4"/>
                    <a:pt x="4" y="12"/>
                  </a:cubicBezTo>
                  <a:cubicBezTo>
                    <a:pt x="4" y="16"/>
                    <a:pt x="0" y="23"/>
                    <a:pt x="4" y="30"/>
                  </a:cubicBezTo>
                  <a:cubicBezTo>
                    <a:pt x="4" y="51"/>
                    <a:pt x="7" y="54"/>
                    <a:pt x="11" y="58"/>
                  </a:cubicBezTo>
                  <a:cubicBezTo>
                    <a:pt x="15" y="61"/>
                    <a:pt x="31" y="68"/>
                    <a:pt x="68" y="68"/>
                  </a:cubicBezTo>
                  <a:cubicBezTo>
                    <a:pt x="113" y="68"/>
                    <a:pt x="188" y="58"/>
                    <a:pt x="312" y="16"/>
                  </a:cubicBezTo>
                  <a:cubicBezTo>
                    <a:pt x="270" y="16"/>
                    <a:pt x="224" y="12"/>
                    <a:pt x="182" y="9"/>
                  </a:cubicBezTo>
                  <a:cubicBezTo>
                    <a:pt x="147" y="5"/>
                    <a:pt x="105" y="2"/>
                    <a:pt x="70" y="2"/>
                  </a:cubicBezTo>
                  <a:cubicBezTo>
                    <a:pt x="64" y="1"/>
                    <a:pt x="58" y="0"/>
                    <a:pt x="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55"/>
            <p:cNvSpPr/>
            <p:nvPr/>
          </p:nvSpPr>
          <p:spPr>
            <a:xfrm>
              <a:off x="4384697" y="2493492"/>
              <a:ext cx="106466" cy="43044"/>
            </a:xfrm>
            <a:custGeom>
              <a:avLst/>
              <a:gdLst/>
              <a:ahLst/>
              <a:cxnLst/>
              <a:rect l="l" t="t" r="r" b="b"/>
              <a:pathLst>
                <a:path w="4069" h="1645" extrusionOk="0">
                  <a:moveTo>
                    <a:pt x="2059" y="0"/>
                  </a:moveTo>
                  <a:cubicBezTo>
                    <a:pt x="1943" y="0"/>
                    <a:pt x="1814" y="165"/>
                    <a:pt x="1684" y="326"/>
                  </a:cubicBezTo>
                  <a:cubicBezTo>
                    <a:pt x="1617" y="413"/>
                    <a:pt x="1544" y="497"/>
                    <a:pt x="1467" y="578"/>
                  </a:cubicBezTo>
                  <a:lnTo>
                    <a:pt x="1474" y="578"/>
                  </a:lnTo>
                  <a:lnTo>
                    <a:pt x="1386" y="651"/>
                  </a:lnTo>
                  <a:lnTo>
                    <a:pt x="1355" y="676"/>
                  </a:lnTo>
                  <a:cubicBezTo>
                    <a:pt x="1274" y="740"/>
                    <a:pt x="1175" y="778"/>
                    <a:pt x="1071" y="778"/>
                  </a:cubicBezTo>
                  <a:cubicBezTo>
                    <a:pt x="1066" y="778"/>
                    <a:pt x="1062" y="777"/>
                    <a:pt x="1057" y="777"/>
                  </a:cubicBezTo>
                  <a:cubicBezTo>
                    <a:pt x="1048" y="777"/>
                    <a:pt x="1039" y="776"/>
                    <a:pt x="1029" y="776"/>
                  </a:cubicBezTo>
                  <a:cubicBezTo>
                    <a:pt x="700" y="776"/>
                    <a:pt x="106" y="1116"/>
                    <a:pt x="18" y="1316"/>
                  </a:cubicBezTo>
                  <a:cubicBezTo>
                    <a:pt x="0" y="1351"/>
                    <a:pt x="11" y="1362"/>
                    <a:pt x="18" y="1369"/>
                  </a:cubicBezTo>
                  <a:cubicBezTo>
                    <a:pt x="52" y="1404"/>
                    <a:pt x="88" y="1416"/>
                    <a:pt x="132" y="1416"/>
                  </a:cubicBezTo>
                  <a:cubicBezTo>
                    <a:pt x="168" y="1416"/>
                    <a:pt x="209" y="1408"/>
                    <a:pt x="259" y="1397"/>
                  </a:cubicBezTo>
                  <a:cubicBezTo>
                    <a:pt x="314" y="1385"/>
                    <a:pt x="374" y="1373"/>
                    <a:pt x="437" y="1373"/>
                  </a:cubicBezTo>
                  <a:cubicBezTo>
                    <a:pt x="525" y="1373"/>
                    <a:pt x="620" y="1398"/>
                    <a:pt x="718" y="1488"/>
                  </a:cubicBezTo>
                  <a:cubicBezTo>
                    <a:pt x="752" y="1519"/>
                    <a:pt x="795" y="1533"/>
                    <a:pt x="845" y="1533"/>
                  </a:cubicBezTo>
                  <a:cubicBezTo>
                    <a:pt x="1035" y="1533"/>
                    <a:pt x="1320" y="1336"/>
                    <a:pt x="1558" y="1173"/>
                  </a:cubicBezTo>
                  <a:cubicBezTo>
                    <a:pt x="1673" y="1096"/>
                    <a:pt x="1779" y="1022"/>
                    <a:pt x="1877" y="970"/>
                  </a:cubicBezTo>
                  <a:cubicBezTo>
                    <a:pt x="1946" y="932"/>
                    <a:pt x="2002" y="907"/>
                    <a:pt x="2048" y="907"/>
                  </a:cubicBezTo>
                  <a:cubicBezTo>
                    <a:pt x="2070" y="907"/>
                    <a:pt x="2090" y="912"/>
                    <a:pt x="2108" y="924"/>
                  </a:cubicBezTo>
                  <a:cubicBezTo>
                    <a:pt x="2160" y="966"/>
                    <a:pt x="2136" y="1043"/>
                    <a:pt x="2111" y="1120"/>
                  </a:cubicBezTo>
                  <a:cubicBezTo>
                    <a:pt x="2094" y="1162"/>
                    <a:pt x="2083" y="1204"/>
                    <a:pt x="2083" y="1250"/>
                  </a:cubicBezTo>
                  <a:lnTo>
                    <a:pt x="2104" y="1250"/>
                  </a:lnTo>
                  <a:cubicBezTo>
                    <a:pt x="2286" y="1250"/>
                    <a:pt x="2328" y="1337"/>
                    <a:pt x="2367" y="1411"/>
                  </a:cubicBezTo>
                  <a:cubicBezTo>
                    <a:pt x="2402" y="1495"/>
                    <a:pt x="2465" y="1558"/>
                    <a:pt x="2549" y="1597"/>
                  </a:cubicBezTo>
                  <a:cubicBezTo>
                    <a:pt x="2589" y="1617"/>
                    <a:pt x="2633" y="1625"/>
                    <a:pt x="2679" y="1625"/>
                  </a:cubicBezTo>
                  <a:cubicBezTo>
                    <a:pt x="2791" y="1625"/>
                    <a:pt x="2919" y="1574"/>
                    <a:pt x="3053" y="1520"/>
                  </a:cubicBezTo>
                  <a:cubicBezTo>
                    <a:pt x="3207" y="1460"/>
                    <a:pt x="3368" y="1393"/>
                    <a:pt x="3536" y="1393"/>
                  </a:cubicBezTo>
                  <a:cubicBezTo>
                    <a:pt x="3756" y="1393"/>
                    <a:pt x="3851" y="1513"/>
                    <a:pt x="3911" y="1590"/>
                  </a:cubicBezTo>
                  <a:cubicBezTo>
                    <a:pt x="3942" y="1629"/>
                    <a:pt x="3954" y="1645"/>
                    <a:pt x="3969" y="1645"/>
                  </a:cubicBezTo>
                  <a:cubicBezTo>
                    <a:pt x="3979" y="1645"/>
                    <a:pt x="3990" y="1637"/>
                    <a:pt x="4009" y="1625"/>
                  </a:cubicBezTo>
                  <a:cubicBezTo>
                    <a:pt x="4026" y="1614"/>
                    <a:pt x="4044" y="1597"/>
                    <a:pt x="4051" y="1576"/>
                  </a:cubicBezTo>
                  <a:cubicBezTo>
                    <a:pt x="4068" y="1516"/>
                    <a:pt x="4005" y="1414"/>
                    <a:pt x="3939" y="1306"/>
                  </a:cubicBezTo>
                  <a:cubicBezTo>
                    <a:pt x="3855" y="1169"/>
                    <a:pt x="3763" y="1015"/>
                    <a:pt x="3739" y="837"/>
                  </a:cubicBezTo>
                  <a:cubicBezTo>
                    <a:pt x="3721" y="707"/>
                    <a:pt x="3658" y="700"/>
                    <a:pt x="3518" y="700"/>
                  </a:cubicBezTo>
                  <a:cubicBezTo>
                    <a:pt x="3385" y="697"/>
                    <a:pt x="3189" y="690"/>
                    <a:pt x="3158" y="424"/>
                  </a:cubicBezTo>
                  <a:cubicBezTo>
                    <a:pt x="3116" y="88"/>
                    <a:pt x="2419" y="0"/>
                    <a:pt x="20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55"/>
            <p:cNvSpPr/>
            <p:nvPr/>
          </p:nvSpPr>
          <p:spPr>
            <a:xfrm>
              <a:off x="4562306" y="2578376"/>
              <a:ext cx="47385" cy="14365"/>
            </a:xfrm>
            <a:custGeom>
              <a:avLst/>
              <a:gdLst/>
              <a:ahLst/>
              <a:cxnLst/>
              <a:rect l="l" t="t" r="r" b="b"/>
              <a:pathLst>
                <a:path w="1811" h="549" extrusionOk="0">
                  <a:moveTo>
                    <a:pt x="1702" y="0"/>
                  </a:moveTo>
                  <a:cubicBezTo>
                    <a:pt x="1664" y="0"/>
                    <a:pt x="1610" y="15"/>
                    <a:pt x="1530" y="40"/>
                  </a:cubicBezTo>
                  <a:cubicBezTo>
                    <a:pt x="1425" y="72"/>
                    <a:pt x="1295" y="111"/>
                    <a:pt x="1148" y="111"/>
                  </a:cubicBezTo>
                  <a:cubicBezTo>
                    <a:pt x="1118" y="111"/>
                    <a:pt x="1088" y="110"/>
                    <a:pt x="1057" y="106"/>
                  </a:cubicBezTo>
                  <a:cubicBezTo>
                    <a:pt x="1023" y="102"/>
                    <a:pt x="986" y="100"/>
                    <a:pt x="946" y="100"/>
                  </a:cubicBezTo>
                  <a:cubicBezTo>
                    <a:pt x="618" y="100"/>
                    <a:pt x="137" y="247"/>
                    <a:pt x="25" y="394"/>
                  </a:cubicBezTo>
                  <a:cubicBezTo>
                    <a:pt x="0" y="429"/>
                    <a:pt x="7" y="446"/>
                    <a:pt x="11" y="453"/>
                  </a:cubicBezTo>
                  <a:cubicBezTo>
                    <a:pt x="38" y="524"/>
                    <a:pt x="58" y="549"/>
                    <a:pt x="130" y="549"/>
                  </a:cubicBezTo>
                  <a:cubicBezTo>
                    <a:pt x="161" y="549"/>
                    <a:pt x="201" y="544"/>
                    <a:pt x="256" y="537"/>
                  </a:cubicBezTo>
                  <a:lnTo>
                    <a:pt x="329" y="523"/>
                  </a:lnTo>
                  <a:lnTo>
                    <a:pt x="336" y="523"/>
                  </a:lnTo>
                  <a:lnTo>
                    <a:pt x="385" y="516"/>
                  </a:lnTo>
                  <a:cubicBezTo>
                    <a:pt x="476" y="506"/>
                    <a:pt x="609" y="488"/>
                    <a:pt x="770" y="481"/>
                  </a:cubicBezTo>
                  <a:cubicBezTo>
                    <a:pt x="1271" y="464"/>
                    <a:pt x="1698" y="334"/>
                    <a:pt x="1789" y="176"/>
                  </a:cubicBezTo>
                  <a:cubicBezTo>
                    <a:pt x="1810" y="134"/>
                    <a:pt x="1810" y="85"/>
                    <a:pt x="1782" y="47"/>
                  </a:cubicBezTo>
                  <a:cubicBezTo>
                    <a:pt x="1779" y="40"/>
                    <a:pt x="1775" y="33"/>
                    <a:pt x="1768" y="29"/>
                  </a:cubicBezTo>
                  <a:cubicBezTo>
                    <a:pt x="1753" y="9"/>
                    <a:pt x="1732" y="0"/>
                    <a:pt x="17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55"/>
            <p:cNvSpPr/>
            <p:nvPr/>
          </p:nvSpPr>
          <p:spPr>
            <a:xfrm>
              <a:off x="3790668" y="2058735"/>
              <a:ext cx="10100" cy="7641"/>
            </a:xfrm>
            <a:custGeom>
              <a:avLst/>
              <a:gdLst/>
              <a:ahLst/>
              <a:cxnLst/>
              <a:rect l="l" t="t" r="r" b="b"/>
              <a:pathLst>
                <a:path w="386" h="292" extrusionOk="0">
                  <a:moveTo>
                    <a:pt x="385" y="0"/>
                  </a:moveTo>
                  <a:cubicBezTo>
                    <a:pt x="312" y="49"/>
                    <a:pt x="252" y="88"/>
                    <a:pt x="203" y="112"/>
                  </a:cubicBezTo>
                  <a:cubicBezTo>
                    <a:pt x="123" y="151"/>
                    <a:pt x="53" y="210"/>
                    <a:pt x="0" y="287"/>
                  </a:cubicBezTo>
                  <a:cubicBezTo>
                    <a:pt x="14" y="291"/>
                    <a:pt x="28" y="291"/>
                    <a:pt x="46" y="291"/>
                  </a:cubicBezTo>
                  <a:cubicBezTo>
                    <a:pt x="57" y="291"/>
                    <a:pt x="68" y="292"/>
                    <a:pt x="79" y="292"/>
                  </a:cubicBezTo>
                  <a:cubicBezTo>
                    <a:pt x="188" y="292"/>
                    <a:pt x="281" y="261"/>
                    <a:pt x="322" y="210"/>
                  </a:cubicBezTo>
                  <a:cubicBezTo>
                    <a:pt x="340" y="189"/>
                    <a:pt x="347" y="158"/>
                    <a:pt x="340" y="130"/>
                  </a:cubicBezTo>
                  <a:cubicBezTo>
                    <a:pt x="333" y="84"/>
                    <a:pt x="350" y="35"/>
                    <a:pt x="3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55"/>
            <p:cNvSpPr/>
            <p:nvPr/>
          </p:nvSpPr>
          <p:spPr>
            <a:xfrm>
              <a:off x="4681567" y="4101061"/>
              <a:ext cx="22476" cy="29804"/>
            </a:xfrm>
            <a:custGeom>
              <a:avLst/>
              <a:gdLst/>
              <a:ahLst/>
              <a:cxnLst/>
              <a:rect l="l" t="t" r="r" b="b"/>
              <a:pathLst>
                <a:path w="859" h="1139" extrusionOk="0">
                  <a:moveTo>
                    <a:pt x="651" y="0"/>
                  </a:moveTo>
                  <a:cubicBezTo>
                    <a:pt x="630" y="4"/>
                    <a:pt x="609" y="7"/>
                    <a:pt x="588" y="14"/>
                  </a:cubicBezTo>
                  <a:cubicBezTo>
                    <a:pt x="224" y="140"/>
                    <a:pt x="98" y="267"/>
                    <a:pt x="147" y="459"/>
                  </a:cubicBezTo>
                  <a:cubicBezTo>
                    <a:pt x="189" y="610"/>
                    <a:pt x="140" y="774"/>
                    <a:pt x="21" y="872"/>
                  </a:cubicBezTo>
                  <a:lnTo>
                    <a:pt x="0" y="890"/>
                  </a:lnTo>
                  <a:cubicBezTo>
                    <a:pt x="28" y="900"/>
                    <a:pt x="53" y="918"/>
                    <a:pt x="70" y="939"/>
                  </a:cubicBezTo>
                  <a:cubicBezTo>
                    <a:pt x="116" y="991"/>
                    <a:pt x="168" y="1040"/>
                    <a:pt x="221" y="1086"/>
                  </a:cubicBezTo>
                  <a:cubicBezTo>
                    <a:pt x="130" y="862"/>
                    <a:pt x="186" y="757"/>
                    <a:pt x="228" y="715"/>
                  </a:cubicBezTo>
                  <a:cubicBezTo>
                    <a:pt x="259" y="683"/>
                    <a:pt x="301" y="666"/>
                    <a:pt x="347" y="666"/>
                  </a:cubicBezTo>
                  <a:cubicBezTo>
                    <a:pt x="371" y="666"/>
                    <a:pt x="399" y="669"/>
                    <a:pt x="424" y="680"/>
                  </a:cubicBezTo>
                  <a:cubicBezTo>
                    <a:pt x="511" y="715"/>
                    <a:pt x="525" y="830"/>
                    <a:pt x="539" y="956"/>
                  </a:cubicBezTo>
                  <a:cubicBezTo>
                    <a:pt x="546" y="1012"/>
                    <a:pt x="560" y="1121"/>
                    <a:pt x="585" y="1138"/>
                  </a:cubicBezTo>
                  <a:cubicBezTo>
                    <a:pt x="592" y="1135"/>
                    <a:pt x="599" y="1135"/>
                    <a:pt x="602" y="1131"/>
                  </a:cubicBezTo>
                  <a:cubicBezTo>
                    <a:pt x="630" y="1117"/>
                    <a:pt x="637" y="1107"/>
                    <a:pt x="641" y="1103"/>
                  </a:cubicBezTo>
                  <a:cubicBezTo>
                    <a:pt x="644" y="1086"/>
                    <a:pt x="616" y="1040"/>
                    <a:pt x="595" y="1012"/>
                  </a:cubicBezTo>
                  <a:cubicBezTo>
                    <a:pt x="557" y="946"/>
                    <a:pt x="504" y="862"/>
                    <a:pt x="546" y="774"/>
                  </a:cubicBezTo>
                  <a:cubicBezTo>
                    <a:pt x="585" y="687"/>
                    <a:pt x="690" y="655"/>
                    <a:pt x="781" y="627"/>
                  </a:cubicBezTo>
                  <a:cubicBezTo>
                    <a:pt x="806" y="620"/>
                    <a:pt x="837" y="610"/>
                    <a:pt x="858" y="599"/>
                  </a:cubicBezTo>
                  <a:cubicBezTo>
                    <a:pt x="846" y="590"/>
                    <a:pt x="833" y="586"/>
                    <a:pt x="817" y="586"/>
                  </a:cubicBezTo>
                  <a:cubicBezTo>
                    <a:pt x="791" y="586"/>
                    <a:pt x="758" y="597"/>
                    <a:pt x="707" y="617"/>
                  </a:cubicBezTo>
                  <a:cubicBezTo>
                    <a:pt x="657" y="635"/>
                    <a:pt x="597" y="656"/>
                    <a:pt x="535" y="656"/>
                  </a:cubicBezTo>
                  <a:cubicBezTo>
                    <a:pt x="478" y="656"/>
                    <a:pt x="419" y="637"/>
                    <a:pt x="364" y="578"/>
                  </a:cubicBezTo>
                  <a:cubicBezTo>
                    <a:pt x="294" y="505"/>
                    <a:pt x="231" y="424"/>
                    <a:pt x="252" y="340"/>
                  </a:cubicBezTo>
                  <a:cubicBezTo>
                    <a:pt x="270" y="253"/>
                    <a:pt x="350" y="207"/>
                    <a:pt x="469" y="158"/>
                  </a:cubicBezTo>
                  <a:cubicBezTo>
                    <a:pt x="546" y="126"/>
                    <a:pt x="609" y="70"/>
                    <a:pt x="6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55"/>
            <p:cNvSpPr/>
            <p:nvPr/>
          </p:nvSpPr>
          <p:spPr>
            <a:xfrm>
              <a:off x="4669112" y="4105352"/>
              <a:ext cx="9550" cy="5286"/>
            </a:xfrm>
            <a:custGeom>
              <a:avLst/>
              <a:gdLst/>
              <a:ahLst/>
              <a:cxnLst/>
              <a:rect l="l" t="t" r="r" b="b"/>
              <a:pathLst>
                <a:path w="365" h="202" extrusionOk="0">
                  <a:moveTo>
                    <a:pt x="323" y="1"/>
                  </a:moveTo>
                  <a:cubicBezTo>
                    <a:pt x="302" y="1"/>
                    <a:pt x="243" y="33"/>
                    <a:pt x="207" y="54"/>
                  </a:cubicBezTo>
                  <a:cubicBezTo>
                    <a:pt x="140" y="96"/>
                    <a:pt x="74" y="127"/>
                    <a:pt x="0" y="152"/>
                  </a:cubicBezTo>
                  <a:cubicBezTo>
                    <a:pt x="11" y="159"/>
                    <a:pt x="21" y="169"/>
                    <a:pt x="32" y="176"/>
                  </a:cubicBezTo>
                  <a:cubicBezTo>
                    <a:pt x="53" y="194"/>
                    <a:pt x="86" y="202"/>
                    <a:pt x="122" y="202"/>
                  </a:cubicBezTo>
                  <a:cubicBezTo>
                    <a:pt x="180" y="202"/>
                    <a:pt x="248" y="181"/>
                    <a:pt x="298" y="145"/>
                  </a:cubicBezTo>
                  <a:cubicBezTo>
                    <a:pt x="350" y="106"/>
                    <a:pt x="364" y="64"/>
                    <a:pt x="343" y="25"/>
                  </a:cubicBezTo>
                  <a:cubicBezTo>
                    <a:pt x="333" y="8"/>
                    <a:pt x="326" y="1"/>
                    <a:pt x="326" y="1"/>
                  </a:cubicBezTo>
                  <a:cubicBezTo>
                    <a:pt x="325" y="1"/>
                    <a:pt x="324" y="1"/>
                    <a:pt x="3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55"/>
            <p:cNvSpPr/>
            <p:nvPr/>
          </p:nvSpPr>
          <p:spPr>
            <a:xfrm>
              <a:off x="3767381" y="2324194"/>
              <a:ext cx="2590" cy="8007"/>
            </a:xfrm>
            <a:custGeom>
              <a:avLst/>
              <a:gdLst/>
              <a:ahLst/>
              <a:cxnLst/>
              <a:rect l="l" t="t" r="r" b="b"/>
              <a:pathLst>
                <a:path w="99" h="306" extrusionOk="0">
                  <a:moveTo>
                    <a:pt x="57" y="1"/>
                  </a:moveTo>
                  <a:cubicBezTo>
                    <a:pt x="50" y="1"/>
                    <a:pt x="43" y="4"/>
                    <a:pt x="39" y="11"/>
                  </a:cubicBezTo>
                  <a:cubicBezTo>
                    <a:pt x="4" y="53"/>
                    <a:pt x="1" y="169"/>
                    <a:pt x="64" y="270"/>
                  </a:cubicBezTo>
                  <a:cubicBezTo>
                    <a:pt x="71" y="281"/>
                    <a:pt x="78" y="291"/>
                    <a:pt x="85" y="305"/>
                  </a:cubicBezTo>
                  <a:cubicBezTo>
                    <a:pt x="78" y="253"/>
                    <a:pt x="78" y="200"/>
                    <a:pt x="88" y="148"/>
                  </a:cubicBezTo>
                  <a:cubicBezTo>
                    <a:pt x="99" y="53"/>
                    <a:pt x="99" y="11"/>
                    <a:pt x="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55"/>
            <p:cNvSpPr/>
            <p:nvPr/>
          </p:nvSpPr>
          <p:spPr>
            <a:xfrm>
              <a:off x="4643994" y="4010524"/>
              <a:ext cx="3061" cy="2250"/>
            </a:xfrm>
            <a:custGeom>
              <a:avLst/>
              <a:gdLst/>
              <a:ahLst/>
              <a:cxnLst/>
              <a:rect l="l" t="t" r="r" b="b"/>
              <a:pathLst>
                <a:path w="117" h="86" extrusionOk="0">
                  <a:moveTo>
                    <a:pt x="18" y="0"/>
                  </a:moveTo>
                  <a:cubicBezTo>
                    <a:pt x="12" y="0"/>
                    <a:pt x="7" y="1"/>
                    <a:pt x="1" y="2"/>
                  </a:cubicBezTo>
                  <a:cubicBezTo>
                    <a:pt x="43" y="26"/>
                    <a:pt x="78" y="54"/>
                    <a:pt x="113" y="86"/>
                  </a:cubicBezTo>
                  <a:cubicBezTo>
                    <a:pt x="116" y="75"/>
                    <a:pt x="113" y="61"/>
                    <a:pt x="109" y="51"/>
                  </a:cubicBezTo>
                  <a:cubicBezTo>
                    <a:pt x="102" y="30"/>
                    <a:pt x="88" y="12"/>
                    <a:pt x="67" y="9"/>
                  </a:cubicBezTo>
                  <a:cubicBezTo>
                    <a:pt x="52" y="3"/>
                    <a:pt x="35" y="0"/>
                    <a:pt x="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55"/>
            <p:cNvSpPr/>
            <p:nvPr/>
          </p:nvSpPr>
          <p:spPr>
            <a:xfrm>
              <a:off x="4649593" y="4110062"/>
              <a:ext cx="13501" cy="8347"/>
            </a:xfrm>
            <a:custGeom>
              <a:avLst/>
              <a:gdLst/>
              <a:ahLst/>
              <a:cxnLst/>
              <a:rect l="l" t="t" r="r" b="b"/>
              <a:pathLst>
                <a:path w="516" h="319" extrusionOk="0">
                  <a:moveTo>
                    <a:pt x="479" y="0"/>
                  </a:moveTo>
                  <a:cubicBezTo>
                    <a:pt x="397" y="0"/>
                    <a:pt x="319" y="41"/>
                    <a:pt x="274" y="108"/>
                  </a:cubicBezTo>
                  <a:cubicBezTo>
                    <a:pt x="231" y="159"/>
                    <a:pt x="182" y="217"/>
                    <a:pt x="89" y="217"/>
                  </a:cubicBezTo>
                  <a:cubicBezTo>
                    <a:pt x="67" y="217"/>
                    <a:pt x="42" y="213"/>
                    <a:pt x="15" y="206"/>
                  </a:cubicBezTo>
                  <a:lnTo>
                    <a:pt x="1" y="203"/>
                  </a:lnTo>
                  <a:lnTo>
                    <a:pt x="1" y="203"/>
                  </a:lnTo>
                  <a:cubicBezTo>
                    <a:pt x="46" y="217"/>
                    <a:pt x="88" y="231"/>
                    <a:pt x="137" y="245"/>
                  </a:cubicBezTo>
                  <a:cubicBezTo>
                    <a:pt x="215" y="275"/>
                    <a:pt x="338" y="318"/>
                    <a:pt x="387" y="318"/>
                  </a:cubicBezTo>
                  <a:cubicBezTo>
                    <a:pt x="389" y="318"/>
                    <a:pt x="391" y="318"/>
                    <a:pt x="393" y="318"/>
                  </a:cubicBezTo>
                  <a:cubicBezTo>
                    <a:pt x="386" y="199"/>
                    <a:pt x="428" y="84"/>
                    <a:pt x="515" y="3"/>
                  </a:cubicBezTo>
                  <a:cubicBezTo>
                    <a:pt x="503" y="1"/>
                    <a:pt x="491" y="0"/>
                    <a:pt x="4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55"/>
            <p:cNvSpPr/>
            <p:nvPr/>
          </p:nvSpPr>
          <p:spPr>
            <a:xfrm>
              <a:off x="4487840" y="2111931"/>
              <a:ext cx="4239" cy="3166"/>
            </a:xfrm>
            <a:custGeom>
              <a:avLst/>
              <a:gdLst/>
              <a:ahLst/>
              <a:cxnLst/>
              <a:rect l="l" t="t" r="r" b="b"/>
              <a:pathLst>
                <a:path w="162" h="121" extrusionOk="0">
                  <a:moveTo>
                    <a:pt x="58" y="1"/>
                  </a:moveTo>
                  <a:cubicBezTo>
                    <a:pt x="56" y="1"/>
                    <a:pt x="54" y="1"/>
                    <a:pt x="53" y="1"/>
                  </a:cubicBezTo>
                  <a:lnTo>
                    <a:pt x="39" y="1"/>
                  </a:lnTo>
                  <a:cubicBezTo>
                    <a:pt x="25" y="1"/>
                    <a:pt x="7" y="12"/>
                    <a:pt x="0" y="26"/>
                  </a:cubicBezTo>
                  <a:cubicBezTo>
                    <a:pt x="0" y="33"/>
                    <a:pt x="14" y="57"/>
                    <a:pt x="77" y="82"/>
                  </a:cubicBezTo>
                  <a:cubicBezTo>
                    <a:pt x="105" y="92"/>
                    <a:pt x="133" y="106"/>
                    <a:pt x="161" y="120"/>
                  </a:cubicBezTo>
                  <a:cubicBezTo>
                    <a:pt x="133" y="96"/>
                    <a:pt x="109" y="61"/>
                    <a:pt x="91" y="26"/>
                  </a:cubicBezTo>
                  <a:cubicBezTo>
                    <a:pt x="85" y="13"/>
                    <a:pt x="73" y="1"/>
                    <a:pt x="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55"/>
            <p:cNvSpPr/>
            <p:nvPr/>
          </p:nvSpPr>
          <p:spPr>
            <a:xfrm>
              <a:off x="4416095" y="2137051"/>
              <a:ext cx="27787" cy="12952"/>
            </a:xfrm>
            <a:custGeom>
              <a:avLst/>
              <a:gdLst/>
              <a:ahLst/>
              <a:cxnLst/>
              <a:rect l="l" t="t" r="r" b="b"/>
              <a:pathLst>
                <a:path w="1062" h="495" extrusionOk="0">
                  <a:moveTo>
                    <a:pt x="88" y="0"/>
                  </a:moveTo>
                  <a:cubicBezTo>
                    <a:pt x="22" y="0"/>
                    <a:pt x="1" y="14"/>
                    <a:pt x="1" y="18"/>
                  </a:cubicBezTo>
                  <a:cubicBezTo>
                    <a:pt x="1" y="21"/>
                    <a:pt x="8" y="88"/>
                    <a:pt x="141" y="186"/>
                  </a:cubicBezTo>
                  <a:cubicBezTo>
                    <a:pt x="367" y="355"/>
                    <a:pt x="585" y="495"/>
                    <a:pt x="936" y="495"/>
                  </a:cubicBezTo>
                  <a:cubicBezTo>
                    <a:pt x="971" y="495"/>
                    <a:pt x="1007" y="493"/>
                    <a:pt x="1044" y="490"/>
                  </a:cubicBezTo>
                  <a:lnTo>
                    <a:pt x="1062" y="490"/>
                  </a:lnTo>
                  <a:cubicBezTo>
                    <a:pt x="925" y="424"/>
                    <a:pt x="792" y="350"/>
                    <a:pt x="663" y="266"/>
                  </a:cubicBezTo>
                  <a:cubicBezTo>
                    <a:pt x="466" y="147"/>
                    <a:pt x="246" y="14"/>
                    <a:pt x="1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55"/>
            <p:cNvSpPr/>
            <p:nvPr/>
          </p:nvSpPr>
          <p:spPr>
            <a:xfrm>
              <a:off x="4691353" y="2519763"/>
              <a:ext cx="6070" cy="5259"/>
            </a:xfrm>
            <a:custGeom>
              <a:avLst/>
              <a:gdLst/>
              <a:ahLst/>
              <a:cxnLst/>
              <a:rect l="l" t="t" r="r" b="b"/>
              <a:pathLst>
                <a:path w="232" h="201" extrusionOk="0">
                  <a:moveTo>
                    <a:pt x="232" y="1"/>
                  </a:moveTo>
                  <a:lnTo>
                    <a:pt x="186" y="36"/>
                  </a:lnTo>
                  <a:cubicBezTo>
                    <a:pt x="130" y="85"/>
                    <a:pt x="57" y="148"/>
                    <a:pt x="1" y="200"/>
                  </a:cubicBezTo>
                  <a:cubicBezTo>
                    <a:pt x="85" y="141"/>
                    <a:pt x="162" y="74"/>
                    <a:pt x="2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55"/>
            <p:cNvSpPr/>
            <p:nvPr/>
          </p:nvSpPr>
          <p:spPr>
            <a:xfrm>
              <a:off x="5881712" y="3509749"/>
              <a:ext cx="177531" cy="177069"/>
            </a:xfrm>
            <a:custGeom>
              <a:avLst/>
              <a:gdLst/>
              <a:ahLst/>
              <a:cxnLst/>
              <a:rect l="l" t="t" r="r" b="b"/>
              <a:pathLst>
                <a:path w="6785" h="6767" extrusionOk="0">
                  <a:moveTo>
                    <a:pt x="298" y="1"/>
                  </a:moveTo>
                  <a:cubicBezTo>
                    <a:pt x="242" y="8"/>
                    <a:pt x="189" y="43"/>
                    <a:pt x="168" y="99"/>
                  </a:cubicBezTo>
                  <a:lnTo>
                    <a:pt x="154" y="127"/>
                  </a:lnTo>
                  <a:lnTo>
                    <a:pt x="0" y="169"/>
                  </a:lnTo>
                  <a:cubicBezTo>
                    <a:pt x="11" y="316"/>
                    <a:pt x="133" y="571"/>
                    <a:pt x="294" y="795"/>
                  </a:cubicBezTo>
                  <a:cubicBezTo>
                    <a:pt x="490" y="1054"/>
                    <a:pt x="718" y="1530"/>
                    <a:pt x="841" y="1933"/>
                  </a:cubicBezTo>
                  <a:cubicBezTo>
                    <a:pt x="900" y="2133"/>
                    <a:pt x="1026" y="2350"/>
                    <a:pt x="1145" y="2560"/>
                  </a:cubicBezTo>
                  <a:cubicBezTo>
                    <a:pt x="1254" y="2745"/>
                    <a:pt x="1355" y="2924"/>
                    <a:pt x="1397" y="3071"/>
                  </a:cubicBezTo>
                  <a:cubicBezTo>
                    <a:pt x="1446" y="3235"/>
                    <a:pt x="1429" y="3435"/>
                    <a:pt x="1411" y="3610"/>
                  </a:cubicBezTo>
                  <a:cubicBezTo>
                    <a:pt x="1397" y="3760"/>
                    <a:pt x="1383" y="3907"/>
                    <a:pt x="1418" y="3984"/>
                  </a:cubicBezTo>
                  <a:cubicBezTo>
                    <a:pt x="1516" y="4195"/>
                    <a:pt x="1572" y="4545"/>
                    <a:pt x="1618" y="4860"/>
                  </a:cubicBezTo>
                  <a:cubicBezTo>
                    <a:pt x="1628" y="4919"/>
                    <a:pt x="1635" y="4986"/>
                    <a:pt x="1642" y="5059"/>
                  </a:cubicBezTo>
                  <a:cubicBezTo>
                    <a:pt x="1681" y="5402"/>
                    <a:pt x="1740" y="5924"/>
                    <a:pt x="1971" y="6148"/>
                  </a:cubicBezTo>
                  <a:cubicBezTo>
                    <a:pt x="2097" y="6278"/>
                    <a:pt x="2209" y="6418"/>
                    <a:pt x="2304" y="6568"/>
                  </a:cubicBezTo>
                  <a:cubicBezTo>
                    <a:pt x="2328" y="6572"/>
                    <a:pt x="2353" y="6575"/>
                    <a:pt x="2377" y="6575"/>
                  </a:cubicBezTo>
                  <a:lnTo>
                    <a:pt x="2433" y="6575"/>
                  </a:lnTo>
                  <a:lnTo>
                    <a:pt x="2433" y="6565"/>
                  </a:lnTo>
                  <a:cubicBezTo>
                    <a:pt x="2447" y="6474"/>
                    <a:pt x="2496" y="6397"/>
                    <a:pt x="2570" y="6344"/>
                  </a:cubicBezTo>
                  <a:cubicBezTo>
                    <a:pt x="2573" y="6341"/>
                    <a:pt x="2577" y="6337"/>
                    <a:pt x="2584" y="6334"/>
                  </a:cubicBezTo>
                  <a:cubicBezTo>
                    <a:pt x="2587" y="6330"/>
                    <a:pt x="2598" y="6323"/>
                    <a:pt x="2608" y="6316"/>
                  </a:cubicBezTo>
                  <a:cubicBezTo>
                    <a:pt x="2619" y="6309"/>
                    <a:pt x="2633" y="6306"/>
                    <a:pt x="2647" y="6302"/>
                  </a:cubicBezTo>
                  <a:cubicBezTo>
                    <a:pt x="2657" y="6299"/>
                    <a:pt x="2668" y="6295"/>
                    <a:pt x="2679" y="6295"/>
                  </a:cubicBezTo>
                  <a:lnTo>
                    <a:pt x="2714" y="6295"/>
                  </a:lnTo>
                  <a:cubicBezTo>
                    <a:pt x="2717" y="6293"/>
                    <a:pt x="2721" y="6292"/>
                    <a:pt x="2724" y="6292"/>
                  </a:cubicBezTo>
                  <a:cubicBezTo>
                    <a:pt x="2728" y="6292"/>
                    <a:pt x="2731" y="6293"/>
                    <a:pt x="2735" y="6295"/>
                  </a:cubicBezTo>
                  <a:lnTo>
                    <a:pt x="2742" y="6295"/>
                  </a:lnTo>
                  <a:lnTo>
                    <a:pt x="2763" y="6299"/>
                  </a:lnTo>
                  <a:lnTo>
                    <a:pt x="2770" y="6302"/>
                  </a:lnTo>
                  <a:cubicBezTo>
                    <a:pt x="2777" y="6302"/>
                    <a:pt x="2784" y="6309"/>
                    <a:pt x="2791" y="6313"/>
                  </a:cubicBezTo>
                  <a:cubicBezTo>
                    <a:pt x="2801" y="6316"/>
                    <a:pt x="2808" y="6320"/>
                    <a:pt x="2812" y="6327"/>
                  </a:cubicBezTo>
                  <a:lnTo>
                    <a:pt x="2819" y="6330"/>
                  </a:lnTo>
                  <a:cubicBezTo>
                    <a:pt x="2826" y="6337"/>
                    <a:pt x="2829" y="6341"/>
                    <a:pt x="2836" y="6344"/>
                  </a:cubicBezTo>
                  <a:lnTo>
                    <a:pt x="2840" y="6351"/>
                  </a:lnTo>
                  <a:cubicBezTo>
                    <a:pt x="2847" y="6358"/>
                    <a:pt x="2854" y="6369"/>
                    <a:pt x="2861" y="6376"/>
                  </a:cubicBezTo>
                  <a:cubicBezTo>
                    <a:pt x="2899" y="6435"/>
                    <a:pt x="2927" y="6502"/>
                    <a:pt x="2948" y="6572"/>
                  </a:cubicBezTo>
                  <a:cubicBezTo>
                    <a:pt x="2983" y="6687"/>
                    <a:pt x="3001" y="6736"/>
                    <a:pt x="3099" y="6736"/>
                  </a:cubicBezTo>
                  <a:cubicBezTo>
                    <a:pt x="3169" y="6736"/>
                    <a:pt x="3256" y="6743"/>
                    <a:pt x="3344" y="6750"/>
                  </a:cubicBezTo>
                  <a:cubicBezTo>
                    <a:pt x="3417" y="6756"/>
                    <a:pt x="3527" y="6766"/>
                    <a:pt x="3613" y="6766"/>
                  </a:cubicBezTo>
                  <a:cubicBezTo>
                    <a:pt x="3674" y="6766"/>
                    <a:pt x="3723" y="6761"/>
                    <a:pt x="3739" y="6747"/>
                  </a:cubicBezTo>
                  <a:cubicBezTo>
                    <a:pt x="3781" y="6698"/>
                    <a:pt x="3834" y="6656"/>
                    <a:pt x="3893" y="6624"/>
                  </a:cubicBezTo>
                  <a:cubicBezTo>
                    <a:pt x="3981" y="6568"/>
                    <a:pt x="4082" y="6505"/>
                    <a:pt x="4082" y="6428"/>
                  </a:cubicBezTo>
                  <a:lnTo>
                    <a:pt x="4082" y="2826"/>
                  </a:lnTo>
                  <a:cubicBezTo>
                    <a:pt x="4082" y="2707"/>
                    <a:pt x="4229" y="2700"/>
                    <a:pt x="4369" y="2689"/>
                  </a:cubicBezTo>
                  <a:cubicBezTo>
                    <a:pt x="4474" y="2682"/>
                    <a:pt x="4632" y="2672"/>
                    <a:pt x="4632" y="2616"/>
                  </a:cubicBezTo>
                  <a:lnTo>
                    <a:pt x="4632" y="680"/>
                  </a:lnTo>
                  <a:lnTo>
                    <a:pt x="4695" y="673"/>
                  </a:lnTo>
                  <a:cubicBezTo>
                    <a:pt x="4804" y="666"/>
                    <a:pt x="5112" y="638"/>
                    <a:pt x="5199" y="610"/>
                  </a:cubicBezTo>
                  <a:cubicBezTo>
                    <a:pt x="5227" y="603"/>
                    <a:pt x="5280" y="582"/>
                    <a:pt x="5339" y="557"/>
                  </a:cubicBezTo>
                  <a:cubicBezTo>
                    <a:pt x="5526" y="477"/>
                    <a:pt x="5676" y="419"/>
                    <a:pt x="5779" y="419"/>
                  </a:cubicBezTo>
                  <a:cubicBezTo>
                    <a:pt x="5814" y="419"/>
                    <a:pt x="5844" y="426"/>
                    <a:pt x="5868" y="442"/>
                  </a:cubicBezTo>
                  <a:cubicBezTo>
                    <a:pt x="5913" y="477"/>
                    <a:pt x="5952" y="515"/>
                    <a:pt x="5990" y="561"/>
                  </a:cubicBezTo>
                  <a:cubicBezTo>
                    <a:pt x="6018" y="592"/>
                    <a:pt x="6046" y="624"/>
                    <a:pt x="6081" y="652"/>
                  </a:cubicBezTo>
                  <a:cubicBezTo>
                    <a:pt x="6134" y="589"/>
                    <a:pt x="6312" y="396"/>
                    <a:pt x="6508" y="396"/>
                  </a:cubicBezTo>
                  <a:lnTo>
                    <a:pt x="6568" y="396"/>
                  </a:lnTo>
                  <a:lnTo>
                    <a:pt x="6582" y="393"/>
                  </a:lnTo>
                  <a:lnTo>
                    <a:pt x="6603" y="389"/>
                  </a:lnTo>
                  <a:lnTo>
                    <a:pt x="6620" y="386"/>
                  </a:lnTo>
                  <a:lnTo>
                    <a:pt x="6638" y="386"/>
                  </a:lnTo>
                  <a:lnTo>
                    <a:pt x="6659" y="379"/>
                  </a:lnTo>
                  <a:lnTo>
                    <a:pt x="6676" y="375"/>
                  </a:lnTo>
                  <a:lnTo>
                    <a:pt x="6697" y="372"/>
                  </a:lnTo>
                  <a:lnTo>
                    <a:pt x="6711" y="368"/>
                  </a:lnTo>
                  <a:lnTo>
                    <a:pt x="6743" y="361"/>
                  </a:lnTo>
                  <a:lnTo>
                    <a:pt x="6746" y="361"/>
                  </a:lnTo>
                  <a:lnTo>
                    <a:pt x="6778" y="354"/>
                  </a:lnTo>
                  <a:lnTo>
                    <a:pt x="6785" y="354"/>
                  </a:lnTo>
                  <a:cubicBezTo>
                    <a:pt x="6781" y="347"/>
                    <a:pt x="6778" y="340"/>
                    <a:pt x="6778" y="337"/>
                  </a:cubicBezTo>
                  <a:cubicBezTo>
                    <a:pt x="6774" y="330"/>
                    <a:pt x="6774" y="330"/>
                    <a:pt x="6774" y="326"/>
                  </a:cubicBezTo>
                  <a:cubicBezTo>
                    <a:pt x="6771" y="316"/>
                    <a:pt x="6771" y="305"/>
                    <a:pt x="6767" y="295"/>
                  </a:cubicBezTo>
                  <a:cubicBezTo>
                    <a:pt x="6745" y="288"/>
                    <a:pt x="6700" y="284"/>
                    <a:pt x="6640" y="284"/>
                  </a:cubicBezTo>
                  <a:cubicBezTo>
                    <a:pt x="6579" y="284"/>
                    <a:pt x="6503" y="288"/>
                    <a:pt x="6417" y="295"/>
                  </a:cubicBezTo>
                  <a:lnTo>
                    <a:pt x="6414" y="295"/>
                  </a:lnTo>
                  <a:lnTo>
                    <a:pt x="6372" y="302"/>
                  </a:lnTo>
                  <a:lnTo>
                    <a:pt x="6263" y="312"/>
                  </a:lnTo>
                  <a:lnTo>
                    <a:pt x="6225" y="319"/>
                  </a:lnTo>
                  <a:lnTo>
                    <a:pt x="6211" y="319"/>
                  </a:lnTo>
                  <a:cubicBezTo>
                    <a:pt x="6095" y="333"/>
                    <a:pt x="5969" y="354"/>
                    <a:pt x="5850" y="379"/>
                  </a:cubicBezTo>
                  <a:cubicBezTo>
                    <a:pt x="5777" y="393"/>
                    <a:pt x="5738" y="403"/>
                    <a:pt x="5717" y="410"/>
                  </a:cubicBezTo>
                  <a:lnTo>
                    <a:pt x="5707" y="414"/>
                  </a:lnTo>
                  <a:lnTo>
                    <a:pt x="5679" y="421"/>
                  </a:lnTo>
                  <a:lnTo>
                    <a:pt x="5668" y="424"/>
                  </a:lnTo>
                  <a:lnTo>
                    <a:pt x="5640" y="431"/>
                  </a:lnTo>
                  <a:lnTo>
                    <a:pt x="5630" y="431"/>
                  </a:lnTo>
                  <a:lnTo>
                    <a:pt x="5591" y="442"/>
                  </a:lnTo>
                  <a:lnTo>
                    <a:pt x="5574" y="445"/>
                  </a:lnTo>
                  <a:lnTo>
                    <a:pt x="5539" y="452"/>
                  </a:lnTo>
                  <a:lnTo>
                    <a:pt x="5525" y="456"/>
                  </a:lnTo>
                  <a:lnTo>
                    <a:pt x="5476" y="463"/>
                  </a:lnTo>
                  <a:lnTo>
                    <a:pt x="5458" y="466"/>
                  </a:lnTo>
                  <a:lnTo>
                    <a:pt x="5420" y="473"/>
                  </a:lnTo>
                  <a:lnTo>
                    <a:pt x="5402" y="477"/>
                  </a:lnTo>
                  <a:lnTo>
                    <a:pt x="5346" y="484"/>
                  </a:lnTo>
                  <a:lnTo>
                    <a:pt x="5332" y="484"/>
                  </a:lnTo>
                  <a:lnTo>
                    <a:pt x="5283" y="491"/>
                  </a:lnTo>
                  <a:lnTo>
                    <a:pt x="5266" y="491"/>
                  </a:lnTo>
                  <a:lnTo>
                    <a:pt x="5206" y="494"/>
                  </a:lnTo>
                  <a:lnTo>
                    <a:pt x="5203" y="494"/>
                  </a:lnTo>
                  <a:lnTo>
                    <a:pt x="5147" y="498"/>
                  </a:lnTo>
                  <a:lnTo>
                    <a:pt x="5007" y="498"/>
                  </a:lnTo>
                  <a:cubicBezTo>
                    <a:pt x="4989" y="498"/>
                    <a:pt x="4972" y="498"/>
                    <a:pt x="4954" y="494"/>
                  </a:cubicBezTo>
                  <a:lnTo>
                    <a:pt x="4947" y="494"/>
                  </a:lnTo>
                  <a:cubicBezTo>
                    <a:pt x="4933" y="491"/>
                    <a:pt x="4919" y="491"/>
                    <a:pt x="4905" y="487"/>
                  </a:cubicBezTo>
                  <a:lnTo>
                    <a:pt x="4898" y="487"/>
                  </a:lnTo>
                  <a:cubicBezTo>
                    <a:pt x="4881" y="484"/>
                    <a:pt x="4867" y="480"/>
                    <a:pt x="4853" y="477"/>
                  </a:cubicBezTo>
                  <a:lnTo>
                    <a:pt x="4846" y="473"/>
                  </a:lnTo>
                  <a:cubicBezTo>
                    <a:pt x="4832" y="470"/>
                    <a:pt x="4821" y="466"/>
                    <a:pt x="4811" y="459"/>
                  </a:cubicBezTo>
                  <a:cubicBezTo>
                    <a:pt x="4768" y="439"/>
                    <a:pt x="4635" y="431"/>
                    <a:pt x="4464" y="431"/>
                  </a:cubicBezTo>
                  <a:cubicBezTo>
                    <a:pt x="4218" y="431"/>
                    <a:pt x="3892" y="447"/>
                    <a:pt x="3641" y="466"/>
                  </a:cubicBezTo>
                  <a:lnTo>
                    <a:pt x="3610" y="470"/>
                  </a:lnTo>
                  <a:lnTo>
                    <a:pt x="3417" y="274"/>
                  </a:lnTo>
                  <a:lnTo>
                    <a:pt x="1555" y="274"/>
                  </a:lnTo>
                  <a:cubicBezTo>
                    <a:pt x="1366" y="274"/>
                    <a:pt x="1212" y="249"/>
                    <a:pt x="1026" y="127"/>
                  </a:cubicBezTo>
                  <a:cubicBezTo>
                    <a:pt x="952" y="77"/>
                    <a:pt x="878" y="53"/>
                    <a:pt x="797" y="53"/>
                  </a:cubicBezTo>
                  <a:cubicBezTo>
                    <a:pt x="728" y="53"/>
                    <a:pt x="654" y="70"/>
                    <a:pt x="571" y="106"/>
                  </a:cubicBezTo>
                  <a:cubicBezTo>
                    <a:pt x="529" y="123"/>
                    <a:pt x="495" y="130"/>
                    <a:pt x="466" y="130"/>
                  </a:cubicBezTo>
                  <a:cubicBezTo>
                    <a:pt x="426" y="130"/>
                    <a:pt x="398" y="116"/>
                    <a:pt x="375" y="95"/>
                  </a:cubicBezTo>
                  <a:cubicBezTo>
                    <a:pt x="357" y="78"/>
                    <a:pt x="343" y="57"/>
                    <a:pt x="333" y="36"/>
                  </a:cubicBezTo>
                  <a:cubicBezTo>
                    <a:pt x="319" y="1"/>
                    <a:pt x="315" y="1"/>
                    <a:pt x="2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55"/>
            <p:cNvSpPr/>
            <p:nvPr/>
          </p:nvSpPr>
          <p:spPr>
            <a:xfrm>
              <a:off x="6064555" y="3489862"/>
              <a:ext cx="107827" cy="95848"/>
            </a:xfrm>
            <a:custGeom>
              <a:avLst/>
              <a:gdLst/>
              <a:ahLst/>
              <a:cxnLst/>
              <a:rect l="l" t="t" r="r" b="b"/>
              <a:pathLst>
                <a:path w="4121" h="3663" extrusionOk="0">
                  <a:moveTo>
                    <a:pt x="2664" y="1"/>
                  </a:moveTo>
                  <a:lnTo>
                    <a:pt x="2248" y="11"/>
                  </a:lnTo>
                  <a:cubicBezTo>
                    <a:pt x="1999" y="81"/>
                    <a:pt x="1999" y="144"/>
                    <a:pt x="1999" y="221"/>
                  </a:cubicBezTo>
                  <a:cubicBezTo>
                    <a:pt x="1999" y="372"/>
                    <a:pt x="1656" y="610"/>
                    <a:pt x="1449" y="673"/>
                  </a:cubicBezTo>
                  <a:cubicBezTo>
                    <a:pt x="1348" y="704"/>
                    <a:pt x="1222" y="883"/>
                    <a:pt x="1120" y="1023"/>
                  </a:cubicBezTo>
                  <a:cubicBezTo>
                    <a:pt x="1022" y="1163"/>
                    <a:pt x="959" y="1251"/>
                    <a:pt x="893" y="1282"/>
                  </a:cubicBezTo>
                  <a:cubicBezTo>
                    <a:pt x="882" y="1289"/>
                    <a:pt x="868" y="1293"/>
                    <a:pt x="854" y="1296"/>
                  </a:cubicBezTo>
                  <a:lnTo>
                    <a:pt x="847" y="1296"/>
                  </a:lnTo>
                  <a:cubicBezTo>
                    <a:pt x="833" y="1300"/>
                    <a:pt x="816" y="1303"/>
                    <a:pt x="802" y="1303"/>
                  </a:cubicBezTo>
                  <a:lnTo>
                    <a:pt x="739" y="1303"/>
                  </a:lnTo>
                  <a:cubicBezTo>
                    <a:pt x="718" y="1303"/>
                    <a:pt x="697" y="1300"/>
                    <a:pt x="676" y="1296"/>
                  </a:cubicBezTo>
                  <a:lnTo>
                    <a:pt x="662" y="1296"/>
                  </a:lnTo>
                  <a:lnTo>
                    <a:pt x="602" y="1286"/>
                  </a:lnTo>
                  <a:lnTo>
                    <a:pt x="592" y="1286"/>
                  </a:lnTo>
                  <a:lnTo>
                    <a:pt x="518" y="1268"/>
                  </a:lnTo>
                  <a:lnTo>
                    <a:pt x="511" y="1268"/>
                  </a:lnTo>
                  <a:lnTo>
                    <a:pt x="438" y="1251"/>
                  </a:lnTo>
                  <a:lnTo>
                    <a:pt x="420" y="1247"/>
                  </a:lnTo>
                  <a:lnTo>
                    <a:pt x="340" y="1223"/>
                  </a:lnTo>
                  <a:cubicBezTo>
                    <a:pt x="280" y="1205"/>
                    <a:pt x="221" y="1191"/>
                    <a:pt x="161" y="1181"/>
                  </a:cubicBezTo>
                  <a:lnTo>
                    <a:pt x="137" y="1181"/>
                  </a:lnTo>
                  <a:cubicBezTo>
                    <a:pt x="116" y="1181"/>
                    <a:pt x="95" y="1184"/>
                    <a:pt x="77" y="1188"/>
                  </a:cubicBezTo>
                  <a:lnTo>
                    <a:pt x="42" y="1191"/>
                  </a:lnTo>
                  <a:lnTo>
                    <a:pt x="7" y="1198"/>
                  </a:lnTo>
                  <a:lnTo>
                    <a:pt x="0" y="1198"/>
                  </a:lnTo>
                  <a:cubicBezTo>
                    <a:pt x="7" y="1212"/>
                    <a:pt x="18" y="1223"/>
                    <a:pt x="25" y="1233"/>
                  </a:cubicBezTo>
                  <a:lnTo>
                    <a:pt x="32" y="1240"/>
                  </a:lnTo>
                  <a:lnTo>
                    <a:pt x="56" y="1272"/>
                  </a:lnTo>
                  <a:lnTo>
                    <a:pt x="63" y="1279"/>
                  </a:lnTo>
                  <a:lnTo>
                    <a:pt x="88" y="1303"/>
                  </a:lnTo>
                  <a:lnTo>
                    <a:pt x="91" y="1307"/>
                  </a:lnTo>
                  <a:lnTo>
                    <a:pt x="116" y="1331"/>
                  </a:lnTo>
                  <a:lnTo>
                    <a:pt x="123" y="1338"/>
                  </a:lnTo>
                  <a:lnTo>
                    <a:pt x="144" y="1359"/>
                  </a:lnTo>
                  <a:lnTo>
                    <a:pt x="147" y="1363"/>
                  </a:lnTo>
                  <a:lnTo>
                    <a:pt x="168" y="1377"/>
                  </a:lnTo>
                  <a:lnTo>
                    <a:pt x="172" y="1380"/>
                  </a:lnTo>
                  <a:lnTo>
                    <a:pt x="189" y="1394"/>
                  </a:lnTo>
                  <a:lnTo>
                    <a:pt x="193" y="1394"/>
                  </a:lnTo>
                  <a:cubicBezTo>
                    <a:pt x="196" y="1394"/>
                    <a:pt x="200" y="1398"/>
                    <a:pt x="207" y="1398"/>
                  </a:cubicBezTo>
                  <a:cubicBezTo>
                    <a:pt x="287" y="1401"/>
                    <a:pt x="315" y="1503"/>
                    <a:pt x="354" y="1664"/>
                  </a:cubicBezTo>
                  <a:cubicBezTo>
                    <a:pt x="392" y="1807"/>
                    <a:pt x="445" y="2024"/>
                    <a:pt x="529" y="2059"/>
                  </a:cubicBezTo>
                  <a:cubicBezTo>
                    <a:pt x="588" y="2087"/>
                    <a:pt x="1117" y="2318"/>
                    <a:pt x="1117" y="2504"/>
                  </a:cubicBezTo>
                  <a:cubicBezTo>
                    <a:pt x="1117" y="2528"/>
                    <a:pt x="1159" y="2584"/>
                    <a:pt x="1194" y="2626"/>
                  </a:cubicBezTo>
                  <a:cubicBezTo>
                    <a:pt x="1260" y="2707"/>
                    <a:pt x="1334" y="2801"/>
                    <a:pt x="1334" y="2914"/>
                  </a:cubicBezTo>
                  <a:cubicBezTo>
                    <a:pt x="1334" y="2977"/>
                    <a:pt x="1383" y="3061"/>
                    <a:pt x="1453" y="3134"/>
                  </a:cubicBezTo>
                  <a:cubicBezTo>
                    <a:pt x="1505" y="3190"/>
                    <a:pt x="1575" y="3225"/>
                    <a:pt x="1649" y="3232"/>
                  </a:cubicBezTo>
                  <a:cubicBezTo>
                    <a:pt x="1658" y="3232"/>
                    <a:pt x="1667" y="3232"/>
                    <a:pt x="1676" y="3232"/>
                  </a:cubicBezTo>
                  <a:cubicBezTo>
                    <a:pt x="1843" y="3232"/>
                    <a:pt x="1957" y="3264"/>
                    <a:pt x="2027" y="3330"/>
                  </a:cubicBezTo>
                  <a:cubicBezTo>
                    <a:pt x="2031" y="3334"/>
                    <a:pt x="2034" y="3337"/>
                    <a:pt x="2034" y="3341"/>
                  </a:cubicBezTo>
                  <a:cubicBezTo>
                    <a:pt x="2041" y="3348"/>
                    <a:pt x="2048" y="3355"/>
                    <a:pt x="2055" y="3365"/>
                  </a:cubicBezTo>
                  <a:cubicBezTo>
                    <a:pt x="2059" y="3369"/>
                    <a:pt x="2062" y="3372"/>
                    <a:pt x="2066" y="3379"/>
                  </a:cubicBezTo>
                  <a:lnTo>
                    <a:pt x="2087" y="3348"/>
                  </a:lnTo>
                  <a:lnTo>
                    <a:pt x="2101" y="3481"/>
                  </a:lnTo>
                  <a:lnTo>
                    <a:pt x="2104" y="3481"/>
                  </a:lnTo>
                  <a:lnTo>
                    <a:pt x="2104" y="3502"/>
                  </a:lnTo>
                  <a:cubicBezTo>
                    <a:pt x="2145" y="3507"/>
                    <a:pt x="2188" y="3510"/>
                    <a:pt x="2230" y="3510"/>
                  </a:cubicBezTo>
                  <a:cubicBezTo>
                    <a:pt x="2245" y="3510"/>
                    <a:pt x="2261" y="3510"/>
                    <a:pt x="2276" y="3509"/>
                  </a:cubicBezTo>
                  <a:cubicBezTo>
                    <a:pt x="2290" y="3508"/>
                    <a:pt x="2304" y="3508"/>
                    <a:pt x="2318" y="3508"/>
                  </a:cubicBezTo>
                  <a:cubicBezTo>
                    <a:pt x="2388" y="3508"/>
                    <a:pt x="2457" y="3515"/>
                    <a:pt x="2524" y="3530"/>
                  </a:cubicBezTo>
                  <a:lnTo>
                    <a:pt x="2531" y="3533"/>
                  </a:lnTo>
                  <a:cubicBezTo>
                    <a:pt x="2542" y="3537"/>
                    <a:pt x="2552" y="3540"/>
                    <a:pt x="2559" y="3544"/>
                  </a:cubicBezTo>
                  <a:cubicBezTo>
                    <a:pt x="2566" y="3544"/>
                    <a:pt x="2570" y="3547"/>
                    <a:pt x="2573" y="3551"/>
                  </a:cubicBezTo>
                  <a:cubicBezTo>
                    <a:pt x="2577" y="3554"/>
                    <a:pt x="2584" y="3558"/>
                    <a:pt x="2591" y="3565"/>
                  </a:cubicBezTo>
                  <a:cubicBezTo>
                    <a:pt x="2594" y="3568"/>
                    <a:pt x="2598" y="3572"/>
                    <a:pt x="2601" y="3575"/>
                  </a:cubicBezTo>
                  <a:cubicBezTo>
                    <a:pt x="2605" y="3579"/>
                    <a:pt x="2608" y="3582"/>
                    <a:pt x="2612" y="3589"/>
                  </a:cubicBezTo>
                  <a:cubicBezTo>
                    <a:pt x="2643" y="3614"/>
                    <a:pt x="2808" y="3624"/>
                    <a:pt x="2902" y="3631"/>
                  </a:cubicBezTo>
                  <a:cubicBezTo>
                    <a:pt x="2990" y="3635"/>
                    <a:pt x="3081" y="3645"/>
                    <a:pt x="3165" y="3663"/>
                  </a:cubicBezTo>
                  <a:lnTo>
                    <a:pt x="3203" y="3631"/>
                  </a:lnTo>
                  <a:lnTo>
                    <a:pt x="3224" y="3607"/>
                  </a:lnTo>
                  <a:lnTo>
                    <a:pt x="3305" y="3533"/>
                  </a:lnTo>
                  <a:cubicBezTo>
                    <a:pt x="3459" y="3386"/>
                    <a:pt x="3620" y="3236"/>
                    <a:pt x="3683" y="3148"/>
                  </a:cubicBezTo>
                  <a:cubicBezTo>
                    <a:pt x="3749" y="3064"/>
                    <a:pt x="3749" y="2963"/>
                    <a:pt x="3753" y="2861"/>
                  </a:cubicBezTo>
                  <a:cubicBezTo>
                    <a:pt x="3756" y="2763"/>
                    <a:pt x="3760" y="2651"/>
                    <a:pt x="3847" y="2598"/>
                  </a:cubicBezTo>
                  <a:cubicBezTo>
                    <a:pt x="3959" y="2518"/>
                    <a:pt x="4051" y="2413"/>
                    <a:pt x="4121" y="2294"/>
                  </a:cubicBezTo>
                  <a:cubicBezTo>
                    <a:pt x="4065" y="2259"/>
                    <a:pt x="4054" y="2182"/>
                    <a:pt x="4044" y="2112"/>
                  </a:cubicBezTo>
                  <a:cubicBezTo>
                    <a:pt x="4033" y="2031"/>
                    <a:pt x="4019" y="1940"/>
                    <a:pt x="3956" y="1877"/>
                  </a:cubicBezTo>
                  <a:cubicBezTo>
                    <a:pt x="3840" y="1762"/>
                    <a:pt x="3924" y="1660"/>
                    <a:pt x="3984" y="1590"/>
                  </a:cubicBezTo>
                  <a:cubicBezTo>
                    <a:pt x="4040" y="1517"/>
                    <a:pt x="4093" y="1457"/>
                    <a:pt x="4082" y="1352"/>
                  </a:cubicBezTo>
                  <a:cubicBezTo>
                    <a:pt x="4075" y="1216"/>
                    <a:pt x="4075" y="1076"/>
                    <a:pt x="4082" y="936"/>
                  </a:cubicBezTo>
                  <a:cubicBezTo>
                    <a:pt x="4089" y="803"/>
                    <a:pt x="4096" y="599"/>
                    <a:pt x="4079" y="547"/>
                  </a:cubicBezTo>
                  <a:cubicBezTo>
                    <a:pt x="4033" y="533"/>
                    <a:pt x="3988" y="519"/>
                    <a:pt x="3938" y="512"/>
                  </a:cubicBezTo>
                  <a:cubicBezTo>
                    <a:pt x="3798" y="477"/>
                    <a:pt x="3602" y="431"/>
                    <a:pt x="3455" y="337"/>
                  </a:cubicBezTo>
                  <a:cubicBezTo>
                    <a:pt x="3252" y="200"/>
                    <a:pt x="2790" y="176"/>
                    <a:pt x="2783" y="176"/>
                  </a:cubicBezTo>
                  <a:lnTo>
                    <a:pt x="2745" y="176"/>
                  </a:lnTo>
                  <a:lnTo>
                    <a:pt x="26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55"/>
            <p:cNvSpPr/>
            <p:nvPr/>
          </p:nvSpPr>
          <p:spPr>
            <a:xfrm>
              <a:off x="5992077" y="3522021"/>
              <a:ext cx="124154" cy="133319"/>
            </a:xfrm>
            <a:custGeom>
              <a:avLst/>
              <a:gdLst/>
              <a:ahLst/>
              <a:cxnLst/>
              <a:rect l="l" t="t" r="r" b="b"/>
              <a:pathLst>
                <a:path w="4745" h="5095" extrusionOk="0">
                  <a:moveTo>
                    <a:pt x="2627" y="1"/>
                  </a:moveTo>
                  <a:cubicBezTo>
                    <a:pt x="2518" y="32"/>
                    <a:pt x="2406" y="53"/>
                    <a:pt x="2294" y="60"/>
                  </a:cubicBezTo>
                  <a:cubicBezTo>
                    <a:pt x="2168" y="60"/>
                    <a:pt x="2021" y="197"/>
                    <a:pt x="1958" y="281"/>
                  </a:cubicBezTo>
                  <a:cubicBezTo>
                    <a:pt x="1940" y="305"/>
                    <a:pt x="1909" y="323"/>
                    <a:pt x="1877" y="323"/>
                  </a:cubicBezTo>
                  <a:cubicBezTo>
                    <a:pt x="1807" y="323"/>
                    <a:pt x="1744" y="260"/>
                    <a:pt x="1678" y="183"/>
                  </a:cubicBezTo>
                  <a:cubicBezTo>
                    <a:pt x="1646" y="148"/>
                    <a:pt x="1615" y="113"/>
                    <a:pt x="1580" y="85"/>
                  </a:cubicBezTo>
                  <a:cubicBezTo>
                    <a:pt x="1575" y="83"/>
                    <a:pt x="1569" y="82"/>
                    <a:pt x="1562" y="82"/>
                  </a:cubicBezTo>
                  <a:cubicBezTo>
                    <a:pt x="1484" y="82"/>
                    <a:pt x="1263" y="176"/>
                    <a:pt x="1174" y="211"/>
                  </a:cubicBezTo>
                  <a:cubicBezTo>
                    <a:pt x="1107" y="239"/>
                    <a:pt x="1055" y="263"/>
                    <a:pt x="1020" y="270"/>
                  </a:cubicBezTo>
                  <a:cubicBezTo>
                    <a:pt x="866" y="302"/>
                    <a:pt x="708" y="323"/>
                    <a:pt x="551" y="333"/>
                  </a:cubicBezTo>
                  <a:lnTo>
                    <a:pt x="551" y="2150"/>
                  </a:lnTo>
                  <a:cubicBezTo>
                    <a:pt x="551" y="2329"/>
                    <a:pt x="326" y="2343"/>
                    <a:pt x="162" y="2353"/>
                  </a:cubicBezTo>
                  <a:cubicBezTo>
                    <a:pt x="109" y="2353"/>
                    <a:pt x="53" y="2360"/>
                    <a:pt x="1" y="2374"/>
                  </a:cubicBezTo>
                  <a:lnTo>
                    <a:pt x="1" y="3922"/>
                  </a:lnTo>
                  <a:lnTo>
                    <a:pt x="8" y="3925"/>
                  </a:lnTo>
                  <a:lnTo>
                    <a:pt x="32" y="3936"/>
                  </a:lnTo>
                  <a:lnTo>
                    <a:pt x="60" y="3950"/>
                  </a:lnTo>
                  <a:lnTo>
                    <a:pt x="81" y="3960"/>
                  </a:lnTo>
                  <a:lnTo>
                    <a:pt x="106" y="3974"/>
                  </a:lnTo>
                  <a:lnTo>
                    <a:pt x="127" y="3985"/>
                  </a:lnTo>
                  <a:lnTo>
                    <a:pt x="148" y="3999"/>
                  </a:lnTo>
                  <a:lnTo>
                    <a:pt x="162" y="4009"/>
                  </a:lnTo>
                  <a:lnTo>
                    <a:pt x="183" y="4023"/>
                  </a:lnTo>
                  <a:lnTo>
                    <a:pt x="193" y="4034"/>
                  </a:lnTo>
                  <a:cubicBezTo>
                    <a:pt x="200" y="4037"/>
                    <a:pt x="204" y="4044"/>
                    <a:pt x="211" y="4048"/>
                  </a:cubicBezTo>
                  <a:lnTo>
                    <a:pt x="221" y="4058"/>
                  </a:lnTo>
                  <a:cubicBezTo>
                    <a:pt x="225" y="4065"/>
                    <a:pt x="228" y="4072"/>
                    <a:pt x="232" y="4076"/>
                  </a:cubicBezTo>
                  <a:lnTo>
                    <a:pt x="239" y="4086"/>
                  </a:lnTo>
                  <a:cubicBezTo>
                    <a:pt x="246" y="4097"/>
                    <a:pt x="249" y="4104"/>
                    <a:pt x="253" y="4114"/>
                  </a:cubicBezTo>
                  <a:lnTo>
                    <a:pt x="260" y="4132"/>
                  </a:lnTo>
                  <a:cubicBezTo>
                    <a:pt x="393" y="4464"/>
                    <a:pt x="466" y="4678"/>
                    <a:pt x="431" y="4772"/>
                  </a:cubicBezTo>
                  <a:cubicBezTo>
                    <a:pt x="417" y="4825"/>
                    <a:pt x="375" y="4867"/>
                    <a:pt x="326" y="4881"/>
                  </a:cubicBezTo>
                  <a:cubicBezTo>
                    <a:pt x="323" y="4909"/>
                    <a:pt x="323" y="4933"/>
                    <a:pt x="319" y="4958"/>
                  </a:cubicBezTo>
                  <a:cubicBezTo>
                    <a:pt x="316" y="4989"/>
                    <a:pt x="309" y="5042"/>
                    <a:pt x="319" y="5052"/>
                  </a:cubicBezTo>
                  <a:cubicBezTo>
                    <a:pt x="319" y="5052"/>
                    <a:pt x="330" y="5059"/>
                    <a:pt x="358" y="5059"/>
                  </a:cubicBezTo>
                  <a:cubicBezTo>
                    <a:pt x="414" y="5059"/>
                    <a:pt x="470" y="5066"/>
                    <a:pt x="526" y="5077"/>
                  </a:cubicBezTo>
                  <a:cubicBezTo>
                    <a:pt x="588" y="5085"/>
                    <a:pt x="653" y="5094"/>
                    <a:pt x="711" y="5094"/>
                  </a:cubicBezTo>
                  <a:cubicBezTo>
                    <a:pt x="774" y="5094"/>
                    <a:pt x="828" y="5084"/>
                    <a:pt x="859" y="5049"/>
                  </a:cubicBezTo>
                  <a:cubicBezTo>
                    <a:pt x="894" y="5007"/>
                    <a:pt x="950" y="4954"/>
                    <a:pt x="1016" y="4891"/>
                  </a:cubicBezTo>
                  <a:cubicBezTo>
                    <a:pt x="1135" y="4779"/>
                    <a:pt x="1335" y="4597"/>
                    <a:pt x="1345" y="4517"/>
                  </a:cubicBezTo>
                  <a:cubicBezTo>
                    <a:pt x="1352" y="4426"/>
                    <a:pt x="1394" y="4209"/>
                    <a:pt x="1541" y="4139"/>
                  </a:cubicBezTo>
                  <a:cubicBezTo>
                    <a:pt x="1571" y="4124"/>
                    <a:pt x="1602" y="4117"/>
                    <a:pt x="1635" y="4117"/>
                  </a:cubicBezTo>
                  <a:cubicBezTo>
                    <a:pt x="1692" y="4117"/>
                    <a:pt x="1754" y="4139"/>
                    <a:pt x="1818" y="4181"/>
                  </a:cubicBezTo>
                  <a:lnTo>
                    <a:pt x="1884" y="4226"/>
                  </a:lnTo>
                  <a:cubicBezTo>
                    <a:pt x="2091" y="4359"/>
                    <a:pt x="2122" y="4380"/>
                    <a:pt x="2427" y="4380"/>
                  </a:cubicBezTo>
                  <a:cubicBezTo>
                    <a:pt x="2784" y="4380"/>
                    <a:pt x="2833" y="4363"/>
                    <a:pt x="2882" y="4188"/>
                  </a:cubicBezTo>
                  <a:cubicBezTo>
                    <a:pt x="2896" y="4128"/>
                    <a:pt x="2907" y="4072"/>
                    <a:pt x="2914" y="4013"/>
                  </a:cubicBezTo>
                  <a:cubicBezTo>
                    <a:pt x="2931" y="3880"/>
                    <a:pt x="2949" y="3733"/>
                    <a:pt x="3155" y="3733"/>
                  </a:cubicBezTo>
                  <a:cubicBezTo>
                    <a:pt x="3344" y="3733"/>
                    <a:pt x="3558" y="3554"/>
                    <a:pt x="3558" y="3459"/>
                  </a:cubicBezTo>
                  <a:cubicBezTo>
                    <a:pt x="3558" y="3284"/>
                    <a:pt x="3673" y="3022"/>
                    <a:pt x="3852" y="3022"/>
                  </a:cubicBezTo>
                  <a:cubicBezTo>
                    <a:pt x="3957" y="3022"/>
                    <a:pt x="4198" y="2875"/>
                    <a:pt x="4223" y="2749"/>
                  </a:cubicBezTo>
                  <a:cubicBezTo>
                    <a:pt x="4251" y="2616"/>
                    <a:pt x="4370" y="2588"/>
                    <a:pt x="4461" y="2570"/>
                  </a:cubicBezTo>
                  <a:cubicBezTo>
                    <a:pt x="4503" y="2567"/>
                    <a:pt x="4541" y="2553"/>
                    <a:pt x="4576" y="2528"/>
                  </a:cubicBezTo>
                  <a:lnTo>
                    <a:pt x="4590" y="2511"/>
                  </a:lnTo>
                  <a:lnTo>
                    <a:pt x="4594" y="2504"/>
                  </a:lnTo>
                  <a:lnTo>
                    <a:pt x="4604" y="2490"/>
                  </a:lnTo>
                  <a:lnTo>
                    <a:pt x="4611" y="2479"/>
                  </a:lnTo>
                  <a:lnTo>
                    <a:pt x="4625" y="2465"/>
                  </a:lnTo>
                  <a:lnTo>
                    <a:pt x="4632" y="2451"/>
                  </a:lnTo>
                  <a:lnTo>
                    <a:pt x="4646" y="2434"/>
                  </a:lnTo>
                  <a:lnTo>
                    <a:pt x="4657" y="2420"/>
                  </a:lnTo>
                  <a:lnTo>
                    <a:pt x="4667" y="2402"/>
                  </a:lnTo>
                  <a:lnTo>
                    <a:pt x="4682" y="2381"/>
                  </a:lnTo>
                  <a:lnTo>
                    <a:pt x="4696" y="2364"/>
                  </a:lnTo>
                  <a:lnTo>
                    <a:pt x="4710" y="2343"/>
                  </a:lnTo>
                  <a:lnTo>
                    <a:pt x="4724" y="2322"/>
                  </a:lnTo>
                  <a:lnTo>
                    <a:pt x="4738" y="2301"/>
                  </a:lnTo>
                  <a:lnTo>
                    <a:pt x="4745" y="2290"/>
                  </a:lnTo>
                  <a:cubicBezTo>
                    <a:pt x="4741" y="2283"/>
                    <a:pt x="4741" y="2280"/>
                    <a:pt x="4741" y="2276"/>
                  </a:cubicBezTo>
                  <a:lnTo>
                    <a:pt x="4741" y="2262"/>
                  </a:lnTo>
                  <a:cubicBezTo>
                    <a:pt x="4741" y="2259"/>
                    <a:pt x="4741" y="2255"/>
                    <a:pt x="4738" y="2252"/>
                  </a:cubicBezTo>
                  <a:cubicBezTo>
                    <a:pt x="4734" y="2245"/>
                    <a:pt x="4734" y="2241"/>
                    <a:pt x="4734" y="2238"/>
                  </a:cubicBezTo>
                  <a:cubicBezTo>
                    <a:pt x="4731" y="2234"/>
                    <a:pt x="4731" y="2231"/>
                    <a:pt x="4727" y="2227"/>
                  </a:cubicBezTo>
                  <a:cubicBezTo>
                    <a:pt x="4724" y="2224"/>
                    <a:pt x="4724" y="2220"/>
                    <a:pt x="4720" y="2217"/>
                  </a:cubicBezTo>
                  <a:cubicBezTo>
                    <a:pt x="4720" y="2213"/>
                    <a:pt x="4717" y="2210"/>
                    <a:pt x="4713" y="2206"/>
                  </a:cubicBezTo>
                  <a:cubicBezTo>
                    <a:pt x="4710" y="2203"/>
                    <a:pt x="4710" y="2199"/>
                    <a:pt x="4706" y="2196"/>
                  </a:cubicBezTo>
                  <a:cubicBezTo>
                    <a:pt x="4666" y="2158"/>
                    <a:pt x="4584" y="2135"/>
                    <a:pt x="4471" y="2135"/>
                  </a:cubicBezTo>
                  <a:cubicBezTo>
                    <a:pt x="4457" y="2135"/>
                    <a:pt x="4442" y="2135"/>
                    <a:pt x="4426" y="2136"/>
                  </a:cubicBezTo>
                  <a:cubicBezTo>
                    <a:pt x="4423" y="2136"/>
                    <a:pt x="4420" y="2136"/>
                    <a:pt x="4417" y="2136"/>
                  </a:cubicBezTo>
                  <a:cubicBezTo>
                    <a:pt x="4328" y="2136"/>
                    <a:pt x="4223" y="2084"/>
                    <a:pt x="4132" y="2000"/>
                  </a:cubicBezTo>
                  <a:cubicBezTo>
                    <a:pt x="4041" y="1909"/>
                    <a:pt x="3974" y="1786"/>
                    <a:pt x="3974" y="1688"/>
                  </a:cubicBezTo>
                  <a:cubicBezTo>
                    <a:pt x="3974" y="1618"/>
                    <a:pt x="3918" y="1548"/>
                    <a:pt x="3862" y="1481"/>
                  </a:cubicBezTo>
                  <a:cubicBezTo>
                    <a:pt x="3806" y="1415"/>
                    <a:pt x="3754" y="1352"/>
                    <a:pt x="3754" y="1275"/>
                  </a:cubicBezTo>
                  <a:cubicBezTo>
                    <a:pt x="3743" y="1226"/>
                    <a:pt x="3516" y="1068"/>
                    <a:pt x="3250" y="953"/>
                  </a:cubicBezTo>
                  <a:cubicBezTo>
                    <a:pt x="3106" y="893"/>
                    <a:pt x="3047" y="659"/>
                    <a:pt x="2998" y="470"/>
                  </a:cubicBezTo>
                  <a:lnTo>
                    <a:pt x="2991" y="445"/>
                  </a:lnTo>
                  <a:cubicBezTo>
                    <a:pt x="2980" y="396"/>
                    <a:pt x="2966" y="347"/>
                    <a:pt x="2949" y="298"/>
                  </a:cubicBezTo>
                  <a:cubicBezTo>
                    <a:pt x="2942" y="298"/>
                    <a:pt x="2935" y="295"/>
                    <a:pt x="2928" y="291"/>
                  </a:cubicBezTo>
                  <a:lnTo>
                    <a:pt x="2921" y="288"/>
                  </a:lnTo>
                  <a:lnTo>
                    <a:pt x="2907" y="281"/>
                  </a:lnTo>
                  <a:lnTo>
                    <a:pt x="2896" y="277"/>
                  </a:lnTo>
                  <a:lnTo>
                    <a:pt x="2882" y="267"/>
                  </a:lnTo>
                  <a:lnTo>
                    <a:pt x="2875" y="260"/>
                  </a:lnTo>
                  <a:lnTo>
                    <a:pt x="2861" y="253"/>
                  </a:lnTo>
                  <a:lnTo>
                    <a:pt x="2851" y="246"/>
                  </a:lnTo>
                  <a:lnTo>
                    <a:pt x="2837" y="232"/>
                  </a:lnTo>
                  <a:lnTo>
                    <a:pt x="2826" y="225"/>
                  </a:lnTo>
                  <a:lnTo>
                    <a:pt x="2812" y="214"/>
                  </a:lnTo>
                  <a:lnTo>
                    <a:pt x="2805" y="204"/>
                  </a:lnTo>
                  <a:lnTo>
                    <a:pt x="2788" y="190"/>
                  </a:lnTo>
                  <a:lnTo>
                    <a:pt x="2781" y="183"/>
                  </a:lnTo>
                  <a:lnTo>
                    <a:pt x="2760" y="158"/>
                  </a:lnTo>
                  <a:lnTo>
                    <a:pt x="2749" y="148"/>
                  </a:lnTo>
                  <a:lnTo>
                    <a:pt x="2735" y="134"/>
                  </a:lnTo>
                  <a:lnTo>
                    <a:pt x="2725" y="123"/>
                  </a:lnTo>
                  <a:lnTo>
                    <a:pt x="2714" y="109"/>
                  </a:lnTo>
                  <a:lnTo>
                    <a:pt x="2704" y="99"/>
                  </a:lnTo>
                  <a:lnTo>
                    <a:pt x="2693" y="85"/>
                  </a:lnTo>
                  <a:lnTo>
                    <a:pt x="2686" y="74"/>
                  </a:lnTo>
                  <a:lnTo>
                    <a:pt x="2676" y="60"/>
                  </a:lnTo>
                  <a:lnTo>
                    <a:pt x="2665" y="50"/>
                  </a:lnTo>
                  <a:lnTo>
                    <a:pt x="2655" y="36"/>
                  </a:lnTo>
                  <a:lnTo>
                    <a:pt x="2648" y="25"/>
                  </a:lnTo>
                  <a:lnTo>
                    <a:pt x="2637" y="8"/>
                  </a:lnTo>
                  <a:lnTo>
                    <a:pt x="26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55"/>
            <p:cNvSpPr/>
            <p:nvPr/>
          </p:nvSpPr>
          <p:spPr>
            <a:xfrm>
              <a:off x="6060787" y="3522021"/>
              <a:ext cx="105" cy="26"/>
            </a:xfrm>
            <a:custGeom>
              <a:avLst/>
              <a:gdLst/>
              <a:ahLst/>
              <a:cxnLst/>
              <a:rect l="l" t="t" r="r" b="b"/>
              <a:pathLst>
                <a:path w="4" h="1" extrusionOk="0">
                  <a:moveTo>
                    <a:pt x="4" y="1"/>
                  </a:moveTo>
                  <a:lnTo>
                    <a:pt x="1" y="1"/>
                  </a:ln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55"/>
            <p:cNvSpPr/>
            <p:nvPr/>
          </p:nvSpPr>
          <p:spPr>
            <a:xfrm>
              <a:off x="6060892" y="3522021"/>
              <a:ext cx="105" cy="209"/>
            </a:xfrm>
            <a:custGeom>
              <a:avLst/>
              <a:gdLst/>
              <a:ahLst/>
              <a:cxnLst/>
              <a:rect l="l" t="t" r="r" b="b"/>
              <a:pathLst>
                <a:path w="4" h="8" extrusionOk="0">
                  <a:moveTo>
                    <a:pt x="4"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55"/>
            <p:cNvSpPr/>
            <p:nvPr/>
          </p:nvSpPr>
          <p:spPr>
            <a:xfrm>
              <a:off x="6115943" y="3580922"/>
              <a:ext cx="105" cy="314"/>
            </a:xfrm>
            <a:custGeom>
              <a:avLst/>
              <a:gdLst/>
              <a:ahLst/>
              <a:cxnLst/>
              <a:rect l="l" t="t" r="r" b="b"/>
              <a:pathLst>
                <a:path w="4" h="12" extrusionOk="0">
                  <a:moveTo>
                    <a:pt x="0" y="1"/>
                  </a:moveTo>
                  <a:cubicBezTo>
                    <a:pt x="0" y="4"/>
                    <a:pt x="4" y="8"/>
                    <a:pt x="4" y="11"/>
                  </a:cubicBezTo>
                  <a:cubicBezTo>
                    <a:pt x="4" y="8"/>
                    <a:pt x="4" y="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55"/>
            <p:cNvSpPr/>
            <p:nvPr/>
          </p:nvSpPr>
          <p:spPr>
            <a:xfrm>
              <a:off x="6115394" y="3579744"/>
              <a:ext cx="183" cy="288"/>
            </a:xfrm>
            <a:custGeom>
              <a:avLst/>
              <a:gdLst/>
              <a:ahLst/>
              <a:cxnLst/>
              <a:rect l="l" t="t" r="r" b="b"/>
              <a:pathLst>
                <a:path w="7" h="11" extrusionOk="0">
                  <a:moveTo>
                    <a:pt x="7" y="11"/>
                  </a:moveTo>
                  <a:cubicBezTo>
                    <a:pt x="4" y="7"/>
                    <a:pt x="0" y="4"/>
                    <a:pt x="0" y="0"/>
                  </a:cubicBezTo>
                  <a:cubicBezTo>
                    <a:pt x="0" y="4"/>
                    <a:pt x="4" y="7"/>
                    <a:pt x="7"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55"/>
            <p:cNvSpPr/>
            <p:nvPr/>
          </p:nvSpPr>
          <p:spPr>
            <a:xfrm>
              <a:off x="6068401" y="3529531"/>
              <a:ext cx="209" cy="131"/>
            </a:xfrm>
            <a:custGeom>
              <a:avLst/>
              <a:gdLst/>
              <a:ahLst/>
              <a:cxnLst/>
              <a:rect l="l" t="t" r="r" b="b"/>
              <a:pathLst>
                <a:path w="8" h="5" extrusionOk="0">
                  <a:moveTo>
                    <a:pt x="7"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55"/>
            <p:cNvSpPr/>
            <p:nvPr/>
          </p:nvSpPr>
          <p:spPr>
            <a:xfrm>
              <a:off x="6116126" y="3581576"/>
              <a:ext cx="0" cy="288"/>
            </a:xfrm>
            <a:custGeom>
              <a:avLst/>
              <a:gdLst/>
              <a:ahLst/>
              <a:cxnLst/>
              <a:rect l="l" t="t" r="r" b="b"/>
              <a:pathLst>
                <a:path h="11" extrusionOk="0">
                  <a:moveTo>
                    <a:pt x="0" y="11"/>
                  </a:moveTo>
                  <a:lnTo>
                    <a:pt x="0" y="11"/>
                  </a:lnTo>
                  <a:lnTo>
                    <a:pt x="0" y="4"/>
                  </a:lnTo>
                  <a:cubicBezTo>
                    <a:pt x="0" y="0"/>
                    <a:pt x="0" y="7"/>
                    <a:pt x="0"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55"/>
            <p:cNvSpPr/>
            <p:nvPr/>
          </p:nvSpPr>
          <p:spPr>
            <a:xfrm>
              <a:off x="6100166" y="3574328"/>
              <a:ext cx="7640" cy="3611"/>
            </a:xfrm>
            <a:custGeom>
              <a:avLst/>
              <a:gdLst/>
              <a:ahLst/>
              <a:cxnLst/>
              <a:rect l="l" t="t" r="r" b="b"/>
              <a:pathLst>
                <a:path w="292" h="138" extrusionOk="0">
                  <a:moveTo>
                    <a:pt x="1" y="1"/>
                  </a:moveTo>
                  <a:cubicBezTo>
                    <a:pt x="35" y="33"/>
                    <a:pt x="71" y="60"/>
                    <a:pt x="108" y="82"/>
                  </a:cubicBezTo>
                  <a:lnTo>
                    <a:pt x="108" y="82"/>
                  </a:lnTo>
                  <a:cubicBezTo>
                    <a:pt x="72" y="60"/>
                    <a:pt x="36" y="33"/>
                    <a:pt x="1" y="1"/>
                  </a:cubicBezTo>
                  <a:close/>
                  <a:moveTo>
                    <a:pt x="108" y="82"/>
                  </a:moveTo>
                  <a:cubicBezTo>
                    <a:pt x="168" y="117"/>
                    <a:pt x="228" y="137"/>
                    <a:pt x="283" y="137"/>
                  </a:cubicBezTo>
                  <a:cubicBezTo>
                    <a:pt x="286" y="137"/>
                    <a:pt x="289" y="137"/>
                    <a:pt x="291" y="137"/>
                  </a:cubicBezTo>
                  <a:cubicBezTo>
                    <a:pt x="234" y="137"/>
                    <a:pt x="170" y="118"/>
                    <a:pt x="108" y="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55"/>
            <p:cNvSpPr/>
            <p:nvPr/>
          </p:nvSpPr>
          <p:spPr>
            <a:xfrm>
              <a:off x="6115760" y="3580294"/>
              <a:ext cx="105" cy="288"/>
            </a:xfrm>
            <a:custGeom>
              <a:avLst/>
              <a:gdLst/>
              <a:ahLst/>
              <a:cxnLst/>
              <a:rect l="l" t="t" r="r" b="b"/>
              <a:pathLst>
                <a:path w="4" h="11" extrusionOk="0">
                  <a:moveTo>
                    <a:pt x="4" y="11"/>
                  </a:moveTo>
                  <a:cubicBezTo>
                    <a:pt x="4" y="7"/>
                    <a:pt x="0" y="4"/>
                    <a:pt x="0" y="0"/>
                  </a:cubicBezTo>
                  <a:cubicBezTo>
                    <a:pt x="0" y="4"/>
                    <a:pt x="4" y="7"/>
                    <a:pt x="4"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55"/>
            <p:cNvSpPr/>
            <p:nvPr/>
          </p:nvSpPr>
          <p:spPr>
            <a:xfrm>
              <a:off x="6062252" y="3523957"/>
              <a:ext cx="314" cy="288"/>
            </a:xfrm>
            <a:custGeom>
              <a:avLst/>
              <a:gdLst/>
              <a:ahLst/>
              <a:cxnLst/>
              <a:rect l="l" t="t" r="r" b="b"/>
              <a:pathLst>
                <a:path w="12" h="11" extrusionOk="0">
                  <a:moveTo>
                    <a:pt x="11"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55"/>
            <p:cNvSpPr/>
            <p:nvPr/>
          </p:nvSpPr>
          <p:spPr>
            <a:xfrm>
              <a:off x="6062802" y="3524585"/>
              <a:ext cx="314" cy="314"/>
            </a:xfrm>
            <a:custGeom>
              <a:avLst/>
              <a:gdLst/>
              <a:ahLst/>
              <a:cxnLst/>
              <a:rect l="l" t="t" r="r" b="b"/>
              <a:pathLst>
                <a:path w="12" h="12" extrusionOk="0">
                  <a:moveTo>
                    <a:pt x="11"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55"/>
            <p:cNvSpPr/>
            <p:nvPr/>
          </p:nvSpPr>
          <p:spPr>
            <a:xfrm>
              <a:off x="6061258" y="3522675"/>
              <a:ext cx="288" cy="288"/>
            </a:xfrm>
            <a:custGeom>
              <a:avLst/>
              <a:gdLst/>
              <a:ahLst/>
              <a:cxnLst/>
              <a:rect l="l" t="t" r="r" b="b"/>
              <a:pathLst>
                <a:path w="11" h="11" extrusionOk="0">
                  <a:moveTo>
                    <a:pt x="11" y="11"/>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55"/>
            <p:cNvSpPr/>
            <p:nvPr/>
          </p:nvSpPr>
          <p:spPr>
            <a:xfrm>
              <a:off x="6061807" y="3523303"/>
              <a:ext cx="209" cy="314"/>
            </a:xfrm>
            <a:custGeom>
              <a:avLst/>
              <a:gdLst/>
              <a:ahLst/>
              <a:cxnLst/>
              <a:rect l="l" t="t" r="r" b="b"/>
              <a:pathLst>
                <a:path w="8" h="12" extrusionOk="0">
                  <a:moveTo>
                    <a:pt x="7" y="1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55"/>
            <p:cNvSpPr/>
            <p:nvPr/>
          </p:nvSpPr>
          <p:spPr>
            <a:xfrm>
              <a:off x="6063351" y="3525239"/>
              <a:ext cx="314" cy="392"/>
            </a:xfrm>
            <a:custGeom>
              <a:avLst/>
              <a:gdLst/>
              <a:ahLst/>
              <a:cxnLst/>
              <a:rect l="l" t="t" r="r" b="b"/>
              <a:pathLst>
                <a:path w="12" h="15" extrusionOk="0">
                  <a:moveTo>
                    <a:pt x="11" y="1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55"/>
            <p:cNvSpPr/>
            <p:nvPr/>
          </p:nvSpPr>
          <p:spPr>
            <a:xfrm>
              <a:off x="6066570" y="3528432"/>
              <a:ext cx="288" cy="209"/>
            </a:xfrm>
            <a:custGeom>
              <a:avLst/>
              <a:gdLst/>
              <a:ahLst/>
              <a:cxnLst/>
              <a:rect l="l" t="t" r="r" b="b"/>
              <a:pathLst>
                <a:path w="11" h="8" extrusionOk="0">
                  <a:moveTo>
                    <a:pt x="11"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55"/>
            <p:cNvSpPr/>
            <p:nvPr/>
          </p:nvSpPr>
          <p:spPr>
            <a:xfrm>
              <a:off x="6066020" y="3527882"/>
              <a:ext cx="209" cy="314"/>
            </a:xfrm>
            <a:custGeom>
              <a:avLst/>
              <a:gdLst/>
              <a:ahLst/>
              <a:cxnLst/>
              <a:rect l="l" t="t" r="r" b="b"/>
              <a:pathLst>
                <a:path w="8" h="12" extrusionOk="0">
                  <a:moveTo>
                    <a:pt x="7" y="1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55"/>
            <p:cNvSpPr/>
            <p:nvPr/>
          </p:nvSpPr>
          <p:spPr>
            <a:xfrm>
              <a:off x="6067852" y="3529269"/>
              <a:ext cx="209" cy="105"/>
            </a:xfrm>
            <a:custGeom>
              <a:avLst/>
              <a:gdLst/>
              <a:ahLst/>
              <a:cxnLst/>
              <a:rect l="l" t="t" r="r" b="b"/>
              <a:pathLst>
                <a:path w="8" h="4" extrusionOk="0">
                  <a:moveTo>
                    <a:pt x="7"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55"/>
            <p:cNvSpPr/>
            <p:nvPr/>
          </p:nvSpPr>
          <p:spPr>
            <a:xfrm>
              <a:off x="6064738" y="3526783"/>
              <a:ext cx="288" cy="209"/>
            </a:xfrm>
            <a:custGeom>
              <a:avLst/>
              <a:gdLst/>
              <a:ahLst/>
              <a:cxnLst/>
              <a:rect l="l" t="t" r="r" b="b"/>
              <a:pathLst>
                <a:path w="11" h="8" extrusionOk="0">
                  <a:moveTo>
                    <a:pt x="11"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55"/>
            <p:cNvSpPr/>
            <p:nvPr/>
          </p:nvSpPr>
          <p:spPr>
            <a:xfrm>
              <a:off x="6065366" y="3527333"/>
              <a:ext cx="314" cy="314"/>
            </a:xfrm>
            <a:custGeom>
              <a:avLst/>
              <a:gdLst/>
              <a:ahLst/>
              <a:cxnLst/>
              <a:rect l="l" t="t" r="r" b="b"/>
              <a:pathLst>
                <a:path w="12" h="12" extrusionOk="0">
                  <a:moveTo>
                    <a:pt x="11"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55"/>
            <p:cNvSpPr/>
            <p:nvPr/>
          </p:nvSpPr>
          <p:spPr>
            <a:xfrm>
              <a:off x="6063901" y="3525972"/>
              <a:ext cx="314" cy="209"/>
            </a:xfrm>
            <a:custGeom>
              <a:avLst/>
              <a:gdLst/>
              <a:ahLst/>
              <a:cxnLst/>
              <a:rect l="l" t="t" r="r" b="b"/>
              <a:pathLst>
                <a:path w="12" h="8" extrusionOk="0">
                  <a:moveTo>
                    <a:pt x="11" y="7"/>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55"/>
            <p:cNvSpPr/>
            <p:nvPr/>
          </p:nvSpPr>
          <p:spPr>
            <a:xfrm>
              <a:off x="6067198" y="3528903"/>
              <a:ext cx="314" cy="105"/>
            </a:xfrm>
            <a:custGeom>
              <a:avLst/>
              <a:gdLst/>
              <a:ahLst/>
              <a:cxnLst/>
              <a:rect l="l" t="t" r="r" b="b"/>
              <a:pathLst>
                <a:path w="12" h="4" extrusionOk="0">
                  <a:moveTo>
                    <a:pt x="11"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55"/>
            <p:cNvSpPr/>
            <p:nvPr/>
          </p:nvSpPr>
          <p:spPr>
            <a:xfrm>
              <a:off x="6142318" y="3641105"/>
              <a:ext cx="15673" cy="20279"/>
            </a:xfrm>
            <a:custGeom>
              <a:avLst/>
              <a:gdLst/>
              <a:ahLst/>
              <a:cxnLst/>
              <a:rect l="l" t="t" r="r" b="b"/>
              <a:pathLst>
                <a:path w="599" h="775" extrusionOk="0">
                  <a:moveTo>
                    <a:pt x="308" y="1"/>
                  </a:moveTo>
                  <a:cubicBezTo>
                    <a:pt x="301" y="1"/>
                    <a:pt x="298" y="1"/>
                    <a:pt x="291" y="4"/>
                  </a:cubicBezTo>
                  <a:cubicBezTo>
                    <a:pt x="249" y="25"/>
                    <a:pt x="210" y="53"/>
                    <a:pt x="179" y="88"/>
                  </a:cubicBezTo>
                  <a:cubicBezTo>
                    <a:pt x="98" y="169"/>
                    <a:pt x="11" y="288"/>
                    <a:pt x="0" y="333"/>
                  </a:cubicBezTo>
                  <a:cubicBezTo>
                    <a:pt x="11" y="410"/>
                    <a:pt x="172" y="764"/>
                    <a:pt x="277" y="771"/>
                  </a:cubicBezTo>
                  <a:cubicBezTo>
                    <a:pt x="309" y="773"/>
                    <a:pt x="337" y="774"/>
                    <a:pt x="361" y="774"/>
                  </a:cubicBezTo>
                  <a:cubicBezTo>
                    <a:pt x="493" y="774"/>
                    <a:pt x="508" y="743"/>
                    <a:pt x="511" y="708"/>
                  </a:cubicBezTo>
                  <a:cubicBezTo>
                    <a:pt x="515" y="694"/>
                    <a:pt x="518" y="680"/>
                    <a:pt x="522" y="666"/>
                  </a:cubicBezTo>
                  <a:lnTo>
                    <a:pt x="522" y="662"/>
                  </a:lnTo>
                  <a:cubicBezTo>
                    <a:pt x="525" y="648"/>
                    <a:pt x="529" y="634"/>
                    <a:pt x="536" y="624"/>
                  </a:cubicBezTo>
                  <a:lnTo>
                    <a:pt x="539" y="617"/>
                  </a:lnTo>
                  <a:cubicBezTo>
                    <a:pt x="546" y="603"/>
                    <a:pt x="553" y="592"/>
                    <a:pt x="564" y="582"/>
                  </a:cubicBezTo>
                  <a:lnTo>
                    <a:pt x="567" y="578"/>
                  </a:lnTo>
                  <a:cubicBezTo>
                    <a:pt x="578" y="564"/>
                    <a:pt x="585" y="554"/>
                    <a:pt x="599" y="543"/>
                  </a:cubicBezTo>
                  <a:lnTo>
                    <a:pt x="599" y="540"/>
                  </a:lnTo>
                  <a:cubicBezTo>
                    <a:pt x="588" y="424"/>
                    <a:pt x="567" y="256"/>
                    <a:pt x="557" y="134"/>
                  </a:cubicBezTo>
                  <a:lnTo>
                    <a:pt x="543" y="123"/>
                  </a:lnTo>
                  <a:cubicBezTo>
                    <a:pt x="469" y="71"/>
                    <a:pt x="364" y="1"/>
                    <a:pt x="3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55"/>
            <p:cNvSpPr/>
            <p:nvPr/>
          </p:nvSpPr>
          <p:spPr>
            <a:xfrm>
              <a:off x="6091008" y="3684280"/>
              <a:ext cx="28337" cy="28757"/>
            </a:xfrm>
            <a:custGeom>
              <a:avLst/>
              <a:gdLst/>
              <a:ahLst/>
              <a:cxnLst/>
              <a:rect l="l" t="t" r="r" b="b"/>
              <a:pathLst>
                <a:path w="1083" h="1099" extrusionOk="0">
                  <a:moveTo>
                    <a:pt x="710" y="0"/>
                  </a:moveTo>
                  <a:cubicBezTo>
                    <a:pt x="702" y="0"/>
                    <a:pt x="694" y="1"/>
                    <a:pt x="687" y="3"/>
                  </a:cubicBezTo>
                  <a:cubicBezTo>
                    <a:pt x="676" y="7"/>
                    <a:pt x="666" y="7"/>
                    <a:pt x="655" y="10"/>
                  </a:cubicBezTo>
                  <a:cubicBezTo>
                    <a:pt x="515" y="45"/>
                    <a:pt x="333" y="168"/>
                    <a:pt x="302" y="231"/>
                  </a:cubicBezTo>
                  <a:cubicBezTo>
                    <a:pt x="211" y="385"/>
                    <a:pt x="109" y="539"/>
                    <a:pt x="1" y="686"/>
                  </a:cubicBezTo>
                  <a:lnTo>
                    <a:pt x="281" y="1078"/>
                  </a:lnTo>
                  <a:lnTo>
                    <a:pt x="428" y="1099"/>
                  </a:lnTo>
                  <a:cubicBezTo>
                    <a:pt x="452" y="1043"/>
                    <a:pt x="498" y="941"/>
                    <a:pt x="540" y="850"/>
                  </a:cubicBezTo>
                  <a:cubicBezTo>
                    <a:pt x="577" y="777"/>
                    <a:pt x="650" y="762"/>
                    <a:pt x="722" y="762"/>
                  </a:cubicBezTo>
                  <a:cubicBezTo>
                    <a:pt x="752" y="762"/>
                    <a:pt x="782" y="764"/>
                    <a:pt x="809" y="766"/>
                  </a:cubicBezTo>
                  <a:cubicBezTo>
                    <a:pt x="830" y="766"/>
                    <a:pt x="855" y="773"/>
                    <a:pt x="872" y="773"/>
                  </a:cubicBezTo>
                  <a:lnTo>
                    <a:pt x="890" y="773"/>
                  </a:lnTo>
                  <a:cubicBezTo>
                    <a:pt x="901" y="700"/>
                    <a:pt x="932" y="633"/>
                    <a:pt x="981" y="577"/>
                  </a:cubicBezTo>
                  <a:lnTo>
                    <a:pt x="999" y="549"/>
                  </a:lnTo>
                  <a:cubicBezTo>
                    <a:pt x="1041" y="497"/>
                    <a:pt x="1083" y="437"/>
                    <a:pt x="1083" y="395"/>
                  </a:cubicBezTo>
                  <a:cubicBezTo>
                    <a:pt x="1083" y="353"/>
                    <a:pt x="981" y="259"/>
                    <a:pt x="915" y="199"/>
                  </a:cubicBezTo>
                  <a:cubicBezTo>
                    <a:pt x="886" y="175"/>
                    <a:pt x="858" y="150"/>
                    <a:pt x="830" y="126"/>
                  </a:cubicBezTo>
                  <a:lnTo>
                    <a:pt x="827" y="122"/>
                  </a:lnTo>
                  <a:lnTo>
                    <a:pt x="806" y="101"/>
                  </a:lnTo>
                  <a:lnTo>
                    <a:pt x="795" y="87"/>
                  </a:lnTo>
                  <a:lnTo>
                    <a:pt x="785" y="77"/>
                  </a:lnTo>
                  <a:lnTo>
                    <a:pt x="774" y="63"/>
                  </a:lnTo>
                  <a:lnTo>
                    <a:pt x="764" y="52"/>
                  </a:lnTo>
                  <a:lnTo>
                    <a:pt x="757" y="38"/>
                  </a:lnTo>
                  <a:lnTo>
                    <a:pt x="746" y="28"/>
                  </a:lnTo>
                  <a:cubicBezTo>
                    <a:pt x="746" y="24"/>
                    <a:pt x="743" y="21"/>
                    <a:pt x="739" y="17"/>
                  </a:cubicBezTo>
                  <a:cubicBezTo>
                    <a:pt x="739" y="10"/>
                    <a:pt x="736" y="7"/>
                    <a:pt x="732" y="3"/>
                  </a:cubicBezTo>
                  <a:cubicBezTo>
                    <a:pt x="725" y="1"/>
                    <a:pt x="718" y="0"/>
                    <a:pt x="7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55"/>
            <p:cNvSpPr/>
            <p:nvPr/>
          </p:nvSpPr>
          <p:spPr>
            <a:xfrm>
              <a:off x="5944273" y="3584690"/>
              <a:ext cx="224524" cy="197060"/>
            </a:xfrm>
            <a:custGeom>
              <a:avLst/>
              <a:gdLst/>
              <a:ahLst/>
              <a:cxnLst/>
              <a:rect l="l" t="t" r="r" b="b"/>
              <a:pathLst>
                <a:path w="8581" h="7531" extrusionOk="0">
                  <a:moveTo>
                    <a:pt x="6332" y="3675"/>
                  </a:moveTo>
                  <a:cubicBezTo>
                    <a:pt x="6382" y="3675"/>
                    <a:pt x="6431" y="3705"/>
                    <a:pt x="6456" y="3750"/>
                  </a:cubicBezTo>
                  <a:cubicBezTo>
                    <a:pt x="6466" y="3767"/>
                    <a:pt x="6477" y="3785"/>
                    <a:pt x="6491" y="3802"/>
                  </a:cubicBezTo>
                  <a:cubicBezTo>
                    <a:pt x="6530" y="3837"/>
                    <a:pt x="6568" y="3876"/>
                    <a:pt x="6607" y="3911"/>
                  </a:cubicBezTo>
                  <a:cubicBezTo>
                    <a:pt x="6715" y="4005"/>
                    <a:pt x="6817" y="4096"/>
                    <a:pt x="6817" y="4201"/>
                  </a:cubicBezTo>
                  <a:cubicBezTo>
                    <a:pt x="6820" y="4285"/>
                    <a:pt x="6764" y="4359"/>
                    <a:pt x="6708" y="4432"/>
                  </a:cubicBezTo>
                  <a:lnTo>
                    <a:pt x="6712" y="4432"/>
                  </a:lnTo>
                  <a:cubicBezTo>
                    <a:pt x="6670" y="4488"/>
                    <a:pt x="6628" y="4544"/>
                    <a:pt x="6628" y="4586"/>
                  </a:cubicBezTo>
                  <a:cubicBezTo>
                    <a:pt x="6628" y="4621"/>
                    <a:pt x="6614" y="4653"/>
                    <a:pt x="6589" y="4674"/>
                  </a:cubicBezTo>
                  <a:cubicBezTo>
                    <a:pt x="6562" y="4701"/>
                    <a:pt x="6528" y="4708"/>
                    <a:pt x="6489" y="4708"/>
                  </a:cubicBezTo>
                  <a:cubicBezTo>
                    <a:pt x="6462" y="4708"/>
                    <a:pt x="6433" y="4705"/>
                    <a:pt x="6403" y="4702"/>
                  </a:cubicBezTo>
                  <a:cubicBezTo>
                    <a:pt x="6377" y="4700"/>
                    <a:pt x="6346" y="4697"/>
                    <a:pt x="6319" y="4697"/>
                  </a:cubicBezTo>
                  <a:cubicBezTo>
                    <a:pt x="6292" y="4697"/>
                    <a:pt x="6270" y="4700"/>
                    <a:pt x="6263" y="4712"/>
                  </a:cubicBezTo>
                  <a:cubicBezTo>
                    <a:pt x="6221" y="4807"/>
                    <a:pt x="6172" y="4915"/>
                    <a:pt x="6148" y="4968"/>
                  </a:cubicBezTo>
                  <a:lnTo>
                    <a:pt x="6148" y="4975"/>
                  </a:lnTo>
                  <a:lnTo>
                    <a:pt x="6137" y="4999"/>
                  </a:lnTo>
                  <a:lnTo>
                    <a:pt x="6116" y="5048"/>
                  </a:lnTo>
                  <a:lnTo>
                    <a:pt x="5812" y="5003"/>
                  </a:lnTo>
                  <a:lnTo>
                    <a:pt x="5444" y="4492"/>
                  </a:lnTo>
                  <a:lnTo>
                    <a:pt x="5472" y="4453"/>
                  </a:lnTo>
                  <a:cubicBezTo>
                    <a:pt x="5472" y="4450"/>
                    <a:pt x="5728" y="4100"/>
                    <a:pt x="5787" y="3977"/>
                  </a:cubicBezTo>
                  <a:cubicBezTo>
                    <a:pt x="5850" y="3855"/>
                    <a:pt x="6155" y="3676"/>
                    <a:pt x="6316" y="3676"/>
                  </a:cubicBezTo>
                  <a:cubicBezTo>
                    <a:pt x="6321" y="3675"/>
                    <a:pt x="6326" y="3675"/>
                    <a:pt x="6332" y="3675"/>
                  </a:cubicBezTo>
                  <a:close/>
                  <a:moveTo>
                    <a:pt x="6670" y="0"/>
                  </a:moveTo>
                  <a:lnTo>
                    <a:pt x="6663" y="11"/>
                  </a:lnTo>
                  <a:lnTo>
                    <a:pt x="6652" y="21"/>
                  </a:lnTo>
                  <a:lnTo>
                    <a:pt x="6638" y="46"/>
                  </a:lnTo>
                  <a:lnTo>
                    <a:pt x="6628" y="56"/>
                  </a:lnTo>
                  <a:lnTo>
                    <a:pt x="6607" y="91"/>
                  </a:lnTo>
                  <a:lnTo>
                    <a:pt x="6603" y="95"/>
                  </a:lnTo>
                  <a:lnTo>
                    <a:pt x="6582" y="123"/>
                  </a:lnTo>
                  <a:lnTo>
                    <a:pt x="6575" y="133"/>
                  </a:lnTo>
                  <a:lnTo>
                    <a:pt x="6561" y="154"/>
                  </a:lnTo>
                  <a:lnTo>
                    <a:pt x="6554" y="165"/>
                  </a:lnTo>
                  <a:lnTo>
                    <a:pt x="6540" y="182"/>
                  </a:lnTo>
                  <a:lnTo>
                    <a:pt x="6533" y="189"/>
                  </a:lnTo>
                  <a:lnTo>
                    <a:pt x="6516" y="210"/>
                  </a:lnTo>
                  <a:cubicBezTo>
                    <a:pt x="6466" y="270"/>
                    <a:pt x="6393" y="284"/>
                    <a:pt x="6326" y="298"/>
                  </a:cubicBezTo>
                  <a:cubicBezTo>
                    <a:pt x="6232" y="319"/>
                    <a:pt x="6200" y="333"/>
                    <a:pt x="6190" y="375"/>
                  </a:cubicBezTo>
                  <a:cubicBezTo>
                    <a:pt x="6151" y="571"/>
                    <a:pt x="5850" y="753"/>
                    <a:pt x="5689" y="753"/>
                  </a:cubicBezTo>
                  <a:cubicBezTo>
                    <a:pt x="5619" y="753"/>
                    <a:pt x="5528" y="924"/>
                    <a:pt x="5528" y="1057"/>
                  </a:cubicBezTo>
                  <a:cubicBezTo>
                    <a:pt x="5528" y="1243"/>
                    <a:pt x="5238" y="1464"/>
                    <a:pt x="4993" y="1464"/>
                  </a:cubicBezTo>
                  <a:cubicBezTo>
                    <a:pt x="4909" y="1464"/>
                    <a:pt x="4902" y="1485"/>
                    <a:pt x="4881" y="1628"/>
                  </a:cubicBezTo>
                  <a:cubicBezTo>
                    <a:pt x="4877" y="1691"/>
                    <a:pt x="4863" y="1758"/>
                    <a:pt x="4846" y="1821"/>
                  </a:cubicBezTo>
                  <a:cubicBezTo>
                    <a:pt x="4765" y="2101"/>
                    <a:pt x="4611" y="2111"/>
                    <a:pt x="4264" y="2111"/>
                  </a:cubicBezTo>
                  <a:cubicBezTo>
                    <a:pt x="3932" y="2111"/>
                    <a:pt x="3879" y="2083"/>
                    <a:pt x="3648" y="1933"/>
                  </a:cubicBezTo>
                  <a:lnTo>
                    <a:pt x="3582" y="1891"/>
                  </a:lnTo>
                  <a:cubicBezTo>
                    <a:pt x="3541" y="1862"/>
                    <a:pt x="3504" y="1848"/>
                    <a:pt x="3473" y="1848"/>
                  </a:cubicBezTo>
                  <a:cubicBezTo>
                    <a:pt x="3459" y="1848"/>
                    <a:pt x="3447" y="1850"/>
                    <a:pt x="3435" y="1856"/>
                  </a:cubicBezTo>
                  <a:cubicBezTo>
                    <a:pt x="3368" y="1887"/>
                    <a:pt x="3326" y="2017"/>
                    <a:pt x="3312" y="2132"/>
                  </a:cubicBezTo>
                  <a:cubicBezTo>
                    <a:pt x="3298" y="2248"/>
                    <a:pt x="3151" y="2395"/>
                    <a:pt x="2945" y="2587"/>
                  </a:cubicBezTo>
                  <a:cubicBezTo>
                    <a:pt x="2885" y="2643"/>
                    <a:pt x="2826" y="2699"/>
                    <a:pt x="2794" y="2734"/>
                  </a:cubicBezTo>
                  <a:cubicBezTo>
                    <a:pt x="2787" y="2741"/>
                    <a:pt x="2780" y="2748"/>
                    <a:pt x="2773" y="2755"/>
                  </a:cubicBezTo>
                  <a:lnTo>
                    <a:pt x="2763" y="2762"/>
                  </a:lnTo>
                  <a:cubicBezTo>
                    <a:pt x="2759" y="2766"/>
                    <a:pt x="2752" y="2773"/>
                    <a:pt x="2749" y="2776"/>
                  </a:cubicBezTo>
                  <a:lnTo>
                    <a:pt x="2738" y="2780"/>
                  </a:lnTo>
                  <a:lnTo>
                    <a:pt x="2721" y="2790"/>
                  </a:lnTo>
                  <a:lnTo>
                    <a:pt x="2710" y="2797"/>
                  </a:lnTo>
                  <a:lnTo>
                    <a:pt x="2689" y="2804"/>
                  </a:lnTo>
                  <a:lnTo>
                    <a:pt x="2682" y="2808"/>
                  </a:lnTo>
                  <a:lnTo>
                    <a:pt x="2658" y="2811"/>
                  </a:lnTo>
                  <a:lnTo>
                    <a:pt x="2651" y="2811"/>
                  </a:lnTo>
                  <a:cubicBezTo>
                    <a:pt x="2630" y="2818"/>
                    <a:pt x="2609" y="2822"/>
                    <a:pt x="2588" y="2822"/>
                  </a:cubicBezTo>
                  <a:lnTo>
                    <a:pt x="2546" y="2822"/>
                  </a:lnTo>
                  <a:cubicBezTo>
                    <a:pt x="2514" y="2822"/>
                    <a:pt x="2483" y="2818"/>
                    <a:pt x="2451" y="2815"/>
                  </a:cubicBezTo>
                  <a:lnTo>
                    <a:pt x="2444" y="2815"/>
                  </a:lnTo>
                  <a:lnTo>
                    <a:pt x="2399" y="2811"/>
                  </a:lnTo>
                  <a:lnTo>
                    <a:pt x="2392" y="2811"/>
                  </a:lnTo>
                  <a:lnTo>
                    <a:pt x="2346" y="2804"/>
                  </a:lnTo>
                  <a:cubicBezTo>
                    <a:pt x="2297" y="2794"/>
                    <a:pt x="2248" y="2790"/>
                    <a:pt x="2199" y="2787"/>
                  </a:cubicBezTo>
                  <a:cubicBezTo>
                    <a:pt x="2195" y="2787"/>
                    <a:pt x="2190" y="2787"/>
                    <a:pt x="2186" y="2787"/>
                  </a:cubicBezTo>
                  <a:cubicBezTo>
                    <a:pt x="2138" y="2787"/>
                    <a:pt x="2091" y="2770"/>
                    <a:pt x="2059" y="2738"/>
                  </a:cubicBezTo>
                  <a:cubicBezTo>
                    <a:pt x="2010" y="2682"/>
                    <a:pt x="2020" y="2605"/>
                    <a:pt x="2027" y="2542"/>
                  </a:cubicBezTo>
                  <a:cubicBezTo>
                    <a:pt x="2031" y="2521"/>
                    <a:pt x="2034" y="2500"/>
                    <a:pt x="2034" y="2479"/>
                  </a:cubicBezTo>
                  <a:cubicBezTo>
                    <a:pt x="2027" y="2419"/>
                    <a:pt x="2069" y="2367"/>
                    <a:pt x="2125" y="2353"/>
                  </a:cubicBezTo>
                  <a:cubicBezTo>
                    <a:pt x="2146" y="2346"/>
                    <a:pt x="2146" y="2346"/>
                    <a:pt x="2150" y="2332"/>
                  </a:cubicBezTo>
                  <a:cubicBezTo>
                    <a:pt x="2167" y="2283"/>
                    <a:pt x="2108" y="2097"/>
                    <a:pt x="1982" y="1779"/>
                  </a:cubicBezTo>
                  <a:lnTo>
                    <a:pt x="1975" y="1761"/>
                  </a:lnTo>
                  <a:lnTo>
                    <a:pt x="1971" y="1758"/>
                  </a:lnTo>
                  <a:lnTo>
                    <a:pt x="1968" y="1751"/>
                  </a:lnTo>
                  <a:lnTo>
                    <a:pt x="1961" y="1744"/>
                  </a:lnTo>
                  <a:lnTo>
                    <a:pt x="1950" y="1733"/>
                  </a:lnTo>
                  <a:lnTo>
                    <a:pt x="1947" y="1730"/>
                  </a:lnTo>
                  <a:lnTo>
                    <a:pt x="1933" y="1719"/>
                  </a:lnTo>
                  <a:lnTo>
                    <a:pt x="1929" y="1719"/>
                  </a:lnTo>
                  <a:lnTo>
                    <a:pt x="1912" y="1705"/>
                  </a:lnTo>
                  <a:lnTo>
                    <a:pt x="1908" y="1702"/>
                  </a:lnTo>
                  <a:lnTo>
                    <a:pt x="1884" y="1688"/>
                  </a:lnTo>
                  <a:lnTo>
                    <a:pt x="1877" y="1684"/>
                  </a:lnTo>
                  <a:lnTo>
                    <a:pt x="1849" y="1670"/>
                  </a:lnTo>
                  <a:lnTo>
                    <a:pt x="1845" y="1670"/>
                  </a:lnTo>
                  <a:lnTo>
                    <a:pt x="1845" y="3571"/>
                  </a:lnTo>
                  <a:cubicBezTo>
                    <a:pt x="1845" y="3722"/>
                    <a:pt x="1705" y="3809"/>
                    <a:pt x="1593" y="3879"/>
                  </a:cubicBezTo>
                  <a:cubicBezTo>
                    <a:pt x="1551" y="3900"/>
                    <a:pt x="1513" y="3928"/>
                    <a:pt x="1481" y="3963"/>
                  </a:cubicBezTo>
                  <a:cubicBezTo>
                    <a:pt x="1474" y="3970"/>
                    <a:pt x="1471" y="3974"/>
                    <a:pt x="1464" y="3981"/>
                  </a:cubicBezTo>
                  <a:lnTo>
                    <a:pt x="1460" y="3984"/>
                  </a:lnTo>
                  <a:cubicBezTo>
                    <a:pt x="1453" y="3988"/>
                    <a:pt x="1450" y="3995"/>
                    <a:pt x="1446" y="3998"/>
                  </a:cubicBezTo>
                  <a:lnTo>
                    <a:pt x="1439" y="4002"/>
                  </a:lnTo>
                  <a:lnTo>
                    <a:pt x="1422" y="4009"/>
                  </a:lnTo>
                  <a:lnTo>
                    <a:pt x="1415" y="4012"/>
                  </a:lnTo>
                  <a:cubicBezTo>
                    <a:pt x="1397" y="4019"/>
                    <a:pt x="1376" y="4026"/>
                    <a:pt x="1359" y="4030"/>
                  </a:cubicBezTo>
                  <a:lnTo>
                    <a:pt x="1352" y="4030"/>
                  </a:lnTo>
                  <a:lnTo>
                    <a:pt x="1324" y="4033"/>
                  </a:lnTo>
                  <a:lnTo>
                    <a:pt x="1170" y="4033"/>
                  </a:lnTo>
                  <a:cubicBezTo>
                    <a:pt x="1131" y="4033"/>
                    <a:pt x="1093" y="4030"/>
                    <a:pt x="1047" y="4026"/>
                  </a:cubicBezTo>
                  <a:lnTo>
                    <a:pt x="1033" y="4026"/>
                  </a:lnTo>
                  <a:lnTo>
                    <a:pt x="967" y="4019"/>
                  </a:lnTo>
                  <a:cubicBezTo>
                    <a:pt x="879" y="4012"/>
                    <a:pt x="795" y="4005"/>
                    <a:pt x="729" y="4005"/>
                  </a:cubicBezTo>
                  <a:cubicBezTo>
                    <a:pt x="533" y="4005"/>
                    <a:pt x="487" y="3862"/>
                    <a:pt x="452" y="3750"/>
                  </a:cubicBezTo>
                  <a:cubicBezTo>
                    <a:pt x="431" y="3690"/>
                    <a:pt x="400" y="3638"/>
                    <a:pt x="365" y="3592"/>
                  </a:cubicBezTo>
                  <a:cubicBezTo>
                    <a:pt x="348" y="3568"/>
                    <a:pt x="332" y="3560"/>
                    <a:pt x="318" y="3560"/>
                  </a:cubicBezTo>
                  <a:cubicBezTo>
                    <a:pt x="311" y="3560"/>
                    <a:pt x="304" y="3562"/>
                    <a:pt x="298" y="3564"/>
                  </a:cubicBezTo>
                  <a:cubicBezTo>
                    <a:pt x="235" y="3592"/>
                    <a:pt x="189" y="3648"/>
                    <a:pt x="175" y="3715"/>
                  </a:cubicBezTo>
                  <a:cubicBezTo>
                    <a:pt x="175" y="3725"/>
                    <a:pt x="175" y="3736"/>
                    <a:pt x="172" y="3746"/>
                  </a:cubicBezTo>
                  <a:cubicBezTo>
                    <a:pt x="165" y="3771"/>
                    <a:pt x="154" y="3792"/>
                    <a:pt x="137" y="3809"/>
                  </a:cubicBezTo>
                  <a:cubicBezTo>
                    <a:pt x="130" y="3816"/>
                    <a:pt x="119" y="3823"/>
                    <a:pt x="112" y="3827"/>
                  </a:cubicBezTo>
                  <a:lnTo>
                    <a:pt x="102" y="3830"/>
                  </a:lnTo>
                  <a:cubicBezTo>
                    <a:pt x="95" y="3834"/>
                    <a:pt x="88" y="3837"/>
                    <a:pt x="81" y="3837"/>
                  </a:cubicBezTo>
                  <a:lnTo>
                    <a:pt x="70" y="3841"/>
                  </a:lnTo>
                  <a:cubicBezTo>
                    <a:pt x="63" y="3844"/>
                    <a:pt x="53" y="3844"/>
                    <a:pt x="46" y="3844"/>
                  </a:cubicBezTo>
                  <a:lnTo>
                    <a:pt x="0" y="3844"/>
                  </a:lnTo>
                  <a:cubicBezTo>
                    <a:pt x="147" y="4089"/>
                    <a:pt x="263" y="4352"/>
                    <a:pt x="351" y="4625"/>
                  </a:cubicBezTo>
                  <a:cubicBezTo>
                    <a:pt x="424" y="4863"/>
                    <a:pt x="557" y="5097"/>
                    <a:pt x="676" y="5304"/>
                  </a:cubicBezTo>
                  <a:cubicBezTo>
                    <a:pt x="753" y="5430"/>
                    <a:pt x="823" y="5567"/>
                    <a:pt x="876" y="5707"/>
                  </a:cubicBezTo>
                  <a:lnTo>
                    <a:pt x="893" y="5756"/>
                  </a:lnTo>
                  <a:cubicBezTo>
                    <a:pt x="956" y="5952"/>
                    <a:pt x="1012" y="6123"/>
                    <a:pt x="949" y="6225"/>
                  </a:cubicBezTo>
                  <a:cubicBezTo>
                    <a:pt x="921" y="6267"/>
                    <a:pt x="876" y="6295"/>
                    <a:pt x="823" y="6302"/>
                  </a:cubicBezTo>
                  <a:cubicBezTo>
                    <a:pt x="788" y="6305"/>
                    <a:pt x="767" y="6316"/>
                    <a:pt x="760" y="6333"/>
                  </a:cubicBezTo>
                  <a:cubicBezTo>
                    <a:pt x="753" y="6347"/>
                    <a:pt x="736" y="6424"/>
                    <a:pt x="879" y="6645"/>
                  </a:cubicBezTo>
                  <a:cubicBezTo>
                    <a:pt x="949" y="6753"/>
                    <a:pt x="988" y="6879"/>
                    <a:pt x="988" y="7009"/>
                  </a:cubicBezTo>
                  <a:cubicBezTo>
                    <a:pt x="988" y="7079"/>
                    <a:pt x="988" y="7079"/>
                    <a:pt x="1016" y="7086"/>
                  </a:cubicBezTo>
                  <a:cubicBezTo>
                    <a:pt x="1082" y="7096"/>
                    <a:pt x="1142" y="7135"/>
                    <a:pt x="1180" y="7191"/>
                  </a:cubicBezTo>
                  <a:cubicBezTo>
                    <a:pt x="1198" y="7215"/>
                    <a:pt x="1201" y="7219"/>
                    <a:pt x="1233" y="7222"/>
                  </a:cubicBezTo>
                  <a:cubicBezTo>
                    <a:pt x="1376" y="7229"/>
                    <a:pt x="1474" y="7359"/>
                    <a:pt x="1562" y="7471"/>
                  </a:cubicBezTo>
                  <a:lnTo>
                    <a:pt x="1569" y="7481"/>
                  </a:lnTo>
                  <a:cubicBezTo>
                    <a:pt x="1594" y="7514"/>
                    <a:pt x="1635" y="7531"/>
                    <a:pt x="1676" y="7531"/>
                  </a:cubicBezTo>
                  <a:cubicBezTo>
                    <a:pt x="1680" y="7531"/>
                    <a:pt x="1684" y="7531"/>
                    <a:pt x="1688" y="7531"/>
                  </a:cubicBezTo>
                  <a:cubicBezTo>
                    <a:pt x="1740" y="7531"/>
                    <a:pt x="1789" y="7503"/>
                    <a:pt x="1817" y="7460"/>
                  </a:cubicBezTo>
                  <a:cubicBezTo>
                    <a:pt x="1908" y="7327"/>
                    <a:pt x="2143" y="7261"/>
                    <a:pt x="2518" y="7261"/>
                  </a:cubicBezTo>
                  <a:cubicBezTo>
                    <a:pt x="2658" y="7261"/>
                    <a:pt x="2693" y="7233"/>
                    <a:pt x="2756" y="7187"/>
                  </a:cubicBezTo>
                  <a:cubicBezTo>
                    <a:pt x="2826" y="7128"/>
                    <a:pt x="2910" y="7086"/>
                    <a:pt x="3001" y="7061"/>
                  </a:cubicBezTo>
                  <a:cubicBezTo>
                    <a:pt x="3153" y="7017"/>
                    <a:pt x="3317" y="6995"/>
                    <a:pt x="3474" y="6995"/>
                  </a:cubicBezTo>
                  <a:cubicBezTo>
                    <a:pt x="3624" y="6995"/>
                    <a:pt x="3766" y="7015"/>
                    <a:pt x="3883" y="7054"/>
                  </a:cubicBezTo>
                  <a:cubicBezTo>
                    <a:pt x="3941" y="7077"/>
                    <a:pt x="4002" y="7088"/>
                    <a:pt x="4062" y="7088"/>
                  </a:cubicBezTo>
                  <a:cubicBezTo>
                    <a:pt x="4163" y="7088"/>
                    <a:pt x="4265" y="7057"/>
                    <a:pt x="4352" y="6998"/>
                  </a:cubicBezTo>
                  <a:cubicBezTo>
                    <a:pt x="4385" y="6977"/>
                    <a:pt x="4421" y="6969"/>
                    <a:pt x="4458" y="6969"/>
                  </a:cubicBezTo>
                  <a:cubicBezTo>
                    <a:pt x="4498" y="6969"/>
                    <a:pt x="4539" y="6979"/>
                    <a:pt x="4576" y="6988"/>
                  </a:cubicBezTo>
                  <a:cubicBezTo>
                    <a:pt x="4604" y="6995"/>
                    <a:pt x="4632" y="6998"/>
                    <a:pt x="4664" y="6998"/>
                  </a:cubicBezTo>
                  <a:cubicBezTo>
                    <a:pt x="4664" y="6991"/>
                    <a:pt x="4667" y="6981"/>
                    <a:pt x="4667" y="6974"/>
                  </a:cubicBezTo>
                  <a:cubicBezTo>
                    <a:pt x="4685" y="6781"/>
                    <a:pt x="4859" y="6759"/>
                    <a:pt x="5026" y="6759"/>
                  </a:cubicBezTo>
                  <a:cubicBezTo>
                    <a:pt x="5053" y="6759"/>
                    <a:pt x="5079" y="6760"/>
                    <a:pt x="5105" y="6760"/>
                  </a:cubicBezTo>
                  <a:lnTo>
                    <a:pt x="5185" y="6760"/>
                  </a:lnTo>
                  <a:cubicBezTo>
                    <a:pt x="5371" y="6760"/>
                    <a:pt x="5864" y="6442"/>
                    <a:pt x="6263" y="6064"/>
                  </a:cubicBezTo>
                  <a:cubicBezTo>
                    <a:pt x="6673" y="5682"/>
                    <a:pt x="7338" y="4852"/>
                    <a:pt x="7555" y="4488"/>
                  </a:cubicBezTo>
                  <a:cubicBezTo>
                    <a:pt x="7772" y="4121"/>
                    <a:pt x="8108" y="3820"/>
                    <a:pt x="8308" y="3638"/>
                  </a:cubicBezTo>
                  <a:lnTo>
                    <a:pt x="8353" y="3599"/>
                  </a:lnTo>
                  <a:cubicBezTo>
                    <a:pt x="8441" y="3515"/>
                    <a:pt x="8528" y="3224"/>
                    <a:pt x="8581" y="2811"/>
                  </a:cubicBezTo>
                  <a:lnTo>
                    <a:pt x="8581" y="2811"/>
                  </a:lnTo>
                  <a:cubicBezTo>
                    <a:pt x="8472" y="2818"/>
                    <a:pt x="8364" y="2825"/>
                    <a:pt x="8255" y="2843"/>
                  </a:cubicBezTo>
                  <a:lnTo>
                    <a:pt x="8220" y="2846"/>
                  </a:lnTo>
                  <a:lnTo>
                    <a:pt x="8217" y="2853"/>
                  </a:lnTo>
                  <a:cubicBezTo>
                    <a:pt x="8217" y="2860"/>
                    <a:pt x="8213" y="2867"/>
                    <a:pt x="8213" y="2874"/>
                  </a:cubicBezTo>
                  <a:cubicBezTo>
                    <a:pt x="8213" y="2885"/>
                    <a:pt x="8210" y="2895"/>
                    <a:pt x="8206" y="2909"/>
                  </a:cubicBezTo>
                  <a:cubicBezTo>
                    <a:pt x="8206" y="2909"/>
                    <a:pt x="8206" y="2913"/>
                    <a:pt x="8206" y="2916"/>
                  </a:cubicBezTo>
                  <a:cubicBezTo>
                    <a:pt x="8203" y="2923"/>
                    <a:pt x="8199" y="2930"/>
                    <a:pt x="8199" y="2937"/>
                  </a:cubicBezTo>
                  <a:lnTo>
                    <a:pt x="8192" y="2948"/>
                  </a:lnTo>
                  <a:cubicBezTo>
                    <a:pt x="8189" y="2951"/>
                    <a:pt x="8185" y="2958"/>
                    <a:pt x="8182" y="2965"/>
                  </a:cubicBezTo>
                  <a:lnTo>
                    <a:pt x="8178" y="2969"/>
                  </a:lnTo>
                  <a:cubicBezTo>
                    <a:pt x="8175" y="2976"/>
                    <a:pt x="8168" y="2983"/>
                    <a:pt x="8164" y="2990"/>
                  </a:cubicBezTo>
                  <a:lnTo>
                    <a:pt x="8157" y="2993"/>
                  </a:lnTo>
                  <a:cubicBezTo>
                    <a:pt x="8154" y="3000"/>
                    <a:pt x="8147" y="3004"/>
                    <a:pt x="8143" y="3007"/>
                  </a:cubicBezTo>
                  <a:lnTo>
                    <a:pt x="8136" y="3014"/>
                  </a:lnTo>
                  <a:lnTo>
                    <a:pt x="8119" y="3021"/>
                  </a:lnTo>
                  <a:lnTo>
                    <a:pt x="8115" y="3025"/>
                  </a:lnTo>
                  <a:cubicBezTo>
                    <a:pt x="8105" y="3032"/>
                    <a:pt x="8098" y="3035"/>
                    <a:pt x="8091" y="3039"/>
                  </a:cubicBezTo>
                  <a:cubicBezTo>
                    <a:pt x="8080" y="3039"/>
                    <a:pt x="8073" y="3042"/>
                    <a:pt x="8063" y="3046"/>
                  </a:cubicBezTo>
                  <a:lnTo>
                    <a:pt x="8056" y="3046"/>
                  </a:lnTo>
                  <a:lnTo>
                    <a:pt x="8035" y="3049"/>
                  </a:lnTo>
                  <a:lnTo>
                    <a:pt x="8028" y="3049"/>
                  </a:lnTo>
                  <a:lnTo>
                    <a:pt x="8007" y="3053"/>
                  </a:lnTo>
                  <a:lnTo>
                    <a:pt x="8000" y="3053"/>
                  </a:lnTo>
                  <a:lnTo>
                    <a:pt x="7972" y="3056"/>
                  </a:lnTo>
                  <a:lnTo>
                    <a:pt x="7874" y="3056"/>
                  </a:lnTo>
                  <a:lnTo>
                    <a:pt x="7835" y="3053"/>
                  </a:lnTo>
                  <a:cubicBezTo>
                    <a:pt x="7611" y="3039"/>
                    <a:pt x="7436" y="2566"/>
                    <a:pt x="7436" y="2482"/>
                  </a:cubicBezTo>
                  <a:cubicBezTo>
                    <a:pt x="7436" y="2374"/>
                    <a:pt x="7702" y="2020"/>
                    <a:pt x="7874" y="2020"/>
                  </a:cubicBezTo>
                  <a:cubicBezTo>
                    <a:pt x="7888" y="2020"/>
                    <a:pt x="7898" y="2024"/>
                    <a:pt x="7909" y="2024"/>
                  </a:cubicBezTo>
                  <a:lnTo>
                    <a:pt x="7919" y="2027"/>
                  </a:lnTo>
                  <a:lnTo>
                    <a:pt x="7944" y="2034"/>
                  </a:lnTo>
                  <a:lnTo>
                    <a:pt x="7958" y="2038"/>
                  </a:lnTo>
                  <a:lnTo>
                    <a:pt x="7982" y="2048"/>
                  </a:lnTo>
                  <a:lnTo>
                    <a:pt x="7993" y="2052"/>
                  </a:lnTo>
                  <a:cubicBezTo>
                    <a:pt x="8003" y="2055"/>
                    <a:pt x="8017" y="2062"/>
                    <a:pt x="8028" y="2069"/>
                  </a:cubicBezTo>
                  <a:lnTo>
                    <a:pt x="8031" y="2069"/>
                  </a:lnTo>
                  <a:lnTo>
                    <a:pt x="8066" y="2087"/>
                  </a:lnTo>
                  <a:lnTo>
                    <a:pt x="8077" y="2094"/>
                  </a:lnTo>
                  <a:lnTo>
                    <a:pt x="8105" y="2111"/>
                  </a:lnTo>
                  <a:lnTo>
                    <a:pt x="8112" y="2115"/>
                  </a:lnTo>
                  <a:lnTo>
                    <a:pt x="8122" y="2122"/>
                  </a:lnTo>
                  <a:lnTo>
                    <a:pt x="8122" y="2115"/>
                  </a:lnTo>
                  <a:lnTo>
                    <a:pt x="8122" y="2104"/>
                  </a:lnTo>
                  <a:lnTo>
                    <a:pt x="8122" y="2097"/>
                  </a:lnTo>
                  <a:lnTo>
                    <a:pt x="8122" y="2076"/>
                  </a:lnTo>
                  <a:cubicBezTo>
                    <a:pt x="8136" y="1971"/>
                    <a:pt x="8147" y="1807"/>
                    <a:pt x="8150" y="1646"/>
                  </a:cubicBezTo>
                  <a:lnTo>
                    <a:pt x="8150" y="1611"/>
                  </a:lnTo>
                  <a:lnTo>
                    <a:pt x="8150" y="1607"/>
                  </a:lnTo>
                  <a:lnTo>
                    <a:pt x="8150" y="1576"/>
                  </a:lnTo>
                  <a:lnTo>
                    <a:pt x="8150" y="1569"/>
                  </a:lnTo>
                  <a:lnTo>
                    <a:pt x="8150" y="1537"/>
                  </a:lnTo>
                  <a:lnTo>
                    <a:pt x="8150" y="1534"/>
                  </a:lnTo>
                  <a:lnTo>
                    <a:pt x="8150" y="1506"/>
                  </a:lnTo>
                  <a:lnTo>
                    <a:pt x="8150" y="1495"/>
                  </a:lnTo>
                  <a:lnTo>
                    <a:pt x="8150" y="1471"/>
                  </a:lnTo>
                  <a:lnTo>
                    <a:pt x="8150" y="1460"/>
                  </a:lnTo>
                  <a:lnTo>
                    <a:pt x="8150" y="1439"/>
                  </a:lnTo>
                  <a:lnTo>
                    <a:pt x="8150" y="1429"/>
                  </a:lnTo>
                  <a:lnTo>
                    <a:pt x="8150" y="1408"/>
                  </a:lnTo>
                  <a:lnTo>
                    <a:pt x="8150" y="1394"/>
                  </a:lnTo>
                  <a:lnTo>
                    <a:pt x="8150" y="1376"/>
                  </a:lnTo>
                  <a:lnTo>
                    <a:pt x="8150" y="1366"/>
                  </a:lnTo>
                  <a:lnTo>
                    <a:pt x="8150" y="1348"/>
                  </a:lnTo>
                  <a:lnTo>
                    <a:pt x="8150" y="1338"/>
                  </a:lnTo>
                  <a:lnTo>
                    <a:pt x="8150" y="1324"/>
                  </a:lnTo>
                  <a:lnTo>
                    <a:pt x="8150" y="1310"/>
                  </a:lnTo>
                  <a:lnTo>
                    <a:pt x="8150" y="1299"/>
                  </a:lnTo>
                  <a:cubicBezTo>
                    <a:pt x="8150" y="1296"/>
                    <a:pt x="8150" y="1292"/>
                    <a:pt x="8147" y="1289"/>
                  </a:cubicBezTo>
                  <a:lnTo>
                    <a:pt x="8147" y="1275"/>
                  </a:lnTo>
                  <a:lnTo>
                    <a:pt x="8147" y="1268"/>
                  </a:lnTo>
                  <a:lnTo>
                    <a:pt x="8143" y="1257"/>
                  </a:lnTo>
                  <a:lnTo>
                    <a:pt x="8140" y="1246"/>
                  </a:lnTo>
                  <a:lnTo>
                    <a:pt x="8136" y="1239"/>
                  </a:lnTo>
                  <a:lnTo>
                    <a:pt x="8133" y="1232"/>
                  </a:lnTo>
                  <a:lnTo>
                    <a:pt x="8133" y="1225"/>
                  </a:lnTo>
                  <a:cubicBezTo>
                    <a:pt x="8129" y="1222"/>
                    <a:pt x="8129" y="1222"/>
                    <a:pt x="8126" y="1218"/>
                  </a:cubicBezTo>
                  <a:lnTo>
                    <a:pt x="8126" y="1215"/>
                  </a:lnTo>
                  <a:cubicBezTo>
                    <a:pt x="8122" y="1211"/>
                    <a:pt x="8119" y="1208"/>
                    <a:pt x="8119" y="1208"/>
                  </a:cubicBezTo>
                  <a:cubicBezTo>
                    <a:pt x="8003" y="1141"/>
                    <a:pt x="7919" y="823"/>
                    <a:pt x="7821" y="417"/>
                  </a:cubicBezTo>
                  <a:cubicBezTo>
                    <a:pt x="7811" y="378"/>
                    <a:pt x="7804" y="340"/>
                    <a:pt x="7793" y="301"/>
                  </a:cubicBezTo>
                  <a:lnTo>
                    <a:pt x="7793" y="298"/>
                  </a:lnTo>
                  <a:lnTo>
                    <a:pt x="7786" y="266"/>
                  </a:lnTo>
                  <a:lnTo>
                    <a:pt x="7783" y="259"/>
                  </a:lnTo>
                  <a:lnTo>
                    <a:pt x="7779" y="238"/>
                  </a:lnTo>
                  <a:lnTo>
                    <a:pt x="7776" y="224"/>
                  </a:lnTo>
                  <a:lnTo>
                    <a:pt x="7769" y="210"/>
                  </a:lnTo>
                  <a:lnTo>
                    <a:pt x="7765" y="196"/>
                  </a:lnTo>
                  <a:lnTo>
                    <a:pt x="7762" y="186"/>
                  </a:lnTo>
                  <a:lnTo>
                    <a:pt x="7758" y="179"/>
                  </a:lnTo>
                  <a:lnTo>
                    <a:pt x="7758" y="172"/>
                  </a:lnTo>
                  <a:cubicBezTo>
                    <a:pt x="7723" y="151"/>
                    <a:pt x="7604" y="144"/>
                    <a:pt x="7506" y="137"/>
                  </a:cubicBezTo>
                  <a:cubicBezTo>
                    <a:pt x="7296" y="123"/>
                    <a:pt x="7163" y="109"/>
                    <a:pt x="7114" y="35"/>
                  </a:cubicBezTo>
                  <a:cubicBezTo>
                    <a:pt x="7093" y="18"/>
                    <a:pt x="6960" y="18"/>
                    <a:pt x="6887" y="18"/>
                  </a:cubicBezTo>
                  <a:cubicBezTo>
                    <a:pt x="6874" y="18"/>
                    <a:pt x="6861" y="19"/>
                    <a:pt x="6849" y="19"/>
                  </a:cubicBezTo>
                  <a:cubicBezTo>
                    <a:pt x="6788" y="19"/>
                    <a:pt x="6728" y="12"/>
                    <a:pt x="66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55"/>
            <p:cNvSpPr/>
            <p:nvPr/>
          </p:nvSpPr>
          <p:spPr>
            <a:xfrm>
              <a:off x="5977058" y="3690298"/>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55"/>
            <p:cNvSpPr/>
            <p:nvPr/>
          </p:nvSpPr>
          <p:spPr>
            <a:xfrm>
              <a:off x="5946367" y="3684908"/>
              <a:ext cx="576" cy="209"/>
            </a:xfrm>
            <a:custGeom>
              <a:avLst/>
              <a:gdLst/>
              <a:ahLst/>
              <a:cxnLst/>
              <a:rect l="l" t="t" r="r" b="b"/>
              <a:pathLst>
                <a:path w="22" h="8" extrusionOk="0">
                  <a:moveTo>
                    <a:pt x="1" y="7"/>
                  </a:moveTo>
                  <a:cubicBezTo>
                    <a:pt x="8" y="7"/>
                    <a:pt x="15" y="4"/>
                    <a:pt x="22" y="0"/>
                  </a:cubicBezTo>
                  <a:cubicBezTo>
                    <a:pt x="15" y="4"/>
                    <a:pt x="8" y="7"/>
                    <a:pt x="1" y="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55"/>
            <p:cNvSpPr/>
            <p:nvPr/>
          </p:nvSpPr>
          <p:spPr>
            <a:xfrm>
              <a:off x="5970753" y="3690115"/>
              <a:ext cx="288" cy="26"/>
            </a:xfrm>
            <a:custGeom>
              <a:avLst/>
              <a:gdLst/>
              <a:ahLst/>
              <a:cxnLst/>
              <a:rect l="l" t="t" r="r" b="b"/>
              <a:pathLst>
                <a:path w="11" h="1" extrusionOk="0">
                  <a:moveTo>
                    <a:pt x="0" y="1"/>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55"/>
            <p:cNvSpPr/>
            <p:nvPr/>
          </p:nvSpPr>
          <p:spPr>
            <a:xfrm>
              <a:off x="5974416" y="3690298"/>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55"/>
            <p:cNvSpPr/>
            <p:nvPr/>
          </p:nvSpPr>
          <p:spPr>
            <a:xfrm>
              <a:off x="5978079" y="3690220"/>
              <a:ext cx="288" cy="26"/>
            </a:xfrm>
            <a:custGeom>
              <a:avLst/>
              <a:gdLst/>
              <a:ahLst/>
              <a:cxnLst/>
              <a:rect l="l" t="t" r="r" b="b"/>
              <a:pathLst>
                <a:path w="11" h="1" extrusionOk="0">
                  <a:moveTo>
                    <a:pt x="0" y="0"/>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55"/>
            <p:cNvSpPr/>
            <p:nvPr/>
          </p:nvSpPr>
          <p:spPr>
            <a:xfrm>
              <a:off x="5945372" y="3685169"/>
              <a:ext cx="759" cy="131"/>
            </a:xfrm>
            <a:custGeom>
              <a:avLst/>
              <a:gdLst/>
              <a:ahLst/>
              <a:cxnLst/>
              <a:rect l="l" t="t" r="r" b="b"/>
              <a:pathLst>
                <a:path w="29" h="5" extrusionOk="0">
                  <a:moveTo>
                    <a:pt x="0" y="4"/>
                  </a:moveTo>
                  <a:cubicBezTo>
                    <a:pt x="11" y="4"/>
                    <a:pt x="18" y="1"/>
                    <a:pt x="28" y="1"/>
                  </a:cubicBezTo>
                  <a:cubicBezTo>
                    <a:pt x="18" y="1"/>
                    <a:pt x="11" y="4"/>
                    <a:pt x="0"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55"/>
            <p:cNvSpPr/>
            <p:nvPr/>
          </p:nvSpPr>
          <p:spPr>
            <a:xfrm>
              <a:off x="5944169" y="3685274"/>
              <a:ext cx="1047" cy="78"/>
            </a:xfrm>
            <a:custGeom>
              <a:avLst/>
              <a:gdLst/>
              <a:ahLst/>
              <a:cxnLst/>
              <a:rect l="l" t="t" r="r" b="b"/>
              <a:pathLst>
                <a:path w="40" h="3" extrusionOk="0">
                  <a:moveTo>
                    <a:pt x="1" y="0"/>
                  </a:moveTo>
                  <a:cubicBezTo>
                    <a:pt x="10" y="2"/>
                    <a:pt x="17" y="3"/>
                    <a:pt x="23" y="3"/>
                  </a:cubicBezTo>
                  <a:cubicBezTo>
                    <a:pt x="29" y="3"/>
                    <a:pt x="34" y="2"/>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55"/>
            <p:cNvSpPr/>
            <p:nvPr/>
          </p:nvSpPr>
          <p:spPr>
            <a:xfrm>
              <a:off x="5947099" y="3682710"/>
              <a:ext cx="1675" cy="2119"/>
            </a:xfrm>
            <a:custGeom>
              <a:avLst/>
              <a:gdLst/>
              <a:ahLst/>
              <a:cxnLst/>
              <a:rect l="l" t="t" r="r" b="b"/>
              <a:pathLst>
                <a:path w="64" h="81" extrusionOk="0">
                  <a:moveTo>
                    <a:pt x="64" y="0"/>
                  </a:moveTo>
                  <a:cubicBezTo>
                    <a:pt x="57" y="25"/>
                    <a:pt x="46" y="46"/>
                    <a:pt x="29" y="63"/>
                  </a:cubicBezTo>
                  <a:cubicBezTo>
                    <a:pt x="18" y="70"/>
                    <a:pt x="11" y="77"/>
                    <a:pt x="1" y="81"/>
                  </a:cubicBezTo>
                  <a:cubicBezTo>
                    <a:pt x="11" y="77"/>
                    <a:pt x="18" y="70"/>
                    <a:pt x="29" y="63"/>
                  </a:cubicBezTo>
                  <a:cubicBezTo>
                    <a:pt x="46" y="46"/>
                    <a:pt x="57" y="25"/>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55"/>
            <p:cNvSpPr/>
            <p:nvPr/>
          </p:nvSpPr>
          <p:spPr>
            <a:xfrm>
              <a:off x="5981820" y="3688754"/>
              <a:ext cx="209" cy="209"/>
            </a:xfrm>
            <a:custGeom>
              <a:avLst/>
              <a:gdLst/>
              <a:ahLst/>
              <a:cxnLst/>
              <a:rect l="l" t="t" r="r" b="b"/>
              <a:pathLst>
                <a:path w="8" h="8" extrusionOk="0">
                  <a:moveTo>
                    <a:pt x="8"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55"/>
            <p:cNvSpPr/>
            <p:nvPr/>
          </p:nvSpPr>
          <p:spPr>
            <a:xfrm>
              <a:off x="5981271" y="3689199"/>
              <a:ext cx="209" cy="131"/>
            </a:xfrm>
            <a:custGeom>
              <a:avLst/>
              <a:gdLst/>
              <a:ahLst/>
              <a:cxnLst/>
              <a:rect l="l" t="t" r="r" b="b"/>
              <a:pathLst>
                <a:path w="8" h="5" extrusionOk="0">
                  <a:moveTo>
                    <a:pt x="1" y="4"/>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55"/>
            <p:cNvSpPr/>
            <p:nvPr/>
          </p:nvSpPr>
          <p:spPr>
            <a:xfrm>
              <a:off x="5980722" y="3689565"/>
              <a:ext cx="209" cy="131"/>
            </a:xfrm>
            <a:custGeom>
              <a:avLst/>
              <a:gdLst/>
              <a:ahLst/>
              <a:cxnLst/>
              <a:rect l="l" t="t" r="r" b="b"/>
              <a:pathLst>
                <a:path w="8" h="5" extrusionOk="0">
                  <a:moveTo>
                    <a:pt x="1" y="4"/>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55"/>
            <p:cNvSpPr/>
            <p:nvPr/>
          </p:nvSpPr>
          <p:spPr>
            <a:xfrm>
              <a:off x="5978995" y="3690115"/>
              <a:ext cx="209" cy="26"/>
            </a:xfrm>
            <a:custGeom>
              <a:avLst/>
              <a:gdLst/>
              <a:ahLst/>
              <a:cxnLst/>
              <a:rect l="l" t="t" r="r" b="b"/>
              <a:pathLst>
                <a:path w="8" h="1" extrusionOk="0">
                  <a:moveTo>
                    <a:pt x="0" y="1"/>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55"/>
            <p:cNvSpPr/>
            <p:nvPr/>
          </p:nvSpPr>
          <p:spPr>
            <a:xfrm>
              <a:off x="6118324" y="3584768"/>
              <a:ext cx="28599" cy="4527"/>
            </a:xfrm>
            <a:custGeom>
              <a:avLst/>
              <a:gdLst/>
              <a:ahLst/>
              <a:cxnLst/>
              <a:rect l="l" t="t" r="r" b="b"/>
              <a:pathLst>
                <a:path w="1093" h="173" extrusionOk="0">
                  <a:moveTo>
                    <a:pt x="221" y="15"/>
                  </a:moveTo>
                  <a:cubicBezTo>
                    <a:pt x="221" y="15"/>
                    <a:pt x="221" y="15"/>
                    <a:pt x="221" y="15"/>
                  </a:cubicBezTo>
                  <a:lnTo>
                    <a:pt x="221" y="15"/>
                  </a:lnTo>
                  <a:cubicBezTo>
                    <a:pt x="221" y="15"/>
                    <a:pt x="221" y="15"/>
                    <a:pt x="221" y="15"/>
                  </a:cubicBezTo>
                  <a:lnTo>
                    <a:pt x="221" y="15"/>
                  </a:lnTo>
                  <a:cubicBezTo>
                    <a:pt x="221" y="15"/>
                    <a:pt x="221" y="15"/>
                    <a:pt x="221" y="15"/>
                  </a:cubicBezTo>
                  <a:close/>
                  <a:moveTo>
                    <a:pt x="0" y="1"/>
                  </a:moveTo>
                  <a:cubicBezTo>
                    <a:pt x="51" y="11"/>
                    <a:pt x="105" y="17"/>
                    <a:pt x="158" y="17"/>
                  </a:cubicBezTo>
                  <a:cubicBezTo>
                    <a:pt x="159" y="17"/>
                    <a:pt x="159" y="17"/>
                    <a:pt x="159" y="17"/>
                  </a:cubicBezTo>
                  <a:lnTo>
                    <a:pt x="159" y="17"/>
                  </a:lnTo>
                  <a:cubicBezTo>
                    <a:pt x="160" y="17"/>
                    <a:pt x="160" y="17"/>
                    <a:pt x="161" y="17"/>
                  </a:cubicBezTo>
                  <a:cubicBezTo>
                    <a:pt x="181" y="17"/>
                    <a:pt x="201" y="17"/>
                    <a:pt x="221" y="15"/>
                  </a:cubicBezTo>
                  <a:lnTo>
                    <a:pt x="221" y="15"/>
                  </a:lnTo>
                  <a:cubicBezTo>
                    <a:pt x="219" y="15"/>
                    <a:pt x="218" y="15"/>
                    <a:pt x="217" y="15"/>
                  </a:cubicBezTo>
                  <a:cubicBezTo>
                    <a:pt x="198" y="17"/>
                    <a:pt x="179" y="17"/>
                    <a:pt x="159" y="17"/>
                  </a:cubicBezTo>
                  <a:lnTo>
                    <a:pt x="159" y="17"/>
                  </a:lnTo>
                  <a:cubicBezTo>
                    <a:pt x="105" y="17"/>
                    <a:pt x="51" y="11"/>
                    <a:pt x="0" y="1"/>
                  </a:cubicBezTo>
                  <a:close/>
                  <a:moveTo>
                    <a:pt x="221" y="15"/>
                  </a:moveTo>
                  <a:cubicBezTo>
                    <a:pt x="290" y="15"/>
                    <a:pt x="417" y="18"/>
                    <a:pt x="446" y="34"/>
                  </a:cubicBezTo>
                  <a:lnTo>
                    <a:pt x="446" y="34"/>
                  </a:lnTo>
                  <a:cubicBezTo>
                    <a:pt x="446" y="34"/>
                    <a:pt x="445" y="33"/>
                    <a:pt x="445" y="32"/>
                  </a:cubicBezTo>
                  <a:cubicBezTo>
                    <a:pt x="424" y="15"/>
                    <a:pt x="296" y="15"/>
                    <a:pt x="221" y="15"/>
                  </a:cubicBezTo>
                  <a:close/>
                  <a:moveTo>
                    <a:pt x="446" y="34"/>
                  </a:moveTo>
                  <a:lnTo>
                    <a:pt x="446" y="34"/>
                  </a:lnTo>
                  <a:cubicBezTo>
                    <a:pt x="451" y="41"/>
                    <a:pt x="456" y="47"/>
                    <a:pt x="461" y="53"/>
                  </a:cubicBezTo>
                  <a:lnTo>
                    <a:pt x="461" y="53"/>
                  </a:lnTo>
                  <a:cubicBezTo>
                    <a:pt x="456" y="48"/>
                    <a:pt x="452" y="42"/>
                    <a:pt x="448" y="36"/>
                  </a:cubicBezTo>
                  <a:cubicBezTo>
                    <a:pt x="448" y="35"/>
                    <a:pt x="447" y="35"/>
                    <a:pt x="446" y="34"/>
                  </a:cubicBezTo>
                  <a:close/>
                  <a:moveTo>
                    <a:pt x="461" y="53"/>
                  </a:moveTo>
                  <a:cubicBezTo>
                    <a:pt x="515" y="110"/>
                    <a:pt x="637" y="124"/>
                    <a:pt x="823" y="136"/>
                  </a:cubicBezTo>
                  <a:lnTo>
                    <a:pt x="823" y="136"/>
                  </a:lnTo>
                  <a:cubicBezTo>
                    <a:pt x="641" y="121"/>
                    <a:pt x="519" y="110"/>
                    <a:pt x="461" y="53"/>
                  </a:cubicBezTo>
                  <a:close/>
                  <a:moveTo>
                    <a:pt x="823" y="136"/>
                  </a:moveTo>
                  <a:cubicBezTo>
                    <a:pt x="828" y="136"/>
                    <a:pt x="832" y="137"/>
                    <a:pt x="837" y="137"/>
                  </a:cubicBezTo>
                  <a:cubicBezTo>
                    <a:pt x="869" y="140"/>
                    <a:pt x="904" y="142"/>
                    <a:pt x="937" y="145"/>
                  </a:cubicBezTo>
                  <a:lnTo>
                    <a:pt x="937" y="145"/>
                  </a:lnTo>
                  <a:cubicBezTo>
                    <a:pt x="904" y="141"/>
                    <a:pt x="872" y="139"/>
                    <a:pt x="840" y="137"/>
                  </a:cubicBezTo>
                  <a:cubicBezTo>
                    <a:pt x="834" y="137"/>
                    <a:pt x="829" y="136"/>
                    <a:pt x="823" y="136"/>
                  </a:cubicBezTo>
                  <a:close/>
                  <a:moveTo>
                    <a:pt x="937" y="145"/>
                  </a:moveTo>
                  <a:cubicBezTo>
                    <a:pt x="986" y="150"/>
                    <a:pt x="1036" y="158"/>
                    <a:pt x="1084" y="169"/>
                  </a:cubicBezTo>
                  <a:lnTo>
                    <a:pt x="1084" y="169"/>
                  </a:lnTo>
                  <a:cubicBezTo>
                    <a:pt x="1055" y="157"/>
                    <a:pt x="998" y="150"/>
                    <a:pt x="937" y="145"/>
                  </a:cubicBezTo>
                  <a:close/>
                  <a:moveTo>
                    <a:pt x="1084" y="169"/>
                  </a:moveTo>
                  <a:cubicBezTo>
                    <a:pt x="1086" y="169"/>
                    <a:pt x="1087" y="170"/>
                    <a:pt x="1088" y="170"/>
                  </a:cubicBezTo>
                  <a:lnTo>
                    <a:pt x="1088" y="170"/>
                  </a:lnTo>
                  <a:lnTo>
                    <a:pt x="1085" y="169"/>
                  </a:lnTo>
                  <a:cubicBezTo>
                    <a:pt x="1085" y="169"/>
                    <a:pt x="1085" y="169"/>
                    <a:pt x="1084" y="169"/>
                  </a:cubicBezTo>
                  <a:close/>
                  <a:moveTo>
                    <a:pt x="1088" y="170"/>
                  </a:moveTo>
                  <a:lnTo>
                    <a:pt x="1092" y="172"/>
                  </a:lnTo>
                  <a:cubicBezTo>
                    <a:pt x="1091" y="172"/>
                    <a:pt x="1090" y="171"/>
                    <a:pt x="1088" y="17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55"/>
            <p:cNvSpPr/>
            <p:nvPr/>
          </p:nvSpPr>
          <p:spPr>
            <a:xfrm>
              <a:off x="6007933" y="3658506"/>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55"/>
            <p:cNvSpPr/>
            <p:nvPr/>
          </p:nvSpPr>
          <p:spPr>
            <a:xfrm>
              <a:off x="5992810" y="3628754"/>
              <a:ext cx="209" cy="105"/>
            </a:xfrm>
            <a:custGeom>
              <a:avLst/>
              <a:gdLst/>
              <a:ahLst/>
              <a:cxnLst/>
              <a:rect l="l" t="t" r="r" b="b"/>
              <a:pathLst>
                <a:path w="8" h="4" extrusionOk="0">
                  <a:moveTo>
                    <a:pt x="8"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55"/>
            <p:cNvSpPr/>
            <p:nvPr/>
          </p:nvSpPr>
          <p:spPr>
            <a:xfrm>
              <a:off x="6010602" y="365868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55"/>
            <p:cNvSpPr/>
            <p:nvPr/>
          </p:nvSpPr>
          <p:spPr>
            <a:xfrm>
              <a:off x="5995008" y="3630298"/>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55"/>
            <p:cNvSpPr/>
            <p:nvPr/>
          </p:nvSpPr>
          <p:spPr>
            <a:xfrm>
              <a:off x="5995374" y="3630769"/>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55"/>
            <p:cNvSpPr/>
            <p:nvPr/>
          </p:nvSpPr>
          <p:spPr>
            <a:xfrm>
              <a:off x="6006390" y="3658322"/>
              <a:ext cx="183" cy="26"/>
            </a:xfrm>
            <a:custGeom>
              <a:avLst/>
              <a:gdLst/>
              <a:ahLst/>
              <a:cxnLst/>
              <a:rect l="l" t="t" r="r" b="b"/>
              <a:pathLst>
                <a:path w="7" h="1" extrusionOk="0">
                  <a:moveTo>
                    <a:pt x="7"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55"/>
            <p:cNvSpPr/>
            <p:nvPr/>
          </p:nvSpPr>
          <p:spPr>
            <a:xfrm>
              <a:off x="5994197" y="3629670"/>
              <a:ext cx="105" cy="26"/>
            </a:xfrm>
            <a:custGeom>
              <a:avLst/>
              <a:gdLst/>
              <a:ahLst/>
              <a:cxnLst/>
              <a:rect l="l" t="t" r="r" b="b"/>
              <a:pathLst>
                <a:path w="4" h="1" extrusionOk="0">
                  <a:moveTo>
                    <a:pt x="4"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55"/>
            <p:cNvSpPr/>
            <p:nvPr/>
          </p:nvSpPr>
          <p:spPr>
            <a:xfrm>
              <a:off x="5993647" y="3629199"/>
              <a:ext cx="105" cy="131"/>
            </a:xfrm>
            <a:custGeom>
              <a:avLst/>
              <a:gdLst/>
              <a:ahLst/>
              <a:cxnLst/>
              <a:rect l="l" t="t" r="r" b="b"/>
              <a:pathLst>
                <a:path w="4" h="5" extrusionOk="0">
                  <a:moveTo>
                    <a:pt x="4"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55"/>
            <p:cNvSpPr/>
            <p:nvPr/>
          </p:nvSpPr>
          <p:spPr>
            <a:xfrm>
              <a:off x="6011518" y="365868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55"/>
            <p:cNvSpPr/>
            <p:nvPr/>
          </p:nvSpPr>
          <p:spPr>
            <a:xfrm>
              <a:off x="5995191" y="3630586"/>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55"/>
            <p:cNvSpPr/>
            <p:nvPr/>
          </p:nvSpPr>
          <p:spPr>
            <a:xfrm>
              <a:off x="5994641" y="3629932"/>
              <a:ext cx="131" cy="131"/>
            </a:xfrm>
            <a:custGeom>
              <a:avLst/>
              <a:gdLst/>
              <a:ahLst/>
              <a:cxnLst/>
              <a:rect l="l" t="t" r="r" b="b"/>
              <a:pathLst>
                <a:path w="5" h="5" extrusionOk="0">
                  <a:moveTo>
                    <a:pt x="4"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55"/>
            <p:cNvSpPr/>
            <p:nvPr/>
          </p:nvSpPr>
          <p:spPr>
            <a:xfrm>
              <a:off x="6016175" y="3656857"/>
              <a:ext cx="209" cy="209"/>
            </a:xfrm>
            <a:custGeom>
              <a:avLst/>
              <a:gdLst/>
              <a:ahLst/>
              <a:cxnLst/>
              <a:rect l="l" t="t" r="r" b="b"/>
              <a:pathLst>
                <a:path w="8" h="8" extrusionOk="0">
                  <a:moveTo>
                    <a:pt x="8"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55"/>
            <p:cNvSpPr/>
            <p:nvPr/>
          </p:nvSpPr>
          <p:spPr>
            <a:xfrm>
              <a:off x="6015443" y="3657407"/>
              <a:ext cx="314" cy="209"/>
            </a:xfrm>
            <a:custGeom>
              <a:avLst/>
              <a:gdLst/>
              <a:ahLst/>
              <a:cxnLst/>
              <a:rect l="l" t="t" r="r" b="b"/>
              <a:pathLst>
                <a:path w="12" h="8" extrusionOk="0">
                  <a:moveTo>
                    <a:pt x="11"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55"/>
            <p:cNvSpPr/>
            <p:nvPr/>
          </p:nvSpPr>
          <p:spPr>
            <a:xfrm>
              <a:off x="6116571" y="3587149"/>
              <a:ext cx="131" cy="131"/>
            </a:xfrm>
            <a:custGeom>
              <a:avLst/>
              <a:gdLst/>
              <a:ahLst/>
              <a:cxnLst/>
              <a:rect l="l" t="t" r="r" b="b"/>
              <a:pathLst>
                <a:path w="5" h="5" extrusionOk="0">
                  <a:moveTo>
                    <a:pt x="4"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55"/>
            <p:cNvSpPr/>
            <p:nvPr/>
          </p:nvSpPr>
          <p:spPr>
            <a:xfrm>
              <a:off x="6115839" y="3587987"/>
              <a:ext cx="209" cy="288"/>
            </a:xfrm>
            <a:custGeom>
              <a:avLst/>
              <a:gdLst/>
              <a:ahLst/>
              <a:cxnLst/>
              <a:rect l="l" t="t" r="r" b="b"/>
              <a:pathLst>
                <a:path w="8" h="11" extrusionOk="0">
                  <a:moveTo>
                    <a:pt x="8" y="0"/>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55"/>
            <p:cNvSpPr/>
            <p:nvPr/>
          </p:nvSpPr>
          <p:spPr>
            <a:xfrm>
              <a:off x="6114740" y="3589531"/>
              <a:ext cx="105" cy="209"/>
            </a:xfrm>
            <a:custGeom>
              <a:avLst/>
              <a:gdLst/>
              <a:ahLst/>
              <a:cxnLst/>
              <a:rect l="l" t="t" r="r" b="b"/>
              <a:pathLst>
                <a:path w="4" h="8" extrusionOk="0">
                  <a:moveTo>
                    <a:pt x="4"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55"/>
            <p:cNvSpPr/>
            <p:nvPr/>
          </p:nvSpPr>
          <p:spPr>
            <a:xfrm>
              <a:off x="6115289" y="3588798"/>
              <a:ext cx="209" cy="314"/>
            </a:xfrm>
            <a:custGeom>
              <a:avLst/>
              <a:gdLst/>
              <a:ahLst/>
              <a:cxnLst/>
              <a:rect l="l" t="t" r="r" b="b"/>
              <a:pathLst>
                <a:path w="8" h="12" extrusionOk="0">
                  <a:moveTo>
                    <a:pt x="8" y="1"/>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55"/>
            <p:cNvSpPr/>
            <p:nvPr/>
          </p:nvSpPr>
          <p:spPr>
            <a:xfrm>
              <a:off x="6117304" y="3585972"/>
              <a:ext cx="209" cy="288"/>
            </a:xfrm>
            <a:custGeom>
              <a:avLst/>
              <a:gdLst/>
              <a:ahLst/>
              <a:cxnLst/>
              <a:rect l="l" t="t" r="r" b="b"/>
              <a:pathLst>
                <a:path w="8" h="11" extrusionOk="0">
                  <a:moveTo>
                    <a:pt x="8" y="0"/>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55"/>
            <p:cNvSpPr/>
            <p:nvPr/>
          </p:nvSpPr>
          <p:spPr>
            <a:xfrm>
              <a:off x="6013977" y="3658139"/>
              <a:ext cx="314" cy="131"/>
            </a:xfrm>
            <a:custGeom>
              <a:avLst/>
              <a:gdLst/>
              <a:ahLst/>
              <a:cxnLst/>
              <a:rect l="l" t="t" r="r" b="b"/>
              <a:pathLst>
                <a:path w="12" h="5" extrusionOk="0">
                  <a:moveTo>
                    <a:pt x="11"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55"/>
            <p:cNvSpPr/>
            <p:nvPr/>
          </p:nvSpPr>
          <p:spPr>
            <a:xfrm>
              <a:off x="6117958" y="3585056"/>
              <a:ext cx="209" cy="288"/>
            </a:xfrm>
            <a:custGeom>
              <a:avLst/>
              <a:gdLst/>
              <a:ahLst/>
              <a:cxnLst/>
              <a:rect l="l" t="t" r="r" b="b"/>
              <a:pathLst>
                <a:path w="8" h="11" extrusionOk="0">
                  <a:moveTo>
                    <a:pt x="7" y="0"/>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55"/>
            <p:cNvSpPr/>
            <p:nvPr/>
          </p:nvSpPr>
          <p:spPr>
            <a:xfrm>
              <a:off x="5991999" y="3628388"/>
              <a:ext cx="26" cy="26"/>
            </a:xfrm>
            <a:custGeom>
              <a:avLst/>
              <a:gdLst/>
              <a:ahLst/>
              <a:cxnLst/>
              <a:rect l="l" t="t" r="r" b="b"/>
              <a:pathLst>
                <a:path w="1" h="1" extrusionOk="0">
                  <a:moveTo>
                    <a:pt x="0" y="0"/>
                  </a:moveTo>
                  <a:lnTo>
                    <a:pt x="0" y="0"/>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55"/>
            <p:cNvSpPr/>
            <p:nvPr/>
          </p:nvSpPr>
          <p:spPr>
            <a:xfrm>
              <a:off x="6014710" y="3657773"/>
              <a:ext cx="314" cy="209"/>
            </a:xfrm>
            <a:custGeom>
              <a:avLst/>
              <a:gdLst/>
              <a:ahLst/>
              <a:cxnLst/>
              <a:rect l="l" t="t" r="r" b="b"/>
              <a:pathLst>
                <a:path w="12" h="8" extrusionOk="0">
                  <a:moveTo>
                    <a:pt x="11"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55"/>
            <p:cNvSpPr/>
            <p:nvPr/>
          </p:nvSpPr>
          <p:spPr>
            <a:xfrm>
              <a:off x="6013245" y="3658427"/>
              <a:ext cx="209" cy="26"/>
            </a:xfrm>
            <a:custGeom>
              <a:avLst/>
              <a:gdLst/>
              <a:ahLst/>
              <a:cxnLst/>
              <a:rect l="l" t="t" r="r" b="b"/>
              <a:pathLst>
                <a:path w="8" h="1" extrusionOk="0">
                  <a:moveTo>
                    <a:pt x="8"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55"/>
            <p:cNvSpPr/>
            <p:nvPr/>
          </p:nvSpPr>
          <p:spPr>
            <a:xfrm>
              <a:off x="6156683" y="3663451"/>
              <a:ext cx="497" cy="314"/>
            </a:xfrm>
            <a:custGeom>
              <a:avLst/>
              <a:gdLst/>
              <a:ahLst/>
              <a:cxnLst/>
              <a:rect l="l" t="t" r="r" b="b"/>
              <a:pathLst>
                <a:path w="19" h="12" extrusionOk="0">
                  <a:moveTo>
                    <a:pt x="1" y="11"/>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55"/>
            <p:cNvSpPr/>
            <p:nvPr/>
          </p:nvSpPr>
          <p:spPr>
            <a:xfrm>
              <a:off x="6157337" y="3663006"/>
              <a:ext cx="392" cy="392"/>
            </a:xfrm>
            <a:custGeom>
              <a:avLst/>
              <a:gdLst/>
              <a:ahLst/>
              <a:cxnLst/>
              <a:rect l="l" t="t" r="r" b="b"/>
              <a:pathLst>
                <a:path w="15" h="15" extrusionOk="0">
                  <a:moveTo>
                    <a:pt x="0" y="14"/>
                  </a:moveTo>
                  <a:cubicBezTo>
                    <a:pt x="4" y="11"/>
                    <a:pt x="11" y="7"/>
                    <a:pt x="14" y="0"/>
                  </a:cubicBezTo>
                  <a:cubicBezTo>
                    <a:pt x="11" y="7"/>
                    <a:pt x="4" y="11"/>
                    <a:pt x="0"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55"/>
            <p:cNvSpPr/>
            <p:nvPr/>
          </p:nvSpPr>
          <p:spPr>
            <a:xfrm>
              <a:off x="6158331" y="3661724"/>
              <a:ext cx="314" cy="576"/>
            </a:xfrm>
            <a:custGeom>
              <a:avLst/>
              <a:gdLst/>
              <a:ahLst/>
              <a:cxnLst/>
              <a:rect l="l" t="t" r="r" b="b"/>
              <a:pathLst>
                <a:path w="12" h="22" extrusionOk="0">
                  <a:moveTo>
                    <a:pt x="1" y="21"/>
                  </a:moveTo>
                  <a:cubicBezTo>
                    <a:pt x="4" y="14"/>
                    <a:pt x="8" y="7"/>
                    <a:pt x="11" y="0"/>
                  </a:cubicBezTo>
                  <a:cubicBezTo>
                    <a:pt x="8" y="7"/>
                    <a:pt x="4" y="14"/>
                    <a:pt x="1"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55"/>
            <p:cNvSpPr/>
            <p:nvPr/>
          </p:nvSpPr>
          <p:spPr>
            <a:xfrm>
              <a:off x="6157886" y="3662352"/>
              <a:ext cx="471" cy="576"/>
            </a:xfrm>
            <a:custGeom>
              <a:avLst/>
              <a:gdLst/>
              <a:ahLst/>
              <a:cxnLst/>
              <a:rect l="l" t="t" r="r" b="b"/>
              <a:pathLst>
                <a:path w="18" h="22" extrusionOk="0">
                  <a:moveTo>
                    <a:pt x="18" y="1"/>
                  </a:moveTo>
                  <a:cubicBezTo>
                    <a:pt x="11" y="8"/>
                    <a:pt x="4" y="15"/>
                    <a:pt x="0" y="22"/>
                  </a:cubicBezTo>
                  <a:cubicBezTo>
                    <a:pt x="4" y="15"/>
                    <a:pt x="11" y="8"/>
                    <a:pt x="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55"/>
            <p:cNvSpPr/>
            <p:nvPr/>
          </p:nvSpPr>
          <p:spPr>
            <a:xfrm>
              <a:off x="6151920" y="3664838"/>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55"/>
            <p:cNvSpPr/>
            <p:nvPr/>
          </p:nvSpPr>
          <p:spPr>
            <a:xfrm>
              <a:off x="6159351" y="3659238"/>
              <a:ext cx="26" cy="26"/>
            </a:xfrm>
            <a:custGeom>
              <a:avLst/>
              <a:gdLst/>
              <a:ahLst/>
              <a:cxnLst/>
              <a:rect l="l" t="t" r="r" b="b"/>
              <a:pathLst>
                <a:path w="1" h="1" extrusionOk="0">
                  <a:moveTo>
                    <a:pt x="0" y="1"/>
                  </a:moveTo>
                  <a:lnTo>
                    <a:pt x="0" y="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55"/>
            <p:cNvSpPr/>
            <p:nvPr/>
          </p:nvSpPr>
          <p:spPr>
            <a:xfrm>
              <a:off x="6158985" y="3659892"/>
              <a:ext cx="209" cy="837"/>
            </a:xfrm>
            <a:custGeom>
              <a:avLst/>
              <a:gdLst/>
              <a:ahLst/>
              <a:cxnLst/>
              <a:rect l="l" t="t" r="r" b="b"/>
              <a:pathLst>
                <a:path w="8" h="32" extrusionOk="0">
                  <a:moveTo>
                    <a:pt x="0" y="32"/>
                  </a:moveTo>
                  <a:cubicBezTo>
                    <a:pt x="4" y="21"/>
                    <a:pt x="7" y="11"/>
                    <a:pt x="7" y="0"/>
                  </a:cubicBezTo>
                  <a:cubicBezTo>
                    <a:pt x="7" y="11"/>
                    <a:pt x="4" y="21"/>
                    <a:pt x="0"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55"/>
            <p:cNvSpPr/>
            <p:nvPr/>
          </p:nvSpPr>
          <p:spPr>
            <a:xfrm>
              <a:off x="6158697" y="3660991"/>
              <a:ext cx="209" cy="576"/>
            </a:xfrm>
            <a:custGeom>
              <a:avLst/>
              <a:gdLst/>
              <a:ahLst/>
              <a:cxnLst/>
              <a:rect l="l" t="t" r="r" b="b"/>
              <a:pathLst>
                <a:path w="8" h="22" extrusionOk="0">
                  <a:moveTo>
                    <a:pt x="1" y="21"/>
                  </a:moveTo>
                  <a:cubicBezTo>
                    <a:pt x="4" y="14"/>
                    <a:pt x="4" y="7"/>
                    <a:pt x="8" y="0"/>
                  </a:cubicBezTo>
                  <a:cubicBezTo>
                    <a:pt x="4" y="7"/>
                    <a:pt x="4" y="14"/>
                    <a:pt x="1"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55"/>
            <p:cNvSpPr/>
            <p:nvPr/>
          </p:nvSpPr>
          <p:spPr>
            <a:xfrm>
              <a:off x="6155950" y="3663922"/>
              <a:ext cx="680" cy="288"/>
            </a:xfrm>
            <a:custGeom>
              <a:avLst/>
              <a:gdLst/>
              <a:ahLst/>
              <a:cxnLst/>
              <a:rect l="l" t="t" r="r" b="b"/>
              <a:pathLst>
                <a:path w="26" h="11" extrusionOk="0">
                  <a:moveTo>
                    <a:pt x="1" y="11"/>
                  </a:moveTo>
                  <a:cubicBezTo>
                    <a:pt x="8" y="7"/>
                    <a:pt x="15" y="4"/>
                    <a:pt x="25" y="0"/>
                  </a:cubicBezTo>
                  <a:cubicBezTo>
                    <a:pt x="15" y="4"/>
                    <a:pt x="8" y="7"/>
                    <a:pt x="1"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55"/>
            <p:cNvSpPr/>
            <p:nvPr/>
          </p:nvSpPr>
          <p:spPr>
            <a:xfrm>
              <a:off x="6151292" y="3637808"/>
              <a:ext cx="288" cy="26"/>
            </a:xfrm>
            <a:custGeom>
              <a:avLst/>
              <a:gdLst/>
              <a:ahLst/>
              <a:cxnLst/>
              <a:rect l="l" t="t" r="r" b="b"/>
              <a:pathLst>
                <a:path w="11" h="1" extrusionOk="0">
                  <a:moveTo>
                    <a:pt x="11"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55"/>
            <p:cNvSpPr/>
            <p:nvPr/>
          </p:nvSpPr>
          <p:spPr>
            <a:xfrm>
              <a:off x="6153203" y="3638357"/>
              <a:ext cx="209" cy="131"/>
            </a:xfrm>
            <a:custGeom>
              <a:avLst/>
              <a:gdLst/>
              <a:ahLst/>
              <a:cxnLst/>
              <a:rect l="l" t="t" r="r" b="b"/>
              <a:pathLst>
                <a:path w="8" h="5" extrusionOk="0">
                  <a:moveTo>
                    <a:pt x="8"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55"/>
            <p:cNvSpPr/>
            <p:nvPr/>
          </p:nvSpPr>
          <p:spPr>
            <a:xfrm>
              <a:off x="6152208" y="3637991"/>
              <a:ext cx="288" cy="131"/>
            </a:xfrm>
            <a:custGeom>
              <a:avLst/>
              <a:gdLst/>
              <a:ahLst/>
              <a:cxnLst/>
              <a:rect l="l" t="t" r="r" b="b"/>
              <a:pathLst>
                <a:path w="11" h="5" extrusionOk="0">
                  <a:moveTo>
                    <a:pt x="11"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55"/>
            <p:cNvSpPr/>
            <p:nvPr/>
          </p:nvSpPr>
          <p:spPr>
            <a:xfrm>
              <a:off x="6154406" y="3638907"/>
              <a:ext cx="105" cy="26"/>
            </a:xfrm>
            <a:custGeom>
              <a:avLst/>
              <a:gdLst/>
              <a:ahLst/>
              <a:cxnLst/>
              <a:rect l="l" t="t" r="r" b="b"/>
              <a:pathLst>
                <a:path w="4" h="1" extrusionOk="0">
                  <a:moveTo>
                    <a:pt x="4"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55"/>
            <p:cNvSpPr/>
            <p:nvPr/>
          </p:nvSpPr>
          <p:spPr>
            <a:xfrm>
              <a:off x="6155322" y="3639456"/>
              <a:ext cx="288" cy="209"/>
            </a:xfrm>
            <a:custGeom>
              <a:avLst/>
              <a:gdLst/>
              <a:ahLst/>
              <a:cxnLst/>
              <a:rect l="l" t="t" r="r" b="b"/>
              <a:pathLst>
                <a:path w="11" h="8" extrusionOk="0">
                  <a:moveTo>
                    <a:pt x="11"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55"/>
            <p:cNvSpPr/>
            <p:nvPr/>
          </p:nvSpPr>
          <p:spPr>
            <a:xfrm>
              <a:off x="6156316" y="3640111"/>
              <a:ext cx="314" cy="105"/>
            </a:xfrm>
            <a:custGeom>
              <a:avLst/>
              <a:gdLst/>
              <a:ahLst/>
              <a:cxnLst/>
              <a:rect l="l" t="t" r="r" b="b"/>
              <a:pathLst>
                <a:path w="12" h="4" extrusionOk="0">
                  <a:moveTo>
                    <a:pt x="11"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55"/>
            <p:cNvSpPr/>
            <p:nvPr/>
          </p:nvSpPr>
          <p:spPr>
            <a:xfrm>
              <a:off x="6155322" y="3664184"/>
              <a:ext cx="654" cy="209"/>
            </a:xfrm>
            <a:custGeom>
              <a:avLst/>
              <a:gdLst/>
              <a:ahLst/>
              <a:cxnLst/>
              <a:rect l="l" t="t" r="r" b="b"/>
              <a:pathLst>
                <a:path w="25" h="8" extrusionOk="0">
                  <a:moveTo>
                    <a:pt x="25" y="1"/>
                  </a:moveTo>
                  <a:cubicBezTo>
                    <a:pt x="14" y="4"/>
                    <a:pt x="7" y="4"/>
                    <a:pt x="0" y="8"/>
                  </a:cubicBezTo>
                  <a:cubicBezTo>
                    <a:pt x="7" y="4"/>
                    <a:pt x="18" y="4"/>
                    <a:pt x="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55"/>
            <p:cNvSpPr/>
            <p:nvPr/>
          </p:nvSpPr>
          <p:spPr>
            <a:xfrm>
              <a:off x="6153752" y="3664550"/>
              <a:ext cx="576" cy="131"/>
            </a:xfrm>
            <a:custGeom>
              <a:avLst/>
              <a:gdLst/>
              <a:ahLst/>
              <a:cxnLst/>
              <a:rect l="l" t="t" r="r" b="b"/>
              <a:pathLst>
                <a:path w="22" h="5" extrusionOk="0">
                  <a:moveTo>
                    <a:pt x="1" y="4"/>
                  </a:moveTo>
                  <a:lnTo>
                    <a:pt x="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55"/>
            <p:cNvSpPr/>
            <p:nvPr/>
          </p:nvSpPr>
          <p:spPr>
            <a:xfrm>
              <a:off x="6152836" y="3664655"/>
              <a:ext cx="759" cy="105"/>
            </a:xfrm>
            <a:custGeom>
              <a:avLst/>
              <a:gdLst/>
              <a:ahLst/>
              <a:cxnLst/>
              <a:rect l="l" t="t" r="r" b="b"/>
              <a:pathLst>
                <a:path w="29" h="4" extrusionOk="0">
                  <a:moveTo>
                    <a:pt x="1" y="4"/>
                  </a:moveTo>
                  <a:lnTo>
                    <a:pt x="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55"/>
            <p:cNvSpPr/>
            <p:nvPr/>
          </p:nvSpPr>
          <p:spPr>
            <a:xfrm>
              <a:off x="6154485" y="3664472"/>
              <a:ext cx="576" cy="105"/>
            </a:xfrm>
            <a:custGeom>
              <a:avLst/>
              <a:gdLst/>
              <a:ahLst/>
              <a:cxnLst/>
              <a:rect l="l" t="t" r="r" b="b"/>
              <a:pathLst>
                <a:path w="22" h="4" extrusionOk="0">
                  <a:moveTo>
                    <a:pt x="1" y="4"/>
                  </a:moveTo>
                  <a:lnTo>
                    <a:pt x="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55"/>
            <p:cNvSpPr/>
            <p:nvPr/>
          </p:nvSpPr>
          <p:spPr>
            <a:xfrm>
              <a:off x="6152208" y="3664838"/>
              <a:ext cx="576" cy="26"/>
            </a:xfrm>
            <a:custGeom>
              <a:avLst/>
              <a:gdLst/>
              <a:ahLst/>
              <a:cxnLst/>
              <a:rect l="l" t="t" r="r" b="b"/>
              <a:pathLst>
                <a:path w="22" h="1" extrusionOk="0">
                  <a:moveTo>
                    <a:pt x="0" y="0"/>
                  </a:moveTo>
                  <a:lnTo>
                    <a:pt x="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55"/>
            <p:cNvSpPr/>
            <p:nvPr/>
          </p:nvSpPr>
          <p:spPr>
            <a:xfrm>
              <a:off x="6150377" y="3664733"/>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55"/>
            <p:cNvSpPr/>
            <p:nvPr/>
          </p:nvSpPr>
          <p:spPr>
            <a:xfrm>
              <a:off x="6104849" y="3714842"/>
              <a:ext cx="288" cy="680"/>
            </a:xfrm>
            <a:custGeom>
              <a:avLst/>
              <a:gdLst/>
              <a:ahLst/>
              <a:cxnLst/>
              <a:rect l="l" t="t" r="r" b="b"/>
              <a:pathLst>
                <a:path w="11" h="26" extrusionOk="0">
                  <a:moveTo>
                    <a:pt x="11" y="1"/>
                  </a:moveTo>
                  <a:lnTo>
                    <a:pt x="0"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55"/>
            <p:cNvSpPr/>
            <p:nvPr/>
          </p:nvSpPr>
          <p:spPr>
            <a:xfrm>
              <a:off x="6105111" y="3707987"/>
              <a:ext cx="3061" cy="6699"/>
            </a:xfrm>
            <a:custGeom>
              <a:avLst/>
              <a:gdLst/>
              <a:ahLst/>
              <a:cxnLst/>
              <a:rect l="l" t="t" r="r" b="b"/>
              <a:pathLst>
                <a:path w="117" h="256" extrusionOk="0">
                  <a:moveTo>
                    <a:pt x="116" y="0"/>
                  </a:moveTo>
                  <a:lnTo>
                    <a:pt x="116" y="0"/>
                  </a:lnTo>
                  <a:cubicBezTo>
                    <a:pt x="71" y="95"/>
                    <a:pt x="25" y="203"/>
                    <a:pt x="1" y="256"/>
                  </a:cubicBezTo>
                  <a:cubicBezTo>
                    <a:pt x="25" y="203"/>
                    <a:pt x="74" y="95"/>
                    <a:pt x="1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55"/>
            <p:cNvSpPr/>
            <p:nvPr/>
          </p:nvSpPr>
          <p:spPr>
            <a:xfrm>
              <a:off x="6114190" y="3684070"/>
              <a:ext cx="3061" cy="2878"/>
            </a:xfrm>
            <a:custGeom>
              <a:avLst/>
              <a:gdLst/>
              <a:ahLst/>
              <a:cxnLst/>
              <a:rect l="l" t="t" r="r" b="b"/>
              <a:pathLst>
                <a:path w="117" h="110" extrusionOk="0">
                  <a:moveTo>
                    <a:pt x="116" y="109"/>
                  </a:moveTo>
                  <a:cubicBezTo>
                    <a:pt x="74" y="74"/>
                    <a:pt x="36" y="39"/>
                    <a:pt x="0" y="1"/>
                  </a:cubicBezTo>
                  <a:cubicBezTo>
                    <a:pt x="36" y="39"/>
                    <a:pt x="74" y="74"/>
                    <a:pt x="116" y="1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55"/>
            <p:cNvSpPr/>
            <p:nvPr/>
          </p:nvSpPr>
          <p:spPr>
            <a:xfrm>
              <a:off x="5882157" y="3346810"/>
              <a:ext cx="163454" cy="173223"/>
            </a:xfrm>
            <a:custGeom>
              <a:avLst/>
              <a:gdLst/>
              <a:ahLst/>
              <a:cxnLst/>
              <a:rect l="l" t="t" r="r" b="b"/>
              <a:pathLst>
                <a:path w="6247" h="6620" extrusionOk="0">
                  <a:moveTo>
                    <a:pt x="1218" y="0"/>
                  </a:moveTo>
                  <a:cubicBezTo>
                    <a:pt x="955" y="0"/>
                    <a:pt x="738" y="3"/>
                    <a:pt x="663" y="10"/>
                  </a:cubicBezTo>
                  <a:lnTo>
                    <a:pt x="638" y="10"/>
                  </a:lnTo>
                  <a:lnTo>
                    <a:pt x="628" y="14"/>
                  </a:lnTo>
                  <a:lnTo>
                    <a:pt x="624" y="14"/>
                  </a:lnTo>
                  <a:lnTo>
                    <a:pt x="607" y="21"/>
                  </a:lnTo>
                  <a:lnTo>
                    <a:pt x="603" y="21"/>
                  </a:lnTo>
                  <a:lnTo>
                    <a:pt x="582" y="31"/>
                  </a:lnTo>
                  <a:lnTo>
                    <a:pt x="579" y="35"/>
                  </a:lnTo>
                  <a:lnTo>
                    <a:pt x="550" y="49"/>
                  </a:lnTo>
                  <a:lnTo>
                    <a:pt x="543" y="52"/>
                  </a:lnTo>
                  <a:lnTo>
                    <a:pt x="512" y="70"/>
                  </a:lnTo>
                  <a:lnTo>
                    <a:pt x="505" y="73"/>
                  </a:lnTo>
                  <a:lnTo>
                    <a:pt x="463" y="101"/>
                  </a:lnTo>
                  <a:lnTo>
                    <a:pt x="459" y="105"/>
                  </a:lnTo>
                  <a:lnTo>
                    <a:pt x="414" y="133"/>
                  </a:lnTo>
                  <a:lnTo>
                    <a:pt x="407" y="136"/>
                  </a:lnTo>
                  <a:cubicBezTo>
                    <a:pt x="505" y="469"/>
                    <a:pt x="747" y="969"/>
                    <a:pt x="841" y="1165"/>
                  </a:cubicBezTo>
                  <a:lnTo>
                    <a:pt x="869" y="1225"/>
                  </a:lnTo>
                  <a:cubicBezTo>
                    <a:pt x="922" y="1330"/>
                    <a:pt x="887" y="1428"/>
                    <a:pt x="852" y="1529"/>
                  </a:cubicBezTo>
                  <a:cubicBezTo>
                    <a:pt x="813" y="1624"/>
                    <a:pt x="792" y="1725"/>
                    <a:pt x="789" y="1827"/>
                  </a:cubicBezTo>
                  <a:cubicBezTo>
                    <a:pt x="789" y="1960"/>
                    <a:pt x="869" y="2167"/>
                    <a:pt x="946" y="2363"/>
                  </a:cubicBezTo>
                  <a:cubicBezTo>
                    <a:pt x="1027" y="2573"/>
                    <a:pt x="1111" y="2790"/>
                    <a:pt x="1128" y="2968"/>
                  </a:cubicBezTo>
                  <a:cubicBezTo>
                    <a:pt x="1160" y="3311"/>
                    <a:pt x="967" y="3532"/>
                    <a:pt x="782" y="3745"/>
                  </a:cubicBezTo>
                  <a:lnTo>
                    <a:pt x="726" y="3812"/>
                  </a:lnTo>
                  <a:cubicBezTo>
                    <a:pt x="533" y="4032"/>
                    <a:pt x="344" y="4533"/>
                    <a:pt x="344" y="4817"/>
                  </a:cubicBezTo>
                  <a:cubicBezTo>
                    <a:pt x="344" y="5020"/>
                    <a:pt x="239" y="5212"/>
                    <a:pt x="155" y="5363"/>
                  </a:cubicBezTo>
                  <a:cubicBezTo>
                    <a:pt x="109" y="5450"/>
                    <a:pt x="57" y="5541"/>
                    <a:pt x="60" y="5580"/>
                  </a:cubicBezTo>
                  <a:cubicBezTo>
                    <a:pt x="67" y="5713"/>
                    <a:pt x="32" y="6056"/>
                    <a:pt x="1" y="6252"/>
                  </a:cubicBezTo>
                  <a:lnTo>
                    <a:pt x="46" y="6242"/>
                  </a:lnTo>
                  <a:cubicBezTo>
                    <a:pt x="95" y="6154"/>
                    <a:pt x="186" y="6098"/>
                    <a:pt x="284" y="6094"/>
                  </a:cubicBezTo>
                  <a:cubicBezTo>
                    <a:pt x="354" y="6094"/>
                    <a:pt x="414" y="6136"/>
                    <a:pt x="438" y="6199"/>
                  </a:cubicBezTo>
                  <a:cubicBezTo>
                    <a:pt x="442" y="6210"/>
                    <a:pt x="445" y="6217"/>
                    <a:pt x="452" y="6224"/>
                  </a:cubicBezTo>
                  <a:cubicBezTo>
                    <a:pt x="470" y="6221"/>
                    <a:pt x="487" y="6217"/>
                    <a:pt x="505" y="6210"/>
                  </a:cubicBezTo>
                  <a:cubicBezTo>
                    <a:pt x="604" y="6167"/>
                    <a:pt x="696" y="6146"/>
                    <a:pt x="784" y="6146"/>
                  </a:cubicBezTo>
                  <a:cubicBezTo>
                    <a:pt x="890" y="6146"/>
                    <a:pt x="990" y="6178"/>
                    <a:pt x="1086" y="6242"/>
                  </a:cubicBezTo>
                  <a:cubicBezTo>
                    <a:pt x="1244" y="6347"/>
                    <a:pt x="1373" y="6368"/>
                    <a:pt x="1541" y="6368"/>
                  </a:cubicBezTo>
                  <a:lnTo>
                    <a:pt x="3456" y="6368"/>
                  </a:lnTo>
                  <a:lnTo>
                    <a:pt x="3645" y="6557"/>
                  </a:lnTo>
                  <a:lnTo>
                    <a:pt x="4573" y="6557"/>
                  </a:lnTo>
                  <a:lnTo>
                    <a:pt x="4622" y="6560"/>
                  </a:lnTo>
                  <a:lnTo>
                    <a:pt x="4629" y="6560"/>
                  </a:lnTo>
                  <a:lnTo>
                    <a:pt x="4678" y="6564"/>
                  </a:lnTo>
                  <a:lnTo>
                    <a:pt x="4692" y="6564"/>
                  </a:lnTo>
                  <a:lnTo>
                    <a:pt x="4734" y="6567"/>
                  </a:lnTo>
                  <a:lnTo>
                    <a:pt x="4745" y="6567"/>
                  </a:lnTo>
                  <a:lnTo>
                    <a:pt x="4780" y="6574"/>
                  </a:lnTo>
                  <a:lnTo>
                    <a:pt x="4787" y="6574"/>
                  </a:lnTo>
                  <a:cubicBezTo>
                    <a:pt x="4797" y="6578"/>
                    <a:pt x="4811" y="6578"/>
                    <a:pt x="4818" y="6581"/>
                  </a:cubicBezTo>
                  <a:lnTo>
                    <a:pt x="4825" y="6581"/>
                  </a:lnTo>
                  <a:cubicBezTo>
                    <a:pt x="4836" y="6585"/>
                    <a:pt x="4843" y="6588"/>
                    <a:pt x="4853" y="6592"/>
                  </a:cubicBezTo>
                  <a:cubicBezTo>
                    <a:pt x="4892" y="6611"/>
                    <a:pt x="4963" y="6619"/>
                    <a:pt x="5046" y="6619"/>
                  </a:cubicBezTo>
                  <a:cubicBezTo>
                    <a:pt x="5246" y="6619"/>
                    <a:pt x="5522" y="6574"/>
                    <a:pt x="5648" y="6532"/>
                  </a:cubicBezTo>
                  <a:cubicBezTo>
                    <a:pt x="5662" y="6529"/>
                    <a:pt x="5683" y="6522"/>
                    <a:pt x="5707" y="6518"/>
                  </a:cubicBezTo>
                  <a:lnTo>
                    <a:pt x="5130" y="5709"/>
                  </a:lnTo>
                  <a:lnTo>
                    <a:pt x="5130" y="5688"/>
                  </a:lnTo>
                  <a:lnTo>
                    <a:pt x="5186" y="3801"/>
                  </a:lnTo>
                  <a:lnTo>
                    <a:pt x="6036" y="3829"/>
                  </a:lnTo>
                  <a:lnTo>
                    <a:pt x="6138" y="3728"/>
                  </a:lnTo>
                  <a:lnTo>
                    <a:pt x="6246" y="2716"/>
                  </a:lnTo>
                  <a:lnTo>
                    <a:pt x="6218" y="2716"/>
                  </a:lnTo>
                  <a:cubicBezTo>
                    <a:pt x="6211" y="2720"/>
                    <a:pt x="6201" y="2723"/>
                    <a:pt x="6194" y="2727"/>
                  </a:cubicBezTo>
                  <a:cubicBezTo>
                    <a:pt x="6088" y="2772"/>
                    <a:pt x="5992" y="2783"/>
                    <a:pt x="5897" y="2783"/>
                  </a:cubicBezTo>
                  <a:cubicBezTo>
                    <a:pt x="5859" y="2783"/>
                    <a:pt x="5822" y="2781"/>
                    <a:pt x="5784" y="2779"/>
                  </a:cubicBezTo>
                  <a:lnTo>
                    <a:pt x="5683" y="2779"/>
                  </a:lnTo>
                  <a:cubicBezTo>
                    <a:pt x="5630" y="2783"/>
                    <a:pt x="5581" y="2811"/>
                    <a:pt x="5546" y="2853"/>
                  </a:cubicBezTo>
                  <a:cubicBezTo>
                    <a:pt x="5517" y="2885"/>
                    <a:pt x="5475" y="2928"/>
                    <a:pt x="5412" y="2928"/>
                  </a:cubicBezTo>
                  <a:cubicBezTo>
                    <a:pt x="5400" y="2928"/>
                    <a:pt x="5388" y="2926"/>
                    <a:pt x="5375" y="2923"/>
                  </a:cubicBezTo>
                  <a:cubicBezTo>
                    <a:pt x="5228" y="2888"/>
                    <a:pt x="5280" y="2636"/>
                    <a:pt x="5319" y="2454"/>
                  </a:cubicBezTo>
                  <a:cubicBezTo>
                    <a:pt x="5322" y="2436"/>
                    <a:pt x="5326" y="2422"/>
                    <a:pt x="5329" y="2412"/>
                  </a:cubicBezTo>
                  <a:cubicBezTo>
                    <a:pt x="5343" y="2331"/>
                    <a:pt x="5207" y="2135"/>
                    <a:pt x="5084" y="2037"/>
                  </a:cubicBezTo>
                  <a:cubicBezTo>
                    <a:pt x="4990" y="1963"/>
                    <a:pt x="5025" y="1788"/>
                    <a:pt x="5095" y="1512"/>
                  </a:cubicBezTo>
                  <a:cubicBezTo>
                    <a:pt x="5119" y="1424"/>
                    <a:pt x="5151" y="1288"/>
                    <a:pt x="5147" y="1249"/>
                  </a:cubicBezTo>
                  <a:cubicBezTo>
                    <a:pt x="5060" y="1151"/>
                    <a:pt x="5039" y="938"/>
                    <a:pt x="5035" y="801"/>
                  </a:cubicBezTo>
                  <a:lnTo>
                    <a:pt x="5035" y="773"/>
                  </a:lnTo>
                  <a:cubicBezTo>
                    <a:pt x="5035" y="763"/>
                    <a:pt x="5035" y="752"/>
                    <a:pt x="5032" y="742"/>
                  </a:cubicBezTo>
                  <a:cubicBezTo>
                    <a:pt x="5004" y="742"/>
                    <a:pt x="4972" y="742"/>
                    <a:pt x="4941" y="749"/>
                  </a:cubicBezTo>
                  <a:cubicBezTo>
                    <a:pt x="4874" y="759"/>
                    <a:pt x="4808" y="766"/>
                    <a:pt x="4738" y="766"/>
                  </a:cubicBezTo>
                  <a:cubicBezTo>
                    <a:pt x="4534" y="766"/>
                    <a:pt x="4454" y="689"/>
                    <a:pt x="4426" y="637"/>
                  </a:cubicBezTo>
                  <a:cubicBezTo>
                    <a:pt x="4371" y="624"/>
                    <a:pt x="4287" y="611"/>
                    <a:pt x="4209" y="611"/>
                  </a:cubicBezTo>
                  <a:cubicBezTo>
                    <a:pt x="4154" y="611"/>
                    <a:pt x="4102" y="618"/>
                    <a:pt x="4065" y="637"/>
                  </a:cubicBezTo>
                  <a:cubicBezTo>
                    <a:pt x="4016" y="661"/>
                    <a:pt x="3985" y="798"/>
                    <a:pt x="3967" y="892"/>
                  </a:cubicBezTo>
                  <a:cubicBezTo>
                    <a:pt x="3943" y="1001"/>
                    <a:pt x="3929" y="1081"/>
                    <a:pt x="3873" y="1116"/>
                  </a:cubicBezTo>
                  <a:cubicBezTo>
                    <a:pt x="3858" y="1124"/>
                    <a:pt x="3841" y="1130"/>
                    <a:pt x="3822" y="1130"/>
                  </a:cubicBezTo>
                  <a:cubicBezTo>
                    <a:pt x="3815" y="1130"/>
                    <a:pt x="3807" y="1129"/>
                    <a:pt x="3799" y="1127"/>
                  </a:cubicBezTo>
                  <a:cubicBezTo>
                    <a:pt x="3787" y="1124"/>
                    <a:pt x="3770" y="1122"/>
                    <a:pt x="3748" y="1122"/>
                  </a:cubicBezTo>
                  <a:cubicBezTo>
                    <a:pt x="3640" y="1122"/>
                    <a:pt x="3422" y="1157"/>
                    <a:pt x="3204" y="1221"/>
                  </a:cubicBezTo>
                  <a:cubicBezTo>
                    <a:pt x="3151" y="1237"/>
                    <a:pt x="3104" y="1245"/>
                    <a:pt x="3061" y="1245"/>
                  </a:cubicBezTo>
                  <a:cubicBezTo>
                    <a:pt x="2850" y="1245"/>
                    <a:pt x="2755" y="1065"/>
                    <a:pt x="2665" y="847"/>
                  </a:cubicBezTo>
                  <a:cubicBezTo>
                    <a:pt x="2637" y="766"/>
                    <a:pt x="2584" y="696"/>
                    <a:pt x="2521" y="647"/>
                  </a:cubicBezTo>
                  <a:cubicBezTo>
                    <a:pt x="2451" y="588"/>
                    <a:pt x="2409" y="539"/>
                    <a:pt x="2441" y="392"/>
                  </a:cubicBezTo>
                  <a:cubicBezTo>
                    <a:pt x="2476" y="248"/>
                    <a:pt x="2402" y="80"/>
                    <a:pt x="2371" y="10"/>
                  </a:cubicBezTo>
                  <a:lnTo>
                    <a:pt x="2364" y="10"/>
                  </a:lnTo>
                  <a:cubicBezTo>
                    <a:pt x="2091" y="6"/>
                    <a:pt x="1606" y="0"/>
                    <a:pt x="1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55"/>
            <p:cNvSpPr/>
            <p:nvPr/>
          </p:nvSpPr>
          <p:spPr>
            <a:xfrm>
              <a:off x="5992260" y="3517730"/>
              <a:ext cx="680" cy="26"/>
            </a:xfrm>
            <a:custGeom>
              <a:avLst/>
              <a:gdLst/>
              <a:ahLst/>
              <a:cxnLst/>
              <a:rect l="l" t="t" r="r" b="b"/>
              <a:pathLst>
                <a:path w="26" h="1" extrusionOk="0">
                  <a:moveTo>
                    <a:pt x="25"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55"/>
            <p:cNvSpPr/>
            <p:nvPr/>
          </p:nvSpPr>
          <p:spPr>
            <a:xfrm>
              <a:off x="5977425" y="3518541"/>
              <a:ext cx="759" cy="26"/>
            </a:xfrm>
            <a:custGeom>
              <a:avLst/>
              <a:gdLst/>
              <a:ahLst/>
              <a:cxnLst/>
              <a:rect l="l" t="t" r="r" b="b"/>
              <a:pathLst>
                <a:path w="29" h="1" extrusionOk="0">
                  <a:moveTo>
                    <a:pt x="29"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55"/>
            <p:cNvSpPr/>
            <p:nvPr/>
          </p:nvSpPr>
          <p:spPr>
            <a:xfrm>
              <a:off x="6004820" y="3517913"/>
              <a:ext cx="1204" cy="209"/>
            </a:xfrm>
            <a:custGeom>
              <a:avLst/>
              <a:gdLst/>
              <a:ahLst/>
              <a:cxnLst/>
              <a:rect l="l" t="t" r="r" b="b"/>
              <a:pathLst>
                <a:path w="46" h="8" extrusionOk="0">
                  <a:moveTo>
                    <a:pt x="46"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55"/>
            <p:cNvSpPr/>
            <p:nvPr/>
          </p:nvSpPr>
          <p:spPr>
            <a:xfrm>
              <a:off x="5990900" y="3517808"/>
              <a:ext cx="759" cy="26"/>
            </a:xfrm>
            <a:custGeom>
              <a:avLst/>
              <a:gdLst/>
              <a:ahLst/>
              <a:cxnLst/>
              <a:rect l="l" t="t" r="r" b="b"/>
              <a:pathLst>
                <a:path w="29" h="1" extrusionOk="0">
                  <a:moveTo>
                    <a:pt x="28"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55"/>
            <p:cNvSpPr/>
            <p:nvPr/>
          </p:nvSpPr>
          <p:spPr>
            <a:xfrm>
              <a:off x="5999770" y="3517730"/>
              <a:ext cx="1491" cy="26"/>
            </a:xfrm>
            <a:custGeom>
              <a:avLst/>
              <a:gdLst/>
              <a:ahLst/>
              <a:cxnLst/>
              <a:rect l="l" t="t" r="r" b="b"/>
              <a:pathLst>
                <a:path w="57" h="1" extrusionOk="0">
                  <a:moveTo>
                    <a:pt x="57"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55"/>
            <p:cNvSpPr/>
            <p:nvPr/>
          </p:nvSpPr>
          <p:spPr>
            <a:xfrm>
              <a:off x="6001706" y="3517730"/>
              <a:ext cx="1308" cy="105"/>
            </a:xfrm>
            <a:custGeom>
              <a:avLst/>
              <a:gdLst/>
              <a:ahLst/>
              <a:cxnLst/>
              <a:rect l="l" t="t" r="r" b="b"/>
              <a:pathLst>
                <a:path w="50" h="4" extrusionOk="0">
                  <a:moveTo>
                    <a:pt x="49"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55"/>
            <p:cNvSpPr/>
            <p:nvPr/>
          </p:nvSpPr>
          <p:spPr>
            <a:xfrm>
              <a:off x="5999325" y="3517625"/>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55"/>
            <p:cNvSpPr/>
            <p:nvPr/>
          </p:nvSpPr>
          <p:spPr>
            <a:xfrm>
              <a:off x="5995740" y="3517730"/>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55"/>
            <p:cNvSpPr/>
            <p:nvPr/>
          </p:nvSpPr>
          <p:spPr>
            <a:xfrm>
              <a:off x="5882079" y="3510298"/>
              <a:ext cx="1308" cy="288"/>
            </a:xfrm>
            <a:custGeom>
              <a:avLst/>
              <a:gdLst/>
              <a:ahLst/>
              <a:cxnLst/>
              <a:rect l="l" t="t" r="r" b="b"/>
              <a:pathLst>
                <a:path w="50" h="11" extrusionOk="0">
                  <a:moveTo>
                    <a:pt x="0" y="11"/>
                  </a:moveTo>
                  <a:lnTo>
                    <a:pt x="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55"/>
            <p:cNvSpPr/>
            <p:nvPr/>
          </p:nvSpPr>
          <p:spPr>
            <a:xfrm>
              <a:off x="6003171" y="3517808"/>
              <a:ext cx="1308" cy="131"/>
            </a:xfrm>
            <a:custGeom>
              <a:avLst/>
              <a:gdLst/>
              <a:ahLst/>
              <a:cxnLst/>
              <a:rect l="l" t="t" r="r" b="b"/>
              <a:pathLst>
                <a:path w="50" h="5" extrusionOk="0">
                  <a:moveTo>
                    <a:pt x="49"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55"/>
            <p:cNvSpPr/>
            <p:nvPr/>
          </p:nvSpPr>
          <p:spPr>
            <a:xfrm>
              <a:off x="5981193" y="3518279"/>
              <a:ext cx="759" cy="26"/>
            </a:xfrm>
            <a:custGeom>
              <a:avLst/>
              <a:gdLst/>
              <a:ahLst/>
              <a:cxnLst/>
              <a:rect l="l" t="t" r="r" b="b"/>
              <a:pathLst>
                <a:path w="29" h="1" extrusionOk="0">
                  <a:moveTo>
                    <a:pt x="28"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55"/>
            <p:cNvSpPr/>
            <p:nvPr/>
          </p:nvSpPr>
          <p:spPr>
            <a:xfrm>
              <a:off x="5980172" y="3518358"/>
              <a:ext cx="576" cy="26"/>
            </a:xfrm>
            <a:custGeom>
              <a:avLst/>
              <a:gdLst/>
              <a:ahLst/>
              <a:cxnLst/>
              <a:rect l="l" t="t" r="r" b="b"/>
              <a:pathLst>
                <a:path w="22" h="1" extrusionOk="0">
                  <a:moveTo>
                    <a:pt x="22"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55"/>
            <p:cNvSpPr/>
            <p:nvPr/>
          </p:nvSpPr>
          <p:spPr>
            <a:xfrm>
              <a:off x="5979256" y="3518358"/>
              <a:ext cx="497" cy="26"/>
            </a:xfrm>
            <a:custGeom>
              <a:avLst/>
              <a:gdLst/>
              <a:ahLst/>
              <a:cxnLst/>
              <a:rect l="l" t="t" r="r" b="b"/>
              <a:pathLst>
                <a:path w="19" h="1" extrusionOk="0">
                  <a:moveTo>
                    <a:pt x="18"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55"/>
            <p:cNvSpPr/>
            <p:nvPr/>
          </p:nvSpPr>
          <p:spPr>
            <a:xfrm>
              <a:off x="6006206" y="3518096"/>
              <a:ext cx="916" cy="209"/>
            </a:xfrm>
            <a:custGeom>
              <a:avLst/>
              <a:gdLst/>
              <a:ahLst/>
              <a:cxnLst/>
              <a:rect l="l" t="t" r="r" b="b"/>
              <a:pathLst>
                <a:path w="35" h="8" extrusionOk="0">
                  <a:moveTo>
                    <a:pt x="35"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55"/>
            <p:cNvSpPr/>
            <p:nvPr/>
          </p:nvSpPr>
          <p:spPr>
            <a:xfrm>
              <a:off x="5978340" y="3518462"/>
              <a:ext cx="680" cy="26"/>
            </a:xfrm>
            <a:custGeom>
              <a:avLst/>
              <a:gdLst/>
              <a:ahLst/>
              <a:cxnLst/>
              <a:rect l="l" t="t" r="r" b="b"/>
              <a:pathLst>
                <a:path w="26" h="1" extrusionOk="0">
                  <a:moveTo>
                    <a:pt x="25"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55"/>
            <p:cNvSpPr/>
            <p:nvPr/>
          </p:nvSpPr>
          <p:spPr>
            <a:xfrm>
              <a:off x="5989330" y="3517808"/>
              <a:ext cx="942" cy="26"/>
            </a:xfrm>
            <a:custGeom>
              <a:avLst/>
              <a:gdLst/>
              <a:ahLst/>
              <a:cxnLst/>
              <a:rect l="l" t="t" r="r" b="b"/>
              <a:pathLst>
                <a:path w="36" h="1" extrusionOk="0">
                  <a:moveTo>
                    <a:pt x="36"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55"/>
            <p:cNvSpPr/>
            <p:nvPr/>
          </p:nvSpPr>
          <p:spPr>
            <a:xfrm>
              <a:off x="5987681" y="3517913"/>
              <a:ext cx="759" cy="26"/>
            </a:xfrm>
            <a:custGeom>
              <a:avLst/>
              <a:gdLst/>
              <a:ahLst/>
              <a:cxnLst/>
              <a:rect l="l" t="t" r="r" b="b"/>
              <a:pathLst>
                <a:path w="29" h="1" extrusionOk="0">
                  <a:moveTo>
                    <a:pt x="29"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55"/>
            <p:cNvSpPr/>
            <p:nvPr/>
          </p:nvSpPr>
          <p:spPr>
            <a:xfrm>
              <a:off x="5986321" y="3517991"/>
              <a:ext cx="759" cy="26"/>
            </a:xfrm>
            <a:custGeom>
              <a:avLst/>
              <a:gdLst/>
              <a:ahLst/>
              <a:cxnLst/>
              <a:rect l="l" t="t" r="r" b="b"/>
              <a:pathLst>
                <a:path w="29" h="1" extrusionOk="0">
                  <a:moveTo>
                    <a:pt x="28"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55"/>
            <p:cNvSpPr/>
            <p:nvPr/>
          </p:nvSpPr>
          <p:spPr>
            <a:xfrm>
              <a:off x="5983835" y="3518096"/>
              <a:ext cx="680" cy="26"/>
            </a:xfrm>
            <a:custGeom>
              <a:avLst/>
              <a:gdLst/>
              <a:ahLst/>
              <a:cxnLst/>
              <a:rect l="l" t="t" r="r" b="b"/>
              <a:pathLst>
                <a:path w="26" h="1" extrusionOk="0">
                  <a:moveTo>
                    <a:pt x="25"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55"/>
            <p:cNvSpPr/>
            <p:nvPr/>
          </p:nvSpPr>
          <p:spPr>
            <a:xfrm>
              <a:off x="5982553" y="3518174"/>
              <a:ext cx="759" cy="26"/>
            </a:xfrm>
            <a:custGeom>
              <a:avLst/>
              <a:gdLst/>
              <a:ahLst/>
              <a:cxnLst/>
              <a:rect l="l" t="t" r="r" b="b"/>
              <a:pathLst>
                <a:path w="29" h="1" extrusionOk="0">
                  <a:moveTo>
                    <a:pt x="29"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55"/>
            <p:cNvSpPr/>
            <p:nvPr/>
          </p:nvSpPr>
          <p:spPr>
            <a:xfrm>
              <a:off x="5985117" y="3517991"/>
              <a:ext cx="759" cy="26"/>
            </a:xfrm>
            <a:custGeom>
              <a:avLst/>
              <a:gdLst/>
              <a:ahLst/>
              <a:cxnLst/>
              <a:rect l="l" t="t" r="r" b="b"/>
              <a:pathLst>
                <a:path w="29" h="1" extrusionOk="0">
                  <a:moveTo>
                    <a:pt x="29"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55"/>
            <p:cNvSpPr/>
            <p:nvPr/>
          </p:nvSpPr>
          <p:spPr>
            <a:xfrm>
              <a:off x="5994380" y="3517730"/>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55"/>
            <p:cNvSpPr/>
            <p:nvPr/>
          </p:nvSpPr>
          <p:spPr>
            <a:xfrm>
              <a:off x="5996839" y="3517625"/>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55"/>
            <p:cNvSpPr/>
            <p:nvPr/>
          </p:nvSpPr>
          <p:spPr>
            <a:xfrm>
              <a:off x="6008404" y="3518541"/>
              <a:ext cx="654" cy="314"/>
            </a:xfrm>
            <a:custGeom>
              <a:avLst/>
              <a:gdLst/>
              <a:ahLst/>
              <a:cxnLst/>
              <a:rect l="l" t="t" r="r" b="b"/>
              <a:pathLst>
                <a:path w="25" h="12" extrusionOk="0">
                  <a:moveTo>
                    <a:pt x="25" y="11"/>
                  </a:moveTo>
                  <a:cubicBezTo>
                    <a:pt x="18" y="8"/>
                    <a:pt x="7" y="4"/>
                    <a:pt x="0" y="1"/>
                  </a:cubicBezTo>
                  <a:cubicBezTo>
                    <a:pt x="7" y="4"/>
                    <a:pt x="18" y="8"/>
                    <a:pt x="25"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55"/>
            <p:cNvSpPr/>
            <p:nvPr/>
          </p:nvSpPr>
          <p:spPr>
            <a:xfrm>
              <a:off x="6007305" y="3518279"/>
              <a:ext cx="942" cy="209"/>
            </a:xfrm>
            <a:custGeom>
              <a:avLst/>
              <a:gdLst/>
              <a:ahLst/>
              <a:cxnLst/>
              <a:rect l="l" t="t" r="r" b="b"/>
              <a:pathLst>
                <a:path w="36" h="8" extrusionOk="0">
                  <a:moveTo>
                    <a:pt x="35" y="7"/>
                  </a:moveTo>
                  <a:cubicBezTo>
                    <a:pt x="25" y="7"/>
                    <a:pt x="14" y="4"/>
                    <a:pt x="0" y="0"/>
                  </a:cubicBezTo>
                  <a:cubicBezTo>
                    <a:pt x="14" y="4"/>
                    <a:pt x="25" y="7"/>
                    <a:pt x="35" y="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55"/>
            <p:cNvSpPr/>
            <p:nvPr/>
          </p:nvSpPr>
          <p:spPr>
            <a:xfrm>
              <a:off x="6019760" y="3380957"/>
              <a:ext cx="161151" cy="139651"/>
            </a:xfrm>
            <a:custGeom>
              <a:avLst/>
              <a:gdLst/>
              <a:ahLst/>
              <a:cxnLst/>
              <a:rect l="l" t="t" r="r" b="b"/>
              <a:pathLst>
                <a:path w="6159" h="5337" extrusionOk="0">
                  <a:moveTo>
                    <a:pt x="4380" y="0"/>
                  </a:moveTo>
                  <a:cubicBezTo>
                    <a:pt x="4366" y="7"/>
                    <a:pt x="4352" y="14"/>
                    <a:pt x="4334" y="21"/>
                  </a:cubicBezTo>
                  <a:lnTo>
                    <a:pt x="4327" y="25"/>
                  </a:lnTo>
                  <a:cubicBezTo>
                    <a:pt x="4310" y="32"/>
                    <a:pt x="4296" y="39"/>
                    <a:pt x="4278" y="42"/>
                  </a:cubicBezTo>
                  <a:lnTo>
                    <a:pt x="4264" y="46"/>
                  </a:lnTo>
                  <a:cubicBezTo>
                    <a:pt x="4247" y="53"/>
                    <a:pt x="4229" y="56"/>
                    <a:pt x="4208" y="60"/>
                  </a:cubicBezTo>
                  <a:lnTo>
                    <a:pt x="4194" y="60"/>
                  </a:lnTo>
                  <a:cubicBezTo>
                    <a:pt x="4177" y="63"/>
                    <a:pt x="4156" y="67"/>
                    <a:pt x="4135" y="70"/>
                  </a:cubicBezTo>
                  <a:lnTo>
                    <a:pt x="4121" y="70"/>
                  </a:lnTo>
                  <a:lnTo>
                    <a:pt x="4065" y="74"/>
                  </a:lnTo>
                  <a:lnTo>
                    <a:pt x="4044" y="74"/>
                  </a:lnTo>
                  <a:lnTo>
                    <a:pt x="3981" y="77"/>
                  </a:lnTo>
                  <a:lnTo>
                    <a:pt x="3722" y="77"/>
                  </a:lnTo>
                  <a:cubicBezTo>
                    <a:pt x="3718" y="76"/>
                    <a:pt x="3715" y="76"/>
                    <a:pt x="3712" y="76"/>
                  </a:cubicBezTo>
                  <a:cubicBezTo>
                    <a:pt x="3705" y="76"/>
                    <a:pt x="3698" y="78"/>
                    <a:pt x="3694" y="81"/>
                  </a:cubicBezTo>
                  <a:cubicBezTo>
                    <a:pt x="3687" y="112"/>
                    <a:pt x="3683" y="147"/>
                    <a:pt x="3687" y="179"/>
                  </a:cubicBezTo>
                  <a:cubicBezTo>
                    <a:pt x="3694" y="259"/>
                    <a:pt x="3697" y="361"/>
                    <a:pt x="3616" y="427"/>
                  </a:cubicBezTo>
                  <a:cubicBezTo>
                    <a:pt x="3546" y="480"/>
                    <a:pt x="3515" y="550"/>
                    <a:pt x="3518" y="585"/>
                  </a:cubicBezTo>
                  <a:cubicBezTo>
                    <a:pt x="3518" y="595"/>
                    <a:pt x="3522" y="602"/>
                    <a:pt x="3532" y="606"/>
                  </a:cubicBezTo>
                  <a:cubicBezTo>
                    <a:pt x="3634" y="658"/>
                    <a:pt x="3613" y="830"/>
                    <a:pt x="3574" y="1037"/>
                  </a:cubicBezTo>
                  <a:lnTo>
                    <a:pt x="3567" y="1079"/>
                  </a:lnTo>
                  <a:cubicBezTo>
                    <a:pt x="3557" y="1142"/>
                    <a:pt x="3546" y="1208"/>
                    <a:pt x="3543" y="1271"/>
                  </a:cubicBezTo>
                  <a:cubicBezTo>
                    <a:pt x="3543" y="1348"/>
                    <a:pt x="3504" y="1450"/>
                    <a:pt x="3466" y="1548"/>
                  </a:cubicBezTo>
                  <a:cubicBezTo>
                    <a:pt x="3438" y="1611"/>
                    <a:pt x="3417" y="1670"/>
                    <a:pt x="3406" y="1737"/>
                  </a:cubicBezTo>
                  <a:cubicBezTo>
                    <a:pt x="3445" y="1782"/>
                    <a:pt x="3480" y="1831"/>
                    <a:pt x="3508" y="1887"/>
                  </a:cubicBezTo>
                  <a:cubicBezTo>
                    <a:pt x="3571" y="1989"/>
                    <a:pt x="3655" y="2132"/>
                    <a:pt x="3739" y="2153"/>
                  </a:cubicBezTo>
                  <a:cubicBezTo>
                    <a:pt x="3755" y="2158"/>
                    <a:pt x="3770" y="2160"/>
                    <a:pt x="3784" y="2160"/>
                  </a:cubicBezTo>
                  <a:cubicBezTo>
                    <a:pt x="3848" y="2160"/>
                    <a:pt x="3901" y="2121"/>
                    <a:pt x="3953" y="2087"/>
                  </a:cubicBezTo>
                  <a:cubicBezTo>
                    <a:pt x="3988" y="2055"/>
                    <a:pt x="4033" y="2038"/>
                    <a:pt x="4082" y="2031"/>
                  </a:cubicBezTo>
                  <a:cubicBezTo>
                    <a:pt x="4222" y="2031"/>
                    <a:pt x="4222" y="2248"/>
                    <a:pt x="4222" y="2486"/>
                  </a:cubicBezTo>
                  <a:cubicBezTo>
                    <a:pt x="4226" y="2598"/>
                    <a:pt x="4180" y="2706"/>
                    <a:pt x="4096" y="2780"/>
                  </a:cubicBezTo>
                  <a:lnTo>
                    <a:pt x="4089" y="2783"/>
                  </a:lnTo>
                  <a:lnTo>
                    <a:pt x="4082" y="2787"/>
                  </a:lnTo>
                  <a:lnTo>
                    <a:pt x="4072" y="2790"/>
                  </a:lnTo>
                  <a:lnTo>
                    <a:pt x="4065" y="2790"/>
                  </a:lnTo>
                  <a:lnTo>
                    <a:pt x="4054" y="2797"/>
                  </a:lnTo>
                  <a:lnTo>
                    <a:pt x="4044" y="2797"/>
                  </a:lnTo>
                  <a:lnTo>
                    <a:pt x="4030" y="2804"/>
                  </a:lnTo>
                  <a:lnTo>
                    <a:pt x="4019" y="2804"/>
                  </a:lnTo>
                  <a:lnTo>
                    <a:pt x="3995" y="2811"/>
                  </a:lnTo>
                  <a:lnTo>
                    <a:pt x="3984" y="2811"/>
                  </a:lnTo>
                  <a:lnTo>
                    <a:pt x="3960" y="2818"/>
                  </a:lnTo>
                  <a:lnTo>
                    <a:pt x="3946" y="2822"/>
                  </a:lnTo>
                  <a:lnTo>
                    <a:pt x="3921" y="2826"/>
                  </a:lnTo>
                  <a:lnTo>
                    <a:pt x="3907" y="2826"/>
                  </a:lnTo>
                  <a:lnTo>
                    <a:pt x="3883" y="2829"/>
                  </a:lnTo>
                  <a:lnTo>
                    <a:pt x="3788" y="2829"/>
                  </a:lnTo>
                  <a:lnTo>
                    <a:pt x="3764" y="2826"/>
                  </a:lnTo>
                  <a:lnTo>
                    <a:pt x="3753" y="2826"/>
                  </a:lnTo>
                  <a:cubicBezTo>
                    <a:pt x="3743" y="2826"/>
                    <a:pt x="3732" y="2822"/>
                    <a:pt x="3722" y="2818"/>
                  </a:cubicBezTo>
                  <a:cubicBezTo>
                    <a:pt x="3711" y="2815"/>
                    <a:pt x="3701" y="2811"/>
                    <a:pt x="3694" y="2808"/>
                  </a:cubicBezTo>
                  <a:lnTo>
                    <a:pt x="3683" y="2804"/>
                  </a:lnTo>
                  <a:lnTo>
                    <a:pt x="3662" y="2794"/>
                  </a:lnTo>
                  <a:lnTo>
                    <a:pt x="3655" y="2790"/>
                  </a:lnTo>
                  <a:cubicBezTo>
                    <a:pt x="3645" y="2787"/>
                    <a:pt x="3638" y="2780"/>
                    <a:pt x="3631" y="2773"/>
                  </a:cubicBezTo>
                  <a:cubicBezTo>
                    <a:pt x="3490" y="2661"/>
                    <a:pt x="3392" y="2388"/>
                    <a:pt x="3385" y="2269"/>
                  </a:cubicBezTo>
                  <a:cubicBezTo>
                    <a:pt x="3368" y="2255"/>
                    <a:pt x="3298" y="2230"/>
                    <a:pt x="3039" y="2230"/>
                  </a:cubicBezTo>
                  <a:cubicBezTo>
                    <a:pt x="2923" y="2230"/>
                    <a:pt x="2808" y="2111"/>
                    <a:pt x="2689" y="1880"/>
                  </a:cubicBezTo>
                  <a:cubicBezTo>
                    <a:pt x="2657" y="1891"/>
                    <a:pt x="2633" y="1915"/>
                    <a:pt x="2619" y="1947"/>
                  </a:cubicBezTo>
                  <a:cubicBezTo>
                    <a:pt x="2619" y="2087"/>
                    <a:pt x="2451" y="2087"/>
                    <a:pt x="2314" y="2087"/>
                  </a:cubicBezTo>
                  <a:cubicBezTo>
                    <a:pt x="2244" y="2087"/>
                    <a:pt x="2164" y="2045"/>
                    <a:pt x="2076" y="2003"/>
                  </a:cubicBezTo>
                  <a:cubicBezTo>
                    <a:pt x="2025" y="1977"/>
                    <a:pt x="1928" y="1931"/>
                    <a:pt x="1892" y="1931"/>
                  </a:cubicBezTo>
                  <a:cubicBezTo>
                    <a:pt x="1889" y="1931"/>
                    <a:pt x="1886" y="1932"/>
                    <a:pt x="1884" y="1933"/>
                  </a:cubicBezTo>
                  <a:cubicBezTo>
                    <a:pt x="1863" y="1942"/>
                    <a:pt x="1842" y="1947"/>
                    <a:pt x="1822" y="1947"/>
                  </a:cubicBezTo>
                  <a:cubicBezTo>
                    <a:pt x="1790" y="1947"/>
                    <a:pt x="1759" y="1935"/>
                    <a:pt x="1733" y="1912"/>
                  </a:cubicBezTo>
                  <a:cubicBezTo>
                    <a:pt x="1653" y="1838"/>
                    <a:pt x="1611" y="1733"/>
                    <a:pt x="1614" y="1625"/>
                  </a:cubicBezTo>
                  <a:lnTo>
                    <a:pt x="1614" y="1625"/>
                  </a:lnTo>
                  <a:cubicBezTo>
                    <a:pt x="1530" y="1632"/>
                    <a:pt x="1449" y="1656"/>
                    <a:pt x="1372" y="1691"/>
                  </a:cubicBezTo>
                  <a:cubicBezTo>
                    <a:pt x="1353" y="1701"/>
                    <a:pt x="1331" y="1706"/>
                    <a:pt x="1309" y="1706"/>
                  </a:cubicBezTo>
                  <a:cubicBezTo>
                    <a:pt x="1291" y="1706"/>
                    <a:pt x="1273" y="1703"/>
                    <a:pt x="1257" y="1695"/>
                  </a:cubicBezTo>
                  <a:cubicBezTo>
                    <a:pt x="1183" y="1663"/>
                    <a:pt x="1148" y="1572"/>
                    <a:pt x="1138" y="1537"/>
                  </a:cubicBezTo>
                  <a:lnTo>
                    <a:pt x="1131" y="1530"/>
                  </a:lnTo>
                  <a:lnTo>
                    <a:pt x="1131" y="1527"/>
                  </a:lnTo>
                  <a:lnTo>
                    <a:pt x="1127" y="1520"/>
                  </a:lnTo>
                  <a:lnTo>
                    <a:pt x="1124" y="1513"/>
                  </a:lnTo>
                  <a:lnTo>
                    <a:pt x="1117" y="1506"/>
                  </a:lnTo>
                  <a:lnTo>
                    <a:pt x="1113" y="1499"/>
                  </a:lnTo>
                  <a:lnTo>
                    <a:pt x="1110" y="1495"/>
                  </a:lnTo>
                  <a:lnTo>
                    <a:pt x="1005" y="2486"/>
                  </a:lnTo>
                  <a:lnTo>
                    <a:pt x="830" y="2661"/>
                  </a:lnTo>
                  <a:lnTo>
                    <a:pt x="53" y="2636"/>
                  </a:lnTo>
                  <a:lnTo>
                    <a:pt x="0" y="4366"/>
                  </a:lnTo>
                  <a:lnTo>
                    <a:pt x="588" y="5168"/>
                  </a:lnTo>
                  <a:cubicBezTo>
                    <a:pt x="634" y="5157"/>
                    <a:pt x="714" y="5140"/>
                    <a:pt x="809" y="5126"/>
                  </a:cubicBezTo>
                  <a:cubicBezTo>
                    <a:pt x="990" y="5099"/>
                    <a:pt x="1194" y="5075"/>
                    <a:pt x="1349" y="5075"/>
                  </a:cubicBezTo>
                  <a:cubicBezTo>
                    <a:pt x="1437" y="5075"/>
                    <a:pt x="1509" y="5082"/>
                    <a:pt x="1555" y="5101"/>
                  </a:cubicBezTo>
                  <a:lnTo>
                    <a:pt x="1569" y="5105"/>
                  </a:lnTo>
                  <a:lnTo>
                    <a:pt x="1576" y="5108"/>
                  </a:lnTo>
                  <a:lnTo>
                    <a:pt x="1583" y="5112"/>
                  </a:lnTo>
                  <a:lnTo>
                    <a:pt x="1586" y="5115"/>
                  </a:lnTo>
                  <a:cubicBezTo>
                    <a:pt x="1590" y="5115"/>
                    <a:pt x="1593" y="5119"/>
                    <a:pt x="1593" y="5122"/>
                  </a:cubicBezTo>
                  <a:lnTo>
                    <a:pt x="1600" y="5129"/>
                  </a:lnTo>
                  <a:cubicBezTo>
                    <a:pt x="1604" y="5133"/>
                    <a:pt x="1607" y="5136"/>
                    <a:pt x="1607" y="5140"/>
                  </a:cubicBezTo>
                  <a:cubicBezTo>
                    <a:pt x="1611" y="5143"/>
                    <a:pt x="1611" y="5143"/>
                    <a:pt x="1614" y="5147"/>
                  </a:cubicBezTo>
                  <a:cubicBezTo>
                    <a:pt x="1614" y="5150"/>
                    <a:pt x="1618" y="5154"/>
                    <a:pt x="1618" y="5157"/>
                  </a:cubicBezTo>
                  <a:cubicBezTo>
                    <a:pt x="1618" y="5161"/>
                    <a:pt x="1621" y="5164"/>
                    <a:pt x="1621" y="5168"/>
                  </a:cubicBezTo>
                  <a:cubicBezTo>
                    <a:pt x="1621" y="5175"/>
                    <a:pt x="1625" y="5182"/>
                    <a:pt x="1625" y="5189"/>
                  </a:cubicBezTo>
                  <a:lnTo>
                    <a:pt x="1625" y="5192"/>
                  </a:lnTo>
                  <a:lnTo>
                    <a:pt x="1625" y="5203"/>
                  </a:lnTo>
                  <a:cubicBezTo>
                    <a:pt x="1625" y="5206"/>
                    <a:pt x="1625" y="5213"/>
                    <a:pt x="1628" y="5217"/>
                  </a:cubicBezTo>
                  <a:lnTo>
                    <a:pt x="1628" y="5220"/>
                  </a:lnTo>
                  <a:lnTo>
                    <a:pt x="1632" y="5234"/>
                  </a:lnTo>
                  <a:lnTo>
                    <a:pt x="1632" y="5238"/>
                  </a:lnTo>
                  <a:lnTo>
                    <a:pt x="1691" y="5224"/>
                  </a:lnTo>
                  <a:lnTo>
                    <a:pt x="1705" y="5224"/>
                  </a:lnTo>
                  <a:lnTo>
                    <a:pt x="1747" y="5213"/>
                  </a:lnTo>
                  <a:lnTo>
                    <a:pt x="1754" y="5213"/>
                  </a:lnTo>
                  <a:cubicBezTo>
                    <a:pt x="1772" y="5210"/>
                    <a:pt x="1786" y="5210"/>
                    <a:pt x="1800" y="5206"/>
                  </a:cubicBezTo>
                  <a:lnTo>
                    <a:pt x="1880" y="5206"/>
                  </a:lnTo>
                  <a:cubicBezTo>
                    <a:pt x="1947" y="5220"/>
                    <a:pt x="2013" y="5234"/>
                    <a:pt x="2076" y="5255"/>
                  </a:cubicBezTo>
                  <a:cubicBezTo>
                    <a:pt x="2189" y="5284"/>
                    <a:pt x="2382" y="5337"/>
                    <a:pt x="2486" y="5337"/>
                  </a:cubicBezTo>
                  <a:cubicBezTo>
                    <a:pt x="2508" y="5337"/>
                    <a:pt x="2526" y="5334"/>
                    <a:pt x="2538" y="5329"/>
                  </a:cubicBezTo>
                  <a:cubicBezTo>
                    <a:pt x="2577" y="5308"/>
                    <a:pt x="2650" y="5203"/>
                    <a:pt x="2717" y="5108"/>
                  </a:cubicBezTo>
                  <a:cubicBezTo>
                    <a:pt x="2836" y="4940"/>
                    <a:pt x="2972" y="4751"/>
                    <a:pt x="3116" y="4709"/>
                  </a:cubicBezTo>
                  <a:cubicBezTo>
                    <a:pt x="3315" y="4646"/>
                    <a:pt x="3560" y="4439"/>
                    <a:pt x="3571" y="4383"/>
                  </a:cubicBezTo>
                  <a:cubicBezTo>
                    <a:pt x="3571" y="4250"/>
                    <a:pt x="3595" y="4131"/>
                    <a:pt x="3925" y="4044"/>
                  </a:cubicBezTo>
                  <a:lnTo>
                    <a:pt x="3939" y="4044"/>
                  </a:lnTo>
                  <a:lnTo>
                    <a:pt x="4310" y="4033"/>
                  </a:lnTo>
                  <a:lnTo>
                    <a:pt x="4359" y="4033"/>
                  </a:lnTo>
                  <a:lnTo>
                    <a:pt x="4250" y="3652"/>
                  </a:lnTo>
                  <a:lnTo>
                    <a:pt x="4310" y="3631"/>
                  </a:lnTo>
                  <a:lnTo>
                    <a:pt x="4373" y="3606"/>
                  </a:lnTo>
                  <a:cubicBezTo>
                    <a:pt x="5052" y="3354"/>
                    <a:pt x="5416" y="3221"/>
                    <a:pt x="5612" y="3151"/>
                  </a:cubicBezTo>
                  <a:cubicBezTo>
                    <a:pt x="5668" y="3134"/>
                    <a:pt x="5714" y="3116"/>
                    <a:pt x="5752" y="3106"/>
                  </a:cubicBezTo>
                  <a:lnTo>
                    <a:pt x="5738" y="3081"/>
                  </a:lnTo>
                  <a:cubicBezTo>
                    <a:pt x="5692" y="2990"/>
                    <a:pt x="5664" y="2938"/>
                    <a:pt x="5678" y="2892"/>
                  </a:cubicBezTo>
                  <a:cubicBezTo>
                    <a:pt x="5685" y="2875"/>
                    <a:pt x="5696" y="2861"/>
                    <a:pt x="5710" y="2850"/>
                  </a:cubicBezTo>
                  <a:cubicBezTo>
                    <a:pt x="5738" y="2794"/>
                    <a:pt x="5770" y="2507"/>
                    <a:pt x="5770" y="2370"/>
                  </a:cubicBezTo>
                  <a:cubicBezTo>
                    <a:pt x="5770" y="2255"/>
                    <a:pt x="5899" y="2244"/>
                    <a:pt x="5976" y="2234"/>
                  </a:cubicBezTo>
                  <a:lnTo>
                    <a:pt x="5983" y="2234"/>
                  </a:lnTo>
                  <a:cubicBezTo>
                    <a:pt x="5871" y="2031"/>
                    <a:pt x="5920" y="1436"/>
                    <a:pt x="5969" y="1310"/>
                  </a:cubicBezTo>
                  <a:cubicBezTo>
                    <a:pt x="5987" y="1254"/>
                    <a:pt x="6039" y="1212"/>
                    <a:pt x="6099" y="1205"/>
                  </a:cubicBezTo>
                  <a:cubicBezTo>
                    <a:pt x="6107" y="1203"/>
                    <a:pt x="6116" y="1202"/>
                    <a:pt x="6125" y="1202"/>
                  </a:cubicBezTo>
                  <a:cubicBezTo>
                    <a:pt x="6134" y="1202"/>
                    <a:pt x="6142" y="1203"/>
                    <a:pt x="6151" y="1205"/>
                  </a:cubicBezTo>
                  <a:lnTo>
                    <a:pt x="6158" y="1205"/>
                  </a:lnTo>
                  <a:cubicBezTo>
                    <a:pt x="6141" y="1131"/>
                    <a:pt x="6116" y="1058"/>
                    <a:pt x="6085" y="988"/>
                  </a:cubicBezTo>
                  <a:lnTo>
                    <a:pt x="6081" y="981"/>
                  </a:lnTo>
                  <a:lnTo>
                    <a:pt x="6074" y="967"/>
                  </a:lnTo>
                  <a:lnTo>
                    <a:pt x="6064" y="935"/>
                  </a:lnTo>
                  <a:cubicBezTo>
                    <a:pt x="6046" y="897"/>
                    <a:pt x="6029" y="862"/>
                    <a:pt x="6011" y="827"/>
                  </a:cubicBezTo>
                  <a:lnTo>
                    <a:pt x="6008" y="816"/>
                  </a:lnTo>
                  <a:lnTo>
                    <a:pt x="6001" y="809"/>
                  </a:lnTo>
                  <a:cubicBezTo>
                    <a:pt x="5987" y="778"/>
                    <a:pt x="5969" y="750"/>
                    <a:pt x="5955" y="725"/>
                  </a:cubicBezTo>
                  <a:cubicBezTo>
                    <a:pt x="5945" y="707"/>
                    <a:pt x="5934" y="693"/>
                    <a:pt x="5927" y="679"/>
                  </a:cubicBezTo>
                  <a:lnTo>
                    <a:pt x="5924" y="676"/>
                  </a:lnTo>
                  <a:cubicBezTo>
                    <a:pt x="5878" y="620"/>
                    <a:pt x="5479" y="452"/>
                    <a:pt x="5304" y="403"/>
                  </a:cubicBezTo>
                  <a:cubicBezTo>
                    <a:pt x="5290" y="399"/>
                    <a:pt x="5276" y="396"/>
                    <a:pt x="5265" y="392"/>
                  </a:cubicBezTo>
                  <a:cubicBezTo>
                    <a:pt x="5181" y="371"/>
                    <a:pt x="5104" y="336"/>
                    <a:pt x="5031" y="294"/>
                  </a:cubicBezTo>
                  <a:cubicBezTo>
                    <a:pt x="4940" y="252"/>
                    <a:pt x="4835" y="196"/>
                    <a:pt x="4772" y="196"/>
                  </a:cubicBezTo>
                  <a:lnTo>
                    <a:pt x="4709" y="196"/>
                  </a:lnTo>
                  <a:lnTo>
                    <a:pt x="4702" y="193"/>
                  </a:lnTo>
                  <a:lnTo>
                    <a:pt x="4691" y="189"/>
                  </a:lnTo>
                  <a:lnTo>
                    <a:pt x="4681" y="186"/>
                  </a:lnTo>
                  <a:lnTo>
                    <a:pt x="4670" y="179"/>
                  </a:lnTo>
                  <a:lnTo>
                    <a:pt x="4660" y="175"/>
                  </a:lnTo>
                  <a:lnTo>
                    <a:pt x="4649" y="168"/>
                  </a:lnTo>
                  <a:lnTo>
                    <a:pt x="4635" y="165"/>
                  </a:lnTo>
                  <a:lnTo>
                    <a:pt x="4621" y="158"/>
                  </a:lnTo>
                  <a:lnTo>
                    <a:pt x="4611" y="151"/>
                  </a:lnTo>
                  <a:lnTo>
                    <a:pt x="4593" y="140"/>
                  </a:lnTo>
                  <a:lnTo>
                    <a:pt x="4579" y="133"/>
                  </a:lnTo>
                  <a:lnTo>
                    <a:pt x="4565" y="123"/>
                  </a:lnTo>
                  <a:lnTo>
                    <a:pt x="4548" y="112"/>
                  </a:lnTo>
                  <a:lnTo>
                    <a:pt x="4530" y="102"/>
                  </a:lnTo>
                  <a:lnTo>
                    <a:pt x="4513" y="91"/>
                  </a:lnTo>
                  <a:lnTo>
                    <a:pt x="4492" y="77"/>
                  </a:lnTo>
                  <a:lnTo>
                    <a:pt x="4474" y="67"/>
                  </a:lnTo>
                  <a:lnTo>
                    <a:pt x="4453" y="49"/>
                  </a:lnTo>
                  <a:lnTo>
                    <a:pt x="4432" y="35"/>
                  </a:lnTo>
                  <a:lnTo>
                    <a:pt x="4408" y="18"/>
                  </a:lnTo>
                  <a:lnTo>
                    <a:pt x="4383" y="4"/>
                  </a:lnTo>
                  <a:lnTo>
                    <a:pt x="43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55"/>
            <p:cNvSpPr/>
            <p:nvPr/>
          </p:nvSpPr>
          <p:spPr>
            <a:xfrm>
              <a:off x="6062252" y="3517180"/>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55"/>
            <p:cNvSpPr/>
            <p:nvPr/>
          </p:nvSpPr>
          <p:spPr>
            <a:xfrm>
              <a:off x="6060970" y="3514616"/>
              <a:ext cx="209" cy="209"/>
            </a:xfrm>
            <a:custGeom>
              <a:avLst/>
              <a:gdLst/>
              <a:ahLst/>
              <a:cxnLst/>
              <a:rect l="l" t="t" r="r" b="b"/>
              <a:pathLst>
                <a:path w="8" h="8" extrusionOk="0">
                  <a:moveTo>
                    <a:pt x="1" y="0"/>
                  </a:moveTo>
                  <a:lnTo>
                    <a:pt x="8" y="7"/>
                  </a:lnTo>
                  <a:lnTo>
                    <a:pt x="8"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55"/>
            <p:cNvSpPr/>
            <p:nvPr/>
          </p:nvSpPr>
          <p:spPr>
            <a:xfrm>
              <a:off x="6062540" y="3517991"/>
              <a:ext cx="26" cy="131"/>
            </a:xfrm>
            <a:custGeom>
              <a:avLst/>
              <a:gdLst/>
              <a:ahLst/>
              <a:cxnLst/>
              <a:rect l="l" t="t" r="r" b="b"/>
              <a:pathLst>
                <a:path w="1" h="5" extrusionOk="0">
                  <a:moveTo>
                    <a:pt x="0" y="1"/>
                  </a:moveTo>
                  <a:lnTo>
                    <a:pt x="0" y="4"/>
                  </a:ln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55"/>
            <p:cNvSpPr/>
            <p:nvPr/>
          </p:nvSpPr>
          <p:spPr>
            <a:xfrm>
              <a:off x="6061441" y="3515061"/>
              <a:ext cx="183" cy="209"/>
            </a:xfrm>
            <a:custGeom>
              <a:avLst/>
              <a:gdLst/>
              <a:ahLst/>
              <a:cxnLst/>
              <a:rect l="l" t="t" r="r" b="b"/>
              <a:pathLst>
                <a:path w="7" h="8" extrusionOk="0">
                  <a:moveTo>
                    <a:pt x="0" y="1"/>
                  </a:moveTo>
                  <a:lnTo>
                    <a:pt x="7"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55"/>
            <p:cNvSpPr/>
            <p:nvPr/>
          </p:nvSpPr>
          <p:spPr>
            <a:xfrm>
              <a:off x="6060421" y="3514433"/>
              <a:ext cx="471" cy="105"/>
            </a:xfrm>
            <a:custGeom>
              <a:avLst/>
              <a:gdLst/>
              <a:ahLst/>
              <a:cxnLst/>
              <a:rect l="l" t="t" r="r" b="b"/>
              <a:pathLst>
                <a:path w="18" h="4" extrusionOk="0">
                  <a:moveTo>
                    <a:pt x="18"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55"/>
            <p:cNvSpPr/>
            <p:nvPr/>
          </p:nvSpPr>
          <p:spPr>
            <a:xfrm>
              <a:off x="6062435" y="3517546"/>
              <a:ext cx="26" cy="105"/>
            </a:xfrm>
            <a:custGeom>
              <a:avLst/>
              <a:gdLst/>
              <a:ahLst/>
              <a:cxnLst/>
              <a:rect l="l" t="t" r="r" b="b"/>
              <a:pathLst>
                <a:path w="1" h="4" extrusionOk="0">
                  <a:moveTo>
                    <a:pt x="1"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55"/>
            <p:cNvSpPr/>
            <p:nvPr/>
          </p:nvSpPr>
          <p:spPr>
            <a:xfrm>
              <a:off x="6062252" y="3516997"/>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55"/>
            <p:cNvSpPr/>
            <p:nvPr/>
          </p:nvSpPr>
          <p:spPr>
            <a:xfrm>
              <a:off x="6062017" y="3515950"/>
              <a:ext cx="183" cy="340"/>
            </a:xfrm>
            <a:custGeom>
              <a:avLst/>
              <a:gdLst/>
              <a:ahLst/>
              <a:cxnLst/>
              <a:rect l="l" t="t" r="r" b="b"/>
              <a:pathLst>
                <a:path w="7" h="13" extrusionOk="0">
                  <a:moveTo>
                    <a:pt x="2" y="1"/>
                  </a:moveTo>
                  <a:cubicBezTo>
                    <a:pt x="1" y="1"/>
                    <a:pt x="6" y="9"/>
                    <a:pt x="6" y="12"/>
                  </a:cubicBezTo>
                  <a:cubicBezTo>
                    <a:pt x="6" y="9"/>
                    <a:pt x="6" y="5"/>
                    <a:pt x="3" y="2"/>
                  </a:cubicBezTo>
                  <a:cubicBezTo>
                    <a:pt x="2" y="1"/>
                    <a:pt x="2" y="1"/>
                    <a:pt x="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55"/>
            <p:cNvSpPr/>
            <p:nvPr/>
          </p:nvSpPr>
          <p:spPr>
            <a:xfrm>
              <a:off x="6061807" y="3515427"/>
              <a:ext cx="209" cy="314"/>
            </a:xfrm>
            <a:custGeom>
              <a:avLst/>
              <a:gdLst/>
              <a:ahLst/>
              <a:cxnLst/>
              <a:rect l="l" t="t" r="r" b="b"/>
              <a:pathLst>
                <a:path w="8" h="12" extrusionOk="0">
                  <a:moveTo>
                    <a:pt x="7" y="11"/>
                  </a:moveTo>
                  <a:cubicBezTo>
                    <a:pt x="4" y="8"/>
                    <a:pt x="4" y="4"/>
                    <a:pt x="0" y="1"/>
                  </a:cubicBezTo>
                  <a:cubicBezTo>
                    <a:pt x="4" y="4"/>
                    <a:pt x="4" y="8"/>
                    <a:pt x="7"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55"/>
            <p:cNvSpPr/>
            <p:nvPr/>
          </p:nvSpPr>
          <p:spPr>
            <a:xfrm>
              <a:off x="6040901" y="3513674"/>
              <a:ext cx="19545" cy="1413"/>
            </a:xfrm>
            <a:custGeom>
              <a:avLst/>
              <a:gdLst/>
              <a:ahLst/>
              <a:cxnLst/>
              <a:rect l="l" t="t" r="r" b="b"/>
              <a:pathLst>
                <a:path w="747" h="54" extrusionOk="0">
                  <a:moveTo>
                    <a:pt x="536" y="0"/>
                  </a:moveTo>
                  <a:cubicBezTo>
                    <a:pt x="381" y="0"/>
                    <a:pt x="180" y="25"/>
                    <a:pt x="1" y="54"/>
                  </a:cubicBezTo>
                  <a:cubicBezTo>
                    <a:pt x="165" y="28"/>
                    <a:pt x="375" y="2"/>
                    <a:pt x="539" y="2"/>
                  </a:cubicBezTo>
                  <a:cubicBezTo>
                    <a:pt x="626" y="2"/>
                    <a:pt x="700" y="10"/>
                    <a:pt x="747" y="29"/>
                  </a:cubicBezTo>
                  <a:cubicBezTo>
                    <a:pt x="700" y="8"/>
                    <a:pt x="626" y="0"/>
                    <a:pt x="5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55"/>
            <p:cNvSpPr/>
            <p:nvPr/>
          </p:nvSpPr>
          <p:spPr>
            <a:xfrm>
              <a:off x="6123086" y="3486487"/>
              <a:ext cx="9733" cy="288"/>
            </a:xfrm>
            <a:custGeom>
              <a:avLst/>
              <a:gdLst/>
              <a:ahLst/>
              <a:cxnLst/>
              <a:rect l="l" t="t" r="r" b="b"/>
              <a:pathLst>
                <a:path w="372" h="11" extrusionOk="0">
                  <a:moveTo>
                    <a:pt x="0" y="11"/>
                  </a:moveTo>
                  <a:lnTo>
                    <a:pt x="371" y="0"/>
                  </a:lnTo>
                  <a:lnTo>
                    <a:pt x="3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55"/>
            <p:cNvSpPr/>
            <p:nvPr/>
          </p:nvSpPr>
          <p:spPr>
            <a:xfrm>
              <a:off x="6065915" y="3517259"/>
              <a:ext cx="1125" cy="209"/>
            </a:xfrm>
            <a:custGeom>
              <a:avLst/>
              <a:gdLst/>
              <a:ahLst/>
              <a:cxnLst/>
              <a:rect l="l" t="t" r="r" b="b"/>
              <a:pathLst>
                <a:path w="43" h="8" extrusionOk="0">
                  <a:moveTo>
                    <a:pt x="1" y="8"/>
                  </a:moveTo>
                  <a:cubicBezTo>
                    <a:pt x="15" y="4"/>
                    <a:pt x="32" y="4"/>
                    <a:pt x="43" y="1"/>
                  </a:cubicBezTo>
                  <a:cubicBezTo>
                    <a:pt x="32" y="4"/>
                    <a:pt x="15" y="4"/>
                    <a:pt x="1" y="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55"/>
            <p:cNvSpPr/>
            <p:nvPr/>
          </p:nvSpPr>
          <p:spPr>
            <a:xfrm>
              <a:off x="6064450" y="3517442"/>
              <a:ext cx="1230" cy="209"/>
            </a:xfrm>
            <a:custGeom>
              <a:avLst/>
              <a:gdLst/>
              <a:ahLst/>
              <a:cxnLst/>
              <a:rect l="l" t="t" r="r" b="b"/>
              <a:pathLst>
                <a:path w="47" h="8" extrusionOk="0">
                  <a:moveTo>
                    <a:pt x="1" y="8"/>
                  </a:moveTo>
                  <a:lnTo>
                    <a:pt x="4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55"/>
            <p:cNvSpPr/>
            <p:nvPr/>
          </p:nvSpPr>
          <p:spPr>
            <a:xfrm>
              <a:off x="6062619" y="3517730"/>
              <a:ext cx="1491" cy="392"/>
            </a:xfrm>
            <a:custGeom>
              <a:avLst/>
              <a:gdLst/>
              <a:ahLst/>
              <a:cxnLst/>
              <a:rect l="l" t="t" r="r" b="b"/>
              <a:pathLst>
                <a:path w="57" h="15" extrusionOk="0">
                  <a:moveTo>
                    <a:pt x="57" y="0"/>
                  </a:moveTo>
                  <a:lnTo>
                    <a:pt x="1" y="14"/>
                  </a:lnTo>
                  <a:lnTo>
                    <a:pt x="1"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55"/>
            <p:cNvSpPr/>
            <p:nvPr/>
          </p:nvSpPr>
          <p:spPr>
            <a:xfrm>
              <a:off x="6067302" y="3517259"/>
              <a:ext cx="942" cy="26"/>
            </a:xfrm>
            <a:custGeom>
              <a:avLst/>
              <a:gdLst/>
              <a:ahLst/>
              <a:cxnLst/>
              <a:rect l="l" t="t" r="r" b="b"/>
              <a:pathLst>
                <a:path w="36" h="1" extrusionOk="0">
                  <a:moveTo>
                    <a:pt x="0" y="1"/>
                  </a:moveTo>
                  <a:lnTo>
                    <a:pt x="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55"/>
            <p:cNvSpPr/>
            <p:nvPr/>
          </p:nvSpPr>
          <p:spPr>
            <a:xfrm>
              <a:off x="6068401" y="3517180"/>
              <a:ext cx="837" cy="26"/>
            </a:xfrm>
            <a:custGeom>
              <a:avLst/>
              <a:gdLst/>
              <a:ahLst/>
              <a:cxnLst/>
              <a:rect l="l" t="t" r="r" b="b"/>
              <a:pathLst>
                <a:path w="32" h="1" extrusionOk="0">
                  <a:moveTo>
                    <a:pt x="0" y="0"/>
                  </a:moveTo>
                  <a:cubicBezTo>
                    <a:pt x="11" y="0"/>
                    <a:pt x="21" y="0"/>
                    <a:pt x="32" y="0"/>
                  </a:cubicBezTo>
                  <a:cubicBezTo>
                    <a:pt x="21" y="0"/>
                    <a:pt x="11"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55"/>
            <p:cNvSpPr/>
            <p:nvPr/>
          </p:nvSpPr>
          <p:spPr>
            <a:xfrm>
              <a:off x="6117670" y="3277259"/>
              <a:ext cx="24020" cy="19599"/>
            </a:xfrm>
            <a:custGeom>
              <a:avLst/>
              <a:gdLst/>
              <a:ahLst/>
              <a:cxnLst/>
              <a:rect l="l" t="t" r="r" b="b"/>
              <a:pathLst>
                <a:path w="918" h="749" extrusionOk="0">
                  <a:moveTo>
                    <a:pt x="757" y="0"/>
                  </a:moveTo>
                  <a:lnTo>
                    <a:pt x="760" y="14"/>
                  </a:lnTo>
                  <a:lnTo>
                    <a:pt x="718" y="28"/>
                  </a:lnTo>
                  <a:lnTo>
                    <a:pt x="715" y="28"/>
                  </a:lnTo>
                  <a:cubicBezTo>
                    <a:pt x="634" y="53"/>
                    <a:pt x="589" y="70"/>
                    <a:pt x="561" y="81"/>
                  </a:cubicBezTo>
                  <a:lnTo>
                    <a:pt x="550" y="81"/>
                  </a:lnTo>
                  <a:lnTo>
                    <a:pt x="533" y="88"/>
                  </a:lnTo>
                  <a:lnTo>
                    <a:pt x="526" y="95"/>
                  </a:lnTo>
                  <a:lnTo>
                    <a:pt x="501" y="105"/>
                  </a:lnTo>
                  <a:lnTo>
                    <a:pt x="491" y="109"/>
                  </a:lnTo>
                  <a:lnTo>
                    <a:pt x="473" y="119"/>
                  </a:lnTo>
                  <a:lnTo>
                    <a:pt x="466" y="123"/>
                  </a:lnTo>
                  <a:lnTo>
                    <a:pt x="449" y="130"/>
                  </a:lnTo>
                  <a:lnTo>
                    <a:pt x="438" y="130"/>
                  </a:lnTo>
                  <a:lnTo>
                    <a:pt x="421" y="137"/>
                  </a:lnTo>
                  <a:lnTo>
                    <a:pt x="410" y="140"/>
                  </a:lnTo>
                  <a:lnTo>
                    <a:pt x="386" y="144"/>
                  </a:lnTo>
                  <a:lnTo>
                    <a:pt x="382" y="144"/>
                  </a:lnTo>
                  <a:cubicBezTo>
                    <a:pt x="372" y="144"/>
                    <a:pt x="361" y="147"/>
                    <a:pt x="347" y="147"/>
                  </a:cubicBezTo>
                  <a:lnTo>
                    <a:pt x="256" y="147"/>
                  </a:lnTo>
                  <a:cubicBezTo>
                    <a:pt x="249" y="151"/>
                    <a:pt x="242" y="158"/>
                    <a:pt x="235" y="165"/>
                  </a:cubicBezTo>
                  <a:lnTo>
                    <a:pt x="232" y="168"/>
                  </a:lnTo>
                  <a:lnTo>
                    <a:pt x="214" y="179"/>
                  </a:lnTo>
                  <a:lnTo>
                    <a:pt x="207" y="182"/>
                  </a:lnTo>
                  <a:cubicBezTo>
                    <a:pt x="200" y="186"/>
                    <a:pt x="193" y="189"/>
                    <a:pt x="186" y="193"/>
                  </a:cubicBezTo>
                  <a:cubicBezTo>
                    <a:pt x="130" y="210"/>
                    <a:pt x="113" y="371"/>
                    <a:pt x="120" y="476"/>
                  </a:cubicBezTo>
                  <a:lnTo>
                    <a:pt x="127" y="539"/>
                  </a:lnTo>
                  <a:lnTo>
                    <a:pt x="60" y="546"/>
                  </a:lnTo>
                  <a:cubicBezTo>
                    <a:pt x="43" y="550"/>
                    <a:pt x="1" y="564"/>
                    <a:pt x="1" y="638"/>
                  </a:cubicBezTo>
                  <a:lnTo>
                    <a:pt x="1" y="648"/>
                  </a:lnTo>
                  <a:lnTo>
                    <a:pt x="1" y="652"/>
                  </a:lnTo>
                  <a:lnTo>
                    <a:pt x="1" y="659"/>
                  </a:lnTo>
                  <a:lnTo>
                    <a:pt x="1" y="662"/>
                  </a:lnTo>
                  <a:lnTo>
                    <a:pt x="1" y="669"/>
                  </a:lnTo>
                  <a:lnTo>
                    <a:pt x="1" y="676"/>
                  </a:lnTo>
                  <a:cubicBezTo>
                    <a:pt x="1" y="676"/>
                    <a:pt x="1" y="680"/>
                    <a:pt x="1" y="683"/>
                  </a:cubicBezTo>
                  <a:lnTo>
                    <a:pt x="4" y="687"/>
                  </a:lnTo>
                  <a:cubicBezTo>
                    <a:pt x="4" y="690"/>
                    <a:pt x="8" y="694"/>
                    <a:pt x="8" y="697"/>
                  </a:cubicBezTo>
                  <a:lnTo>
                    <a:pt x="15" y="701"/>
                  </a:lnTo>
                  <a:lnTo>
                    <a:pt x="22" y="711"/>
                  </a:lnTo>
                  <a:lnTo>
                    <a:pt x="29" y="715"/>
                  </a:lnTo>
                  <a:lnTo>
                    <a:pt x="36" y="722"/>
                  </a:lnTo>
                  <a:lnTo>
                    <a:pt x="46" y="729"/>
                  </a:lnTo>
                  <a:lnTo>
                    <a:pt x="53" y="732"/>
                  </a:lnTo>
                  <a:lnTo>
                    <a:pt x="148" y="732"/>
                  </a:lnTo>
                  <a:lnTo>
                    <a:pt x="172" y="736"/>
                  </a:lnTo>
                  <a:lnTo>
                    <a:pt x="190" y="736"/>
                  </a:lnTo>
                  <a:lnTo>
                    <a:pt x="228" y="739"/>
                  </a:lnTo>
                  <a:cubicBezTo>
                    <a:pt x="259" y="745"/>
                    <a:pt x="287" y="749"/>
                    <a:pt x="311" y="749"/>
                  </a:cubicBezTo>
                  <a:cubicBezTo>
                    <a:pt x="354" y="749"/>
                    <a:pt x="385" y="739"/>
                    <a:pt x="403" y="722"/>
                  </a:cubicBezTo>
                  <a:cubicBezTo>
                    <a:pt x="424" y="701"/>
                    <a:pt x="435" y="673"/>
                    <a:pt x="431" y="645"/>
                  </a:cubicBezTo>
                  <a:lnTo>
                    <a:pt x="424" y="568"/>
                  </a:lnTo>
                  <a:lnTo>
                    <a:pt x="498" y="571"/>
                  </a:lnTo>
                  <a:lnTo>
                    <a:pt x="501" y="571"/>
                  </a:lnTo>
                  <a:cubicBezTo>
                    <a:pt x="531" y="572"/>
                    <a:pt x="560" y="573"/>
                    <a:pt x="590" y="573"/>
                  </a:cubicBezTo>
                  <a:cubicBezTo>
                    <a:pt x="641" y="573"/>
                    <a:pt x="693" y="571"/>
                    <a:pt x="746" y="564"/>
                  </a:cubicBezTo>
                  <a:cubicBezTo>
                    <a:pt x="890" y="546"/>
                    <a:pt x="907" y="511"/>
                    <a:pt x="907" y="511"/>
                  </a:cubicBezTo>
                  <a:cubicBezTo>
                    <a:pt x="918" y="445"/>
                    <a:pt x="890" y="347"/>
                    <a:pt x="862" y="273"/>
                  </a:cubicBezTo>
                  <a:cubicBezTo>
                    <a:pt x="848" y="238"/>
                    <a:pt x="837" y="207"/>
                    <a:pt x="827" y="189"/>
                  </a:cubicBezTo>
                  <a:lnTo>
                    <a:pt x="823" y="186"/>
                  </a:lnTo>
                  <a:lnTo>
                    <a:pt x="7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55"/>
            <p:cNvSpPr/>
            <p:nvPr/>
          </p:nvSpPr>
          <p:spPr>
            <a:xfrm>
              <a:off x="6289968" y="3086976"/>
              <a:ext cx="144563" cy="192874"/>
            </a:xfrm>
            <a:custGeom>
              <a:avLst/>
              <a:gdLst/>
              <a:ahLst/>
              <a:cxnLst/>
              <a:rect l="l" t="t" r="r" b="b"/>
              <a:pathLst>
                <a:path w="5525" h="7371" extrusionOk="0">
                  <a:moveTo>
                    <a:pt x="5401" y="0"/>
                  </a:moveTo>
                  <a:cubicBezTo>
                    <a:pt x="5350" y="0"/>
                    <a:pt x="5302" y="31"/>
                    <a:pt x="5283" y="82"/>
                  </a:cubicBezTo>
                  <a:cubicBezTo>
                    <a:pt x="5171" y="327"/>
                    <a:pt x="4391" y="442"/>
                    <a:pt x="3999" y="449"/>
                  </a:cubicBezTo>
                  <a:cubicBezTo>
                    <a:pt x="3589" y="456"/>
                    <a:pt x="3319" y="491"/>
                    <a:pt x="3165" y="635"/>
                  </a:cubicBezTo>
                  <a:cubicBezTo>
                    <a:pt x="3096" y="702"/>
                    <a:pt x="2999" y="718"/>
                    <a:pt x="2895" y="718"/>
                  </a:cubicBezTo>
                  <a:cubicBezTo>
                    <a:pt x="2851" y="718"/>
                    <a:pt x="2807" y="715"/>
                    <a:pt x="2763" y="712"/>
                  </a:cubicBezTo>
                  <a:cubicBezTo>
                    <a:pt x="2723" y="710"/>
                    <a:pt x="2683" y="707"/>
                    <a:pt x="2644" y="707"/>
                  </a:cubicBezTo>
                  <a:cubicBezTo>
                    <a:pt x="2564" y="707"/>
                    <a:pt x="2494" y="717"/>
                    <a:pt x="2458" y="757"/>
                  </a:cubicBezTo>
                  <a:cubicBezTo>
                    <a:pt x="2369" y="862"/>
                    <a:pt x="2156" y="955"/>
                    <a:pt x="1935" y="955"/>
                  </a:cubicBezTo>
                  <a:cubicBezTo>
                    <a:pt x="1904" y="955"/>
                    <a:pt x="1873" y="954"/>
                    <a:pt x="1842" y="950"/>
                  </a:cubicBezTo>
                  <a:cubicBezTo>
                    <a:pt x="1671" y="932"/>
                    <a:pt x="1516" y="827"/>
                    <a:pt x="1443" y="670"/>
                  </a:cubicBezTo>
                  <a:cubicBezTo>
                    <a:pt x="1397" y="568"/>
                    <a:pt x="1324" y="481"/>
                    <a:pt x="1233" y="414"/>
                  </a:cubicBezTo>
                  <a:lnTo>
                    <a:pt x="1219" y="432"/>
                  </a:lnTo>
                  <a:lnTo>
                    <a:pt x="1205" y="446"/>
                  </a:lnTo>
                  <a:cubicBezTo>
                    <a:pt x="1149" y="505"/>
                    <a:pt x="1096" y="572"/>
                    <a:pt x="1051" y="638"/>
                  </a:cubicBezTo>
                  <a:lnTo>
                    <a:pt x="1054" y="645"/>
                  </a:lnTo>
                  <a:cubicBezTo>
                    <a:pt x="988" y="740"/>
                    <a:pt x="981" y="778"/>
                    <a:pt x="977" y="785"/>
                  </a:cubicBezTo>
                  <a:cubicBezTo>
                    <a:pt x="1051" y="939"/>
                    <a:pt x="1142" y="1083"/>
                    <a:pt x="1247" y="1212"/>
                  </a:cubicBezTo>
                  <a:lnTo>
                    <a:pt x="1257" y="1223"/>
                  </a:lnTo>
                  <a:cubicBezTo>
                    <a:pt x="1264" y="1233"/>
                    <a:pt x="1275" y="1240"/>
                    <a:pt x="1285" y="1247"/>
                  </a:cubicBezTo>
                  <a:cubicBezTo>
                    <a:pt x="1334" y="1275"/>
                    <a:pt x="1376" y="1310"/>
                    <a:pt x="1411" y="1356"/>
                  </a:cubicBezTo>
                  <a:lnTo>
                    <a:pt x="1460" y="1408"/>
                  </a:lnTo>
                  <a:cubicBezTo>
                    <a:pt x="1513" y="1468"/>
                    <a:pt x="1593" y="1559"/>
                    <a:pt x="1636" y="1569"/>
                  </a:cubicBezTo>
                  <a:cubicBezTo>
                    <a:pt x="1751" y="1594"/>
                    <a:pt x="2367" y="1804"/>
                    <a:pt x="2749" y="1958"/>
                  </a:cubicBezTo>
                  <a:cubicBezTo>
                    <a:pt x="3155" y="2126"/>
                    <a:pt x="3396" y="2126"/>
                    <a:pt x="3473" y="2126"/>
                  </a:cubicBezTo>
                  <a:cubicBezTo>
                    <a:pt x="3554" y="2126"/>
                    <a:pt x="3729" y="2137"/>
                    <a:pt x="3764" y="2231"/>
                  </a:cubicBezTo>
                  <a:cubicBezTo>
                    <a:pt x="3771" y="2259"/>
                    <a:pt x="3778" y="2312"/>
                    <a:pt x="3708" y="2364"/>
                  </a:cubicBezTo>
                  <a:cubicBezTo>
                    <a:pt x="3610" y="2441"/>
                    <a:pt x="2444" y="3617"/>
                    <a:pt x="2262" y="3814"/>
                  </a:cubicBezTo>
                  <a:cubicBezTo>
                    <a:pt x="2152" y="3932"/>
                    <a:pt x="2061" y="3953"/>
                    <a:pt x="1931" y="3953"/>
                  </a:cubicBezTo>
                  <a:cubicBezTo>
                    <a:pt x="1896" y="3953"/>
                    <a:pt x="1859" y="3952"/>
                    <a:pt x="1818" y="3950"/>
                  </a:cubicBezTo>
                  <a:cubicBezTo>
                    <a:pt x="1758" y="3947"/>
                    <a:pt x="1692" y="3943"/>
                    <a:pt x="1608" y="3943"/>
                  </a:cubicBezTo>
                  <a:cubicBezTo>
                    <a:pt x="1404" y="3943"/>
                    <a:pt x="1229" y="4090"/>
                    <a:pt x="1100" y="4199"/>
                  </a:cubicBezTo>
                  <a:cubicBezTo>
                    <a:pt x="1015" y="4271"/>
                    <a:pt x="954" y="4318"/>
                    <a:pt x="895" y="4318"/>
                  </a:cubicBezTo>
                  <a:cubicBezTo>
                    <a:pt x="891" y="4318"/>
                    <a:pt x="887" y="4318"/>
                    <a:pt x="883" y="4318"/>
                  </a:cubicBezTo>
                  <a:cubicBezTo>
                    <a:pt x="767" y="4325"/>
                    <a:pt x="655" y="4342"/>
                    <a:pt x="543" y="4370"/>
                  </a:cubicBezTo>
                  <a:lnTo>
                    <a:pt x="536" y="4370"/>
                  </a:lnTo>
                  <a:lnTo>
                    <a:pt x="512" y="4374"/>
                  </a:lnTo>
                  <a:lnTo>
                    <a:pt x="494" y="4377"/>
                  </a:lnTo>
                  <a:lnTo>
                    <a:pt x="487" y="4377"/>
                  </a:lnTo>
                  <a:lnTo>
                    <a:pt x="239" y="4738"/>
                  </a:lnTo>
                  <a:lnTo>
                    <a:pt x="1" y="5112"/>
                  </a:lnTo>
                  <a:lnTo>
                    <a:pt x="29" y="7034"/>
                  </a:lnTo>
                  <a:lnTo>
                    <a:pt x="239" y="7370"/>
                  </a:lnTo>
                  <a:cubicBezTo>
                    <a:pt x="400" y="7174"/>
                    <a:pt x="669" y="6901"/>
                    <a:pt x="953" y="6611"/>
                  </a:cubicBezTo>
                  <a:cubicBezTo>
                    <a:pt x="1107" y="6457"/>
                    <a:pt x="1261" y="6299"/>
                    <a:pt x="1401" y="6152"/>
                  </a:cubicBezTo>
                  <a:cubicBezTo>
                    <a:pt x="1863" y="5669"/>
                    <a:pt x="2105" y="5546"/>
                    <a:pt x="2360" y="5417"/>
                  </a:cubicBezTo>
                  <a:lnTo>
                    <a:pt x="2374" y="5413"/>
                  </a:lnTo>
                  <a:cubicBezTo>
                    <a:pt x="2626" y="5284"/>
                    <a:pt x="3277" y="4643"/>
                    <a:pt x="3708" y="4097"/>
                  </a:cubicBezTo>
                  <a:cubicBezTo>
                    <a:pt x="3967" y="3768"/>
                    <a:pt x="4289" y="3358"/>
                    <a:pt x="4328" y="3117"/>
                  </a:cubicBezTo>
                  <a:cubicBezTo>
                    <a:pt x="4370" y="2833"/>
                    <a:pt x="4650" y="2473"/>
                    <a:pt x="4832" y="2235"/>
                  </a:cubicBezTo>
                  <a:cubicBezTo>
                    <a:pt x="5028" y="1986"/>
                    <a:pt x="5336" y="1363"/>
                    <a:pt x="5329" y="1195"/>
                  </a:cubicBezTo>
                  <a:cubicBezTo>
                    <a:pt x="5325" y="1093"/>
                    <a:pt x="5364" y="943"/>
                    <a:pt x="5406" y="771"/>
                  </a:cubicBezTo>
                  <a:cubicBezTo>
                    <a:pt x="5458" y="596"/>
                    <a:pt x="5493" y="418"/>
                    <a:pt x="5514" y="236"/>
                  </a:cubicBezTo>
                  <a:cubicBezTo>
                    <a:pt x="5525" y="85"/>
                    <a:pt x="5469" y="15"/>
                    <a:pt x="5416" y="1"/>
                  </a:cubicBezTo>
                  <a:cubicBezTo>
                    <a:pt x="5411" y="0"/>
                    <a:pt x="5406" y="0"/>
                    <a:pt x="5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55"/>
            <p:cNvSpPr/>
            <p:nvPr/>
          </p:nvSpPr>
          <p:spPr>
            <a:xfrm>
              <a:off x="5529136" y="2721795"/>
              <a:ext cx="164998" cy="128242"/>
            </a:xfrm>
            <a:custGeom>
              <a:avLst/>
              <a:gdLst/>
              <a:ahLst/>
              <a:cxnLst/>
              <a:rect l="l" t="t" r="r" b="b"/>
              <a:pathLst>
                <a:path w="6306" h="4901" extrusionOk="0">
                  <a:moveTo>
                    <a:pt x="3903" y="0"/>
                  </a:moveTo>
                  <a:cubicBezTo>
                    <a:pt x="3873" y="0"/>
                    <a:pt x="3846" y="8"/>
                    <a:pt x="3820" y="20"/>
                  </a:cubicBezTo>
                  <a:cubicBezTo>
                    <a:pt x="3750" y="55"/>
                    <a:pt x="3596" y="398"/>
                    <a:pt x="3491" y="626"/>
                  </a:cubicBezTo>
                  <a:cubicBezTo>
                    <a:pt x="3400" y="825"/>
                    <a:pt x="3316" y="1014"/>
                    <a:pt x="3246" y="1116"/>
                  </a:cubicBezTo>
                  <a:cubicBezTo>
                    <a:pt x="3071" y="1372"/>
                    <a:pt x="2595" y="1540"/>
                    <a:pt x="2360" y="1540"/>
                  </a:cubicBezTo>
                  <a:cubicBezTo>
                    <a:pt x="2273" y="1540"/>
                    <a:pt x="2227" y="1620"/>
                    <a:pt x="2161" y="1750"/>
                  </a:cubicBezTo>
                  <a:cubicBezTo>
                    <a:pt x="2122" y="1841"/>
                    <a:pt x="2063" y="1925"/>
                    <a:pt x="1986" y="1995"/>
                  </a:cubicBezTo>
                  <a:cubicBezTo>
                    <a:pt x="1923" y="2047"/>
                    <a:pt x="1898" y="2121"/>
                    <a:pt x="1870" y="2201"/>
                  </a:cubicBezTo>
                  <a:cubicBezTo>
                    <a:pt x="1839" y="2303"/>
                    <a:pt x="1800" y="2415"/>
                    <a:pt x="1678" y="2513"/>
                  </a:cubicBezTo>
                  <a:cubicBezTo>
                    <a:pt x="1520" y="2639"/>
                    <a:pt x="1590" y="3087"/>
                    <a:pt x="1695" y="3262"/>
                  </a:cubicBezTo>
                  <a:cubicBezTo>
                    <a:pt x="1723" y="3315"/>
                    <a:pt x="1727" y="3378"/>
                    <a:pt x="1709" y="3437"/>
                  </a:cubicBezTo>
                  <a:cubicBezTo>
                    <a:pt x="1643" y="3686"/>
                    <a:pt x="1271" y="4106"/>
                    <a:pt x="1026" y="4249"/>
                  </a:cubicBezTo>
                  <a:cubicBezTo>
                    <a:pt x="935" y="4305"/>
                    <a:pt x="858" y="4375"/>
                    <a:pt x="788" y="4456"/>
                  </a:cubicBezTo>
                  <a:cubicBezTo>
                    <a:pt x="655" y="4592"/>
                    <a:pt x="501" y="4750"/>
                    <a:pt x="200" y="4799"/>
                  </a:cubicBezTo>
                  <a:cubicBezTo>
                    <a:pt x="134" y="4813"/>
                    <a:pt x="64" y="4834"/>
                    <a:pt x="1" y="4862"/>
                  </a:cubicBezTo>
                  <a:lnTo>
                    <a:pt x="1937" y="4862"/>
                  </a:lnTo>
                  <a:lnTo>
                    <a:pt x="1972" y="4865"/>
                  </a:lnTo>
                  <a:lnTo>
                    <a:pt x="1986" y="4865"/>
                  </a:lnTo>
                  <a:lnTo>
                    <a:pt x="2017" y="4869"/>
                  </a:lnTo>
                  <a:lnTo>
                    <a:pt x="2024" y="4869"/>
                  </a:lnTo>
                  <a:lnTo>
                    <a:pt x="2056" y="4876"/>
                  </a:lnTo>
                  <a:lnTo>
                    <a:pt x="2063" y="4876"/>
                  </a:lnTo>
                  <a:lnTo>
                    <a:pt x="2087" y="4879"/>
                  </a:lnTo>
                  <a:lnTo>
                    <a:pt x="2098" y="4879"/>
                  </a:lnTo>
                  <a:lnTo>
                    <a:pt x="2115" y="4886"/>
                  </a:lnTo>
                  <a:lnTo>
                    <a:pt x="2126" y="4890"/>
                  </a:lnTo>
                  <a:lnTo>
                    <a:pt x="2143" y="4897"/>
                  </a:lnTo>
                  <a:lnTo>
                    <a:pt x="2150" y="4900"/>
                  </a:lnTo>
                  <a:cubicBezTo>
                    <a:pt x="2147" y="4823"/>
                    <a:pt x="2147" y="4753"/>
                    <a:pt x="2143" y="4694"/>
                  </a:cubicBezTo>
                  <a:cubicBezTo>
                    <a:pt x="2140" y="4473"/>
                    <a:pt x="2140" y="4403"/>
                    <a:pt x="2143" y="4379"/>
                  </a:cubicBezTo>
                  <a:cubicBezTo>
                    <a:pt x="2168" y="4281"/>
                    <a:pt x="2721" y="3955"/>
                    <a:pt x="3050" y="3766"/>
                  </a:cubicBezTo>
                  <a:cubicBezTo>
                    <a:pt x="3104" y="3742"/>
                    <a:pt x="3163" y="3728"/>
                    <a:pt x="3221" y="3728"/>
                  </a:cubicBezTo>
                  <a:cubicBezTo>
                    <a:pt x="3238" y="3728"/>
                    <a:pt x="3254" y="3729"/>
                    <a:pt x="3270" y="3731"/>
                  </a:cubicBezTo>
                  <a:cubicBezTo>
                    <a:pt x="3305" y="3731"/>
                    <a:pt x="3340" y="3731"/>
                    <a:pt x="3372" y="3724"/>
                  </a:cubicBezTo>
                  <a:lnTo>
                    <a:pt x="3372" y="3717"/>
                  </a:lnTo>
                  <a:cubicBezTo>
                    <a:pt x="3372" y="3556"/>
                    <a:pt x="3561" y="3556"/>
                    <a:pt x="3715" y="3556"/>
                  </a:cubicBezTo>
                  <a:cubicBezTo>
                    <a:pt x="3778" y="3556"/>
                    <a:pt x="3845" y="3553"/>
                    <a:pt x="3908" y="3542"/>
                  </a:cubicBezTo>
                  <a:cubicBezTo>
                    <a:pt x="4051" y="3514"/>
                    <a:pt x="4139" y="3420"/>
                    <a:pt x="4139" y="3287"/>
                  </a:cubicBezTo>
                  <a:cubicBezTo>
                    <a:pt x="4139" y="3097"/>
                    <a:pt x="4349" y="3090"/>
                    <a:pt x="4499" y="3087"/>
                  </a:cubicBezTo>
                  <a:cubicBezTo>
                    <a:pt x="4538" y="3087"/>
                    <a:pt x="4576" y="3083"/>
                    <a:pt x="4608" y="3080"/>
                  </a:cubicBezTo>
                  <a:cubicBezTo>
                    <a:pt x="4653" y="3076"/>
                    <a:pt x="4692" y="3048"/>
                    <a:pt x="4713" y="3010"/>
                  </a:cubicBezTo>
                  <a:cubicBezTo>
                    <a:pt x="4744" y="2954"/>
                    <a:pt x="4800" y="2922"/>
                    <a:pt x="4863" y="2919"/>
                  </a:cubicBezTo>
                  <a:cubicBezTo>
                    <a:pt x="4870" y="2880"/>
                    <a:pt x="4870" y="2845"/>
                    <a:pt x="4867" y="2807"/>
                  </a:cubicBezTo>
                  <a:cubicBezTo>
                    <a:pt x="4867" y="2751"/>
                    <a:pt x="4867" y="2695"/>
                    <a:pt x="4870" y="2639"/>
                  </a:cubicBezTo>
                  <a:cubicBezTo>
                    <a:pt x="4887" y="2490"/>
                    <a:pt x="4897" y="2435"/>
                    <a:pt x="5024" y="2435"/>
                  </a:cubicBezTo>
                  <a:cubicBezTo>
                    <a:pt x="5032" y="2435"/>
                    <a:pt x="5040" y="2435"/>
                    <a:pt x="5049" y="2436"/>
                  </a:cubicBezTo>
                  <a:lnTo>
                    <a:pt x="5115" y="2436"/>
                  </a:lnTo>
                  <a:cubicBezTo>
                    <a:pt x="5248" y="2436"/>
                    <a:pt x="5371" y="2362"/>
                    <a:pt x="5371" y="2303"/>
                  </a:cubicBezTo>
                  <a:cubicBezTo>
                    <a:pt x="5371" y="2278"/>
                    <a:pt x="5381" y="2254"/>
                    <a:pt x="5399" y="2236"/>
                  </a:cubicBezTo>
                  <a:cubicBezTo>
                    <a:pt x="5444" y="2196"/>
                    <a:pt x="5543" y="2180"/>
                    <a:pt x="5709" y="2180"/>
                  </a:cubicBezTo>
                  <a:cubicBezTo>
                    <a:pt x="5816" y="2180"/>
                    <a:pt x="5951" y="2187"/>
                    <a:pt x="6117" y="2198"/>
                  </a:cubicBezTo>
                  <a:cubicBezTo>
                    <a:pt x="6166" y="2198"/>
                    <a:pt x="6208" y="2201"/>
                    <a:pt x="6229" y="2201"/>
                  </a:cubicBezTo>
                  <a:lnTo>
                    <a:pt x="6239" y="2201"/>
                  </a:lnTo>
                  <a:cubicBezTo>
                    <a:pt x="6242" y="2202"/>
                    <a:pt x="6244" y="2202"/>
                    <a:pt x="6246" y="2202"/>
                  </a:cubicBezTo>
                  <a:cubicBezTo>
                    <a:pt x="6258" y="2202"/>
                    <a:pt x="6269" y="2195"/>
                    <a:pt x="6278" y="2184"/>
                  </a:cubicBezTo>
                  <a:cubicBezTo>
                    <a:pt x="6299" y="2149"/>
                    <a:pt x="6306" y="2107"/>
                    <a:pt x="6299" y="2068"/>
                  </a:cubicBezTo>
                  <a:cubicBezTo>
                    <a:pt x="6274" y="1942"/>
                    <a:pt x="6187" y="1753"/>
                    <a:pt x="6138" y="1746"/>
                  </a:cubicBezTo>
                  <a:cubicBezTo>
                    <a:pt x="6001" y="1722"/>
                    <a:pt x="6019" y="1554"/>
                    <a:pt x="6036" y="1375"/>
                  </a:cubicBezTo>
                  <a:cubicBezTo>
                    <a:pt x="6040" y="1309"/>
                    <a:pt x="6047" y="1242"/>
                    <a:pt x="6047" y="1183"/>
                  </a:cubicBezTo>
                  <a:cubicBezTo>
                    <a:pt x="6047" y="944"/>
                    <a:pt x="6005" y="783"/>
                    <a:pt x="5900" y="650"/>
                  </a:cubicBezTo>
                  <a:cubicBezTo>
                    <a:pt x="5896" y="643"/>
                    <a:pt x="5889" y="636"/>
                    <a:pt x="5886" y="629"/>
                  </a:cubicBezTo>
                  <a:lnTo>
                    <a:pt x="5882" y="622"/>
                  </a:lnTo>
                  <a:cubicBezTo>
                    <a:pt x="5875" y="615"/>
                    <a:pt x="5872" y="605"/>
                    <a:pt x="5865" y="598"/>
                  </a:cubicBezTo>
                  <a:lnTo>
                    <a:pt x="5861" y="591"/>
                  </a:lnTo>
                  <a:cubicBezTo>
                    <a:pt x="5854" y="580"/>
                    <a:pt x="5851" y="566"/>
                    <a:pt x="5844" y="556"/>
                  </a:cubicBezTo>
                  <a:lnTo>
                    <a:pt x="5844" y="552"/>
                  </a:lnTo>
                  <a:cubicBezTo>
                    <a:pt x="5837" y="538"/>
                    <a:pt x="5830" y="524"/>
                    <a:pt x="5823" y="510"/>
                  </a:cubicBezTo>
                  <a:lnTo>
                    <a:pt x="5823" y="507"/>
                  </a:lnTo>
                  <a:cubicBezTo>
                    <a:pt x="5717" y="493"/>
                    <a:pt x="5619" y="468"/>
                    <a:pt x="5521" y="430"/>
                  </a:cubicBezTo>
                  <a:cubicBezTo>
                    <a:pt x="5427" y="395"/>
                    <a:pt x="5329" y="370"/>
                    <a:pt x="5227" y="360"/>
                  </a:cubicBezTo>
                  <a:cubicBezTo>
                    <a:pt x="5143" y="360"/>
                    <a:pt x="5059" y="367"/>
                    <a:pt x="4975" y="377"/>
                  </a:cubicBezTo>
                  <a:cubicBezTo>
                    <a:pt x="4881" y="388"/>
                    <a:pt x="4783" y="398"/>
                    <a:pt x="4687" y="398"/>
                  </a:cubicBezTo>
                  <a:cubicBezTo>
                    <a:pt x="4520" y="398"/>
                    <a:pt x="4362" y="366"/>
                    <a:pt x="4251" y="241"/>
                  </a:cubicBezTo>
                  <a:cubicBezTo>
                    <a:pt x="4089" y="58"/>
                    <a:pt x="3985" y="0"/>
                    <a:pt x="39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55"/>
            <p:cNvSpPr/>
            <p:nvPr/>
          </p:nvSpPr>
          <p:spPr>
            <a:xfrm>
              <a:off x="5820512" y="2697827"/>
              <a:ext cx="56177" cy="110266"/>
            </a:xfrm>
            <a:custGeom>
              <a:avLst/>
              <a:gdLst/>
              <a:ahLst/>
              <a:cxnLst/>
              <a:rect l="l" t="t" r="r" b="b"/>
              <a:pathLst>
                <a:path w="2147" h="4214" extrusionOk="0">
                  <a:moveTo>
                    <a:pt x="1204" y="1"/>
                  </a:moveTo>
                  <a:cubicBezTo>
                    <a:pt x="1073" y="1"/>
                    <a:pt x="933" y="35"/>
                    <a:pt x="855" y="107"/>
                  </a:cubicBezTo>
                  <a:cubicBezTo>
                    <a:pt x="778" y="173"/>
                    <a:pt x="676" y="208"/>
                    <a:pt x="575" y="208"/>
                  </a:cubicBezTo>
                  <a:lnTo>
                    <a:pt x="571" y="229"/>
                  </a:lnTo>
                  <a:lnTo>
                    <a:pt x="564" y="278"/>
                  </a:lnTo>
                  <a:lnTo>
                    <a:pt x="557" y="324"/>
                  </a:lnTo>
                  <a:cubicBezTo>
                    <a:pt x="557" y="338"/>
                    <a:pt x="554" y="352"/>
                    <a:pt x="554" y="366"/>
                  </a:cubicBezTo>
                  <a:cubicBezTo>
                    <a:pt x="550" y="380"/>
                    <a:pt x="550" y="394"/>
                    <a:pt x="550" y="404"/>
                  </a:cubicBezTo>
                  <a:cubicBezTo>
                    <a:pt x="547" y="418"/>
                    <a:pt x="547" y="432"/>
                    <a:pt x="543" y="446"/>
                  </a:cubicBezTo>
                  <a:cubicBezTo>
                    <a:pt x="543" y="460"/>
                    <a:pt x="543" y="471"/>
                    <a:pt x="540" y="485"/>
                  </a:cubicBezTo>
                  <a:cubicBezTo>
                    <a:pt x="540" y="495"/>
                    <a:pt x="540" y="509"/>
                    <a:pt x="536" y="520"/>
                  </a:cubicBezTo>
                  <a:cubicBezTo>
                    <a:pt x="536" y="534"/>
                    <a:pt x="536" y="544"/>
                    <a:pt x="536" y="555"/>
                  </a:cubicBezTo>
                  <a:cubicBezTo>
                    <a:pt x="533" y="565"/>
                    <a:pt x="536" y="576"/>
                    <a:pt x="533" y="586"/>
                  </a:cubicBezTo>
                  <a:cubicBezTo>
                    <a:pt x="529" y="600"/>
                    <a:pt x="533" y="607"/>
                    <a:pt x="533" y="618"/>
                  </a:cubicBezTo>
                  <a:lnTo>
                    <a:pt x="533" y="649"/>
                  </a:lnTo>
                  <a:lnTo>
                    <a:pt x="533" y="674"/>
                  </a:lnTo>
                  <a:lnTo>
                    <a:pt x="533" y="702"/>
                  </a:lnTo>
                  <a:lnTo>
                    <a:pt x="533" y="726"/>
                  </a:lnTo>
                  <a:lnTo>
                    <a:pt x="533" y="751"/>
                  </a:lnTo>
                  <a:lnTo>
                    <a:pt x="533" y="768"/>
                  </a:lnTo>
                  <a:lnTo>
                    <a:pt x="533" y="793"/>
                  </a:lnTo>
                  <a:lnTo>
                    <a:pt x="533" y="810"/>
                  </a:lnTo>
                  <a:lnTo>
                    <a:pt x="533" y="828"/>
                  </a:lnTo>
                  <a:lnTo>
                    <a:pt x="533" y="845"/>
                  </a:lnTo>
                  <a:lnTo>
                    <a:pt x="533" y="863"/>
                  </a:lnTo>
                  <a:cubicBezTo>
                    <a:pt x="533" y="866"/>
                    <a:pt x="533" y="870"/>
                    <a:pt x="536" y="877"/>
                  </a:cubicBezTo>
                  <a:cubicBezTo>
                    <a:pt x="536" y="880"/>
                    <a:pt x="536" y="884"/>
                    <a:pt x="536" y="887"/>
                  </a:cubicBezTo>
                  <a:cubicBezTo>
                    <a:pt x="540" y="894"/>
                    <a:pt x="536" y="898"/>
                    <a:pt x="540" y="901"/>
                  </a:cubicBezTo>
                  <a:cubicBezTo>
                    <a:pt x="543" y="905"/>
                    <a:pt x="540" y="908"/>
                    <a:pt x="543" y="912"/>
                  </a:cubicBezTo>
                  <a:cubicBezTo>
                    <a:pt x="547" y="915"/>
                    <a:pt x="547" y="919"/>
                    <a:pt x="547" y="922"/>
                  </a:cubicBezTo>
                  <a:lnTo>
                    <a:pt x="550" y="933"/>
                  </a:lnTo>
                  <a:cubicBezTo>
                    <a:pt x="550" y="936"/>
                    <a:pt x="550" y="936"/>
                    <a:pt x="554" y="940"/>
                  </a:cubicBezTo>
                  <a:lnTo>
                    <a:pt x="557" y="947"/>
                  </a:lnTo>
                  <a:cubicBezTo>
                    <a:pt x="557" y="950"/>
                    <a:pt x="561" y="954"/>
                    <a:pt x="564" y="957"/>
                  </a:cubicBezTo>
                  <a:cubicBezTo>
                    <a:pt x="624" y="1062"/>
                    <a:pt x="641" y="1188"/>
                    <a:pt x="603" y="1304"/>
                  </a:cubicBezTo>
                  <a:cubicBezTo>
                    <a:pt x="564" y="1454"/>
                    <a:pt x="470" y="1587"/>
                    <a:pt x="375" y="1636"/>
                  </a:cubicBezTo>
                  <a:cubicBezTo>
                    <a:pt x="333" y="1657"/>
                    <a:pt x="284" y="1727"/>
                    <a:pt x="242" y="1790"/>
                  </a:cubicBezTo>
                  <a:cubicBezTo>
                    <a:pt x="172" y="1888"/>
                    <a:pt x="106" y="1987"/>
                    <a:pt x="8" y="1997"/>
                  </a:cubicBezTo>
                  <a:cubicBezTo>
                    <a:pt x="1" y="2057"/>
                    <a:pt x="11" y="2116"/>
                    <a:pt x="36" y="2172"/>
                  </a:cubicBezTo>
                  <a:cubicBezTo>
                    <a:pt x="81" y="2312"/>
                    <a:pt x="162" y="2421"/>
                    <a:pt x="242" y="2456"/>
                  </a:cubicBezTo>
                  <a:cubicBezTo>
                    <a:pt x="505" y="2568"/>
                    <a:pt x="508" y="2767"/>
                    <a:pt x="508" y="2869"/>
                  </a:cubicBezTo>
                  <a:cubicBezTo>
                    <a:pt x="522" y="2893"/>
                    <a:pt x="610" y="2942"/>
                    <a:pt x="666" y="2974"/>
                  </a:cubicBezTo>
                  <a:cubicBezTo>
                    <a:pt x="764" y="3026"/>
                    <a:pt x="862" y="3082"/>
                    <a:pt x="918" y="3156"/>
                  </a:cubicBezTo>
                  <a:cubicBezTo>
                    <a:pt x="1030" y="3303"/>
                    <a:pt x="1188" y="3936"/>
                    <a:pt x="1188" y="4164"/>
                  </a:cubicBezTo>
                  <a:cubicBezTo>
                    <a:pt x="1188" y="4175"/>
                    <a:pt x="1188" y="4182"/>
                    <a:pt x="1188" y="4192"/>
                  </a:cubicBezTo>
                  <a:lnTo>
                    <a:pt x="1188" y="4199"/>
                  </a:lnTo>
                  <a:cubicBezTo>
                    <a:pt x="1188" y="4203"/>
                    <a:pt x="1188" y="4206"/>
                    <a:pt x="1191" y="4213"/>
                  </a:cubicBezTo>
                  <a:cubicBezTo>
                    <a:pt x="1230" y="4192"/>
                    <a:pt x="1265" y="4168"/>
                    <a:pt x="1300" y="4143"/>
                  </a:cubicBezTo>
                  <a:lnTo>
                    <a:pt x="1317" y="4126"/>
                  </a:lnTo>
                  <a:lnTo>
                    <a:pt x="1321" y="4122"/>
                  </a:lnTo>
                  <a:cubicBezTo>
                    <a:pt x="1324" y="4115"/>
                    <a:pt x="1328" y="4112"/>
                    <a:pt x="1335" y="4105"/>
                  </a:cubicBezTo>
                  <a:lnTo>
                    <a:pt x="1338" y="4101"/>
                  </a:lnTo>
                  <a:cubicBezTo>
                    <a:pt x="1342" y="4094"/>
                    <a:pt x="1349" y="4087"/>
                    <a:pt x="1352" y="4080"/>
                  </a:cubicBezTo>
                  <a:cubicBezTo>
                    <a:pt x="1426" y="3940"/>
                    <a:pt x="1461" y="3740"/>
                    <a:pt x="1447" y="3702"/>
                  </a:cubicBezTo>
                  <a:cubicBezTo>
                    <a:pt x="1398" y="3593"/>
                    <a:pt x="1422" y="3464"/>
                    <a:pt x="1510" y="3383"/>
                  </a:cubicBezTo>
                  <a:cubicBezTo>
                    <a:pt x="1534" y="3362"/>
                    <a:pt x="1583" y="3313"/>
                    <a:pt x="1636" y="3257"/>
                  </a:cubicBezTo>
                  <a:cubicBezTo>
                    <a:pt x="1821" y="3072"/>
                    <a:pt x="1905" y="2991"/>
                    <a:pt x="1951" y="2974"/>
                  </a:cubicBezTo>
                  <a:cubicBezTo>
                    <a:pt x="1972" y="2967"/>
                    <a:pt x="2000" y="2960"/>
                    <a:pt x="2024" y="2960"/>
                  </a:cubicBezTo>
                  <a:cubicBezTo>
                    <a:pt x="2122" y="2946"/>
                    <a:pt x="2147" y="2935"/>
                    <a:pt x="2143" y="2869"/>
                  </a:cubicBezTo>
                  <a:lnTo>
                    <a:pt x="2143" y="2844"/>
                  </a:lnTo>
                  <a:lnTo>
                    <a:pt x="2143" y="2834"/>
                  </a:lnTo>
                  <a:lnTo>
                    <a:pt x="2143" y="2816"/>
                  </a:lnTo>
                  <a:lnTo>
                    <a:pt x="2143" y="2806"/>
                  </a:lnTo>
                  <a:lnTo>
                    <a:pt x="2143" y="2785"/>
                  </a:lnTo>
                  <a:lnTo>
                    <a:pt x="2143" y="2774"/>
                  </a:lnTo>
                  <a:lnTo>
                    <a:pt x="2143" y="2753"/>
                  </a:lnTo>
                  <a:lnTo>
                    <a:pt x="2143" y="2739"/>
                  </a:lnTo>
                  <a:lnTo>
                    <a:pt x="2143" y="2715"/>
                  </a:lnTo>
                  <a:lnTo>
                    <a:pt x="2143" y="2701"/>
                  </a:lnTo>
                  <a:lnTo>
                    <a:pt x="2143" y="2676"/>
                  </a:lnTo>
                  <a:lnTo>
                    <a:pt x="2143" y="2659"/>
                  </a:lnTo>
                  <a:lnTo>
                    <a:pt x="2147" y="2631"/>
                  </a:lnTo>
                  <a:lnTo>
                    <a:pt x="2147" y="2617"/>
                  </a:lnTo>
                  <a:lnTo>
                    <a:pt x="2147" y="2613"/>
                  </a:lnTo>
                  <a:cubicBezTo>
                    <a:pt x="2038" y="2536"/>
                    <a:pt x="1940" y="2431"/>
                    <a:pt x="1940" y="2347"/>
                  </a:cubicBezTo>
                  <a:cubicBezTo>
                    <a:pt x="1933" y="2298"/>
                    <a:pt x="1909" y="2253"/>
                    <a:pt x="1870" y="2218"/>
                  </a:cubicBezTo>
                  <a:cubicBezTo>
                    <a:pt x="1860" y="2207"/>
                    <a:pt x="1849" y="2200"/>
                    <a:pt x="1835" y="2200"/>
                  </a:cubicBezTo>
                  <a:cubicBezTo>
                    <a:pt x="1832" y="2200"/>
                    <a:pt x="1832" y="2200"/>
                    <a:pt x="1828" y="2204"/>
                  </a:cubicBezTo>
                  <a:cubicBezTo>
                    <a:pt x="1794" y="2246"/>
                    <a:pt x="1735" y="2268"/>
                    <a:pt x="1664" y="2268"/>
                  </a:cubicBezTo>
                  <a:cubicBezTo>
                    <a:pt x="1634" y="2268"/>
                    <a:pt x="1602" y="2264"/>
                    <a:pt x="1569" y="2256"/>
                  </a:cubicBezTo>
                  <a:cubicBezTo>
                    <a:pt x="1457" y="2228"/>
                    <a:pt x="1317" y="2141"/>
                    <a:pt x="1286" y="1987"/>
                  </a:cubicBezTo>
                  <a:cubicBezTo>
                    <a:pt x="1251" y="1811"/>
                    <a:pt x="1384" y="1745"/>
                    <a:pt x="1510" y="1682"/>
                  </a:cubicBezTo>
                  <a:cubicBezTo>
                    <a:pt x="1590" y="1643"/>
                    <a:pt x="1667" y="1598"/>
                    <a:pt x="1737" y="1545"/>
                  </a:cubicBezTo>
                  <a:cubicBezTo>
                    <a:pt x="1839" y="1461"/>
                    <a:pt x="1898" y="1335"/>
                    <a:pt x="1898" y="1206"/>
                  </a:cubicBezTo>
                  <a:cubicBezTo>
                    <a:pt x="1898" y="1090"/>
                    <a:pt x="1846" y="982"/>
                    <a:pt x="1755" y="912"/>
                  </a:cubicBezTo>
                  <a:cubicBezTo>
                    <a:pt x="1660" y="835"/>
                    <a:pt x="1611" y="765"/>
                    <a:pt x="1608" y="688"/>
                  </a:cubicBezTo>
                  <a:cubicBezTo>
                    <a:pt x="1604" y="579"/>
                    <a:pt x="1685" y="495"/>
                    <a:pt x="1783" y="401"/>
                  </a:cubicBezTo>
                  <a:cubicBezTo>
                    <a:pt x="1804" y="380"/>
                    <a:pt x="1828" y="359"/>
                    <a:pt x="1846" y="338"/>
                  </a:cubicBezTo>
                  <a:cubicBezTo>
                    <a:pt x="1909" y="275"/>
                    <a:pt x="1909" y="236"/>
                    <a:pt x="1902" y="229"/>
                  </a:cubicBezTo>
                  <a:cubicBezTo>
                    <a:pt x="1900" y="226"/>
                    <a:pt x="1896" y="224"/>
                    <a:pt x="1891" y="224"/>
                  </a:cubicBezTo>
                  <a:cubicBezTo>
                    <a:pt x="1884" y="224"/>
                    <a:pt x="1875" y="228"/>
                    <a:pt x="1867" y="236"/>
                  </a:cubicBezTo>
                  <a:cubicBezTo>
                    <a:pt x="1820" y="286"/>
                    <a:pt x="1757" y="312"/>
                    <a:pt x="1692" y="312"/>
                  </a:cubicBezTo>
                  <a:cubicBezTo>
                    <a:pt x="1670" y="312"/>
                    <a:pt x="1647" y="309"/>
                    <a:pt x="1625" y="303"/>
                  </a:cubicBezTo>
                  <a:cubicBezTo>
                    <a:pt x="1576" y="285"/>
                    <a:pt x="1513" y="236"/>
                    <a:pt x="1499" y="107"/>
                  </a:cubicBezTo>
                  <a:cubicBezTo>
                    <a:pt x="1496" y="79"/>
                    <a:pt x="1461" y="51"/>
                    <a:pt x="1405" y="33"/>
                  </a:cubicBezTo>
                  <a:cubicBezTo>
                    <a:pt x="1349" y="12"/>
                    <a:pt x="1278" y="1"/>
                    <a:pt x="12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55"/>
            <p:cNvSpPr/>
            <p:nvPr/>
          </p:nvSpPr>
          <p:spPr>
            <a:xfrm>
              <a:off x="5588217" y="2700103"/>
              <a:ext cx="294620" cy="282206"/>
            </a:xfrm>
            <a:custGeom>
              <a:avLst/>
              <a:gdLst/>
              <a:ahLst/>
              <a:cxnLst/>
              <a:rect l="l" t="t" r="r" b="b"/>
              <a:pathLst>
                <a:path w="11260" h="10785" extrusionOk="0">
                  <a:moveTo>
                    <a:pt x="8820" y="1"/>
                  </a:moveTo>
                  <a:cubicBezTo>
                    <a:pt x="8760" y="1"/>
                    <a:pt x="8662" y="17"/>
                    <a:pt x="8581" y="30"/>
                  </a:cubicBezTo>
                  <a:cubicBezTo>
                    <a:pt x="8497" y="48"/>
                    <a:pt x="8410" y="58"/>
                    <a:pt x="8326" y="65"/>
                  </a:cubicBezTo>
                  <a:cubicBezTo>
                    <a:pt x="8242" y="79"/>
                    <a:pt x="8158" y="107"/>
                    <a:pt x="8081" y="142"/>
                  </a:cubicBezTo>
                  <a:cubicBezTo>
                    <a:pt x="7944" y="195"/>
                    <a:pt x="7797" y="254"/>
                    <a:pt x="7677" y="254"/>
                  </a:cubicBezTo>
                  <a:cubicBezTo>
                    <a:pt x="7615" y="254"/>
                    <a:pt x="7560" y="239"/>
                    <a:pt x="7517" y="198"/>
                  </a:cubicBezTo>
                  <a:cubicBezTo>
                    <a:pt x="7493" y="180"/>
                    <a:pt x="7423" y="173"/>
                    <a:pt x="7323" y="173"/>
                  </a:cubicBezTo>
                  <a:cubicBezTo>
                    <a:pt x="7030" y="173"/>
                    <a:pt x="6487" y="236"/>
                    <a:pt x="6155" y="275"/>
                  </a:cubicBezTo>
                  <a:cubicBezTo>
                    <a:pt x="5882" y="307"/>
                    <a:pt x="5648" y="335"/>
                    <a:pt x="5511" y="338"/>
                  </a:cubicBezTo>
                  <a:cubicBezTo>
                    <a:pt x="5301" y="349"/>
                    <a:pt x="5157" y="471"/>
                    <a:pt x="5021" y="594"/>
                  </a:cubicBezTo>
                  <a:cubicBezTo>
                    <a:pt x="4905" y="695"/>
                    <a:pt x="4797" y="793"/>
                    <a:pt x="4660" y="793"/>
                  </a:cubicBezTo>
                  <a:cubicBezTo>
                    <a:pt x="4433" y="793"/>
                    <a:pt x="4055" y="989"/>
                    <a:pt x="3852" y="1213"/>
                  </a:cubicBezTo>
                  <a:cubicBezTo>
                    <a:pt x="3810" y="1262"/>
                    <a:pt x="3754" y="1297"/>
                    <a:pt x="3694" y="1315"/>
                  </a:cubicBezTo>
                  <a:lnTo>
                    <a:pt x="3701" y="1329"/>
                  </a:lnTo>
                  <a:lnTo>
                    <a:pt x="3705" y="1336"/>
                  </a:lnTo>
                  <a:cubicBezTo>
                    <a:pt x="3712" y="1346"/>
                    <a:pt x="3715" y="1357"/>
                    <a:pt x="3722" y="1364"/>
                  </a:cubicBezTo>
                  <a:lnTo>
                    <a:pt x="3722" y="1371"/>
                  </a:lnTo>
                  <a:cubicBezTo>
                    <a:pt x="3729" y="1378"/>
                    <a:pt x="3733" y="1385"/>
                    <a:pt x="3740" y="1392"/>
                  </a:cubicBezTo>
                  <a:cubicBezTo>
                    <a:pt x="3859" y="1542"/>
                    <a:pt x="3915" y="1738"/>
                    <a:pt x="3915" y="2001"/>
                  </a:cubicBezTo>
                  <a:cubicBezTo>
                    <a:pt x="3915" y="2068"/>
                    <a:pt x="3908" y="2138"/>
                    <a:pt x="3901" y="2208"/>
                  </a:cubicBezTo>
                  <a:cubicBezTo>
                    <a:pt x="3894" y="2281"/>
                    <a:pt x="3883" y="2407"/>
                    <a:pt x="3901" y="2439"/>
                  </a:cubicBezTo>
                  <a:cubicBezTo>
                    <a:pt x="4079" y="2474"/>
                    <a:pt x="4163" y="2859"/>
                    <a:pt x="4163" y="2862"/>
                  </a:cubicBezTo>
                  <a:cubicBezTo>
                    <a:pt x="4181" y="2943"/>
                    <a:pt x="4163" y="3023"/>
                    <a:pt x="4114" y="3090"/>
                  </a:cubicBezTo>
                  <a:cubicBezTo>
                    <a:pt x="4079" y="3132"/>
                    <a:pt x="4030" y="3156"/>
                    <a:pt x="3974" y="3156"/>
                  </a:cubicBezTo>
                  <a:cubicBezTo>
                    <a:pt x="3950" y="3156"/>
                    <a:pt x="3908" y="3153"/>
                    <a:pt x="3845" y="3149"/>
                  </a:cubicBezTo>
                  <a:cubicBezTo>
                    <a:pt x="3763" y="3143"/>
                    <a:pt x="3586" y="3131"/>
                    <a:pt x="3441" y="3131"/>
                  </a:cubicBezTo>
                  <a:cubicBezTo>
                    <a:pt x="3350" y="3131"/>
                    <a:pt x="3271" y="3136"/>
                    <a:pt x="3235" y="3149"/>
                  </a:cubicBezTo>
                  <a:cubicBezTo>
                    <a:pt x="3214" y="3293"/>
                    <a:pt x="3025" y="3387"/>
                    <a:pt x="2850" y="3387"/>
                  </a:cubicBezTo>
                  <a:lnTo>
                    <a:pt x="2749" y="3387"/>
                  </a:lnTo>
                  <a:cubicBezTo>
                    <a:pt x="2745" y="3401"/>
                    <a:pt x="2742" y="3426"/>
                    <a:pt x="2738" y="3450"/>
                  </a:cubicBezTo>
                  <a:lnTo>
                    <a:pt x="2738" y="3471"/>
                  </a:lnTo>
                  <a:cubicBezTo>
                    <a:pt x="2731" y="3524"/>
                    <a:pt x="2731" y="3573"/>
                    <a:pt x="2735" y="3622"/>
                  </a:cubicBezTo>
                  <a:cubicBezTo>
                    <a:pt x="2738" y="3713"/>
                    <a:pt x="2738" y="3786"/>
                    <a:pt x="2689" y="3832"/>
                  </a:cubicBezTo>
                  <a:cubicBezTo>
                    <a:pt x="2665" y="3856"/>
                    <a:pt x="2633" y="3870"/>
                    <a:pt x="2598" y="3870"/>
                  </a:cubicBezTo>
                  <a:cubicBezTo>
                    <a:pt x="2584" y="3870"/>
                    <a:pt x="2577" y="3874"/>
                    <a:pt x="2553" y="3909"/>
                  </a:cubicBezTo>
                  <a:cubicBezTo>
                    <a:pt x="2511" y="3976"/>
                    <a:pt x="2437" y="4021"/>
                    <a:pt x="2357" y="4028"/>
                  </a:cubicBezTo>
                  <a:cubicBezTo>
                    <a:pt x="2322" y="4035"/>
                    <a:pt x="2280" y="4035"/>
                    <a:pt x="2238" y="4035"/>
                  </a:cubicBezTo>
                  <a:cubicBezTo>
                    <a:pt x="2080" y="4042"/>
                    <a:pt x="2007" y="4053"/>
                    <a:pt x="2007" y="4109"/>
                  </a:cubicBezTo>
                  <a:cubicBezTo>
                    <a:pt x="2007" y="4301"/>
                    <a:pt x="1874" y="4452"/>
                    <a:pt x="1667" y="4494"/>
                  </a:cubicBezTo>
                  <a:cubicBezTo>
                    <a:pt x="1612" y="4502"/>
                    <a:pt x="1559" y="4505"/>
                    <a:pt x="1505" y="4505"/>
                  </a:cubicBezTo>
                  <a:cubicBezTo>
                    <a:pt x="1487" y="4505"/>
                    <a:pt x="1468" y="4505"/>
                    <a:pt x="1450" y="4504"/>
                  </a:cubicBezTo>
                  <a:cubicBezTo>
                    <a:pt x="1383" y="4504"/>
                    <a:pt x="1254" y="4504"/>
                    <a:pt x="1236" y="4529"/>
                  </a:cubicBezTo>
                  <a:cubicBezTo>
                    <a:pt x="1236" y="4532"/>
                    <a:pt x="1236" y="4532"/>
                    <a:pt x="1236" y="4536"/>
                  </a:cubicBezTo>
                  <a:cubicBezTo>
                    <a:pt x="1240" y="4571"/>
                    <a:pt x="1226" y="4609"/>
                    <a:pt x="1198" y="4634"/>
                  </a:cubicBezTo>
                  <a:cubicBezTo>
                    <a:pt x="1162" y="4672"/>
                    <a:pt x="1107" y="4680"/>
                    <a:pt x="1049" y="4680"/>
                  </a:cubicBezTo>
                  <a:cubicBezTo>
                    <a:pt x="1033" y="4680"/>
                    <a:pt x="1017" y="4680"/>
                    <a:pt x="1002" y="4679"/>
                  </a:cubicBezTo>
                  <a:lnTo>
                    <a:pt x="960" y="4679"/>
                  </a:lnTo>
                  <a:cubicBezTo>
                    <a:pt x="953" y="4679"/>
                    <a:pt x="947" y="4678"/>
                    <a:pt x="940" y="4678"/>
                  </a:cubicBezTo>
                  <a:cubicBezTo>
                    <a:pt x="908" y="4678"/>
                    <a:pt x="877" y="4685"/>
                    <a:pt x="848" y="4697"/>
                  </a:cubicBezTo>
                  <a:cubicBezTo>
                    <a:pt x="575" y="4854"/>
                    <a:pt x="74" y="5159"/>
                    <a:pt x="4" y="5236"/>
                  </a:cubicBezTo>
                  <a:cubicBezTo>
                    <a:pt x="1" y="5285"/>
                    <a:pt x="8" y="5509"/>
                    <a:pt x="11" y="5726"/>
                  </a:cubicBezTo>
                  <a:cubicBezTo>
                    <a:pt x="11" y="5796"/>
                    <a:pt x="18" y="5866"/>
                    <a:pt x="18" y="5936"/>
                  </a:cubicBezTo>
                  <a:lnTo>
                    <a:pt x="29" y="5950"/>
                  </a:lnTo>
                  <a:lnTo>
                    <a:pt x="39" y="5960"/>
                  </a:lnTo>
                  <a:lnTo>
                    <a:pt x="43" y="5964"/>
                  </a:lnTo>
                  <a:lnTo>
                    <a:pt x="53" y="5974"/>
                  </a:lnTo>
                  <a:cubicBezTo>
                    <a:pt x="60" y="5981"/>
                    <a:pt x="64" y="5985"/>
                    <a:pt x="71" y="5988"/>
                  </a:cubicBezTo>
                  <a:lnTo>
                    <a:pt x="78" y="5992"/>
                  </a:lnTo>
                  <a:cubicBezTo>
                    <a:pt x="85" y="5999"/>
                    <a:pt x="92" y="6002"/>
                    <a:pt x="102" y="6009"/>
                  </a:cubicBezTo>
                  <a:cubicBezTo>
                    <a:pt x="141" y="6031"/>
                    <a:pt x="270" y="6115"/>
                    <a:pt x="456" y="6234"/>
                  </a:cubicBezTo>
                  <a:lnTo>
                    <a:pt x="494" y="6262"/>
                  </a:lnTo>
                  <a:cubicBezTo>
                    <a:pt x="865" y="6500"/>
                    <a:pt x="1454" y="6888"/>
                    <a:pt x="2094" y="7312"/>
                  </a:cubicBezTo>
                  <a:lnTo>
                    <a:pt x="2220" y="7392"/>
                  </a:lnTo>
                  <a:lnTo>
                    <a:pt x="2584" y="7634"/>
                  </a:lnTo>
                  <a:lnTo>
                    <a:pt x="2679" y="7697"/>
                  </a:lnTo>
                  <a:lnTo>
                    <a:pt x="2689" y="7704"/>
                  </a:lnTo>
                  <a:cubicBezTo>
                    <a:pt x="3834" y="8464"/>
                    <a:pt x="5241" y="9405"/>
                    <a:pt x="5409" y="9545"/>
                  </a:cubicBezTo>
                  <a:lnTo>
                    <a:pt x="5420" y="9552"/>
                  </a:lnTo>
                  <a:cubicBezTo>
                    <a:pt x="5528" y="9671"/>
                    <a:pt x="5623" y="9804"/>
                    <a:pt x="5704" y="9944"/>
                  </a:cubicBezTo>
                  <a:cubicBezTo>
                    <a:pt x="5728" y="9983"/>
                    <a:pt x="5749" y="10014"/>
                    <a:pt x="5760" y="10035"/>
                  </a:cubicBezTo>
                  <a:cubicBezTo>
                    <a:pt x="5973" y="10067"/>
                    <a:pt x="6176" y="10133"/>
                    <a:pt x="6365" y="10232"/>
                  </a:cubicBezTo>
                  <a:cubicBezTo>
                    <a:pt x="6407" y="10256"/>
                    <a:pt x="6442" y="10288"/>
                    <a:pt x="6477" y="10319"/>
                  </a:cubicBezTo>
                  <a:cubicBezTo>
                    <a:pt x="6600" y="10452"/>
                    <a:pt x="6645" y="10641"/>
                    <a:pt x="6659" y="10757"/>
                  </a:cubicBezTo>
                  <a:cubicBezTo>
                    <a:pt x="6659" y="10767"/>
                    <a:pt x="6663" y="10778"/>
                    <a:pt x="6663" y="10785"/>
                  </a:cubicBezTo>
                  <a:cubicBezTo>
                    <a:pt x="6747" y="10767"/>
                    <a:pt x="6887" y="10736"/>
                    <a:pt x="7009" y="10711"/>
                  </a:cubicBezTo>
                  <a:lnTo>
                    <a:pt x="7044" y="10704"/>
                  </a:lnTo>
                  <a:lnTo>
                    <a:pt x="7058" y="10704"/>
                  </a:lnTo>
                  <a:lnTo>
                    <a:pt x="7079" y="10701"/>
                  </a:lnTo>
                  <a:lnTo>
                    <a:pt x="7132" y="10687"/>
                  </a:lnTo>
                  <a:cubicBezTo>
                    <a:pt x="7205" y="10673"/>
                    <a:pt x="7335" y="10634"/>
                    <a:pt x="7475" y="10589"/>
                  </a:cubicBezTo>
                  <a:cubicBezTo>
                    <a:pt x="7639" y="10536"/>
                    <a:pt x="7811" y="10477"/>
                    <a:pt x="7902" y="10445"/>
                  </a:cubicBezTo>
                  <a:lnTo>
                    <a:pt x="7955" y="10428"/>
                  </a:lnTo>
                  <a:lnTo>
                    <a:pt x="8952" y="9622"/>
                  </a:lnTo>
                  <a:lnTo>
                    <a:pt x="11259" y="8184"/>
                  </a:lnTo>
                  <a:lnTo>
                    <a:pt x="11249" y="8138"/>
                  </a:lnTo>
                  <a:lnTo>
                    <a:pt x="11245" y="8128"/>
                  </a:lnTo>
                  <a:lnTo>
                    <a:pt x="11238" y="8110"/>
                  </a:lnTo>
                  <a:lnTo>
                    <a:pt x="11235" y="8096"/>
                  </a:lnTo>
                  <a:lnTo>
                    <a:pt x="11228" y="8078"/>
                  </a:lnTo>
                  <a:lnTo>
                    <a:pt x="11224" y="8061"/>
                  </a:lnTo>
                  <a:lnTo>
                    <a:pt x="11217" y="8047"/>
                  </a:lnTo>
                  <a:lnTo>
                    <a:pt x="11210" y="8029"/>
                  </a:lnTo>
                  <a:lnTo>
                    <a:pt x="11203" y="8012"/>
                  </a:lnTo>
                  <a:lnTo>
                    <a:pt x="11196" y="7994"/>
                  </a:lnTo>
                  <a:lnTo>
                    <a:pt x="11193" y="7980"/>
                  </a:lnTo>
                  <a:lnTo>
                    <a:pt x="11182" y="7959"/>
                  </a:lnTo>
                  <a:lnTo>
                    <a:pt x="11179" y="7949"/>
                  </a:lnTo>
                  <a:cubicBezTo>
                    <a:pt x="11172" y="7938"/>
                    <a:pt x="11168" y="7928"/>
                    <a:pt x="11165" y="7921"/>
                  </a:cubicBezTo>
                  <a:lnTo>
                    <a:pt x="11158" y="7910"/>
                  </a:lnTo>
                  <a:lnTo>
                    <a:pt x="11147" y="7893"/>
                  </a:lnTo>
                  <a:lnTo>
                    <a:pt x="11144" y="7882"/>
                  </a:lnTo>
                  <a:lnTo>
                    <a:pt x="11133" y="7868"/>
                  </a:lnTo>
                  <a:lnTo>
                    <a:pt x="11126" y="7858"/>
                  </a:lnTo>
                  <a:lnTo>
                    <a:pt x="11119" y="7847"/>
                  </a:lnTo>
                  <a:lnTo>
                    <a:pt x="11112" y="7840"/>
                  </a:lnTo>
                  <a:lnTo>
                    <a:pt x="11102" y="7830"/>
                  </a:lnTo>
                  <a:lnTo>
                    <a:pt x="11095" y="7826"/>
                  </a:lnTo>
                  <a:cubicBezTo>
                    <a:pt x="11091" y="7823"/>
                    <a:pt x="11088" y="7819"/>
                    <a:pt x="11084" y="7819"/>
                  </a:cubicBezTo>
                  <a:lnTo>
                    <a:pt x="11077" y="7816"/>
                  </a:lnTo>
                  <a:cubicBezTo>
                    <a:pt x="11074" y="7816"/>
                    <a:pt x="11067" y="7812"/>
                    <a:pt x="11060" y="7812"/>
                  </a:cubicBezTo>
                  <a:cubicBezTo>
                    <a:pt x="10986" y="7809"/>
                    <a:pt x="10913" y="7788"/>
                    <a:pt x="10846" y="7749"/>
                  </a:cubicBezTo>
                  <a:cubicBezTo>
                    <a:pt x="10787" y="7714"/>
                    <a:pt x="10724" y="7697"/>
                    <a:pt x="10657" y="7693"/>
                  </a:cubicBezTo>
                  <a:cubicBezTo>
                    <a:pt x="10458" y="7693"/>
                    <a:pt x="10234" y="7588"/>
                    <a:pt x="10209" y="7413"/>
                  </a:cubicBezTo>
                  <a:cubicBezTo>
                    <a:pt x="10202" y="7364"/>
                    <a:pt x="10202" y="7315"/>
                    <a:pt x="10209" y="7266"/>
                  </a:cubicBezTo>
                  <a:cubicBezTo>
                    <a:pt x="10227" y="7179"/>
                    <a:pt x="10209" y="7088"/>
                    <a:pt x="10157" y="7018"/>
                  </a:cubicBezTo>
                  <a:cubicBezTo>
                    <a:pt x="10115" y="6955"/>
                    <a:pt x="10069" y="6899"/>
                    <a:pt x="10020" y="6843"/>
                  </a:cubicBezTo>
                  <a:cubicBezTo>
                    <a:pt x="9954" y="6769"/>
                    <a:pt x="9905" y="6710"/>
                    <a:pt x="9905" y="6640"/>
                  </a:cubicBezTo>
                  <a:cubicBezTo>
                    <a:pt x="9905" y="6559"/>
                    <a:pt x="9989" y="6475"/>
                    <a:pt x="10129" y="6353"/>
                  </a:cubicBezTo>
                  <a:lnTo>
                    <a:pt x="10143" y="6339"/>
                  </a:lnTo>
                  <a:cubicBezTo>
                    <a:pt x="10136" y="6325"/>
                    <a:pt x="10125" y="6307"/>
                    <a:pt x="10118" y="6293"/>
                  </a:cubicBezTo>
                  <a:cubicBezTo>
                    <a:pt x="10087" y="6241"/>
                    <a:pt x="10066" y="6181"/>
                    <a:pt x="10062" y="6118"/>
                  </a:cubicBezTo>
                  <a:cubicBezTo>
                    <a:pt x="10059" y="6090"/>
                    <a:pt x="10055" y="6062"/>
                    <a:pt x="10048" y="6034"/>
                  </a:cubicBezTo>
                  <a:cubicBezTo>
                    <a:pt x="10027" y="5946"/>
                    <a:pt x="9999" y="5827"/>
                    <a:pt x="10076" y="5736"/>
                  </a:cubicBezTo>
                  <a:cubicBezTo>
                    <a:pt x="10143" y="5656"/>
                    <a:pt x="10185" y="5586"/>
                    <a:pt x="10108" y="5435"/>
                  </a:cubicBezTo>
                  <a:cubicBezTo>
                    <a:pt x="10055" y="5327"/>
                    <a:pt x="10087" y="5225"/>
                    <a:pt x="10115" y="5134"/>
                  </a:cubicBezTo>
                  <a:cubicBezTo>
                    <a:pt x="10143" y="5043"/>
                    <a:pt x="10167" y="4959"/>
                    <a:pt x="10125" y="4858"/>
                  </a:cubicBezTo>
                  <a:cubicBezTo>
                    <a:pt x="10080" y="4767"/>
                    <a:pt x="10034" y="4679"/>
                    <a:pt x="9978" y="4595"/>
                  </a:cubicBezTo>
                  <a:cubicBezTo>
                    <a:pt x="9905" y="4473"/>
                    <a:pt x="9856" y="4389"/>
                    <a:pt x="9866" y="4319"/>
                  </a:cubicBezTo>
                  <a:cubicBezTo>
                    <a:pt x="9870" y="4312"/>
                    <a:pt x="9873" y="4305"/>
                    <a:pt x="9873" y="4298"/>
                  </a:cubicBezTo>
                  <a:lnTo>
                    <a:pt x="9877" y="4291"/>
                  </a:lnTo>
                  <a:cubicBezTo>
                    <a:pt x="9880" y="4287"/>
                    <a:pt x="9884" y="4280"/>
                    <a:pt x="9887" y="4277"/>
                  </a:cubicBezTo>
                  <a:lnTo>
                    <a:pt x="9887" y="4273"/>
                  </a:lnTo>
                  <a:cubicBezTo>
                    <a:pt x="9894" y="4266"/>
                    <a:pt x="9898" y="4259"/>
                    <a:pt x="9901" y="4252"/>
                  </a:cubicBezTo>
                  <a:lnTo>
                    <a:pt x="9908" y="4249"/>
                  </a:lnTo>
                  <a:lnTo>
                    <a:pt x="9919" y="4235"/>
                  </a:lnTo>
                  <a:lnTo>
                    <a:pt x="9929" y="4228"/>
                  </a:lnTo>
                  <a:lnTo>
                    <a:pt x="9940" y="4217"/>
                  </a:lnTo>
                  <a:lnTo>
                    <a:pt x="9964" y="4200"/>
                  </a:lnTo>
                  <a:lnTo>
                    <a:pt x="9968" y="4196"/>
                  </a:lnTo>
                  <a:cubicBezTo>
                    <a:pt x="9961" y="4189"/>
                    <a:pt x="9957" y="4179"/>
                    <a:pt x="9957" y="4172"/>
                  </a:cubicBezTo>
                  <a:cubicBezTo>
                    <a:pt x="9950" y="4158"/>
                    <a:pt x="9947" y="4140"/>
                    <a:pt x="9947" y="4126"/>
                  </a:cubicBezTo>
                  <a:lnTo>
                    <a:pt x="9947" y="4116"/>
                  </a:lnTo>
                  <a:cubicBezTo>
                    <a:pt x="9943" y="4102"/>
                    <a:pt x="9943" y="4088"/>
                    <a:pt x="9943" y="4074"/>
                  </a:cubicBezTo>
                  <a:cubicBezTo>
                    <a:pt x="9943" y="3856"/>
                    <a:pt x="9782" y="3258"/>
                    <a:pt x="9698" y="3142"/>
                  </a:cubicBezTo>
                  <a:cubicBezTo>
                    <a:pt x="9659" y="3090"/>
                    <a:pt x="9568" y="3041"/>
                    <a:pt x="9488" y="2995"/>
                  </a:cubicBezTo>
                  <a:cubicBezTo>
                    <a:pt x="9362" y="2925"/>
                    <a:pt x="9264" y="2869"/>
                    <a:pt x="9264" y="2775"/>
                  </a:cubicBezTo>
                  <a:cubicBezTo>
                    <a:pt x="9264" y="2684"/>
                    <a:pt x="9264" y="2561"/>
                    <a:pt x="9075" y="2481"/>
                  </a:cubicBezTo>
                  <a:cubicBezTo>
                    <a:pt x="8868" y="2393"/>
                    <a:pt x="8732" y="2040"/>
                    <a:pt x="8763" y="1875"/>
                  </a:cubicBezTo>
                  <a:cubicBezTo>
                    <a:pt x="8767" y="1868"/>
                    <a:pt x="8767" y="1857"/>
                    <a:pt x="8770" y="1850"/>
                  </a:cubicBezTo>
                  <a:cubicBezTo>
                    <a:pt x="8784" y="1805"/>
                    <a:pt x="8826" y="1773"/>
                    <a:pt x="8875" y="1773"/>
                  </a:cubicBezTo>
                  <a:cubicBezTo>
                    <a:pt x="8914" y="1773"/>
                    <a:pt x="8973" y="1686"/>
                    <a:pt x="9019" y="1623"/>
                  </a:cubicBezTo>
                  <a:cubicBezTo>
                    <a:pt x="9071" y="1542"/>
                    <a:pt x="9131" y="1462"/>
                    <a:pt x="9201" y="1423"/>
                  </a:cubicBezTo>
                  <a:cubicBezTo>
                    <a:pt x="9253" y="1399"/>
                    <a:pt x="9327" y="1297"/>
                    <a:pt x="9362" y="1178"/>
                  </a:cubicBezTo>
                  <a:cubicBezTo>
                    <a:pt x="9376" y="1122"/>
                    <a:pt x="9390" y="1017"/>
                    <a:pt x="9337" y="937"/>
                  </a:cubicBezTo>
                  <a:cubicBezTo>
                    <a:pt x="9337" y="933"/>
                    <a:pt x="9334" y="930"/>
                    <a:pt x="9334" y="926"/>
                  </a:cubicBezTo>
                  <a:cubicBezTo>
                    <a:pt x="9330" y="923"/>
                    <a:pt x="9327" y="919"/>
                    <a:pt x="9327" y="912"/>
                  </a:cubicBezTo>
                  <a:cubicBezTo>
                    <a:pt x="9323" y="909"/>
                    <a:pt x="9323" y="905"/>
                    <a:pt x="9320" y="902"/>
                  </a:cubicBezTo>
                  <a:cubicBezTo>
                    <a:pt x="9320" y="898"/>
                    <a:pt x="9316" y="891"/>
                    <a:pt x="9313" y="888"/>
                  </a:cubicBezTo>
                  <a:cubicBezTo>
                    <a:pt x="9313" y="881"/>
                    <a:pt x="9309" y="877"/>
                    <a:pt x="9309" y="870"/>
                  </a:cubicBezTo>
                  <a:cubicBezTo>
                    <a:pt x="9306" y="867"/>
                    <a:pt x="9306" y="860"/>
                    <a:pt x="9302" y="856"/>
                  </a:cubicBezTo>
                  <a:cubicBezTo>
                    <a:pt x="9302" y="849"/>
                    <a:pt x="9302" y="846"/>
                    <a:pt x="9299" y="839"/>
                  </a:cubicBezTo>
                  <a:cubicBezTo>
                    <a:pt x="9299" y="835"/>
                    <a:pt x="9295" y="828"/>
                    <a:pt x="9295" y="821"/>
                  </a:cubicBezTo>
                  <a:cubicBezTo>
                    <a:pt x="9295" y="814"/>
                    <a:pt x="9292" y="807"/>
                    <a:pt x="9292" y="804"/>
                  </a:cubicBezTo>
                  <a:cubicBezTo>
                    <a:pt x="9292" y="797"/>
                    <a:pt x="9288" y="790"/>
                    <a:pt x="9288" y="783"/>
                  </a:cubicBezTo>
                  <a:cubicBezTo>
                    <a:pt x="9288" y="776"/>
                    <a:pt x="9288" y="769"/>
                    <a:pt x="9285" y="762"/>
                  </a:cubicBezTo>
                  <a:cubicBezTo>
                    <a:pt x="9285" y="755"/>
                    <a:pt x="9285" y="748"/>
                    <a:pt x="9285" y="737"/>
                  </a:cubicBezTo>
                  <a:cubicBezTo>
                    <a:pt x="9281" y="730"/>
                    <a:pt x="9285" y="723"/>
                    <a:pt x="9285" y="716"/>
                  </a:cubicBezTo>
                  <a:lnTo>
                    <a:pt x="9285" y="692"/>
                  </a:lnTo>
                  <a:lnTo>
                    <a:pt x="9285" y="667"/>
                  </a:lnTo>
                  <a:lnTo>
                    <a:pt x="9285" y="639"/>
                  </a:lnTo>
                  <a:lnTo>
                    <a:pt x="9285" y="615"/>
                  </a:lnTo>
                  <a:lnTo>
                    <a:pt x="9285" y="587"/>
                  </a:lnTo>
                  <a:lnTo>
                    <a:pt x="9285" y="555"/>
                  </a:lnTo>
                  <a:lnTo>
                    <a:pt x="9285" y="524"/>
                  </a:lnTo>
                  <a:lnTo>
                    <a:pt x="9285" y="496"/>
                  </a:lnTo>
                  <a:lnTo>
                    <a:pt x="9285" y="461"/>
                  </a:lnTo>
                  <a:cubicBezTo>
                    <a:pt x="9285" y="450"/>
                    <a:pt x="9285" y="440"/>
                    <a:pt x="9285" y="429"/>
                  </a:cubicBezTo>
                  <a:cubicBezTo>
                    <a:pt x="9288" y="415"/>
                    <a:pt x="9285" y="405"/>
                    <a:pt x="9288" y="391"/>
                  </a:cubicBezTo>
                  <a:cubicBezTo>
                    <a:pt x="9292" y="380"/>
                    <a:pt x="9288" y="370"/>
                    <a:pt x="9292" y="356"/>
                  </a:cubicBezTo>
                  <a:cubicBezTo>
                    <a:pt x="9295" y="345"/>
                    <a:pt x="9295" y="331"/>
                    <a:pt x="9295" y="321"/>
                  </a:cubicBezTo>
                  <a:cubicBezTo>
                    <a:pt x="9295" y="307"/>
                    <a:pt x="9299" y="293"/>
                    <a:pt x="9299" y="282"/>
                  </a:cubicBezTo>
                  <a:cubicBezTo>
                    <a:pt x="9302" y="268"/>
                    <a:pt x="9302" y="254"/>
                    <a:pt x="9306" y="240"/>
                  </a:cubicBezTo>
                  <a:cubicBezTo>
                    <a:pt x="9306" y="226"/>
                    <a:pt x="9306" y="216"/>
                    <a:pt x="9309" y="202"/>
                  </a:cubicBezTo>
                  <a:cubicBezTo>
                    <a:pt x="9309" y="188"/>
                    <a:pt x="9313" y="174"/>
                    <a:pt x="9316" y="156"/>
                  </a:cubicBezTo>
                  <a:cubicBezTo>
                    <a:pt x="9316" y="142"/>
                    <a:pt x="9320" y="128"/>
                    <a:pt x="9320" y="114"/>
                  </a:cubicBezTo>
                  <a:lnTo>
                    <a:pt x="9320" y="104"/>
                  </a:lnTo>
                  <a:cubicBezTo>
                    <a:pt x="9162" y="90"/>
                    <a:pt x="9008" y="55"/>
                    <a:pt x="8861" y="6"/>
                  </a:cubicBezTo>
                  <a:cubicBezTo>
                    <a:pt x="8852" y="2"/>
                    <a:pt x="8837" y="1"/>
                    <a:pt x="8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55"/>
            <p:cNvSpPr/>
            <p:nvPr/>
          </p:nvSpPr>
          <p:spPr>
            <a:xfrm>
              <a:off x="5620819" y="2818873"/>
              <a:ext cx="26" cy="209"/>
            </a:xfrm>
            <a:custGeom>
              <a:avLst/>
              <a:gdLst/>
              <a:ahLst/>
              <a:cxnLst/>
              <a:rect l="l" t="t" r="r" b="b"/>
              <a:pathLst>
                <a:path w="1" h="8" extrusionOk="0">
                  <a:moveTo>
                    <a:pt x="1" y="7"/>
                  </a:moveTo>
                  <a:cubicBezTo>
                    <a:pt x="1" y="4"/>
                    <a:pt x="1" y="4"/>
                    <a:pt x="1" y="0"/>
                  </a:cubicBezTo>
                  <a:cubicBezTo>
                    <a:pt x="1" y="4"/>
                    <a:pt x="1" y="4"/>
                    <a:pt x="1" y="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55"/>
            <p:cNvSpPr/>
            <p:nvPr/>
          </p:nvSpPr>
          <p:spPr>
            <a:xfrm>
              <a:off x="5660041" y="2788912"/>
              <a:ext cx="288" cy="1675"/>
            </a:xfrm>
            <a:custGeom>
              <a:avLst/>
              <a:gdLst/>
              <a:ahLst/>
              <a:cxnLst/>
              <a:rect l="l" t="t" r="r" b="b"/>
              <a:pathLst>
                <a:path w="11" h="64" extrusionOk="0">
                  <a:moveTo>
                    <a:pt x="11" y="0"/>
                  </a:moveTo>
                  <a:cubicBezTo>
                    <a:pt x="7" y="14"/>
                    <a:pt x="4" y="39"/>
                    <a:pt x="0" y="63"/>
                  </a:cubicBezTo>
                  <a:cubicBezTo>
                    <a:pt x="4" y="39"/>
                    <a:pt x="7" y="14"/>
                    <a:pt x="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55"/>
            <p:cNvSpPr/>
            <p:nvPr/>
          </p:nvSpPr>
          <p:spPr>
            <a:xfrm>
              <a:off x="5685421" y="2735323"/>
              <a:ext cx="471" cy="837"/>
            </a:xfrm>
            <a:custGeom>
              <a:avLst/>
              <a:gdLst/>
              <a:ahLst/>
              <a:cxnLst/>
              <a:rect l="l" t="t" r="r" b="b"/>
              <a:pathLst>
                <a:path w="18" h="32" extrusionOk="0">
                  <a:moveTo>
                    <a:pt x="18" y="32"/>
                  </a:moveTo>
                  <a:cubicBezTo>
                    <a:pt x="11" y="21"/>
                    <a:pt x="4" y="11"/>
                    <a:pt x="0" y="0"/>
                  </a:cubicBezTo>
                  <a:cubicBezTo>
                    <a:pt x="4" y="11"/>
                    <a:pt x="11" y="21"/>
                    <a:pt x="18" y="32"/>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55"/>
            <p:cNvSpPr/>
            <p:nvPr/>
          </p:nvSpPr>
          <p:spPr>
            <a:xfrm>
              <a:off x="5610667" y="2822720"/>
              <a:ext cx="2957" cy="576"/>
            </a:xfrm>
            <a:custGeom>
              <a:avLst/>
              <a:gdLst/>
              <a:ahLst/>
              <a:cxnLst/>
              <a:rect l="l" t="t" r="r" b="b"/>
              <a:pathLst>
                <a:path w="113" h="22" extrusionOk="0">
                  <a:moveTo>
                    <a:pt x="0" y="21"/>
                  </a:moveTo>
                  <a:cubicBezTo>
                    <a:pt x="35" y="7"/>
                    <a:pt x="74" y="0"/>
                    <a:pt x="112" y="4"/>
                  </a:cubicBezTo>
                  <a:cubicBezTo>
                    <a:pt x="74" y="0"/>
                    <a:pt x="35" y="7"/>
                    <a:pt x="0"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55"/>
            <p:cNvSpPr/>
            <p:nvPr/>
          </p:nvSpPr>
          <p:spPr>
            <a:xfrm>
              <a:off x="5685866" y="2736239"/>
              <a:ext cx="392" cy="576"/>
            </a:xfrm>
            <a:custGeom>
              <a:avLst/>
              <a:gdLst/>
              <a:ahLst/>
              <a:cxnLst/>
              <a:rect l="l" t="t" r="r" b="b"/>
              <a:pathLst>
                <a:path w="15" h="22" extrusionOk="0">
                  <a:moveTo>
                    <a:pt x="1" y="0"/>
                  </a:moveTo>
                  <a:cubicBezTo>
                    <a:pt x="4" y="7"/>
                    <a:pt x="11" y="18"/>
                    <a:pt x="15" y="21"/>
                  </a:cubicBezTo>
                  <a:cubicBezTo>
                    <a:pt x="11" y="18"/>
                    <a:pt x="8" y="11"/>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55"/>
            <p:cNvSpPr/>
            <p:nvPr/>
          </p:nvSpPr>
          <p:spPr>
            <a:xfrm>
              <a:off x="5685055" y="2734852"/>
              <a:ext cx="209" cy="314"/>
            </a:xfrm>
            <a:custGeom>
              <a:avLst/>
              <a:gdLst/>
              <a:ahLst/>
              <a:cxnLst/>
              <a:rect l="l" t="t" r="r" b="b"/>
              <a:pathLst>
                <a:path w="8" h="12" extrusionOk="0">
                  <a:moveTo>
                    <a:pt x="0" y="1"/>
                  </a:moveTo>
                  <a:lnTo>
                    <a:pt x="7"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55"/>
            <p:cNvSpPr/>
            <p:nvPr/>
          </p:nvSpPr>
          <p:spPr>
            <a:xfrm>
              <a:off x="5614697" y="2821699"/>
              <a:ext cx="5155" cy="1177"/>
            </a:xfrm>
            <a:custGeom>
              <a:avLst/>
              <a:gdLst/>
              <a:ahLst/>
              <a:cxnLst/>
              <a:rect l="l" t="t" r="r" b="b"/>
              <a:pathLst>
                <a:path w="197" h="45" extrusionOk="0">
                  <a:moveTo>
                    <a:pt x="196" y="1"/>
                  </a:moveTo>
                  <a:cubicBezTo>
                    <a:pt x="154" y="40"/>
                    <a:pt x="93" y="43"/>
                    <a:pt x="30" y="43"/>
                  </a:cubicBezTo>
                  <a:cubicBezTo>
                    <a:pt x="20" y="43"/>
                    <a:pt x="10" y="43"/>
                    <a:pt x="0" y="43"/>
                  </a:cubicBezTo>
                  <a:cubicBezTo>
                    <a:pt x="16" y="43"/>
                    <a:pt x="32" y="44"/>
                    <a:pt x="48" y="44"/>
                  </a:cubicBezTo>
                  <a:cubicBezTo>
                    <a:pt x="105" y="44"/>
                    <a:pt x="158" y="36"/>
                    <a:pt x="1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55"/>
            <p:cNvSpPr/>
            <p:nvPr/>
          </p:nvSpPr>
          <p:spPr>
            <a:xfrm>
              <a:off x="5673045" y="2781952"/>
              <a:ext cx="15961" cy="837"/>
            </a:xfrm>
            <a:custGeom>
              <a:avLst/>
              <a:gdLst/>
              <a:ahLst/>
              <a:cxnLst/>
              <a:rect l="l" t="t" r="r" b="b"/>
              <a:pathLst>
                <a:path w="610" h="32" extrusionOk="0">
                  <a:moveTo>
                    <a:pt x="610" y="32"/>
                  </a:moveTo>
                  <a:cubicBezTo>
                    <a:pt x="477" y="25"/>
                    <a:pt x="91" y="0"/>
                    <a:pt x="0" y="32"/>
                  </a:cubicBezTo>
                  <a:cubicBezTo>
                    <a:pt x="91" y="0"/>
                    <a:pt x="477" y="25"/>
                    <a:pt x="610"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55"/>
            <p:cNvSpPr/>
            <p:nvPr/>
          </p:nvSpPr>
          <p:spPr>
            <a:xfrm>
              <a:off x="5831423" y="2721298"/>
              <a:ext cx="105" cy="497"/>
            </a:xfrm>
            <a:custGeom>
              <a:avLst/>
              <a:gdLst/>
              <a:ahLst/>
              <a:cxnLst/>
              <a:rect l="l" t="t" r="r" b="b"/>
              <a:pathLst>
                <a:path w="4" h="19" extrusionOk="0">
                  <a:moveTo>
                    <a:pt x="0" y="1"/>
                  </a:moveTo>
                  <a:cubicBezTo>
                    <a:pt x="0" y="8"/>
                    <a:pt x="0" y="11"/>
                    <a:pt x="4" y="18"/>
                  </a:cubicBezTo>
                  <a:cubicBezTo>
                    <a:pt x="4" y="11"/>
                    <a:pt x="4" y="8"/>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55"/>
            <p:cNvSpPr/>
            <p:nvPr/>
          </p:nvSpPr>
          <p:spPr>
            <a:xfrm>
              <a:off x="5831685" y="2722214"/>
              <a:ext cx="131" cy="497"/>
            </a:xfrm>
            <a:custGeom>
              <a:avLst/>
              <a:gdLst/>
              <a:ahLst/>
              <a:cxnLst/>
              <a:rect l="l" t="t" r="r" b="b"/>
              <a:pathLst>
                <a:path w="5" h="19" extrusionOk="0">
                  <a:moveTo>
                    <a:pt x="1" y="1"/>
                  </a:moveTo>
                  <a:cubicBezTo>
                    <a:pt x="1" y="8"/>
                    <a:pt x="1" y="11"/>
                    <a:pt x="4" y="18"/>
                  </a:cubicBezTo>
                  <a:cubicBezTo>
                    <a:pt x="1" y="11"/>
                    <a:pt x="1" y="8"/>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55"/>
            <p:cNvSpPr/>
            <p:nvPr/>
          </p:nvSpPr>
          <p:spPr>
            <a:xfrm>
              <a:off x="5831318" y="2720199"/>
              <a:ext cx="131" cy="576"/>
            </a:xfrm>
            <a:custGeom>
              <a:avLst/>
              <a:gdLst/>
              <a:ahLst/>
              <a:cxnLst/>
              <a:rect l="l" t="t" r="r" b="b"/>
              <a:pathLst>
                <a:path w="5" h="22" extrusionOk="0">
                  <a:moveTo>
                    <a:pt x="1" y="1"/>
                  </a:moveTo>
                  <a:cubicBezTo>
                    <a:pt x="1" y="8"/>
                    <a:pt x="1" y="15"/>
                    <a:pt x="4" y="22"/>
                  </a:cubicBezTo>
                  <a:cubicBezTo>
                    <a:pt x="1" y="15"/>
                    <a:pt x="1" y="8"/>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55"/>
            <p:cNvSpPr/>
            <p:nvPr/>
          </p:nvSpPr>
          <p:spPr>
            <a:xfrm>
              <a:off x="5831240" y="2713239"/>
              <a:ext cx="26" cy="863"/>
            </a:xfrm>
            <a:custGeom>
              <a:avLst/>
              <a:gdLst/>
              <a:ahLst/>
              <a:cxnLst/>
              <a:rect l="l" t="t" r="r" b="b"/>
              <a:pathLst>
                <a:path w="1" h="33" extrusionOk="0">
                  <a:moveTo>
                    <a:pt x="0" y="1"/>
                  </a:moveTo>
                  <a:lnTo>
                    <a:pt x="0" y="32"/>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55"/>
            <p:cNvSpPr/>
            <p:nvPr/>
          </p:nvSpPr>
          <p:spPr>
            <a:xfrm>
              <a:off x="5831240" y="2719100"/>
              <a:ext cx="26" cy="576"/>
            </a:xfrm>
            <a:custGeom>
              <a:avLst/>
              <a:gdLst/>
              <a:ahLst/>
              <a:cxnLst/>
              <a:rect l="l" t="t" r="r" b="b"/>
              <a:pathLst>
                <a:path w="1" h="22" extrusionOk="0">
                  <a:moveTo>
                    <a:pt x="0" y="1"/>
                  </a:moveTo>
                  <a:lnTo>
                    <a:pt x="0" y="22"/>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55"/>
            <p:cNvSpPr/>
            <p:nvPr/>
          </p:nvSpPr>
          <p:spPr>
            <a:xfrm>
              <a:off x="5848927" y="2809349"/>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55"/>
            <p:cNvSpPr/>
            <p:nvPr/>
          </p:nvSpPr>
          <p:spPr>
            <a:xfrm>
              <a:off x="5832234" y="2723862"/>
              <a:ext cx="131" cy="392"/>
            </a:xfrm>
            <a:custGeom>
              <a:avLst/>
              <a:gdLst/>
              <a:ahLst/>
              <a:cxnLst/>
              <a:rect l="l" t="t" r="r" b="b"/>
              <a:pathLst>
                <a:path w="5" h="15" extrusionOk="0">
                  <a:moveTo>
                    <a:pt x="1" y="1"/>
                  </a:moveTo>
                  <a:lnTo>
                    <a:pt x="1" y="1"/>
                  </a:lnTo>
                  <a:cubicBezTo>
                    <a:pt x="1" y="4"/>
                    <a:pt x="4" y="11"/>
                    <a:pt x="4" y="15"/>
                  </a:cubicBezTo>
                  <a:cubicBezTo>
                    <a:pt x="4" y="8"/>
                    <a:pt x="1" y="4"/>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55"/>
            <p:cNvSpPr/>
            <p:nvPr/>
          </p:nvSpPr>
          <p:spPr>
            <a:xfrm>
              <a:off x="5848561" y="2807962"/>
              <a:ext cx="26" cy="314"/>
            </a:xfrm>
            <a:custGeom>
              <a:avLst/>
              <a:gdLst/>
              <a:ahLst/>
              <a:cxnLst/>
              <a:rect l="l" t="t" r="r" b="b"/>
              <a:pathLst>
                <a:path w="1" h="12" extrusionOk="0">
                  <a:moveTo>
                    <a:pt x="0"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55"/>
            <p:cNvSpPr/>
            <p:nvPr/>
          </p:nvSpPr>
          <p:spPr>
            <a:xfrm>
              <a:off x="5831868" y="2723130"/>
              <a:ext cx="209" cy="392"/>
            </a:xfrm>
            <a:custGeom>
              <a:avLst/>
              <a:gdLst/>
              <a:ahLst/>
              <a:cxnLst/>
              <a:rect l="l" t="t" r="r" b="b"/>
              <a:pathLst>
                <a:path w="8" h="15" extrusionOk="0">
                  <a:moveTo>
                    <a:pt x="1" y="1"/>
                  </a:moveTo>
                  <a:lnTo>
                    <a:pt x="1" y="1"/>
                  </a:lnTo>
                  <a:cubicBezTo>
                    <a:pt x="1" y="4"/>
                    <a:pt x="4" y="11"/>
                    <a:pt x="8" y="15"/>
                  </a:cubicBezTo>
                  <a:cubicBezTo>
                    <a:pt x="4" y="11"/>
                    <a:pt x="4" y="4"/>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55"/>
            <p:cNvSpPr/>
            <p:nvPr/>
          </p:nvSpPr>
          <p:spPr>
            <a:xfrm>
              <a:off x="5831318" y="2711590"/>
              <a:ext cx="26" cy="863"/>
            </a:xfrm>
            <a:custGeom>
              <a:avLst/>
              <a:gdLst/>
              <a:ahLst/>
              <a:cxnLst/>
              <a:rect l="l" t="t" r="r" b="b"/>
              <a:pathLst>
                <a:path w="1" h="33" extrusionOk="0">
                  <a:moveTo>
                    <a:pt x="1" y="1"/>
                  </a:moveTo>
                  <a:cubicBezTo>
                    <a:pt x="1" y="11"/>
                    <a:pt x="1" y="22"/>
                    <a:pt x="1" y="32"/>
                  </a:cubicBezTo>
                  <a:cubicBezTo>
                    <a:pt x="1" y="22"/>
                    <a:pt x="1" y="11"/>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55"/>
            <p:cNvSpPr/>
            <p:nvPr/>
          </p:nvSpPr>
          <p:spPr>
            <a:xfrm>
              <a:off x="5831135" y="2717818"/>
              <a:ext cx="26" cy="576"/>
            </a:xfrm>
            <a:custGeom>
              <a:avLst/>
              <a:gdLst/>
              <a:ahLst/>
              <a:cxnLst/>
              <a:rect l="l" t="t" r="r" b="b"/>
              <a:pathLst>
                <a:path w="1" h="22" extrusionOk="0">
                  <a:moveTo>
                    <a:pt x="1" y="1"/>
                  </a:moveTo>
                  <a:lnTo>
                    <a:pt x="1" y="22"/>
                  </a:lnTo>
                  <a:cubicBezTo>
                    <a:pt x="1" y="15"/>
                    <a:pt x="1" y="8"/>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55"/>
            <p:cNvSpPr/>
            <p:nvPr/>
          </p:nvSpPr>
          <p:spPr>
            <a:xfrm>
              <a:off x="5831135" y="2714887"/>
              <a:ext cx="26" cy="759"/>
            </a:xfrm>
            <a:custGeom>
              <a:avLst/>
              <a:gdLst/>
              <a:ahLst/>
              <a:cxnLst/>
              <a:rect l="l" t="t" r="r" b="b"/>
              <a:pathLst>
                <a:path w="1" h="29" extrusionOk="0">
                  <a:moveTo>
                    <a:pt x="1" y="1"/>
                  </a:moveTo>
                  <a:lnTo>
                    <a:pt x="1" y="29"/>
                  </a:lnTo>
                  <a:cubicBezTo>
                    <a:pt x="1" y="22"/>
                    <a:pt x="1" y="11"/>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55"/>
            <p:cNvSpPr/>
            <p:nvPr/>
          </p:nvSpPr>
          <p:spPr>
            <a:xfrm>
              <a:off x="5831135" y="2716353"/>
              <a:ext cx="26" cy="759"/>
            </a:xfrm>
            <a:custGeom>
              <a:avLst/>
              <a:gdLst/>
              <a:ahLst/>
              <a:cxnLst/>
              <a:rect l="l" t="t" r="r" b="b"/>
              <a:pathLst>
                <a:path w="1" h="29" extrusionOk="0">
                  <a:moveTo>
                    <a:pt x="1" y="29"/>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55"/>
            <p:cNvSpPr/>
            <p:nvPr/>
          </p:nvSpPr>
          <p:spPr>
            <a:xfrm>
              <a:off x="5832522" y="2724517"/>
              <a:ext cx="209" cy="288"/>
            </a:xfrm>
            <a:custGeom>
              <a:avLst/>
              <a:gdLst/>
              <a:ahLst/>
              <a:cxnLst/>
              <a:rect l="l" t="t" r="r" b="b"/>
              <a:pathLst>
                <a:path w="8" h="11" extrusionOk="0">
                  <a:moveTo>
                    <a:pt x="0" y="0"/>
                  </a:moveTo>
                  <a:cubicBezTo>
                    <a:pt x="0" y="4"/>
                    <a:pt x="4" y="7"/>
                    <a:pt x="7" y="11"/>
                  </a:cubicBez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55"/>
            <p:cNvSpPr/>
            <p:nvPr/>
          </p:nvSpPr>
          <p:spPr>
            <a:xfrm>
              <a:off x="5831423" y="2709680"/>
              <a:ext cx="105" cy="942"/>
            </a:xfrm>
            <a:custGeom>
              <a:avLst/>
              <a:gdLst/>
              <a:ahLst/>
              <a:cxnLst/>
              <a:rect l="l" t="t" r="r" b="b"/>
              <a:pathLst>
                <a:path w="4" h="36" extrusionOk="0">
                  <a:moveTo>
                    <a:pt x="4" y="0"/>
                  </a:moveTo>
                  <a:cubicBezTo>
                    <a:pt x="4" y="14"/>
                    <a:pt x="0" y="25"/>
                    <a:pt x="0" y="35"/>
                  </a:cubicBezTo>
                  <a:cubicBezTo>
                    <a:pt x="0" y="25"/>
                    <a:pt x="4" y="14"/>
                    <a:pt x="4"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55"/>
            <p:cNvSpPr/>
            <p:nvPr/>
          </p:nvSpPr>
          <p:spPr>
            <a:xfrm>
              <a:off x="5831606" y="2707744"/>
              <a:ext cx="105" cy="942"/>
            </a:xfrm>
            <a:custGeom>
              <a:avLst/>
              <a:gdLst/>
              <a:ahLst/>
              <a:cxnLst/>
              <a:rect l="l" t="t" r="r" b="b"/>
              <a:pathLst>
                <a:path w="4" h="36" extrusionOk="0">
                  <a:moveTo>
                    <a:pt x="4" y="1"/>
                  </a:moveTo>
                  <a:cubicBezTo>
                    <a:pt x="4" y="11"/>
                    <a:pt x="0" y="25"/>
                    <a:pt x="0" y="36"/>
                  </a:cubicBezTo>
                  <a:cubicBezTo>
                    <a:pt x="0" y="25"/>
                    <a:pt x="4" y="11"/>
                    <a:pt x="4"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55"/>
            <p:cNvSpPr/>
            <p:nvPr/>
          </p:nvSpPr>
          <p:spPr>
            <a:xfrm>
              <a:off x="5831868" y="2705650"/>
              <a:ext cx="131" cy="1020"/>
            </a:xfrm>
            <a:custGeom>
              <a:avLst/>
              <a:gdLst/>
              <a:ahLst/>
              <a:cxnLst/>
              <a:rect l="l" t="t" r="r" b="b"/>
              <a:pathLst>
                <a:path w="5" h="39" extrusionOk="0">
                  <a:moveTo>
                    <a:pt x="4" y="0"/>
                  </a:moveTo>
                  <a:cubicBezTo>
                    <a:pt x="4" y="14"/>
                    <a:pt x="1" y="25"/>
                    <a:pt x="1" y="39"/>
                  </a:cubicBezTo>
                  <a:cubicBezTo>
                    <a:pt x="1" y="25"/>
                    <a:pt x="4" y="14"/>
                    <a:pt x="4"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55"/>
            <p:cNvSpPr/>
            <p:nvPr/>
          </p:nvSpPr>
          <p:spPr>
            <a:xfrm>
              <a:off x="5832156" y="2703348"/>
              <a:ext cx="105" cy="1230"/>
            </a:xfrm>
            <a:custGeom>
              <a:avLst/>
              <a:gdLst/>
              <a:ahLst/>
              <a:cxnLst/>
              <a:rect l="l" t="t" r="r" b="b"/>
              <a:pathLst>
                <a:path w="4" h="47" extrusionOk="0">
                  <a:moveTo>
                    <a:pt x="4" y="1"/>
                  </a:moveTo>
                  <a:lnTo>
                    <a:pt x="4" y="1"/>
                  </a:lnTo>
                  <a:cubicBezTo>
                    <a:pt x="4" y="15"/>
                    <a:pt x="0" y="32"/>
                    <a:pt x="0" y="46"/>
                  </a:cubicBezTo>
                  <a:cubicBezTo>
                    <a:pt x="0" y="32"/>
                    <a:pt x="4" y="18"/>
                    <a:pt x="4"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55"/>
            <p:cNvSpPr/>
            <p:nvPr/>
          </p:nvSpPr>
          <p:spPr>
            <a:xfrm>
              <a:off x="5849922" y="2768032"/>
              <a:ext cx="212723" cy="202922"/>
            </a:xfrm>
            <a:custGeom>
              <a:avLst/>
              <a:gdLst/>
              <a:ahLst/>
              <a:cxnLst/>
              <a:rect l="l" t="t" r="r" b="b"/>
              <a:pathLst>
                <a:path w="8130" h="7755" extrusionOk="0">
                  <a:moveTo>
                    <a:pt x="1152" y="0"/>
                  </a:moveTo>
                  <a:lnTo>
                    <a:pt x="1152" y="4"/>
                  </a:lnTo>
                  <a:cubicBezTo>
                    <a:pt x="1152" y="21"/>
                    <a:pt x="1152" y="35"/>
                    <a:pt x="1152" y="49"/>
                  </a:cubicBezTo>
                  <a:lnTo>
                    <a:pt x="1152" y="56"/>
                  </a:lnTo>
                  <a:cubicBezTo>
                    <a:pt x="1152" y="70"/>
                    <a:pt x="1152" y="84"/>
                    <a:pt x="1149" y="98"/>
                  </a:cubicBezTo>
                  <a:lnTo>
                    <a:pt x="1149" y="102"/>
                  </a:lnTo>
                  <a:lnTo>
                    <a:pt x="1149" y="137"/>
                  </a:lnTo>
                  <a:lnTo>
                    <a:pt x="1149" y="144"/>
                  </a:lnTo>
                  <a:lnTo>
                    <a:pt x="1149" y="175"/>
                  </a:lnTo>
                  <a:cubicBezTo>
                    <a:pt x="1156" y="371"/>
                    <a:pt x="988" y="392"/>
                    <a:pt x="914" y="399"/>
                  </a:cubicBezTo>
                  <a:lnTo>
                    <a:pt x="893" y="403"/>
                  </a:lnTo>
                  <a:lnTo>
                    <a:pt x="876" y="403"/>
                  </a:lnTo>
                  <a:cubicBezTo>
                    <a:pt x="799" y="466"/>
                    <a:pt x="729" y="536"/>
                    <a:pt x="659" y="606"/>
                  </a:cubicBezTo>
                  <a:lnTo>
                    <a:pt x="648" y="616"/>
                  </a:lnTo>
                  <a:lnTo>
                    <a:pt x="638" y="630"/>
                  </a:lnTo>
                  <a:lnTo>
                    <a:pt x="606" y="662"/>
                  </a:lnTo>
                  <a:cubicBezTo>
                    <a:pt x="547" y="718"/>
                    <a:pt x="498" y="767"/>
                    <a:pt x="473" y="788"/>
                  </a:cubicBezTo>
                  <a:cubicBezTo>
                    <a:pt x="431" y="833"/>
                    <a:pt x="417" y="896"/>
                    <a:pt x="442" y="952"/>
                  </a:cubicBezTo>
                  <a:cubicBezTo>
                    <a:pt x="494" y="1057"/>
                    <a:pt x="403" y="1334"/>
                    <a:pt x="344" y="1450"/>
                  </a:cubicBezTo>
                  <a:cubicBezTo>
                    <a:pt x="295" y="1527"/>
                    <a:pt x="232" y="1593"/>
                    <a:pt x="155" y="1642"/>
                  </a:cubicBezTo>
                  <a:lnTo>
                    <a:pt x="148" y="1646"/>
                  </a:lnTo>
                  <a:lnTo>
                    <a:pt x="113" y="1667"/>
                  </a:lnTo>
                  <a:lnTo>
                    <a:pt x="88" y="1684"/>
                  </a:lnTo>
                  <a:cubicBezTo>
                    <a:pt x="57" y="1705"/>
                    <a:pt x="29" y="1730"/>
                    <a:pt x="1" y="1754"/>
                  </a:cubicBezTo>
                  <a:cubicBezTo>
                    <a:pt x="1" y="1758"/>
                    <a:pt x="1" y="1761"/>
                    <a:pt x="1" y="1765"/>
                  </a:cubicBezTo>
                  <a:lnTo>
                    <a:pt x="1" y="1768"/>
                  </a:lnTo>
                  <a:cubicBezTo>
                    <a:pt x="1" y="1772"/>
                    <a:pt x="4" y="1775"/>
                    <a:pt x="4" y="1779"/>
                  </a:cubicBezTo>
                  <a:lnTo>
                    <a:pt x="8" y="1786"/>
                  </a:lnTo>
                  <a:lnTo>
                    <a:pt x="11" y="1796"/>
                  </a:lnTo>
                  <a:lnTo>
                    <a:pt x="18" y="1810"/>
                  </a:lnTo>
                  <a:lnTo>
                    <a:pt x="22" y="1817"/>
                  </a:lnTo>
                  <a:cubicBezTo>
                    <a:pt x="43" y="1852"/>
                    <a:pt x="67" y="1898"/>
                    <a:pt x="92" y="1936"/>
                  </a:cubicBezTo>
                  <a:cubicBezTo>
                    <a:pt x="148" y="2027"/>
                    <a:pt x="200" y="2118"/>
                    <a:pt x="242" y="2216"/>
                  </a:cubicBezTo>
                  <a:cubicBezTo>
                    <a:pt x="309" y="2360"/>
                    <a:pt x="270" y="2486"/>
                    <a:pt x="239" y="2584"/>
                  </a:cubicBezTo>
                  <a:cubicBezTo>
                    <a:pt x="214" y="2671"/>
                    <a:pt x="197" y="2727"/>
                    <a:pt x="225" y="2787"/>
                  </a:cubicBezTo>
                  <a:cubicBezTo>
                    <a:pt x="333" y="2997"/>
                    <a:pt x="267" y="3123"/>
                    <a:pt x="179" y="3228"/>
                  </a:cubicBezTo>
                  <a:cubicBezTo>
                    <a:pt x="144" y="3273"/>
                    <a:pt x="158" y="3343"/>
                    <a:pt x="176" y="3417"/>
                  </a:cubicBezTo>
                  <a:cubicBezTo>
                    <a:pt x="186" y="3452"/>
                    <a:pt x="190" y="3491"/>
                    <a:pt x="193" y="3526"/>
                  </a:cubicBezTo>
                  <a:cubicBezTo>
                    <a:pt x="200" y="3568"/>
                    <a:pt x="214" y="3606"/>
                    <a:pt x="235" y="3641"/>
                  </a:cubicBezTo>
                  <a:cubicBezTo>
                    <a:pt x="270" y="3708"/>
                    <a:pt x="305" y="3774"/>
                    <a:pt x="253" y="3823"/>
                  </a:cubicBezTo>
                  <a:cubicBezTo>
                    <a:pt x="249" y="3830"/>
                    <a:pt x="232" y="3844"/>
                    <a:pt x="214" y="3858"/>
                  </a:cubicBezTo>
                  <a:cubicBezTo>
                    <a:pt x="172" y="3897"/>
                    <a:pt x="137" y="3928"/>
                    <a:pt x="113" y="3953"/>
                  </a:cubicBezTo>
                  <a:cubicBezTo>
                    <a:pt x="57" y="4009"/>
                    <a:pt x="39" y="4037"/>
                    <a:pt x="36" y="4051"/>
                  </a:cubicBezTo>
                  <a:cubicBezTo>
                    <a:pt x="46" y="4079"/>
                    <a:pt x="67" y="4107"/>
                    <a:pt x="88" y="4131"/>
                  </a:cubicBezTo>
                  <a:lnTo>
                    <a:pt x="120" y="4166"/>
                  </a:lnTo>
                  <a:cubicBezTo>
                    <a:pt x="172" y="4226"/>
                    <a:pt x="221" y="4289"/>
                    <a:pt x="267" y="4355"/>
                  </a:cubicBezTo>
                  <a:cubicBezTo>
                    <a:pt x="337" y="4450"/>
                    <a:pt x="361" y="4572"/>
                    <a:pt x="340" y="4688"/>
                  </a:cubicBezTo>
                  <a:cubicBezTo>
                    <a:pt x="337" y="4726"/>
                    <a:pt x="333" y="4765"/>
                    <a:pt x="337" y="4803"/>
                  </a:cubicBezTo>
                  <a:cubicBezTo>
                    <a:pt x="351" y="4901"/>
                    <a:pt x="519" y="4971"/>
                    <a:pt x="655" y="4971"/>
                  </a:cubicBezTo>
                  <a:cubicBezTo>
                    <a:pt x="743" y="4975"/>
                    <a:pt x="827" y="4999"/>
                    <a:pt x="900" y="5041"/>
                  </a:cubicBezTo>
                  <a:cubicBezTo>
                    <a:pt x="949" y="5069"/>
                    <a:pt x="1005" y="5087"/>
                    <a:pt x="1061" y="5090"/>
                  </a:cubicBezTo>
                  <a:cubicBezTo>
                    <a:pt x="1072" y="5090"/>
                    <a:pt x="1082" y="5090"/>
                    <a:pt x="1093" y="5094"/>
                  </a:cubicBezTo>
                  <a:lnTo>
                    <a:pt x="1103" y="5097"/>
                  </a:lnTo>
                  <a:cubicBezTo>
                    <a:pt x="1110" y="5097"/>
                    <a:pt x="1114" y="5101"/>
                    <a:pt x="1121" y="5101"/>
                  </a:cubicBezTo>
                  <a:lnTo>
                    <a:pt x="1131" y="5108"/>
                  </a:lnTo>
                  <a:cubicBezTo>
                    <a:pt x="1138" y="5111"/>
                    <a:pt x="1145" y="5111"/>
                    <a:pt x="1149" y="5115"/>
                  </a:cubicBezTo>
                  <a:lnTo>
                    <a:pt x="1159" y="5122"/>
                  </a:lnTo>
                  <a:lnTo>
                    <a:pt x="1177" y="5132"/>
                  </a:lnTo>
                  <a:lnTo>
                    <a:pt x="1187" y="5143"/>
                  </a:lnTo>
                  <a:lnTo>
                    <a:pt x="1201" y="5157"/>
                  </a:lnTo>
                  <a:lnTo>
                    <a:pt x="1212" y="5167"/>
                  </a:lnTo>
                  <a:lnTo>
                    <a:pt x="1222" y="5181"/>
                  </a:lnTo>
                  <a:lnTo>
                    <a:pt x="1233" y="5195"/>
                  </a:lnTo>
                  <a:lnTo>
                    <a:pt x="1247" y="5209"/>
                  </a:lnTo>
                  <a:lnTo>
                    <a:pt x="1254" y="5227"/>
                  </a:lnTo>
                  <a:lnTo>
                    <a:pt x="1264" y="5244"/>
                  </a:lnTo>
                  <a:lnTo>
                    <a:pt x="1275" y="5258"/>
                  </a:lnTo>
                  <a:lnTo>
                    <a:pt x="1285" y="5279"/>
                  </a:lnTo>
                  <a:lnTo>
                    <a:pt x="1292" y="5297"/>
                  </a:lnTo>
                  <a:lnTo>
                    <a:pt x="1303" y="5318"/>
                  </a:lnTo>
                  <a:lnTo>
                    <a:pt x="1310" y="5335"/>
                  </a:lnTo>
                  <a:lnTo>
                    <a:pt x="1320" y="5360"/>
                  </a:lnTo>
                  <a:lnTo>
                    <a:pt x="1327" y="5377"/>
                  </a:lnTo>
                  <a:lnTo>
                    <a:pt x="1338" y="5402"/>
                  </a:lnTo>
                  <a:lnTo>
                    <a:pt x="1341" y="5419"/>
                  </a:lnTo>
                  <a:lnTo>
                    <a:pt x="1352" y="5451"/>
                  </a:lnTo>
                  <a:lnTo>
                    <a:pt x="1359" y="5465"/>
                  </a:lnTo>
                  <a:lnTo>
                    <a:pt x="1369" y="5504"/>
                  </a:lnTo>
                  <a:lnTo>
                    <a:pt x="1373" y="5511"/>
                  </a:lnTo>
                  <a:lnTo>
                    <a:pt x="1387" y="5560"/>
                  </a:lnTo>
                  <a:cubicBezTo>
                    <a:pt x="1425" y="5560"/>
                    <a:pt x="1485" y="5563"/>
                    <a:pt x="1555" y="5567"/>
                  </a:cubicBezTo>
                  <a:lnTo>
                    <a:pt x="1562" y="5567"/>
                  </a:lnTo>
                  <a:lnTo>
                    <a:pt x="1600" y="5570"/>
                  </a:lnTo>
                  <a:lnTo>
                    <a:pt x="1625" y="5574"/>
                  </a:lnTo>
                  <a:lnTo>
                    <a:pt x="1646" y="5574"/>
                  </a:lnTo>
                  <a:cubicBezTo>
                    <a:pt x="1733" y="5584"/>
                    <a:pt x="1821" y="5598"/>
                    <a:pt x="1909" y="5619"/>
                  </a:cubicBezTo>
                  <a:lnTo>
                    <a:pt x="1916" y="5619"/>
                  </a:lnTo>
                  <a:lnTo>
                    <a:pt x="1965" y="5630"/>
                  </a:lnTo>
                  <a:lnTo>
                    <a:pt x="1979" y="5637"/>
                  </a:lnTo>
                  <a:lnTo>
                    <a:pt x="2003" y="5644"/>
                  </a:lnTo>
                  <a:lnTo>
                    <a:pt x="2035" y="5654"/>
                  </a:lnTo>
                  <a:lnTo>
                    <a:pt x="2056" y="5661"/>
                  </a:lnTo>
                  <a:lnTo>
                    <a:pt x="2084" y="5672"/>
                  </a:lnTo>
                  <a:lnTo>
                    <a:pt x="2094" y="5675"/>
                  </a:lnTo>
                  <a:cubicBezTo>
                    <a:pt x="2108" y="5682"/>
                    <a:pt x="2119" y="5689"/>
                    <a:pt x="2133" y="5693"/>
                  </a:cubicBezTo>
                  <a:lnTo>
                    <a:pt x="2140" y="5700"/>
                  </a:lnTo>
                  <a:cubicBezTo>
                    <a:pt x="2154" y="5707"/>
                    <a:pt x="2164" y="5710"/>
                    <a:pt x="2175" y="5721"/>
                  </a:cubicBezTo>
                  <a:cubicBezTo>
                    <a:pt x="2196" y="5731"/>
                    <a:pt x="2213" y="5745"/>
                    <a:pt x="2231" y="5759"/>
                  </a:cubicBezTo>
                  <a:cubicBezTo>
                    <a:pt x="2336" y="5836"/>
                    <a:pt x="2427" y="5931"/>
                    <a:pt x="2504" y="6032"/>
                  </a:cubicBezTo>
                  <a:lnTo>
                    <a:pt x="3407" y="5546"/>
                  </a:lnTo>
                  <a:lnTo>
                    <a:pt x="7517" y="7755"/>
                  </a:lnTo>
                  <a:lnTo>
                    <a:pt x="7517" y="7509"/>
                  </a:lnTo>
                  <a:lnTo>
                    <a:pt x="8021" y="7509"/>
                  </a:lnTo>
                  <a:lnTo>
                    <a:pt x="8021" y="2213"/>
                  </a:lnTo>
                  <a:cubicBezTo>
                    <a:pt x="8017" y="2097"/>
                    <a:pt x="8003" y="1978"/>
                    <a:pt x="7979" y="1863"/>
                  </a:cubicBezTo>
                  <a:cubicBezTo>
                    <a:pt x="7940" y="1677"/>
                    <a:pt x="7909" y="1513"/>
                    <a:pt x="8035" y="1362"/>
                  </a:cubicBezTo>
                  <a:cubicBezTo>
                    <a:pt x="8098" y="1285"/>
                    <a:pt x="8088" y="1239"/>
                    <a:pt x="8070" y="1145"/>
                  </a:cubicBezTo>
                  <a:cubicBezTo>
                    <a:pt x="8031" y="998"/>
                    <a:pt x="8039" y="844"/>
                    <a:pt x="8091" y="707"/>
                  </a:cubicBezTo>
                  <a:lnTo>
                    <a:pt x="8105" y="672"/>
                  </a:lnTo>
                  <a:lnTo>
                    <a:pt x="8130" y="602"/>
                  </a:lnTo>
                  <a:cubicBezTo>
                    <a:pt x="8130" y="599"/>
                    <a:pt x="8126" y="595"/>
                    <a:pt x="8126" y="592"/>
                  </a:cubicBezTo>
                  <a:cubicBezTo>
                    <a:pt x="8105" y="536"/>
                    <a:pt x="7923" y="511"/>
                    <a:pt x="7671" y="476"/>
                  </a:cubicBezTo>
                  <a:cubicBezTo>
                    <a:pt x="7601" y="466"/>
                    <a:pt x="7527" y="455"/>
                    <a:pt x="7443" y="441"/>
                  </a:cubicBezTo>
                  <a:cubicBezTo>
                    <a:pt x="7191" y="403"/>
                    <a:pt x="7100" y="298"/>
                    <a:pt x="7020" y="203"/>
                  </a:cubicBezTo>
                  <a:cubicBezTo>
                    <a:pt x="6939" y="112"/>
                    <a:pt x="6869" y="28"/>
                    <a:pt x="6614" y="14"/>
                  </a:cubicBezTo>
                  <a:cubicBezTo>
                    <a:pt x="6596" y="13"/>
                    <a:pt x="6579" y="13"/>
                    <a:pt x="6561" y="13"/>
                  </a:cubicBezTo>
                  <a:cubicBezTo>
                    <a:pt x="6217" y="13"/>
                    <a:pt x="5801" y="203"/>
                    <a:pt x="5584" y="399"/>
                  </a:cubicBezTo>
                  <a:cubicBezTo>
                    <a:pt x="5476" y="501"/>
                    <a:pt x="5465" y="557"/>
                    <a:pt x="5465" y="574"/>
                  </a:cubicBezTo>
                  <a:cubicBezTo>
                    <a:pt x="5469" y="658"/>
                    <a:pt x="5490" y="735"/>
                    <a:pt x="5525" y="812"/>
                  </a:cubicBezTo>
                  <a:cubicBezTo>
                    <a:pt x="5588" y="970"/>
                    <a:pt x="5658" y="1148"/>
                    <a:pt x="5525" y="1323"/>
                  </a:cubicBezTo>
                  <a:cubicBezTo>
                    <a:pt x="5427" y="1446"/>
                    <a:pt x="5287" y="1523"/>
                    <a:pt x="5129" y="1534"/>
                  </a:cubicBezTo>
                  <a:cubicBezTo>
                    <a:pt x="5113" y="1535"/>
                    <a:pt x="5096" y="1535"/>
                    <a:pt x="5079" y="1535"/>
                  </a:cubicBezTo>
                  <a:cubicBezTo>
                    <a:pt x="4897" y="1535"/>
                    <a:pt x="4721" y="1466"/>
                    <a:pt x="4587" y="1341"/>
                  </a:cubicBezTo>
                  <a:cubicBezTo>
                    <a:pt x="4303" y="1085"/>
                    <a:pt x="3901" y="994"/>
                    <a:pt x="3620" y="994"/>
                  </a:cubicBezTo>
                  <a:cubicBezTo>
                    <a:pt x="3410" y="994"/>
                    <a:pt x="3214" y="914"/>
                    <a:pt x="3102" y="784"/>
                  </a:cubicBezTo>
                  <a:cubicBezTo>
                    <a:pt x="3036" y="714"/>
                    <a:pt x="3004" y="623"/>
                    <a:pt x="3015" y="532"/>
                  </a:cubicBezTo>
                  <a:cubicBezTo>
                    <a:pt x="3025" y="431"/>
                    <a:pt x="3015" y="350"/>
                    <a:pt x="2710" y="287"/>
                  </a:cubicBezTo>
                  <a:cubicBezTo>
                    <a:pt x="2619" y="266"/>
                    <a:pt x="2528" y="235"/>
                    <a:pt x="2444" y="196"/>
                  </a:cubicBezTo>
                  <a:cubicBezTo>
                    <a:pt x="2294" y="134"/>
                    <a:pt x="2142" y="71"/>
                    <a:pt x="1934" y="71"/>
                  </a:cubicBezTo>
                  <a:cubicBezTo>
                    <a:pt x="1875" y="71"/>
                    <a:pt x="1810" y="76"/>
                    <a:pt x="1740" y="88"/>
                  </a:cubicBezTo>
                  <a:cubicBezTo>
                    <a:pt x="1688" y="96"/>
                    <a:pt x="1635" y="100"/>
                    <a:pt x="1582" y="100"/>
                  </a:cubicBezTo>
                  <a:cubicBezTo>
                    <a:pt x="1434" y="100"/>
                    <a:pt x="1287" y="67"/>
                    <a:pt x="11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55"/>
            <p:cNvSpPr/>
            <p:nvPr/>
          </p:nvSpPr>
          <p:spPr>
            <a:xfrm>
              <a:off x="5880064" y="2771695"/>
              <a:ext cx="26" cy="209"/>
            </a:xfrm>
            <a:custGeom>
              <a:avLst/>
              <a:gdLst/>
              <a:ahLst/>
              <a:cxnLst/>
              <a:rect l="l" t="t" r="r" b="b"/>
              <a:pathLst>
                <a:path w="1" h="8" extrusionOk="0">
                  <a:moveTo>
                    <a:pt x="0"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55"/>
            <p:cNvSpPr/>
            <p:nvPr/>
          </p:nvSpPr>
          <p:spPr>
            <a:xfrm>
              <a:off x="5865778" y="2784700"/>
              <a:ext cx="837" cy="837"/>
            </a:xfrm>
            <a:custGeom>
              <a:avLst/>
              <a:gdLst/>
              <a:ahLst/>
              <a:cxnLst/>
              <a:rect l="l" t="t" r="r" b="b"/>
              <a:pathLst>
                <a:path w="32" h="32" extrusionOk="0">
                  <a:moveTo>
                    <a:pt x="0" y="32"/>
                  </a:moveTo>
                  <a:lnTo>
                    <a:pt x="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55"/>
            <p:cNvSpPr/>
            <p:nvPr/>
          </p:nvSpPr>
          <p:spPr>
            <a:xfrm>
              <a:off x="5866955" y="2784045"/>
              <a:ext cx="209" cy="314"/>
            </a:xfrm>
            <a:custGeom>
              <a:avLst/>
              <a:gdLst/>
              <a:ahLst/>
              <a:cxnLst/>
              <a:rect l="l" t="t" r="r" b="b"/>
              <a:pathLst>
                <a:path w="8" h="12" extrusionOk="0">
                  <a:moveTo>
                    <a:pt x="1" y="11"/>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55"/>
            <p:cNvSpPr/>
            <p:nvPr/>
          </p:nvSpPr>
          <p:spPr>
            <a:xfrm>
              <a:off x="5880143" y="2769497"/>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55"/>
            <p:cNvSpPr/>
            <p:nvPr/>
          </p:nvSpPr>
          <p:spPr>
            <a:xfrm>
              <a:off x="5872921" y="2778734"/>
              <a:ext cx="105" cy="26"/>
            </a:xfrm>
            <a:custGeom>
              <a:avLst/>
              <a:gdLst/>
              <a:ahLst/>
              <a:cxnLst/>
              <a:rect l="l" t="t" r="r" b="b"/>
              <a:pathLst>
                <a:path w="4" h="1" extrusionOk="0">
                  <a:moveTo>
                    <a:pt x="0" y="1"/>
                  </a:moveTo>
                  <a:lnTo>
                    <a:pt x="0" y="1"/>
                  </a:ln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55"/>
            <p:cNvSpPr/>
            <p:nvPr/>
          </p:nvSpPr>
          <p:spPr>
            <a:xfrm>
              <a:off x="5873366" y="2778550"/>
              <a:ext cx="576" cy="131"/>
            </a:xfrm>
            <a:custGeom>
              <a:avLst/>
              <a:gdLst/>
              <a:ahLst/>
              <a:cxnLst/>
              <a:rect l="l" t="t" r="r" b="b"/>
              <a:pathLst>
                <a:path w="22" h="5" extrusionOk="0">
                  <a:moveTo>
                    <a:pt x="1" y="4"/>
                  </a:moveTo>
                  <a:lnTo>
                    <a:pt x="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55"/>
            <p:cNvSpPr/>
            <p:nvPr/>
          </p:nvSpPr>
          <p:spPr>
            <a:xfrm>
              <a:off x="5873104" y="2778734"/>
              <a:ext cx="209" cy="26"/>
            </a:xfrm>
            <a:custGeom>
              <a:avLst/>
              <a:gdLst/>
              <a:ahLst/>
              <a:cxnLst/>
              <a:rect l="l" t="t" r="r" b="b"/>
              <a:pathLst>
                <a:path w="8" h="1" extrusionOk="0">
                  <a:moveTo>
                    <a:pt x="0" y="1"/>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55"/>
            <p:cNvSpPr/>
            <p:nvPr/>
          </p:nvSpPr>
          <p:spPr>
            <a:xfrm>
              <a:off x="5853951" y="2806130"/>
              <a:ext cx="4971" cy="4788"/>
            </a:xfrm>
            <a:custGeom>
              <a:avLst/>
              <a:gdLst/>
              <a:ahLst/>
              <a:cxnLst/>
              <a:rect l="l" t="t" r="r" b="b"/>
              <a:pathLst>
                <a:path w="190" h="183" extrusionOk="0">
                  <a:moveTo>
                    <a:pt x="190" y="1"/>
                  </a:moveTo>
                  <a:cubicBezTo>
                    <a:pt x="141" y="74"/>
                    <a:pt x="78" y="137"/>
                    <a:pt x="1" y="183"/>
                  </a:cubicBezTo>
                  <a:lnTo>
                    <a:pt x="1" y="183"/>
                  </a:lnTo>
                  <a:cubicBezTo>
                    <a:pt x="78" y="137"/>
                    <a:pt x="141" y="74"/>
                    <a:pt x="1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55"/>
            <p:cNvSpPr/>
            <p:nvPr/>
          </p:nvSpPr>
          <p:spPr>
            <a:xfrm>
              <a:off x="5852224" y="2811547"/>
              <a:ext cx="863" cy="576"/>
            </a:xfrm>
            <a:custGeom>
              <a:avLst/>
              <a:gdLst/>
              <a:ahLst/>
              <a:cxnLst/>
              <a:rect l="l" t="t" r="r" b="b"/>
              <a:pathLst>
                <a:path w="33" h="22" extrusionOk="0">
                  <a:moveTo>
                    <a:pt x="33" y="0"/>
                  </a:moveTo>
                  <a:lnTo>
                    <a:pt x="28" y="4"/>
                  </a:lnTo>
                  <a:lnTo>
                    <a:pt x="0" y="21"/>
                  </a:lnTo>
                  <a:lnTo>
                    <a:pt x="7" y="18"/>
                  </a:lnTo>
                  <a:lnTo>
                    <a:pt x="3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55"/>
            <p:cNvSpPr/>
            <p:nvPr/>
          </p:nvSpPr>
          <p:spPr>
            <a:xfrm>
              <a:off x="5880064" y="2770674"/>
              <a:ext cx="26" cy="131"/>
            </a:xfrm>
            <a:custGeom>
              <a:avLst/>
              <a:gdLst/>
              <a:ahLst/>
              <a:cxnLst/>
              <a:rect l="l" t="t" r="r" b="b"/>
              <a:pathLst>
                <a:path w="1" h="5" extrusionOk="0">
                  <a:moveTo>
                    <a:pt x="0"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55"/>
            <p:cNvSpPr/>
            <p:nvPr/>
          </p:nvSpPr>
          <p:spPr>
            <a:xfrm>
              <a:off x="5880247" y="2768110"/>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55"/>
            <p:cNvSpPr/>
            <p:nvPr/>
          </p:nvSpPr>
          <p:spPr>
            <a:xfrm>
              <a:off x="5850654" y="2815471"/>
              <a:ext cx="1858" cy="3245"/>
            </a:xfrm>
            <a:custGeom>
              <a:avLst/>
              <a:gdLst/>
              <a:ahLst/>
              <a:cxnLst/>
              <a:rect l="l" t="t" r="r" b="b"/>
              <a:pathLst>
                <a:path w="71" h="124" extrusionOk="0">
                  <a:moveTo>
                    <a:pt x="1" y="1"/>
                  </a:moveTo>
                  <a:cubicBezTo>
                    <a:pt x="18" y="39"/>
                    <a:pt x="46" y="85"/>
                    <a:pt x="71" y="123"/>
                  </a:cubicBezTo>
                  <a:cubicBezTo>
                    <a:pt x="46" y="85"/>
                    <a:pt x="18" y="39"/>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55"/>
            <p:cNvSpPr/>
            <p:nvPr/>
          </p:nvSpPr>
          <p:spPr>
            <a:xfrm>
              <a:off x="5883622" y="2906165"/>
              <a:ext cx="314" cy="471"/>
            </a:xfrm>
            <a:custGeom>
              <a:avLst/>
              <a:gdLst/>
              <a:ahLst/>
              <a:cxnLst/>
              <a:rect l="l" t="t" r="r" b="b"/>
              <a:pathLst>
                <a:path w="12" h="18" extrusionOk="0">
                  <a:moveTo>
                    <a:pt x="1" y="0"/>
                  </a:moveTo>
                  <a:lnTo>
                    <a:pt x="11"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55"/>
            <p:cNvSpPr/>
            <p:nvPr/>
          </p:nvSpPr>
          <p:spPr>
            <a:xfrm>
              <a:off x="5878599" y="2901298"/>
              <a:ext cx="288" cy="131"/>
            </a:xfrm>
            <a:custGeom>
              <a:avLst/>
              <a:gdLst/>
              <a:ahLst/>
              <a:cxnLst/>
              <a:rect l="l" t="t" r="r" b="b"/>
              <a:pathLst>
                <a:path w="11" h="5" extrusionOk="0">
                  <a:moveTo>
                    <a:pt x="0" y="1"/>
                  </a:moveTo>
                  <a:lnTo>
                    <a:pt x="1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55"/>
            <p:cNvSpPr/>
            <p:nvPr/>
          </p:nvSpPr>
          <p:spPr>
            <a:xfrm>
              <a:off x="5882628" y="2904412"/>
              <a:ext cx="288" cy="392"/>
            </a:xfrm>
            <a:custGeom>
              <a:avLst/>
              <a:gdLst/>
              <a:ahLst/>
              <a:cxnLst/>
              <a:rect l="l" t="t" r="r" b="b"/>
              <a:pathLst>
                <a:path w="11" h="15" extrusionOk="0">
                  <a:moveTo>
                    <a:pt x="0" y="1"/>
                  </a:moveTo>
                  <a:lnTo>
                    <a:pt x="1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55"/>
            <p:cNvSpPr/>
            <p:nvPr/>
          </p:nvSpPr>
          <p:spPr>
            <a:xfrm>
              <a:off x="5884093" y="2907159"/>
              <a:ext cx="288" cy="497"/>
            </a:xfrm>
            <a:custGeom>
              <a:avLst/>
              <a:gdLst/>
              <a:ahLst/>
              <a:cxnLst/>
              <a:rect l="l" t="t" r="r" b="b"/>
              <a:pathLst>
                <a:path w="11" h="19" extrusionOk="0">
                  <a:moveTo>
                    <a:pt x="0" y="1"/>
                  </a:moveTo>
                  <a:lnTo>
                    <a:pt x="11"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55"/>
            <p:cNvSpPr/>
            <p:nvPr/>
          </p:nvSpPr>
          <p:spPr>
            <a:xfrm>
              <a:off x="5850026" y="2812096"/>
              <a:ext cx="2303" cy="1858"/>
            </a:xfrm>
            <a:custGeom>
              <a:avLst/>
              <a:gdLst/>
              <a:ahLst/>
              <a:cxnLst/>
              <a:rect l="l" t="t" r="r" b="b"/>
              <a:pathLst>
                <a:path w="88" h="71" extrusionOk="0">
                  <a:moveTo>
                    <a:pt x="88" y="0"/>
                  </a:moveTo>
                  <a:lnTo>
                    <a:pt x="88" y="0"/>
                  </a:lnTo>
                  <a:cubicBezTo>
                    <a:pt x="81" y="4"/>
                    <a:pt x="75" y="9"/>
                    <a:pt x="69" y="13"/>
                  </a:cubicBezTo>
                  <a:lnTo>
                    <a:pt x="69" y="13"/>
                  </a:lnTo>
                  <a:cubicBezTo>
                    <a:pt x="70" y="12"/>
                    <a:pt x="72" y="11"/>
                    <a:pt x="74" y="11"/>
                  </a:cubicBezTo>
                  <a:lnTo>
                    <a:pt x="88" y="0"/>
                  </a:lnTo>
                  <a:close/>
                  <a:moveTo>
                    <a:pt x="69" y="13"/>
                  </a:moveTo>
                  <a:lnTo>
                    <a:pt x="69" y="13"/>
                  </a:lnTo>
                  <a:cubicBezTo>
                    <a:pt x="43" y="27"/>
                    <a:pt x="20" y="47"/>
                    <a:pt x="0" y="70"/>
                  </a:cubicBezTo>
                  <a:cubicBezTo>
                    <a:pt x="20" y="51"/>
                    <a:pt x="44" y="31"/>
                    <a:pt x="69" y="1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55"/>
            <p:cNvSpPr/>
            <p:nvPr/>
          </p:nvSpPr>
          <p:spPr>
            <a:xfrm>
              <a:off x="5884538" y="2908258"/>
              <a:ext cx="209" cy="497"/>
            </a:xfrm>
            <a:custGeom>
              <a:avLst/>
              <a:gdLst/>
              <a:ahLst/>
              <a:cxnLst/>
              <a:rect l="l" t="t" r="r" b="b"/>
              <a:pathLst>
                <a:path w="8" h="19" extrusionOk="0">
                  <a:moveTo>
                    <a:pt x="1" y="1"/>
                  </a:moveTo>
                  <a:lnTo>
                    <a:pt x="8"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55"/>
            <p:cNvSpPr/>
            <p:nvPr/>
          </p:nvSpPr>
          <p:spPr>
            <a:xfrm>
              <a:off x="5879410" y="2901586"/>
              <a:ext cx="314" cy="105"/>
            </a:xfrm>
            <a:custGeom>
              <a:avLst/>
              <a:gdLst/>
              <a:ahLst/>
              <a:cxnLst/>
              <a:rect l="l" t="t" r="r" b="b"/>
              <a:pathLst>
                <a:path w="12" h="4" extrusionOk="0">
                  <a:moveTo>
                    <a:pt x="1" y="0"/>
                  </a:moveTo>
                  <a:lnTo>
                    <a:pt x="1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55"/>
            <p:cNvSpPr/>
            <p:nvPr/>
          </p:nvSpPr>
          <p:spPr>
            <a:xfrm>
              <a:off x="5885088" y="2909462"/>
              <a:ext cx="131" cy="392"/>
            </a:xfrm>
            <a:custGeom>
              <a:avLst/>
              <a:gdLst/>
              <a:ahLst/>
              <a:cxnLst/>
              <a:rect l="l" t="t" r="r" b="b"/>
              <a:pathLst>
                <a:path w="5" h="15" extrusionOk="0">
                  <a:moveTo>
                    <a:pt x="1" y="0"/>
                  </a:moveTo>
                  <a:lnTo>
                    <a:pt x="4"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55"/>
            <p:cNvSpPr/>
            <p:nvPr/>
          </p:nvSpPr>
          <p:spPr>
            <a:xfrm>
              <a:off x="5885454" y="2910639"/>
              <a:ext cx="131" cy="392"/>
            </a:xfrm>
            <a:custGeom>
              <a:avLst/>
              <a:gdLst/>
              <a:ahLst/>
              <a:cxnLst/>
              <a:rect l="l" t="t" r="r" b="b"/>
              <a:pathLst>
                <a:path w="5" h="15" extrusionOk="0">
                  <a:moveTo>
                    <a:pt x="1" y="1"/>
                  </a:moveTo>
                  <a:lnTo>
                    <a:pt x="4"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55"/>
            <p:cNvSpPr/>
            <p:nvPr/>
          </p:nvSpPr>
          <p:spPr>
            <a:xfrm>
              <a:off x="5881425" y="2902946"/>
              <a:ext cx="314" cy="314"/>
            </a:xfrm>
            <a:custGeom>
              <a:avLst/>
              <a:gdLst/>
              <a:ahLst/>
              <a:cxnLst/>
              <a:rect l="l" t="t" r="r" b="b"/>
              <a:pathLst>
                <a:path w="12" h="12" extrusionOk="0">
                  <a:moveTo>
                    <a:pt x="1" y="1"/>
                  </a:moveTo>
                  <a:lnTo>
                    <a:pt x="1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55"/>
            <p:cNvSpPr/>
            <p:nvPr/>
          </p:nvSpPr>
          <p:spPr>
            <a:xfrm>
              <a:off x="5882079" y="2903600"/>
              <a:ext cx="288" cy="392"/>
            </a:xfrm>
            <a:custGeom>
              <a:avLst/>
              <a:gdLst/>
              <a:ahLst/>
              <a:cxnLst/>
              <a:rect l="l" t="t" r="r" b="b"/>
              <a:pathLst>
                <a:path w="11" h="15" extrusionOk="0">
                  <a:moveTo>
                    <a:pt x="0" y="0"/>
                  </a:moveTo>
                  <a:lnTo>
                    <a:pt x="11"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55"/>
            <p:cNvSpPr/>
            <p:nvPr/>
          </p:nvSpPr>
          <p:spPr>
            <a:xfrm>
              <a:off x="5880797" y="2902318"/>
              <a:ext cx="288" cy="288"/>
            </a:xfrm>
            <a:custGeom>
              <a:avLst/>
              <a:gdLst/>
              <a:ahLst/>
              <a:cxnLst/>
              <a:rect l="l" t="t" r="r" b="b"/>
              <a:pathLst>
                <a:path w="11" h="11" extrusionOk="0">
                  <a:moveTo>
                    <a:pt x="0" y="0"/>
                  </a:moveTo>
                  <a:lnTo>
                    <a:pt x="1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55"/>
            <p:cNvSpPr/>
            <p:nvPr/>
          </p:nvSpPr>
          <p:spPr>
            <a:xfrm>
              <a:off x="5850210" y="2814556"/>
              <a:ext cx="105" cy="209"/>
            </a:xfrm>
            <a:custGeom>
              <a:avLst/>
              <a:gdLst/>
              <a:ahLst/>
              <a:cxnLst/>
              <a:rect l="l" t="t" r="r" b="b"/>
              <a:pathLst>
                <a:path w="4" h="8" extrusionOk="0">
                  <a:moveTo>
                    <a:pt x="0" y="1"/>
                  </a:moveTo>
                  <a:lnTo>
                    <a:pt x="4"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55"/>
            <p:cNvSpPr/>
            <p:nvPr/>
          </p:nvSpPr>
          <p:spPr>
            <a:xfrm>
              <a:off x="5850026" y="2814189"/>
              <a:ext cx="26" cy="209"/>
            </a:xfrm>
            <a:custGeom>
              <a:avLst/>
              <a:gdLst/>
              <a:ahLst/>
              <a:cxnLst/>
              <a:rect l="l" t="t" r="r" b="b"/>
              <a:pathLst>
                <a:path w="1" h="8" extrusionOk="0">
                  <a:moveTo>
                    <a:pt x="0" y="1"/>
                  </a:moveTo>
                  <a:lnTo>
                    <a:pt x="0" y="4"/>
                  </a:lnTo>
                  <a:cubicBezTo>
                    <a:pt x="0" y="8"/>
                    <a:pt x="0"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55"/>
            <p:cNvSpPr/>
            <p:nvPr/>
          </p:nvSpPr>
          <p:spPr>
            <a:xfrm>
              <a:off x="5880143" y="2901847"/>
              <a:ext cx="314" cy="314"/>
            </a:xfrm>
            <a:custGeom>
              <a:avLst/>
              <a:gdLst/>
              <a:ahLst/>
              <a:cxnLst/>
              <a:rect l="l" t="t" r="r" b="b"/>
              <a:pathLst>
                <a:path w="12" h="12" extrusionOk="0">
                  <a:moveTo>
                    <a:pt x="1" y="1"/>
                  </a:moveTo>
                  <a:lnTo>
                    <a:pt x="1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55"/>
            <p:cNvSpPr/>
            <p:nvPr/>
          </p:nvSpPr>
          <p:spPr>
            <a:xfrm>
              <a:off x="5850393" y="2815027"/>
              <a:ext cx="209" cy="392"/>
            </a:xfrm>
            <a:custGeom>
              <a:avLst/>
              <a:gdLst/>
              <a:ahLst/>
              <a:cxnLst/>
              <a:rect l="l" t="t" r="r" b="b"/>
              <a:pathLst>
                <a:path w="8" h="15" extrusionOk="0">
                  <a:moveTo>
                    <a:pt x="0" y="0"/>
                  </a:moveTo>
                  <a:lnTo>
                    <a:pt x="7"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55"/>
            <p:cNvSpPr/>
            <p:nvPr/>
          </p:nvSpPr>
          <p:spPr>
            <a:xfrm>
              <a:off x="5883178" y="2905249"/>
              <a:ext cx="209" cy="392"/>
            </a:xfrm>
            <a:custGeom>
              <a:avLst/>
              <a:gdLst/>
              <a:ahLst/>
              <a:cxnLst/>
              <a:rect l="l" t="t" r="r" b="b"/>
              <a:pathLst>
                <a:path w="8" h="15" extrusionOk="0">
                  <a:moveTo>
                    <a:pt x="0" y="0"/>
                  </a:moveTo>
                  <a:lnTo>
                    <a:pt x="7"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55"/>
            <p:cNvSpPr/>
            <p:nvPr/>
          </p:nvSpPr>
          <p:spPr>
            <a:xfrm>
              <a:off x="5855155" y="2860373"/>
              <a:ext cx="1125" cy="2957"/>
            </a:xfrm>
            <a:custGeom>
              <a:avLst/>
              <a:gdLst/>
              <a:ahLst/>
              <a:cxnLst/>
              <a:rect l="l" t="t" r="r" b="b"/>
              <a:pathLst>
                <a:path w="43" h="113" extrusionOk="0">
                  <a:moveTo>
                    <a:pt x="0" y="0"/>
                  </a:moveTo>
                  <a:cubicBezTo>
                    <a:pt x="7" y="39"/>
                    <a:pt x="21" y="77"/>
                    <a:pt x="42" y="112"/>
                  </a:cubicBezTo>
                  <a:cubicBezTo>
                    <a:pt x="21" y="77"/>
                    <a:pt x="7" y="39"/>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55"/>
            <p:cNvSpPr/>
            <p:nvPr/>
          </p:nvSpPr>
          <p:spPr>
            <a:xfrm>
              <a:off x="5853768" y="2810997"/>
              <a:ext cx="209" cy="105"/>
            </a:xfrm>
            <a:custGeom>
              <a:avLst/>
              <a:gdLst/>
              <a:ahLst/>
              <a:cxnLst/>
              <a:rect l="l" t="t" r="r" b="b"/>
              <a:pathLst>
                <a:path w="8" h="4" extrusionOk="0">
                  <a:moveTo>
                    <a:pt x="8"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55"/>
            <p:cNvSpPr/>
            <p:nvPr/>
          </p:nvSpPr>
          <p:spPr>
            <a:xfrm>
              <a:off x="5885820" y="2912026"/>
              <a:ext cx="131" cy="209"/>
            </a:xfrm>
            <a:custGeom>
              <a:avLst/>
              <a:gdLst/>
              <a:ahLst/>
              <a:cxnLst/>
              <a:rect l="l" t="t" r="r" b="b"/>
              <a:pathLst>
                <a:path w="5" h="8" extrusionOk="0">
                  <a:moveTo>
                    <a:pt x="1" y="1"/>
                  </a:moveTo>
                  <a:lnTo>
                    <a:pt x="4"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55"/>
            <p:cNvSpPr/>
            <p:nvPr/>
          </p:nvSpPr>
          <p:spPr>
            <a:xfrm>
              <a:off x="5851936" y="2810997"/>
              <a:ext cx="2041" cy="1387"/>
            </a:xfrm>
            <a:custGeom>
              <a:avLst/>
              <a:gdLst/>
              <a:ahLst/>
              <a:cxnLst/>
              <a:rect l="l" t="t" r="r" b="b"/>
              <a:pathLst>
                <a:path w="78" h="53" extrusionOk="0">
                  <a:moveTo>
                    <a:pt x="78" y="0"/>
                  </a:moveTo>
                  <a:lnTo>
                    <a:pt x="39" y="25"/>
                  </a:lnTo>
                  <a:lnTo>
                    <a:pt x="18" y="40"/>
                  </a:lnTo>
                  <a:lnTo>
                    <a:pt x="18" y="40"/>
                  </a:lnTo>
                  <a:lnTo>
                    <a:pt x="22" y="39"/>
                  </a:lnTo>
                  <a:lnTo>
                    <a:pt x="74" y="4"/>
                  </a:lnTo>
                  <a:lnTo>
                    <a:pt x="78" y="0"/>
                  </a:lnTo>
                  <a:close/>
                  <a:moveTo>
                    <a:pt x="18" y="40"/>
                  </a:moveTo>
                  <a:lnTo>
                    <a:pt x="11" y="42"/>
                  </a:lnTo>
                  <a:lnTo>
                    <a:pt x="1" y="53"/>
                  </a:lnTo>
                  <a:lnTo>
                    <a:pt x="18" y="40"/>
                  </a:lnTo>
                  <a:close/>
                  <a:moveTo>
                    <a:pt x="1" y="53"/>
                  </a:moveTo>
                  <a:lnTo>
                    <a:pt x="1" y="53"/>
                  </a:lnTo>
                  <a:lnTo>
                    <a:pt x="1" y="5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55"/>
            <p:cNvSpPr/>
            <p:nvPr/>
          </p:nvSpPr>
          <p:spPr>
            <a:xfrm>
              <a:off x="5474817" y="3060783"/>
              <a:ext cx="32262" cy="8085"/>
            </a:xfrm>
            <a:custGeom>
              <a:avLst/>
              <a:gdLst/>
              <a:ahLst/>
              <a:cxnLst/>
              <a:rect l="l" t="t" r="r" b="b"/>
              <a:pathLst>
                <a:path w="1233" h="309" extrusionOk="0">
                  <a:moveTo>
                    <a:pt x="774" y="1"/>
                  </a:moveTo>
                  <a:cubicBezTo>
                    <a:pt x="755" y="1"/>
                    <a:pt x="734" y="6"/>
                    <a:pt x="708" y="18"/>
                  </a:cubicBezTo>
                  <a:cubicBezTo>
                    <a:pt x="680" y="32"/>
                    <a:pt x="655" y="43"/>
                    <a:pt x="631" y="53"/>
                  </a:cubicBezTo>
                  <a:lnTo>
                    <a:pt x="620" y="57"/>
                  </a:lnTo>
                  <a:cubicBezTo>
                    <a:pt x="599" y="67"/>
                    <a:pt x="575" y="78"/>
                    <a:pt x="550" y="85"/>
                  </a:cubicBezTo>
                  <a:lnTo>
                    <a:pt x="540" y="88"/>
                  </a:lnTo>
                  <a:cubicBezTo>
                    <a:pt x="515" y="99"/>
                    <a:pt x="494" y="106"/>
                    <a:pt x="470" y="109"/>
                  </a:cubicBezTo>
                  <a:lnTo>
                    <a:pt x="459" y="113"/>
                  </a:lnTo>
                  <a:cubicBezTo>
                    <a:pt x="438" y="120"/>
                    <a:pt x="414" y="127"/>
                    <a:pt x="393" y="130"/>
                  </a:cubicBezTo>
                  <a:lnTo>
                    <a:pt x="382" y="130"/>
                  </a:lnTo>
                  <a:cubicBezTo>
                    <a:pt x="358" y="134"/>
                    <a:pt x="337" y="137"/>
                    <a:pt x="312" y="141"/>
                  </a:cubicBezTo>
                  <a:lnTo>
                    <a:pt x="302" y="141"/>
                  </a:lnTo>
                  <a:cubicBezTo>
                    <a:pt x="277" y="144"/>
                    <a:pt x="253" y="144"/>
                    <a:pt x="228" y="144"/>
                  </a:cubicBezTo>
                  <a:lnTo>
                    <a:pt x="221" y="144"/>
                  </a:lnTo>
                  <a:cubicBezTo>
                    <a:pt x="205" y="145"/>
                    <a:pt x="188" y="146"/>
                    <a:pt x="171" y="146"/>
                  </a:cubicBezTo>
                  <a:cubicBezTo>
                    <a:pt x="131" y="146"/>
                    <a:pt x="89" y="143"/>
                    <a:pt x="50" y="141"/>
                  </a:cubicBezTo>
                  <a:lnTo>
                    <a:pt x="46" y="141"/>
                  </a:lnTo>
                  <a:cubicBezTo>
                    <a:pt x="39" y="172"/>
                    <a:pt x="29" y="211"/>
                    <a:pt x="18" y="246"/>
                  </a:cubicBezTo>
                  <a:cubicBezTo>
                    <a:pt x="11" y="267"/>
                    <a:pt x="8" y="291"/>
                    <a:pt x="1" y="309"/>
                  </a:cubicBezTo>
                  <a:lnTo>
                    <a:pt x="11" y="309"/>
                  </a:lnTo>
                  <a:lnTo>
                    <a:pt x="29" y="305"/>
                  </a:lnTo>
                  <a:lnTo>
                    <a:pt x="43" y="302"/>
                  </a:lnTo>
                  <a:lnTo>
                    <a:pt x="71" y="302"/>
                  </a:lnTo>
                  <a:cubicBezTo>
                    <a:pt x="99" y="302"/>
                    <a:pt x="130" y="298"/>
                    <a:pt x="165" y="295"/>
                  </a:cubicBezTo>
                  <a:lnTo>
                    <a:pt x="235" y="284"/>
                  </a:lnTo>
                  <a:cubicBezTo>
                    <a:pt x="403" y="256"/>
                    <a:pt x="589" y="204"/>
                    <a:pt x="655" y="144"/>
                  </a:cubicBezTo>
                  <a:cubicBezTo>
                    <a:pt x="691" y="112"/>
                    <a:pt x="729" y="100"/>
                    <a:pt x="769" y="100"/>
                  </a:cubicBezTo>
                  <a:cubicBezTo>
                    <a:pt x="815" y="100"/>
                    <a:pt x="864" y="117"/>
                    <a:pt x="911" y="137"/>
                  </a:cubicBezTo>
                  <a:cubicBezTo>
                    <a:pt x="939" y="151"/>
                    <a:pt x="967" y="165"/>
                    <a:pt x="995" y="183"/>
                  </a:cubicBezTo>
                  <a:cubicBezTo>
                    <a:pt x="1047" y="214"/>
                    <a:pt x="1107" y="239"/>
                    <a:pt x="1170" y="253"/>
                  </a:cubicBezTo>
                  <a:cubicBezTo>
                    <a:pt x="1180" y="255"/>
                    <a:pt x="1191" y="256"/>
                    <a:pt x="1201" y="256"/>
                  </a:cubicBezTo>
                  <a:cubicBezTo>
                    <a:pt x="1212" y="256"/>
                    <a:pt x="1222" y="255"/>
                    <a:pt x="1233" y="253"/>
                  </a:cubicBezTo>
                  <a:lnTo>
                    <a:pt x="1198" y="249"/>
                  </a:lnTo>
                  <a:cubicBezTo>
                    <a:pt x="1051" y="239"/>
                    <a:pt x="967" y="155"/>
                    <a:pt x="900" y="85"/>
                  </a:cubicBezTo>
                  <a:cubicBezTo>
                    <a:pt x="847" y="29"/>
                    <a:pt x="816" y="1"/>
                    <a:pt x="7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55"/>
            <p:cNvSpPr/>
            <p:nvPr/>
          </p:nvSpPr>
          <p:spPr>
            <a:xfrm>
              <a:off x="5465947" y="3020879"/>
              <a:ext cx="80720" cy="60497"/>
            </a:xfrm>
            <a:custGeom>
              <a:avLst/>
              <a:gdLst/>
              <a:ahLst/>
              <a:cxnLst/>
              <a:rect l="l" t="t" r="r" b="b"/>
              <a:pathLst>
                <a:path w="3085" h="2312" extrusionOk="0">
                  <a:moveTo>
                    <a:pt x="1346" y="1"/>
                  </a:moveTo>
                  <a:cubicBezTo>
                    <a:pt x="1245" y="1"/>
                    <a:pt x="1124" y="41"/>
                    <a:pt x="1078" y="59"/>
                  </a:cubicBezTo>
                  <a:lnTo>
                    <a:pt x="1071" y="63"/>
                  </a:lnTo>
                  <a:lnTo>
                    <a:pt x="1061" y="63"/>
                  </a:lnTo>
                  <a:cubicBezTo>
                    <a:pt x="1057" y="63"/>
                    <a:pt x="1036" y="66"/>
                    <a:pt x="998" y="70"/>
                  </a:cubicBezTo>
                  <a:cubicBezTo>
                    <a:pt x="933" y="77"/>
                    <a:pt x="867" y="81"/>
                    <a:pt x="801" y="81"/>
                  </a:cubicBezTo>
                  <a:cubicBezTo>
                    <a:pt x="715" y="81"/>
                    <a:pt x="628" y="74"/>
                    <a:pt x="543" y="63"/>
                  </a:cubicBezTo>
                  <a:cubicBezTo>
                    <a:pt x="534" y="61"/>
                    <a:pt x="526" y="60"/>
                    <a:pt x="519" y="60"/>
                  </a:cubicBezTo>
                  <a:cubicBezTo>
                    <a:pt x="486" y="60"/>
                    <a:pt x="469" y="82"/>
                    <a:pt x="434" y="154"/>
                  </a:cubicBezTo>
                  <a:lnTo>
                    <a:pt x="420" y="182"/>
                  </a:lnTo>
                  <a:lnTo>
                    <a:pt x="417" y="189"/>
                  </a:lnTo>
                  <a:lnTo>
                    <a:pt x="410" y="206"/>
                  </a:lnTo>
                  <a:lnTo>
                    <a:pt x="403" y="217"/>
                  </a:lnTo>
                  <a:lnTo>
                    <a:pt x="392" y="231"/>
                  </a:lnTo>
                  <a:lnTo>
                    <a:pt x="385" y="241"/>
                  </a:lnTo>
                  <a:lnTo>
                    <a:pt x="375" y="255"/>
                  </a:lnTo>
                  <a:lnTo>
                    <a:pt x="368" y="266"/>
                  </a:lnTo>
                  <a:lnTo>
                    <a:pt x="354" y="280"/>
                  </a:lnTo>
                  <a:lnTo>
                    <a:pt x="343" y="290"/>
                  </a:lnTo>
                  <a:lnTo>
                    <a:pt x="329" y="301"/>
                  </a:lnTo>
                  <a:lnTo>
                    <a:pt x="319" y="308"/>
                  </a:lnTo>
                  <a:lnTo>
                    <a:pt x="305" y="315"/>
                  </a:lnTo>
                  <a:lnTo>
                    <a:pt x="291" y="322"/>
                  </a:lnTo>
                  <a:lnTo>
                    <a:pt x="280" y="325"/>
                  </a:lnTo>
                  <a:cubicBezTo>
                    <a:pt x="259" y="476"/>
                    <a:pt x="228" y="630"/>
                    <a:pt x="147" y="749"/>
                  </a:cubicBezTo>
                  <a:cubicBezTo>
                    <a:pt x="0" y="973"/>
                    <a:pt x="221" y="1330"/>
                    <a:pt x="340" y="1442"/>
                  </a:cubicBezTo>
                  <a:cubicBezTo>
                    <a:pt x="368" y="1466"/>
                    <a:pt x="382" y="1498"/>
                    <a:pt x="389" y="1533"/>
                  </a:cubicBezTo>
                  <a:lnTo>
                    <a:pt x="392" y="1533"/>
                  </a:lnTo>
                  <a:cubicBezTo>
                    <a:pt x="424" y="1533"/>
                    <a:pt x="448" y="1536"/>
                    <a:pt x="476" y="1536"/>
                  </a:cubicBezTo>
                  <a:lnTo>
                    <a:pt x="557" y="1536"/>
                  </a:lnTo>
                  <a:cubicBezTo>
                    <a:pt x="581" y="1536"/>
                    <a:pt x="602" y="1533"/>
                    <a:pt x="623" y="1533"/>
                  </a:cubicBezTo>
                  <a:lnTo>
                    <a:pt x="630" y="1533"/>
                  </a:lnTo>
                  <a:cubicBezTo>
                    <a:pt x="655" y="1529"/>
                    <a:pt x="676" y="1526"/>
                    <a:pt x="697" y="1522"/>
                  </a:cubicBezTo>
                  <a:lnTo>
                    <a:pt x="704" y="1522"/>
                  </a:lnTo>
                  <a:cubicBezTo>
                    <a:pt x="725" y="1519"/>
                    <a:pt x="749" y="1512"/>
                    <a:pt x="767" y="1508"/>
                  </a:cubicBezTo>
                  <a:lnTo>
                    <a:pt x="774" y="1508"/>
                  </a:lnTo>
                  <a:cubicBezTo>
                    <a:pt x="795" y="1501"/>
                    <a:pt x="819" y="1494"/>
                    <a:pt x="840" y="1487"/>
                  </a:cubicBezTo>
                  <a:lnTo>
                    <a:pt x="847" y="1484"/>
                  </a:lnTo>
                  <a:cubicBezTo>
                    <a:pt x="868" y="1477"/>
                    <a:pt x="889" y="1470"/>
                    <a:pt x="914" y="1459"/>
                  </a:cubicBezTo>
                  <a:lnTo>
                    <a:pt x="917" y="1456"/>
                  </a:lnTo>
                  <a:cubicBezTo>
                    <a:pt x="942" y="1445"/>
                    <a:pt x="966" y="1435"/>
                    <a:pt x="991" y="1424"/>
                  </a:cubicBezTo>
                  <a:cubicBezTo>
                    <a:pt x="1037" y="1401"/>
                    <a:pt x="1078" y="1392"/>
                    <a:pt x="1115" y="1392"/>
                  </a:cubicBezTo>
                  <a:cubicBezTo>
                    <a:pt x="1212" y="1392"/>
                    <a:pt x="1278" y="1459"/>
                    <a:pt x="1334" y="1515"/>
                  </a:cubicBezTo>
                  <a:cubicBezTo>
                    <a:pt x="1393" y="1578"/>
                    <a:pt x="1449" y="1634"/>
                    <a:pt x="1547" y="1641"/>
                  </a:cubicBezTo>
                  <a:cubicBezTo>
                    <a:pt x="1831" y="1662"/>
                    <a:pt x="1862" y="1687"/>
                    <a:pt x="1873" y="1694"/>
                  </a:cubicBezTo>
                  <a:lnTo>
                    <a:pt x="1957" y="1750"/>
                  </a:lnTo>
                  <a:lnTo>
                    <a:pt x="1873" y="1802"/>
                  </a:lnTo>
                  <a:cubicBezTo>
                    <a:pt x="1867" y="1809"/>
                    <a:pt x="1711" y="1907"/>
                    <a:pt x="1543" y="1907"/>
                  </a:cubicBezTo>
                  <a:cubicBezTo>
                    <a:pt x="1526" y="1907"/>
                    <a:pt x="1509" y="1906"/>
                    <a:pt x="1491" y="1904"/>
                  </a:cubicBezTo>
                  <a:cubicBezTo>
                    <a:pt x="1414" y="1890"/>
                    <a:pt x="1341" y="1862"/>
                    <a:pt x="1274" y="1816"/>
                  </a:cubicBezTo>
                  <a:cubicBezTo>
                    <a:pt x="1204" y="1780"/>
                    <a:pt x="1152" y="1753"/>
                    <a:pt x="1116" y="1753"/>
                  </a:cubicBezTo>
                  <a:cubicBezTo>
                    <a:pt x="1104" y="1753"/>
                    <a:pt x="1093" y="1757"/>
                    <a:pt x="1085" y="1764"/>
                  </a:cubicBezTo>
                  <a:cubicBezTo>
                    <a:pt x="987" y="1855"/>
                    <a:pt x="756" y="1911"/>
                    <a:pt x="581" y="1939"/>
                  </a:cubicBezTo>
                  <a:lnTo>
                    <a:pt x="525" y="1946"/>
                  </a:lnTo>
                  <a:cubicBezTo>
                    <a:pt x="501" y="1949"/>
                    <a:pt x="476" y="1953"/>
                    <a:pt x="452" y="1953"/>
                  </a:cubicBezTo>
                  <a:lnTo>
                    <a:pt x="420" y="1956"/>
                  </a:lnTo>
                  <a:lnTo>
                    <a:pt x="371" y="1956"/>
                  </a:lnTo>
                  <a:lnTo>
                    <a:pt x="357" y="1960"/>
                  </a:lnTo>
                  <a:lnTo>
                    <a:pt x="340" y="1963"/>
                  </a:lnTo>
                  <a:lnTo>
                    <a:pt x="329" y="1967"/>
                  </a:lnTo>
                  <a:lnTo>
                    <a:pt x="319" y="1967"/>
                  </a:lnTo>
                  <a:cubicBezTo>
                    <a:pt x="312" y="2026"/>
                    <a:pt x="333" y="2083"/>
                    <a:pt x="368" y="2128"/>
                  </a:cubicBezTo>
                  <a:lnTo>
                    <a:pt x="399" y="2163"/>
                  </a:lnTo>
                  <a:lnTo>
                    <a:pt x="403" y="2163"/>
                  </a:lnTo>
                  <a:cubicBezTo>
                    <a:pt x="424" y="2160"/>
                    <a:pt x="441" y="2156"/>
                    <a:pt x="455" y="2156"/>
                  </a:cubicBezTo>
                  <a:cubicBezTo>
                    <a:pt x="469" y="2153"/>
                    <a:pt x="487" y="2153"/>
                    <a:pt x="501" y="2153"/>
                  </a:cubicBezTo>
                  <a:cubicBezTo>
                    <a:pt x="515" y="2153"/>
                    <a:pt x="525" y="2153"/>
                    <a:pt x="539" y="2156"/>
                  </a:cubicBezTo>
                  <a:lnTo>
                    <a:pt x="543" y="2156"/>
                  </a:lnTo>
                  <a:cubicBezTo>
                    <a:pt x="553" y="2156"/>
                    <a:pt x="564" y="2160"/>
                    <a:pt x="571" y="2163"/>
                  </a:cubicBezTo>
                  <a:lnTo>
                    <a:pt x="578" y="2163"/>
                  </a:lnTo>
                  <a:cubicBezTo>
                    <a:pt x="585" y="2167"/>
                    <a:pt x="592" y="2170"/>
                    <a:pt x="599" y="2174"/>
                  </a:cubicBezTo>
                  <a:lnTo>
                    <a:pt x="602" y="2177"/>
                  </a:lnTo>
                  <a:cubicBezTo>
                    <a:pt x="613" y="2181"/>
                    <a:pt x="616" y="2188"/>
                    <a:pt x="623" y="2191"/>
                  </a:cubicBezTo>
                  <a:lnTo>
                    <a:pt x="627" y="2195"/>
                  </a:lnTo>
                  <a:cubicBezTo>
                    <a:pt x="634" y="2202"/>
                    <a:pt x="637" y="2209"/>
                    <a:pt x="644" y="2216"/>
                  </a:cubicBezTo>
                  <a:cubicBezTo>
                    <a:pt x="648" y="2223"/>
                    <a:pt x="655" y="2230"/>
                    <a:pt x="658" y="2240"/>
                  </a:cubicBezTo>
                  <a:lnTo>
                    <a:pt x="662" y="2244"/>
                  </a:lnTo>
                  <a:cubicBezTo>
                    <a:pt x="704" y="2240"/>
                    <a:pt x="746" y="2226"/>
                    <a:pt x="784" y="2205"/>
                  </a:cubicBezTo>
                  <a:cubicBezTo>
                    <a:pt x="830" y="2184"/>
                    <a:pt x="875" y="2160"/>
                    <a:pt x="921" y="2132"/>
                  </a:cubicBezTo>
                  <a:lnTo>
                    <a:pt x="935" y="2121"/>
                  </a:lnTo>
                  <a:lnTo>
                    <a:pt x="949" y="2121"/>
                  </a:lnTo>
                  <a:cubicBezTo>
                    <a:pt x="956" y="2121"/>
                    <a:pt x="1635" y="2072"/>
                    <a:pt x="1747" y="2062"/>
                  </a:cubicBezTo>
                  <a:lnTo>
                    <a:pt x="1785" y="2062"/>
                  </a:lnTo>
                  <a:lnTo>
                    <a:pt x="1799" y="2065"/>
                  </a:lnTo>
                  <a:cubicBezTo>
                    <a:pt x="1810" y="2065"/>
                    <a:pt x="1817" y="2065"/>
                    <a:pt x="1824" y="2069"/>
                  </a:cubicBezTo>
                  <a:lnTo>
                    <a:pt x="1824" y="2040"/>
                  </a:lnTo>
                  <a:lnTo>
                    <a:pt x="1908" y="2054"/>
                  </a:lnTo>
                  <a:cubicBezTo>
                    <a:pt x="2087" y="2090"/>
                    <a:pt x="2300" y="2153"/>
                    <a:pt x="2342" y="2251"/>
                  </a:cubicBezTo>
                  <a:cubicBezTo>
                    <a:pt x="2383" y="2280"/>
                    <a:pt x="2549" y="2312"/>
                    <a:pt x="2729" y="2312"/>
                  </a:cubicBezTo>
                  <a:cubicBezTo>
                    <a:pt x="2845" y="2312"/>
                    <a:pt x="2966" y="2299"/>
                    <a:pt x="3063" y="2265"/>
                  </a:cubicBezTo>
                  <a:lnTo>
                    <a:pt x="3081" y="2258"/>
                  </a:lnTo>
                  <a:cubicBezTo>
                    <a:pt x="3081" y="2209"/>
                    <a:pt x="3081" y="2170"/>
                    <a:pt x="3081" y="2135"/>
                  </a:cubicBezTo>
                  <a:lnTo>
                    <a:pt x="3081" y="2132"/>
                  </a:lnTo>
                  <a:lnTo>
                    <a:pt x="3081" y="2114"/>
                  </a:lnTo>
                  <a:cubicBezTo>
                    <a:pt x="3084" y="2069"/>
                    <a:pt x="3081" y="2019"/>
                    <a:pt x="3077" y="1970"/>
                  </a:cubicBezTo>
                  <a:cubicBezTo>
                    <a:pt x="3067" y="1921"/>
                    <a:pt x="2937" y="1785"/>
                    <a:pt x="2853" y="1701"/>
                  </a:cubicBezTo>
                  <a:lnTo>
                    <a:pt x="2804" y="1652"/>
                  </a:lnTo>
                  <a:cubicBezTo>
                    <a:pt x="2703" y="1550"/>
                    <a:pt x="2699" y="1351"/>
                    <a:pt x="2703" y="1281"/>
                  </a:cubicBezTo>
                  <a:lnTo>
                    <a:pt x="2608" y="1141"/>
                  </a:lnTo>
                  <a:lnTo>
                    <a:pt x="2605" y="1130"/>
                  </a:lnTo>
                  <a:cubicBezTo>
                    <a:pt x="2591" y="1092"/>
                    <a:pt x="2577" y="1053"/>
                    <a:pt x="2559" y="1015"/>
                  </a:cubicBezTo>
                  <a:cubicBezTo>
                    <a:pt x="2531" y="955"/>
                    <a:pt x="2493" y="903"/>
                    <a:pt x="2447" y="857"/>
                  </a:cubicBezTo>
                  <a:cubicBezTo>
                    <a:pt x="2437" y="850"/>
                    <a:pt x="2430" y="840"/>
                    <a:pt x="2419" y="833"/>
                  </a:cubicBezTo>
                  <a:lnTo>
                    <a:pt x="2416" y="829"/>
                  </a:lnTo>
                  <a:cubicBezTo>
                    <a:pt x="2405" y="822"/>
                    <a:pt x="2395" y="819"/>
                    <a:pt x="2384" y="812"/>
                  </a:cubicBezTo>
                  <a:lnTo>
                    <a:pt x="2377" y="808"/>
                  </a:lnTo>
                  <a:cubicBezTo>
                    <a:pt x="2367" y="801"/>
                    <a:pt x="2353" y="798"/>
                    <a:pt x="2342" y="794"/>
                  </a:cubicBezTo>
                  <a:cubicBezTo>
                    <a:pt x="2328" y="787"/>
                    <a:pt x="2314" y="784"/>
                    <a:pt x="2300" y="777"/>
                  </a:cubicBezTo>
                  <a:cubicBezTo>
                    <a:pt x="2164" y="710"/>
                    <a:pt x="2059" y="553"/>
                    <a:pt x="1996" y="427"/>
                  </a:cubicBezTo>
                  <a:cubicBezTo>
                    <a:pt x="1989" y="409"/>
                    <a:pt x="1978" y="395"/>
                    <a:pt x="1971" y="381"/>
                  </a:cubicBezTo>
                  <a:cubicBezTo>
                    <a:pt x="1957" y="346"/>
                    <a:pt x="1943" y="318"/>
                    <a:pt x="1936" y="297"/>
                  </a:cubicBezTo>
                  <a:lnTo>
                    <a:pt x="1754" y="297"/>
                  </a:lnTo>
                  <a:lnTo>
                    <a:pt x="1733" y="273"/>
                  </a:lnTo>
                  <a:cubicBezTo>
                    <a:pt x="1659" y="182"/>
                    <a:pt x="1572" y="101"/>
                    <a:pt x="1474" y="35"/>
                  </a:cubicBezTo>
                  <a:lnTo>
                    <a:pt x="1446" y="21"/>
                  </a:lnTo>
                  <a:cubicBezTo>
                    <a:pt x="1418" y="6"/>
                    <a:pt x="1384" y="1"/>
                    <a:pt x="13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55"/>
            <p:cNvSpPr/>
            <p:nvPr/>
          </p:nvSpPr>
          <p:spPr>
            <a:xfrm>
              <a:off x="5474268" y="3072427"/>
              <a:ext cx="314" cy="105"/>
            </a:xfrm>
            <a:custGeom>
              <a:avLst/>
              <a:gdLst/>
              <a:ahLst/>
              <a:cxnLst/>
              <a:rect l="l" t="t" r="r" b="b"/>
              <a:pathLst>
                <a:path w="12" h="4" extrusionOk="0">
                  <a:moveTo>
                    <a:pt x="1" y="4"/>
                  </a:moveTo>
                  <a:lnTo>
                    <a:pt x="1" y="4"/>
                  </a:ln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55"/>
            <p:cNvSpPr/>
            <p:nvPr/>
          </p:nvSpPr>
          <p:spPr>
            <a:xfrm>
              <a:off x="5476099" y="3072139"/>
              <a:ext cx="131" cy="26"/>
            </a:xfrm>
            <a:custGeom>
              <a:avLst/>
              <a:gdLst/>
              <a:ahLst/>
              <a:cxnLst/>
              <a:rect l="l" t="t" r="r" b="b"/>
              <a:pathLst>
                <a:path w="5" h="1" extrusionOk="0">
                  <a:moveTo>
                    <a:pt x="1" y="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55"/>
            <p:cNvSpPr/>
            <p:nvPr/>
          </p:nvSpPr>
          <p:spPr>
            <a:xfrm>
              <a:off x="5482248" y="3060966"/>
              <a:ext cx="209" cy="26"/>
            </a:xfrm>
            <a:custGeom>
              <a:avLst/>
              <a:gdLst/>
              <a:ahLst/>
              <a:cxnLst/>
              <a:rect l="l" t="t" r="r" b="b"/>
              <a:pathLst>
                <a:path w="8" h="1" extrusionOk="0">
                  <a:moveTo>
                    <a:pt x="7"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55"/>
            <p:cNvSpPr/>
            <p:nvPr/>
          </p:nvSpPr>
          <p:spPr>
            <a:xfrm>
              <a:off x="5476099" y="3060966"/>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55"/>
            <p:cNvSpPr/>
            <p:nvPr/>
          </p:nvSpPr>
          <p:spPr>
            <a:xfrm>
              <a:off x="5489836" y="3058873"/>
              <a:ext cx="131" cy="105"/>
            </a:xfrm>
            <a:custGeom>
              <a:avLst/>
              <a:gdLst/>
              <a:ahLst/>
              <a:cxnLst/>
              <a:rect l="l" t="t" r="r" b="b"/>
              <a:pathLst>
                <a:path w="5" h="4" extrusionOk="0">
                  <a:moveTo>
                    <a:pt x="4"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55"/>
            <p:cNvSpPr/>
            <p:nvPr/>
          </p:nvSpPr>
          <p:spPr>
            <a:xfrm>
              <a:off x="5487821" y="3059605"/>
              <a:ext cx="209" cy="105"/>
            </a:xfrm>
            <a:custGeom>
              <a:avLst/>
              <a:gdLst/>
              <a:ahLst/>
              <a:cxnLst/>
              <a:rect l="l" t="t" r="r" b="b"/>
              <a:pathLst>
                <a:path w="8" h="4" extrusionOk="0">
                  <a:moveTo>
                    <a:pt x="8"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55"/>
            <p:cNvSpPr/>
            <p:nvPr/>
          </p:nvSpPr>
          <p:spPr>
            <a:xfrm>
              <a:off x="5476387" y="3072061"/>
              <a:ext cx="209" cy="26"/>
            </a:xfrm>
            <a:custGeom>
              <a:avLst/>
              <a:gdLst/>
              <a:ahLst/>
              <a:cxnLst/>
              <a:rect l="l" t="t" r="r" b="b"/>
              <a:pathLst>
                <a:path w="8" h="1" extrusionOk="0">
                  <a:moveTo>
                    <a:pt x="0" y="0"/>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55"/>
            <p:cNvSpPr/>
            <p:nvPr/>
          </p:nvSpPr>
          <p:spPr>
            <a:xfrm>
              <a:off x="5475655" y="3072244"/>
              <a:ext cx="209" cy="26"/>
            </a:xfrm>
            <a:custGeom>
              <a:avLst/>
              <a:gdLst/>
              <a:ahLst/>
              <a:cxnLst/>
              <a:rect l="l" t="t" r="r" b="b"/>
              <a:pathLst>
                <a:path w="8" h="1" extrusionOk="0">
                  <a:moveTo>
                    <a:pt x="0" y="0"/>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55"/>
            <p:cNvSpPr/>
            <p:nvPr/>
          </p:nvSpPr>
          <p:spPr>
            <a:xfrm>
              <a:off x="5478402" y="3061071"/>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55"/>
            <p:cNvSpPr/>
            <p:nvPr/>
          </p:nvSpPr>
          <p:spPr>
            <a:xfrm>
              <a:off x="5474817" y="3072322"/>
              <a:ext cx="497" cy="131"/>
            </a:xfrm>
            <a:custGeom>
              <a:avLst/>
              <a:gdLst/>
              <a:ahLst/>
              <a:cxnLst/>
              <a:rect l="l" t="t" r="r" b="b"/>
              <a:pathLst>
                <a:path w="19" h="5" extrusionOk="0">
                  <a:moveTo>
                    <a:pt x="1" y="4"/>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55"/>
            <p:cNvSpPr/>
            <p:nvPr/>
          </p:nvSpPr>
          <p:spPr>
            <a:xfrm>
              <a:off x="5480495" y="3061071"/>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55"/>
            <p:cNvSpPr/>
            <p:nvPr/>
          </p:nvSpPr>
          <p:spPr>
            <a:xfrm>
              <a:off x="5476649" y="3072061"/>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5"/>
            <p:cNvSpPr/>
            <p:nvPr/>
          </p:nvSpPr>
          <p:spPr>
            <a:xfrm>
              <a:off x="5484080" y="3060704"/>
              <a:ext cx="288" cy="26"/>
            </a:xfrm>
            <a:custGeom>
              <a:avLst/>
              <a:gdLst/>
              <a:ahLst/>
              <a:cxnLst/>
              <a:rect l="l" t="t" r="r" b="b"/>
              <a:pathLst>
                <a:path w="11" h="1" extrusionOk="0">
                  <a:moveTo>
                    <a:pt x="11"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5"/>
            <p:cNvSpPr/>
            <p:nvPr/>
          </p:nvSpPr>
          <p:spPr>
            <a:xfrm>
              <a:off x="5485990" y="3060233"/>
              <a:ext cx="209" cy="26"/>
            </a:xfrm>
            <a:custGeom>
              <a:avLst/>
              <a:gdLst/>
              <a:ahLst/>
              <a:cxnLst/>
              <a:rect l="l" t="t" r="r" b="b"/>
              <a:pathLst>
                <a:path w="8" h="1" extrusionOk="0">
                  <a:moveTo>
                    <a:pt x="8"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5"/>
            <p:cNvSpPr/>
            <p:nvPr/>
          </p:nvSpPr>
          <p:spPr>
            <a:xfrm>
              <a:off x="5476832" y="3071956"/>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5"/>
            <p:cNvSpPr/>
            <p:nvPr/>
          </p:nvSpPr>
          <p:spPr>
            <a:xfrm>
              <a:off x="5481045" y="3067011"/>
              <a:ext cx="13318" cy="4527"/>
            </a:xfrm>
            <a:custGeom>
              <a:avLst/>
              <a:gdLst/>
              <a:ahLst/>
              <a:cxnLst/>
              <a:rect l="l" t="t" r="r" b="b"/>
              <a:pathLst>
                <a:path w="509" h="173" extrusionOk="0">
                  <a:moveTo>
                    <a:pt x="508" y="1"/>
                  </a:moveTo>
                  <a:cubicBezTo>
                    <a:pt x="423" y="74"/>
                    <a:pt x="250" y="126"/>
                    <a:pt x="90" y="157"/>
                  </a:cubicBezTo>
                  <a:lnTo>
                    <a:pt x="90" y="157"/>
                  </a:lnTo>
                  <a:cubicBezTo>
                    <a:pt x="248" y="126"/>
                    <a:pt x="423" y="77"/>
                    <a:pt x="508" y="1"/>
                  </a:cubicBezTo>
                  <a:close/>
                  <a:moveTo>
                    <a:pt x="90" y="157"/>
                  </a:moveTo>
                  <a:cubicBezTo>
                    <a:pt x="60" y="163"/>
                    <a:pt x="29" y="168"/>
                    <a:pt x="1" y="172"/>
                  </a:cubicBezTo>
                  <a:cubicBezTo>
                    <a:pt x="30" y="168"/>
                    <a:pt x="60" y="163"/>
                    <a:pt x="90" y="15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5"/>
            <p:cNvSpPr/>
            <p:nvPr/>
          </p:nvSpPr>
          <p:spPr>
            <a:xfrm>
              <a:off x="5477748" y="3071694"/>
              <a:ext cx="1962" cy="288"/>
            </a:xfrm>
            <a:custGeom>
              <a:avLst/>
              <a:gdLst/>
              <a:ahLst/>
              <a:cxnLst/>
              <a:rect l="l" t="t" r="r" b="b"/>
              <a:pathLst>
                <a:path w="75" h="11" extrusionOk="0">
                  <a:moveTo>
                    <a:pt x="74" y="0"/>
                  </a:moveTo>
                  <a:lnTo>
                    <a:pt x="74" y="0"/>
                  </a:lnTo>
                  <a:cubicBezTo>
                    <a:pt x="46" y="4"/>
                    <a:pt x="22" y="7"/>
                    <a:pt x="1" y="11"/>
                  </a:cubicBezTo>
                  <a:cubicBezTo>
                    <a:pt x="22" y="11"/>
                    <a:pt x="46" y="4"/>
                    <a:pt x="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5"/>
            <p:cNvSpPr/>
            <p:nvPr/>
          </p:nvSpPr>
          <p:spPr>
            <a:xfrm>
              <a:off x="5479030" y="3078576"/>
              <a:ext cx="34564" cy="19703"/>
            </a:xfrm>
            <a:custGeom>
              <a:avLst/>
              <a:gdLst/>
              <a:ahLst/>
              <a:cxnLst/>
              <a:rect l="l" t="t" r="r" b="b"/>
              <a:pathLst>
                <a:path w="1321" h="753" extrusionOk="0">
                  <a:moveTo>
                    <a:pt x="1264" y="0"/>
                  </a:moveTo>
                  <a:cubicBezTo>
                    <a:pt x="1159" y="7"/>
                    <a:pt x="589" y="53"/>
                    <a:pt x="480" y="60"/>
                  </a:cubicBezTo>
                  <a:cubicBezTo>
                    <a:pt x="424" y="93"/>
                    <a:pt x="269" y="183"/>
                    <a:pt x="161" y="183"/>
                  </a:cubicBezTo>
                  <a:cubicBezTo>
                    <a:pt x="155" y="183"/>
                    <a:pt x="150" y="183"/>
                    <a:pt x="144" y="182"/>
                  </a:cubicBezTo>
                  <a:cubicBezTo>
                    <a:pt x="137" y="182"/>
                    <a:pt x="130" y="182"/>
                    <a:pt x="123" y="179"/>
                  </a:cubicBezTo>
                  <a:cubicBezTo>
                    <a:pt x="92" y="168"/>
                    <a:pt x="67" y="147"/>
                    <a:pt x="50" y="119"/>
                  </a:cubicBezTo>
                  <a:lnTo>
                    <a:pt x="46" y="109"/>
                  </a:lnTo>
                  <a:lnTo>
                    <a:pt x="46" y="105"/>
                  </a:lnTo>
                  <a:lnTo>
                    <a:pt x="46" y="102"/>
                  </a:lnTo>
                  <a:lnTo>
                    <a:pt x="43" y="98"/>
                  </a:lnTo>
                  <a:cubicBezTo>
                    <a:pt x="39" y="98"/>
                    <a:pt x="36" y="95"/>
                    <a:pt x="32" y="95"/>
                  </a:cubicBezTo>
                  <a:cubicBezTo>
                    <a:pt x="25" y="92"/>
                    <a:pt x="17" y="90"/>
                    <a:pt x="10" y="90"/>
                  </a:cubicBezTo>
                  <a:cubicBezTo>
                    <a:pt x="7" y="90"/>
                    <a:pt x="4" y="90"/>
                    <a:pt x="1" y="91"/>
                  </a:cubicBezTo>
                  <a:cubicBezTo>
                    <a:pt x="85" y="203"/>
                    <a:pt x="130" y="259"/>
                    <a:pt x="340" y="319"/>
                  </a:cubicBezTo>
                  <a:cubicBezTo>
                    <a:pt x="550" y="378"/>
                    <a:pt x="543" y="480"/>
                    <a:pt x="522" y="581"/>
                  </a:cubicBezTo>
                  <a:cubicBezTo>
                    <a:pt x="512" y="648"/>
                    <a:pt x="505" y="686"/>
                    <a:pt x="589" y="742"/>
                  </a:cubicBezTo>
                  <a:lnTo>
                    <a:pt x="610" y="753"/>
                  </a:lnTo>
                  <a:lnTo>
                    <a:pt x="624" y="742"/>
                  </a:lnTo>
                  <a:lnTo>
                    <a:pt x="634" y="735"/>
                  </a:lnTo>
                  <a:cubicBezTo>
                    <a:pt x="648" y="725"/>
                    <a:pt x="662" y="714"/>
                    <a:pt x="680" y="700"/>
                  </a:cubicBezTo>
                  <a:lnTo>
                    <a:pt x="732" y="662"/>
                  </a:lnTo>
                  <a:cubicBezTo>
                    <a:pt x="893" y="537"/>
                    <a:pt x="1010" y="450"/>
                    <a:pt x="1100" y="450"/>
                  </a:cubicBezTo>
                  <a:cubicBezTo>
                    <a:pt x="1116" y="450"/>
                    <a:pt x="1131" y="453"/>
                    <a:pt x="1145" y="459"/>
                  </a:cubicBezTo>
                  <a:cubicBezTo>
                    <a:pt x="1155" y="461"/>
                    <a:pt x="1164" y="463"/>
                    <a:pt x="1173" y="463"/>
                  </a:cubicBezTo>
                  <a:cubicBezTo>
                    <a:pt x="1200" y="463"/>
                    <a:pt x="1225" y="452"/>
                    <a:pt x="1243" y="434"/>
                  </a:cubicBezTo>
                  <a:cubicBezTo>
                    <a:pt x="1240" y="424"/>
                    <a:pt x="1233" y="413"/>
                    <a:pt x="1226" y="403"/>
                  </a:cubicBezTo>
                  <a:cubicBezTo>
                    <a:pt x="1191" y="347"/>
                    <a:pt x="1145" y="273"/>
                    <a:pt x="1166" y="203"/>
                  </a:cubicBezTo>
                  <a:cubicBezTo>
                    <a:pt x="1184" y="161"/>
                    <a:pt x="1215" y="130"/>
                    <a:pt x="1254" y="119"/>
                  </a:cubicBezTo>
                  <a:cubicBezTo>
                    <a:pt x="1296" y="95"/>
                    <a:pt x="1320" y="53"/>
                    <a:pt x="1320" y="7"/>
                  </a:cubicBezTo>
                  <a:lnTo>
                    <a:pt x="1317" y="7"/>
                  </a:lnTo>
                  <a:lnTo>
                    <a:pt x="1303" y="4"/>
                  </a:lnTo>
                  <a:lnTo>
                    <a:pt x="1299" y="4"/>
                  </a:lnTo>
                  <a:lnTo>
                    <a:pt x="1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5"/>
            <p:cNvSpPr/>
            <p:nvPr/>
          </p:nvSpPr>
          <p:spPr>
            <a:xfrm>
              <a:off x="5512914" y="3078576"/>
              <a:ext cx="131" cy="26"/>
            </a:xfrm>
            <a:custGeom>
              <a:avLst/>
              <a:gdLst/>
              <a:ahLst/>
              <a:cxnLst/>
              <a:rect l="l" t="t" r="r" b="b"/>
              <a:pathLst>
                <a:path w="5" h="1" extrusionOk="0">
                  <a:moveTo>
                    <a:pt x="1" y="0"/>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5"/>
            <p:cNvSpPr/>
            <p:nvPr/>
          </p:nvSpPr>
          <p:spPr>
            <a:xfrm>
              <a:off x="5513463" y="3078759"/>
              <a:ext cx="131" cy="26"/>
            </a:xfrm>
            <a:custGeom>
              <a:avLst/>
              <a:gdLst/>
              <a:ahLst/>
              <a:cxnLst/>
              <a:rect l="l" t="t" r="r" b="b"/>
              <a:pathLst>
                <a:path w="5" h="1" extrusionOk="0">
                  <a:moveTo>
                    <a:pt x="4"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5"/>
            <p:cNvSpPr/>
            <p:nvPr/>
          </p:nvSpPr>
          <p:spPr>
            <a:xfrm>
              <a:off x="5480312" y="3081585"/>
              <a:ext cx="1962" cy="1596"/>
            </a:xfrm>
            <a:custGeom>
              <a:avLst/>
              <a:gdLst/>
              <a:ahLst/>
              <a:cxnLst/>
              <a:rect l="l" t="t" r="r" b="b"/>
              <a:pathLst>
                <a:path w="75" h="61" extrusionOk="0">
                  <a:moveTo>
                    <a:pt x="74" y="60"/>
                  </a:moveTo>
                  <a:cubicBezTo>
                    <a:pt x="43" y="50"/>
                    <a:pt x="15" y="29"/>
                    <a:pt x="1" y="1"/>
                  </a:cubicBezTo>
                  <a:cubicBezTo>
                    <a:pt x="15" y="29"/>
                    <a:pt x="43" y="50"/>
                    <a:pt x="74" y="6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5"/>
            <p:cNvSpPr/>
            <p:nvPr/>
          </p:nvSpPr>
          <p:spPr>
            <a:xfrm>
              <a:off x="5479684" y="3080853"/>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55"/>
            <p:cNvSpPr/>
            <p:nvPr/>
          </p:nvSpPr>
          <p:spPr>
            <a:xfrm>
              <a:off x="5480129" y="3081219"/>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55"/>
            <p:cNvSpPr/>
            <p:nvPr/>
          </p:nvSpPr>
          <p:spPr>
            <a:xfrm>
              <a:off x="5512548" y="3078472"/>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5"/>
            <p:cNvSpPr/>
            <p:nvPr/>
          </p:nvSpPr>
          <p:spPr>
            <a:xfrm>
              <a:off x="5480050" y="3081141"/>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5"/>
            <p:cNvSpPr/>
            <p:nvPr/>
          </p:nvSpPr>
          <p:spPr>
            <a:xfrm>
              <a:off x="5479946" y="3081036"/>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5"/>
            <p:cNvSpPr/>
            <p:nvPr/>
          </p:nvSpPr>
          <p:spPr>
            <a:xfrm>
              <a:off x="5478768" y="3080774"/>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5"/>
            <p:cNvSpPr/>
            <p:nvPr/>
          </p:nvSpPr>
          <p:spPr>
            <a:xfrm>
              <a:off x="5512181" y="3078393"/>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5"/>
            <p:cNvSpPr/>
            <p:nvPr/>
          </p:nvSpPr>
          <p:spPr>
            <a:xfrm>
              <a:off x="5920280" y="3100949"/>
              <a:ext cx="171487" cy="118613"/>
            </a:xfrm>
            <a:custGeom>
              <a:avLst/>
              <a:gdLst/>
              <a:ahLst/>
              <a:cxnLst/>
              <a:rect l="l" t="t" r="r" b="b"/>
              <a:pathLst>
                <a:path w="6554" h="4533" extrusionOk="0">
                  <a:moveTo>
                    <a:pt x="4106" y="0"/>
                  </a:moveTo>
                  <a:cubicBezTo>
                    <a:pt x="4103" y="0"/>
                    <a:pt x="4100" y="1"/>
                    <a:pt x="4096" y="3"/>
                  </a:cubicBezTo>
                  <a:cubicBezTo>
                    <a:pt x="4009" y="6"/>
                    <a:pt x="3862" y="90"/>
                    <a:pt x="3774" y="178"/>
                  </a:cubicBezTo>
                  <a:cubicBezTo>
                    <a:pt x="3743" y="206"/>
                    <a:pt x="3722" y="244"/>
                    <a:pt x="3722" y="286"/>
                  </a:cubicBezTo>
                  <a:cubicBezTo>
                    <a:pt x="3722" y="342"/>
                    <a:pt x="3701" y="395"/>
                    <a:pt x="3662" y="437"/>
                  </a:cubicBezTo>
                  <a:cubicBezTo>
                    <a:pt x="3645" y="454"/>
                    <a:pt x="3617" y="479"/>
                    <a:pt x="3582" y="510"/>
                  </a:cubicBezTo>
                  <a:cubicBezTo>
                    <a:pt x="3421" y="657"/>
                    <a:pt x="3270" y="811"/>
                    <a:pt x="3133" y="979"/>
                  </a:cubicBezTo>
                  <a:cubicBezTo>
                    <a:pt x="3011" y="1135"/>
                    <a:pt x="2798" y="1141"/>
                    <a:pt x="2612" y="1141"/>
                  </a:cubicBezTo>
                  <a:cubicBezTo>
                    <a:pt x="2597" y="1141"/>
                    <a:pt x="2581" y="1141"/>
                    <a:pt x="2566" y="1141"/>
                  </a:cubicBezTo>
                  <a:cubicBezTo>
                    <a:pt x="2540" y="1139"/>
                    <a:pt x="2513" y="1138"/>
                    <a:pt x="2486" y="1138"/>
                  </a:cubicBezTo>
                  <a:cubicBezTo>
                    <a:pt x="2459" y="1138"/>
                    <a:pt x="2432" y="1139"/>
                    <a:pt x="2405" y="1141"/>
                  </a:cubicBezTo>
                  <a:cubicBezTo>
                    <a:pt x="2381" y="1144"/>
                    <a:pt x="2356" y="1148"/>
                    <a:pt x="2335" y="1158"/>
                  </a:cubicBezTo>
                  <a:cubicBezTo>
                    <a:pt x="2311" y="1172"/>
                    <a:pt x="2311" y="1172"/>
                    <a:pt x="2335" y="1232"/>
                  </a:cubicBezTo>
                  <a:cubicBezTo>
                    <a:pt x="2360" y="1281"/>
                    <a:pt x="2398" y="1375"/>
                    <a:pt x="2314" y="1442"/>
                  </a:cubicBezTo>
                  <a:cubicBezTo>
                    <a:pt x="2234" y="1512"/>
                    <a:pt x="2031" y="1606"/>
                    <a:pt x="1898" y="1669"/>
                  </a:cubicBezTo>
                  <a:lnTo>
                    <a:pt x="1817" y="1708"/>
                  </a:lnTo>
                  <a:cubicBezTo>
                    <a:pt x="1754" y="1732"/>
                    <a:pt x="1684" y="1750"/>
                    <a:pt x="1618" y="1753"/>
                  </a:cubicBezTo>
                  <a:cubicBezTo>
                    <a:pt x="1485" y="1771"/>
                    <a:pt x="1299" y="1795"/>
                    <a:pt x="1243" y="1869"/>
                  </a:cubicBezTo>
                  <a:cubicBezTo>
                    <a:pt x="1204" y="1918"/>
                    <a:pt x="1162" y="1934"/>
                    <a:pt x="1122" y="1934"/>
                  </a:cubicBezTo>
                  <a:cubicBezTo>
                    <a:pt x="1066" y="1934"/>
                    <a:pt x="1013" y="1901"/>
                    <a:pt x="980" y="1883"/>
                  </a:cubicBezTo>
                  <a:cubicBezTo>
                    <a:pt x="941" y="1858"/>
                    <a:pt x="922" y="1848"/>
                    <a:pt x="910" y="1848"/>
                  </a:cubicBezTo>
                  <a:cubicBezTo>
                    <a:pt x="899" y="1848"/>
                    <a:pt x="894" y="1856"/>
                    <a:pt x="886" y="1869"/>
                  </a:cubicBezTo>
                  <a:cubicBezTo>
                    <a:pt x="830" y="1960"/>
                    <a:pt x="742" y="2023"/>
                    <a:pt x="641" y="2047"/>
                  </a:cubicBezTo>
                  <a:cubicBezTo>
                    <a:pt x="627" y="2047"/>
                    <a:pt x="616" y="2051"/>
                    <a:pt x="602" y="2051"/>
                  </a:cubicBezTo>
                  <a:lnTo>
                    <a:pt x="592" y="2051"/>
                  </a:lnTo>
                  <a:cubicBezTo>
                    <a:pt x="581" y="2047"/>
                    <a:pt x="571" y="2047"/>
                    <a:pt x="560" y="2047"/>
                  </a:cubicBezTo>
                  <a:lnTo>
                    <a:pt x="550" y="2044"/>
                  </a:lnTo>
                  <a:cubicBezTo>
                    <a:pt x="543" y="2040"/>
                    <a:pt x="532" y="2037"/>
                    <a:pt x="525" y="2033"/>
                  </a:cubicBezTo>
                  <a:lnTo>
                    <a:pt x="515" y="2030"/>
                  </a:lnTo>
                  <a:cubicBezTo>
                    <a:pt x="504" y="2026"/>
                    <a:pt x="494" y="2019"/>
                    <a:pt x="487" y="2012"/>
                  </a:cubicBezTo>
                  <a:cubicBezTo>
                    <a:pt x="480" y="2009"/>
                    <a:pt x="473" y="2005"/>
                    <a:pt x="469" y="1998"/>
                  </a:cubicBezTo>
                  <a:lnTo>
                    <a:pt x="466" y="2005"/>
                  </a:lnTo>
                  <a:lnTo>
                    <a:pt x="452" y="2016"/>
                  </a:lnTo>
                  <a:lnTo>
                    <a:pt x="431" y="2037"/>
                  </a:lnTo>
                  <a:lnTo>
                    <a:pt x="417" y="2047"/>
                  </a:lnTo>
                  <a:lnTo>
                    <a:pt x="396" y="2068"/>
                  </a:lnTo>
                  <a:lnTo>
                    <a:pt x="385" y="2082"/>
                  </a:lnTo>
                  <a:lnTo>
                    <a:pt x="364" y="2103"/>
                  </a:lnTo>
                  <a:lnTo>
                    <a:pt x="354" y="2117"/>
                  </a:lnTo>
                  <a:lnTo>
                    <a:pt x="336" y="2138"/>
                  </a:lnTo>
                  <a:lnTo>
                    <a:pt x="326" y="2152"/>
                  </a:lnTo>
                  <a:cubicBezTo>
                    <a:pt x="319" y="2159"/>
                    <a:pt x="312" y="2166"/>
                    <a:pt x="308" y="2173"/>
                  </a:cubicBezTo>
                  <a:lnTo>
                    <a:pt x="298" y="2187"/>
                  </a:lnTo>
                  <a:cubicBezTo>
                    <a:pt x="294" y="2198"/>
                    <a:pt x="291" y="2205"/>
                    <a:pt x="284" y="2215"/>
                  </a:cubicBezTo>
                  <a:lnTo>
                    <a:pt x="280" y="2226"/>
                  </a:lnTo>
                  <a:cubicBezTo>
                    <a:pt x="273" y="2236"/>
                    <a:pt x="266" y="2250"/>
                    <a:pt x="263" y="2264"/>
                  </a:cubicBezTo>
                  <a:cubicBezTo>
                    <a:pt x="228" y="2369"/>
                    <a:pt x="179" y="2467"/>
                    <a:pt x="119" y="2562"/>
                  </a:cubicBezTo>
                  <a:lnTo>
                    <a:pt x="95" y="2597"/>
                  </a:lnTo>
                  <a:cubicBezTo>
                    <a:pt x="53" y="2670"/>
                    <a:pt x="0" y="2754"/>
                    <a:pt x="0" y="2789"/>
                  </a:cubicBezTo>
                  <a:cubicBezTo>
                    <a:pt x="4" y="2838"/>
                    <a:pt x="11" y="2887"/>
                    <a:pt x="28" y="2936"/>
                  </a:cubicBezTo>
                  <a:cubicBezTo>
                    <a:pt x="56" y="3034"/>
                    <a:pt x="70" y="3136"/>
                    <a:pt x="74" y="3238"/>
                  </a:cubicBezTo>
                  <a:cubicBezTo>
                    <a:pt x="74" y="3413"/>
                    <a:pt x="116" y="3500"/>
                    <a:pt x="217" y="3637"/>
                  </a:cubicBezTo>
                  <a:cubicBezTo>
                    <a:pt x="291" y="3738"/>
                    <a:pt x="326" y="3864"/>
                    <a:pt x="315" y="3990"/>
                  </a:cubicBezTo>
                  <a:cubicBezTo>
                    <a:pt x="347" y="4043"/>
                    <a:pt x="382" y="4095"/>
                    <a:pt x="424" y="4144"/>
                  </a:cubicBezTo>
                  <a:cubicBezTo>
                    <a:pt x="469" y="4197"/>
                    <a:pt x="522" y="4249"/>
                    <a:pt x="581" y="4295"/>
                  </a:cubicBezTo>
                  <a:cubicBezTo>
                    <a:pt x="697" y="4393"/>
                    <a:pt x="767" y="4456"/>
                    <a:pt x="784" y="4519"/>
                  </a:cubicBezTo>
                  <a:lnTo>
                    <a:pt x="784" y="4522"/>
                  </a:lnTo>
                  <a:lnTo>
                    <a:pt x="788" y="4526"/>
                  </a:lnTo>
                  <a:lnTo>
                    <a:pt x="788" y="4529"/>
                  </a:lnTo>
                  <a:lnTo>
                    <a:pt x="791" y="4533"/>
                  </a:lnTo>
                  <a:cubicBezTo>
                    <a:pt x="900" y="4396"/>
                    <a:pt x="882" y="4204"/>
                    <a:pt x="879" y="4183"/>
                  </a:cubicBezTo>
                  <a:lnTo>
                    <a:pt x="879" y="4179"/>
                  </a:lnTo>
                  <a:lnTo>
                    <a:pt x="872" y="4120"/>
                  </a:lnTo>
                  <a:lnTo>
                    <a:pt x="1233" y="4039"/>
                  </a:lnTo>
                  <a:lnTo>
                    <a:pt x="1478" y="3969"/>
                  </a:lnTo>
                  <a:lnTo>
                    <a:pt x="1891" y="4025"/>
                  </a:lnTo>
                  <a:lnTo>
                    <a:pt x="1891" y="3710"/>
                  </a:lnTo>
                  <a:lnTo>
                    <a:pt x="1905" y="3693"/>
                  </a:lnTo>
                  <a:cubicBezTo>
                    <a:pt x="1940" y="3644"/>
                    <a:pt x="2269" y="3227"/>
                    <a:pt x="2528" y="3227"/>
                  </a:cubicBezTo>
                  <a:cubicBezTo>
                    <a:pt x="2759" y="3227"/>
                    <a:pt x="2951" y="3462"/>
                    <a:pt x="3007" y="3539"/>
                  </a:cubicBezTo>
                  <a:lnTo>
                    <a:pt x="3963" y="3724"/>
                  </a:lnTo>
                  <a:cubicBezTo>
                    <a:pt x="3991" y="3619"/>
                    <a:pt x="4051" y="3434"/>
                    <a:pt x="4145" y="3374"/>
                  </a:cubicBezTo>
                  <a:cubicBezTo>
                    <a:pt x="4180" y="3351"/>
                    <a:pt x="4219" y="3342"/>
                    <a:pt x="4260" y="3342"/>
                  </a:cubicBezTo>
                  <a:cubicBezTo>
                    <a:pt x="4305" y="3342"/>
                    <a:pt x="4351" y="3353"/>
                    <a:pt x="4397" y="3364"/>
                  </a:cubicBezTo>
                  <a:cubicBezTo>
                    <a:pt x="4442" y="3372"/>
                    <a:pt x="4489" y="3381"/>
                    <a:pt x="4529" y="3381"/>
                  </a:cubicBezTo>
                  <a:cubicBezTo>
                    <a:pt x="4552" y="3381"/>
                    <a:pt x="4573" y="3378"/>
                    <a:pt x="4590" y="3371"/>
                  </a:cubicBezTo>
                  <a:cubicBezTo>
                    <a:pt x="4733" y="3297"/>
                    <a:pt x="4940" y="3196"/>
                    <a:pt x="5195" y="3196"/>
                  </a:cubicBezTo>
                  <a:cubicBezTo>
                    <a:pt x="5265" y="3196"/>
                    <a:pt x="5335" y="3206"/>
                    <a:pt x="5402" y="3224"/>
                  </a:cubicBezTo>
                  <a:cubicBezTo>
                    <a:pt x="5441" y="3232"/>
                    <a:pt x="5469" y="3239"/>
                    <a:pt x="5490" y="3239"/>
                  </a:cubicBezTo>
                  <a:cubicBezTo>
                    <a:pt x="5527" y="3239"/>
                    <a:pt x="5545" y="3220"/>
                    <a:pt x="5574" y="3164"/>
                  </a:cubicBezTo>
                  <a:cubicBezTo>
                    <a:pt x="5598" y="3115"/>
                    <a:pt x="5640" y="3080"/>
                    <a:pt x="5693" y="3066"/>
                  </a:cubicBezTo>
                  <a:cubicBezTo>
                    <a:pt x="5721" y="3057"/>
                    <a:pt x="5750" y="3051"/>
                    <a:pt x="5781" y="3051"/>
                  </a:cubicBezTo>
                  <a:cubicBezTo>
                    <a:pt x="5788" y="3051"/>
                    <a:pt x="5794" y="3051"/>
                    <a:pt x="5801" y="3052"/>
                  </a:cubicBezTo>
                  <a:cubicBezTo>
                    <a:pt x="5973" y="3059"/>
                    <a:pt x="6179" y="3157"/>
                    <a:pt x="6249" y="3192"/>
                  </a:cubicBezTo>
                  <a:lnTo>
                    <a:pt x="6554" y="3139"/>
                  </a:lnTo>
                  <a:lnTo>
                    <a:pt x="6466" y="2898"/>
                  </a:lnTo>
                  <a:cubicBezTo>
                    <a:pt x="6396" y="2866"/>
                    <a:pt x="6333" y="2835"/>
                    <a:pt x="6270" y="2793"/>
                  </a:cubicBezTo>
                  <a:lnTo>
                    <a:pt x="6263" y="2789"/>
                  </a:lnTo>
                  <a:lnTo>
                    <a:pt x="6260" y="2786"/>
                  </a:lnTo>
                  <a:cubicBezTo>
                    <a:pt x="6239" y="2775"/>
                    <a:pt x="6221" y="2761"/>
                    <a:pt x="6204" y="2751"/>
                  </a:cubicBezTo>
                  <a:cubicBezTo>
                    <a:pt x="6148" y="2716"/>
                    <a:pt x="6106" y="2663"/>
                    <a:pt x="6081" y="2600"/>
                  </a:cubicBezTo>
                  <a:cubicBezTo>
                    <a:pt x="6081" y="2593"/>
                    <a:pt x="6078" y="2586"/>
                    <a:pt x="6078" y="2579"/>
                  </a:cubicBezTo>
                  <a:cubicBezTo>
                    <a:pt x="6078" y="2492"/>
                    <a:pt x="6078" y="2418"/>
                    <a:pt x="5931" y="2285"/>
                  </a:cubicBezTo>
                  <a:lnTo>
                    <a:pt x="5903" y="2261"/>
                  </a:lnTo>
                  <a:cubicBezTo>
                    <a:pt x="5843" y="2212"/>
                    <a:pt x="5780" y="2166"/>
                    <a:pt x="5717" y="2124"/>
                  </a:cubicBezTo>
                  <a:cubicBezTo>
                    <a:pt x="5619" y="2058"/>
                    <a:pt x="5542" y="2005"/>
                    <a:pt x="5542" y="1904"/>
                  </a:cubicBezTo>
                  <a:cubicBezTo>
                    <a:pt x="5542" y="1862"/>
                    <a:pt x="5525" y="1837"/>
                    <a:pt x="5444" y="1750"/>
                  </a:cubicBezTo>
                  <a:cubicBezTo>
                    <a:pt x="5409" y="1715"/>
                    <a:pt x="5371" y="1669"/>
                    <a:pt x="5321" y="1610"/>
                  </a:cubicBezTo>
                  <a:cubicBezTo>
                    <a:pt x="5174" y="1435"/>
                    <a:pt x="4936" y="1431"/>
                    <a:pt x="4933" y="1431"/>
                  </a:cubicBezTo>
                  <a:lnTo>
                    <a:pt x="4887" y="1431"/>
                  </a:lnTo>
                  <a:lnTo>
                    <a:pt x="4817" y="1256"/>
                  </a:lnTo>
                  <a:lnTo>
                    <a:pt x="4604" y="1225"/>
                  </a:lnTo>
                  <a:lnTo>
                    <a:pt x="4590" y="1218"/>
                  </a:lnTo>
                  <a:cubicBezTo>
                    <a:pt x="4544" y="1183"/>
                    <a:pt x="4516" y="1130"/>
                    <a:pt x="4520" y="1074"/>
                  </a:cubicBezTo>
                  <a:cubicBezTo>
                    <a:pt x="4523" y="1007"/>
                    <a:pt x="4572" y="951"/>
                    <a:pt x="4667" y="906"/>
                  </a:cubicBezTo>
                  <a:cubicBezTo>
                    <a:pt x="4688" y="895"/>
                    <a:pt x="4705" y="878"/>
                    <a:pt x="4712" y="857"/>
                  </a:cubicBezTo>
                  <a:cubicBezTo>
                    <a:pt x="4737" y="790"/>
                    <a:pt x="4677" y="678"/>
                    <a:pt x="4639" y="601"/>
                  </a:cubicBezTo>
                  <a:cubicBezTo>
                    <a:pt x="4625" y="573"/>
                    <a:pt x="4611" y="542"/>
                    <a:pt x="4600" y="510"/>
                  </a:cubicBezTo>
                  <a:cubicBezTo>
                    <a:pt x="4597" y="507"/>
                    <a:pt x="4597" y="503"/>
                    <a:pt x="4593" y="500"/>
                  </a:cubicBezTo>
                  <a:lnTo>
                    <a:pt x="4590" y="493"/>
                  </a:lnTo>
                  <a:lnTo>
                    <a:pt x="4586" y="486"/>
                  </a:lnTo>
                  <a:lnTo>
                    <a:pt x="4579" y="475"/>
                  </a:lnTo>
                  <a:lnTo>
                    <a:pt x="4576" y="468"/>
                  </a:lnTo>
                  <a:lnTo>
                    <a:pt x="4565" y="451"/>
                  </a:lnTo>
                  <a:lnTo>
                    <a:pt x="4562" y="444"/>
                  </a:lnTo>
                  <a:lnTo>
                    <a:pt x="4551" y="430"/>
                  </a:lnTo>
                  <a:lnTo>
                    <a:pt x="4541" y="416"/>
                  </a:lnTo>
                  <a:lnTo>
                    <a:pt x="4534" y="405"/>
                  </a:lnTo>
                  <a:lnTo>
                    <a:pt x="4516" y="381"/>
                  </a:lnTo>
                  <a:cubicBezTo>
                    <a:pt x="4446" y="286"/>
                    <a:pt x="4345" y="157"/>
                    <a:pt x="4243" y="38"/>
                  </a:cubicBezTo>
                  <a:lnTo>
                    <a:pt x="4226" y="38"/>
                  </a:lnTo>
                  <a:lnTo>
                    <a:pt x="4208" y="34"/>
                  </a:lnTo>
                  <a:lnTo>
                    <a:pt x="4198" y="31"/>
                  </a:lnTo>
                  <a:lnTo>
                    <a:pt x="4177" y="24"/>
                  </a:lnTo>
                  <a:lnTo>
                    <a:pt x="4170" y="20"/>
                  </a:lnTo>
                  <a:cubicBezTo>
                    <a:pt x="4163" y="17"/>
                    <a:pt x="4156" y="13"/>
                    <a:pt x="4145" y="10"/>
                  </a:cubicBezTo>
                  <a:cubicBezTo>
                    <a:pt x="4142" y="10"/>
                    <a:pt x="4138" y="6"/>
                    <a:pt x="4131" y="3"/>
                  </a:cubicBezTo>
                  <a:lnTo>
                    <a:pt x="4114" y="3"/>
                  </a:lnTo>
                  <a:cubicBezTo>
                    <a:pt x="4112" y="1"/>
                    <a:pt x="4109" y="0"/>
                    <a:pt x="4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5"/>
            <p:cNvSpPr/>
            <p:nvPr/>
          </p:nvSpPr>
          <p:spPr>
            <a:xfrm>
              <a:off x="5753555" y="3061149"/>
              <a:ext cx="165364" cy="134391"/>
            </a:xfrm>
            <a:custGeom>
              <a:avLst/>
              <a:gdLst/>
              <a:ahLst/>
              <a:cxnLst/>
              <a:rect l="l" t="t" r="r" b="b"/>
              <a:pathLst>
                <a:path w="6320" h="5136" extrusionOk="0">
                  <a:moveTo>
                    <a:pt x="1573" y="0"/>
                  </a:moveTo>
                  <a:cubicBezTo>
                    <a:pt x="1560" y="0"/>
                    <a:pt x="1539" y="14"/>
                    <a:pt x="1496" y="53"/>
                  </a:cubicBezTo>
                  <a:cubicBezTo>
                    <a:pt x="1452" y="94"/>
                    <a:pt x="1400" y="143"/>
                    <a:pt x="1334" y="143"/>
                  </a:cubicBezTo>
                  <a:cubicBezTo>
                    <a:pt x="1326" y="143"/>
                    <a:pt x="1318" y="142"/>
                    <a:pt x="1310" y="141"/>
                  </a:cubicBezTo>
                  <a:lnTo>
                    <a:pt x="1250" y="134"/>
                  </a:lnTo>
                  <a:cubicBezTo>
                    <a:pt x="1186" y="123"/>
                    <a:pt x="1068" y="103"/>
                    <a:pt x="976" y="103"/>
                  </a:cubicBezTo>
                  <a:cubicBezTo>
                    <a:pt x="924" y="103"/>
                    <a:pt x="880" y="109"/>
                    <a:pt x="858" y="127"/>
                  </a:cubicBezTo>
                  <a:cubicBezTo>
                    <a:pt x="820" y="158"/>
                    <a:pt x="802" y="284"/>
                    <a:pt x="792" y="365"/>
                  </a:cubicBezTo>
                  <a:cubicBezTo>
                    <a:pt x="778" y="470"/>
                    <a:pt x="767" y="526"/>
                    <a:pt x="736" y="561"/>
                  </a:cubicBezTo>
                  <a:cubicBezTo>
                    <a:pt x="659" y="638"/>
                    <a:pt x="512" y="831"/>
                    <a:pt x="512" y="901"/>
                  </a:cubicBezTo>
                  <a:cubicBezTo>
                    <a:pt x="512" y="915"/>
                    <a:pt x="508" y="929"/>
                    <a:pt x="508" y="939"/>
                  </a:cubicBezTo>
                  <a:lnTo>
                    <a:pt x="508" y="943"/>
                  </a:lnTo>
                  <a:cubicBezTo>
                    <a:pt x="501" y="978"/>
                    <a:pt x="487" y="1013"/>
                    <a:pt x="463" y="1041"/>
                  </a:cubicBezTo>
                  <a:lnTo>
                    <a:pt x="480" y="1139"/>
                  </a:lnTo>
                  <a:lnTo>
                    <a:pt x="487" y="1184"/>
                  </a:lnTo>
                  <a:lnTo>
                    <a:pt x="487" y="1195"/>
                  </a:lnTo>
                  <a:lnTo>
                    <a:pt x="491" y="1230"/>
                  </a:lnTo>
                  <a:lnTo>
                    <a:pt x="494" y="1244"/>
                  </a:lnTo>
                  <a:lnTo>
                    <a:pt x="498" y="1272"/>
                  </a:lnTo>
                  <a:lnTo>
                    <a:pt x="501" y="1289"/>
                  </a:lnTo>
                  <a:lnTo>
                    <a:pt x="505" y="1310"/>
                  </a:lnTo>
                  <a:lnTo>
                    <a:pt x="508" y="1328"/>
                  </a:lnTo>
                  <a:lnTo>
                    <a:pt x="508" y="1342"/>
                  </a:lnTo>
                  <a:cubicBezTo>
                    <a:pt x="508" y="1352"/>
                    <a:pt x="508" y="1363"/>
                    <a:pt x="512" y="1370"/>
                  </a:cubicBezTo>
                  <a:cubicBezTo>
                    <a:pt x="529" y="1527"/>
                    <a:pt x="575" y="2056"/>
                    <a:pt x="431" y="2199"/>
                  </a:cubicBezTo>
                  <a:cubicBezTo>
                    <a:pt x="351" y="2290"/>
                    <a:pt x="288" y="2388"/>
                    <a:pt x="239" y="2497"/>
                  </a:cubicBezTo>
                  <a:lnTo>
                    <a:pt x="235" y="2500"/>
                  </a:lnTo>
                  <a:lnTo>
                    <a:pt x="232" y="2514"/>
                  </a:lnTo>
                  <a:lnTo>
                    <a:pt x="214" y="2525"/>
                  </a:lnTo>
                  <a:cubicBezTo>
                    <a:pt x="106" y="2613"/>
                    <a:pt x="32" y="2739"/>
                    <a:pt x="11" y="2879"/>
                  </a:cubicBezTo>
                  <a:cubicBezTo>
                    <a:pt x="4" y="2935"/>
                    <a:pt x="1" y="2994"/>
                    <a:pt x="1" y="3050"/>
                  </a:cubicBezTo>
                  <a:cubicBezTo>
                    <a:pt x="1" y="3131"/>
                    <a:pt x="4" y="3215"/>
                    <a:pt x="11" y="3295"/>
                  </a:cubicBezTo>
                  <a:cubicBezTo>
                    <a:pt x="18" y="3365"/>
                    <a:pt x="25" y="3435"/>
                    <a:pt x="25" y="3512"/>
                  </a:cubicBezTo>
                  <a:cubicBezTo>
                    <a:pt x="25" y="3589"/>
                    <a:pt x="57" y="3645"/>
                    <a:pt x="99" y="3722"/>
                  </a:cubicBezTo>
                  <a:lnTo>
                    <a:pt x="120" y="3768"/>
                  </a:lnTo>
                  <a:lnTo>
                    <a:pt x="130" y="3782"/>
                  </a:lnTo>
                  <a:lnTo>
                    <a:pt x="144" y="3813"/>
                  </a:lnTo>
                  <a:lnTo>
                    <a:pt x="151" y="3834"/>
                  </a:lnTo>
                  <a:cubicBezTo>
                    <a:pt x="158" y="3845"/>
                    <a:pt x="162" y="3852"/>
                    <a:pt x="165" y="3862"/>
                  </a:cubicBezTo>
                  <a:cubicBezTo>
                    <a:pt x="169" y="3873"/>
                    <a:pt x="172" y="3880"/>
                    <a:pt x="176" y="3887"/>
                  </a:cubicBezTo>
                  <a:cubicBezTo>
                    <a:pt x="176" y="3894"/>
                    <a:pt x="179" y="3901"/>
                    <a:pt x="183" y="3908"/>
                  </a:cubicBezTo>
                  <a:lnTo>
                    <a:pt x="186" y="3915"/>
                  </a:lnTo>
                  <a:cubicBezTo>
                    <a:pt x="239" y="3985"/>
                    <a:pt x="508" y="4023"/>
                    <a:pt x="704" y="4055"/>
                  </a:cubicBezTo>
                  <a:cubicBezTo>
                    <a:pt x="799" y="4069"/>
                    <a:pt x="890" y="4083"/>
                    <a:pt x="963" y="4097"/>
                  </a:cubicBezTo>
                  <a:cubicBezTo>
                    <a:pt x="1254" y="4163"/>
                    <a:pt x="1545" y="4552"/>
                    <a:pt x="1534" y="4724"/>
                  </a:cubicBezTo>
                  <a:cubicBezTo>
                    <a:pt x="1527" y="4829"/>
                    <a:pt x="1681" y="5074"/>
                    <a:pt x="1790" y="5130"/>
                  </a:cubicBezTo>
                  <a:cubicBezTo>
                    <a:pt x="1798" y="5134"/>
                    <a:pt x="1809" y="5136"/>
                    <a:pt x="1822" y="5136"/>
                  </a:cubicBezTo>
                  <a:cubicBezTo>
                    <a:pt x="1884" y="5136"/>
                    <a:pt x="1992" y="5096"/>
                    <a:pt x="2070" y="5070"/>
                  </a:cubicBezTo>
                  <a:cubicBezTo>
                    <a:pt x="2147" y="5035"/>
                    <a:pt x="2231" y="5011"/>
                    <a:pt x="2315" y="5004"/>
                  </a:cubicBezTo>
                  <a:lnTo>
                    <a:pt x="2350" y="5004"/>
                  </a:lnTo>
                  <a:cubicBezTo>
                    <a:pt x="2850" y="5004"/>
                    <a:pt x="2973" y="4962"/>
                    <a:pt x="2997" y="4937"/>
                  </a:cubicBezTo>
                  <a:cubicBezTo>
                    <a:pt x="3025" y="4916"/>
                    <a:pt x="3057" y="4902"/>
                    <a:pt x="3088" y="4902"/>
                  </a:cubicBezTo>
                  <a:cubicBezTo>
                    <a:pt x="3095" y="4885"/>
                    <a:pt x="3102" y="4867"/>
                    <a:pt x="3109" y="4850"/>
                  </a:cubicBezTo>
                  <a:lnTo>
                    <a:pt x="3113" y="4832"/>
                  </a:lnTo>
                  <a:lnTo>
                    <a:pt x="3123" y="4797"/>
                  </a:lnTo>
                  <a:lnTo>
                    <a:pt x="3130" y="4780"/>
                  </a:lnTo>
                  <a:lnTo>
                    <a:pt x="3141" y="4748"/>
                  </a:lnTo>
                  <a:lnTo>
                    <a:pt x="3144" y="4727"/>
                  </a:lnTo>
                  <a:lnTo>
                    <a:pt x="3155" y="4699"/>
                  </a:lnTo>
                  <a:lnTo>
                    <a:pt x="3158" y="4678"/>
                  </a:lnTo>
                  <a:lnTo>
                    <a:pt x="3165" y="4653"/>
                  </a:lnTo>
                  <a:lnTo>
                    <a:pt x="3172" y="4636"/>
                  </a:lnTo>
                  <a:lnTo>
                    <a:pt x="3176" y="4611"/>
                  </a:lnTo>
                  <a:lnTo>
                    <a:pt x="3183" y="4590"/>
                  </a:lnTo>
                  <a:lnTo>
                    <a:pt x="3186" y="4569"/>
                  </a:lnTo>
                  <a:lnTo>
                    <a:pt x="3190" y="4552"/>
                  </a:lnTo>
                  <a:lnTo>
                    <a:pt x="3197" y="4531"/>
                  </a:lnTo>
                  <a:lnTo>
                    <a:pt x="3200" y="4517"/>
                  </a:lnTo>
                  <a:lnTo>
                    <a:pt x="3204" y="4496"/>
                  </a:lnTo>
                  <a:lnTo>
                    <a:pt x="3207" y="4485"/>
                  </a:lnTo>
                  <a:lnTo>
                    <a:pt x="3211" y="4468"/>
                  </a:lnTo>
                  <a:lnTo>
                    <a:pt x="3211" y="4457"/>
                  </a:lnTo>
                  <a:lnTo>
                    <a:pt x="3214" y="4440"/>
                  </a:lnTo>
                  <a:lnTo>
                    <a:pt x="3214" y="4433"/>
                  </a:lnTo>
                  <a:lnTo>
                    <a:pt x="3218" y="4419"/>
                  </a:lnTo>
                  <a:lnTo>
                    <a:pt x="3218" y="4415"/>
                  </a:lnTo>
                  <a:lnTo>
                    <a:pt x="3218" y="4401"/>
                  </a:lnTo>
                  <a:lnTo>
                    <a:pt x="3218" y="4391"/>
                  </a:lnTo>
                  <a:lnTo>
                    <a:pt x="3221" y="4370"/>
                  </a:lnTo>
                  <a:lnTo>
                    <a:pt x="3235" y="4352"/>
                  </a:lnTo>
                  <a:cubicBezTo>
                    <a:pt x="3617" y="3960"/>
                    <a:pt x="3838" y="3754"/>
                    <a:pt x="3894" y="3740"/>
                  </a:cubicBezTo>
                  <a:cubicBezTo>
                    <a:pt x="3922" y="3733"/>
                    <a:pt x="3953" y="3733"/>
                    <a:pt x="3985" y="3733"/>
                  </a:cubicBezTo>
                  <a:lnTo>
                    <a:pt x="3995" y="3733"/>
                  </a:lnTo>
                  <a:cubicBezTo>
                    <a:pt x="4013" y="3735"/>
                    <a:pt x="4030" y="3736"/>
                    <a:pt x="4047" y="3736"/>
                  </a:cubicBezTo>
                  <a:cubicBezTo>
                    <a:pt x="4081" y="3736"/>
                    <a:pt x="4114" y="3732"/>
                    <a:pt x="4149" y="3722"/>
                  </a:cubicBezTo>
                  <a:cubicBezTo>
                    <a:pt x="4163" y="3719"/>
                    <a:pt x="4181" y="3708"/>
                    <a:pt x="4195" y="3701"/>
                  </a:cubicBezTo>
                  <a:cubicBezTo>
                    <a:pt x="4227" y="3680"/>
                    <a:pt x="4265" y="3669"/>
                    <a:pt x="4304" y="3669"/>
                  </a:cubicBezTo>
                  <a:cubicBezTo>
                    <a:pt x="4335" y="3669"/>
                    <a:pt x="4366" y="3677"/>
                    <a:pt x="4394" y="3691"/>
                  </a:cubicBezTo>
                  <a:cubicBezTo>
                    <a:pt x="4520" y="3743"/>
                    <a:pt x="4618" y="3845"/>
                    <a:pt x="4671" y="3971"/>
                  </a:cubicBezTo>
                  <a:cubicBezTo>
                    <a:pt x="4695" y="3932"/>
                    <a:pt x="4723" y="3880"/>
                    <a:pt x="4744" y="3841"/>
                  </a:cubicBezTo>
                  <a:cubicBezTo>
                    <a:pt x="4758" y="3810"/>
                    <a:pt x="4772" y="3782"/>
                    <a:pt x="4786" y="3754"/>
                  </a:cubicBezTo>
                  <a:lnTo>
                    <a:pt x="4835" y="3663"/>
                  </a:lnTo>
                  <a:cubicBezTo>
                    <a:pt x="4930" y="3491"/>
                    <a:pt x="5182" y="3036"/>
                    <a:pt x="5182" y="2942"/>
                  </a:cubicBezTo>
                  <a:cubicBezTo>
                    <a:pt x="5182" y="2840"/>
                    <a:pt x="5276" y="2763"/>
                    <a:pt x="5357" y="2693"/>
                  </a:cubicBezTo>
                  <a:cubicBezTo>
                    <a:pt x="5388" y="2672"/>
                    <a:pt x="5416" y="2644"/>
                    <a:pt x="5441" y="2616"/>
                  </a:cubicBezTo>
                  <a:lnTo>
                    <a:pt x="5441" y="2584"/>
                  </a:lnTo>
                  <a:cubicBezTo>
                    <a:pt x="5437" y="2476"/>
                    <a:pt x="5434" y="2311"/>
                    <a:pt x="5546" y="2266"/>
                  </a:cubicBezTo>
                  <a:cubicBezTo>
                    <a:pt x="5588" y="2245"/>
                    <a:pt x="5651" y="2052"/>
                    <a:pt x="5634" y="1986"/>
                  </a:cubicBezTo>
                  <a:cubicBezTo>
                    <a:pt x="5609" y="1853"/>
                    <a:pt x="5966" y="1338"/>
                    <a:pt x="5970" y="1335"/>
                  </a:cubicBezTo>
                  <a:cubicBezTo>
                    <a:pt x="6005" y="1289"/>
                    <a:pt x="6064" y="1275"/>
                    <a:pt x="6131" y="1261"/>
                  </a:cubicBezTo>
                  <a:cubicBezTo>
                    <a:pt x="6218" y="1244"/>
                    <a:pt x="6278" y="1230"/>
                    <a:pt x="6281" y="1188"/>
                  </a:cubicBezTo>
                  <a:cubicBezTo>
                    <a:pt x="6285" y="1160"/>
                    <a:pt x="6288" y="1132"/>
                    <a:pt x="6292" y="1100"/>
                  </a:cubicBezTo>
                  <a:cubicBezTo>
                    <a:pt x="6302" y="1037"/>
                    <a:pt x="6320" y="925"/>
                    <a:pt x="6292" y="918"/>
                  </a:cubicBezTo>
                  <a:cubicBezTo>
                    <a:pt x="6183" y="883"/>
                    <a:pt x="6022" y="750"/>
                    <a:pt x="6022" y="631"/>
                  </a:cubicBezTo>
                  <a:lnTo>
                    <a:pt x="6022" y="607"/>
                  </a:lnTo>
                  <a:lnTo>
                    <a:pt x="6022" y="600"/>
                  </a:lnTo>
                  <a:lnTo>
                    <a:pt x="6022" y="579"/>
                  </a:lnTo>
                  <a:lnTo>
                    <a:pt x="6022" y="568"/>
                  </a:lnTo>
                  <a:lnTo>
                    <a:pt x="6022" y="547"/>
                  </a:lnTo>
                  <a:lnTo>
                    <a:pt x="6022" y="533"/>
                  </a:lnTo>
                  <a:lnTo>
                    <a:pt x="6022" y="508"/>
                  </a:lnTo>
                  <a:lnTo>
                    <a:pt x="6022" y="494"/>
                  </a:lnTo>
                  <a:cubicBezTo>
                    <a:pt x="6022" y="480"/>
                    <a:pt x="6026" y="470"/>
                    <a:pt x="6026" y="456"/>
                  </a:cubicBezTo>
                  <a:lnTo>
                    <a:pt x="6026" y="449"/>
                  </a:lnTo>
                  <a:cubicBezTo>
                    <a:pt x="6029" y="438"/>
                    <a:pt x="6029" y="424"/>
                    <a:pt x="6033" y="414"/>
                  </a:cubicBezTo>
                  <a:lnTo>
                    <a:pt x="6033" y="400"/>
                  </a:lnTo>
                  <a:cubicBezTo>
                    <a:pt x="6033" y="393"/>
                    <a:pt x="6033" y="386"/>
                    <a:pt x="6036" y="382"/>
                  </a:cubicBezTo>
                  <a:cubicBezTo>
                    <a:pt x="5987" y="344"/>
                    <a:pt x="5949" y="295"/>
                    <a:pt x="5931" y="235"/>
                  </a:cubicBezTo>
                  <a:cubicBezTo>
                    <a:pt x="5917" y="207"/>
                    <a:pt x="5900" y="183"/>
                    <a:pt x="5879" y="158"/>
                  </a:cubicBezTo>
                  <a:cubicBezTo>
                    <a:pt x="5872" y="148"/>
                    <a:pt x="5865" y="141"/>
                    <a:pt x="5854" y="134"/>
                  </a:cubicBezTo>
                  <a:cubicBezTo>
                    <a:pt x="5847" y="123"/>
                    <a:pt x="5833" y="106"/>
                    <a:pt x="5826" y="95"/>
                  </a:cubicBezTo>
                  <a:cubicBezTo>
                    <a:pt x="5816" y="81"/>
                    <a:pt x="5805" y="71"/>
                    <a:pt x="5788" y="60"/>
                  </a:cubicBezTo>
                  <a:cubicBezTo>
                    <a:pt x="5782" y="59"/>
                    <a:pt x="5776" y="58"/>
                    <a:pt x="5770" y="58"/>
                  </a:cubicBezTo>
                  <a:cubicBezTo>
                    <a:pt x="5763" y="58"/>
                    <a:pt x="5756" y="59"/>
                    <a:pt x="5749" y="60"/>
                  </a:cubicBezTo>
                  <a:cubicBezTo>
                    <a:pt x="5732" y="71"/>
                    <a:pt x="5718" y="81"/>
                    <a:pt x="5704" y="95"/>
                  </a:cubicBezTo>
                  <a:cubicBezTo>
                    <a:pt x="5690" y="106"/>
                    <a:pt x="5679" y="120"/>
                    <a:pt x="5665" y="137"/>
                  </a:cubicBezTo>
                  <a:cubicBezTo>
                    <a:pt x="5651" y="155"/>
                    <a:pt x="5641" y="165"/>
                    <a:pt x="5630" y="179"/>
                  </a:cubicBezTo>
                  <a:lnTo>
                    <a:pt x="5613" y="200"/>
                  </a:lnTo>
                  <a:cubicBezTo>
                    <a:pt x="5536" y="291"/>
                    <a:pt x="5458" y="386"/>
                    <a:pt x="5364" y="417"/>
                  </a:cubicBezTo>
                  <a:cubicBezTo>
                    <a:pt x="5332" y="429"/>
                    <a:pt x="5298" y="433"/>
                    <a:pt x="5263" y="433"/>
                  </a:cubicBezTo>
                  <a:cubicBezTo>
                    <a:pt x="5123" y="433"/>
                    <a:pt x="4971" y="357"/>
                    <a:pt x="4881" y="309"/>
                  </a:cubicBezTo>
                  <a:lnTo>
                    <a:pt x="4863" y="302"/>
                  </a:lnTo>
                  <a:cubicBezTo>
                    <a:pt x="4839" y="289"/>
                    <a:pt x="4764" y="285"/>
                    <a:pt x="4679" y="285"/>
                  </a:cubicBezTo>
                  <a:cubicBezTo>
                    <a:pt x="4628" y="285"/>
                    <a:pt x="4573" y="287"/>
                    <a:pt x="4524" y="288"/>
                  </a:cubicBezTo>
                  <a:lnTo>
                    <a:pt x="4468" y="288"/>
                  </a:lnTo>
                  <a:cubicBezTo>
                    <a:pt x="4412" y="288"/>
                    <a:pt x="4356" y="291"/>
                    <a:pt x="4310" y="295"/>
                  </a:cubicBezTo>
                  <a:cubicBezTo>
                    <a:pt x="4268" y="295"/>
                    <a:pt x="4230" y="295"/>
                    <a:pt x="4191" y="291"/>
                  </a:cubicBezTo>
                  <a:cubicBezTo>
                    <a:pt x="4188" y="291"/>
                    <a:pt x="4185" y="291"/>
                    <a:pt x="4183" y="291"/>
                  </a:cubicBezTo>
                  <a:cubicBezTo>
                    <a:pt x="4117" y="291"/>
                    <a:pt x="4034" y="364"/>
                    <a:pt x="3960" y="431"/>
                  </a:cubicBezTo>
                  <a:cubicBezTo>
                    <a:pt x="3922" y="473"/>
                    <a:pt x="3873" y="508"/>
                    <a:pt x="3824" y="540"/>
                  </a:cubicBezTo>
                  <a:cubicBezTo>
                    <a:pt x="3792" y="558"/>
                    <a:pt x="3761" y="568"/>
                    <a:pt x="3726" y="575"/>
                  </a:cubicBezTo>
                  <a:cubicBezTo>
                    <a:pt x="3670" y="582"/>
                    <a:pt x="3614" y="586"/>
                    <a:pt x="3558" y="586"/>
                  </a:cubicBezTo>
                  <a:cubicBezTo>
                    <a:pt x="3450" y="586"/>
                    <a:pt x="3343" y="572"/>
                    <a:pt x="3239" y="547"/>
                  </a:cubicBezTo>
                  <a:cubicBezTo>
                    <a:pt x="3193" y="526"/>
                    <a:pt x="3148" y="505"/>
                    <a:pt x="3106" y="473"/>
                  </a:cubicBezTo>
                  <a:lnTo>
                    <a:pt x="3053" y="442"/>
                  </a:lnTo>
                  <a:cubicBezTo>
                    <a:pt x="2987" y="396"/>
                    <a:pt x="2875" y="323"/>
                    <a:pt x="2840" y="323"/>
                  </a:cubicBezTo>
                  <a:cubicBezTo>
                    <a:pt x="2689" y="326"/>
                    <a:pt x="2546" y="368"/>
                    <a:pt x="2420" y="442"/>
                  </a:cubicBezTo>
                  <a:cubicBezTo>
                    <a:pt x="2390" y="462"/>
                    <a:pt x="2357" y="473"/>
                    <a:pt x="2323" y="473"/>
                  </a:cubicBezTo>
                  <a:cubicBezTo>
                    <a:pt x="2309" y="473"/>
                    <a:pt x="2294" y="471"/>
                    <a:pt x="2280" y="466"/>
                  </a:cubicBezTo>
                  <a:cubicBezTo>
                    <a:pt x="2192" y="442"/>
                    <a:pt x="2143" y="347"/>
                    <a:pt x="2098" y="256"/>
                  </a:cubicBezTo>
                  <a:cubicBezTo>
                    <a:pt x="2080" y="214"/>
                    <a:pt x="2056" y="176"/>
                    <a:pt x="2028" y="137"/>
                  </a:cubicBezTo>
                  <a:cubicBezTo>
                    <a:pt x="2000" y="102"/>
                    <a:pt x="1937" y="99"/>
                    <a:pt x="1867" y="95"/>
                  </a:cubicBezTo>
                  <a:cubicBezTo>
                    <a:pt x="1779" y="88"/>
                    <a:pt x="1681" y="85"/>
                    <a:pt x="1597" y="15"/>
                  </a:cubicBezTo>
                  <a:cubicBezTo>
                    <a:pt x="1589" y="6"/>
                    <a:pt x="1582" y="0"/>
                    <a:pt x="157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5"/>
            <p:cNvSpPr/>
            <p:nvPr/>
          </p:nvSpPr>
          <p:spPr>
            <a:xfrm>
              <a:off x="5725532" y="3082083"/>
              <a:ext cx="38489" cy="83995"/>
            </a:xfrm>
            <a:custGeom>
              <a:avLst/>
              <a:gdLst/>
              <a:ahLst/>
              <a:cxnLst/>
              <a:rect l="l" t="t" r="r" b="b"/>
              <a:pathLst>
                <a:path w="1471" h="3210" extrusionOk="0">
                  <a:moveTo>
                    <a:pt x="1062" y="0"/>
                  </a:moveTo>
                  <a:cubicBezTo>
                    <a:pt x="1045" y="0"/>
                    <a:pt x="1029" y="6"/>
                    <a:pt x="1016" y="17"/>
                  </a:cubicBezTo>
                  <a:cubicBezTo>
                    <a:pt x="1009" y="20"/>
                    <a:pt x="1005" y="24"/>
                    <a:pt x="1005" y="31"/>
                  </a:cubicBezTo>
                  <a:cubicBezTo>
                    <a:pt x="1002" y="34"/>
                    <a:pt x="998" y="38"/>
                    <a:pt x="995" y="41"/>
                  </a:cubicBezTo>
                  <a:lnTo>
                    <a:pt x="995" y="48"/>
                  </a:lnTo>
                  <a:cubicBezTo>
                    <a:pt x="995" y="52"/>
                    <a:pt x="991" y="55"/>
                    <a:pt x="988" y="59"/>
                  </a:cubicBezTo>
                  <a:lnTo>
                    <a:pt x="984" y="66"/>
                  </a:lnTo>
                  <a:cubicBezTo>
                    <a:pt x="984" y="73"/>
                    <a:pt x="984" y="76"/>
                    <a:pt x="981" y="83"/>
                  </a:cubicBezTo>
                  <a:lnTo>
                    <a:pt x="981" y="87"/>
                  </a:lnTo>
                  <a:cubicBezTo>
                    <a:pt x="974" y="118"/>
                    <a:pt x="974" y="150"/>
                    <a:pt x="981" y="181"/>
                  </a:cubicBezTo>
                  <a:lnTo>
                    <a:pt x="1030" y="388"/>
                  </a:lnTo>
                  <a:lnTo>
                    <a:pt x="967" y="328"/>
                  </a:lnTo>
                  <a:lnTo>
                    <a:pt x="963" y="335"/>
                  </a:lnTo>
                  <a:lnTo>
                    <a:pt x="956" y="339"/>
                  </a:lnTo>
                  <a:lnTo>
                    <a:pt x="953" y="346"/>
                  </a:lnTo>
                  <a:lnTo>
                    <a:pt x="946" y="353"/>
                  </a:lnTo>
                  <a:lnTo>
                    <a:pt x="942" y="356"/>
                  </a:lnTo>
                  <a:lnTo>
                    <a:pt x="939" y="360"/>
                  </a:lnTo>
                  <a:lnTo>
                    <a:pt x="932" y="367"/>
                  </a:lnTo>
                  <a:lnTo>
                    <a:pt x="925" y="370"/>
                  </a:lnTo>
                  <a:lnTo>
                    <a:pt x="921" y="374"/>
                  </a:lnTo>
                  <a:lnTo>
                    <a:pt x="914" y="377"/>
                  </a:lnTo>
                  <a:lnTo>
                    <a:pt x="907" y="384"/>
                  </a:lnTo>
                  <a:lnTo>
                    <a:pt x="904" y="384"/>
                  </a:lnTo>
                  <a:lnTo>
                    <a:pt x="897" y="391"/>
                  </a:lnTo>
                  <a:lnTo>
                    <a:pt x="886" y="398"/>
                  </a:lnTo>
                  <a:cubicBezTo>
                    <a:pt x="865" y="409"/>
                    <a:pt x="844" y="426"/>
                    <a:pt x="827" y="444"/>
                  </a:cubicBezTo>
                  <a:cubicBezTo>
                    <a:pt x="736" y="559"/>
                    <a:pt x="389" y="566"/>
                    <a:pt x="322" y="566"/>
                  </a:cubicBezTo>
                  <a:cubicBezTo>
                    <a:pt x="294" y="566"/>
                    <a:pt x="235" y="622"/>
                    <a:pt x="196" y="657"/>
                  </a:cubicBezTo>
                  <a:cubicBezTo>
                    <a:pt x="151" y="706"/>
                    <a:pt x="98" y="745"/>
                    <a:pt x="35" y="773"/>
                  </a:cubicBezTo>
                  <a:cubicBezTo>
                    <a:pt x="25" y="776"/>
                    <a:pt x="11" y="780"/>
                    <a:pt x="0" y="780"/>
                  </a:cubicBezTo>
                  <a:lnTo>
                    <a:pt x="0" y="801"/>
                  </a:lnTo>
                  <a:lnTo>
                    <a:pt x="0" y="825"/>
                  </a:lnTo>
                  <a:cubicBezTo>
                    <a:pt x="0" y="832"/>
                    <a:pt x="0" y="843"/>
                    <a:pt x="4" y="850"/>
                  </a:cubicBezTo>
                  <a:cubicBezTo>
                    <a:pt x="4" y="857"/>
                    <a:pt x="4" y="864"/>
                    <a:pt x="4" y="867"/>
                  </a:cubicBezTo>
                  <a:cubicBezTo>
                    <a:pt x="4" y="881"/>
                    <a:pt x="4" y="895"/>
                    <a:pt x="7" y="906"/>
                  </a:cubicBezTo>
                  <a:cubicBezTo>
                    <a:pt x="7" y="909"/>
                    <a:pt x="7" y="916"/>
                    <a:pt x="11" y="920"/>
                  </a:cubicBezTo>
                  <a:cubicBezTo>
                    <a:pt x="14" y="923"/>
                    <a:pt x="11" y="934"/>
                    <a:pt x="14" y="937"/>
                  </a:cubicBezTo>
                  <a:cubicBezTo>
                    <a:pt x="14" y="944"/>
                    <a:pt x="14" y="948"/>
                    <a:pt x="18" y="951"/>
                  </a:cubicBezTo>
                  <a:cubicBezTo>
                    <a:pt x="21" y="955"/>
                    <a:pt x="18" y="962"/>
                    <a:pt x="21" y="969"/>
                  </a:cubicBezTo>
                  <a:lnTo>
                    <a:pt x="25" y="979"/>
                  </a:lnTo>
                  <a:cubicBezTo>
                    <a:pt x="25" y="983"/>
                    <a:pt x="28" y="990"/>
                    <a:pt x="28" y="993"/>
                  </a:cubicBezTo>
                  <a:lnTo>
                    <a:pt x="32" y="1004"/>
                  </a:lnTo>
                  <a:lnTo>
                    <a:pt x="39" y="1014"/>
                  </a:lnTo>
                  <a:lnTo>
                    <a:pt x="42" y="1025"/>
                  </a:lnTo>
                  <a:lnTo>
                    <a:pt x="49" y="1032"/>
                  </a:lnTo>
                  <a:lnTo>
                    <a:pt x="53" y="1042"/>
                  </a:lnTo>
                  <a:lnTo>
                    <a:pt x="60" y="1049"/>
                  </a:lnTo>
                  <a:lnTo>
                    <a:pt x="67" y="1056"/>
                  </a:lnTo>
                  <a:lnTo>
                    <a:pt x="74" y="1063"/>
                  </a:lnTo>
                  <a:lnTo>
                    <a:pt x="81" y="1070"/>
                  </a:lnTo>
                  <a:lnTo>
                    <a:pt x="88" y="1077"/>
                  </a:lnTo>
                  <a:lnTo>
                    <a:pt x="95" y="1081"/>
                  </a:lnTo>
                  <a:lnTo>
                    <a:pt x="105" y="1088"/>
                  </a:lnTo>
                  <a:lnTo>
                    <a:pt x="112" y="1091"/>
                  </a:lnTo>
                  <a:lnTo>
                    <a:pt x="123" y="1098"/>
                  </a:lnTo>
                  <a:lnTo>
                    <a:pt x="130" y="1105"/>
                  </a:lnTo>
                  <a:lnTo>
                    <a:pt x="144" y="1112"/>
                  </a:lnTo>
                  <a:lnTo>
                    <a:pt x="151" y="1116"/>
                  </a:lnTo>
                  <a:lnTo>
                    <a:pt x="172" y="1126"/>
                  </a:lnTo>
                  <a:cubicBezTo>
                    <a:pt x="196" y="1140"/>
                    <a:pt x="224" y="1154"/>
                    <a:pt x="256" y="1172"/>
                  </a:cubicBezTo>
                  <a:cubicBezTo>
                    <a:pt x="435" y="1273"/>
                    <a:pt x="403" y="1420"/>
                    <a:pt x="382" y="1504"/>
                  </a:cubicBezTo>
                  <a:cubicBezTo>
                    <a:pt x="372" y="1557"/>
                    <a:pt x="365" y="1581"/>
                    <a:pt x="379" y="1592"/>
                  </a:cubicBezTo>
                  <a:cubicBezTo>
                    <a:pt x="442" y="1658"/>
                    <a:pt x="459" y="1760"/>
                    <a:pt x="466" y="1886"/>
                  </a:cubicBezTo>
                  <a:cubicBezTo>
                    <a:pt x="466" y="1932"/>
                    <a:pt x="470" y="1974"/>
                    <a:pt x="470" y="2023"/>
                  </a:cubicBezTo>
                  <a:cubicBezTo>
                    <a:pt x="470" y="2100"/>
                    <a:pt x="473" y="2187"/>
                    <a:pt x="480" y="2275"/>
                  </a:cubicBezTo>
                  <a:lnTo>
                    <a:pt x="480" y="2303"/>
                  </a:lnTo>
                  <a:lnTo>
                    <a:pt x="480" y="2320"/>
                  </a:lnTo>
                  <a:lnTo>
                    <a:pt x="480" y="2338"/>
                  </a:lnTo>
                  <a:lnTo>
                    <a:pt x="480" y="2359"/>
                  </a:lnTo>
                  <a:lnTo>
                    <a:pt x="480" y="2373"/>
                  </a:lnTo>
                  <a:lnTo>
                    <a:pt x="480" y="2404"/>
                  </a:lnTo>
                  <a:lnTo>
                    <a:pt x="480" y="2415"/>
                  </a:lnTo>
                  <a:lnTo>
                    <a:pt x="480" y="2450"/>
                  </a:lnTo>
                  <a:lnTo>
                    <a:pt x="480" y="2457"/>
                  </a:lnTo>
                  <a:lnTo>
                    <a:pt x="484" y="2502"/>
                  </a:lnTo>
                  <a:lnTo>
                    <a:pt x="484" y="2506"/>
                  </a:lnTo>
                  <a:cubicBezTo>
                    <a:pt x="487" y="2621"/>
                    <a:pt x="494" y="2772"/>
                    <a:pt x="501" y="2954"/>
                  </a:cubicBezTo>
                  <a:lnTo>
                    <a:pt x="501" y="2968"/>
                  </a:lnTo>
                  <a:cubicBezTo>
                    <a:pt x="501" y="2985"/>
                    <a:pt x="501" y="3006"/>
                    <a:pt x="505" y="3024"/>
                  </a:cubicBezTo>
                  <a:lnTo>
                    <a:pt x="505" y="3076"/>
                  </a:lnTo>
                  <a:lnTo>
                    <a:pt x="505" y="3104"/>
                  </a:lnTo>
                  <a:cubicBezTo>
                    <a:pt x="505" y="3139"/>
                    <a:pt x="508" y="3174"/>
                    <a:pt x="508" y="3209"/>
                  </a:cubicBezTo>
                  <a:cubicBezTo>
                    <a:pt x="610" y="3195"/>
                    <a:pt x="711" y="3188"/>
                    <a:pt x="813" y="3188"/>
                  </a:cubicBezTo>
                  <a:cubicBezTo>
                    <a:pt x="869" y="3188"/>
                    <a:pt x="921" y="3150"/>
                    <a:pt x="974" y="3111"/>
                  </a:cubicBezTo>
                  <a:cubicBezTo>
                    <a:pt x="1005" y="3087"/>
                    <a:pt x="1040" y="3066"/>
                    <a:pt x="1079" y="3052"/>
                  </a:cubicBezTo>
                  <a:lnTo>
                    <a:pt x="1075" y="3041"/>
                  </a:lnTo>
                  <a:cubicBezTo>
                    <a:pt x="1065" y="3020"/>
                    <a:pt x="1054" y="2999"/>
                    <a:pt x="1040" y="2978"/>
                  </a:cubicBezTo>
                  <a:cubicBezTo>
                    <a:pt x="998" y="2891"/>
                    <a:pt x="953" y="2807"/>
                    <a:pt x="953" y="2705"/>
                  </a:cubicBezTo>
                  <a:cubicBezTo>
                    <a:pt x="953" y="2635"/>
                    <a:pt x="949" y="2569"/>
                    <a:pt x="942" y="2499"/>
                  </a:cubicBezTo>
                  <a:cubicBezTo>
                    <a:pt x="925" y="2352"/>
                    <a:pt x="925" y="2201"/>
                    <a:pt x="942" y="2054"/>
                  </a:cubicBezTo>
                  <a:cubicBezTo>
                    <a:pt x="960" y="1907"/>
                    <a:pt x="1026" y="1774"/>
                    <a:pt x="1131" y="1669"/>
                  </a:cubicBezTo>
                  <a:cubicBezTo>
                    <a:pt x="1142" y="1658"/>
                    <a:pt x="1152" y="1648"/>
                    <a:pt x="1159" y="1641"/>
                  </a:cubicBezTo>
                  <a:cubicBezTo>
                    <a:pt x="1170" y="1630"/>
                    <a:pt x="1177" y="1623"/>
                    <a:pt x="1184" y="1620"/>
                  </a:cubicBezTo>
                  <a:cubicBezTo>
                    <a:pt x="1236" y="1501"/>
                    <a:pt x="1310" y="1396"/>
                    <a:pt x="1397" y="1301"/>
                  </a:cubicBezTo>
                  <a:cubicBezTo>
                    <a:pt x="1467" y="1231"/>
                    <a:pt x="1471" y="878"/>
                    <a:pt x="1439" y="577"/>
                  </a:cubicBezTo>
                  <a:cubicBezTo>
                    <a:pt x="1439" y="570"/>
                    <a:pt x="1439" y="563"/>
                    <a:pt x="1439" y="556"/>
                  </a:cubicBezTo>
                  <a:lnTo>
                    <a:pt x="1439" y="552"/>
                  </a:lnTo>
                  <a:lnTo>
                    <a:pt x="1436" y="528"/>
                  </a:lnTo>
                  <a:lnTo>
                    <a:pt x="1436" y="524"/>
                  </a:lnTo>
                  <a:cubicBezTo>
                    <a:pt x="1432" y="503"/>
                    <a:pt x="1429" y="479"/>
                    <a:pt x="1425" y="454"/>
                  </a:cubicBezTo>
                  <a:cubicBezTo>
                    <a:pt x="1422" y="426"/>
                    <a:pt x="1415" y="398"/>
                    <a:pt x="1411" y="370"/>
                  </a:cubicBezTo>
                  <a:lnTo>
                    <a:pt x="1408" y="332"/>
                  </a:lnTo>
                  <a:lnTo>
                    <a:pt x="1404" y="314"/>
                  </a:lnTo>
                  <a:lnTo>
                    <a:pt x="1404" y="304"/>
                  </a:lnTo>
                  <a:lnTo>
                    <a:pt x="1401" y="286"/>
                  </a:lnTo>
                  <a:cubicBezTo>
                    <a:pt x="1369" y="286"/>
                    <a:pt x="1338" y="286"/>
                    <a:pt x="1306" y="279"/>
                  </a:cubicBezTo>
                  <a:cubicBezTo>
                    <a:pt x="1289" y="272"/>
                    <a:pt x="1275" y="269"/>
                    <a:pt x="1261" y="262"/>
                  </a:cubicBezTo>
                  <a:cubicBezTo>
                    <a:pt x="1194" y="234"/>
                    <a:pt x="1149" y="171"/>
                    <a:pt x="1142" y="101"/>
                  </a:cubicBezTo>
                  <a:cubicBezTo>
                    <a:pt x="1142" y="90"/>
                    <a:pt x="1142" y="83"/>
                    <a:pt x="1142" y="80"/>
                  </a:cubicBezTo>
                  <a:cubicBezTo>
                    <a:pt x="1135" y="31"/>
                    <a:pt x="1135" y="17"/>
                    <a:pt x="1093" y="6"/>
                  </a:cubicBezTo>
                  <a:cubicBezTo>
                    <a:pt x="1082" y="2"/>
                    <a:pt x="1072" y="0"/>
                    <a:pt x="10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5"/>
            <p:cNvSpPr/>
            <p:nvPr/>
          </p:nvSpPr>
          <p:spPr>
            <a:xfrm>
              <a:off x="5763367" y="3096056"/>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5"/>
            <p:cNvSpPr/>
            <p:nvPr/>
          </p:nvSpPr>
          <p:spPr>
            <a:xfrm>
              <a:off x="5754026" y="3162021"/>
              <a:ext cx="209" cy="209"/>
            </a:xfrm>
            <a:custGeom>
              <a:avLst/>
              <a:gdLst/>
              <a:ahLst/>
              <a:cxnLst/>
              <a:rect l="l" t="t" r="r" b="b"/>
              <a:pathLst>
                <a:path w="8" h="8" extrusionOk="0">
                  <a:moveTo>
                    <a:pt x="7"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5"/>
            <p:cNvSpPr/>
            <p:nvPr/>
          </p:nvSpPr>
          <p:spPr>
            <a:xfrm>
              <a:off x="5763446" y="3096788"/>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55"/>
            <p:cNvSpPr/>
            <p:nvPr/>
          </p:nvSpPr>
          <p:spPr>
            <a:xfrm>
              <a:off x="5763079" y="3094224"/>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55"/>
            <p:cNvSpPr/>
            <p:nvPr/>
          </p:nvSpPr>
          <p:spPr>
            <a:xfrm>
              <a:off x="5762530" y="3090665"/>
              <a:ext cx="131" cy="392"/>
            </a:xfrm>
            <a:custGeom>
              <a:avLst/>
              <a:gdLst/>
              <a:ahLst/>
              <a:cxnLst/>
              <a:rect l="l" t="t" r="r" b="b"/>
              <a:pathLst>
                <a:path w="5" h="15" extrusionOk="0">
                  <a:moveTo>
                    <a:pt x="1" y="0"/>
                  </a:moveTo>
                  <a:lnTo>
                    <a:pt x="4"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55"/>
            <p:cNvSpPr/>
            <p:nvPr/>
          </p:nvSpPr>
          <p:spPr>
            <a:xfrm>
              <a:off x="5762713" y="3092026"/>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5"/>
            <p:cNvSpPr/>
            <p:nvPr/>
          </p:nvSpPr>
          <p:spPr>
            <a:xfrm>
              <a:off x="5762451" y="3089828"/>
              <a:ext cx="105" cy="497"/>
            </a:xfrm>
            <a:custGeom>
              <a:avLst/>
              <a:gdLst/>
              <a:ahLst/>
              <a:cxnLst/>
              <a:rect l="l" t="t" r="r" b="b"/>
              <a:pathLst>
                <a:path w="4" h="19" extrusionOk="0">
                  <a:moveTo>
                    <a:pt x="4" y="18"/>
                  </a:moveTo>
                  <a:lnTo>
                    <a:pt x="0" y="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5"/>
            <p:cNvSpPr/>
            <p:nvPr/>
          </p:nvSpPr>
          <p:spPr>
            <a:xfrm>
              <a:off x="5712973" y="3101001"/>
              <a:ext cx="22554" cy="69917"/>
            </a:xfrm>
            <a:custGeom>
              <a:avLst/>
              <a:gdLst/>
              <a:ahLst/>
              <a:cxnLst/>
              <a:rect l="l" t="t" r="r" b="b"/>
              <a:pathLst>
                <a:path w="862" h="2672" extrusionOk="0">
                  <a:moveTo>
                    <a:pt x="1" y="1"/>
                  </a:moveTo>
                  <a:lnTo>
                    <a:pt x="1" y="11"/>
                  </a:lnTo>
                  <a:lnTo>
                    <a:pt x="4" y="25"/>
                  </a:lnTo>
                  <a:lnTo>
                    <a:pt x="8" y="46"/>
                  </a:lnTo>
                  <a:lnTo>
                    <a:pt x="8" y="57"/>
                  </a:lnTo>
                  <a:lnTo>
                    <a:pt x="11" y="81"/>
                  </a:lnTo>
                  <a:lnTo>
                    <a:pt x="11" y="88"/>
                  </a:lnTo>
                  <a:lnTo>
                    <a:pt x="18" y="109"/>
                  </a:lnTo>
                  <a:lnTo>
                    <a:pt x="18" y="113"/>
                  </a:lnTo>
                  <a:cubicBezTo>
                    <a:pt x="25" y="141"/>
                    <a:pt x="29" y="158"/>
                    <a:pt x="36" y="176"/>
                  </a:cubicBezTo>
                  <a:lnTo>
                    <a:pt x="39" y="190"/>
                  </a:lnTo>
                  <a:lnTo>
                    <a:pt x="39" y="193"/>
                  </a:lnTo>
                  <a:lnTo>
                    <a:pt x="43" y="204"/>
                  </a:lnTo>
                  <a:lnTo>
                    <a:pt x="43" y="207"/>
                  </a:lnTo>
                  <a:lnTo>
                    <a:pt x="46" y="214"/>
                  </a:lnTo>
                  <a:lnTo>
                    <a:pt x="46" y="218"/>
                  </a:lnTo>
                  <a:lnTo>
                    <a:pt x="50" y="221"/>
                  </a:lnTo>
                  <a:lnTo>
                    <a:pt x="53" y="228"/>
                  </a:lnTo>
                  <a:lnTo>
                    <a:pt x="53" y="232"/>
                  </a:lnTo>
                  <a:lnTo>
                    <a:pt x="57" y="239"/>
                  </a:lnTo>
                  <a:cubicBezTo>
                    <a:pt x="134" y="284"/>
                    <a:pt x="186" y="358"/>
                    <a:pt x="207" y="442"/>
                  </a:cubicBezTo>
                  <a:cubicBezTo>
                    <a:pt x="221" y="501"/>
                    <a:pt x="225" y="564"/>
                    <a:pt x="221" y="624"/>
                  </a:cubicBezTo>
                  <a:cubicBezTo>
                    <a:pt x="221" y="652"/>
                    <a:pt x="218" y="683"/>
                    <a:pt x="214" y="722"/>
                  </a:cubicBezTo>
                  <a:lnTo>
                    <a:pt x="211" y="757"/>
                  </a:lnTo>
                  <a:cubicBezTo>
                    <a:pt x="200" y="858"/>
                    <a:pt x="193" y="984"/>
                    <a:pt x="193" y="1104"/>
                  </a:cubicBezTo>
                  <a:cubicBezTo>
                    <a:pt x="190" y="1191"/>
                    <a:pt x="204" y="1279"/>
                    <a:pt x="228" y="1359"/>
                  </a:cubicBezTo>
                  <a:cubicBezTo>
                    <a:pt x="316" y="1590"/>
                    <a:pt x="368" y="1835"/>
                    <a:pt x="379" y="2080"/>
                  </a:cubicBezTo>
                  <a:lnTo>
                    <a:pt x="379" y="2136"/>
                  </a:lnTo>
                  <a:cubicBezTo>
                    <a:pt x="379" y="2157"/>
                    <a:pt x="379" y="2178"/>
                    <a:pt x="382" y="2199"/>
                  </a:cubicBezTo>
                  <a:cubicBezTo>
                    <a:pt x="382" y="2206"/>
                    <a:pt x="386" y="2217"/>
                    <a:pt x="386" y="2224"/>
                  </a:cubicBezTo>
                  <a:cubicBezTo>
                    <a:pt x="389" y="2238"/>
                    <a:pt x="389" y="2252"/>
                    <a:pt x="393" y="2266"/>
                  </a:cubicBezTo>
                  <a:cubicBezTo>
                    <a:pt x="396" y="2280"/>
                    <a:pt x="396" y="2287"/>
                    <a:pt x="400" y="2294"/>
                  </a:cubicBezTo>
                  <a:cubicBezTo>
                    <a:pt x="403" y="2304"/>
                    <a:pt x="407" y="2325"/>
                    <a:pt x="410" y="2339"/>
                  </a:cubicBezTo>
                  <a:cubicBezTo>
                    <a:pt x="417" y="2353"/>
                    <a:pt x="417" y="2360"/>
                    <a:pt x="421" y="2371"/>
                  </a:cubicBezTo>
                  <a:cubicBezTo>
                    <a:pt x="424" y="2381"/>
                    <a:pt x="431" y="2399"/>
                    <a:pt x="435" y="2413"/>
                  </a:cubicBezTo>
                  <a:lnTo>
                    <a:pt x="445" y="2444"/>
                  </a:lnTo>
                  <a:cubicBezTo>
                    <a:pt x="452" y="2458"/>
                    <a:pt x="456" y="2476"/>
                    <a:pt x="463" y="2490"/>
                  </a:cubicBezTo>
                  <a:lnTo>
                    <a:pt x="473" y="2518"/>
                  </a:lnTo>
                  <a:cubicBezTo>
                    <a:pt x="480" y="2535"/>
                    <a:pt x="487" y="2549"/>
                    <a:pt x="494" y="2567"/>
                  </a:cubicBezTo>
                  <a:lnTo>
                    <a:pt x="505" y="2595"/>
                  </a:lnTo>
                  <a:cubicBezTo>
                    <a:pt x="512" y="2609"/>
                    <a:pt x="519" y="2626"/>
                    <a:pt x="526" y="2644"/>
                  </a:cubicBezTo>
                  <a:lnTo>
                    <a:pt x="536" y="2665"/>
                  </a:lnTo>
                  <a:lnTo>
                    <a:pt x="540" y="2672"/>
                  </a:lnTo>
                  <a:cubicBezTo>
                    <a:pt x="554" y="2661"/>
                    <a:pt x="568" y="2651"/>
                    <a:pt x="582" y="2640"/>
                  </a:cubicBezTo>
                  <a:cubicBezTo>
                    <a:pt x="662" y="2577"/>
                    <a:pt x="760" y="2535"/>
                    <a:pt x="862" y="2518"/>
                  </a:cubicBezTo>
                  <a:lnTo>
                    <a:pt x="862" y="2483"/>
                  </a:lnTo>
                  <a:lnTo>
                    <a:pt x="862" y="2469"/>
                  </a:lnTo>
                  <a:lnTo>
                    <a:pt x="859" y="2399"/>
                  </a:lnTo>
                  <a:lnTo>
                    <a:pt x="859" y="2367"/>
                  </a:lnTo>
                  <a:lnTo>
                    <a:pt x="859" y="2311"/>
                  </a:lnTo>
                  <a:lnTo>
                    <a:pt x="859" y="2280"/>
                  </a:lnTo>
                  <a:lnTo>
                    <a:pt x="859" y="2234"/>
                  </a:lnTo>
                  <a:lnTo>
                    <a:pt x="859" y="2199"/>
                  </a:lnTo>
                  <a:lnTo>
                    <a:pt x="859" y="2154"/>
                  </a:lnTo>
                  <a:lnTo>
                    <a:pt x="859" y="2119"/>
                  </a:lnTo>
                  <a:lnTo>
                    <a:pt x="859" y="2080"/>
                  </a:lnTo>
                  <a:lnTo>
                    <a:pt x="859" y="2045"/>
                  </a:lnTo>
                  <a:lnTo>
                    <a:pt x="859" y="2010"/>
                  </a:lnTo>
                  <a:lnTo>
                    <a:pt x="859" y="1982"/>
                  </a:lnTo>
                  <a:lnTo>
                    <a:pt x="859" y="1940"/>
                  </a:lnTo>
                  <a:lnTo>
                    <a:pt x="859" y="1919"/>
                  </a:lnTo>
                  <a:lnTo>
                    <a:pt x="859" y="1874"/>
                  </a:lnTo>
                  <a:lnTo>
                    <a:pt x="859" y="1860"/>
                  </a:lnTo>
                  <a:lnTo>
                    <a:pt x="859" y="1814"/>
                  </a:lnTo>
                  <a:lnTo>
                    <a:pt x="859" y="1800"/>
                  </a:lnTo>
                  <a:lnTo>
                    <a:pt x="859" y="1762"/>
                  </a:lnTo>
                  <a:lnTo>
                    <a:pt x="859" y="1751"/>
                  </a:lnTo>
                  <a:lnTo>
                    <a:pt x="859" y="1713"/>
                  </a:lnTo>
                  <a:lnTo>
                    <a:pt x="859" y="1706"/>
                  </a:lnTo>
                  <a:lnTo>
                    <a:pt x="859" y="1671"/>
                  </a:lnTo>
                  <a:lnTo>
                    <a:pt x="859" y="1664"/>
                  </a:lnTo>
                  <a:lnTo>
                    <a:pt x="859" y="1632"/>
                  </a:lnTo>
                  <a:lnTo>
                    <a:pt x="859" y="1625"/>
                  </a:lnTo>
                  <a:lnTo>
                    <a:pt x="859" y="1594"/>
                  </a:lnTo>
                  <a:lnTo>
                    <a:pt x="859" y="1562"/>
                  </a:lnTo>
                  <a:cubicBezTo>
                    <a:pt x="852" y="1471"/>
                    <a:pt x="848" y="1380"/>
                    <a:pt x="848" y="1300"/>
                  </a:cubicBezTo>
                  <a:cubicBezTo>
                    <a:pt x="845" y="1146"/>
                    <a:pt x="841" y="1009"/>
                    <a:pt x="792" y="960"/>
                  </a:cubicBezTo>
                  <a:cubicBezTo>
                    <a:pt x="764" y="932"/>
                    <a:pt x="750" y="893"/>
                    <a:pt x="750" y="855"/>
                  </a:cubicBezTo>
                  <a:cubicBezTo>
                    <a:pt x="750" y="820"/>
                    <a:pt x="753" y="785"/>
                    <a:pt x="764" y="750"/>
                  </a:cubicBezTo>
                  <a:cubicBezTo>
                    <a:pt x="781" y="666"/>
                    <a:pt x="795" y="613"/>
                    <a:pt x="697" y="557"/>
                  </a:cubicBezTo>
                  <a:cubicBezTo>
                    <a:pt x="669" y="543"/>
                    <a:pt x="645" y="529"/>
                    <a:pt x="620" y="515"/>
                  </a:cubicBezTo>
                  <a:lnTo>
                    <a:pt x="592" y="498"/>
                  </a:lnTo>
                  <a:lnTo>
                    <a:pt x="578" y="491"/>
                  </a:lnTo>
                  <a:lnTo>
                    <a:pt x="564" y="484"/>
                  </a:lnTo>
                  <a:lnTo>
                    <a:pt x="550" y="477"/>
                  </a:lnTo>
                  <a:lnTo>
                    <a:pt x="536" y="466"/>
                  </a:lnTo>
                  <a:lnTo>
                    <a:pt x="526" y="459"/>
                  </a:lnTo>
                  <a:lnTo>
                    <a:pt x="512" y="449"/>
                  </a:lnTo>
                  <a:lnTo>
                    <a:pt x="505" y="442"/>
                  </a:lnTo>
                  <a:lnTo>
                    <a:pt x="491" y="431"/>
                  </a:lnTo>
                  <a:lnTo>
                    <a:pt x="484" y="421"/>
                  </a:lnTo>
                  <a:lnTo>
                    <a:pt x="473" y="410"/>
                  </a:lnTo>
                  <a:lnTo>
                    <a:pt x="463" y="400"/>
                  </a:lnTo>
                  <a:lnTo>
                    <a:pt x="456" y="389"/>
                  </a:lnTo>
                  <a:lnTo>
                    <a:pt x="449" y="379"/>
                  </a:lnTo>
                  <a:lnTo>
                    <a:pt x="438" y="365"/>
                  </a:lnTo>
                  <a:lnTo>
                    <a:pt x="435" y="351"/>
                  </a:lnTo>
                  <a:lnTo>
                    <a:pt x="428" y="337"/>
                  </a:lnTo>
                  <a:lnTo>
                    <a:pt x="421" y="323"/>
                  </a:lnTo>
                  <a:lnTo>
                    <a:pt x="414" y="305"/>
                  </a:lnTo>
                  <a:lnTo>
                    <a:pt x="410" y="288"/>
                  </a:lnTo>
                  <a:cubicBezTo>
                    <a:pt x="410" y="284"/>
                    <a:pt x="407" y="277"/>
                    <a:pt x="403" y="270"/>
                  </a:cubicBezTo>
                  <a:cubicBezTo>
                    <a:pt x="403" y="263"/>
                    <a:pt x="400" y="256"/>
                    <a:pt x="400" y="253"/>
                  </a:cubicBezTo>
                  <a:cubicBezTo>
                    <a:pt x="400" y="246"/>
                    <a:pt x="396" y="239"/>
                    <a:pt x="396" y="232"/>
                  </a:cubicBezTo>
                  <a:cubicBezTo>
                    <a:pt x="393" y="221"/>
                    <a:pt x="393" y="218"/>
                    <a:pt x="389" y="211"/>
                  </a:cubicBezTo>
                  <a:cubicBezTo>
                    <a:pt x="389" y="204"/>
                    <a:pt x="389" y="193"/>
                    <a:pt x="386" y="186"/>
                  </a:cubicBezTo>
                  <a:cubicBezTo>
                    <a:pt x="386" y="176"/>
                    <a:pt x="386" y="172"/>
                    <a:pt x="382" y="165"/>
                  </a:cubicBezTo>
                  <a:cubicBezTo>
                    <a:pt x="382" y="155"/>
                    <a:pt x="382" y="144"/>
                    <a:pt x="379" y="134"/>
                  </a:cubicBezTo>
                  <a:cubicBezTo>
                    <a:pt x="379" y="123"/>
                    <a:pt x="379" y="120"/>
                    <a:pt x="379" y="113"/>
                  </a:cubicBezTo>
                  <a:cubicBezTo>
                    <a:pt x="375" y="102"/>
                    <a:pt x="379" y="88"/>
                    <a:pt x="375" y="78"/>
                  </a:cubicBezTo>
                  <a:cubicBezTo>
                    <a:pt x="372" y="67"/>
                    <a:pt x="375" y="60"/>
                    <a:pt x="375" y="53"/>
                  </a:cubicBezTo>
                  <a:lnTo>
                    <a:pt x="375" y="50"/>
                  </a:lnTo>
                  <a:cubicBezTo>
                    <a:pt x="364" y="50"/>
                    <a:pt x="354" y="50"/>
                    <a:pt x="343" y="50"/>
                  </a:cubicBezTo>
                  <a:cubicBezTo>
                    <a:pt x="276" y="50"/>
                    <a:pt x="224" y="41"/>
                    <a:pt x="176" y="29"/>
                  </a:cubicBezTo>
                  <a:cubicBezTo>
                    <a:pt x="144" y="22"/>
                    <a:pt x="109" y="18"/>
                    <a:pt x="78" y="11"/>
                  </a:cubicBezTo>
                  <a:lnTo>
                    <a:pt x="71" y="11"/>
                  </a:lnTo>
                  <a:lnTo>
                    <a:pt x="36" y="4"/>
                  </a:ln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5"/>
            <p:cNvSpPr/>
            <p:nvPr/>
          </p:nvSpPr>
          <p:spPr>
            <a:xfrm>
              <a:off x="5723518" y="3110526"/>
              <a:ext cx="209" cy="392"/>
            </a:xfrm>
            <a:custGeom>
              <a:avLst/>
              <a:gdLst/>
              <a:ahLst/>
              <a:cxnLst/>
              <a:rect l="l" t="t" r="r" b="b"/>
              <a:pathLst>
                <a:path w="8" h="15" extrusionOk="0">
                  <a:moveTo>
                    <a:pt x="0" y="1"/>
                  </a:moveTo>
                  <a:lnTo>
                    <a:pt x="7"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5"/>
            <p:cNvSpPr/>
            <p:nvPr/>
          </p:nvSpPr>
          <p:spPr>
            <a:xfrm>
              <a:off x="5723884" y="3111180"/>
              <a:ext cx="209" cy="392"/>
            </a:xfrm>
            <a:custGeom>
              <a:avLst/>
              <a:gdLst/>
              <a:ahLst/>
              <a:cxnLst/>
              <a:rect l="l" t="t" r="r" b="b"/>
              <a:pathLst>
                <a:path w="8" h="15" extrusionOk="0">
                  <a:moveTo>
                    <a:pt x="0" y="0"/>
                  </a:moveTo>
                  <a:lnTo>
                    <a:pt x="7"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5"/>
            <p:cNvSpPr/>
            <p:nvPr/>
          </p:nvSpPr>
          <p:spPr>
            <a:xfrm>
              <a:off x="5722236" y="3105580"/>
              <a:ext cx="105" cy="576"/>
            </a:xfrm>
            <a:custGeom>
              <a:avLst/>
              <a:gdLst/>
              <a:ahLst/>
              <a:cxnLst/>
              <a:rect l="l" t="t" r="r" b="b"/>
              <a:pathLst>
                <a:path w="4" h="22" extrusionOk="0">
                  <a:moveTo>
                    <a:pt x="0" y="1"/>
                  </a:moveTo>
                  <a:cubicBezTo>
                    <a:pt x="0" y="8"/>
                    <a:pt x="0" y="15"/>
                    <a:pt x="4" y="22"/>
                  </a:cubicBezTo>
                  <a:cubicBezTo>
                    <a:pt x="0" y="15"/>
                    <a:pt x="0"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5"/>
            <p:cNvSpPr/>
            <p:nvPr/>
          </p:nvSpPr>
          <p:spPr>
            <a:xfrm>
              <a:off x="5721948" y="3102649"/>
              <a:ext cx="26" cy="759"/>
            </a:xfrm>
            <a:custGeom>
              <a:avLst/>
              <a:gdLst/>
              <a:ahLst/>
              <a:cxnLst/>
              <a:rect l="l" t="t" r="r" b="b"/>
              <a:pathLst>
                <a:path w="1" h="29" extrusionOk="0">
                  <a:moveTo>
                    <a:pt x="1" y="1"/>
                  </a:moveTo>
                  <a:lnTo>
                    <a:pt x="1" y="29"/>
                  </a:lnTo>
                  <a:cubicBezTo>
                    <a:pt x="1" y="22"/>
                    <a:pt x="1" y="1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5"/>
            <p:cNvSpPr/>
            <p:nvPr/>
          </p:nvSpPr>
          <p:spPr>
            <a:xfrm>
              <a:off x="5735606" y="3161655"/>
              <a:ext cx="26" cy="1491"/>
            </a:xfrm>
            <a:custGeom>
              <a:avLst/>
              <a:gdLst/>
              <a:ahLst/>
              <a:cxnLst/>
              <a:rect l="l" t="t" r="r" b="b"/>
              <a:pathLst>
                <a:path w="1" h="57" extrusionOk="0">
                  <a:moveTo>
                    <a:pt x="1" y="0"/>
                  </a:moveTo>
                  <a:lnTo>
                    <a:pt x="1" y="5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5"/>
            <p:cNvSpPr/>
            <p:nvPr/>
          </p:nvSpPr>
          <p:spPr>
            <a:xfrm>
              <a:off x="5722602" y="3107961"/>
              <a:ext cx="105" cy="497"/>
            </a:xfrm>
            <a:custGeom>
              <a:avLst/>
              <a:gdLst/>
              <a:ahLst/>
              <a:cxnLst/>
              <a:rect l="l" t="t" r="r" b="b"/>
              <a:pathLst>
                <a:path w="4" h="19" extrusionOk="0">
                  <a:moveTo>
                    <a:pt x="0" y="1"/>
                  </a:moveTo>
                  <a:lnTo>
                    <a:pt x="0" y="1"/>
                  </a:lnTo>
                  <a:cubicBezTo>
                    <a:pt x="0" y="4"/>
                    <a:pt x="4" y="11"/>
                    <a:pt x="4" y="18"/>
                  </a:cubicBezTo>
                  <a:cubicBezTo>
                    <a:pt x="4" y="11"/>
                    <a:pt x="4" y="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55"/>
            <p:cNvSpPr/>
            <p:nvPr/>
          </p:nvSpPr>
          <p:spPr>
            <a:xfrm>
              <a:off x="5722419" y="3106862"/>
              <a:ext cx="105" cy="497"/>
            </a:xfrm>
            <a:custGeom>
              <a:avLst/>
              <a:gdLst/>
              <a:ahLst/>
              <a:cxnLst/>
              <a:rect l="l" t="t" r="r" b="b"/>
              <a:pathLst>
                <a:path w="4" h="19" extrusionOk="0">
                  <a:moveTo>
                    <a:pt x="0" y="1"/>
                  </a:moveTo>
                  <a:lnTo>
                    <a:pt x="0" y="1"/>
                  </a:lnTo>
                  <a:cubicBezTo>
                    <a:pt x="0" y="8"/>
                    <a:pt x="4" y="11"/>
                    <a:pt x="4" y="18"/>
                  </a:cubicBezTo>
                  <a:cubicBezTo>
                    <a:pt x="4" y="11"/>
                    <a:pt x="4"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55"/>
            <p:cNvSpPr/>
            <p:nvPr/>
          </p:nvSpPr>
          <p:spPr>
            <a:xfrm>
              <a:off x="5722052" y="3104219"/>
              <a:ext cx="105" cy="654"/>
            </a:xfrm>
            <a:custGeom>
              <a:avLst/>
              <a:gdLst/>
              <a:ahLst/>
              <a:cxnLst/>
              <a:rect l="l" t="t" r="r" b="b"/>
              <a:pathLst>
                <a:path w="4" h="25" extrusionOk="0">
                  <a:moveTo>
                    <a:pt x="0" y="0"/>
                  </a:moveTo>
                  <a:cubicBezTo>
                    <a:pt x="0" y="11"/>
                    <a:pt x="0" y="18"/>
                    <a:pt x="4" y="25"/>
                  </a:cubicBezTo>
                  <a:cubicBezTo>
                    <a:pt x="0" y="18"/>
                    <a:pt x="0" y="11"/>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55"/>
            <p:cNvSpPr/>
            <p:nvPr/>
          </p:nvSpPr>
          <p:spPr>
            <a:xfrm>
              <a:off x="5735423" y="3157521"/>
              <a:ext cx="26" cy="1230"/>
            </a:xfrm>
            <a:custGeom>
              <a:avLst/>
              <a:gdLst/>
              <a:ahLst/>
              <a:cxnLst/>
              <a:rect l="l" t="t" r="r" b="b"/>
              <a:pathLst>
                <a:path w="1" h="47" extrusionOk="0">
                  <a:moveTo>
                    <a:pt x="1" y="1"/>
                  </a:moveTo>
                  <a:lnTo>
                    <a:pt x="1" y="4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55"/>
            <p:cNvSpPr/>
            <p:nvPr/>
          </p:nvSpPr>
          <p:spPr>
            <a:xfrm>
              <a:off x="5735423" y="3155611"/>
              <a:ext cx="26" cy="1125"/>
            </a:xfrm>
            <a:custGeom>
              <a:avLst/>
              <a:gdLst/>
              <a:ahLst/>
              <a:cxnLst/>
              <a:rect l="l" t="t" r="r" b="b"/>
              <a:pathLst>
                <a:path w="1" h="43" extrusionOk="0">
                  <a:moveTo>
                    <a:pt x="1" y="0"/>
                  </a:moveTo>
                  <a:lnTo>
                    <a:pt x="1" y="4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55"/>
            <p:cNvSpPr/>
            <p:nvPr/>
          </p:nvSpPr>
          <p:spPr>
            <a:xfrm>
              <a:off x="5731838" y="3123635"/>
              <a:ext cx="1125" cy="2774"/>
            </a:xfrm>
            <a:custGeom>
              <a:avLst/>
              <a:gdLst/>
              <a:ahLst/>
              <a:cxnLst/>
              <a:rect l="l" t="t" r="r" b="b"/>
              <a:pathLst>
                <a:path w="43" h="106" extrusionOk="0">
                  <a:moveTo>
                    <a:pt x="43" y="105"/>
                  </a:moveTo>
                  <a:cubicBezTo>
                    <a:pt x="15" y="77"/>
                    <a:pt x="1" y="42"/>
                    <a:pt x="1" y="0"/>
                  </a:cubicBezTo>
                  <a:cubicBezTo>
                    <a:pt x="1" y="42"/>
                    <a:pt x="15" y="77"/>
                    <a:pt x="43" y="10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55"/>
            <p:cNvSpPr/>
            <p:nvPr/>
          </p:nvSpPr>
          <p:spPr>
            <a:xfrm>
              <a:off x="5724800" y="3112357"/>
              <a:ext cx="288" cy="314"/>
            </a:xfrm>
            <a:custGeom>
              <a:avLst/>
              <a:gdLst/>
              <a:ahLst/>
              <a:cxnLst/>
              <a:rect l="l" t="t" r="r" b="b"/>
              <a:pathLst>
                <a:path w="11" h="12" extrusionOk="0">
                  <a:moveTo>
                    <a:pt x="11" y="1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55"/>
            <p:cNvSpPr/>
            <p:nvPr/>
          </p:nvSpPr>
          <p:spPr>
            <a:xfrm>
              <a:off x="5723151" y="3109793"/>
              <a:ext cx="209" cy="392"/>
            </a:xfrm>
            <a:custGeom>
              <a:avLst/>
              <a:gdLst/>
              <a:ahLst/>
              <a:cxnLst/>
              <a:rect l="l" t="t" r="r" b="b"/>
              <a:pathLst>
                <a:path w="8" h="15" extrusionOk="0">
                  <a:moveTo>
                    <a:pt x="0" y="1"/>
                  </a:moveTo>
                  <a:lnTo>
                    <a:pt x="7"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55"/>
            <p:cNvSpPr/>
            <p:nvPr/>
          </p:nvSpPr>
          <p:spPr>
            <a:xfrm>
              <a:off x="5735527" y="3159536"/>
              <a:ext cx="0" cy="1308"/>
            </a:xfrm>
            <a:custGeom>
              <a:avLst/>
              <a:gdLst/>
              <a:ahLst/>
              <a:cxnLst/>
              <a:rect l="l" t="t" r="r" b="b"/>
              <a:pathLst>
                <a:path h="50" extrusionOk="0">
                  <a:moveTo>
                    <a:pt x="0" y="1"/>
                  </a:moveTo>
                  <a:lnTo>
                    <a:pt x="0" y="5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55"/>
            <p:cNvSpPr/>
            <p:nvPr/>
          </p:nvSpPr>
          <p:spPr>
            <a:xfrm>
              <a:off x="5722863" y="3108877"/>
              <a:ext cx="209" cy="497"/>
            </a:xfrm>
            <a:custGeom>
              <a:avLst/>
              <a:gdLst/>
              <a:ahLst/>
              <a:cxnLst/>
              <a:rect l="l" t="t" r="r" b="b"/>
              <a:pathLst>
                <a:path w="8" h="19" extrusionOk="0">
                  <a:moveTo>
                    <a:pt x="1" y="1"/>
                  </a:moveTo>
                  <a:lnTo>
                    <a:pt x="8"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55"/>
            <p:cNvSpPr/>
            <p:nvPr/>
          </p:nvSpPr>
          <p:spPr>
            <a:xfrm>
              <a:off x="5735240" y="3151947"/>
              <a:ext cx="26" cy="1125"/>
            </a:xfrm>
            <a:custGeom>
              <a:avLst/>
              <a:gdLst/>
              <a:ahLst/>
              <a:cxnLst/>
              <a:rect l="l" t="t" r="r" b="b"/>
              <a:pathLst>
                <a:path w="1" h="43" extrusionOk="0">
                  <a:moveTo>
                    <a:pt x="1" y="0"/>
                  </a:moveTo>
                  <a:lnTo>
                    <a:pt x="1" y="4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55"/>
            <p:cNvSpPr/>
            <p:nvPr/>
          </p:nvSpPr>
          <p:spPr>
            <a:xfrm>
              <a:off x="5734873" y="3144987"/>
              <a:ext cx="26" cy="942"/>
            </a:xfrm>
            <a:custGeom>
              <a:avLst/>
              <a:gdLst/>
              <a:ahLst/>
              <a:cxnLst/>
              <a:rect l="l" t="t" r="r" b="b"/>
              <a:pathLst>
                <a:path w="1" h="36" extrusionOk="0">
                  <a:moveTo>
                    <a:pt x="1" y="0"/>
                  </a:moveTo>
                  <a:lnTo>
                    <a:pt x="1" y="35"/>
                  </a:lnTo>
                  <a:cubicBezTo>
                    <a:pt x="1" y="21"/>
                    <a:pt x="1" y="1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55"/>
            <p:cNvSpPr/>
            <p:nvPr/>
          </p:nvSpPr>
          <p:spPr>
            <a:xfrm>
              <a:off x="5734690" y="3142972"/>
              <a:ext cx="26" cy="837"/>
            </a:xfrm>
            <a:custGeom>
              <a:avLst/>
              <a:gdLst/>
              <a:ahLst/>
              <a:cxnLst/>
              <a:rect l="l" t="t" r="r" b="b"/>
              <a:pathLst>
                <a:path w="1" h="32" extrusionOk="0">
                  <a:moveTo>
                    <a:pt x="1" y="0"/>
                  </a:moveTo>
                  <a:lnTo>
                    <a:pt x="1" y="3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55"/>
            <p:cNvSpPr/>
            <p:nvPr/>
          </p:nvSpPr>
          <p:spPr>
            <a:xfrm>
              <a:off x="5734978" y="3146086"/>
              <a:ext cx="0" cy="1020"/>
            </a:xfrm>
            <a:custGeom>
              <a:avLst/>
              <a:gdLst/>
              <a:ahLst/>
              <a:cxnLst/>
              <a:rect l="l" t="t" r="r" b="b"/>
              <a:pathLst>
                <a:path h="39" extrusionOk="0">
                  <a:moveTo>
                    <a:pt x="0" y="0"/>
                  </a:moveTo>
                  <a:lnTo>
                    <a:pt x="0" y="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55"/>
            <p:cNvSpPr/>
            <p:nvPr/>
          </p:nvSpPr>
          <p:spPr>
            <a:xfrm>
              <a:off x="5734795" y="3143888"/>
              <a:ext cx="105" cy="837"/>
            </a:xfrm>
            <a:custGeom>
              <a:avLst/>
              <a:gdLst/>
              <a:ahLst/>
              <a:cxnLst/>
              <a:rect l="l" t="t" r="r" b="b"/>
              <a:pathLst>
                <a:path w="4" h="32" extrusionOk="0">
                  <a:moveTo>
                    <a:pt x="0" y="0"/>
                  </a:moveTo>
                  <a:lnTo>
                    <a:pt x="0" y="32"/>
                  </a:lnTo>
                  <a:cubicBezTo>
                    <a:pt x="4" y="21"/>
                    <a:pt x="0" y="11"/>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55"/>
            <p:cNvSpPr/>
            <p:nvPr/>
          </p:nvSpPr>
          <p:spPr>
            <a:xfrm>
              <a:off x="5735711" y="3163932"/>
              <a:ext cx="105" cy="1779"/>
            </a:xfrm>
            <a:custGeom>
              <a:avLst/>
              <a:gdLst/>
              <a:ahLst/>
              <a:cxnLst/>
              <a:rect l="l" t="t" r="r" b="b"/>
              <a:pathLst>
                <a:path w="4" h="68" extrusionOk="0">
                  <a:moveTo>
                    <a:pt x="0" y="1"/>
                  </a:moveTo>
                  <a:lnTo>
                    <a:pt x="4" y="6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55"/>
            <p:cNvSpPr/>
            <p:nvPr/>
          </p:nvSpPr>
          <p:spPr>
            <a:xfrm>
              <a:off x="5735161" y="3150299"/>
              <a:ext cx="0" cy="1125"/>
            </a:xfrm>
            <a:custGeom>
              <a:avLst/>
              <a:gdLst/>
              <a:ahLst/>
              <a:cxnLst/>
              <a:rect l="l" t="t" r="r" b="b"/>
              <a:pathLst>
                <a:path h="43" extrusionOk="0">
                  <a:moveTo>
                    <a:pt x="0" y="0"/>
                  </a:moveTo>
                  <a:lnTo>
                    <a:pt x="0" y="4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55"/>
            <p:cNvSpPr/>
            <p:nvPr/>
          </p:nvSpPr>
          <p:spPr>
            <a:xfrm>
              <a:off x="5735056" y="3148729"/>
              <a:ext cx="26" cy="1230"/>
            </a:xfrm>
            <a:custGeom>
              <a:avLst/>
              <a:gdLst/>
              <a:ahLst/>
              <a:cxnLst/>
              <a:rect l="l" t="t" r="r" b="b"/>
              <a:pathLst>
                <a:path w="1" h="47" extrusionOk="0">
                  <a:moveTo>
                    <a:pt x="1" y="1"/>
                  </a:moveTo>
                  <a:lnTo>
                    <a:pt x="1" y="4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55"/>
            <p:cNvSpPr/>
            <p:nvPr/>
          </p:nvSpPr>
          <p:spPr>
            <a:xfrm>
              <a:off x="5734978" y="3147368"/>
              <a:ext cx="0" cy="1020"/>
            </a:xfrm>
            <a:custGeom>
              <a:avLst/>
              <a:gdLst/>
              <a:ahLst/>
              <a:cxnLst/>
              <a:rect l="l" t="t" r="r" b="b"/>
              <a:pathLst>
                <a:path h="39" extrusionOk="0">
                  <a:moveTo>
                    <a:pt x="0" y="0"/>
                  </a:moveTo>
                  <a:lnTo>
                    <a:pt x="0" y="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55"/>
            <p:cNvSpPr/>
            <p:nvPr/>
          </p:nvSpPr>
          <p:spPr>
            <a:xfrm>
              <a:off x="5724329" y="3111808"/>
              <a:ext cx="209" cy="314"/>
            </a:xfrm>
            <a:custGeom>
              <a:avLst/>
              <a:gdLst/>
              <a:ahLst/>
              <a:cxnLst/>
              <a:rect l="l" t="t" r="r" b="b"/>
              <a:pathLst>
                <a:path w="8" h="12" extrusionOk="0">
                  <a:moveTo>
                    <a:pt x="1" y="1"/>
                  </a:moveTo>
                  <a:lnTo>
                    <a:pt x="8"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55"/>
            <p:cNvSpPr/>
            <p:nvPr/>
          </p:nvSpPr>
          <p:spPr>
            <a:xfrm>
              <a:off x="5735789" y="3166051"/>
              <a:ext cx="26" cy="1020"/>
            </a:xfrm>
            <a:custGeom>
              <a:avLst/>
              <a:gdLst/>
              <a:ahLst/>
              <a:cxnLst/>
              <a:rect l="l" t="t" r="r" b="b"/>
              <a:pathLst>
                <a:path w="1" h="39" extrusionOk="0">
                  <a:moveTo>
                    <a:pt x="1" y="39"/>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55"/>
            <p:cNvSpPr/>
            <p:nvPr/>
          </p:nvSpPr>
          <p:spPr>
            <a:xfrm>
              <a:off x="5725349" y="3112828"/>
              <a:ext cx="288" cy="288"/>
            </a:xfrm>
            <a:custGeom>
              <a:avLst/>
              <a:gdLst/>
              <a:ahLst/>
              <a:cxnLst/>
              <a:rect l="l" t="t" r="r" b="b"/>
              <a:pathLst>
                <a:path w="11" h="11" extrusionOk="0">
                  <a:moveTo>
                    <a:pt x="0" y="0"/>
                  </a:moveTo>
                  <a:lnTo>
                    <a:pt x="1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55"/>
            <p:cNvSpPr/>
            <p:nvPr/>
          </p:nvSpPr>
          <p:spPr>
            <a:xfrm>
              <a:off x="5725899" y="3113378"/>
              <a:ext cx="288" cy="209"/>
            </a:xfrm>
            <a:custGeom>
              <a:avLst/>
              <a:gdLst/>
              <a:ahLst/>
              <a:cxnLst/>
              <a:rect l="l" t="t" r="r" b="b"/>
              <a:pathLst>
                <a:path w="11" h="8" extrusionOk="0">
                  <a:moveTo>
                    <a:pt x="0" y="0"/>
                  </a:moveTo>
                  <a:lnTo>
                    <a:pt x="1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55"/>
            <p:cNvSpPr/>
            <p:nvPr/>
          </p:nvSpPr>
          <p:spPr>
            <a:xfrm>
              <a:off x="5734690" y="3142135"/>
              <a:ext cx="26" cy="863"/>
            </a:xfrm>
            <a:custGeom>
              <a:avLst/>
              <a:gdLst/>
              <a:ahLst/>
              <a:cxnLst/>
              <a:rect l="l" t="t" r="r" b="b"/>
              <a:pathLst>
                <a:path w="1" h="33" extrusionOk="0">
                  <a:moveTo>
                    <a:pt x="1" y="1"/>
                  </a:moveTo>
                  <a:lnTo>
                    <a:pt x="1" y="32"/>
                  </a:lnTo>
                  <a:cubicBezTo>
                    <a:pt x="1" y="22"/>
                    <a:pt x="1" y="1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55"/>
            <p:cNvSpPr/>
            <p:nvPr/>
          </p:nvSpPr>
          <p:spPr>
            <a:xfrm>
              <a:off x="5735344" y="3153779"/>
              <a:ext cx="0" cy="1020"/>
            </a:xfrm>
            <a:custGeom>
              <a:avLst/>
              <a:gdLst/>
              <a:ahLst/>
              <a:cxnLst/>
              <a:rect l="l" t="t" r="r" b="b"/>
              <a:pathLst>
                <a:path h="39" extrusionOk="0">
                  <a:moveTo>
                    <a:pt x="0" y="0"/>
                  </a:moveTo>
                  <a:lnTo>
                    <a:pt x="0" y="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55"/>
            <p:cNvSpPr/>
            <p:nvPr/>
          </p:nvSpPr>
          <p:spPr>
            <a:xfrm>
              <a:off x="5727364" y="3114189"/>
              <a:ext cx="288" cy="209"/>
            </a:xfrm>
            <a:custGeom>
              <a:avLst/>
              <a:gdLst/>
              <a:ahLst/>
              <a:cxnLst/>
              <a:rect l="l" t="t" r="r" b="b"/>
              <a:pathLst>
                <a:path w="11" h="8" extrusionOk="0">
                  <a:moveTo>
                    <a:pt x="0" y="1"/>
                  </a:moveTo>
                  <a:lnTo>
                    <a:pt x="1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55"/>
            <p:cNvSpPr/>
            <p:nvPr/>
          </p:nvSpPr>
          <p:spPr>
            <a:xfrm>
              <a:off x="5726631" y="3113744"/>
              <a:ext cx="288" cy="209"/>
            </a:xfrm>
            <a:custGeom>
              <a:avLst/>
              <a:gdLst/>
              <a:ahLst/>
              <a:cxnLst/>
              <a:rect l="l" t="t" r="r" b="b"/>
              <a:pathLst>
                <a:path w="11" h="8" extrusionOk="0">
                  <a:moveTo>
                    <a:pt x="0" y="0"/>
                  </a:moveTo>
                  <a:lnTo>
                    <a:pt x="1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55"/>
            <p:cNvSpPr/>
            <p:nvPr/>
          </p:nvSpPr>
          <p:spPr>
            <a:xfrm>
              <a:off x="5915230" y="3071878"/>
              <a:ext cx="7169" cy="12298"/>
            </a:xfrm>
            <a:custGeom>
              <a:avLst/>
              <a:gdLst/>
              <a:ahLst/>
              <a:cxnLst/>
              <a:rect l="l" t="t" r="r" b="b"/>
              <a:pathLst>
                <a:path w="274" h="470" extrusionOk="0">
                  <a:moveTo>
                    <a:pt x="15" y="0"/>
                  </a:moveTo>
                  <a:lnTo>
                    <a:pt x="11" y="14"/>
                  </a:lnTo>
                  <a:lnTo>
                    <a:pt x="8" y="28"/>
                  </a:lnTo>
                  <a:cubicBezTo>
                    <a:pt x="8" y="35"/>
                    <a:pt x="8" y="46"/>
                    <a:pt x="4" y="53"/>
                  </a:cubicBezTo>
                  <a:lnTo>
                    <a:pt x="4" y="63"/>
                  </a:lnTo>
                  <a:cubicBezTo>
                    <a:pt x="4" y="77"/>
                    <a:pt x="4" y="88"/>
                    <a:pt x="1" y="98"/>
                  </a:cubicBezTo>
                  <a:lnTo>
                    <a:pt x="1" y="109"/>
                  </a:lnTo>
                  <a:lnTo>
                    <a:pt x="1" y="134"/>
                  </a:lnTo>
                  <a:lnTo>
                    <a:pt x="1" y="144"/>
                  </a:lnTo>
                  <a:lnTo>
                    <a:pt x="1" y="165"/>
                  </a:lnTo>
                  <a:lnTo>
                    <a:pt x="1" y="176"/>
                  </a:lnTo>
                  <a:lnTo>
                    <a:pt x="1" y="193"/>
                  </a:lnTo>
                  <a:lnTo>
                    <a:pt x="1" y="200"/>
                  </a:lnTo>
                  <a:lnTo>
                    <a:pt x="1" y="221"/>
                  </a:lnTo>
                  <a:cubicBezTo>
                    <a:pt x="1" y="260"/>
                    <a:pt x="92" y="354"/>
                    <a:pt x="183" y="386"/>
                  </a:cubicBezTo>
                  <a:cubicBezTo>
                    <a:pt x="193" y="389"/>
                    <a:pt x="204" y="393"/>
                    <a:pt x="211" y="400"/>
                  </a:cubicBezTo>
                  <a:lnTo>
                    <a:pt x="218" y="403"/>
                  </a:lnTo>
                  <a:cubicBezTo>
                    <a:pt x="225" y="407"/>
                    <a:pt x="232" y="414"/>
                    <a:pt x="239" y="421"/>
                  </a:cubicBezTo>
                  <a:cubicBezTo>
                    <a:pt x="246" y="424"/>
                    <a:pt x="249" y="435"/>
                    <a:pt x="256" y="442"/>
                  </a:cubicBezTo>
                  <a:lnTo>
                    <a:pt x="260" y="445"/>
                  </a:lnTo>
                  <a:cubicBezTo>
                    <a:pt x="261" y="448"/>
                    <a:pt x="263" y="452"/>
                    <a:pt x="265" y="456"/>
                  </a:cubicBezTo>
                  <a:lnTo>
                    <a:pt x="265" y="456"/>
                  </a:lnTo>
                  <a:cubicBezTo>
                    <a:pt x="263" y="450"/>
                    <a:pt x="263" y="444"/>
                    <a:pt x="263" y="438"/>
                  </a:cubicBezTo>
                  <a:cubicBezTo>
                    <a:pt x="274" y="365"/>
                    <a:pt x="197" y="176"/>
                    <a:pt x="99" y="67"/>
                  </a:cubicBezTo>
                  <a:cubicBezTo>
                    <a:pt x="92" y="60"/>
                    <a:pt x="85" y="53"/>
                    <a:pt x="78" y="46"/>
                  </a:cubicBezTo>
                  <a:lnTo>
                    <a:pt x="71" y="39"/>
                  </a:lnTo>
                  <a:cubicBezTo>
                    <a:pt x="64" y="35"/>
                    <a:pt x="57" y="28"/>
                    <a:pt x="53" y="25"/>
                  </a:cubicBezTo>
                  <a:cubicBezTo>
                    <a:pt x="46" y="18"/>
                    <a:pt x="39" y="14"/>
                    <a:pt x="36" y="11"/>
                  </a:cubicBezTo>
                  <a:lnTo>
                    <a:pt x="29" y="7"/>
                  </a:lnTo>
                  <a:cubicBezTo>
                    <a:pt x="25" y="4"/>
                    <a:pt x="18" y="4"/>
                    <a:pt x="15" y="0"/>
                  </a:cubicBezTo>
                  <a:close/>
                  <a:moveTo>
                    <a:pt x="265" y="456"/>
                  </a:moveTo>
                  <a:cubicBezTo>
                    <a:pt x="266" y="461"/>
                    <a:pt x="267" y="465"/>
                    <a:pt x="270" y="470"/>
                  </a:cubicBezTo>
                  <a:cubicBezTo>
                    <a:pt x="268" y="466"/>
                    <a:pt x="266" y="461"/>
                    <a:pt x="265" y="4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55"/>
            <p:cNvSpPr/>
            <p:nvPr/>
          </p:nvSpPr>
          <p:spPr>
            <a:xfrm>
              <a:off x="5837650" y="3086897"/>
              <a:ext cx="101704" cy="145041"/>
            </a:xfrm>
            <a:custGeom>
              <a:avLst/>
              <a:gdLst/>
              <a:ahLst/>
              <a:cxnLst/>
              <a:rect l="l" t="t" r="r" b="b"/>
              <a:pathLst>
                <a:path w="3887" h="5543" extrusionOk="0">
                  <a:moveTo>
                    <a:pt x="3239" y="1"/>
                  </a:moveTo>
                  <a:cubicBezTo>
                    <a:pt x="3239" y="22"/>
                    <a:pt x="3235" y="46"/>
                    <a:pt x="3235" y="64"/>
                  </a:cubicBezTo>
                  <a:lnTo>
                    <a:pt x="3235" y="67"/>
                  </a:lnTo>
                  <a:cubicBezTo>
                    <a:pt x="3232" y="88"/>
                    <a:pt x="3228" y="109"/>
                    <a:pt x="3225" y="130"/>
                  </a:cubicBezTo>
                  <a:cubicBezTo>
                    <a:pt x="3221" y="158"/>
                    <a:pt x="3218" y="183"/>
                    <a:pt x="3214" y="211"/>
                  </a:cubicBezTo>
                  <a:cubicBezTo>
                    <a:pt x="3200" y="347"/>
                    <a:pt x="3057" y="379"/>
                    <a:pt x="2962" y="400"/>
                  </a:cubicBezTo>
                  <a:cubicBezTo>
                    <a:pt x="2931" y="403"/>
                    <a:pt x="2903" y="410"/>
                    <a:pt x="2875" y="424"/>
                  </a:cubicBezTo>
                  <a:cubicBezTo>
                    <a:pt x="2812" y="508"/>
                    <a:pt x="2574" y="893"/>
                    <a:pt x="2567" y="970"/>
                  </a:cubicBezTo>
                  <a:cubicBezTo>
                    <a:pt x="2584" y="1068"/>
                    <a:pt x="2521" y="1348"/>
                    <a:pt x="2399" y="1397"/>
                  </a:cubicBezTo>
                  <a:cubicBezTo>
                    <a:pt x="2388" y="1401"/>
                    <a:pt x="2371" y="1425"/>
                    <a:pt x="2374" y="1590"/>
                  </a:cubicBezTo>
                  <a:lnTo>
                    <a:pt x="2374" y="1629"/>
                  </a:lnTo>
                  <a:cubicBezTo>
                    <a:pt x="2374" y="1695"/>
                    <a:pt x="2315" y="1744"/>
                    <a:pt x="2241" y="1804"/>
                  </a:cubicBezTo>
                  <a:cubicBezTo>
                    <a:pt x="2188" y="1846"/>
                    <a:pt x="2115" y="1909"/>
                    <a:pt x="2115" y="1951"/>
                  </a:cubicBezTo>
                  <a:cubicBezTo>
                    <a:pt x="2115" y="2059"/>
                    <a:pt x="1975" y="2329"/>
                    <a:pt x="1751" y="2731"/>
                  </a:cubicBezTo>
                  <a:lnTo>
                    <a:pt x="1702" y="2819"/>
                  </a:lnTo>
                  <a:cubicBezTo>
                    <a:pt x="1688" y="2847"/>
                    <a:pt x="1670" y="2875"/>
                    <a:pt x="1656" y="2903"/>
                  </a:cubicBezTo>
                  <a:cubicBezTo>
                    <a:pt x="1578" y="3057"/>
                    <a:pt x="1527" y="3153"/>
                    <a:pt x="1454" y="3153"/>
                  </a:cubicBezTo>
                  <a:cubicBezTo>
                    <a:pt x="1449" y="3153"/>
                    <a:pt x="1444" y="3152"/>
                    <a:pt x="1439" y="3151"/>
                  </a:cubicBezTo>
                  <a:cubicBezTo>
                    <a:pt x="1394" y="3144"/>
                    <a:pt x="1366" y="3109"/>
                    <a:pt x="1352" y="3046"/>
                  </a:cubicBezTo>
                  <a:cubicBezTo>
                    <a:pt x="1334" y="2962"/>
                    <a:pt x="1236" y="2854"/>
                    <a:pt x="1142" y="2815"/>
                  </a:cubicBezTo>
                  <a:cubicBezTo>
                    <a:pt x="1129" y="2808"/>
                    <a:pt x="1114" y="2804"/>
                    <a:pt x="1100" y="2804"/>
                  </a:cubicBezTo>
                  <a:cubicBezTo>
                    <a:pt x="1088" y="2804"/>
                    <a:pt x="1076" y="2807"/>
                    <a:pt x="1065" y="2812"/>
                  </a:cubicBezTo>
                  <a:cubicBezTo>
                    <a:pt x="1006" y="2851"/>
                    <a:pt x="936" y="2872"/>
                    <a:pt x="864" y="2872"/>
                  </a:cubicBezTo>
                  <a:cubicBezTo>
                    <a:pt x="859" y="2872"/>
                    <a:pt x="853" y="2872"/>
                    <a:pt x="848" y="2871"/>
                  </a:cubicBezTo>
                  <a:lnTo>
                    <a:pt x="785" y="2871"/>
                  </a:lnTo>
                  <a:cubicBezTo>
                    <a:pt x="774" y="2870"/>
                    <a:pt x="764" y="2869"/>
                    <a:pt x="753" y="2869"/>
                  </a:cubicBezTo>
                  <a:cubicBezTo>
                    <a:pt x="743" y="2869"/>
                    <a:pt x="732" y="2870"/>
                    <a:pt x="722" y="2871"/>
                  </a:cubicBezTo>
                  <a:cubicBezTo>
                    <a:pt x="666" y="2906"/>
                    <a:pt x="386" y="3179"/>
                    <a:pt x="137" y="3438"/>
                  </a:cubicBezTo>
                  <a:lnTo>
                    <a:pt x="137" y="3452"/>
                  </a:lnTo>
                  <a:lnTo>
                    <a:pt x="137" y="3459"/>
                  </a:lnTo>
                  <a:lnTo>
                    <a:pt x="137" y="3470"/>
                  </a:lnTo>
                  <a:lnTo>
                    <a:pt x="137" y="3477"/>
                  </a:lnTo>
                  <a:lnTo>
                    <a:pt x="133" y="3491"/>
                  </a:lnTo>
                  <a:lnTo>
                    <a:pt x="133" y="3501"/>
                  </a:lnTo>
                  <a:lnTo>
                    <a:pt x="130" y="3515"/>
                  </a:lnTo>
                  <a:lnTo>
                    <a:pt x="126" y="3529"/>
                  </a:lnTo>
                  <a:lnTo>
                    <a:pt x="123" y="3543"/>
                  </a:lnTo>
                  <a:lnTo>
                    <a:pt x="119" y="3557"/>
                  </a:lnTo>
                  <a:lnTo>
                    <a:pt x="116" y="3575"/>
                  </a:lnTo>
                  <a:lnTo>
                    <a:pt x="112" y="3589"/>
                  </a:lnTo>
                  <a:lnTo>
                    <a:pt x="109" y="3606"/>
                  </a:lnTo>
                  <a:lnTo>
                    <a:pt x="105" y="3624"/>
                  </a:lnTo>
                  <a:lnTo>
                    <a:pt x="98" y="3645"/>
                  </a:lnTo>
                  <a:lnTo>
                    <a:pt x="95" y="3659"/>
                  </a:lnTo>
                  <a:lnTo>
                    <a:pt x="91" y="3680"/>
                  </a:lnTo>
                  <a:lnTo>
                    <a:pt x="84" y="3701"/>
                  </a:lnTo>
                  <a:lnTo>
                    <a:pt x="81" y="3722"/>
                  </a:lnTo>
                  <a:lnTo>
                    <a:pt x="74" y="3740"/>
                  </a:lnTo>
                  <a:lnTo>
                    <a:pt x="67" y="3764"/>
                  </a:lnTo>
                  <a:lnTo>
                    <a:pt x="63" y="3782"/>
                  </a:lnTo>
                  <a:lnTo>
                    <a:pt x="53" y="3810"/>
                  </a:lnTo>
                  <a:lnTo>
                    <a:pt x="49" y="3827"/>
                  </a:lnTo>
                  <a:lnTo>
                    <a:pt x="39" y="3855"/>
                  </a:lnTo>
                  <a:lnTo>
                    <a:pt x="35" y="3873"/>
                  </a:lnTo>
                  <a:lnTo>
                    <a:pt x="25" y="3904"/>
                  </a:lnTo>
                  <a:lnTo>
                    <a:pt x="18" y="3918"/>
                  </a:lnTo>
                  <a:lnTo>
                    <a:pt x="7" y="3953"/>
                  </a:lnTo>
                  <a:lnTo>
                    <a:pt x="0" y="3967"/>
                  </a:lnTo>
                  <a:lnTo>
                    <a:pt x="0" y="3971"/>
                  </a:lnTo>
                  <a:cubicBezTo>
                    <a:pt x="53" y="4030"/>
                    <a:pt x="102" y="4093"/>
                    <a:pt x="140" y="4160"/>
                  </a:cubicBezTo>
                  <a:cubicBezTo>
                    <a:pt x="161" y="4191"/>
                    <a:pt x="182" y="4226"/>
                    <a:pt x="207" y="4258"/>
                  </a:cubicBezTo>
                  <a:cubicBezTo>
                    <a:pt x="240" y="4305"/>
                    <a:pt x="285" y="4319"/>
                    <a:pt x="346" y="4319"/>
                  </a:cubicBezTo>
                  <a:cubicBezTo>
                    <a:pt x="371" y="4319"/>
                    <a:pt x="398" y="4317"/>
                    <a:pt x="428" y="4314"/>
                  </a:cubicBezTo>
                  <a:cubicBezTo>
                    <a:pt x="449" y="4309"/>
                    <a:pt x="470" y="4306"/>
                    <a:pt x="491" y="4306"/>
                  </a:cubicBezTo>
                  <a:cubicBezTo>
                    <a:pt x="529" y="4306"/>
                    <a:pt x="566" y="4314"/>
                    <a:pt x="603" y="4328"/>
                  </a:cubicBezTo>
                  <a:cubicBezTo>
                    <a:pt x="729" y="4394"/>
                    <a:pt x="827" y="4814"/>
                    <a:pt x="788" y="4940"/>
                  </a:cubicBezTo>
                  <a:cubicBezTo>
                    <a:pt x="781" y="4965"/>
                    <a:pt x="767" y="4996"/>
                    <a:pt x="753" y="5031"/>
                  </a:cubicBezTo>
                  <a:cubicBezTo>
                    <a:pt x="722" y="5115"/>
                    <a:pt x="666" y="5255"/>
                    <a:pt x="673" y="5339"/>
                  </a:cubicBezTo>
                  <a:lnTo>
                    <a:pt x="1373" y="5339"/>
                  </a:lnTo>
                  <a:lnTo>
                    <a:pt x="1597" y="5273"/>
                  </a:lnTo>
                  <a:lnTo>
                    <a:pt x="1607" y="5276"/>
                  </a:lnTo>
                  <a:lnTo>
                    <a:pt x="1625" y="5276"/>
                  </a:lnTo>
                  <a:cubicBezTo>
                    <a:pt x="1677" y="5280"/>
                    <a:pt x="2069" y="5301"/>
                    <a:pt x="2427" y="5311"/>
                  </a:cubicBezTo>
                  <a:cubicBezTo>
                    <a:pt x="2610" y="5317"/>
                    <a:pt x="2740" y="5319"/>
                    <a:pt x="2833" y="5319"/>
                  </a:cubicBezTo>
                  <a:cubicBezTo>
                    <a:pt x="2959" y="5319"/>
                    <a:pt x="3015" y="5315"/>
                    <a:pt x="3039" y="5311"/>
                  </a:cubicBezTo>
                  <a:lnTo>
                    <a:pt x="3050" y="5311"/>
                  </a:lnTo>
                  <a:cubicBezTo>
                    <a:pt x="3060" y="5311"/>
                    <a:pt x="3074" y="5308"/>
                    <a:pt x="3085" y="5308"/>
                  </a:cubicBezTo>
                  <a:lnTo>
                    <a:pt x="3120" y="5308"/>
                  </a:lnTo>
                  <a:lnTo>
                    <a:pt x="3151" y="5311"/>
                  </a:lnTo>
                  <a:lnTo>
                    <a:pt x="3158" y="5311"/>
                  </a:lnTo>
                  <a:cubicBezTo>
                    <a:pt x="3225" y="5325"/>
                    <a:pt x="3288" y="5343"/>
                    <a:pt x="3351" y="5364"/>
                  </a:cubicBezTo>
                  <a:lnTo>
                    <a:pt x="3403" y="5381"/>
                  </a:lnTo>
                  <a:lnTo>
                    <a:pt x="3407" y="5381"/>
                  </a:lnTo>
                  <a:lnTo>
                    <a:pt x="3452" y="5399"/>
                  </a:lnTo>
                  <a:lnTo>
                    <a:pt x="3459" y="5402"/>
                  </a:lnTo>
                  <a:lnTo>
                    <a:pt x="3505" y="5420"/>
                  </a:lnTo>
                  <a:lnTo>
                    <a:pt x="3512" y="5423"/>
                  </a:lnTo>
                  <a:lnTo>
                    <a:pt x="3557" y="5441"/>
                  </a:lnTo>
                  <a:lnTo>
                    <a:pt x="3564" y="5444"/>
                  </a:lnTo>
                  <a:lnTo>
                    <a:pt x="3606" y="5462"/>
                  </a:lnTo>
                  <a:lnTo>
                    <a:pt x="3617" y="5465"/>
                  </a:lnTo>
                  <a:lnTo>
                    <a:pt x="3652" y="5483"/>
                  </a:lnTo>
                  <a:lnTo>
                    <a:pt x="3662" y="5486"/>
                  </a:lnTo>
                  <a:lnTo>
                    <a:pt x="3697" y="5504"/>
                  </a:lnTo>
                  <a:lnTo>
                    <a:pt x="3708" y="5507"/>
                  </a:lnTo>
                  <a:lnTo>
                    <a:pt x="3743" y="5525"/>
                  </a:lnTo>
                  <a:lnTo>
                    <a:pt x="3746" y="5525"/>
                  </a:lnTo>
                  <a:lnTo>
                    <a:pt x="3785" y="5542"/>
                  </a:lnTo>
                  <a:cubicBezTo>
                    <a:pt x="3802" y="5416"/>
                    <a:pt x="3837" y="5290"/>
                    <a:pt x="3886" y="5175"/>
                  </a:cubicBezTo>
                  <a:lnTo>
                    <a:pt x="3883" y="5171"/>
                  </a:lnTo>
                  <a:cubicBezTo>
                    <a:pt x="3876" y="5168"/>
                    <a:pt x="3869" y="5161"/>
                    <a:pt x="3865" y="5157"/>
                  </a:cubicBezTo>
                  <a:lnTo>
                    <a:pt x="3858" y="5150"/>
                  </a:lnTo>
                  <a:cubicBezTo>
                    <a:pt x="3855" y="5147"/>
                    <a:pt x="3848" y="5140"/>
                    <a:pt x="3841" y="5133"/>
                  </a:cubicBezTo>
                  <a:lnTo>
                    <a:pt x="3837" y="5126"/>
                  </a:lnTo>
                  <a:cubicBezTo>
                    <a:pt x="3834" y="5122"/>
                    <a:pt x="3830" y="5115"/>
                    <a:pt x="3827" y="5108"/>
                  </a:cubicBezTo>
                  <a:lnTo>
                    <a:pt x="3823" y="5101"/>
                  </a:lnTo>
                  <a:cubicBezTo>
                    <a:pt x="3820" y="5094"/>
                    <a:pt x="3816" y="5087"/>
                    <a:pt x="3816" y="5080"/>
                  </a:cubicBezTo>
                  <a:cubicBezTo>
                    <a:pt x="3806" y="5049"/>
                    <a:pt x="3708" y="4965"/>
                    <a:pt x="3652" y="4916"/>
                  </a:cubicBezTo>
                  <a:cubicBezTo>
                    <a:pt x="3589" y="4867"/>
                    <a:pt x="3529" y="4811"/>
                    <a:pt x="3477" y="4748"/>
                  </a:cubicBezTo>
                  <a:cubicBezTo>
                    <a:pt x="3428" y="4688"/>
                    <a:pt x="3386" y="4625"/>
                    <a:pt x="3347" y="4555"/>
                  </a:cubicBezTo>
                  <a:lnTo>
                    <a:pt x="3340" y="4538"/>
                  </a:lnTo>
                  <a:lnTo>
                    <a:pt x="3340" y="4520"/>
                  </a:lnTo>
                  <a:cubicBezTo>
                    <a:pt x="3351" y="4419"/>
                    <a:pt x="3326" y="4321"/>
                    <a:pt x="3270" y="4240"/>
                  </a:cubicBezTo>
                  <a:cubicBezTo>
                    <a:pt x="3155" y="4086"/>
                    <a:pt x="3099" y="3974"/>
                    <a:pt x="3099" y="3764"/>
                  </a:cubicBezTo>
                  <a:cubicBezTo>
                    <a:pt x="3095" y="3669"/>
                    <a:pt x="3081" y="3578"/>
                    <a:pt x="3057" y="3491"/>
                  </a:cubicBezTo>
                  <a:cubicBezTo>
                    <a:pt x="3039" y="3435"/>
                    <a:pt x="3029" y="3375"/>
                    <a:pt x="3025" y="3316"/>
                  </a:cubicBezTo>
                  <a:cubicBezTo>
                    <a:pt x="3025" y="3242"/>
                    <a:pt x="3074" y="3158"/>
                    <a:pt x="3141" y="3053"/>
                  </a:cubicBezTo>
                  <a:cubicBezTo>
                    <a:pt x="3204" y="2959"/>
                    <a:pt x="3256" y="2854"/>
                    <a:pt x="3295" y="2749"/>
                  </a:cubicBezTo>
                  <a:cubicBezTo>
                    <a:pt x="3298" y="2731"/>
                    <a:pt x="3305" y="2714"/>
                    <a:pt x="3312" y="2696"/>
                  </a:cubicBezTo>
                  <a:cubicBezTo>
                    <a:pt x="3316" y="2693"/>
                    <a:pt x="3319" y="2686"/>
                    <a:pt x="3323" y="2682"/>
                  </a:cubicBezTo>
                  <a:cubicBezTo>
                    <a:pt x="3326" y="2675"/>
                    <a:pt x="3333" y="2661"/>
                    <a:pt x="3340" y="2651"/>
                  </a:cubicBezTo>
                  <a:cubicBezTo>
                    <a:pt x="3347" y="2640"/>
                    <a:pt x="3347" y="2637"/>
                    <a:pt x="3351" y="2630"/>
                  </a:cubicBezTo>
                  <a:cubicBezTo>
                    <a:pt x="3354" y="2626"/>
                    <a:pt x="3361" y="2612"/>
                    <a:pt x="3368" y="2605"/>
                  </a:cubicBezTo>
                  <a:lnTo>
                    <a:pt x="3386" y="2584"/>
                  </a:lnTo>
                  <a:cubicBezTo>
                    <a:pt x="3389" y="2577"/>
                    <a:pt x="3396" y="2570"/>
                    <a:pt x="3403" y="2563"/>
                  </a:cubicBezTo>
                  <a:lnTo>
                    <a:pt x="3421" y="2542"/>
                  </a:lnTo>
                  <a:lnTo>
                    <a:pt x="3438" y="2521"/>
                  </a:lnTo>
                  <a:lnTo>
                    <a:pt x="3456" y="2504"/>
                  </a:lnTo>
                  <a:lnTo>
                    <a:pt x="3477" y="2483"/>
                  </a:lnTo>
                  <a:lnTo>
                    <a:pt x="3498" y="2465"/>
                  </a:lnTo>
                  <a:lnTo>
                    <a:pt x="3519" y="2444"/>
                  </a:lnTo>
                  <a:lnTo>
                    <a:pt x="3536" y="2427"/>
                  </a:lnTo>
                  <a:lnTo>
                    <a:pt x="3550" y="2416"/>
                  </a:lnTo>
                  <a:cubicBezTo>
                    <a:pt x="3491" y="2297"/>
                    <a:pt x="3442" y="2175"/>
                    <a:pt x="3407" y="2052"/>
                  </a:cubicBezTo>
                  <a:cubicBezTo>
                    <a:pt x="3403" y="2035"/>
                    <a:pt x="3396" y="2021"/>
                    <a:pt x="3389" y="2007"/>
                  </a:cubicBezTo>
                  <a:cubicBezTo>
                    <a:pt x="3389" y="2003"/>
                    <a:pt x="3386" y="1996"/>
                    <a:pt x="3382" y="1993"/>
                  </a:cubicBezTo>
                  <a:cubicBezTo>
                    <a:pt x="3382" y="1989"/>
                    <a:pt x="3375" y="1975"/>
                    <a:pt x="3368" y="1968"/>
                  </a:cubicBezTo>
                  <a:cubicBezTo>
                    <a:pt x="3340" y="1923"/>
                    <a:pt x="3302" y="1881"/>
                    <a:pt x="3260" y="1846"/>
                  </a:cubicBezTo>
                  <a:cubicBezTo>
                    <a:pt x="3242" y="1832"/>
                    <a:pt x="3225" y="1818"/>
                    <a:pt x="3204" y="1800"/>
                  </a:cubicBezTo>
                  <a:lnTo>
                    <a:pt x="3162" y="1769"/>
                  </a:lnTo>
                  <a:cubicBezTo>
                    <a:pt x="3102" y="1723"/>
                    <a:pt x="3039" y="1674"/>
                    <a:pt x="2973" y="1611"/>
                  </a:cubicBezTo>
                  <a:cubicBezTo>
                    <a:pt x="2777" y="1432"/>
                    <a:pt x="2801" y="1296"/>
                    <a:pt x="2815" y="1215"/>
                  </a:cubicBezTo>
                  <a:cubicBezTo>
                    <a:pt x="2819" y="1201"/>
                    <a:pt x="2822" y="1187"/>
                    <a:pt x="2822" y="1177"/>
                  </a:cubicBezTo>
                  <a:cubicBezTo>
                    <a:pt x="2822" y="1145"/>
                    <a:pt x="2836" y="1117"/>
                    <a:pt x="2857" y="1100"/>
                  </a:cubicBezTo>
                  <a:cubicBezTo>
                    <a:pt x="2909" y="1050"/>
                    <a:pt x="3035" y="1036"/>
                    <a:pt x="3169" y="1036"/>
                  </a:cubicBezTo>
                  <a:cubicBezTo>
                    <a:pt x="3234" y="1036"/>
                    <a:pt x="3301" y="1039"/>
                    <a:pt x="3361" y="1044"/>
                  </a:cubicBezTo>
                  <a:cubicBezTo>
                    <a:pt x="3386" y="1047"/>
                    <a:pt x="3409" y="1049"/>
                    <a:pt x="3433" y="1049"/>
                  </a:cubicBezTo>
                  <a:cubicBezTo>
                    <a:pt x="3456" y="1049"/>
                    <a:pt x="3479" y="1047"/>
                    <a:pt x="3501" y="1044"/>
                  </a:cubicBezTo>
                  <a:cubicBezTo>
                    <a:pt x="3396" y="914"/>
                    <a:pt x="3277" y="575"/>
                    <a:pt x="3291" y="347"/>
                  </a:cubicBezTo>
                  <a:cubicBezTo>
                    <a:pt x="3298" y="249"/>
                    <a:pt x="3284" y="155"/>
                    <a:pt x="3253" y="64"/>
                  </a:cubicBezTo>
                  <a:cubicBezTo>
                    <a:pt x="3249" y="43"/>
                    <a:pt x="3246" y="25"/>
                    <a:pt x="3239" y="8"/>
                  </a:cubicBezTo>
                  <a:lnTo>
                    <a:pt x="32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55"/>
            <p:cNvSpPr/>
            <p:nvPr/>
          </p:nvSpPr>
          <p:spPr>
            <a:xfrm>
              <a:off x="5937863" y="3220739"/>
              <a:ext cx="288" cy="471"/>
            </a:xfrm>
            <a:custGeom>
              <a:avLst/>
              <a:gdLst/>
              <a:ahLst/>
              <a:cxnLst/>
              <a:rect l="l" t="t" r="r" b="b"/>
              <a:pathLst>
                <a:path w="11" h="18" extrusionOk="0">
                  <a:moveTo>
                    <a:pt x="11" y="18"/>
                  </a:moveTo>
                  <a:cubicBezTo>
                    <a:pt x="7" y="11"/>
                    <a:pt x="4" y="7"/>
                    <a:pt x="0" y="0"/>
                  </a:cubicBezTo>
                  <a:cubicBezTo>
                    <a:pt x="4" y="7"/>
                    <a:pt x="7" y="11"/>
                    <a:pt x="1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55"/>
            <p:cNvSpPr/>
            <p:nvPr/>
          </p:nvSpPr>
          <p:spPr>
            <a:xfrm>
              <a:off x="5937497" y="3220006"/>
              <a:ext cx="288" cy="654"/>
            </a:xfrm>
            <a:custGeom>
              <a:avLst/>
              <a:gdLst/>
              <a:ahLst/>
              <a:cxnLst/>
              <a:rect l="l" t="t" r="r" b="b"/>
              <a:pathLst>
                <a:path w="11" h="25" extrusionOk="0">
                  <a:moveTo>
                    <a:pt x="11" y="25"/>
                  </a:moveTo>
                  <a:cubicBezTo>
                    <a:pt x="4" y="14"/>
                    <a:pt x="4" y="7"/>
                    <a:pt x="0" y="0"/>
                  </a:cubicBezTo>
                  <a:cubicBezTo>
                    <a:pt x="4" y="7"/>
                    <a:pt x="4" y="14"/>
                    <a:pt x="11"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55"/>
            <p:cNvSpPr/>
            <p:nvPr/>
          </p:nvSpPr>
          <p:spPr>
            <a:xfrm>
              <a:off x="5925853" y="3154695"/>
              <a:ext cx="392" cy="576"/>
            </a:xfrm>
            <a:custGeom>
              <a:avLst/>
              <a:gdLst/>
              <a:ahLst/>
              <a:cxnLst/>
              <a:rect l="l" t="t" r="r" b="b"/>
              <a:pathLst>
                <a:path w="15" h="22" extrusionOk="0">
                  <a:moveTo>
                    <a:pt x="1" y="21"/>
                  </a:moveTo>
                  <a:lnTo>
                    <a:pt x="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55"/>
            <p:cNvSpPr/>
            <p:nvPr/>
          </p:nvSpPr>
          <p:spPr>
            <a:xfrm>
              <a:off x="5925042" y="3155977"/>
              <a:ext cx="392" cy="471"/>
            </a:xfrm>
            <a:custGeom>
              <a:avLst/>
              <a:gdLst/>
              <a:ahLst/>
              <a:cxnLst/>
              <a:rect l="l" t="t" r="r" b="b"/>
              <a:pathLst>
                <a:path w="15" h="18" extrusionOk="0">
                  <a:moveTo>
                    <a:pt x="0" y="18"/>
                  </a:moveTo>
                  <a:cubicBezTo>
                    <a:pt x="4" y="11"/>
                    <a:pt x="11" y="4"/>
                    <a:pt x="14" y="0"/>
                  </a:cubicBezTo>
                  <a:cubicBezTo>
                    <a:pt x="11" y="4"/>
                    <a:pt x="4" y="11"/>
                    <a:pt x="0"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55"/>
            <p:cNvSpPr/>
            <p:nvPr/>
          </p:nvSpPr>
          <p:spPr>
            <a:xfrm>
              <a:off x="5924388" y="3157154"/>
              <a:ext cx="209" cy="497"/>
            </a:xfrm>
            <a:custGeom>
              <a:avLst/>
              <a:gdLst/>
              <a:ahLst/>
              <a:cxnLst/>
              <a:rect l="l" t="t" r="r" b="b"/>
              <a:pathLst>
                <a:path w="8" h="19" extrusionOk="0">
                  <a:moveTo>
                    <a:pt x="1" y="18"/>
                  </a:moveTo>
                  <a:cubicBezTo>
                    <a:pt x="4" y="15"/>
                    <a:pt x="8" y="8"/>
                    <a:pt x="8" y="1"/>
                  </a:cubicBezTo>
                  <a:cubicBezTo>
                    <a:pt x="8" y="8"/>
                    <a:pt x="4" y="15"/>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55"/>
            <p:cNvSpPr/>
            <p:nvPr/>
          </p:nvSpPr>
          <p:spPr>
            <a:xfrm>
              <a:off x="5926769" y="3153596"/>
              <a:ext cx="392" cy="576"/>
            </a:xfrm>
            <a:custGeom>
              <a:avLst/>
              <a:gdLst/>
              <a:ahLst/>
              <a:cxnLst/>
              <a:rect l="l" t="t" r="r" b="b"/>
              <a:pathLst>
                <a:path w="15" h="22" extrusionOk="0">
                  <a:moveTo>
                    <a:pt x="1" y="21"/>
                  </a:moveTo>
                  <a:lnTo>
                    <a:pt x="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55"/>
            <p:cNvSpPr/>
            <p:nvPr/>
          </p:nvSpPr>
          <p:spPr>
            <a:xfrm>
              <a:off x="5929699" y="3150560"/>
              <a:ext cx="497" cy="497"/>
            </a:xfrm>
            <a:custGeom>
              <a:avLst/>
              <a:gdLst/>
              <a:ahLst/>
              <a:cxnLst/>
              <a:rect l="l" t="t" r="r" b="b"/>
              <a:pathLst>
                <a:path w="19" h="19" extrusionOk="0">
                  <a:moveTo>
                    <a:pt x="1" y="18"/>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55"/>
            <p:cNvSpPr/>
            <p:nvPr/>
          </p:nvSpPr>
          <p:spPr>
            <a:xfrm>
              <a:off x="5927685" y="3152575"/>
              <a:ext cx="497" cy="497"/>
            </a:xfrm>
            <a:custGeom>
              <a:avLst/>
              <a:gdLst/>
              <a:ahLst/>
              <a:cxnLst/>
              <a:rect l="l" t="t" r="r" b="b"/>
              <a:pathLst>
                <a:path w="19" h="19" extrusionOk="0">
                  <a:moveTo>
                    <a:pt x="1" y="18"/>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55"/>
            <p:cNvSpPr/>
            <p:nvPr/>
          </p:nvSpPr>
          <p:spPr>
            <a:xfrm>
              <a:off x="5938857" y="3222021"/>
              <a:ext cx="497" cy="392"/>
            </a:xfrm>
            <a:custGeom>
              <a:avLst/>
              <a:gdLst/>
              <a:ahLst/>
              <a:cxnLst/>
              <a:rect l="l" t="t" r="r" b="b"/>
              <a:pathLst>
                <a:path w="19" h="15" extrusionOk="0">
                  <a:moveTo>
                    <a:pt x="18" y="14"/>
                  </a:moveTo>
                  <a:cubicBezTo>
                    <a:pt x="11" y="11"/>
                    <a:pt x="4" y="4"/>
                    <a:pt x="1" y="0"/>
                  </a:cubicBezTo>
                  <a:cubicBezTo>
                    <a:pt x="4" y="4"/>
                    <a:pt x="11" y="11"/>
                    <a:pt x="18"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55"/>
            <p:cNvSpPr/>
            <p:nvPr/>
          </p:nvSpPr>
          <p:spPr>
            <a:xfrm>
              <a:off x="5928705" y="3151581"/>
              <a:ext cx="471" cy="471"/>
            </a:xfrm>
            <a:custGeom>
              <a:avLst/>
              <a:gdLst/>
              <a:ahLst/>
              <a:cxnLst/>
              <a:rect l="l" t="t" r="r" b="b"/>
              <a:pathLst>
                <a:path w="18" h="18" extrusionOk="0">
                  <a:moveTo>
                    <a:pt x="0" y="18"/>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55"/>
            <p:cNvSpPr/>
            <p:nvPr/>
          </p:nvSpPr>
          <p:spPr>
            <a:xfrm>
              <a:off x="5938229" y="3221289"/>
              <a:ext cx="471" cy="576"/>
            </a:xfrm>
            <a:custGeom>
              <a:avLst/>
              <a:gdLst/>
              <a:ahLst/>
              <a:cxnLst/>
              <a:rect l="l" t="t" r="r" b="b"/>
              <a:pathLst>
                <a:path w="18" h="22" extrusionOk="0">
                  <a:moveTo>
                    <a:pt x="18" y="21"/>
                  </a:moveTo>
                  <a:cubicBezTo>
                    <a:pt x="11" y="14"/>
                    <a:pt x="4" y="7"/>
                    <a:pt x="0" y="0"/>
                  </a:cubicBezTo>
                  <a:cubicBezTo>
                    <a:pt x="4" y="7"/>
                    <a:pt x="11" y="14"/>
                    <a:pt x="18"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55"/>
            <p:cNvSpPr/>
            <p:nvPr/>
          </p:nvSpPr>
          <p:spPr>
            <a:xfrm>
              <a:off x="5922295" y="3087107"/>
              <a:ext cx="105" cy="1648"/>
            </a:xfrm>
            <a:custGeom>
              <a:avLst/>
              <a:gdLst/>
              <a:ahLst/>
              <a:cxnLst/>
              <a:rect l="l" t="t" r="r" b="b"/>
              <a:pathLst>
                <a:path w="4" h="63" extrusionOk="0">
                  <a:moveTo>
                    <a:pt x="4" y="1"/>
                  </a:moveTo>
                  <a:cubicBezTo>
                    <a:pt x="4" y="18"/>
                    <a:pt x="4" y="42"/>
                    <a:pt x="0" y="63"/>
                  </a:cubicBezTo>
                  <a:cubicBezTo>
                    <a:pt x="4" y="42"/>
                    <a:pt x="4" y="21"/>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55"/>
            <p:cNvSpPr/>
            <p:nvPr/>
          </p:nvSpPr>
          <p:spPr>
            <a:xfrm>
              <a:off x="5922007" y="3088834"/>
              <a:ext cx="314" cy="1675"/>
            </a:xfrm>
            <a:custGeom>
              <a:avLst/>
              <a:gdLst/>
              <a:ahLst/>
              <a:cxnLst/>
              <a:rect l="l" t="t" r="r" b="b"/>
              <a:pathLst>
                <a:path w="12" h="64" extrusionOk="0">
                  <a:moveTo>
                    <a:pt x="1" y="63"/>
                  </a:moveTo>
                  <a:cubicBezTo>
                    <a:pt x="4" y="42"/>
                    <a:pt x="8" y="21"/>
                    <a:pt x="11" y="0"/>
                  </a:cubicBezTo>
                  <a:cubicBezTo>
                    <a:pt x="8" y="21"/>
                    <a:pt x="4" y="42"/>
                    <a:pt x="1" y="6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55"/>
            <p:cNvSpPr/>
            <p:nvPr/>
          </p:nvSpPr>
          <p:spPr>
            <a:xfrm>
              <a:off x="5921745" y="3083522"/>
              <a:ext cx="288" cy="654"/>
            </a:xfrm>
            <a:custGeom>
              <a:avLst/>
              <a:gdLst/>
              <a:ahLst/>
              <a:cxnLst/>
              <a:rect l="l" t="t" r="r" b="b"/>
              <a:pathLst>
                <a:path w="11" h="25" extrusionOk="0">
                  <a:moveTo>
                    <a:pt x="11" y="25"/>
                  </a:moveTo>
                  <a:cubicBezTo>
                    <a:pt x="7" y="14"/>
                    <a:pt x="4" y="7"/>
                    <a:pt x="0" y="0"/>
                  </a:cubicBezTo>
                  <a:cubicBezTo>
                    <a:pt x="4" y="7"/>
                    <a:pt x="7" y="14"/>
                    <a:pt x="11"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55"/>
            <p:cNvSpPr/>
            <p:nvPr/>
          </p:nvSpPr>
          <p:spPr>
            <a:xfrm>
              <a:off x="5841209" y="3177407"/>
              <a:ext cx="26" cy="209"/>
            </a:xfrm>
            <a:custGeom>
              <a:avLst/>
              <a:gdLst/>
              <a:ahLst/>
              <a:cxnLst/>
              <a:rect l="l" t="t" r="r" b="b"/>
              <a:pathLst>
                <a:path w="1" h="8" extrusionOk="0">
                  <a:moveTo>
                    <a:pt x="1" y="7"/>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55"/>
            <p:cNvSpPr/>
            <p:nvPr/>
          </p:nvSpPr>
          <p:spPr>
            <a:xfrm>
              <a:off x="5858164" y="3162257"/>
              <a:ext cx="1779" cy="52"/>
            </a:xfrm>
            <a:custGeom>
              <a:avLst/>
              <a:gdLst/>
              <a:ahLst/>
              <a:cxnLst/>
              <a:rect l="l" t="t" r="r" b="b"/>
              <a:pathLst>
                <a:path w="68" h="2" extrusionOk="0">
                  <a:moveTo>
                    <a:pt x="23" y="0"/>
                  </a:moveTo>
                  <a:cubicBezTo>
                    <a:pt x="15" y="0"/>
                    <a:pt x="8" y="1"/>
                    <a:pt x="1" y="2"/>
                  </a:cubicBezTo>
                  <a:lnTo>
                    <a:pt x="67" y="2"/>
                  </a:lnTo>
                  <a:cubicBezTo>
                    <a:pt x="53" y="2"/>
                    <a:pt x="38" y="0"/>
                    <a:pt x="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55"/>
            <p:cNvSpPr/>
            <p:nvPr/>
          </p:nvSpPr>
          <p:spPr>
            <a:xfrm>
              <a:off x="5915047" y="3075646"/>
              <a:ext cx="26" cy="471"/>
            </a:xfrm>
            <a:custGeom>
              <a:avLst/>
              <a:gdLst/>
              <a:ahLst/>
              <a:cxnLst/>
              <a:rect l="l" t="t" r="r" b="b"/>
              <a:pathLst>
                <a:path w="1" h="18" extrusionOk="0">
                  <a:moveTo>
                    <a:pt x="1" y="18"/>
                  </a:moveTo>
                  <a:lnTo>
                    <a:pt x="1" y="0"/>
                  </a:lnTo>
                  <a:cubicBezTo>
                    <a:pt x="1" y="7"/>
                    <a:pt x="1" y="14"/>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55"/>
            <p:cNvSpPr/>
            <p:nvPr/>
          </p:nvSpPr>
          <p:spPr>
            <a:xfrm>
              <a:off x="5915047" y="3074730"/>
              <a:ext cx="131" cy="654"/>
            </a:xfrm>
            <a:custGeom>
              <a:avLst/>
              <a:gdLst/>
              <a:ahLst/>
              <a:cxnLst/>
              <a:rect l="l" t="t" r="r" b="b"/>
              <a:pathLst>
                <a:path w="5" h="25" extrusionOk="0">
                  <a:moveTo>
                    <a:pt x="1" y="0"/>
                  </a:moveTo>
                  <a:lnTo>
                    <a:pt x="1" y="25"/>
                  </a:lnTo>
                  <a:cubicBezTo>
                    <a:pt x="1" y="18"/>
                    <a:pt x="4"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55"/>
            <p:cNvSpPr/>
            <p:nvPr/>
          </p:nvSpPr>
          <p:spPr>
            <a:xfrm>
              <a:off x="5914968" y="3076457"/>
              <a:ext cx="26" cy="497"/>
            </a:xfrm>
            <a:custGeom>
              <a:avLst/>
              <a:gdLst/>
              <a:ahLst/>
              <a:cxnLst/>
              <a:rect l="l" t="t" r="r" b="b"/>
              <a:pathLst>
                <a:path w="1" h="19" extrusionOk="0">
                  <a:moveTo>
                    <a:pt x="0" y="18"/>
                  </a:moveTo>
                  <a:lnTo>
                    <a:pt x="0" y="1"/>
                  </a:lnTo>
                  <a:cubicBezTo>
                    <a:pt x="0" y="4"/>
                    <a:pt x="0" y="11"/>
                    <a:pt x="0"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55"/>
            <p:cNvSpPr/>
            <p:nvPr/>
          </p:nvSpPr>
          <p:spPr>
            <a:xfrm>
              <a:off x="5915335" y="3072506"/>
              <a:ext cx="105" cy="759"/>
            </a:xfrm>
            <a:custGeom>
              <a:avLst/>
              <a:gdLst/>
              <a:ahLst/>
              <a:cxnLst/>
              <a:rect l="l" t="t" r="r" b="b"/>
              <a:pathLst>
                <a:path w="4" h="29" extrusionOk="0">
                  <a:moveTo>
                    <a:pt x="0" y="29"/>
                  </a:moveTo>
                  <a:cubicBezTo>
                    <a:pt x="0" y="18"/>
                    <a:pt x="0" y="11"/>
                    <a:pt x="4" y="1"/>
                  </a:cubicBezTo>
                  <a:cubicBezTo>
                    <a:pt x="0" y="11"/>
                    <a:pt x="0" y="18"/>
                    <a:pt x="0" y="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55"/>
            <p:cNvSpPr/>
            <p:nvPr/>
          </p:nvSpPr>
          <p:spPr>
            <a:xfrm>
              <a:off x="5915152" y="3073526"/>
              <a:ext cx="105" cy="942"/>
            </a:xfrm>
            <a:custGeom>
              <a:avLst/>
              <a:gdLst/>
              <a:ahLst/>
              <a:cxnLst/>
              <a:rect l="l" t="t" r="r" b="b"/>
              <a:pathLst>
                <a:path w="4" h="36" extrusionOk="0">
                  <a:moveTo>
                    <a:pt x="4" y="0"/>
                  </a:moveTo>
                  <a:cubicBezTo>
                    <a:pt x="0" y="11"/>
                    <a:pt x="0" y="25"/>
                    <a:pt x="0" y="35"/>
                  </a:cubicBezTo>
                  <a:cubicBezTo>
                    <a:pt x="0" y="25"/>
                    <a:pt x="4" y="14"/>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55"/>
            <p:cNvSpPr/>
            <p:nvPr/>
          </p:nvSpPr>
          <p:spPr>
            <a:xfrm>
              <a:off x="5915413" y="3071773"/>
              <a:ext cx="131" cy="392"/>
            </a:xfrm>
            <a:custGeom>
              <a:avLst/>
              <a:gdLst/>
              <a:ahLst/>
              <a:cxnLst/>
              <a:rect l="l" t="t" r="r" b="b"/>
              <a:pathLst>
                <a:path w="5" h="15" extrusionOk="0">
                  <a:moveTo>
                    <a:pt x="4"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55"/>
            <p:cNvSpPr/>
            <p:nvPr/>
          </p:nvSpPr>
          <p:spPr>
            <a:xfrm>
              <a:off x="5919730" y="3081873"/>
              <a:ext cx="759" cy="392"/>
            </a:xfrm>
            <a:custGeom>
              <a:avLst/>
              <a:gdLst/>
              <a:ahLst/>
              <a:cxnLst/>
              <a:rect l="l" t="t" r="r" b="b"/>
              <a:pathLst>
                <a:path w="29" h="15" extrusionOk="0">
                  <a:moveTo>
                    <a:pt x="28" y="14"/>
                  </a:moveTo>
                  <a:cubicBezTo>
                    <a:pt x="21" y="11"/>
                    <a:pt x="11" y="4"/>
                    <a:pt x="0" y="0"/>
                  </a:cubicBezTo>
                  <a:cubicBezTo>
                    <a:pt x="11" y="4"/>
                    <a:pt x="21" y="11"/>
                    <a:pt x="28"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55"/>
            <p:cNvSpPr/>
            <p:nvPr/>
          </p:nvSpPr>
          <p:spPr>
            <a:xfrm>
              <a:off x="5921274" y="3082789"/>
              <a:ext cx="392" cy="654"/>
            </a:xfrm>
            <a:custGeom>
              <a:avLst/>
              <a:gdLst/>
              <a:ahLst/>
              <a:cxnLst/>
              <a:rect l="l" t="t" r="r" b="b"/>
              <a:pathLst>
                <a:path w="15" h="25" extrusionOk="0">
                  <a:moveTo>
                    <a:pt x="1" y="0"/>
                  </a:moveTo>
                  <a:cubicBezTo>
                    <a:pt x="4" y="7"/>
                    <a:pt x="11" y="14"/>
                    <a:pt x="15" y="25"/>
                  </a:cubicBezTo>
                  <a:cubicBezTo>
                    <a:pt x="11" y="14"/>
                    <a:pt x="4"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55"/>
            <p:cNvSpPr/>
            <p:nvPr/>
          </p:nvSpPr>
          <p:spPr>
            <a:xfrm>
              <a:off x="5841130" y="3177852"/>
              <a:ext cx="26" cy="209"/>
            </a:xfrm>
            <a:custGeom>
              <a:avLst/>
              <a:gdLst/>
              <a:ahLst/>
              <a:cxnLst/>
              <a:rect l="l" t="t" r="r" b="b"/>
              <a:pathLst>
                <a:path w="1" h="8" extrusionOk="0">
                  <a:moveTo>
                    <a:pt x="0"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55"/>
            <p:cNvSpPr/>
            <p:nvPr/>
          </p:nvSpPr>
          <p:spPr>
            <a:xfrm>
              <a:off x="5914968" y="3077111"/>
              <a:ext cx="26" cy="576"/>
            </a:xfrm>
            <a:custGeom>
              <a:avLst/>
              <a:gdLst/>
              <a:ahLst/>
              <a:cxnLst/>
              <a:rect l="l" t="t" r="r" b="b"/>
              <a:pathLst>
                <a:path w="1" h="22" extrusionOk="0">
                  <a:moveTo>
                    <a:pt x="0" y="21"/>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55"/>
            <p:cNvSpPr/>
            <p:nvPr/>
          </p:nvSpPr>
          <p:spPr>
            <a:xfrm>
              <a:off x="5920646" y="3082318"/>
              <a:ext cx="576" cy="497"/>
            </a:xfrm>
            <a:custGeom>
              <a:avLst/>
              <a:gdLst/>
              <a:ahLst/>
              <a:cxnLst/>
              <a:rect l="l" t="t" r="r" b="b"/>
              <a:pathLst>
                <a:path w="22" h="19" extrusionOk="0">
                  <a:moveTo>
                    <a:pt x="21" y="18"/>
                  </a:moveTo>
                  <a:cubicBezTo>
                    <a:pt x="14" y="11"/>
                    <a:pt x="7" y="8"/>
                    <a:pt x="0" y="1"/>
                  </a:cubicBezTo>
                  <a:cubicBezTo>
                    <a:pt x="7" y="8"/>
                    <a:pt x="14" y="11"/>
                    <a:pt x="2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55"/>
            <p:cNvSpPr/>
            <p:nvPr/>
          </p:nvSpPr>
          <p:spPr>
            <a:xfrm>
              <a:off x="5838095" y="3189235"/>
              <a:ext cx="209" cy="392"/>
            </a:xfrm>
            <a:custGeom>
              <a:avLst/>
              <a:gdLst/>
              <a:ahLst/>
              <a:cxnLst/>
              <a:rect l="l" t="t" r="r" b="b"/>
              <a:pathLst>
                <a:path w="8" h="15" extrusionOk="0">
                  <a:moveTo>
                    <a:pt x="1" y="14"/>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55"/>
            <p:cNvSpPr/>
            <p:nvPr/>
          </p:nvSpPr>
          <p:spPr>
            <a:xfrm>
              <a:off x="5839848" y="3183452"/>
              <a:ext cx="105" cy="471"/>
            </a:xfrm>
            <a:custGeom>
              <a:avLst/>
              <a:gdLst/>
              <a:ahLst/>
              <a:cxnLst/>
              <a:rect l="l" t="t" r="r" b="b"/>
              <a:pathLst>
                <a:path w="4" h="18" extrusionOk="0">
                  <a:moveTo>
                    <a:pt x="0" y="1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55"/>
            <p:cNvSpPr/>
            <p:nvPr/>
          </p:nvSpPr>
          <p:spPr>
            <a:xfrm>
              <a:off x="5841026" y="3178402"/>
              <a:ext cx="26" cy="314"/>
            </a:xfrm>
            <a:custGeom>
              <a:avLst/>
              <a:gdLst/>
              <a:ahLst/>
              <a:cxnLst/>
              <a:rect l="l" t="t" r="r" b="b"/>
              <a:pathLst>
                <a:path w="1" h="12" extrusionOk="0">
                  <a:moveTo>
                    <a:pt x="1"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55"/>
            <p:cNvSpPr/>
            <p:nvPr/>
          </p:nvSpPr>
          <p:spPr>
            <a:xfrm>
              <a:off x="5838828" y="3186749"/>
              <a:ext cx="209" cy="497"/>
            </a:xfrm>
            <a:custGeom>
              <a:avLst/>
              <a:gdLst/>
              <a:ahLst/>
              <a:cxnLst/>
              <a:rect l="l" t="t" r="r" b="b"/>
              <a:pathLst>
                <a:path w="8" h="19" extrusionOk="0">
                  <a:moveTo>
                    <a:pt x="1" y="18"/>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55"/>
            <p:cNvSpPr/>
            <p:nvPr/>
          </p:nvSpPr>
          <p:spPr>
            <a:xfrm>
              <a:off x="5840031" y="3182353"/>
              <a:ext cx="209" cy="471"/>
            </a:xfrm>
            <a:custGeom>
              <a:avLst/>
              <a:gdLst/>
              <a:ahLst/>
              <a:cxnLst/>
              <a:rect l="l" t="t" r="r" b="b"/>
              <a:pathLst>
                <a:path w="8" h="18" extrusionOk="0">
                  <a:moveTo>
                    <a:pt x="0" y="18"/>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55"/>
            <p:cNvSpPr/>
            <p:nvPr/>
          </p:nvSpPr>
          <p:spPr>
            <a:xfrm>
              <a:off x="5839299" y="3185571"/>
              <a:ext cx="105" cy="576"/>
            </a:xfrm>
            <a:custGeom>
              <a:avLst/>
              <a:gdLst/>
              <a:ahLst/>
              <a:cxnLst/>
              <a:rect l="l" t="t" r="r" b="b"/>
              <a:pathLst>
                <a:path w="4" h="22" extrusionOk="0">
                  <a:moveTo>
                    <a:pt x="0" y="21"/>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55"/>
            <p:cNvSpPr/>
            <p:nvPr/>
          </p:nvSpPr>
          <p:spPr>
            <a:xfrm>
              <a:off x="5838461" y="3187952"/>
              <a:ext cx="209" cy="471"/>
            </a:xfrm>
            <a:custGeom>
              <a:avLst/>
              <a:gdLst/>
              <a:ahLst/>
              <a:cxnLst/>
              <a:rect l="l" t="t" r="r" b="b"/>
              <a:pathLst>
                <a:path w="8" h="18" extrusionOk="0">
                  <a:moveTo>
                    <a:pt x="1" y="18"/>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55"/>
            <p:cNvSpPr/>
            <p:nvPr/>
          </p:nvSpPr>
          <p:spPr>
            <a:xfrm>
              <a:off x="5839482" y="3184472"/>
              <a:ext cx="209" cy="471"/>
            </a:xfrm>
            <a:custGeom>
              <a:avLst/>
              <a:gdLst/>
              <a:ahLst/>
              <a:cxnLst/>
              <a:rect l="l" t="t" r="r" b="b"/>
              <a:pathLst>
                <a:path w="8" h="18" extrusionOk="0">
                  <a:moveTo>
                    <a:pt x="0" y="18"/>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55"/>
            <p:cNvSpPr/>
            <p:nvPr/>
          </p:nvSpPr>
          <p:spPr>
            <a:xfrm>
              <a:off x="5840764" y="3179788"/>
              <a:ext cx="26" cy="392"/>
            </a:xfrm>
            <a:custGeom>
              <a:avLst/>
              <a:gdLst/>
              <a:ahLst/>
              <a:cxnLst/>
              <a:rect l="l" t="t" r="r" b="b"/>
              <a:pathLst>
                <a:path w="1" h="15" extrusionOk="0">
                  <a:moveTo>
                    <a:pt x="0"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55"/>
            <p:cNvSpPr/>
            <p:nvPr/>
          </p:nvSpPr>
          <p:spPr>
            <a:xfrm>
              <a:off x="5840293" y="3181437"/>
              <a:ext cx="131" cy="471"/>
            </a:xfrm>
            <a:custGeom>
              <a:avLst/>
              <a:gdLst/>
              <a:ahLst/>
              <a:cxnLst/>
              <a:rect l="l" t="t" r="r" b="b"/>
              <a:pathLst>
                <a:path w="5" h="18" extrusionOk="0">
                  <a:moveTo>
                    <a:pt x="1" y="18"/>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55"/>
            <p:cNvSpPr/>
            <p:nvPr/>
          </p:nvSpPr>
          <p:spPr>
            <a:xfrm>
              <a:off x="5840476" y="3180600"/>
              <a:ext cx="131" cy="392"/>
            </a:xfrm>
            <a:custGeom>
              <a:avLst/>
              <a:gdLst/>
              <a:ahLst/>
              <a:cxnLst/>
              <a:rect l="l" t="t" r="r" b="b"/>
              <a:pathLst>
                <a:path w="5" h="15" extrusionOk="0">
                  <a:moveTo>
                    <a:pt x="1" y="15"/>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55"/>
            <p:cNvSpPr/>
            <p:nvPr/>
          </p:nvSpPr>
          <p:spPr>
            <a:xfrm>
              <a:off x="5837650" y="3190517"/>
              <a:ext cx="105" cy="392"/>
            </a:xfrm>
            <a:custGeom>
              <a:avLst/>
              <a:gdLst/>
              <a:ahLst/>
              <a:cxnLst/>
              <a:rect l="l" t="t" r="r" b="b"/>
              <a:pathLst>
                <a:path w="4" h="15" extrusionOk="0">
                  <a:moveTo>
                    <a:pt x="0" y="14"/>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55"/>
            <p:cNvSpPr/>
            <p:nvPr/>
          </p:nvSpPr>
          <p:spPr>
            <a:xfrm>
              <a:off x="5840842" y="3179056"/>
              <a:ext cx="131" cy="392"/>
            </a:xfrm>
            <a:custGeom>
              <a:avLst/>
              <a:gdLst/>
              <a:ahLst/>
              <a:cxnLst/>
              <a:rect l="l" t="t" r="r" b="b"/>
              <a:pathLst>
                <a:path w="5" h="15" extrusionOk="0">
                  <a:moveTo>
                    <a:pt x="1" y="14"/>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55"/>
            <p:cNvSpPr/>
            <p:nvPr/>
          </p:nvSpPr>
          <p:spPr>
            <a:xfrm>
              <a:off x="5592064" y="3107857"/>
              <a:ext cx="83284" cy="85695"/>
            </a:xfrm>
            <a:custGeom>
              <a:avLst/>
              <a:gdLst/>
              <a:ahLst/>
              <a:cxnLst/>
              <a:rect l="l" t="t" r="r" b="b"/>
              <a:pathLst>
                <a:path w="3183" h="3275" extrusionOk="0">
                  <a:moveTo>
                    <a:pt x="1105" y="0"/>
                  </a:moveTo>
                  <a:cubicBezTo>
                    <a:pt x="1094" y="0"/>
                    <a:pt x="1082" y="3"/>
                    <a:pt x="1072" y="8"/>
                  </a:cubicBezTo>
                  <a:cubicBezTo>
                    <a:pt x="1037" y="15"/>
                    <a:pt x="1005" y="40"/>
                    <a:pt x="991" y="75"/>
                  </a:cubicBezTo>
                  <a:cubicBezTo>
                    <a:pt x="960" y="190"/>
                    <a:pt x="834" y="285"/>
                    <a:pt x="732" y="302"/>
                  </a:cubicBezTo>
                  <a:cubicBezTo>
                    <a:pt x="722" y="302"/>
                    <a:pt x="711" y="306"/>
                    <a:pt x="701" y="306"/>
                  </a:cubicBezTo>
                  <a:lnTo>
                    <a:pt x="690" y="306"/>
                  </a:lnTo>
                  <a:cubicBezTo>
                    <a:pt x="680" y="306"/>
                    <a:pt x="669" y="302"/>
                    <a:pt x="655" y="302"/>
                  </a:cubicBezTo>
                  <a:lnTo>
                    <a:pt x="652" y="302"/>
                  </a:lnTo>
                  <a:cubicBezTo>
                    <a:pt x="645" y="299"/>
                    <a:pt x="634" y="295"/>
                    <a:pt x="624" y="292"/>
                  </a:cubicBezTo>
                  <a:lnTo>
                    <a:pt x="617" y="288"/>
                  </a:lnTo>
                  <a:cubicBezTo>
                    <a:pt x="610" y="281"/>
                    <a:pt x="599" y="278"/>
                    <a:pt x="592" y="271"/>
                  </a:cubicBezTo>
                  <a:lnTo>
                    <a:pt x="589" y="264"/>
                  </a:lnTo>
                  <a:cubicBezTo>
                    <a:pt x="578" y="257"/>
                    <a:pt x="571" y="250"/>
                    <a:pt x="564" y="239"/>
                  </a:cubicBezTo>
                  <a:cubicBezTo>
                    <a:pt x="520" y="172"/>
                    <a:pt x="457" y="124"/>
                    <a:pt x="430" y="124"/>
                  </a:cubicBezTo>
                  <a:cubicBezTo>
                    <a:pt x="429" y="124"/>
                    <a:pt x="429" y="124"/>
                    <a:pt x="428" y="124"/>
                  </a:cubicBezTo>
                  <a:cubicBezTo>
                    <a:pt x="417" y="124"/>
                    <a:pt x="407" y="145"/>
                    <a:pt x="407" y="148"/>
                  </a:cubicBezTo>
                  <a:cubicBezTo>
                    <a:pt x="400" y="159"/>
                    <a:pt x="396" y="169"/>
                    <a:pt x="389" y="180"/>
                  </a:cubicBezTo>
                  <a:lnTo>
                    <a:pt x="386" y="187"/>
                  </a:lnTo>
                  <a:cubicBezTo>
                    <a:pt x="382" y="194"/>
                    <a:pt x="375" y="197"/>
                    <a:pt x="372" y="204"/>
                  </a:cubicBezTo>
                  <a:lnTo>
                    <a:pt x="365" y="211"/>
                  </a:lnTo>
                  <a:lnTo>
                    <a:pt x="354" y="222"/>
                  </a:lnTo>
                  <a:lnTo>
                    <a:pt x="347" y="229"/>
                  </a:lnTo>
                  <a:lnTo>
                    <a:pt x="333" y="239"/>
                  </a:lnTo>
                  <a:lnTo>
                    <a:pt x="323" y="246"/>
                  </a:lnTo>
                  <a:lnTo>
                    <a:pt x="316" y="253"/>
                  </a:lnTo>
                  <a:lnTo>
                    <a:pt x="302" y="257"/>
                  </a:lnTo>
                  <a:lnTo>
                    <a:pt x="298" y="257"/>
                  </a:lnTo>
                  <a:cubicBezTo>
                    <a:pt x="288" y="260"/>
                    <a:pt x="274" y="264"/>
                    <a:pt x="260" y="267"/>
                  </a:cubicBezTo>
                  <a:lnTo>
                    <a:pt x="242" y="267"/>
                  </a:lnTo>
                  <a:cubicBezTo>
                    <a:pt x="232" y="267"/>
                    <a:pt x="218" y="264"/>
                    <a:pt x="207" y="260"/>
                  </a:cubicBezTo>
                  <a:lnTo>
                    <a:pt x="204" y="274"/>
                  </a:lnTo>
                  <a:lnTo>
                    <a:pt x="200" y="285"/>
                  </a:lnTo>
                  <a:lnTo>
                    <a:pt x="200" y="295"/>
                  </a:lnTo>
                  <a:lnTo>
                    <a:pt x="197" y="313"/>
                  </a:lnTo>
                  <a:lnTo>
                    <a:pt x="197" y="320"/>
                  </a:lnTo>
                  <a:lnTo>
                    <a:pt x="193" y="337"/>
                  </a:lnTo>
                  <a:lnTo>
                    <a:pt x="193" y="344"/>
                  </a:lnTo>
                  <a:cubicBezTo>
                    <a:pt x="193" y="355"/>
                    <a:pt x="193" y="362"/>
                    <a:pt x="190" y="372"/>
                  </a:cubicBezTo>
                  <a:cubicBezTo>
                    <a:pt x="190" y="379"/>
                    <a:pt x="186" y="390"/>
                    <a:pt x="186" y="397"/>
                  </a:cubicBezTo>
                  <a:lnTo>
                    <a:pt x="186" y="404"/>
                  </a:lnTo>
                  <a:lnTo>
                    <a:pt x="186" y="421"/>
                  </a:lnTo>
                  <a:lnTo>
                    <a:pt x="186" y="428"/>
                  </a:lnTo>
                  <a:lnTo>
                    <a:pt x="186" y="446"/>
                  </a:lnTo>
                  <a:lnTo>
                    <a:pt x="186" y="453"/>
                  </a:lnTo>
                  <a:lnTo>
                    <a:pt x="186" y="470"/>
                  </a:lnTo>
                  <a:lnTo>
                    <a:pt x="186" y="474"/>
                  </a:lnTo>
                  <a:lnTo>
                    <a:pt x="186" y="495"/>
                  </a:lnTo>
                  <a:lnTo>
                    <a:pt x="186" y="498"/>
                  </a:lnTo>
                  <a:lnTo>
                    <a:pt x="186" y="509"/>
                  </a:lnTo>
                  <a:lnTo>
                    <a:pt x="186" y="516"/>
                  </a:lnTo>
                  <a:lnTo>
                    <a:pt x="186" y="523"/>
                  </a:lnTo>
                  <a:lnTo>
                    <a:pt x="186" y="530"/>
                  </a:lnTo>
                  <a:cubicBezTo>
                    <a:pt x="186" y="530"/>
                    <a:pt x="190" y="533"/>
                    <a:pt x="190" y="537"/>
                  </a:cubicBezTo>
                  <a:cubicBezTo>
                    <a:pt x="193" y="540"/>
                    <a:pt x="193" y="544"/>
                    <a:pt x="197" y="544"/>
                  </a:cubicBezTo>
                  <a:cubicBezTo>
                    <a:pt x="312" y="610"/>
                    <a:pt x="368" y="747"/>
                    <a:pt x="326" y="873"/>
                  </a:cubicBezTo>
                  <a:cubicBezTo>
                    <a:pt x="340" y="901"/>
                    <a:pt x="354" y="929"/>
                    <a:pt x="372" y="954"/>
                  </a:cubicBezTo>
                  <a:cubicBezTo>
                    <a:pt x="424" y="1041"/>
                    <a:pt x="494" y="1157"/>
                    <a:pt x="407" y="1244"/>
                  </a:cubicBezTo>
                  <a:cubicBezTo>
                    <a:pt x="374" y="1277"/>
                    <a:pt x="338" y="1288"/>
                    <a:pt x="305" y="1288"/>
                  </a:cubicBezTo>
                  <a:cubicBezTo>
                    <a:pt x="268" y="1288"/>
                    <a:pt x="233" y="1274"/>
                    <a:pt x="207" y="1265"/>
                  </a:cubicBezTo>
                  <a:cubicBezTo>
                    <a:pt x="197" y="1262"/>
                    <a:pt x="183" y="1255"/>
                    <a:pt x="169" y="1251"/>
                  </a:cubicBezTo>
                  <a:cubicBezTo>
                    <a:pt x="169" y="1255"/>
                    <a:pt x="165" y="1258"/>
                    <a:pt x="165" y="1262"/>
                  </a:cubicBezTo>
                  <a:cubicBezTo>
                    <a:pt x="151" y="1290"/>
                    <a:pt x="165" y="1318"/>
                    <a:pt x="193" y="1374"/>
                  </a:cubicBezTo>
                  <a:cubicBezTo>
                    <a:pt x="221" y="1433"/>
                    <a:pt x="270" y="1517"/>
                    <a:pt x="207" y="1601"/>
                  </a:cubicBezTo>
                  <a:cubicBezTo>
                    <a:pt x="186" y="1629"/>
                    <a:pt x="162" y="1654"/>
                    <a:pt x="134" y="1678"/>
                  </a:cubicBezTo>
                  <a:cubicBezTo>
                    <a:pt x="109" y="1696"/>
                    <a:pt x="88" y="1720"/>
                    <a:pt x="71" y="1752"/>
                  </a:cubicBezTo>
                  <a:cubicBezTo>
                    <a:pt x="64" y="1776"/>
                    <a:pt x="57" y="1804"/>
                    <a:pt x="60" y="1829"/>
                  </a:cubicBezTo>
                  <a:lnTo>
                    <a:pt x="60" y="1853"/>
                  </a:lnTo>
                  <a:cubicBezTo>
                    <a:pt x="85" y="2042"/>
                    <a:pt x="74" y="2165"/>
                    <a:pt x="25" y="2249"/>
                  </a:cubicBezTo>
                  <a:cubicBezTo>
                    <a:pt x="18" y="2259"/>
                    <a:pt x="8" y="2270"/>
                    <a:pt x="1" y="2280"/>
                  </a:cubicBezTo>
                  <a:lnTo>
                    <a:pt x="15" y="2287"/>
                  </a:lnTo>
                  <a:cubicBezTo>
                    <a:pt x="50" y="2305"/>
                    <a:pt x="99" y="2333"/>
                    <a:pt x="151" y="2364"/>
                  </a:cubicBezTo>
                  <a:cubicBezTo>
                    <a:pt x="183" y="2385"/>
                    <a:pt x="214" y="2403"/>
                    <a:pt x="249" y="2424"/>
                  </a:cubicBezTo>
                  <a:cubicBezTo>
                    <a:pt x="421" y="2525"/>
                    <a:pt x="631" y="2648"/>
                    <a:pt x="606" y="2840"/>
                  </a:cubicBezTo>
                  <a:cubicBezTo>
                    <a:pt x="596" y="2914"/>
                    <a:pt x="575" y="2984"/>
                    <a:pt x="543" y="3047"/>
                  </a:cubicBezTo>
                  <a:lnTo>
                    <a:pt x="533" y="3072"/>
                  </a:lnTo>
                  <a:lnTo>
                    <a:pt x="529" y="3082"/>
                  </a:lnTo>
                  <a:lnTo>
                    <a:pt x="522" y="3096"/>
                  </a:lnTo>
                  <a:lnTo>
                    <a:pt x="519" y="3107"/>
                  </a:lnTo>
                  <a:lnTo>
                    <a:pt x="512" y="3124"/>
                  </a:lnTo>
                  <a:lnTo>
                    <a:pt x="505" y="3138"/>
                  </a:lnTo>
                  <a:lnTo>
                    <a:pt x="498" y="3159"/>
                  </a:lnTo>
                  <a:lnTo>
                    <a:pt x="494" y="3170"/>
                  </a:lnTo>
                  <a:cubicBezTo>
                    <a:pt x="491" y="3180"/>
                    <a:pt x="487" y="3191"/>
                    <a:pt x="484" y="3205"/>
                  </a:cubicBezTo>
                  <a:lnTo>
                    <a:pt x="480" y="3219"/>
                  </a:lnTo>
                  <a:lnTo>
                    <a:pt x="470" y="3243"/>
                  </a:lnTo>
                  <a:lnTo>
                    <a:pt x="466" y="3261"/>
                  </a:lnTo>
                  <a:lnTo>
                    <a:pt x="463" y="3275"/>
                  </a:lnTo>
                  <a:cubicBezTo>
                    <a:pt x="627" y="3261"/>
                    <a:pt x="851" y="3198"/>
                    <a:pt x="1103" y="3131"/>
                  </a:cubicBezTo>
                  <a:cubicBezTo>
                    <a:pt x="1366" y="3061"/>
                    <a:pt x="1660" y="2981"/>
                    <a:pt x="1982" y="2925"/>
                  </a:cubicBezTo>
                  <a:cubicBezTo>
                    <a:pt x="2116" y="2901"/>
                    <a:pt x="2251" y="2890"/>
                    <a:pt x="2386" y="2890"/>
                  </a:cubicBezTo>
                  <a:cubicBezTo>
                    <a:pt x="2594" y="2890"/>
                    <a:pt x="2803" y="2917"/>
                    <a:pt x="3004" y="2970"/>
                  </a:cubicBezTo>
                  <a:lnTo>
                    <a:pt x="3008" y="2949"/>
                  </a:lnTo>
                  <a:lnTo>
                    <a:pt x="3011" y="2939"/>
                  </a:lnTo>
                  <a:cubicBezTo>
                    <a:pt x="3011" y="2928"/>
                    <a:pt x="3015" y="2914"/>
                    <a:pt x="3015" y="2907"/>
                  </a:cubicBezTo>
                  <a:lnTo>
                    <a:pt x="3015" y="2900"/>
                  </a:lnTo>
                  <a:lnTo>
                    <a:pt x="3015" y="2879"/>
                  </a:lnTo>
                  <a:lnTo>
                    <a:pt x="3015" y="2872"/>
                  </a:lnTo>
                  <a:lnTo>
                    <a:pt x="3015" y="2858"/>
                  </a:lnTo>
                  <a:lnTo>
                    <a:pt x="3015" y="2851"/>
                  </a:lnTo>
                  <a:lnTo>
                    <a:pt x="3015" y="2840"/>
                  </a:lnTo>
                  <a:lnTo>
                    <a:pt x="3015" y="2837"/>
                  </a:lnTo>
                  <a:cubicBezTo>
                    <a:pt x="3015" y="2833"/>
                    <a:pt x="3015" y="2833"/>
                    <a:pt x="3015" y="2830"/>
                  </a:cubicBezTo>
                  <a:lnTo>
                    <a:pt x="3015" y="2826"/>
                  </a:lnTo>
                  <a:cubicBezTo>
                    <a:pt x="3015" y="2826"/>
                    <a:pt x="3015" y="2823"/>
                    <a:pt x="3015" y="2823"/>
                  </a:cubicBezTo>
                  <a:cubicBezTo>
                    <a:pt x="2994" y="2795"/>
                    <a:pt x="2976" y="2763"/>
                    <a:pt x="2962" y="2735"/>
                  </a:cubicBezTo>
                  <a:lnTo>
                    <a:pt x="2941" y="2697"/>
                  </a:lnTo>
                  <a:cubicBezTo>
                    <a:pt x="2885" y="2574"/>
                    <a:pt x="2836" y="2452"/>
                    <a:pt x="2798" y="2322"/>
                  </a:cubicBezTo>
                  <a:cubicBezTo>
                    <a:pt x="2791" y="2301"/>
                    <a:pt x="2784" y="2280"/>
                    <a:pt x="2780" y="2259"/>
                  </a:cubicBezTo>
                  <a:cubicBezTo>
                    <a:pt x="2777" y="2238"/>
                    <a:pt x="2773" y="2217"/>
                    <a:pt x="2770" y="2196"/>
                  </a:cubicBezTo>
                  <a:cubicBezTo>
                    <a:pt x="2770" y="2186"/>
                    <a:pt x="2770" y="2179"/>
                    <a:pt x="2770" y="2168"/>
                  </a:cubicBezTo>
                  <a:cubicBezTo>
                    <a:pt x="2791" y="2095"/>
                    <a:pt x="2819" y="2025"/>
                    <a:pt x="2857" y="1962"/>
                  </a:cubicBezTo>
                  <a:cubicBezTo>
                    <a:pt x="2910" y="1860"/>
                    <a:pt x="2983" y="1717"/>
                    <a:pt x="2976" y="1650"/>
                  </a:cubicBezTo>
                  <a:cubicBezTo>
                    <a:pt x="2969" y="1542"/>
                    <a:pt x="3043" y="1461"/>
                    <a:pt x="3102" y="1398"/>
                  </a:cubicBezTo>
                  <a:cubicBezTo>
                    <a:pt x="3141" y="1353"/>
                    <a:pt x="3183" y="1311"/>
                    <a:pt x="3183" y="1279"/>
                  </a:cubicBezTo>
                  <a:lnTo>
                    <a:pt x="3183" y="1258"/>
                  </a:lnTo>
                  <a:lnTo>
                    <a:pt x="3183" y="1248"/>
                  </a:lnTo>
                  <a:lnTo>
                    <a:pt x="3183" y="1230"/>
                  </a:lnTo>
                  <a:lnTo>
                    <a:pt x="3183" y="1216"/>
                  </a:lnTo>
                  <a:lnTo>
                    <a:pt x="3183" y="1195"/>
                  </a:lnTo>
                  <a:lnTo>
                    <a:pt x="3183" y="1178"/>
                  </a:lnTo>
                  <a:lnTo>
                    <a:pt x="3179" y="1153"/>
                  </a:lnTo>
                  <a:lnTo>
                    <a:pt x="3179" y="1132"/>
                  </a:lnTo>
                  <a:cubicBezTo>
                    <a:pt x="3179" y="1125"/>
                    <a:pt x="3179" y="1118"/>
                    <a:pt x="3176" y="1108"/>
                  </a:cubicBezTo>
                  <a:lnTo>
                    <a:pt x="3172" y="1087"/>
                  </a:lnTo>
                  <a:lnTo>
                    <a:pt x="3169" y="1059"/>
                  </a:lnTo>
                  <a:lnTo>
                    <a:pt x="3162" y="1034"/>
                  </a:lnTo>
                  <a:lnTo>
                    <a:pt x="3158" y="1006"/>
                  </a:lnTo>
                  <a:lnTo>
                    <a:pt x="3155" y="978"/>
                  </a:lnTo>
                  <a:lnTo>
                    <a:pt x="3148" y="947"/>
                  </a:lnTo>
                  <a:lnTo>
                    <a:pt x="3141" y="922"/>
                  </a:lnTo>
                  <a:lnTo>
                    <a:pt x="3137" y="891"/>
                  </a:lnTo>
                  <a:lnTo>
                    <a:pt x="3130" y="863"/>
                  </a:lnTo>
                  <a:lnTo>
                    <a:pt x="3123" y="828"/>
                  </a:lnTo>
                  <a:lnTo>
                    <a:pt x="3116" y="799"/>
                  </a:lnTo>
                  <a:lnTo>
                    <a:pt x="3109" y="768"/>
                  </a:lnTo>
                  <a:lnTo>
                    <a:pt x="3102" y="740"/>
                  </a:lnTo>
                  <a:lnTo>
                    <a:pt x="3092" y="705"/>
                  </a:lnTo>
                  <a:lnTo>
                    <a:pt x="3085" y="677"/>
                  </a:lnTo>
                  <a:lnTo>
                    <a:pt x="3074" y="645"/>
                  </a:lnTo>
                  <a:lnTo>
                    <a:pt x="3067" y="617"/>
                  </a:lnTo>
                  <a:lnTo>
                    <a:pt x="3057" y="586"/>
                  </a:lnTo>
                  <a:lnTo>
                    <a:pt x="3046" y="558"/>
                  </a:lnTo>
                  <a:lnTo>
                    <a:pt x="3036" y="526"/>
                  </a:lnTo>
                  <a:lnTo>
                    <a:pt x="3025" y="502"/>
                  </a:lnTo>
                  <a:lnTo>
                    <a:pt x="3022" y="491"/>
                  </a:lnTo>
                  <a:cubicBezTo>
                    <a:pt x="3004" y="491"/>
                    <a:pt x="2990" y="488"/>
                    <a:pt x="2976" y="484"/>
                  </a:cubicBezTo>
                  <a:lnTo>
                    <a:pt x="2969" y="481"/>
                  </a:lnTo>
                  <a:cubicBezTo>
                    <a:pt x="2966" y="477"/>
                    <a:pt x="2959" y="474"/>
                    <a:pt x="2952" y="470"/>
                  </a:cubicBezTo>
                  <a:lnTo>
                    <a:pt x="2938" y="460"/>
                  </a:lnTo>
                  <a:lnTo>
                    <a:pt x="2927" y="453"/>
                  </a:lnTo>
                  <a:cubicBezTo>
                    <a:pt x="2917" y="446"/>
                    <a:pt x="2910" y="439"/>
                    <a:pt x="2903" y="432"/>
                  </a:cubicBezTo>
                  <a:lnTo>
                    <a:pt x="2899" y="428"/>
                  </a:lnTo>
                  <a:cubicBezTo>
                    <a:pt x="2855" y="400"/>
                    <a:pt x="2803" y="386"/>
                    <a:pt x="2749" y="386"/>
                  </a:cubicBezTo>
                  <a:cubicBezTo>
                    <a:pt x="2743" y="386"/>
                    <a:pt x="2737" y="386"/>
                    <a:pt x="2731" y="386"/>
                  </a:cubicBezTo>
                  <a:lnTo>
                    <a:pt x="2696" y="386"/>
                  </a:lnTo>
                  <a:cubicBezTo>
                    <a:pt x="2546" y="390"/>
                    <a:pt x="2409" y="439"/>
                    <a:pt x="2346" y="505"/>
                  </a:cubicBezTo>
                  <a:cubicBezTo>
                    <a:pt x="2339" y="516"/>
                    <a:pt x="2329" y="526"/>
                    <a:pt x="2318" y="533"/>
                  </a:cubicBezTo>
                  <a:lnTo>
                    <a:pt x="2315" y="537"/>
                  </a:lnTo>
                  <a:cubicBezTo>
                    <a:pt x="2304" y="544"/>
                    <a:pt x="2294" y="551"/>
                    <a:pt x="2280" y="554"/>
                  </a:cubicBezTo>
                  <a:lnTo>
                    <a:pt x="2276" y="554"/>
                  </a:lnTo>
                  <a:cubicBezTo>
                    <a:pt x="2266" y="561"/>
                    <a:pt x="2252" y="565"/>
                    <a:pt x="2241" y="568"/>
                  </a:cubicBezTo>
                  <a:lnTo>
                    <a:pt x="2238" y="568"/>
                  </a:lnTo>
                  <a:cubicBezTo>
                    <a:pt x="2224" y="568"/>
                    <a:pt x="2210" y="572"/>
                    <a:pt x="2196" y="572"/>
                  </a:cubicBezTo>
                  <a:lnTo>
                    <a:pt x="2175" y="572"/>
                  </a:lnTo>
                  <a:cubicBezTo>
                    <a:pt x="1989" y="554"/>
                    <a:pt x="1793" y="327"/>
                    <a:pt x="1758" y="267"/>
                  </a:cubicBezTo>
                  <a:cubicBezTo>
                    <a:pt x="1755" y="260"/>
                    <a:pt x="1751" y="257"/>
                    <a:pt x="1744" y="250"/>
                  </a:cubicBezTo>
                  <a:cubicBezTo>
                    <a:pt x="1692" y="187"/>
                    <a:pt x="1622" y="141"/>
                    <a:pt x="1541" y="124"/>
                  </a:cubicBezTo>
                  <a:cubicBezTo>
                    <a:pt x="1531" y="122"/>
                    <a:pt x="1522" y="121"/>
                    <a:pt x="1512" y="121"/>
                  </a:cubicBezTo>
                  <a:cubicBezTo>
                    <a:pt x="1484" y="121"/>
                    <a:pt x="1456" y="129"/>
                    <a:pt x="1433" y="145"/>
                  </a:cubicBezTo>
                  <a:cubicBezTo>
                    <a:pt x="1373" y="187"/>
                    <a:pt x="1307" y="225"/>
                    <a:pt x="1250" y="225"/>
                  </a:cubicBezTo>
                  <a:cubicBezTo>
                    <a:pt x="1229" y="225"/>
                    <a:pt x="1208" y="218"/>
                    <a:pt x="1194" y="208"/>
                  </a:cubicBezTo>
                  <a:cubicBezTo>
                    <a:pt x="1121" y="166"/>
                    <a:pt x="1131" y="57"/>
                    <a:pt x="1135" y="19"/>
                  </a:cubicBezTo>
                  <a:cubicBezTo>
                    <a:pt x="1138" y="15"/>
                    <a:pt x="1138" y="12"/>
                    <a:pt x="1135" y="8"/>
                  </a:cubicBezTo>
                  <a:cubicBezTo>
                    <a:pt x="1126" y="3"/>
                    <a:pt x="1116" y="0"/>
                    <a:pt x="11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55"/>
            <p:cNvSpPr/>
            <p:nvPr/>
          </p:nvSpPr>
          <p:spPr>
            <a:xfrm>
              <a:off x="5667446" y="3102362"/>
              <a:ext cx="57014" cy="87527"/>
            </a:xfrm>
            <a:custGeom>
              <a:avLst/>
              <a:gdLst/>
              <a:ahLst/>
              <a:cxnLst/>
              <a:rect l="l" t="t" r="r" b="b"/>
              <a:pathLst>
                <a:path w="2179" h="3345" extrusionOk="0">
                  <a:moveTo>
                    <a:pt x="563" y="0"/>
                  </a:moveTo>
                  <a:cubicBezTo>
                    <a:pt x="454" y="0"/>
                    <a:pt x="343" y="8"/>
                    <a:pt x="235" y="22"/>
                  </a:cubicBezTo>
                  <a:cubicBezTo>
                    <a:pt x="225" y="26"/>
                    <a:pt x="214" y="29"/>
                    <a:pt x="200" y="33"/>
                  </a:cubicBezTo>
                  <a:cubicBezTo>
                    <a:pt x="190" y="78"/>
                    <a:pt x="239" y="232"/>
                    <a:pt x="260" y="306"/>
                  </a:cubicBezTo>
                  <a:cubicBezTo>
                    <a:pt x="298" y="425"/>
                    <a:pt x="319" y="498"/>
                    <a:pt x="312" y="551"/>
                  </a:cubicBezTo>
                  <a:cubicBezTo>
                    <a:pt x="309" y="561"/>
                    <a:pt x="305" y="575"/>
                    <a:pt x="302" y="586"/>
                  </a:cubicBezTo>
                  <a:lnTo>
                    <a:pt x="302" y="593"/>
                  </a:lnTo>
                  <a:cubicBezTo>
                    <a:pt x="298" y="600"/>
                    <a:pt x="295" y="610"/>
                    <a:pt x="291" y="617"/>
                  </a:cubicBezTo>
                  <a:lnTo>
                    <a:pt x="291" y="621"/>
                  </a:lnTo>
                  <a:cubicBezTo>
                    <a:pt x="284" y="642"/>
                    <a:pt x="270" y="656"/>
                    <a:pt x="256" y="670"/>
                  </a:cubicBezTo>
                  <a:lnTo>
                    <a:pt x="260" y="684"/>
                  </a:lnTo>
                  <a:cubicBezTo>
                    <a:pt x="267" y="698"/>
                    <a:pt x="274" y="715"/>
                    <a:pt x="277" y="733"/>
                  </a:cubicBezTo>
                  <a:lnTo>
                    <a:pt x="284" y="754"/>
                  </a:lnTo>
                  <a:cubicBezTo>
                    <a:pt x="291" y="768"/>
                    <a:pt x="295" y="782"/>
                    <a:pt x="298" y="792"/>
                  </a:cubicBezTo>
                  <a:lnTo>
                    <a:pt x="305" y="820"/>
                  </a:lnTo>
                  <a:cubicBezTo>
                    <a:pt x="312" y="831"/>
                    <a:pt x="316" y="845"/>
                    <a:pt x="319" y="859"/>
                  </a:cubicBezTo>
                  <a:lnTo>
                    <a:pt x="326" y="883"/>
                  </a:lnTo>
                  <a:cubicBezTo>
                    <a:pt x="330" y="897"/>
                    <a:pt x="333" y="911"/>
                    <a:pt x="337" y="922"/>
                  </a:cubicBezTo>
                  <a:lnTo>
                    <a:pt x="344" y="950"/>
                  </a:lnTo>
                  <a:cubicBezTo>
                    <a:pt x="347" y="960"/>
                    <a:pt x="347" y="974"/>
                    <a:pt x="351" y="988"/>
                  </a:cubicBezTo>
                  <a:lnTo>
                    <a:pt x="358" y="1013"/>
                  </a:lnTo>
                  <a:lnTo>
                    <a:pt x="365" y="1052"/>
                  </a:lnTo>
                  <a:lnTo>
                    <a:pt x="372" y="1076"/>
                  </a:lnTo>
                  <a:lnTo>
                    <a:pt x="379" y="1115"/>
                  </a:lnTo>
                  <a:lnTo>
                    <a:pt x="386" y="1139"/>
                  </a:lnTo>
                  <a:lnTo>
                    <a:pt x="389" y="1174"/>
                  </a:lnTo>
                  <a:lnTo>
                    <a:pt x="396" y="1199"/>
                  </a:lnTo>
                  <a:lnTo>
                    <a:pt x="400" y="1230"/>
                  </a:lnTo>
                  <a:lnTo>
                    <a:pt x="403" y="1255"/>
                  </a:lnTo>
                  <a:lnTo>
                    <a:pt x="407" y="1286"/>
                  </a:lnTo>
                  <a:lnTo>
                    <a:pt x="410" y="1307"/>
                  </a:lnTo>
                  <a:cubicBezTo>
                    <a:pt x="410" y="1318"/>
                    <a:pt x="414" y="1328"/>
                    <a:pt x="414" y="1335"/>
                  </a:cubicBezTo>
                  <a:lnTo>
                    <a:pt x="417" y="1356"/>
                  </a:lnTo>
                  <a:cubicBezTo>
                    <a:pt x="417" y="1363"/>
                    <a:pt x="417" y="1374"/>
                    <a:pt x="421" y="1381"/>
                  </a:cubicBezTo>
                  <a:cubicBezTo>
                    <a:pt x="424" y="1388"/>
                    <a:pt x="421" y="1391"/>
                    <a:pt x="421" y="1398"/>
                  </a:cubicBezTo>
                  <a:lnTo>
                    <a:pt x="421" y="1419"/>
                  </a:lnTo>
                  <a:lnTo>
                    <a:pt x="421" y="1433"/>
                  </a:lnTo>
                  <a:lnTo>
                    <a:pt x="421" y="1454"/>
                  </a:lnTo>
                  <a:lnTo>
                    <a:pt x="421" y="1465"/>
                  </a:lnTo>
                  <a:lnTo>
                    <a:pt x="421" y="1489"/>
                  </a:lnTo>
                  <a:cubicBezTo>
                    <a:pt x="421" y="1570"/>
                    <a:pt x="361" y="1633"/>
                    <a:pt x="305" y="1692"/>
                  </a:cubicBezTo>
                  <a:cubicBezTo>
                    <a:pt x="256" y="1748"/>
                    <a:pt x="211" y="1797"/>
                    <a:pt x="214" y="1846"/>
                  </a:cubicBezTo>
                  <a:cubicBezTo>
                    <a:pt x="221" y="1951"/>
                    <a:pt x="148" y="2098"/>
                    <a:pt x="81" y="2228"/>
                  </a:cubicBezTo>
                  <a:cubicBezTo>
                    <a:pt x="53" y="2280"/>
                    <a:pt x="29" y="2336"/>
                    <a:pt x="8" y="2392"/>
                  </a:cubicBezTo>
                  <a:cubicBezTo>
                    <a:pt x="1" y="2462"/>
                    <a:pt x="155" y="2854"/>
                    <a:pt x="228" y="2952"/>
                  </a:cubicBezTo>
                  <a:cubicBezTo>
                    <a:pt x="232" y="2959"/>
                    <a:pt x="239" y="2966"/>
                    <a:pt x="242" y="2973"/>
                  </a:cubicBezTo>
                  <a:cubicBezTo>
                    <a:pt x="242" y="2977"/>
                    <a:pt x="242" y="2980"/>
                    <a:pt x="246" y="2984"/>
                  </a:cubicBezTo>
                  <a:cubicBezTo>
                    <a:pt x="246" y="2987"/>
                    <a:pt x="249" y="2994"/>
                    <a:pt x="253" y="3001"/>
                  </a:cubicBezTo>
                  <a:cubicBezTo>
                    <a:pt x="253" y="3005"/>
                    <a:pt x="253" y="3008"/>
                    <a:pt x="253" y="3012"/>
                  </a:cubicBezTo>
                  <a:cubicBezTo>
                    <a:pt x="256" y="3015"/>
                    <a:pt x="256" y="3026"/>
                    <a:pt x="256" y="3033"/>
                  </a:cubicBezTo>
                  <a:cubicBezTo>
                    <a:pt x="260" y="3040"/>
                    <a:pt x="256" y="3040"/>
                    <a:pt x="256" y="3047"/>
                  </a:cubicBezTo>
                  <a:lnTo>
                    <a:pt x="256" y="3068"/>
                  </a:lnTo>
                  <a:lnTo>
                    <a:pt x="256" y="3082"/>
                  </a:lnTo>
                  <a:lnTo>
                    <a:pt x="256" y="3107"/>
                  </a:lnTo>
                  <a:lnTo>
                    <a:pt x="256" y="3124"/>
                  </a:lnTo>
                  <a:cubicBezTo>
                    <a:pt x="256" y="3128"/>
                    <a:pt x="256" y="3145"/>
                    <a:pt x="253" y="3159"/>
                  </a:cubicBezTo>
                  <a:lnTo>
                    <a:pt x="253" y="3166"/>
                  </a:lnTo>
                  <a:cubicBezTo>
                    <a:pt x="249" y="3184"/>
                    <a:pt x="249" y="3198"/>
                    <a:pt x="246" y="3215"/>
                  </a:cubicBezTo>
                  <a:cubicBezTo>
                    <a:pt x="365" y="3254"/>
                    <a:pt x="456" y="3292"/>
                    <a:pt x="519" y="3317"/>
                  </a:cubicBezTo>
                  <a:cubicBezTo>
                    <a:pt x="551" y="3331"/>
                    <a:pt x="582" y="3341"/>
                    <a:pt x="593" y="3345"/>
                  </a:cubicBezTo>
                  <a:cubicBezTo>
                    <a:pt x="680" y="3345"/>
                    <a:pt x="1219" y="3114"/>
                    <a:pt x="1608" y="2921"/>
                  </a:cubicBezTo>
                  <a:cubicBezTo>
                    <a:pt x="1720" y="2865"/>
                    <a:pt x="1839" y="2819"/>
                    <a:pt x="1951" y="2774"/>
                  </a:cubicBezTo>
                  <a:cubicBezTo>
                    <a:pt x="2035" y="2742"/>
                    <a:pt x="2112" y="2714"/>
                    <a:pt x="2178" y="2683"/>
                  </a:cubicBezTo>
                  <a:lnTo>
                    <a:pt x="2178" y="2676"/>
                  </a:lnTo>
                  <a:lnTo>
                    <a:pt x="2168" y="2658"/>
                  </a:lnTo>
                  <a:lnTo>
                    <a:pt x="2164" y="2644"/>
                  </a:lnTo>
                  <a:lnTo>
                    <a:pt x="2154" y="2627"/>
                  </a:lnTo>
                  <a:lnTo>
                    <a:pt x="2147" y="2609"/>
                  </a:lnTo>
                  <a:lnTo>
                    <a:pt x="2136" y="2585"/>
                  </a:lnTo>
                  <a:lnTo>
                    <a:pt x="2126" y="2557"/>
                  </a:lnTo>
                  <a:lnTo>
                    <a:pt x="2119" y="2543"/>
                  </a:lnTo>
                  <a:lnTo>
                    <a:pt x="2108" y="2518"/>
                  </a:lnTo>
                  <a:lnTo>
                    <a:pt x="2101" y="2501"/>
                  </a:lnTo>
                  <a:lnTo>
                    <a:pt x="2091" y="2476"/>
                  </a:lnTo>
                  <a:lnTo>
                    <a:pt x="2084" y="2455"/>
                  </a:lnTo>
                  <a:lnTo>
                    <a:pt x="2077" y="2431"/>
                  </a:lnTo>
                  <a:lnTo>
                    <a:pt x="2070" y="2413"/>
                  </a:lnTo>
                  <a:lnTo>
                    <a:pt x="2059" y="2382"/>
                  </a:lnTo>
                  <a:lnTo>
                    <a:pt x="2056" y="2368"/>
                  </a:lnTo>
                  <a:cubicBezTo>
                    <a:pt x="2049" y="2354"/>
                    <a:pt x="2045" y="2340"/>
                    <a:pt x="2042" y="2326"/>
                  </a:cubicBezTo>
                  <a:lnTo>
                    <a:pt x="2038" y="2312"/>
                  </a:lnTo>
                  <a:cubicBezTo>
                    <a:pt x="2035" y="2301"/>
                    <a:pt x="2031" y="2291"/>
                    <a:pt x="2031" y="2277"/>
                  </a:cubicBezTo>
                  <a:lnTo>
                    <a:pt x="2024" y="2263"/>
                  </a:lnTo>
                  <a:cubicBezTo>
                    <a:pt x="2024" y="2252"/>
                    <a:pt x="2021" y="2242"/>
                    <a:pt x="2021" y="2231"/>
                  </a:cubicBezTo>
                  <a:lnTo>
                    <a:pt x="2017" y="2214"/>
                  </a:lnTo>
                  <a:cubicBezTo>
                    <a:pt x="2017" y="2207"/>
                    <a:pt x="2014" y="2196"/>
                    <a:pt x="2010" y="2186"/>
                  </a:cubicBezTo>
                  <a:cubicBezTo>
                    <a:pt x="2010" y="2179"/>
                    <a:pt x="2010" y="2175"/>
                    <a:pt x="2007" y="2168"/>
                  </a:cubicBezTo>
                  <a:cubicBezTo>
                    <a:pt x="2007" y="2165"/>
                    <a:pt x="2007" y="2151"/>
                    <a:pt x="2007" y="2140"/>
                  </a:cubicBezTo>
                  <a:cubicBezTo>
                    <a:pt x="2003" y="2130"/>
                    <a:pt x="2007" y="2130"/>
                    <a:pt x="2007" y="2126"/>
                  </a:cubicBezTo>
                  <a:lnTo>
                    <a:pt x="2007" y="2081"/>
                  </a:lnTo>
                  <a:cubicBezTo>
                    <a:pt x="2003" y="1832"/>
                    <a:pt x="1954" y="1587"/>
                    <a:pt x="1863" y="1353"/>
                  </a:cubicBezTo>
                  <a:cubicBezTo>
                    <a:pt x="1832" y="1248"/>
                    <a:pt x="1814" y="1132"/>
                    <a:pt x="1821" y="1020"/>
                  </a:cubicBezTo>
                  <a:cubicBezTo>
                    <a:pt x="1821" y="957"/>
                    <a:pt x="1825" y="894"/>
                    <a:pt x="1828" y="831"/>
                  </a:cubicBezTo>
                  <a:cubicBezTo>
                    <a:pt x="1832" y="768"/>
                    <a:pt x="1835" y="708"/>
                    <a:pt x="1839" y="656"/>
                  </a:cubicBezTo>
                  <a:cubicBezTo>
                    <a:pt x="1842" y="621"/>
                    <a:pt x="1846" y="589"/>
                    <a:pt x="1849" y="561"/>
                  </a:cubicBezTo>
                  <a:cubicBezTo>
                    <a:pt x="1856" y="425"/>
                    <a:pt x="1825" y="337"/>
                    <a:pt x="1748" y="295"/>
                  </a:cubicBezTo>
                  <a:lnTo>
                    <a:pt x="1741" y="292"/>
                  </a:lnTo>
                  <a:lnTo>
                    <a:pt x="1737" y="292"/>
                  </a:lnTo>
                  <a:lnTo>
                    <a:pt x="1734" y="288"/>
                  </a:lnTo>
                  <a:lnTo>
                    <a:pt x="1730" y="285"/>
                  </a:lnTo>
                  <a:lnTo>
                    <a:pt x="1727" y="281"/>
                  </a:lnTo>
                  <a:lnTo>
                    <a:pt x="1723" y="278"/>
                  </a:lnTo>
                  <a:lnTo>
                    <a:pt x="1716" y="271"/>
                  </a:lnTo>
                  <a:lnTo>
                    <a:pt x="1716" y="267"/>
                  </a:lnTo>
                  <a:lnTo>
                    <a:pt x="1709" y="260"/>
                  </a:lnTo>
                  <a:lnTo>
                    <a:pt x="1702" y="246"/>
                  </a:lnTo>
                  <a:lnTo>
                    <a:pt x="1702" y="243"/>
                  </a:lnTo>
                  <a:lnTo>
                    <a:pt x="1695" y="232"/>
                  </a:lnTo>
                  <a:lnTo>
                    <a:pt x="1692" y="229"/>
                  </a:lnTo>
                  <a:lnTo>
                    <a:pt x="1688" y="215"/>
                  </a:lnTo>
                  <a:lnTo>
                    <a:pt x="1685" y="208"/>
                  </a:lnTo>
                  <a:lnTo>
                    <a:pt x="1678" y="194"/>
                  </a:lnTo>
                  <a:lnTo>
                    <a:pt x="1674" y="187"/>
                  </a:lnTo>
                  <a:lnTo>
                    <a:pt x="1667" y="166"/>
                  </a:lnTo>
                  <a:lnTo>
                    <a:pt x="1667" y="162"/>
                  </a:lnTo>
                  <a:cubicBezTo>
                    <a:pt x="1667" y="152"/>
                    <a:pt x="1664" y="141"/>
                    <a:pt x="1660" y="131"/>
                  </a:cubicBezTo>
                  <a:lnTo>
                    <a:pt x="1660" y="127"/>
                  </a:lnTo>
                  <a:cubicBezTo>
                    <a:pt x="1657" y="117"/>
                    <a:pt x="1657" y="110"/>
                    <a:pt x="1653" y="99"/>
                  </a:cubicBezTo>
                  <a:lnTo>
                    <a:pt x="1650" y="89"/>
                  </a:lnTo>
                  <a:lnTo>
                    <a:pt x="1643" y="61"/>
                  </a:lnTo>
                  <a:lnTo>
                    <a:pt x="1639" y="47"/>
                  </a:lnTo>
                  <a:lnTo>
                    <a:pt x="1639" y="36"/>
                  </a:lnTo>
                  <a:cubicBezTo>
                    <a:pt x="1625" y="57"/>
                    <a:pt x="1608" y="75"/>
                    <a:pt x="1587" y="89"/>
                  </a:cubicBezTo>
                  <a:cubicBezTo>
                    <a:pt x="1583" y="92"/>
                    <a:pt x="1580" y="96"/>
                    <a:pt x="1573" y="99"/>
                  </a:cubicBezTo>
                  <a:cubicBezTo>
                    <a:pt x="1569" y="99"/>
                    <a:pt x="1566" y="103"/>
                    <a:pt x="1562" y="103"/>
                  </a:cubicBezTo>
                  <a:cubicBezTo>
                    <a:pt x="1556" y="104"/>
                    <a:pt x="1549" y="105"/>
                    <a:pt x="1543" y="105"/>
                  </a:cubicBezTo>
                  <a:cubicBezTo>
                    <a:pt x="1519" y="105"/>
                    <a:pt x="1498" y="95"/>
                    <a:pt x="1482" y="78"/>
                  </a:cubicBezTo>
                  <a:cubicBezTo>
                    <a:pt x="1482" y="75"/>
                    <a:pt x="1478" y="71"/>
                    <a:pt x="1475" y="68"/>
                  </a:cubicBezTo>
                  <a:cubicBezTo>
                    <a:pt x="1440" y="54"/>
                    <a:pt x="1405" y="47"/>
                    <a:pt x="1370" y="43"/>
                  </a:cubicBezTo>
                  <a:cubicBezTo>
                    <a:pt x="1125" y="15"/>
                    <a:pt x="876" y="1"/>
                    <a:pt x="628" y="1"/>
                  </a:cubicBezTo>
                  <a:cubicBezTo>
                    <a:pt x="606" y="1"/>
                    <a:pt x="584" y="0"/>
                    <a:pt x="5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55"/>
            <p:cNvSpPr/>
            <p:nvPr/>
          </p:nvSpPr>
          <p:spPr>
            <a:xfrm>
              <a:off x="5722785" y="3168982"/>
              <a:ext cx="209" cy="471"/>
            </a:xfrm>
            <a:custGeom>
              <a:avLst/>
              <a:gdLst/>
              <a:ahLst/>
              <a:cxnLst/>
              <a:rect l="l" t="t" r="r" b="b"/>
              <a:pathLst>
                <a:path w="8" h="18" extrusionOk="0">
                  <a:moveTo>
                    <a:pt x="0" y="0"/>
                  </a:moveTo>
                  <a:lnTo>
                    <a:pt x="7"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55"/>
            <p:cNvSpPr/>
            <p:nvPr/>
          </p:nvSpPr>
          <p:spPr>
            <a:xfrm>
              <a:off x="5722314" y="3167961"/>
              <a:ext cx="209" cy="497"/>
            </a:xfrm>
            <a:custGeom>
              <a:avLst/>
              <a:gdLst/>
              <a:ahLst/>
              <a:cxnLst/>
              <a:rect l="l" t="t" r="r" b="b"/>
              <a:pathLst>
                <a:path w="8" h="19" extrusionOk="0">
                  <a:moveTo>
                    <a:pt x="1" y="1"/>
                  </a:moveTo>
                  <a:lnTo>
                    <a:pt x="8"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55"/>
            <p:cNvSpPr/>
            <p:nvPr/>
          </p:nvSpPr>
          <p:spPr>
            <a:xfrm>
              <a:off x="5721137" y="3164481"/>
              <a:ext cx="105" cy="392"/>
            </a:xfrm>
            <a:custGeom>
              <a:avLst/>
              <a:gdLst/>
              <a:ahLst/>
              <a:cxnLst/>
              <a:rect l="l" t="t" r="r" b="b"/>
              <a:pathLst>
                <a:path w="4" h="15" extrusionOk="0">
                  <a:moveTo>
                    <a:pt x="0" y="1"/>
                  </a:moveTo>
                  <a:lnTo>
                    <a:pt x="4"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55"/>
            <p:cNvSpPr/>
            <p:nvPr/>
          </p:nvSpPr>
          <p:spPr>
            <a:xfrm>
              <a:off x="5721948" y="3166784"/>
              <a:ext cx="131" cy="471"/>
            </a:xfrm>
            <a:custGeom>
              <a:avLst/>
              <a:gdLst/>
              <a:ahLst/>
              <a:cxnLst/>
              <a:rect l="l" t="t" r="r" b="b"/>
              <a:pathLst>
                <a:path w="5" h="18" extrusionOk="0">
                  <a:moveTo>
                    <a:pt x="1" y="0"/>
                  </a:moveTo>
                  <a:lnTo>
                    <a:pt x="4"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55"/>
            <p:cNvSpPr/>
            <p:nvPr/>
          </p:nvSpPr>
          <p:spPr>
            <a:xfrm>
              <a:off x="5721503" y="3165685"/>
              <a:ext cx="209" cy="471"/>
            </a:xfrm>
            <a:custGeom>
              <a:avLst/>
              <a:gdLst/>
              <a:ahLst/>
              <a:cxnLst/>
              <a:rect l="l" t="t" r="r" b="b"/>
              <a:pathLst>
                <a:path w="8" h="18" extrusionOk="0">
                  <a:moveTo>
                    <a:pt x="0" y="0"/>
                  </a:moveTo>
                  <a:lnTo>
                    <a:pt x="7"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55"/>
            <p:cNvSpPr/>
            <p:nvPr/>
          </p:nvSpPr>
          <p:spPr>
            <a:xfrm>
              <a:off x="5723779" y="3171258"/>
              <a:ext cx="209" cy="497"/>
            </a:xfrm>
            <a:custGeom>
              <a:avLst/>
              <a:gdLst/>
              <a:ahLst/>
              <a:cxnLst/>
              <a:rect l="l" t="t" r="r" b="b"/>
              <a:pathLst>
                <a:path w="8" h="19" extrusionOk="0">
                  <a:moveTo>
                    <a:pt x="1" y="1"/>
                  </a:moveTo>
                  <a:lnTo>
                    <a:pt x="8"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55"/>
            <p:cNvSpPr/>
            <p:nvPr/>
          </p:nvSpPr>
          <p:spPr>
            <a:xfrm>
              <a:off x="5723230" y="3170159"/>
              <a:ext cx="314" cy="576"/>
            </a:xfrm>
            <a:custGeom>
              <a:avLst/>
              <a:gdLst/>
              <a:ahLst/>
              <a:cxnLst/>
              <a:rect l="l" t="t" r="r" b="b"/>
              <a:pathLst>
                <a:path w="12" h="22" extrusionOk="0">
                  <a:moveTo>
                    <a:pt x="1" y="1"/>
                  </a:moveTo>
                  <a:lnTo>
                    <a:pt x="11"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55"/>
            <p:cNvSpPr/>
            <p:nvPr/>
          </p:nvSpPr>
          <p:spPr>
            <a:xfrm>
              <a:off x="5724146" y="3172096"/>
              <a:ext cx="209" cy="392"/>
            </a:xfrm>
            <a:custGeom>
              <a:avLst/>
              <a:gdLst/>
              <a:ahLst/>
              <a:cxnLst/>
              <a:rect l="l" t="t" r="r" b="b"/>
              <a:pathLst>
                <a:path w="8" h="15" extrusionOk="0">
                  <a:moveTo>
                    <a:pt x="1" y="0"/>
                  </a:moveTo>
                  <a:lnTo>
                    <a:pt x="8"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55"/>
            <p:cNvSpPr/>
            <p:nvPr/>
          </p:nvSpPr>
          <p:spPr>
            <a:xfrm>
              <a:off x="5711691" y="3108799"/>
              <a:ext cx="26" cy="105"/>
            </a:xfrm>
            <a:custGeom>
              <a:avLst/>
              <a:gdLst/>
              <a:ahLst/>
              <a:cxnLst/>
              <a:rect l="l" t="t" r="r" b="b"/>
              <a:pathLst>
                <a:path w="1" h="4" extrusionOk="0">
                  <a:moveTo>
                    <a:pt x="1"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55"/>
            <p:cNvSpPr/>
            <p:nvPr/>
          </p:nvSpPr>
          <p:spPr>
            <a:xfrm>
              <a:off x="5711508" y="3108432"/>
              <a:ext cx="26" cy="105"/>
            </a:xfrm>
            <a:custGeom>
              <a:avLst/>
              <a:gdLst/>
              <a:ahLst/>
              <a:cxnLst/>
              <a:rect l="l" t="t" r="r" b="b"/>
              <a:pathLst>
                <a:path w="1" h="4" extrusionOk="0">
                  <a:moveTo>
                    <a:pt x="1"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55"/>
            <p:cNvSpPr/>
            <p:nvPr/>
          </p:nvSpPr>
          <p:spPr>
            <a:xfrm>
              <a:off x="5712345" y="3109714"/>
              <a:ext cx="105" cy="105"/>
            </a:xfrm>
            <a:custGeom>
              <a:avLst/>
              <a:gdLst/>
              <a:ahLst/>
              <a:cxnLst/>
              <a:rect l="l" t="t" r="r" b="b"/>
              <a:pathLst>
                <a:path w="4" h="4" extrusionOk="0">
                  <a:moveTo>
                    <a:pt x="4"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55"/>
            <p:cNvSpPr/>
            <p:nvPr/>
          </p:nvSpPr>
          <p:spPr>
            <a:xfrm>
              <a:off x="5714805" y="3129235"/>
              <a:ext cx="1308" cy="8713"/>
            </a:xfrm>
            <a:custGeom>
              <a:avLst/>
              <a:gdLst/>
              <a:ahLst/>
              <a:cxnLst/>
              <a:rect l="l" t="t" r="r" b="b"/>
              <a:pathLst>
                <a:path w="50" h="333" extrusionOk="0">
                  <a:moveTo>
                    <a:pt x="50" y="333"/>
                  </a:moveTo>
                  <a:lnTo>
                    <a:pt x="50" y="333"/>
                  </a:lnTo>
                  <a:cubicBezTo>
                    <a:pt x="15" y="224"/>
                    <a:pt x="1" y="112"/>
                    <a:pt x="4" y="0"/>
                  </a:cubicBezTo>
                  <a:cubicBezTo>
                    <a:pt x="1" y="112"/>
                    <a:pt x="15" y="224"/>
                    <a:pt x="50" y="33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55"/>
            <p:cNvSpPr/>
            <p:nvPr/>
          </p:nvSpPr>
          <p:spPr>
            <a:xfrm>
              <a:off x="5720116" y="3160373"/>
              <a:ext cx="131" cy="471"/>
            </a:xfrm>
            <a:custGeom>
              <a:avLst/>
              <a:gdLst/>
              <a:ahLst/>
              <a:cxnLst/>
              <a:rect l="l" t="t" r="r" b="b"/>
              <a:pathLst>
                <a:path w="5" h="18" extrusionOk="0">
                  <a:moveTo>
                    <a:pt x="1" y="0"/>
                  </a:moveTo>
                  <a:lnTo>
                    <a:pt x="4"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55"/>
            <p:cNvSpPr/>
            <p:nvPr/>
          </p:nvSpPr>
          <p:spPr>
            <a:xfrm>
              <a:off x="5710514" y="3105685"/>
              <a:ext cx="26" cy="209"/>
            </a:xfrm>
            <a:custGeom>
              <a:avLst/>
              <a:gdLst/>
              <a:ahLst/>
              <a:cxnLst/>
              <a:rect l="l" t="t" r="r" b="b"/>
              <a:pathLst>
                <a:path w="1" h="8" extrusionOk="0">
                  <a:moveTo>
                    <a:pt x="0"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55"/>
            <p:cNvSpPr/>
            <p:nvPr/>
          </p:nvSpPr>
          <p:spPr>
            <a:xfrm>
              <a:off x="5711246" y="3107883"/>
              <a:ext cx="105" cy="209"/>
            </a:xfrm>
            <a:custGeom>
              <a:avLst/>
              <a:gdLst/>
              <a:ahLst/>
              <a:cxnLst/>
              <a:rect l="l" t="t" r="r" b="b"/>
              <a:pathLst>
                <a:path w="4" h="8" extrusionOk="0">
                  <a:moveTo>
                    <a:pt x="0" y="0"/>
                  </a:moveTo>
                  <a:lnTo>
                    <a:pt x="4"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55"/>
            <p:cNvSpPr/>
            <p:nvPr/>
          </p:nvSpPr>
          <p:spPr>
            <a:xfrm>
              <a:off x="5710775" y="3106601"/>
              <a:ext cx="26" cy="209"/>
            </a:xfrm>
            <a:custGeom>
              <a:avLst/>
              <a:gdLst/>
              <a:ahLst/>
              <a:cxnLst/>
              <a:rect l="l" t="t" r="r" b="b"/>
              <a:pathLst>
                <a:path w="1" h="8" extrusionOk="0">
                  <a:moveTo>
                    <a:pt x="1"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55"/>
            <p:cNvSpPr/>
            <p:nvPr/>
          </p:nvSpPr>
          <p:spPr>
            <a:xfrm>
              <a:off x="5711063" y="3107229"/>
              <a:ext cx="26" cy="209"/>
            </a:xfrm>
            <a:custGeom>
              <a:avLst/>
              <a:gdLst/>
              <a:ahLst/>
              <a:cxnLst/>
              <a:rect l="l" t="t" r="r" b="b"/>
              <a:pathLst>
                <a:path w="1" h="8" extrusionOk="0">
                  <a:moveTo>
                    <a:pt x="0" y="1"/>
                  </a:moveTo>
                  <a:lnTo>
                    <a:pt x="0"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55"/>
            <p:cNvSpPr/>
            <p:nvPr/>
          </p:nvSpPr>
          <p:spPr>
            <a:xfrm>
              <a:off x="5719933" y="3159169"/>
              <a:ext cx="131" cy="497"/>
            </a:xfrm>
            <a:custGeom>
              <a:avLst/>
              <a:gdLst/>
              <a:ahLst/>
              <a:cxnLst/>
              <a:rect l="l" t="t" r="r" b="b"/>
              <a:pathLst>
                <a:path w="5" h="19" extrusionOk="0">
                  <a:moveTo>
                    <a:pt x="1" y="1"/>
                  </a:moveTo>
                  <a:cubicBezTo>
                    <a:pt x="1" y="8"/>
                    <a:pt x="1" y="15"/>
                    <a:pt x="4" y="18"/>
                  </a:cubicBezTo>
                  <a:cubicBezTo>
                    <a:pt x="1" y="15"/>
                    <a:pt x="1" y="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55"/>
            <p:cNvSpPr/>
            <p:nvPr/>
          </p:nvSpPr>
          <p:spPr>
            <a:xfrm>
              <a:off x="5711979" y="3109243"/>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55"/>
            <p:cNvSpPr/>
            <p:nvPr/>
          </p:nvSpPr>
          <p:spPr>
            <a:xfrm>
              <a:off x="5712528" y="3109898"/>
              <a:ext cx="105" cy="105"/>
            </a:xfrm>
            <a:custGeom>
              <a:avLst/>
              <a:gdLst/>
              <a:ahLst/>
              <a:cxnLst/>
              <a:rect l="l" t="t" r="r" b="b"/>
              <a:pathLst>
                <a:path w="4" h="4" extrusionOk="0">
                  <a:moveTo>
                    <a:pt x="0" y="0"/>
                  </a:moveTo>
                  <a:lnTo>
                    <a:pt x="4"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55"/>
            <p:cNvSpPr/>
            <p:nvPr/>
          </p:nvSpPr>
          <p:spPr>
            <a:xfrm>
              <a:off x="5710330" y="3104664"/>
              <a:ext cx="26" cy="314"/>
            </a:xfrm>
            <a:custGeom>
              <a:avLst/>
              <a:gdLst/>
              <a:ahLst/>
              <a:cxnLst/>
              <a:rect l="l" t="t" r="r" b="b"/>
              <a:pathLst>
                <a:path w="1" h="12" extrusionOk="0">
                  <a:moveTo>
                    <a:pt x="0"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55"/>
            <p:cNvSpPr/>
            <p:nvPr/>
          </p:nvSpPr>
          <p:spPr>
            <a:xfrm>
              <a:off x="5720666" y="3162937"/>
              <a:ext cx="131" cy="392"/>
            </a:xfrm>
            <a:custGeom>
              <a:avLst/>
              <a:gdLst/>
              <a:ahLst/>
              <a:cxnLst/>
              <a:rect l="l" t="t" r="r" b="b"/>
              <a:pathLst>
                <a:path w="5" h="15" extrusionOk="0">
                  <a:moveTo>
                    <a:pt x="1" y="0"/>
                  </a:moveTo>
                  <a:lnTo>
                    <a:pt x="4"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55"/>
            <p:cNvSpPr/>
            <p:nvPr/>
          </p:nvSpPr>
          <p:spPr>
            <a:xfrm>
              <a:off x="5712790" y="3110081"/>
              <a:ext cx="26" cy="26"/>
            </a:xfrm>
            <a:custGeom>
              <a:avLst/>
              <a:gdLst/>
              <a:ahLst/>
              <a:cxnLst/>
              <a:rect l="l" t="t" r="r" b="b"/>
              <a:pathLst>
                <a:path w="1" h="1" extrusionOk="0">
                  <a:moveTo>
                    <a:pt x="1"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55"/>
            <p:cNvSpPr/>
            <p:nvPr/>
          </p:nvSpPr>
          <p:spPr>
            <a:xfrm>
              <a:off x="5720404" y="3161655"/>
              <a:ext cx="105" cy="392"/>
            </a:xfrm>
            <a:custGeom>
              <a:avLst/>
              <a:gdLst/>
              <a:ahLst/>
              <a:cxnLst/>
              <a:rect l="l" t="t" r="r" b="b"/>
              <a:pathLst>
                <a:path w="4" h="15" extrusionOk="0">
                  <a:moveTo>
                    <a:pt x="0" y="0"/>
                  </a:moveTo>
                  <a:lnTo>
                    <a:pt x="4"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55"/>
            <p:cNvSpPr/>
            <p:nvPr/>
          </p:nvSpPr>
          <p:spPr>
            <a:xfrm>
              <a:off x="5710043" y="3103670"/>
              <a:ext cx="131" cy="392"/>
            </a:xfrm>
            <a:custGeom>
              <a:avLst/>
              <a:gdLst/>
              <a:ahLst/>
              <a:cxnLst/>
              <a:rect l="l" t="t" r="r" b="b"/>
              <a:pathLst>
                <a:path w="5" h="15" extrusionOk="0">
                  <a:moveTo>
                    <a:pt x="1" y="0"/>
                  </a:moveTo>
                  <a:lnTo>
                    <a:pt x="4"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55"/>
            <p:cNvSpPr/>
            <p:nvPr/>
          </p:nvSpPr>
          <p:spPr>
            <a:xfrm>
              <a:off x="5719750" y="3158070"/>
              <a:ext cx="131" cy="392"/>
            </a:xfrm>
            <a:custGeom>
              <a:avLst/>
              <a:gdLst/>
              <a:ahLst/>
              <a:cxnLst/>
              <a:rect l="l" t="t" r="r" b="b"/>
              <a:pathLst>
                <a:path w="5" h="15" extrusionOk="0">
                  <a:moveTo>
                    <a:pt x="1" y="1"/>
                  </a:moveTo>
                  <a:lnTo>
                    <a:pt x="1" y="15"/>
                  </a:lnTo>
                  <a:cubicBezTo>
                    <a:pt x="4" y="8"/>
                    <a:pt x="1" y="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55"/>
            <p:cNvSpPr/>
            <p:nvPr/>
          </p:nvSpPr>
          <p:spPr>
            <a:xfrm>
              <a:off x="5712162" y="3109531"/>
              <a:ext cx="105" cy="105"/>
            </a:xfrm>
            <a:custGeom>
              <a:avLst/>
              <a:gdLst/>
              <a:ahLst/>
              <a:cxnLst/>
              <a:rect l="l" t="t" r="r" b="b"/>
              <a:pathLst>
                <a:path w="4" h="4" extrusionOk="0">
                  <a:moveTo>
                    <a:pt x="0" y="0"/>
                  </a:moveTo>
                  <a:lnTo>
                    <a:pt x="4"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55"/>
            <p:cNvSpPr/>
            <p:nvPr/>
          </p:nvSpPr>
          <p:spPr>
            <a:xfrm>
              <a:off x="5677153" y="3131616"/>
              <a:ext cx="131" cy="654"/>
            </a:xfrm>
            <a:custGeom>
              <a:avLst/>
              <a:gdLst/>
              <a:ahLst/>
              <a:cxnLst/>
              <a:rect l="l" t="t" r="r" b="b"/>
              <a:pathLst>
                <a:path w="5" h="25" extrusionOk="0">
                  <a:moveTo>
                    <a:pt x="4" y="25"/>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55"/>
            <p:cNvSpPr/>
            <p:nvPr/>
          </p:nvSpPr>
          <p:spPr>
            <a:xfrm>
              <a:off x="5674144" y="3183818"/>
              <a:ext cx="26" cy="392"/>
            </a:xfrm>
            <a:custGeom>
              <a:avLst/>
              <a:gdLst/>
              <a:ahLst/>
              <a:cxnLst/>
              <a:rect l="l" t="t" r="r" b="b"/>
              <a:pathLst>
                <a:path w="1" h="15" extrusionOk="0">
                  <a:moveTo>
                    <a:pt x="0" y="15"/>
                  </a:moveTo>
                  <a:lnTo>
                    <a:pt x="0" y="1"/>
                  </a:lnTo>
                  <a:cubicBezTo>
                    <a:pt x="0" y="8"/>
                    <a:pt x="0" y="11"/>
                    <a:pt x="0"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55"/>
            <p:cNvSpPr/>
            <p:nvPr/>
          </p:nvSpPr>
          <p:spPr>
            <a:xfrm>
              <a:off x="5676525" y="3128293"/>
              <a:ext cx="209" cy="759"/>
            </a:xfrm>
            <a:custGeom>
              <a:avLst/>
              <a:gdLst/>
              <a:ahLst/>
              <a:cxnLst/>
              <a:rect l="l" t="t" r="r" b="b"/>
              <a:pathLst>
                <a:path w="8" h="29" extrusionOk="0">
                  <a:moveTo>
                    <a:pt x="7" y="29"/>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55"/>
            <p:cNvSpPr/>
            <p:nvPr/>
          </p:nvSpPr>
          <p:spPr>
            <a:xfrm>
              <a:off x="5674144" y="3181803"/>
              <a:ext cx="26" cy="392"/>
            </a:xfrm>
            <a:custGeom>
              <a:avLst/>
              <a:gdLst/>
              <a:ahLst/>
              <a:cxnLst/>
              <a:rect l="l" t="t" r="r" b="b"/>
              <a:pathLst>
                <a:path w="1" h="15" extrusionOk="0">
                  <a:moveTo>
                    <a:pt x="0" y="14"/>
                  </a:moveTo>
                  <a:lnTo>
                    <a:pt x="0" y="0"/>
                  </a:lnTo>
                  <a:cubicBezTo>
                    <a:pt x="0" y="4"/>
                    <a:pt x="0" y="11"/>
                    <a:pt x="0"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55"/>
            <p:cNvSpPr/>
            <p:nvPr/>
          </p:nvSpPr>
          <p:spPr>
            <a:xfrm>
              <a:off x="5674222" y="3182719"/>
              <a:ext cx="26" cy="392"/>
            </a:xfrm>
            <a:custGeom>
              <a:avLst/>
              <a:gdLst/>
              <a:ahLst/>
              <a:cxnLst/>
              <a:rect l="l" t="t" r="r" b="b"/>
              <a:pathLst>
                <a:path w="1" h="15" extrusionOk="0">
                  <a:moveTo>
                    <a:pt x="1" y="0"/>
                  </a:moveTo>
                  <a:lnTo>
                    <a:pt x="1"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55"/>
            <p:cNvSpPr/>
            <p:nvPr/>
          </p:nvSpPr>
          <p:spPr>
            <a:xfrm>
              <a:off x="5673647" y="3180312"/>
              <a:ext cx="157" cy="235"/>
            </a:xfrm>
            <a:custGeom>
              <a:avLst/>
              <a:gdLst/>
              <a:ahLst/>
              <a:cxnLst/>
              <a:rect l="l" t="t" r="r" b="b"/>
              <a:pathLst>
                <a:path w="6" h="9" extrusionOk="0">
                  <a:moveTo>
                    <a:pt x="1" y="1"/>
                  </a:moveTo>
                  <a:cubicBezTo>
                    <a:pt x="1" y="1"/>
                    <a:pt x="5" y="6"/>
                    <a:pt x="5" y="8"/>
                  </a:cubicBezTo>
                  <a:cubicBezTo>
                    <a:pt x="5" y="5"/>
                    <a:pt x="5" y="1"/>
                    <a:pt x="2" y="1"/>
                  </a:cubicBezTo>
                  <a:cubicBezTo>
                    <a:pt x="1" y="1"/>
                    <a:pt x="1"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55"/>
            <p:cNvSpPr/>
            <p:nvPr/>
          </p:nvSpPr>
          <p:spPr>
            <a:xfrm>
              <a:off x="5673961" y="3180966"/>
              <a:ext cx="105" cy="392"/>
            </a:xfrm>
            <a:custGeom>
              <a:avLst/>
              <a:gdLst/>
              <a:ahLst/>
              <a:cxnLst/>
              <a:rect l="l" t="t" r="r" b="b"/>
              <a:pathLst>
                <a:path w="4" h="15" extrusionOk="0">
                  <a:moveTo>
                    <a:pt x="0" y="1"/>
                  </a:moveTo>
                  <a:cubicBezTo>
                    <a:pt x="0" y="4"/>
                    <a:pt x="4" y="11"/>
                    <a:pt x="4" y="15"/>
                  </a:cubicBezTo>
                  <a:cubicBezTo>
                    <a:pt x="4" y="11"/>
                    <a:pt x="4"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55"/>
            <p:cNvSpPr/>
            <p:nvPr/>
          </p:nvSpPr>
          <p:spPr>
            <a:xfrm>
              <a:off x="5677441" y="3133160"/>
              <a:ext cx="105" cy="680"/>
            </a:xfrm>
            <a:custGeom>
              <a:avLst/>
              <a:gdLst/>
              <a:ahLst/>
              <a:cxnLst/>
              <a:rect l="l" t="t" r="r" b="b"/>
              <a:pathLst>
                <a:path w="4" h="26" extrusionOk="0">
                  <a:moveTo>
                    <a:pt x="4" y="2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55"/>
            <p:cNvSpPr/>
            <p:nvPr/>
          </p:nvSpPr>
          <p:spPr>
            <a:xfrm>
              <a:off x="5678435" y="3140486"/>
              <a:ext cx="26" cy="314"/>
            </a:xfrm>
            <a:custGeom>
              <a:avLst/>
              <a:gdLst/>
              <a:ahLst/>
              <a:cxnLst/>
              <a:rect l="l" t="t" r="r" b="b"/>
              <a:pathLst>
                <a:path w="1" h="12" extrusionOk="0">
                  <a:moveTo>
                    <a:pt x="1"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55"/>
            <p:cNvSpPr/>
            <p:nvPr/>
          </p:nvSpPr>
          <p:spPr>
            <a:xfrm>
              <a:off x="5678252" y="3138576"/>
              <a:ext cx="26" cy="471"/>
            </a:xfrm>
            <a:custGeom>
              <a:avLst/>
              <a:gdLst/>
              <a:ahLst/>
              <a:cxnLst/>
              <a:rect l="l" t="t" r="r" b="b"/>
              <a:pathLst>
                <a:path w="1" h="18" extrusionOk="0">
                  <a:moveTo>
                    <a:pt x="1" y="18"/>
                  </a:moveTo>
                  <a:lnTo>
                    <a:pt x="1" y="0"/>
                  </a:lnTo>
                  <a:cubicBezTo>
                    <a:pt x="1" y="7"/>
                    <a:pt x="1" y="14"/>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55"/>
            <p:cNvSpPr/>
            <p:nvPr/>
          </p:nvSpPr>
          <p:spPr>
            <a:xfrm>
              <a:off x="5678069" y="3137372"/>
              <a:ext cx="131" cy="576"/>
            </a:xfrm>
            <a:custGeom>
              <a:avLst/>
              <a:gdLst/>
              <a:ahLst/>
              <a:cxnLst/>
              <a:rect l="l" t="t" r="r" b="b"/>
              <a:pathLst>
                <a:path w="5" h="22" extrusionOk="0">
                  <a:moveTo>
                    <a:pt x="4" y="22"/>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55"/>
            <p:cNvSpPr/>
            <p:nvPr/>
          </p:nvSpPr>
          <p:spPr>
            <a:xfrm>
              <a:off x="5675609" y="3124813"/>
              <a:ext cx="209" cy="759"/>
            </a:xfrm>
            <a:custGeom>
              <a:avLst/>
              <a:gdLst/>
              <a:ahLst/>
              <a:cxnLst/>
              <a:rect l="l" t="t" r="r" b="b"/>
              <a:pathLst>
                <a:path w="8" h="29" extrusionOk="0">
                  <a:moveTo>
                    <a:pt x="7" y="29"/>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55"/>
            <p:cNvSpPr/>
            <p:nvPr/>
          </p:nvSpPr>
          <p:spPr>
            <a:xfrm>
              <a:off x="5677702" y="3134625"/>
              <a:ext cx="131" cy="680"/>
            </a:xfrm>
            <a:custGeom>
              <a:avLst/>
              <a:gdLst/>
              <a:ahLst/>
              <a:cxnLst/>
              <a:rect l="l" t="t" r="r" b="b"/>
              <a:pathLst>
                <a:path w="5" h="26" extrusionOk="0">
                  <a:moveTo>
                    <a:pt x="4" y="2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55"/>
            <p:cNvSpPr/>
            <p:nvPr/>
          </p:nvSpPr>
          <p:spPr>
            <a:xfrm>
              <a:off x="5676054" y="3126566"/>
              <a:ext cx="209" cy="759"/>
            </a:xfrm>
            <a:custGeom>
              <a:avLst/>
              <a:gdLst/>
              <a:ahLst/>
              <a:cxnLst/>
              <a:rect l="l" t="t" r="r" b="b"/>
              <a:pathLst>
                <a:path w="8" h="29" extrusionOk="0">
                  <a:moveTo>
                    <a:pt x="8" y="28"/>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55"/>
            <p:cNvSpPr/>
            <p:nvPr/>
          </p:nvSpPr>
          <p:spPr>
            <a:xfrm>
              <a:off x="5678356" y="3139675"/>
              <a:ext cx="26" cy="392"/>
            </a:xfrm>
            <a:custGeom>
              <a:avLst/>
              <a:gdLst/>
              <a:ahLst/>
              <a:cxnLst/>
              <a:rect l="l" t="t" r="r" b="b"/>
              <a:pathLst>
                <a:path w="1" h="15" extrusionOk="0">
                  <a:moveTo>
                    <a:pt x="0" y="14"/>
                  </a:moveTo>
                  <a:lnTo>
                    <a:pt x="0" y="0"/>
                  </a:lnTo>
                  <a:cubicBezTo>
                    <a:pt x="0" y="4"/>
                    <a:pt x="0" y="7"/>
                    <a:pt x="0"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55"/>
            <p:cNvSpPr/>
            <p:nvPr/>
          </p:nvSpPr>
          <p:spPr>
            <a:xfrm>
              <a:off x="5677886" y="3136090"/>
              <a:ext cx="131" cy="576"/>
            </a:xfrm>
            <a:custGeom>
              <a:avLst/>
              <a:gdLst/>
              <a:ahLst/>
              <a:cxnLst/>
              <a:rect l="l" t="t" r="r" b="b"/>
              <a:pathLst>
                <a:path w="5" h="22" extrusionOk="0">
                  <a:moveTo>
                    <a:pt x="4" y="22"/>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55"/>
            <p:cNvSpPr/>
            <p:nvPr/>
          </p:nvSpPr>
          <p:spPr>
            <a:xfrm>
              <a:off x="5673961" y="3185074"/>
              <a:ext cx="105" cy="340"/>
            </a:xfrm>
            <a:custGeom>
              <a:avLst/>
              <a:gdLst/>
              <a:ahLst/>
              <a:cxnLst/>
              <a:rect l="l" t="t" r="r" b="b"/>
              <a:pathLst>
                <a:path w="4" h="13" extrusionOk="0">
                  <a:moveTo>
                    <a:pt x="1" y="1"/>
                  </a:moveTo>
                  <a:cubicBezTo>
                    <a:pt x="1" y="1"/>
                    <a:pt x="0" y="1"/>
                    <a:pt x="0" y="2"/>
                  </a:cubicBezTo>
                  <a:lnTo>
                    <a:pt x="0" y="12"/>
                  </a:lnTo>
                  <a:cubicBezTo>
                    <a:pt x="3" y="9"/>
                    <a:pt x="1"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55"/>
            <p:cNvSpPr/>
            <p:nvPr/>
          </p:nvSpPr>
          <p:spPr>
            <a:xfrm>
              <a:off x="5675060" y="3123164"/>
              <a:ext cx="209" cy="759"/>
            </a:xfrm>
            <a:custGeom>
              <a:avLst/>
              <a:gdLst/>
              <a:ahLst/>
              <a:cxnLst/>
              <a:rect l="l" t="t" r="r" b="b"/>
              <a:pathLst>
                <a:path w="8" h="29" extrusionOk="0">
                  <a:moveTo>
                    <a:pt x="7" y="29"/>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55"/>
            <p:cNvSpPr/>
            <p:nvPr/>
          </p:nvSpPr>
          <p:spPr>
            <a:xfrm>
              <a:off x="5676787" y="3129967"/>
              <a:ext cx="209" cy="654"/>
            </a:xfrm>
            <a:custGeom>
              <a:avLst/>
              <a:gdLst/>
              <a:ahLst/>
              <a:cxnLst/>
              <a:rect l="l" t="t" r="r" b="b"/>
              <a:pathLst>
                <a:path w="8" h="25" extrusionOk="0">
                  <a:moveTo>
                    <a:pt x="8" y="25"/>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55"/>
            <p:cNvSpPr/>
            <p:nvPr/>
          </p:nvSpPr>
          <p:spPr>
            <a:xfrm>
              <a:off x="5673961" y="3119972"/>
              <a:ext cx="105" cy="392"/>
            </a:xfrm>
            <a:custGeom>
              <a:avLst/>
              <a:gdLst/>
              <a:ahLst/>
              <a:cxnLst/>
              <a:rect l="l" t="t" r="r" b="b"/>
              <a:pathLst>
                <a:path w="4" h="15" extrusionOk="0">
                  <a:moveTo>
                    <a:pt x="4"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55"/>
            <p:cNvSpPr/>
            <p:nvPr/>
          </p:nvSpPr>
          <p:spPr>
            <a:xfrm>
              <a:off x="5667446" y="3165135"/>
              <a:ext cx="5887" cy="14575"/>
            </a:xfrm>
            <a:custGeom>
              <a:avLst/>
              <a:gdLst/>
              <a:ahLst/>
              <a:cxnLst/>
              <a:rect l="l" t="t" r="r" b="b"/>
              <a:pathLst>
                <a:path w="225" h="557" extrusionOk="0">
                  <a:moveTo>
                    <a:pt x="225" y="557"/>
                  </a:moveTo>
                  <a:cubicBezTo>
                    <a:pt x="151" y="459"/>
                    <a:pt x="1" y="67"/>
                    <a:pt x="8" y="0"/>
                  </a:cubicBezTo>
                  <a:cubicBezTo>
                    <a:pt x="1" y="67"/>
                    <a:pt x="151" y="459"/>
                    <a:pt x="225" y="55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55"/>
            <p:cNvSpPr/>
            <p:nvPr/>
          </p:nvSpPr>
          <p:spPr>
            <a:xfrm>
              <a:off x="5674510" y="3121516"/>
              <a:ext cx="209" cy="680"/>
            </a:xfrm>
            <a:custGeom>
              <a:avLst/>
              <a:gdLst/>
              <a:ahLst/>
              <a:cxnLst/>
              <a:rect l="l" t="t" r="r" b="b"/>
              <a:pathLst>
                <a:path w="8" h="26" extrusionOk="0">
                  <a:moveTo>
                    <a:pt x="7" y="2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55"/>
            <p:cNvSpPr/>
            <p:nvPr/>
          </p:nvSpPr>
          <p:spPr>
            <a:xfrm>
              <a:off x="5497346" y="3078472"/>
              <a:ext cx="102725" cy="76354"/>
            </a:xfrm>
            <a:custGeom>
              <a:avLst/>
              <a:gdLst/>
              <a:ahLst/>
              <a:cxnLst/>
              <a:rect l="l" t="t" r="r" b="b"/>
              <a:pathLst>
                <a:path w="3926" h="2918" extrusionOk="0">
                  <a:moveTo>
                    <a:pt x="750" y="1"/>
                  </a:moveTo>
                  <a:lnTo>
                    <a:pt x="747" y="71"/>
                  </a:lnTo>
                  <a:lnTo>
                    <a:pt x="736" y="67"/>
                  </a:lnTo>
                  <a:cubicBezTo>
                    <a:pt x="736" y="71"/>
                    <a:pt x="732" y="78"/>
                    <a:pt x="732" y="81"/>
                  </a:cubicBezTo>
                  <a:cubicBezTo>
                    <a:pt x="729" y="88"/>
                    <a:pt x="725" y="95"/>
                    <a:pt x="722" y="102"/>
                  </a:cubicBezTo>
                  <a:cubicBezTo>
                    <a:pt x="722" y="109"/>
                    <a:pt x="718" y="116"/>
                    <a:pt x="715" y="120"/>
                  </a:cubicBezTo>
                  <a:cubicBezTo>
                    <a:pt x="711" y="127"/>
                    <a:pt x="708" y="130"/>
                    <a:pt x="704" y="137"/>
                  </a:cubicBezTo>
                  <a:cubicBezTo>
                    <a:pt x="701" y="144"/>
                    <a:pt x="697" y="148"/>
                    <a:pt x="694" y="155"/>
                  </a:cubicBezTo>
                  <a:cubicBezTo>
                    <a:pt x="690" y="158"/>
                    <a:pt x="687" y="165"/>
                    <a:pt x="683" y="169"/>
                  </a:cubicBezTo>
                  <a:cubicBezTo>
                    <a:pt x="680" y="172"/>
                    <a:pt x="676" y="179"/>
                    <a:pt x="669" y="183"/>
                  </a:cubicBezTo>
                  <a:cubicBezTo>
                    <a:pt x="666" y="190"/>
                    <a:pt x="662" y="193"/>
                    <a:pt x="659" y="197"/>
                  </a:cubicBezTo>
                  <a:cubicBezTo>
                    <a:pt x="652" y="200"/>
                    <a:pt x="645" y="207"/>
                    <a:pt x="638" y="211"/>
                  </a:cubicBezTo>
                  <a:lnTo>
                    <a:pt x="627" y="218"/>
                  </a:lnTo>
                  <a:cubicBezTo>
                    <a:pt x="617" y="225"/>
                    <a:pt x="603" y="232"/>
                    <a:pt x="592" y="235"/>
                  </a:cubicBezTo>
                  <a:lnTo>
                    <a:pt x="582" y="239"/>
                  </a:lnTo>
                  <a:cubicBezTo>
                    <a:pt x="592" y="270"/>
                    <a:pt x="610" y="298"/>
                    <a:pt x="627" y="326"/>
                  </a:cubicBezTo>
                  <a:cubicBezTo>
                    <a:pt x="652" y="354"/>
                    <a:pt x="666" y="393"/>
                    <a:pt x="669" y="428"/>
                  </a:cubicBezTo>
                  <a:cubicBezTo>
                    <a:pt x="666" y="480"/>
                    <a:pt x="638" y="522"/>
                    <a:pt x="592" y="547"/>
                  </a:cubicBezTo>
                  <a:cubicBezTo>
                    <a:pt x="554" y="574"/>
                    <a:pt x="509" y="588"/>
                    <a:pt x="463" y="588"/>
                  </a:cubicBezTo>
                  <a:cubicBezTo>
                    <a:pt x="438" y="588"/>
                    <a:pt x="413" y="583"/>
                    <a:pt x="389" y="575"/>
                  </a:cubicBezTo>
                  <a:cubicBezTo>
                    <a:pt x="337" y="575"/>
                    <a:pt x="179" y="697"/>
                    <a:pt x="102" y="757"/>
                  </a:cubicBezTo>
                  <a:cubicBezTo>
                    <a:pt x="71" y="785"/>
                    <a:pt x="39" y="809"/>
                    <a:pt x="11" y="827"/>
                  </a:cubicBezTo>
                  <a:lnTo>
                    <a:pt x="1" y="834"/>
                  </a:lnTo>
                  <a:cubicBezTo>
                    <a:pt x="53" y="890"/>
                    <a:pt x="99" y="956"/>
                    <a:pt x="137" y="1026"/>
                  </a:cubicBezTo>
                  <a:cubicBezTo>
                    <a:pt x="183" y="1121"/>
                    <a:pt x="249" y="1201"/>
                    <a:pt x="333" y="1264"/>
                  </a:cubicBezTo>
                  <a:cubicBezTo>
                    <a:pt x="540" y="1415"/>
                    <a:pt x="771" y="1600"/>
                    <a:pt x="932" y="1884"/>
                  </a:cubicBezTo>
                  <a:lnTo>
                    <a:pt x="957" y="1863"/>
                  </a:lnTo>
                  <a:lnTo>
                    <a:pt x="974" y="1845"/>
                  </a:lnTo>
                  <a:lnTo>
                    <a:pt x="1009" y="1814"/>
                  </a:lnTo>
                  <a:lnTo>
                    <a:pt x="1027" y="1800"/>
                  </a:lnTo>
                  <a:lnTo>
                    <a:pt x="1051" y="1775"/>
                  </a:lnTo>
                  <a:lnTo>
                    <a:pt x="1069" y="1761"/>
                  </a:lnTo>
                  <a:lnTo>
                    <a:pt x="1083" y="1744"/>
                  </a:lnTo>
                  <a:lnTo>
                    <a:pt x="1097" y="1730"/>
                  </a:lnTo>
                  <a:lnTo>
                    <a:pt x="1111" y="1716"/>
                  </a:lnTo>
                  <a:lnTo>
                    <a:pt x="1125" y="1702"/>
                  </a:lnTo>
                  <a:lnTo>
                    <a:pt x="1135" y="1691"/>
                  </a:lnTo>
                  <a:lnTo>
                    <a:pt x="1146" y="1681"/>
                  </a:lnTo>
                  <a:lnTo>
                    <a:pt x="1156" y="1670"/>
                  </a:lnTo>
                  <a:lnTo>
                    <a:pt x="1163" y="1660"/>
                  </a:lnTo>
                  <a:lnTo>
                    <a:pt x="1174" y="1649"/>
                  </a:lnTo>
                  <a:lnTo>
                    <a:pt x="1181" y="1639"/>
                  </a:lnTo>
                  <a:lnTo>
                    <a:pt x="1184" y="1632"/>
                  </a:lnTo>
                  <a:lnTo>
                    <a:pt x="1191" y="1625"/>
                  </a:lnTo>
                  <a:lnTo>
                    <a:pt x="1195" y="1618"/>
                  </a:lnTo>
                  <a:lnTo>
                    <a:pt x="1202" y="1611"/>
                  </a:lnTo>
                  <a:lnTo>
                    <a:pt x="1205" y="1607"/>
                  </a:lnTo>
                  <a:lnTo>
                    <a:pt x="1209" y="1600"/>
                  </a:lnTo>
                  <a:lnTo>
                    <a:pt x="1209" y="1597"/>
                  </a:lnTo>
                  <a:lnTo>
                    <a:pt x="1212" y="1590"/>
                  </a:lnTo>
                  <a:lnTo>
                    <a:pt x="1212" y="1583"/>
                  </a:lnTo>
                  <a:cubicBezTo>
                    <a:pt x="1216" y="1579"/>
                    <a:pt x="1216" y="1576"/>
                    <a:pt x="1216" y="1572"/>
                  </a:cubicBezTo>
                  <a:cubicBezTo>
                    <a:pt x="1216" y="1527"/>
                    <a:pt x="1237" y="1481"/>
                    <a:pt x="1275" y="1453"/>
                  </a:cubicBezTo>
                  <a:cubicBezTo>
                    <a:pt x="1303" y="1432"/>
                    <a:pt x="1335" y="1424"/>
                    <a:pt x="1368" y="1424"/>
                  </a:cubicBezTo>
                  <a:cubicBezTo>
                    <a:pt x="1406" y="1424"/>
                    <a:pt x="1446" y="1434"/>
                    <a:pt x="1489" y="1443"/>
                  </a:cubicBezTo>
                  <a:lnTo>
                    <a:pt x="1548" y="1453"/>
                  </a:lnTo>
                  <a:cubicBezTo>
                    <a:pt x="1557" y="1455"/>
                    <a:pt x="1567" y="1456"/>
                    <a:pt x="1577" y="1456"/>
                  </a:cubicBezTo>
                  <a:cubicBezTo>
                    <a:pt x="1628" y="1456"/>
                    <a:pt x="1690" y="1435"/>
                    <a:pt x="1751" y="1415"/>
                  </a:cubicBezTo>
                  <a:cubicBezTo>
                    <a:pt x="1814" y="1390"/>
                    <a:pt x="1881" y="1373"/>
                    <a:pt x="1947" y="1369"/>
                  </a:cubicBezTo>
                  <a:cubicBezTo>
                    <a:pt x="2119" y="1369"/>
                    <a:pt x="2448" y="1838"/>
                    <a:pt x="2448" y="1982"/>
                  </a:cubicBezTo>
                  <a:lnTo>
                    <a:pt x="2448" y="2021"/>
                  </a:lnTo>
                  <a:lnTo>
                    <a:pt x="2448" y="2035"/>
                  </a:lnTo>
                  <a:lnTo>
                    <a:pt x="2448" y="2059"/>
                  </a:lnTo>
                  <a:lnTo>
                    <a:pt x="2448" y="2077"/>
                  </a:lnTo>
                  <a:lnTo>
                    <a:pt x="2448" y="2094"/>
                  </a:lnTo>
                  <a:cubicBezTo>
                    <a:pt x="2448" y="2101"/>
                    <a:pt x="2448" y="2108"/>
                    <a:pt x="2451" y="2115"/>
                  </a:cubicBezTo>
                  <a:cubicBezTo>
                    <a:pt x="2455" y="2122"/>
                    <a:pt x="2451" y="2126"/>
                    <a:pt x="2455" y="2133"/>
                  </a:cubicBezTo>
                  <a:cubicBezTo>
                    <a:pt x="2458" y="2140"/>
                    <a:pt x="2458" y="2147"/>
                    <a:pt x="2458" y="2154"/>
                  </a:cubicBezTo>
                  <a:cubicBezTo>
                    <a:pt x="2462" y="2161"/>
                    <a:pt x="2458" y="2164"/>
                    <a:pt x="2462" y="2168"/>
                  </a:cubicBezTo>
                  <a:cubicBezTo>
                    <a:pt x="2465" y="2175"/>
                    <a:pt x="2465" y="2182"/>
                    <a:pt x="2469" y="2189"/>
                  </a:cubicBezTo>
                  <a:cubicBezTo>
                    <a:pt x="2472" y="2196"/>
                    <a:pt x="2472" y="2199"/>
                    <a:pt x="2472" y="2206"/>
                  </a:cubicBezTo>
                  <a:cubicBezTo>
                    <a:pt x="2476" y="2210"/>
                    <a:pt x="2479" y="2220"/>
                    <a:pt x="2483" y="2224"/>
                  </a:cubicBezTo>
                  <a:cubicBezTo>
                    <a:pt x="2486" y="2231"/>
                    <a:pt x="2486" y="2234"/>
                    <a:pt x="2486" y="2241"/>
                  </a:cubicBezTo>
                  <a:cubicBezTo>
                    <a:pt x="2490" y="2245"/>
                    <a:pt x="2493" y="2252"/>
                    <a:pt x="2497" y="2259"/>
                  </a:cubicBezTo>
                  <a:cubicBezTo>
                    <a:pt x="2500" y="2266"/>
                    <a:pt x="2504" y="2269"/>
                    <a:pt x="2507" y="2273"/>
                  </a:cubicBezTo>
                  <a:lnTo>
                    <a:pt x="2577" y="2259"/>
                  </a:lnTo>
                  <a:lnTo>
                    <a:pt x="2584" y="2259"/>
                  </a:lnTo>
                  <a:cubicBezTo>
                    <a:pt x="2640" y="2248"/>
                    <a:pt x="2696" y="2238"/>
                    <a:pt x="2742" y="2231"/>
                  </a:cubicBezTo>
                  <a:lnTo>
                    <a:pt x="2745" y="2231"/>
                  </a:lnTo>
                  <a:lnTo>
                    <a:pt x="2784" y="2224"/>
                  </a:lnTo>
                  <a:lnTo>
                    <a:pt x="2791" y="2224"/>
                  </a:lnTo>
                  <a:lnTo>
                    <a:pt x="2823" y="2220"/>
                  </a:lnTo>
                  <a:lnTo>
                    <a:pt x="2830" y="2220"/>
                  </a:lnTo>
                  <a:lnTo>
                    <a:pt x="2854" y="2217"/>
                  </a:lnTo>
                  <a:lnTo>
                    <a:pt x="2879" y="2217"/>
                  </a:lnTo>
                  <a:cubicBezTo>
                    <a:pt x="2910" y="2217"/>
                    <a:pt x="2942" y="2234"/>
                    <a:pt x="2963" y="2259"/>
                  </a:cubicBezTo>
                  <a:cubicBezTo>
                    <a:pt x="3033" y="2343"/>
                    <a:pt x="3120" y="2584"/>
                    <a:pt x="3099" y="2756"/>
                  </a:cubicBezTo>
                  <a:cubicBezTo>
                    <a:pt x="3089" y="2822"/>
                    <a:pt x="3127" y="2885"/>
                    <a:pt x="3187" y="2913"/>
                  </a:cubicBezTo>
                  <a:cubicBezTo>
                    <a:pt x="3196" y="2917"/>
                    <a:pt x="3204" y="2918"/>
                    <a:pt x="3210" y="2918"/>
                  </a:cubicBezTo>
                  <a:cubicBezTo>
                    <a:pt x="3231" y="2918"/>
                    <a:pt x="3240" y="2905"/>
                    <a:pt x="3243" y="2899"/>
                  </a:cubicBezTo>
                  <a:cubicBezTo>
                    <a:pt x="3342" y="2758"/>
                    <a:pt x="3406" y="2670"/>
                    <a:pt x="3479" y="2670"/>
                  </a:cubicBezTo>
                  <a:cubicBezTo>
                    <a:pt x="3485" y="2670"/>
                    <a:pt x="3492" y="2670"/>
                    <a:pt x="3498" y="2672"/>
                  </a:cubicBezTo>
                  <a:cubicBezTo>
                    <a:pt x="3540" y="2679"/>
                    <a:pt x="3568" y="2710"/>
                    <a:pt x="3575" y="2752"/>
                  </a:cubicBezTo>
                  <a:lnTo>
                    <a:pt x="3579" y="2756"/>
                  </a:lnTo>
                  <a:lnTo>
                    <a:pt x="3582" y="2756"/>
                  </a:lnTo>
                  <a:lnTo>
                    <a:pt x="3589" y="2759"/>
                  </a:lnTo>
                  <a:cubicBezTo>
                    <a:pt x="3607" y="2738"/>
                    <a:pt x="3628" y="2717"/>
                    <a:pt x="3649" y="2700"/>
                  </a:cubicBezTo>
                  <a:cubicBezTo>
                    <a:pt x="3670" y="2682"/>
                    <a:pt x="3691" y="2665"/>
                    <a:pt x="3708" y="2644"/>
                  </a:cubicBezTo>
                  <a:cubicBezTo>
                    <a:pt x="3715" y="2630"/>
                    <a:pt x="3708" y="2609"/>
                    <a:pt x="3680" y="2556"/>
                  </a:cubicBezTo>
                  <a:cubicBezTo>
                    <a:pt x="3649" y="2497"/>
                    <a:pt x="3607" y="2416"/>
                    <a:pt x="3652" y="2325"/>
                  </a:cubicBezTo>
                  <a:cubicBezTo>
                    <a:pt x="3685" y="2261"/>
                    <a:pt x="3731" y="2245"/>
                    <a:pt x="3772" y="2245"/>
                  </a:cubicBezTo>
                  <a:cubicBezTo>
                    <a:pt x="3807" y="2245"/>
                    <a:pt x="3838" y="2256"/>
                    <a:pt x="3859" y="2262"/>
                  </a:cubicBezTo>
                  <a:cubicBezTo>
                    <a:pt x="3887" y="2273"/>
                    <a:pt x="3900" y="2277"/>
                    <a:pt x="3908" y="2277"/>
                  </a:cubicBezTo>
                  <a:cubicBezTo>
                    <a:pt x="3913" y="2277"/>
                    <a:pt x="3916" y="2275"/>
                    <a:pt x="3918" y="2273"/>
                  </a:cubicBezTo>
                  <a:cubicBezTo>
                    <a:pt x="3925" y="2262"/>
                    <a:pt x="3880" y="2171"/>
                    <a:pt x="3862" y="2143"/>
                  </a:cubicBezTo>
                  <a:cubicBezTo>
                    <a:pt x="3824" y="2077"/>
                    <a:pt x="3785" y="2017"/>
                    <a:pt x="3806" y="1958"/>
                  </a:cubicBezTo>
                  <a:cubicBezTo>
                    <a:pt x="3827" y="1891"/>
                    <a:pt x="3799" y="1817"/>
                    <a:pt x="3740" y="1782"/>
                  </a:cubicBezTo>
                  <a:cubicBezTo>
                    <a:pt x="3733" y="1779"/>
                    <a:pt x="3726" y="1772"/>
                    <a:pt x="3719" y="1768"/>
                  </a:cubicBezTo>
                  <a:lnTo>
                    <a:pt x="3712" y="1761"/>
                  </a:lnTo>
                  <a:cubicBezTo>
                    <a:pt x="3708" y="1758"/>
                    <a:pt x="3701" y="1754"/>
                    <a:pt x="3698" y="1751"/>
                  </a:cubicBezTo>
                  <a:cubicBezTo>
                    <a:pt x="3698" y="1747"/>
                    <a:pt x="3694" y="1744"/>
                    <a:pt x="3694" y="1740"/>
                  </a:cubicBezTo>
                  <a:cubicBezTo>
                    <a:pt x="3691" y="1737"/>
                    <a:pt x="3687" y="1733"/>
                    <a:pt x="3684" y="1730"/>
                  </a:cubicBezTo>
                  <a:cubicBezTo>
                    <a:pt x="3684" y="1726"/>
                    <a:pt x="3680" y="1723"/>
                    <a:pt x="3680" y="1719"/>
                  </a:cubicBezTo>
                  <a:cubicBezTo>
                    <a:pt x="3677" y="1716"/>
                    <a:pt x="3677" y="1709"/>
                    <a:pt x="3673" y="1705"/>
                  </a:cubicBezTo>
                  <a:cubicBezTo>
                    <a:pt x="3670" y="1702"/>
                    <a:pt x="3670" y="1698"/>
                    <a:pt x="3670" y="1695"/>
                  </a:cubicBezTo>
                  <a:cubicBezTo>
                    <a:pt x="3666" y="1691"/>
                    <a:pt x="3666" y="1684"/>
                    <a:pt x="3666" y="1681"/>
                  </a:cubicBezTo>
                  <a:cubicBezTo>
                    <a:pt x="3663" y="1674"/>
                    <a:pt x="3666" y="1670"/>
                    <a:pt x="3663" y="1667"/>
                  </a:cubicBezTo>
                  <a:cubicBezTo>
                    <a:pt x="3659" y="1663"/>
                    <a:pt x="3663" y="1656"/>
                    <a:pt x="3659" y="1653"/>
                  </a:cubicBezTo>
                  <a:cubicBezTo>
                    <a:pt x="3656" y="1646"/>
                    <a:pt x="3659" y="1642"/>
                    <a:pt x="3659" y="1639"/>
                  </a:cubicBezTo>
                  <a:lnTo>
                    <a:pt x="3659" y="1621"/>
                  </a:lnTo>
                  <a:lnTo>
                    <a:pt x="3659" y="1607"/>
                  </a:lnTo>
                  <a:lnTo>
                    <a:pt x="3659" y="1590"/>
                  </a:lnTo>
                  <a:lnTo>
                    <a:pt x="3659" y="1576"/>
                  </a:lnTo>
                  <a:lnTo>
                    <a:pt x="3659" y="1558"/>
                  </a:lnTo>
                  <a:lnTo>
                    <a:pt x="3659" y="1541"/>
                  </a:lnTo>
                  <a:lnTo>
                    <a:pt x="3659" y="1523"/>
                  </a:lnTo>
                  <a:lnTo>
                    <a:pt x="3659" y="1506"/>
                  </a:lnTo>
                  <a:cubicBezTo>
                    <a:pt x="3659" y="1502"/>
                    <a:pt x="3659" y="1495"/>
                    <a:pt x="3663" y="1488"/>
                  </a:cubicBezTo>
                  <a:lnTo>
                    <a:pt x="3663" y="1471"/>
                  </a:lnTo>
                  <a:lnTo>
                    <a:pt x="3666" y="1453"/>
                  </a:lnTo>
                  <a:lnTo>
                    <a:pt x="3670" y="1432"/>
                  </a:lnTo>
                  <a:lnTo>
                    <a:pt x="3673" y="1415"/>
                  </a:lnTo>
                  <a:lnTo>
                    <a:pt x="3677" y="1397"/>
                  </a:lnTo>
                  <a:lnTo>
                    <a:pt x="3680" y="1376"/>
                  </a:lnTo>
                  <a:lnTo>
                    <a:pt x="3684" y="1359"/>
                  </a:lnTo>
                  <a:lnTo>
                    <a:pt x="3691" y="1338"/>
                  </a:lnTo>
                  <a:lnTo>
                    <a:pt x="3694" y="1320"/>
                  </a:lnTo>
                  <a:lnTo>
                    <a:pt x="3694" y="1313"/>
                  </a:lnTo>
                  <a:cubicBezTo>
                    <a:pt x="3673" y="1292"/>
                    <a:pt x="3656" y="1271"/>
                    <a:pt x="3638" y="1250"/>
                  </a:cubicBezTo>
                  <a:cubicBezTo>
                    <a:pt x="3610" y="1194"/>
                    <a:pt x="3593" y="1131"/>
                    <a:pt x="3589" y="1068"/>
                  </a:cubicBezTo>
                  <a:cubicBezTo>
                    <a:pt x="3586" y="1037"/>
                    <a:pt x="3579" y="1002"/>
                    <a:pt x="3565" y="970"/>
                  </a:cubicBezTo>
                  <a:cubicBezTo>
                    <a:pt x="3562" y="970"/>
                    <a:pt x="3560" y="970"/>
                    <a:pt x="3558" y="970"/>
                  </a:cubicBezTo>
                  <a:cubicBezTo>
                    <a:pt x="3490" y="970"/>
                    <a:pt x="3431" y="922"/>
                    <a:pt x="3421" y="851"/>
                  </a:cubicBezTo>
                  <a:cubicBezTo>
                    <a:pt x="3421" y="844"/>
                    <a:pt x="3421" y="837"/>
                    <a:pt x="3421" y="830"/>
                  </a:cubicBezTo>
                  <a:cubicBezTo>
                    <a:pt x="3421" y="774"/>
                    <a:pt x="3446" y="718"/>
                    <a:pt x="3488" y="683"/>
                  </a:cubicBezTo>
                  <a:lnTo>
                    <a:pt x="3470" y="666"/>
                  </a:lnTo>
                  <a:cubicBezTo>
                    <a:pt x="3397" y="613"/>
                    <a:pt x="3306" y="543"/>
                    <a:pt x="3306" y="452"/>
                  </a:cubicBezTo>
                  <a:cubicBezTo>
                    <a:pt x="3306" y="372"/>
                    <a:pt x="3201" y="169"/>
                    <a:pt x="3152" y="120"/>
                  </a:cubicBezTo>
                  <a:cubicBezTo>
                    <a:pt x="3110" y="151"/>
                    <a:pt x="3071" y="183"/>
                    <a:pt x="3033" y="221"/>
                  </a:cubicBezTo>
                  <a:cubicBezTo>
                    <a:pt x="2921" y="326"/>
                    <a:pt x="2844" y="389"/>
                    <a:pt x="2773" y="389"/>
                  </a:cubicBezTo>
                  <a:cubicBezTo>
                    <a:pt x="2721" y="382"/>
                    <a:pt x="2668" y="365"/>
                    <a:pt x="2623" y="340"/>
                  </a:cubicBezTo>
                  <a:cubicBezTo>
                    <a:pt x="2581" y="319"/>
                    <a:pt x="2523" y="293"/>
                    <a:pt x="2492" y="293"/>
                  </a:cubicBezTo>
                  <a:cubicBezTo>
                    <a:pt x="2487" y="293"/>
                    <a:pt x="2483" y="293"/>
                    <a:pt x="2479" y="295"/>
                  </a:cubicBezTo>
                  <a:cubicBezTo>
                    <a:pt x="2472" y="298"/>
                    <a:pt x="2465" y="309"/>
                    <a:pt x="2462" y="316"/>
                  </a:cubicBezTo>
                  <a:cubicBezTo>
                    <a:pt x="2448" y="354"/>
                    <a:pt x="2420" y="386"/>
                    <a:pt x="2381" y="403"/>
                  </a:cubicBezTo>
                  <a:cubicBezTo>
                    <a:pt x="2363" y="410"/>
                    <a:pt x="2345" y="413"/>
                    <a:pt x="2326" y="413"/>
                  </a:cubicBezTo>
                  <a:cubicBezTo>
                    <a:pt x="2293" y="413"/>
                    <a:pt x="2260" y="403"/>
                    <a:pt x="2231" y="386"/>
                  </a:cubicBezTo>
                  <a:cubicBezTo>
                    <a:pt x="2196" y="371"/>
                    <a:pt x="2178" y="365"/>
                    <a:pt x="2167" y="365"/>
                  </a:cubicBezTo>
                  <a:cubicBezTo>
                    <a:pt x="2156" y="365"/>
                    <a:pt x="2152" y="370"/>
                    <a:pt x="2147" y="379"/>
                  </a:cubicBezTo>
                  <a:cubicBezTo>
                    <a:pt x="2125" y="416"/>
                    <a:pt x="2081" y="439"/>
                    <a:pt x="2038" y="439"/>
                  </a:cubicBezTo>
                  <a:cubicBezTo>
                    <a:pt x="2032" y="439"/>
                    <a:pt x="2026" y="439"/>
                    <a:pt x="2021" y="438"/>
                  </a:cubicBezTo>
                  <a:cubicBezTo>
                    <a:pt x="1926" y="417"/>
                    <a:pt x="1884" y="270"/>
                    <a:pt x="1870" y="211"/>
                  </a:cubicBezTo>
                  <a:lnTo>
                    <a:pt x="1870" y="200"/>
                  </a:lnTo>
                  <a:lnTo>
                    <a:pt x="1870" y="197"/>
                  </a:lnTo>
                  <a:lnTo>
                    <a:pt x="1863" y="197"/>
                  </a:lnTo>
                  <a:lnTo>
                    <a:pt x="1835" y="204"/>
                  </a:lnTo>
                  <a:lnTo>
                    <a:pt x="1814" y="211"/>
                  </a:lnTo>
                  <a:lnTo>
                    <a:pt x="1776" y="218"/>
                  </a:lnTo>
                  <a:lnTo>
                    <a:pt x="1744" y="221"/>
                  </a:lnTo>
                  <a:lnTo>
                    <a:pt x="1716" y="228"/>
                  </a:lnTo>
                  <a:lnTo>
                    <a:pt x="1688" y="228"/>
                  </a:lnTo>
                  <a:lnTo>
                    <a:pt x="1664" y="232"/>
                  </a:lnTo>
                  <a:lnTo>
                    <a:pt x="1636" y="235"/>
                  </a:lnTo>
                  <a:lnTo>
                    <a:pt x="1447" y="235"/>
                  </a:lnTo>
                  <a:lnTo>
                    <a:pt x="1398" y="232"/>
                  </a:lnTo>
                  <a:lnTo>
                    <a:pt x="1384" y="232"/>
                  </a:lnTo>
                  <a:cubicBezTo>
                    <a:pt x="1342" y="228"/>
                    <a:pt x="1303" y="225"/>
                    <a:pt x="1268" y="218"/>
                  </a:cubicBezTo>
                  <a:lnTo>
                    <a:pt x="1254" y="218"/>
                  </a:lnTo>
                  <a:lnTo>
                    <a:pt x="1216" y="211"/>
                  </a:lnTo>
                  <a:lnTo>
                    <a:pt x="1202" y="207"/>
                  </a:lnTo>
                  <a:lnTo>
                    <a:pt x="1170" y="200"/>
                  </a:lnTo>
                  <a:lnTo>
                    <a:pt x="1156" y="197"/>
                  </a:lnTo>
                  <a:lnTo>
                    <a:pt x="1128" y="186"/>
                  </a:lnTo>
                  <a:lnTo>
                    <a:pt x="1118" y="183"/>
                  </a:lnTo>
                  <a:cubicBezTo>
                    <a:pt x="1107" y="179"/>
                    <a:pt x="1097" y="172"/>
                    <a:pt x="1086" y="169"/>
                  </a:cubicBezTo>
                  <a:cubicBezTo>
                    <a:pt x="1055" y="155"/>
                    <a:pt x="1030" y="130"/>
                    <a:pt x="1016" y="99"/>
                  </a:cubicBezTo>
                  <a:cubicBezTo>
                    <a:pt x="1013" y="95"/>
                    <a:pt x="1009" y="92"/>
                    <a:pt x="1002" y="88"/>
                  </a:cubicBezTo>
                  <a:cubicBezTo>
                    <a:pt x="925" y="46"/>
                    <a:pt x="838" y="18"/>
                    <a:pt x="7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55"/>
            <p:cNvSpPr/>
            <p:nvPr/>
          </p:nvSpPr>
          <p:spPr>
            <a:xfrm>
              <a:off x="5535285" y="3084699"/>
              <a:ext cx="471" cy="26"/>
            </a:xfrm>
            <a:custGeom>
              <a:avLst/>
              <a:gdLst/>
              <a:ahLst/>
              <a:cxnLst/>
              <a:rect l="l" t="t" r="r" b="b"/>
              <a:pathLst>
                <a:path w="18" h="1" extrusionOk="0">
                  <a:moveTo>
                    <a:pt x="18"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55"/>
            <p:cNvSpPr/>
            <p:nvPr/>
          </p:nvSpPr>
          <p:spPr>
            <a:xfrm>
              <a:off x="5537300" y="308469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55"/>
            <p:cNvSpPr/>
            <p:nvPr/>
          </p:nvSpPr>
          <p:spPr>
            <a:xfrm>
              <a:off x="5530340" y="3084254"/>
              <a:ext cx="288" cy="26"/>
            </a:xfrm>
            <a:custGeom>
              <a:avLst/>
              <a:gdLst/>
              <a:ahLst/>
              <a:cxnLst/>
              <a:rect l="l" t="t" r="r" b="b"/>
              <a:pathLst>
                <a:path w="11" h="1" extrusionOk="0">
                  <a:moveTo>
                    <a:pt x="11"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55"/>
            <p:cNvSpPr/>
            <p:nvPr/>
          </p:nvSpPr>
          <p:spPr>
            <a:xfrm>
              <a:off x="5528875" y="3083888"/>
              <a:ext cx="471" cy="105"/>
            </a:xfrm>
            <a:custGeom>
              <a:avLst/>
              <a:gdLst/>
              <a:ahLst/>
              <a:cxnLst/>
              <a:rect l="l" t="t" r="r" b="b"/>
              <a:pathLst>
                <a:path w="18" h="4" extrusionOk="0">
                  <a:moveTo>
                    <a:pt x="18"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55"/>
            <p:cNvSpPr/>
            <p:nvPr/>
          </p:nvSpPr>
          <p:spPr>
            <a:xfrm>
              <a:off x="5526677" y="3083234"/>
              <a:ext cx="288" cy="131"/>
            </a:xfrm>
            <a:custGeom>
              <a:avLst/>
              <a:gdLst/>
              <a:ahLst/>
              <a:cxnLst/>
              <a:rect l="l" t="t" r="r" b="b"/>
              <a:pathLst>
                <a:path w="11" h="5" extrusionOk="0">
                  <a:moveTo>
                    <a:pt x="11"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55"/>
            <p:cNvSpPr/>
            <p:nvPr/>
          </p:nvSpPr>
          <p:spPr>
            <a:xfrm>
              <a:off x="5527671" y="3083600"/>
              <a:ext cx="392" cy="131"/>
            </a:xfrm>
            <a:custGeom>
              <a:avLst/>
              <a:gdLst/>
              <a:ahLst/>
              <a:cxnLst/>
              <a:rect l="l" t="t" r="r" b="b"/>
              <a:pathLst>
                <a:path w="15" h="5" extrusionOk="0">
                  <a:moveTo>
                    <a:pt x="15"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55"/>
            <p:cNvSpPr/>
            <p:nvPr/>
          </p:nvSpPr>
          <p:spPr>
            <a:xfrm>
              <a:off x="5533715" y="3084621"/>
              <a:ext cx="392" cy="26"/>
            </a:xfrm>
            <a:custGeom>
              <a:avLst/>
              <a:gdLst/>
              <a:ahLst/>
              <a:cxnLst/>
              <a:rect l="l" t="t" r="r" b="b"/>
              <a:pathLst>
                <a:path w="15" h="1" extrusionOk="0">
                  <a:moveTo>
                    <a:pt x="15"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55"/>
            <p:cNvSpPr/>
            <p:nvPr/>
          </p:nvSpPr>
          <p:spPr>
            <a:xfrm>
              <a:off x="5538294" y="3084699"/>
              <a:ext cx="680" cy="26"/>
            </a:xfrm>
            <a:custGeom>
              <a:avLst/>
              <a:gdLst/>
              <a:ahLst/>
              <a:cxnLst/>
              <a:rect l="l" t="t" r="r" b="b"/>
              <a:pathLst>
                <a:path w="26" h="1" extrusionOk="0">
                  <a:moveTo>
                    <a:pt x="25"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55"/>
            <p:cNvSpPr/>
            <p:nvPr/>
          </p:nvSpPr>
          <p:spPr>
            <a:xfrm>
              <a:off x="5539681" y="3084621"/>
              <a:ext cx="654" cy="26"/>
            </a:xfrm>
            <a:custGeom>
              <a:avLst/>
              <a:gdLst/>
              <a:ahLst/>
              <a:cxnLst/>
              <a:rect l="l" t="t" r="r" b="b"/>
              <a:pathLst>
                <a:path w="25" h="1" extrusionOk="0">
                  <a:moveTo>
                    <a:pt x="25"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55"/>
            <p:cNvSpPr/>
            <p:nvPr/>
          </p:nvSpPr>
          <p:spPr>
            <a:xfrm>
              <a:off x="5543972" y="3083967"/>
              <a:ext cx="1047" cy="209"/>
            </a:xfrm>
            <a:custGeom>
              <a:avLst/>
              <a:gdLst/>
              <a:ahLst/>
              <a:cxnLst/>
              <a:rect l="l" t="t" r="r" b="b"/>
              <a:pathLst>
                <a:path w="40" h="8" extrusionOk="0">
                  <a:moveTo>
                    <a:pt x="39"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55"/>
            <p:cNvSpPr/>
            <p:nvPr/>
          </p:nvSpPr>
          <p:spPr>
            <a:xfrm>
              <a:off x="5541042" y="3084516"/>
              <a:ext cx="680" cy="131"/>
            </a:xfrm>
            <a:custGeom>
              <a:avLst/>
              <a:gdLst/>
              <a:ahLst/>
              <a:cxnLst/>
              <a:rect l="l" t="t" r="r" b="b"/>
              <a:pathLst>
                <a:path w="26" h="5" extrusionOk="0">
                  <a:moveTo>
                    <a:pt x="25"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55"/>
            <p:cNvSpPr/>
            <p:nvPr/>
          </p:nvSpPr>
          <p:spPr>
            <a:xfrm>
              <a:off x="5542428" y="3084333"/>
              <a:ext cx="759" cy="131"/>
            </a:xfrm>
            <a:custGeom>
              <a:avLst/>
              <a:gdLst/>
              <a:ahLst/>
              <a:cxnLst/>
              <a:rect l="l" t="t" r="r" b="b"/>
              <a:pathLst>
                <a:path w="29" h="5" extrusionOk="0">
                  <a:moveTo>
                    <a:pt x="28"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55"/>
            <p:cNvSpPr/>
            <p:nvPr/>
          </p:nvSpPr>
          <p:spPr>
            <a:xfrm>
              <a:off x="5545437" y="3083705"/>
              <a:ext cx="863" cy="209"/>
            </a:xfrm>
            <a:custGeom>
              <a:avLst/>
              <a:gdLst/>
              <a:ahLst/>
              <a:cxnLst/>
              <a:rect l="l" t="t" r="r" b="b"/>
              <a:pathLst>
                <a:path w="33" h="8" extrusionOk="0">
                  <a:moveTo>
                    <a:pt x="32"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55"/>
            <p:cNvSpPr/>
            <p:nvPr/>
          </p:nvSpPr>
          <p:spPr>
            <a:xfrm>
              <a:off x="5516786" y="3078472"/>
              <a:ext cx="366" cy="1858"/>
            </a:xfrm>
            <a:custGeom>
              <a:avLst/>
              <a:gdLst/>
              <a:ahLst/>
              <a:cxnLst/>
              <a:rect l="l" t="t" r="r" b="b"/>
              <a:pathLst>
                <a:path w="14" h="71" extrusionOk="0">
                  <a:moveTo>
                    <a:pt x="14" y="1"/>
                  </a:moveTo>
                  <a:lnTo>
                    <a:pt x="14" y="3"/>
                  </a:lnTo>
                  <a:lnTo>
                    <a:pt x="14" y="3"/>
                  </a:lnTo>
                  <a:cubicBezTo>
                    <a:pt x="14" y="2"/>
                    <a:pt x="14" y="1"/>
                    <a:pt x="14" y="1"/>
                  </a:cubicBezTo>
                  <a:close/>
                  <a:moveTo>
                    <a:pt x="14" y="3"/>
                  </a:moveTo>
                  <a:lnTo>
                    <a:pt x="14" y="3"/>
                  </a:lnTo>
                  <a:cubicBezTo>
                    <a:pt x="13" y="8"/>
                    <a:pt x="11" y="12"/>
                    <a:pt x="11" y="18"/>
                  </a:cubicBezTo>
                  <a:lnTo>
                    <a:pt x="11" y="25"/>
                  </a:lnTo>
                  <a:cubicBezTo>
                    <a:pt x="7" y="39"/>
                    <a:pt x="4" y="53"/>
                    <a:pt x="0" y="64"/>
                  </a:cubicBezTo>
                  <a:lnTo>
                    <a:pt x="11" y="71"/>
                  </a:lnTo>
                  <a:lnTo>
                    <a:pt x="14" y="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55"/>
            <p:cNvSpPr/>
            <p:nvPr/>
          </p:nvSpPr>
          <p:spPr>
            <a:xfrm>
              <a:off x="5516577" y="3080225"/>
              <a:ext cx="209" cy="392"/>
            </a:xfrm>
            <a:custGeom>
              <a:avLst/>
              <a:gdLst/>
              <a:ahLst/>
              <a:cxnLst/>
              <a:rect l="l" t="t" r="r" b="b"/>
              <a:pathLst>
                <a:path w="8" h="15" extrusionOk="0">
                  <a:moveTo>
                    <a:pt x="8" y="0"/>
                  </a:moveTo>
                  <a:lnTo>
                    <a:pt x="8" y="0"/>
                  </a:lnTo>
                  <a:cubicBezTo>
                    <a:pt x="5" y="4"/>
                    <a:pt x="1" y="11"/>
                    <a:pt x="1" y="14"/>
                  </a:cubicBezTo>
                  <a:cubicBezTo>
                    <a:pt x="5" y="11"/>
                    <a:pt x="8" y="4"/>
                    <a:pt x="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55"/>
            <p:cNvSpPr/>
            <p:nvPr/>
          </p:nvSpPr>
          <p:spPr>
            <a:xfrm>
              <a:off x="5515661" y="3082056"/>
              <a:ext cx="314" cy="471"/>
            </a:xfrm>
            <a:custGeom>
              <a:avLst/>
              <a:gdLst/>
              <a:ahLst/>
              <a:cxnLst/>
              <a:rect l="l" t="t" r="r" b="b"/>
              <a:pathLst>
                <a:path w="12" h="18" extrusionOk="0">
                  <a:moveTo>
                    <a:pt x="1" y="18"/>
                  </a:moveTo>
                  <a:cubicBezTo>
                    <a:pt x="4" y="11"/>
                    <a:pt x="8" y="7"/>
                    <a:pt x="11" y="0"/>
                  </a:cubicBezTo>
                  <a:cubicBezTo>
                    <a:pt x="8" y="7"/>
                    <a:pt x="4" y="11"/>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55"/>
            <p:cNvSpPr/>
            <p:nvPr/>
          </p:nvSpPr>
          <p:spPr>
            <a:xfrm>
              <a:off x="5497450" y="3100268"/>
              <a:ext cx="105" cy="26"/>
            </a:xfrm>
            <a:custGeom>
              <a:avLst/>
              <a:gdLst/>
              <a:ahLst/>
              <a:cxnLst/>
              <a:rect l="l" t="t" r="r" b="b"/>
              <a:pathLst>
                <a:path w="4" h="1" extrusionOk="0">
                  <a:moveTo>
                    <a:pt x="0" y="1"/>
                  </a:moveTo>
                  <a:lnTo>
                    <a:pt x="0" y="1"/>
                  </a:lnTo>
                  <a:lnTo>
                    <a:pt x="0" y="1"/>
                  </a:ln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55"/>
            <p:cNvSpPr/>
            <p:nvPr/>
          </p:nvSpPr>
          <p:spPr>
            <a:xfrm>
              <a:off x="5514196" y="3083600"/>
              <a:ext cx="497" cy="392"/>
            </a:xfrm>
            <a:custGeom>
              <a:avLst/>
              <a:gdLst/>
              <a:ahLst/>
              <a:cxnLst/>
              <a:rect l="l" t="t" r="r" b="b"/>
              <a:pathLst>
                <a:path w="19" h="15" extrusionOk="0">
                  <a:moveTo>
                    <a:pt x="1" y="15"/>
                  </a:moveTo>
                  <a:cubicBezTo>
                    <a:pt x="8" y="8"/>
                    <a:pt x="11" y="4"/>
                    <a:pt x="18" y="1"/>
                  </a:cubicBezTo>
                  <a:cubicBezTo>
                    <a:pt x="11" y="4"/>
                    <a:pt x="8" y="8"/>
                    <a:pt x="1"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55"/>
            <p:cNvSpPr/>
            <p:nvPr/>
          </p:nvSpPr>
          <p:spPr>
            <a:xfrm>
              <a:off x="5512914" y="3084150"/>
              <a:ext cx="942" cy="497"/>
            </a:xfrm>
            <a:custGeom>
              <a:avLst/>
              <a:gdLst/>
              <a:ahLst/>
              <a:cxnLst/>
              <a:rect l="l" t="t" r="r" b="b"/>
              <a:pathLst>
                <a:path w="36" h="19" extrusionOk="0">
                  <a:moveTo>
                    <a:pt x="1" y="18"/>
                  </a:moveTo>
                  <a:cubicBezTo>
                    <a:pt x="15" y="15"/>
                    <a:pt x="25" y="8"/>
                    <a:pt x="36" y="1"/>
                  </a:cubicBezTo>
                  <a:cubicBezTo>
                    <a:pt x="25" y="8"/>
                    <a:pt x="15" y="15"/>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55"/>
            <p:cNvSpPr/>
            <p:nvPr/>
          </p:nvSpPr>
          <p:spPr>
            <a:xfrm>
              <a:off x="5497712" y="3098253"/>
              <a:ext cx="2407" cy="1858"/>
            </a:xfrm>
            <a:custGeom>
              <a:avLst/>
              <a:gdLst/>
              <a:ahLst/>
              <a:cxnLst/>
              <a:rect l="l" t="t" r="r" b="b"/>
              <a:pathLst>
                <a:path w="92" h="71" extrusionOk="0">
                  <a:moveTo>
                    <a:pt x="92" y="1"/>
                  </a:moveTo>
                  <a:cubicBezTo>
                    <a:pt x="60" y="25"/>
                    <a:pt x="29" y="50"/>
                    <a:pt x="1" y="71"/>
                  </a:cubicBezTo>
                  <a:cubicBezTo>
                    <a:pt x="29" y="50"/>
                    <a:pt x="60" y="29"/>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55"/>
            <p:cNvSpPr/>
            <p:nvPr/>
          </p:nvSpPr>
          <p:spPr>
            <a:xfrm>
              <a:off x="5515033" y="3082868"/>
              <a:ext cx="392" cy="392"/>
            </a:xfrm>
            <a:custGeom>
              <a:avLst/>
              <a:gdLst/>
              <a:ahLst/>
              <a:cxnLst/>
              <a:rect l="l" t="t" r="r" b="b"/>
              <a:pathLst>
                <a:path w="15" h="15" extrusionOk="0">
                  <a:moveTo>
                    <a:pt x="14" y="1"/>
                  </a:moveTo>
                  <a:cubicBezTo>
                    <a:pt x="7" y="4"/>
                    <a:pt x="4" y="11"/>
                    <a:pt x="0" y="15"/>
                  </a:cubicBezTo>
                  <a:cubicBezTo>
                    <a:pt x="4" y="11"/>
                    <a:pt x="11" y="4"/>
                    <a:pt x="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55"/>
            <p:cNvSpPr/>
            <p:nvPr/>
          </p:nvSpPr>
          <p:spPr>
            <a:xfrm>
              <a:off x="5516132" y="3081141"/>
              <a:ext cx="288" cy="471"/>
            </a:xfrm>
            <a:custGeom>
              <a:avLst/>
              <a:gdLst/>
              <a:ahLst/>
              <a:cxnLst/>
              <a:rect l="l" t="t" r="r" b="b"/>
              <a:pathLst>
                <a:path w="11" h="18" extrusionOk="0">
                  <a:moveTo>
                    <a:pt x="11" y="0"/>
                  </a:moveTo>
                  <a:lnTo>
                    <a:pt x="11" y="0"/>
                  </a:lnTo>
                  <a:cubicBezTo>
                    <a:pt x="7" y="7"/>
                    <a:pt x="4" y="11"/>
                    <a:pt x="0" y="18"/>
                  </a:cubicBezTo>
                  <a:cubicBezTo>
                    <a:pt x="4" y="11"/>
                    <a:pt x="11" y="7"/>
                    <a:pt x="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55"/>
            <p:cNvSpPr/>
            <p:nvPr/>
          </p:nvSpPr>
          <p:spPr>
            <a:xfrm>
              <a:off x="5516786" y="3080120"/>
              <a:ext cx="0" cy="131"/>
            </a:xfrm>
            <a:custGeom>
              <a:avLst/>
              <a:gdLst/>
              <a:ahLst/>
              <a:cxnLst/>
              <a:rect l="l" t="t" r="r" b="b"/>
              <a:pathLst>
                <a:path h="5" extrusionOk="0">
                  <a:moveTo>
                    <a:pt x="0" y="1"/>
                  </a:moveTo>
                  <a:lnTo>
                    <a:pt x="0" y="4"/>
                  </a:ln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55"/>
            <p:cNvSpPr/>
            <p:nvPr/>
          </p:nvSpPr>
          <p:spPr>
            <a:xfrm>
              <a:off x="5516970" y="3078943"/>
              <a:ext cx="0" cy="209"/>
            </a:xfrm>
            <a:custGeom>
              <a:avLst/>
              <a:gdLst/>
              <a:ahLst/>
              <a:cxnLst/>
              <a:rect l="l" t="t" r="r" b="b"/>
              <a:pathLst>
                <a:path h="8" extrusionOk="0">
                  <a:moveTo>
                    <a:pt x="0"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55"/>
            <p:cNvSpPr/>
            <p:nvPr/>
          </p:nvSpPr>
          <p:spPr>
            <a:xfrm>
              <a:off x="5594549" y="3124551"/>
              <a:ext cx="209" cy="209"/>
            </a:xfrm>
            <a:custGeom>
              <a:avLst/>
              <a:gdLst/>
              <a:ahLst/>
              <a:cxnLst/>
              <a:rect l="l" t="t" r="r" b="b"/>
              <a:pathLst>
                <a:path w="8" h="8" extrusionOk="0">
                  <a:moveTo>
                    <a:pt x="7"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55"/>
            <p:cNvSpPr/>
            <p:nvPr/>
          </p:nvSpPr>
          <p:spPr>
            <a:xfrm>
              <a:off x="5593163" y="3117957"/>
              <a:ext cx="131" cy="392"/>
            </a:xfrm>
            <a:custGeom>
              <a:avLst/>
              <a:gdLst/>
              <a:ahLst/>
              <a:cxnLst/>
              <a:rect l="l" t="t" r="r" b="b"/>
              <a:pathLst>
                <a:path w="5" h="15" extrusionOk="0">
                  <a:moveTo>
                    <a:pt x="1" y="0"/>
                  </a:moveTo>
                  <a:lnTo>
                    <a:pt x="1" y="14"/>
                  </a:lnTo>
                  <a:cubicBezTo>
                    <a:pt x="4" y="11"/>
                    <a:pt x="4" y="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55"/>
            <p:cNvSpPr/>
            <p:nvPr/>
          </p:nvSpPr>
          <p:spPr>
            <a:xfrm>
              <a:off x="5593712" y="3123426"/>
              <a:ext cx="209" cy="314"/>
            </a:xfrm>
            <a:custGeom>
              <a:avLst/>
              <a:gdLst/>
              <a:ahLst/>
              <a:cxnLst/>
              <a:rect l="l" t="t" r="r" b="b"/>
              <a:pathLst>
                <a:path w="8" h="12" extrusionOk="0">
                  <a:moveTo>
                    <a:pt x="1" y="1"/>
                  </a:moveTo>
                  <a:cubicBezTo>
                    <a:pt x="1" y="1"/>
                    <a:pt x="1" y="1"/>
                    <a:pt x="1" y="1"/>
                  </a:cubicBezTo>
                  <a:cubicBezTo>
                    <a:pt x="1" y="2"/>
                    <a:pt x="2" y="3"/>
                    <a:pt x="2" y="3"/>
                  </a:cubicBezTo>
                  <a:lnTo>
                    <a:pt x="2" y="3"/>
                  </a:lnTo>
                  <a:cubicBezTo>
                    <a:pt x="2" y="2"/>
                    <a:pt x="1" y="1"/>
                    <a:pt x="1" y="1"/>
                  </a:cubicBezTo>
                  <a:close/>
                  <a:moveTo>
                    <a:pt x="2" y="3"/>
                  </a:moveTo>
                  <a:lnTo>
                    <a:pt x="2" y="3"/>
                  </a:lnTo>
                  <a:cubicBezTo>
                    <a:pt x="4" y="6"/>
                    <a:pt x="6" y="10"/>
                    <a:pt x="8" y="12"/>
                  </a:cubicBezTo>
                  <a:cubicBezTo>
                    <a:pt x="8" y="9"/>
                    <a:pt x="5" y="6"/>
                    <a:pt x="2" y="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55"/>
            <p:cNvSpPr/>
            <p:nvPr/>
          </p:nvSpPr>
          <p:spPr>
            <a:xfrm>
              <a:off x="5593084" y="3118873"/>
              <a:ext cx="105" cy="392"/>
            </a:xfrm>
            <a:custGeom>
              <a:avLst/>
              <a:gdLst/>
              <a:ahLst/>
              <a:cxnLst/>
              <a:rect l="l" t="t" r="r" b="b"/>
              <a:pathLst>
                <a:path w="4" h="15" extrusionOk="0">
                  <a:moveTo>
                    <a:pt x="0" y="0"/>
                  </a:moveTo>
                  <a:lnTo>
                    <a:pt x="0" y="14"/>
                  </a:lnTo>
                  <a:cubicBezTo>
                    <a:pt x="4" y="11"/>
                    <a:pt x="4" y="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55"/>
            <p:cNvSpPr/>
            <p:nvPr/>
          </p:nvSpPr>
          <p:spPr>
            <a:xfrm>
              <a:off x="5591331" y="3147630"/>
              <a:ext cx="3140" cy="3140"/>
            </a:xfrm>
            <a:custGeom>
              <a:avLst/>
              <a:gdLst/>
              <a:ahLst/>
              <a:cxnLst/>
              <a:rect l="l" t="t" r="r" b="b"/>
              <a:pathLst>
                <a:path w="120" h="120" extrusionOk="0">
                  <a:moveTo>
                    <a:pt x="64" y="60"/>
                  </a:moveTo>
                  <a:cubicBezTo>
                    <a:pt x="85" y="43"/>
                    <a:pt x="102" y="22"/>
                    <a:pt x="120" y="1"/>
                  </a:cubicBezTo>
                  <a:cubicBezTo>
                    <a:pt x="102" y="22"/>
                    <a:pt x="85" y="43"/>
                    <a:pt x="64" y="60"/>
                  </a:cubicBezTo>
                  <a:cubicBezTo>
                    <a:pt x="39" y="78"/>
                    <a:pt x="18" y="99"/>
                    <a:pt x="1" y="120"/>
                  </a:cubicBezTo>
                  <a:lnTo>
                    <a:pt x="1" y="120"/>
                  </a:lnTo>
                  <a:cubicBezTo>
                    <a:pt x="18" y="99"/>
                    <a:pt x="39" y="78"/>
                    <a:pt x="64" y="6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55"/>
            <p:cNvSpPr/>
            <p:nvPr/>
          </p:nvSpPr>
          <p:spPr>
            <a:xfrm>
              <a:off x="5593895" y="3114006"/>
              <a:ext cx="131" cy="497"/>
            </a:xfrm>
            <a:custGeom>
              <a:avLst/>
              <a:gdLst/>
              <a:ahLst/>
              <a:cxnLst/>
              <a:rect l="l" t="t" r="r" b="b"/>
              <a:pathLst>
                <a:path w="5" h="19" extrusionOk="0">
                  <a:moveTo>
                    <a:pt x="1" y="1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55"/>
            <p:cNvSpPr/>
            <p:nvPr/>
          </p:nvSpPr>
          <p:spPr>
            <a:xfrm>
              <a:off x="5593634" y="3115026"/>
              <a:ext cx="105" cy="471"/>
            </a:xfrm>
            <a:custGeom>
              <a:avLst/>
              <a:gdLst/>
              <a:ahLst/>
              <a:cxnLst/>
              <a:rect l="l" t="t" r="r" b="b"/>
              <a:pathLst>
                <a:path w="4" h="18" extrusionOk="0">
                  <a:moveTo>
                    <a:pt x="0" y="18"/>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55"/>
            <p:cNvSpPr/>
            <p:nvPr/>
          </p:nvSpPr>
          <p:spPr>
            <a:xfrm>
              <a:off x="5593084" y="3120600"/>
              <a:ext cx="26" cy="392"/>
            </a:xfrm>
            <a:custGeom>
              <a:avLst/>
              <a:gdLst/>
              <a:ahLst/>
              <a:cxnLst/>
              <a:rect l="l" t="t" r="r" b="b"/>
              <a:pathLst>
                <a:path w="1" h="15" extrusionOk="0">
                  <a:moveTo>
                    <a:pt x="0" y="1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55"/>
            <p:cNvSpPr/>
            <p:nvPr/>
          </p:nvSpPr>
          <p:spPr>
            <a:xfrm>
              <a:off x="5593529" y="3116021"/>
              <a:ext cx="26" cy="497"/>
            </a:xfrm>
            <a:custGeom>
              <a:avLst/>
              <a:gdLst/>
              <a:ahLst/>
              <a:cxnLst/>
              <a:rect l="l" t="t" r="r" b="b"/>
              <a:pathLst>
                <a:path w="1" h="19" extrusionOk="0">
                  <a:moveTo>
                    <a:pt x="1" y="18"/>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55"/>
            <p:cNvSpPr/>
            <p:nvPr/>
          </p:nvSpPr>
          <p:spPr>
            <a:xfrm>
              <a:off x="5593084" y="3119684"/>
              <a:ext cx="26" cy="497"/>
            </a:xfrm>
            <a:custGeom>
              <a:avLst/>
              <a:gdLst/>
              <a:ahLst/>
              <a:cxnLst/>
              <a:rect l="l" t="t" r="r" b="b"/>
              <a:pathLst>
                <a:path w="1" h="19" extrusionOk="0">
                  <a:moveTo>
                    <a:pt x="0" y="1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55"/>
            <p:cNvSpPr/>
            <p:nvPr/>
          </p:nvSpPr>
          <p:spPr>
            <a:xfrm>
              <a:off x="5594078" y="3113011"/>
              <a:ext cx="131" cy="471"/>
            </a:xfrm>
            <a:custGeom>
              <a:avLst/>
              <a:gdLst/>
              <a:ahLst/>
              <a:cxnLst/>
              <a:rect l="l" t="t" r="r" b="b"/>
              <a:pathLst>
                <a:path w="5" h="18" extrusionOk="0">
                  <a:moveTo>
                    <a:pt x="1" y="18"/>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55"/>
            <p:cNvSpPr/>
            <p:nvPr/>
          </p:nvSpPr>
          <p:spPr>
            <a:xfrm>
              <a:off x="5594052" y="3124080"/>
              <a:ext cx="235" cy="209"/>
            </a:xfrm>
            <a:custGeom>
              <a:avLst/>
              <a:gdLst/>
              <a:ahLst/>
              <a:cxnLst/>
              <a:rect l="l" t="t" r="r" b="b"/>
              <a:pathLst>
                <a:path w="9" h="8" extrusionOk="0">
                  <a:moveTo>
                    <a:pt x="1" y="0"/>
                  </a:moveTo>
                  <a:lnTo>
                    <a:pt x="1" y="0"/>
                  </a:lnTo>
                  <a:cubicBezTo>
                    <a:pt x="1" y="0"/>
                    <a:pt x="1" y="0"/>
                    <a:pt x="2" y="1"/>
                  </a:cubicBezTo>
                  <a:cubicBezTo>
                    <a:pt x="2" y="1"/>
                    <a:pt x="4" y="2"/>
                    <a:pt x="7" y="4"/>
                  </a:cubicBezTo>
                  <a:lnTo>
                    <a:pt x="7" y="4"/>
                  </a:lnTo>
                  <a:cubicBezTo>
                    <a:pt x="4" y="2"/>
                    <a:pt x="2" y="0"/>
                    <a:pt x="1" y="0"/>
                  </a:cubicBezTo>
                  <a:close/>
                  <a:moveTo>
                    <a:pt x="7" y="4"/>
                  </a:moveTo>
                  <a:lnTo>
                    <a:pt x="7" y="4"/>
                  </a:lnTo>
                  <a:cubicBezTo>
                    <a:pt x="8" y="6"/>
                    <a:pt x="9" y="7"/>
                    <a:pt x="9" y="8"/>
                  </a:cubicBezTo>
                  <a:cubicBezTo>
                    <a:pt x="9" y="7"/>
                    <a:pt x="8" y="5"/>
                    <a:pt x="7"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55"/>
            <p:cNvSpPr/>
            <p:nvPr/>
          </p:nvSpPr>
          <p:spPr>
            <a:xfrm>
              <a:off x="5593163" y="3121332"/>
              <a:ext cx="26" cy="392"/>
            </a:xfrm>
            <a:custGeom>
              <a:avLst/>
              <a:gdLst/>
              <a:ahLst/>
              <a:cxnLst/>
              <a:rect l="l" t="t" r="r" b="b"/>
              <a:pathLst>
                <a:path w="1" h="15" extrusionOk="0">
                  <a:moveTo>
                    <a:pt x="1" y="15"/>
                  </a:moveTo>
                  <a:lnTo>
                    <a:pt x="1" y="1"/>
                  </a:lnTo>
                  <a:cubicBezTo>
                    <a:pt x="1" y="8"/>
                    <a:pt x="1" y="11"/>
                    <a:pt x="1"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55"/>
            <p:cNvSpPr/>
            <p:nvPr/>
          </p:nvSpPr>
          <p:spPr>
            <a:xfrm>
              <a:off x="5593450" y="3122798"/>
              <a:ext cx="105" cy="314"/>
            </a:xfrm>
            <a:custGeom>
              <a:avLst/>
              <a:gdLst/>
              <a:ahLst/>
              <a:cxnLst/>
              <a:rect l="l" t="t" r="r" b="b"/>
              <a:pathLst>
                <a:path w="4" h="12" extrusionOk="0">
                  <a:moveTo>
                    <a:pt x="4" y="11"/>
                  </a:moveTo>
                  <a:cubicBezTo>
                    <a:pt x="4" y="8"/>
                    <a:pt x="4" y="4"/>
                    <a:pt x="0" y="1"/>
                  </a:cubicBezTo>
                  <a:cubicBezTo>
                    <a:pt x="4" y="4"/>
                    <a:pt x="4" y="8"/>
                    <a:pt x="4"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55"/>
            <p:cNvSpPr/>
            <p:nvPr/>
          </p:nvSpPr>
          <p:spPr>
            <a:xfrm>
              <a:off x="5593267" y="3122065"/>
              <a:ext cx="105" cy="392"/>
            </a:xfrm>
            <a:custGeom>
              <a:avLst/>
              <a:gdLst/>
              <a:ahLst/>
              <a:cxnLst/>
              <a:rect l="l" t="t" r="r" b="b"/>
              <a:pathLst>
                <a:path w="4" h="15" extrusionOk="0">
                  <a:moveTo>
                    <a:pt x="0" y="1"/>
                  </a:moveTo>
                  <a:lnTo>
                    <a:pt x="0" y="1"/>
                  </a:lnTo>
                  <a:cubicBezTo>
                    <a:pt x="0" y="8"/>
                    <a:pt x="4" y="11"/>
                    <a:pt x="4" y="15"/>
                  </a:cubicBezTo>
                  <a:cubicBezTo>
                    <a:pt x="4" y="11"/>
                    <a:pt x="4"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55"/>
            <p:cNvSpPr/>
            <p:nvPr/>
          </p:nvSpPr>
          <p:spPr>
            <a:xfrm>
              <a:off x="5593346" y="3116936"/>
              <a:ext cx="131" cy="497"/>
            </a:xfrm>
            <a:custGeom>
              <a:avLst/>
              <a:gdLst/>
              <a:ahLst/>
              <a:cxnLst/>
              <a:rect l="l" t="t" r="r" b="b"/>
              <a:pathLst>
                <a:path w="5" h="19" extrusionOk="0">
                  <a:moveTo>
                    <a:pt x="1" y="1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55"/>
            <p:cNvSpPr/>
            <p:nvPr/>
          </p:nvSpPr>
          <p:spPr>
            <a:xfrm>
              <a:off x="5548734" y="3139858"/>
              <a:ext cx="56098" cy="53615"/>
            </a:xfrm>
            <a:custGeom>
              <a:avLst/>
              <a:gdLst/>
              <a:ahLst/>
              <a:cxnLst/>
              <a:rect l="l" t="t" r="r" b="b"/>
              <a:pathLst>
                <a:path w="2144" h="2049" extrusionOk="0">
                  <a:moveTo>
                    <a:pt x="869" y="0"/>
                  </a:moveTo>
                  <a:lnTo>
                    <a:pt x="848" y="4"/>
                  </a:lnTo>
                  <a:lnTo>
                    <a:pt x="837" y="4"/>
                  </a:lnTo>
                  <a:lnTo>
                    <a:pt x="813" y="7"/>
                  </a:lnTo>
                  <a:lnTo>
                    <a:pt x="799" y="11"/>
                  </a:lnTo>
                  <a:lnTo>
                    <a:pt x="771" y="14"/>
                  </a:lnTo>
                  <a:lnTo>
                    <a:pt x="753" y="18"/>
                  </a:lnTo>
                  <a:lnTo>
                    <a:pt x="722" y="25"/>
                  </a:lnTo>
                  <a:lnTo>
                    <a:pt x="704" y="28"/>
                  </a:lnTo>
                  <a:lnTo>
                    <a:pt x="673" y="35"/>
                  </a:lnTo>
                  <a:lnTo>
                    <a:pt x="652" y="39"/>
                  </a:lnTo>
                  <a:lnTo>
                    <a:pt x="613" y="46"/>
                  </a:lnTo>
                  <a:lnTo>
                    <a:pt x="592" y="49"/>
                  </a:lnTo>
                  <a:lnTo>
                    <a:pt x="589" y="49"/>
                  </a:lnTo>
                  <a:lnTo>
                    <a:pt x="589" y="63"/>
                  </a:lnTo>
                  <a:lnTo>
                    <a:pt x="589" y="81"/>
                  </a:lnTo>
                  <a:cubicBezTo>
                    <a:pt x="589" y="84"/>
                    <a:pt x="589" y="95"/>
                    <a:pt x="585" y="102"/>
                  </a:cubicBezTo>
                  <a:cubicBezTo>
                    <a:pt x="585" y="109"/>
                    <a:pt x="585" y="112"/>
                    <a:pt x="585" y="116"/>
                  </a:cubicBezTo>
                  <a:cubicBezTo>
                    <a:pt x="582" y="123"/>
                    <a:pt x="582" y="133"/>
                    <a:pt x="578" y="140"/>
                  </a:cubicBezTo>
                  <a:lnTo>
                    <a:pt x="575" y="151"/>
                  </a:lnTo>
                  <a:cubicBezTo>
                    <a:pt x="571" y="168"/>
                    <a:pt x="564" y="189"/>
                    <a:pt x="557" y="207"/>
                  </a:cubicBezTo>
                  <a:cubicBezTo>
                    <a:pt x="550" y="224"/>
                    <a:pt x="540" y="256"/>
                    <a:pt x="536" y="277"/>
                  </a:cubicBezTo>
                  <a:cubicBezTo>
                    <a:pt x="536" y="280"/>
                    <a:pt x="533" y="284"/>
                    <a:pt x="533" y="291"/>
                  </a:cubicBezTo>
                  <a:cubicBezTo>
                    <a:pt x="529" y="301"/>
                    <a:pt x="526" y="312"/>
                    <a:pt x="519" y="326"/>
                  </a:cubicBezTo>
                  <a:cubicBezTo>
                    <a:pt x="484" y="396"/>
                    <a:pt x="396" y="466"/>
                    <a:pt x="270" y="553"/>
                  </a:cubicBezTo>
                  <a:lnTo>
                    <a:pt x="207" y="595"/>
                  </a:lnTo>
                  <a:cubicBezTo>
                    <a:pt x="155" y="630"/>
                    <a:pt x="106" y="662"/>
                    <a:pt x="74" y="690"/>
                  </a:cubicBezTo>
                  <a:lnTo>
                    <a:pt x="71" y="693"/>
                  </a:lnTo>
                  <a:lnTo>
                    <a:pt x="67" y="697"/>
                  </a:lnTo>
                  <a:lnTo>
                    <a:pt x="64" y="700"/>
                  </a:lnTo>
                  <a:lnTo>
                    <a:pt x="60" y="707"/>
                  </a:lnTo>
                  <a:lnTo>
                    <a:pt x="53" y="711"/>
                  </a:lnTo>
                  <a:lnTo>
                    <a:pt x="46" y="721"/>
                  </a:lnTo>
                  <a:lnTo>
                    <a:pt x="43" y="728"/>
                  </a:lnTo>
                  <a:lnTo>
                    <a:pt x="32" y="742"/>
                  </a:lnTo>
                  <a:lnTo>
                    <a:pt x="29" y="746"/>
                  </a:lnTo>
                  <a:lnTo>
                    <a:pt x="15" y="774"/>
                  </a:lnTo>
                  <a:lnTo>
                    <a:pt x="8" y="781"/>
                  </a:lnTo>
                  <a:lnTo>
                    <a:pt x="1" y="798"/>
                  </a:lnTo>
                  <a:cubicBezTo>
                    <a:pt x="218" y="935"/>
                    <a:pt x="459" y="1092"/>
                    <a:pt x="662" y="1243"/>
                  </a:cubicBezTo>
                  <a:cubicBezTo>
                    <a:pt x="1076" y="1554"/>
                    <a:pt x="1660" y="1936"/>
                    <a:pt x="1923" y="2034"/>
                  </a:cubicBezTo>
                  <a:cubicBezTo>
                    <a:pt x="1940" y="2041"/>
                    <a:pt x="1961" y="2045"/>
                    <a:pt x="1982" y="2048"/>
                  </a:cubicBezTo>
                  <a:lnTo>
                    <a:pt x="1982" y="2045"/>
                  </a:lnTo>
                  <a:lnTo>
                    <a:pt x="1986" y="2027"/>
                  </a:lnTo>
                  <a:cubicBezTo>
                    <a:pt x="1989" y="2017"/>
                    <a:pt x="1993" y="2006"/>
                    <a:pt x="1996" y="1996"/>
                  </a:cubicBezTo>
                  <a:lnTo>
                    <a:pt x="2000" y="1975"/>
                  </a:lnTo>
                  <a:lnTo>
                    <a:pt x="2010" y="1950"/>
                  </a:lnTo>
                  <a:lnTo>
                    <a:pt x="2014" y="1933"/>
                  </a:lnTo>
                  <a:lnTo>
                    <a:pt x="2021" y="1908"/>
                  </a:lnTo>
                  <a:lnTo>
                    <a:pt x="2028" y="1891"/>
                  </a:lnTo>
                  <a:lnTo>
                    <a:pt x="2035" y="1870"/>
                  </a:lnTo>
                  <a:lnTo>
                    <a:pt x="2042" y="1856"/>
                  </a:lnTo>
                  <a:lnTo>
                    <a:pt x="2049" y="1838"/>
                  </a:lnTo>
                  <a:lnTo>
                    <a:pt x="2052" y="1824"/>
                  </a:lnTo>
                  <a:lnTo>
                    <a:pt x="2063" y="1807"/>
                  </a:lnTo>
                  <a:lnTo>
                    <a:pt x="2066" y="1796"/>
                  </a:lnTo>
                  <a:lnTo>
                    <a:pt x="2077" y="1772"/>
                  </a:lnTo>
                  <a:cubicBezTo>
                    <a:pt x="2101" y="1716"/>
                    <a:pt x="2122" y="1659"/>
                    <a:pt x="2129" y="1600"/>
                  </a:cubicBezTo>
                  <a:cubicBezTo>
                    <a:pt x="2143" y="1491"/>
                    <a:pt x="1972" y="1393"/>
                    <a:pt x="1835" y="1313"/>
                  </a:cubicBezTo>
                  <a:cubicBezTo>
                    <a:pt x="1800" y="1292"/>
                    <a:pt x="1765" y="1271"/>
                    <a:pt x="1734" y="1250"/>
                  </a:cubicBezTo>
                  <a:cubicBezTo>
                    <a:pt x="1699" y="1225"/>
                    <a:pt x="1664" y="1208"/>
                    <a:pt x="1636" y="1194"/>
                  </a:cubicBezTo>
                  <a:lnTo>
                    <a:pt x="1608" y="1176"/>
                  </a:lnTo>
                  <a:cubicBezTo>
                    <a:pt x="1548" y="1145"/>
                    <a:pt x="1503" y="1124"/>
                    <a:pt x="1496" y="1071"/>
                  </a:cubicBezTo>
                  <a:cubicBezTo>
                    <a:pt x="1496" y="1033"/>
                    <a:pt x="1513" y="994"/>
                    <a:pt x="1545" y="973"/>
                  </a:cubicBezTo>
                  <a:cubicBezTo>
                    <a:pt x="1594" y="935"/>
                    <a:pt x="1608" y="823"/>
                    <a:pt x="1583" y="644"/>
                  </a:cubicBezTo>
                  <a:cubicBezTo>
                    <a:pt x="1580" y="609"/>
                    <a:pt x="1580" y="571"/>
                    <a:pt x="1583" y="536"/>
                  </a:cubicBezTo>
                  <a:lnTo>
                    <a:pt x="1559" y="529"/>
                  </a:lnTo>
                  <a:lnTo>
                    <a:pt x="1552" y="522"/>
                  </a:lnTo>
                  <a:lnTo>
                    <a:pt x="1538" y="515"/>
                  </a:lnTo>
                  <a:lnTo>
                    <a:pt x="1531" y="508"/>
                  </a:lnTo>
                  <a:lnTo>
                    <a:pt x="1520" y="497"/>
                  </a:lnTo>
                  <a:lnTo>
                    <a:pt x="1513" y="490"/>
                  </a:lnTo>
                  <a:cubicBezTo>
                    <a:pt x="1510" y="487"/>
                    <a:pt x="1503" y="480"/>
                    <a:pt x="1499" y="473"/>
                  </a:cubicBezTo>
                  <a:cubicBezTo>
                    <a:pt x="1461" y="522"/>
                    <a:pt x="1422" y="571"/>
                    <a:pt x="1387" y="623"/>
                  </a:cubicBezTo>
                  <a:lnTo>
                    <a:pt x="1384" y="627"/>
                  </a:lnTo>
                  <a:cubicBezTo>
                    <a:pt x="1377" y="634"/>
                    <a:pt x="1370" y="644"/>
                    <a:pt x="1359" y="655"/>
                  </a:cubicBezTo>
                  <a:lnTo>
                    <a:pt x="1352" y="662"/>
                  </a:lnTo>
                  <a:cubicBezTo>
                    <a:pt x="1345" y="665"/>
                    <a:pt x="1338" y="672"/>
                    <a:pt x="1328" y="676"/>
                  </a:cubicBezTo>
                  <a:lnTo>
                    <a:pt x="1321" y="683"/>
                  </a:lnTo>
                  <a:cubicBezTo>
                    <a:pt x="1310" y="686"/>
                    <a:pt x="1300" y="690"/>
                    <a:pt x="1289" y="693"/>
                  </a:cubicBezTo>
                  <a:lnTo>
                    <a:pt x="1279" y="693"/>
                  </a:lnTo>
                  <a:cubicBezTo>
                    <a:pt x="1272" y="693"/>
                    <a:pt x="1261" y="697"/>
                    <a:pt x="1254" y="697"/>
                  </a:cubicBezTo>
                  <a:lnTo>
                    <a:pt x="1205" y="697"/>
                  </a:lnTo>
                  <a:cubicBezTo>
                    <a:pt x="1195" y="693"/>
                    <a:pt x="1184" y="690"/>
                    <a:pt x="1174" y="686"/>
                  </a:cubicBezTo>
                  <a:cubicBezTo>
                    <a:pt x="1058" y="637"/>
                    <a:pt x="988" y="515"/>
                    <a:pt x="1002" y="389"/>
                  </a:cubicBezTo>
                  <a:cubicBezTo>
                    <a:pt x="1009" y="252"/>
                    <a:pt x="974" y="116"/>
                    <a:pt x="9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55"/>
            <p:cNvSpPr/>
            <p:nvPr/>
          </p:nvSpPr>
          <p:spPr>
            <a:xfrm>
              <a:off x="5589866" y="3153962"/>
              <a:ext cx="131" cy="2957"/>
            </a:xfrm>
            <a:custGeom>
              <a:avLst/>
              <a:gdLst/>
              <a:ahLst/>
              <a:cxnLst/>
              <a:rect l="l" t="t" r="r" b="b"/>
              <a:pathLst>
                <a:path w="5" h="113" extrusionOk="0">
                  <a:moveTo>
                    <a:pt x="4" y="112"/>
                  </a:moveTo>
                  <a:cubicBezTo>
                    <a:pt x="1" y="74"/>
                    <a:pt x="1" y="35"/>
                    <a:pt x="4" y="0"/>
                  </a:cubicBezTo>
                  <a:lnTo>
                    <a:pt x="4" y="0"/>
                  </a:lnTo>
                  <a:cubicBezTo>
                    <a:pt x="1" y="35"/>
                    <a:pt x="1" y="74"/>
                    <a:pt x="4" y="11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55"/>
            <p:cNvSpPr/>
            <p:nvPr/>
          </p:nvSpPr>
          <p:spPr>
            <a:xfrm>
              <a:off x="5602504" y="3186932"/>
              <a:ext cx="131" cy="314"/>
            </a:xfrm>
            <a:custGeom>
              <a:avLst/>
              <a:gdLst/>
              <a:ahLst/>
              <a:cxnLst/>
              <a:rect l="l" t="t" r="r" b="b"/>
              <a:pathLst>
                <a:path w="5" h="12" extrusionOk="0">
                  <a:moveTo>
                    <a:pt x="4" y="1"/>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55"/>
            <p:cNvSpPr/>
            <p:nvPr/>
          </p:nvSpPr>
          <p:spPr>
            <a:xfrm>
              <a:off x="5600410" y="3192976"/>
              <a:ext cx="105" cy="576"/>
            </a:xfrm>
            <a:custGeom>
              <a:avLst/>
              <a:gdLst/>
              <a:ahLst/>
              <a:cxnLst/>
              <a:rect l="l" t="t" r="r" b="b"/>
              <a:pathLst>
                <a:path w="4" h="22" extrusionOk="0">
                  <a:moveTo>
                    <a:pt x="4" y="1"/>
                  </a:moveTo>
                  <a:lnTo>
                    <a:pt x="0"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55"/>
            <p:cNvSpPr/>
            <p:nvPr/>
          </p:nvSpPr>
          <p:spPr>
            <a:xfrm>
              <a:off x="5601143" y="3190517"/>
              <a:ext cx="105" cy="471"/>
            </a:xfrm>
            <a:custGeom>
              <a:avLst/>
              <a:gdLst/>
              <a:ahLst/>
              <a:cxnLst/>
              <a:rect l="l" t="t" r="r" b="b"/>
              <a:pathLst>
                <a:path w="4" h="18" extrusionOk="0">
                  <a:moveTo>
                    <a:pt x="4" y="0"/>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55"/>
            <p:cNvSpPr/>
            <p:nvPr/>
          </p:nvSpPr>
          <p:spPr>
            <a:xfrm>
              <a:off x="5602137" y="3187769"/>
              <a:ext cx="131" cy="288"/>
            </a:xfrm>
            <a:custGeom>
              <a:avLst/>
              <a:gdLst/>
              <a:ahLst/>
              <a:cxnLst/>
              <a:rect l="l" t="t" r="r" b="b"/>
              <a:pathLst>
                <a:path w="5" h="11" extrusionOk="0">
                  <a:moveTo>
                    <a:pt x="4" y="0"/>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55"/>
            <p:cNvSpPr/>
            <p:nvPr/>
          </p:nvSpPr>
          <p:spPr>
            <a:xfrm>
              <a:off x="5600777" y="3191694"/>
              <a:ext cx="105" cy="497"/>
            </a:xfrm>
            <a:custGeom>
              <a:avLst/>
              <a:gdLst/>
              <a:ahLst/>
              <a:cxnLst/>
              <a:rect l="l" t="t" r="r" b="b"/>
              <a:pathLst>
                <a:path w="4" h="19" extrusionOk="0">
                  <a:moveTo>
                    <a:pt x="4" y="1"/>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55"/>
            <p:cNvSpPr/>
            <p:nvPr/>
          </p:nvSpPr>
          <p:spPr>
            <a:xfrm>
              <a:off x="5601771" y="3188580"/>
              <a:ext cx="209" cy="392"/>
            </a:xfrm>
            <a:custGeom>
              <a:avLst/>
              <a:gdLst/>
              <a:ahLst/>
              <a:cxnLst/>
              <a:rect l="l" t="t" r="r" b="b"/>
              <a:pathLst>
                <a:path w="8" h="15" extrusionOk="0">
                  <a:moveTo>
                    <a:pt x="8"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55"/>
            <p:cNvSpPr/>
            <p:nvPr/>
          </p:nvSpPr>
          <p:spPr>
            <a:xfrm>
              <a:off x="5601405" y="3189496"/>
              <a:ext cx="209" cy="392"/>
            </a:xfrm>
            <a:custGeom>
              <a:avLst/>
              <a:gdLst/>
              <a:ahLst/>
              <a:cxnLst/>
              <a:rect l="l" t="t" r="r" b="b"/>
              <a:pathLst>
                <a:path w="8" h="15" extrusionOk="0">
                  <a:moveTo>
                    <a:pt x="8"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55"/>
            <p:cNvSpPr/>
            <p:nvPr/>
          </p:nvSpPr>
          <p:spPr>
            <a:xfrm>
              <a:off x="5591331" y="3171180"/>
              <a:ext cx="2590" cy="1491"/>
            </a:xfrm>
            <a:custGeom>
              <a:avLst/>
              <a:gdLst/>
              <a:ahLst/>
              <a:cxnLst/>
              <a:rect l="l" t="t" r="r" b="b"/>
              <a:pathLst>
                <a:path w="99" h="57" extrusionOk="0">
                  <a:moveTo>
                    <a:pt x="99" y="56"/>
                  </a:moveTo>
                  <a:cubicBezTo>
                    <a:pt x="64" y="32"/>
                    <a:pt x="29" y="14"/>
                    <a:pt x="1" y="0"/>
                  </a:cubicBezTo>
                  <a:cubicBezTo>
                    <a:pt x="29" y="14"/>
                    <a:pt x="64" y="32"/>
                    <a:pt x="99" y="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55"/>
            <p:cNvSpPr/>
            <p:nvPr/>
          </p:nvSpPr>
          <p:spPr>
            <a:xfrm>
              <a:off x="5582173" y="3158070"/>
              <a:ext cx="314" cy="26"/>
            </a:xfrm>
            <a:custGeom>
              <a:avLst/>
              <a:gdLst/>
              <a:ahLst/>
              <a:cxnLst/>
              <a:rect l="l" t="t" r="r" b="b"/>
              <a:pathLst>
                <a:path w="12" h="1" extrusionOk="0">
                  <a:moveTo>
                    <a:pt x="1" y="1"/>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55"/>
            <p:cNvSpPr/>
            <p:nvPr/>
          </p:nvSpPr>
          <p:spPr>
            <a:xfrm>
              <a:off x="5580342" y="3158070"/>
              <a:ext cx="314" cy="26"/>
            </a:xfrm>
            <a:custGeom>
              <a:avLst/>
              <a:gdLst/>
              <a:ahLst/>
              <a:cxnLst/>
              <a:rect l="l" t="t" r="r" b="b"/>
              <a:pathLst>
                <a:path w="12" h="1" extrusionOk="0">
                  <a:moveTo>
                    <a:pt x="1" y="1"/>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55"/>
            <p:cNvSpPr/>
            <p:nvPr/>
          </p:nvSpPr>
          <p:spPr>
            <a:xfrm>
              <a:off x="5564224" y="314121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55"/>
            <p:cNvSpPr/>
            <p:nvPr/>
          </p:nvSpPr>
          <p:spPr>
            <a:xfrm>
              <a:off x="5587956" y="3152209"/>
              <a:ext cx="392" cy="576"/>
            </a:xfrm>
            <a:custGeom>
              <a:avLst/>
              <a:gdLst/>
              <a:ahLst/>
              <a:cxnLst/>
              <a:rect l="l" t="t" r="r" b="b"/>
              <a:pathLst>
                <a:path w="15" h="22" extrusionOk="0">
                  <a:moveTo>
                    <a:pt x="14" y="22"/>
                  </a:moveTo>
                  <a:cubicBezTo>
                    <a:pt x="11" y="15"/>
                    <a:pt x="4" y="8"/>
                    <a:pt x="0" y="1"/>
                  </a:cubicBezTo>
                  <a:cubicBezTo>
                    <a:pt x="4" y="8"/>
                    <a:pt x="11" y="15"/>
                    <a:pt x="14" y="2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55"/>
            <p:cNvSpPr/>
            <p:nvPr/>
          </p:nvSpPr>
          <p:spPr>
            <a:xfrm>
              <a:off x="5584109" y="3156971"/>
              <a:ext cx="209" cy="209"/>
            </a:xfrm>
            <a:custGeom>
              <a:avLst/>
              <a:gdLst/>
              <a:ahLst/>
              <a:cxnLst/>
              <a:rect l="l" t="t" r="r" b="b"/>
              <a:pathLst>
                <a:path w="8" h="8" extrusionOk="0">
                  <a:moveTo>
                    <a:pt x="7" y="1"/>
                  </a:moveTo>
                  <a:lnTo>
                    <a:pt x="0"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55"/>
            <p:cNvSpPr/>
            <p:nvPr/>
          </p:nvSpPr>
          <p:spPr>
            <a:xfrm>
              <a:off x="5569980" y="3140041"/>
              <a:ext cx="680" cy="105"/>
            </a:xfrm>
            <a:custGeom>
              <a:avLst/>
              <a:gdLst/>
              <a:ahLst/>
              <a:cxnLst/>
              <a:rect l="l" t="t" r="r" b="b"/>
              <a:pathLst>
                <a:path w="26" h="4" extrusionOk="0">
                  <a:moveTo>
                    <a:pt x="1" y="4"/>
                  </a:moveTo>
                  <a:lnTo>
                    <a:pt x="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55"/>
            <p:cNvSpPr/>
            <p:nvPr/>
          </p:nvSpPr>
          <p:spPr>
            <a:xfrm>
              <a:off x="5566317" y="3140591"/>
              <a:ext cx="863" cy="209"/>
            </a:xfrm>
            <a:custGeom>
              <a:avLst/>
              <a:gdLst/>
              <a:ahLst/>
              <a:cxnLst/>
              <a:rect l="l" t="t" r="r" b="b"/>
              <a:pathLst>
                <a:path w="33" h="8" extrusionOk="0">
                  <a:moveTo>
                    <a:pt x="1" y="7"/>
                  </a:moveTo>
                  <a:lnTo>
                    <a:pt x="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55"/>
            <p:cNvSpPr/>
            <p:nvPr/>
          </p:nvSpPr>
          <p:spPr>
            <a:xfrm>
              <a:off x="5589499" y="3153674"/>
              <a:ext cx="497" cy="314"/>
            </a:xfrm>
            <a:custGeom>
              <a:avLst/>
              <a:gdLst/>
              <a:ahLst/>
              <a:cxnLst/>
              <a:rect l="l" t="t" r="r" b="b"/>
              <a:pathLst>
                <a:path w="19" h="12" extrusionOk="0">
                  <a:moveTo>
                    <a:pt x="1" y="1"/>
                  </a:moveTo>
                  <a:lnTo>
                    <a:pt x="18"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55"/>
            <p:cNvSpPr/>
            <p:nvPr/>
          </p:nvSpPr>
          <p:spPr>
            <a:xfrm>
              <a:off x="5581362" y="3158175"/>
              <a:ext cx="209" cy="26"/>
            </a:xfrm>
            <a:custGeom>
              <a:avLst/>
              <a:gdLst/>
              <a:ahLst/>
              <a:cxnLst/>
              <a:rect l="l" t="t" r="r" b="b"/>
              <a:pathLst>
                <a:path w="8" h="1" extrusionOk="0">
                  <a:moveTo>
                    <a:pt x="7"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55"/>
            <p:cNvSpPr/>
            <p:nvPr/>
          </p:nvSpPr>
          <p:spPr>
            <a:xfrm>
              <a:off x="5588505" y="3152863"/>
              <a:ext cx="288" cy="288"/>
            </a:xfrm>
            <a:custGeom>
              <a:avLst/>
              <a:gdLst/>
              <a:ahLst/>
              <a:cxnLst/>
              <a:rect l="l" t="t" r="r" b="b"/>
              <a:pathLst>
                <a:path w="11" h="11" extrusionOk="0">
                  <a:moveTo>
                    <a:pt x="0" y="0"/>
                  </a:moveTo>
                  <a:lnTo>
                    <a:pt x="1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55"/>
            <p:cNvSpPr/>
            <p:nvPr/>
          </p:nvSpPr>
          <p:spPr>
            <a:xfrm>
              <a:off x="5588950" y="3153308"/>
              <a:ext cx="392" cy="209"/>
            </a:xfrm>
            <a:custGeom>
              <a:avLst/>
              <a:gdLst/>
              <a:ahLst/>
              <a:cxnLst/>
              <a:rect l="l" t="t" r="r" b="b"/>
              <a:pathLst>
                <a:path w="15" h="8" extrusionOk="0">
                  <a:moveTo>
                    <a:pt x="1" y="1"/>
                  </a:moveTo>
                  <a:lnTo>
                    <a:pt x="15"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5"/>
            <p:cNvSpPr/>
            <p:nvPr/>
          </p:nvSpPr>
          <p:spPr>
            <a:xfrm>
              <a:off x="5583272" y="3157521"/>
              <a:ext cx="314" cy="209"/>
            </a:xfrm>
            <a:custGeom>
              <a:avLst/>
              <a:gdLst/>
              <a:ahLst/>
              <a:cxnLst/>
              <a:rect l="l" t="t" r="r" b="b"/>
              <a:pathLst>
                <a:path w="12" h="8" extrusionOk="0">
                  <a:moveTo>
                    <a:pt x="1" y="8"/>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5"/>
            <p:cNvSpPr/>
            <p:nvPr/>
          </p:nvSpPr>
          <p:spPr>
            <a:xfrm>
              <a:off x="5568881" y="3140120"/>
              <a:ext cx="759" cy="209"/>
            </a:xfrm>
            <a:custGeom>
              <a:avLst/>
              <a:gdLst/>
              <a:ahLst/>
              <a:cxnLst/>
              <a:rect l="l" t="t" r="r" b="b"/>
              <a:pathLst>
                <a:path w="29" h="8" extrusionOk="0">
                  <a:moveTo>
                    <a:pt x="1" y="8"/>
                  </a:moveTo>
                  <a:lnTo>
                    <a:pt x="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5"/>
            <p:cNvSpPr/>
            <p:nvPr/>
          </p:nvSpPr>
          <p:spPr>
            <a:xfrm>
              <a:off x="5567599" y="3140303"/>
              <a:ext cx="863" cy="209"/>
            </a:xfrm>
            <a:custGeom>
              <a:avLst/>
              <a:gdLst/>
              <a:ahLst/>
              <a:cxnLst/>
              <a:rect l="l" t="t" r="r" b="b"/>
              <a:pathLst>
                <a:path w="33" h="8" extrusionOk="0">
                  <a:moveTo>
                    <a:pt x="1" y="8"/>
                  </a:moveTo>
                  <a:lnTo>
                    <a:pt x="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5"/>
            <p:cNvSpPr/>
            <p:nvPr/>
          </p:nvSpPr>
          <p:spPr>
            <a:xfrm>
              <a:off x="5564773" y="3140853"/>
              <a:ext cx="1020" cy="209"/>
            </a:xfrm>
            <a:custGeom>
              <a:avLst/>
              <a:gdLst/>
              <a:ahLst/>
              <a:cxnLst/>
              <a:rect l="l" t="t" r="r" b="b"/>
              <a:pathLst>
                <a:path w="39" h="8" extrusionOk="0">
                  <a:moveTo>
                    <a:pt x="0" y="8"/>
                  </a:moveTo>
                  <a:lnTo>
                    <a:pt x="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5"/>
            <p:cNvSpPr/>
            <p:nvPr/>
          </p:nvSpPr>
          <p:spPr>
            <a:xfrm>
              <a:off x="5571733" y="3139754"/>
              <a:ext cx="576" cy="131"/>
            </a:xfrm>
            <a:custGeom>
              <a:avLst/>
              <a:gdLst/>
              <a:ahLst/>
              <a:cxnLst/>
              <a:rect l="l" t="t" r="r" b="b"/>
              <a:pathLst>
                <a:path w="22" h="5" extrusionOk="0">
                  <a:moveTo>
                    <a:pt x="1" y="4"/>
                  </a:moveTo>
                  <a:lnTo>
                    <a:pt x="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5"/>
            <p:cNvSpPr/>
            <p:nvPr/>
          </p:nvSpPr>
          <p:spPr>
            <a:xfrm>
              <a:off x="5570896" y="3139858"/>
              <a:ext cx="576" cy="105"/>
            </a:xfrm>
            <a:custGeom>
              <a:avLst/>
              <a:gdLst/>
              <a:ahLst/>
              <a:cxnLst/>
              <a:rect l="l" t="t" r="r" b="b"/>
              <a:pathLst>
                <a:path w="22" h="4" extrusionOk="0">
                  <a:moveTo>
                    <a:pt x="1" y="4"/>
                  </a:moveTo>
                  <a:lnTo>
                    <a:pt x="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5"/>
            <p:cNvSpPr/>
            <p:nvPr/>
          </p:nvSpPr>
          <p:spPr>
            <a:xfrm>
              <a:off x="5523458" y="3117774"/>
              <a:ext cx="37312" cy="41238"/>
            </a:xfrm>
            <a:custGeom>
              <a:avLst/>
              <a:gdLst/>
              <a:ahLst/>
              <a:cxnLst/>
              <a:rect l="l" t="t" r="r" b="b"/>
              <a:pathLst>
                <a:path w="1426" h="1576" extrusionOk="0">
                  <a:moveTo>
                    <a:pt x="960" y="0"/>
                  </a:moveTo>
                  <a:cubicBezTo>
                    <a:pt x="907" y="4"/>
                    <a:pt x="855" y="18"/>
                    <a:pt x="806" y="39"/>
                  </a:cubicBezTo>
                  <a:cubicBezTo>
                    <a:pt x="740" y="61"/>
                    <a:pt x="667" y="87"/>
                    <a:pt x="595" y="87"/>
                  </a:cubicBezTo>
                  <a:cubicBezTo>
                    <a:pt x="575" y="87"/>
                    <a:pt x="556" y="85"/>
                    <a:pt x="536" y="81"/>
                  </a:cubicBezTo>
                  <a:cubicBezTo>
                    <a:pt x="515" y="77"/>
                    <a:pt x="491" y="74"/>
                    <a:pt x="473" y="70"/>
                  </a:cubicBezTo>
                  <a:cubicBezTo>
                    <a:pt x="444" y="62"/>
                    <a:pt x="413" y="55"/>
                    <a:pt x="384" y="55"/>
                  </a:cubicBezTo>
                  <a:cubicBezTo>
                    <a:pt x="377" y="55"/>
                    <a:pt x="371" y="56"/>
                    <a:pt x="365" y="56"/>
                  </a:cubicBezTo>
                  <a:cubicBezTo>
                    <a:pt x="361" y="63"/>
                    <a:pt x="358" y="74"/>
                    <a:pt x="358" y="84"/>
                  </a:cubicBezTo>
                  <a:cubicBezTo>
                    <a:pt x="358" y="91"/>
                    <a:pt x="358" y="95"/>
                    <a:pt x="354" y="102"/>
                  </a:cubicBezTo>
                  <a:lnTo>
                    <a:pt x="354" y="105"/>
                  </a:lnTo>
                  <a:cubicBezTo>
                    <a:pt x="354" y="112"/>
                    <a:pt x="354" y="116"/>
                    <a:pt x="351" y="119"/>
                  </a:cubicBezTo>
                  <a:lnTo>
                    <a:pt x="347" y="126"/>
                  </a:lnTo>
                  <a:lnTo>
                    <a:pt x="344" y="137"/>
                  </a:lnTo>
                  <a:lnTo>
                    <a:pt x="340" y="147"/>
                  </a:lnTo>
                  <a:lnTo>
                    <a:pt x="333" y="158"/>
                  </a:lnTo>
                  <a:lnTo>
                    <a:pt x="326" y="168"/>
                  </a:lnTo>
                  <a:lnTo>
                    <a:pt x="323" y="179"/>
                  </a:lnTo>
                  <a:lnTo>
                    <a:pt x="312" y="189"/>
                  </a:lnTo>
                  <a:lnTo>
                    <a:pt x="305" y="200"/>
                  </a:lnTo>
                  <a:lnTo>
                    <a:pt x="295" y="214"/>
                  </a:lnTo>
                  <a:lnTo>
                    <a:pt x="288" y="224"/>
                  </a:lnTo>
                  <a:lnTo>
                    <a:pt x="277" y="238"/>
                  </a:lnTo>
                  <a:lnTo>
                    <a:pt x="267" y="252"/>
                  </a:lnTo>
                  <a:lnTo>
                    <a:pt x="253" y="263"/>
                  </a:lnTo>
                  <a:lnTo>
                    <a:pt x="242" y="277"/>
                  </a:lnTo>
                  <a:lnTo>
                    <a:pt x="228" y="291"/>
                  </a:lnTo>
                  <a:lnTo>
                    <a:pt x="214" y="308"/>
                  </a:lnTo>
                  <a:lnTo>
                    <a:pt x="200" y="322"/>
                  </a:lnTo>
                  <a:lnTo>
                    <a:pt x="183" y="340"/>
                  </a:lnTo>
                  <a:lnTo>
                    <a:pt x="169" y="354"/>
                  </a:lnTo>
                  <a:lnTo>
                    <a:pt x="148" y="371"/>
                  </a:lnTo>
                  <a:lnTo>
                    <a:pt x="134" y="385"/>
                  </a:lnTo>
                  <a:lnTo>
                    <a:pt x="109" y="406"/>
                  </a:lnTo>
                  <a:lnTo>
                    <a:pt x="95" y="420"/>
                  </a:lnTo>
                  <a:lnTo>
                    <a:pt x="67" y="445"/>
                  </a:lnTo>
                  <a:lnTo>
                    <a:pt x="53" y="459"/>
                  </a:lnTo>
                  <a:lnTo>
                    <a:pt x="22" y="487"/>
                  </a:lnTo>
                  <a:lnTo>
                    <a:pt x="8" y="498"/>
                  </a:lnTo>
                  <a:lnTo>
                    <a:pt x="1" y="505"/>
                  </a:lnTo>
                  <a:cubicBezTo>
                    <a:pt x="25" y="557"/>
                    <a:pt x="43" y="613"/>
                    <a:pt x="60" y="669"/>
                  </a:cubicBezTo>
                  <a:cubicBezTo>
                    <a:pt x="179" y="1082"/>
                    <a:pt x="288" y="1170"/>
                    <a:pt x="459" y="1313"/>
                  </a:cubicBezTo>
                  <a:lnTo>
                    <a:pt x="477" y="1324"/>
                  </a:lnTo>
                  <a:cubicBezTo>
                    <a:pt x="596" y="1415"/>
                    <a:pt x="722" y="1499"/>
                    <a:pt x="848" y="1576"/>
                  </a:cubicBezTo>
                  <a:lnTo>
                    <a:pt x="848" y="1572"/>
                  </a:lnTo>
                  <a:cubicBezTo>
                    <a:pt x="858" y="1558"/>
                    <a:pt x="865" y="1544"/>
                    <a:pt x="876" y="1530"/>
                  </a:cubicBezTo>
                  <a:lnTo>
                    <a:pt x="879" y="1523"/>
                  </a:lnTo>
                  <a:cubicBezTo>
                    <a:pt x="886" y="1513"/>
                    <a:pt x="893" y="1499"/>
                    <a:pt x="900" y="1492"/>
                  </a:cubicBezTo>
                  <a:lnTo>
                    <a:pt x="904" y="1485"/>
                  </a:lnTo>
                  <a:cubicBezTo>
                    <a:pt x="914" y="1474"/>
                    <a:pt x="921" y="1467"/>
                    <a:pt x="928" y="1457"/>
                  </a:cubicBezTo>
                  <a:lnTo>
                    <a:pt x="932" y="1453"/>
                  </a:lnTo>
                  <a:cubicBezTo>
                    <a:pt x="939" y="1446"/>
                    <a:pt x="946" y="1439"/>
                    <a:pt x="953" y="1432"/>
                  </a:cubicBezTo>
                  <a:cubicBezTo>
                    <a:pt x="991" y="1404"/>
                    <a:pt x="1040" y="1369"/>
                    <a:pt x="1096" y="1334"/>
                  </a:cubicBezTo>
                  <a:cubicBezTo>
                    <a:pt x="1187" y="1271"/>
                    <a:pt x="1355" y="1159"/>
                    <a:pt x="1366" y="1107"/>
                  </a:cubicBezTo>
                  <a:cubicBezTo>
                    <a:pt x="1376" y="1072"/>
                    <a:pt x="1383" y="1040"/>
                    <a:pt x="1397" y="1009"/>
                  </a:cubicBezTo>
                  <a:cubicBezTo>
                    <a:pt x="1408" y="977"/>
                    <a:pt x="1418" y="946"/>
                    <a:pt x="1425" y="911"/>
                  </a:cubicBezTo>
                  <a:lnTo>
                    <a:pt x="1425" y="904"/>
                  </a:lnTo>
                  <a:lnTo>
                    <a:pt x="1425" y="893"/>
                  </a:lnTo>
                  <a:lnTo>
                    <a:pt x="1425" y="883"/>
                  </a:lnTo>
                  <a:lnTo>
                    <a:pt x="1425" y="876"/>
                  </a:lnTo>
                  <a:cubicBezTo>
                    <a:pt x="1422" y="872"/>
                    <a:pt x="1422" y="869"/>
                    <a:pt x="1422" y="865"/>
                  </a:cubicBezTo>
                  <a:lnTo>
                    <a:pt x="1422" y="858"/>
                  </a:lnTo>
                  <a:cubicBezTo>
                    <a:pt x="1418" y="855"/>
                    <a:pt x="1415" y="848"/>
                    <a:pt x="1411" y="841"/>
                  </a:cubicBezTo>
                  <a:cubicBezTo>
                    <a:pt x="1355" y="746"/>
                    <a:pt x="1327" y="638"/>
                    <a:pt x="1331" y="526"/>
                  </a:cubicBezTo>
                  <a:lnTo>
                    <a:pt x="1331" y="480"/>
                  </a:lnTo>
                  <a:cubicBezTo>
                    <a:pt x="1331" y="385"/>
                    <a:pt x="1044" y="11"/>
                    <a:pt x="9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5"/>
            <p:cNvSpPr/>
            <p:nvPr/>
          </p:nvSpPr>
          <p:spPr>
            <a:xfrm>
              <a:off x="5530052" y="3124368"/>
              <a:ext cx="314" cy="392"/>
            </a:xfrm>
            <a:custGeom>
              <a:avLst/>
              <a:gdLst/>
              <a:ahLst/>
              <a:cxnLst/>
              <a:rect l="l" t="t" r="r" b="b"/>
              <a:pathLst>
                <a:path w="12" h="15" extrusionOk="0">
                  <a:moveTo>
                    <a:pt x="1" y="14"/>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55"/>
            <p:cNvSpPr/>
            <p:nvPr/>
          </p:nvSpPr>
          <p:spPr>
            <a:xfrm>
              <a:off x="5531988" y="3121882"/>
              <a:ext cx="105" cy="314"/>
            </a:xfrm>
            <a:custGeom>
              <a:avLst/>
              <a:gdLst/>
              <a:ahLst/>
              <a:cxnLst/>
              <a:rect l="l" t="t" r="r" b="b"/>
              <a:pathLst>
                <a:path w="4" h="12" extrusionOk="0">
                  <a:moveTo>
                    <a:pt x="0" y="1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55"/>
            <p:cNvSpPr/>
            <p:nvPr/>
          </p:nvSpPr>
          <p:spPr>
            <a:xfrm>
              <a:off x="5525840" y="3128397"/>
              <a:ext cx="497" cy="392"/>
            </a:xfrm>
            <a:custGeom>
              <a:avLst/>
              <a:gdLst/>
              <a:ahLst/>
              <a:cxnLst/>
              <a:rect l="l" t="t" r="r" b="b"/>
              <a:pathLst>
                <a:path w="19" h="15" extrusionOk="0">
                  <a:moveTo>
                    <a:pt x="1" y="14"/>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5"/>
            <p:cNvSpPr/>
            <p:nvPr/>
          </p:nvSpPr>
          <p:spPr>
            <a:xfrm>
              <a:off x="5531622" y="3122431"/>
              <a:ext cx="209" cy="314"/>
            </a:xfrm>
            <a:custGeom>
              <a:avLst/>
              <a:gdLst/>
              <a:ahLst/>
              <a:cxnLst/>
              <a:rect l="l" t="t" r="r" b="b"/>
              <a:pathLst>
                <a:path w="8" h="12" extrusionOk="0">
                  <a:moveTo>
                    <a:pt x="0" y="11"/>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5"/>
            <p:cNvSpPr/>
            <p:nvPr/>
          </p:nvSpPr>
          <p:spPr>
            <a:xfrm>
              <a:off x="5523563" y="3130517"/>
              <a:ext cx="392" cy="288"/>
            </a:xfrm>
            <a:custGeom>
              <a:avLst/>
              <a:gdLst/>
              <a:ahLst/>
              <a:cxnLst/>
              <a:rect l="l" t="t" r="r" b="b"/>
              <a:pathLst>
                <a:path w="15" h="11" extrusionOk="0">
                  <a:moveTo>
                    <a:pt x="0" y="11"/>
                  </a:moveTo>
                  <a:lnTo>
                    <a:pt x="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5"/>
            <p:cNvSpPr/>
            <p:nvPr/>
          </p:nvSpPr>
          <p:spPr>
            <a:xfrm>
              <a:off x="5531151" y="3123086"/>
              <a:ext cx="209" cy="288"/>
            </a:xfrm>
            <a:custGeom>
              <a:avLst/>
              <a:gdLst/>
              <a:ahLst/>
              <a:cxnLst/>
              <a:rect l="l" t="t" r="r" b="b"/>
              <a:pathLst>
                <a:path w="8" h="11" extrusionOk="0">
                  <a:moveTo>
                    <a:pt x="1" y="11"/>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5"/>
            <p:cNvSpPr/>
            <p:nvPr/>
          </p:nvSpPr>
          <p:spPr>
            <a:xfrm>
              <a:off x="5532538" y="3120888"/>
              <a:ext cx="105" cy="209"/>
            </a:xfrm>
            <a:custGeom>
              <a:avLst/>
              <a:gdLst/>
              <a:ahLst/>
              <a:cxnLst/>
              <a:rect l="l" t="t" r="r" b="b"/>
              <a:pathLst>
                <a:path w="4" h="8" extrusionOk="0">
                  <a:moveTo>
                    <a:pt x="0"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5"/>
            <p:cNvSpPr/>
            <p:nvPr/>
          </p:nvSpPr>
          <p:spPr>
            <a:xfrm>
              <a:off x="5532250" y="3121332"/>
              <a:ext cx="131" cy="314"/>
            </a:xfrm>
            <a:custGeom>
              <a:avLst/>
              <a:gdLst/>
              <a:ahLst/>
              <a:cxnLst/>
              <a:rect l="l" t="t" r="r" b="b"/>
              <a:pathLst>
                <a:path w="5" h="12" extrusionOk="0">
                  <a:moveTo>
                    <a:pt x="1" y="1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5"/>
            <p:cNvSpPr/>
            <p:nvPr/>
          </p:nvSpPr>
          <p:spPr>
            <a:xfrm>
              <a:off x="5532721" y="3120417"/>
              <a:ext cx="26" cy="131"/>
            </a:xfrm>
            <a:custGeom>
              <a:avLst/>
              <a:gdLst/>
              <a:ahLst/>
              <a:cxnLst/>
              <a:rect l="l" t="t" r="r" b="b"/>
              <a:pathLst>
                <a:path w="1" h="5" extrusionOk="0">
                  <a:moveTo>
                    <a:pt x="0"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5"/>
            <p:cNvSpPr/>
            <p:nvPr/>
          </p:nvSpPr>
          <p:spPr>
            <a:xfrm>
              <a:off x="5527854" y="3126644"/>
              <a:ext cx="392" cy="392"/>
            </a:xfrm>
            <a:custGeom>
              <a:avLst/>
              <a:gdLst/>
              <a:ahLst/>
              <a:cxnLst/>
              <a:rect l="l" t="t" r="r" b="b"/>
              <a:pathLst>
                <a:path w="15" h="15" extrusionOk="0">
                  <a:moveTo>
                    <a:pt x="1" y="15"/>
                  </a:moveTo>
                  <a:lnTo>
                    <a:pt x="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5"/>
            <p:cNvSpPr/>
            <p:nvPr/>
          </p:nvSpPr>
          <p:spPr>
            <a:xfrm>
              <a:off x="5526860" y="3127482"/>
              <a:ext cx="471" cy="392"/>
            </a:xfrm>
            <a:custGeom>
              <a:avLst/>
              <a:gdLst/>
              <a:ahLst/>
              <a:cxnLst/>
              <a:rect l="l" t="t" r="r" b="b"/>
              <a:pathLst>
                <a:path w="18" h="15" extrusionOk="0">
                  <a:moveTo>
                    <a:pt x="0" y="14"/>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5"/>
            <p:cNvSpPr/>
            <p:nvPr/>
          </p:nvSpPr>
          <p:spPr>
            <a:xfrm>
              <a:off x="5524741" y="3129418"/>
              <a:ext cx="392" cy="366"/>
            </a:xfrm>
            <a:custGeom>
              <a:avLst/>
              <a:gdLst/>
              <a:ahLst/>
              <a:cxnLst/>
              <a:rect l="l" t="t" r="r" b="b"/>
              <a:pathLst>
                <a:path w="15" h="14" extrusionOk="0">
                  <a:moveTo>
                    <a:pt x="1" y="14"/>
                  </a:moveTo>
                  <a:lnTo>
                    <a:pt x="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5"/>
            <p:cNvSpPr/>
            <p:nvPr/>
          </p:nvSpPr>
          <p:spPr>
            <a:xfrm>
              <a:off x="5560456" y="3139858"/>
              <a:ext cx="209" cy="576"/>
            </a:xfrm>
            <a:custGeom>
              <a:avLst/>
              <a:gdLst/>
              <a:ahLst/>
              <a:cxnLst/>
              <a:rect l="l" t="t" r="r" b="b"/>
              <a:pathLst>
                <a:path w="8" h="22" extrusionOk="0">
                  <a:moveTo>
                    <a:pt x="1" y="0"/>
                  </a:moveTo>
                  <a:cubicBezTo>
                    <a:pt x="1" y="2"/>
                    <a:pt x="2" y="6"/>
                    <a:pt x="4" y="9"/>
                  </a:cubicBezTo>
                  <a:lnTo>
                    <a:pt x="4" y="9"/>
                  </a:lnTo>
                  <a:cubicBezTo>
                    <a:pt x="3" y="6"/>
                    <a:pt x="2" y="3"/>
                    <a:pt x="1" y="0"/>
                  </a:cubicBezTo>
                  <a:close/>
                  <a:moveTo>
                    <a:pt x="4" y="9"/>
                  </a:moveTo>
                  <a:cubicBezTo>
                    <a:pt x="5" y="13"/>
                    <a:pt x="6" y="17"/>
                    <a:pt x="8" y="21"/>
                  </a:cubicBezTo>
                  <a:lnTo>
                    <a:pt x="8" y="14"/>
                  </a:lnTo>
                  <a:cubicBezTo>
                    <a:pt x="6" y="13"/>
                    <a:pt x="5" y="11"/>
                    <a:pt x="4" y="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5"/>
            <p:cNvSpPr/>
            <p:nvPr/>
          </p:nvSpPr>
          <p:spPr>
            <a:xfrm>
              <a:off x="5530602" y="3123714"/>
              <a:ext cx="314" cy="314"/>
            </a:xfrm>
            <a:custGeom>
              <a:avLst/>
              <a:gdLst/>
              <a:ahLst/>
              <a:cxnLst/>
              <a:rect l="l" t="t" r="r" b="b"/>
              <a:pathLst>
                <a:path w="12" h="12" extrusionOk="0">
                  <a:moveTo>
                    <a:pt x="1" y="11"/>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5"/>
            <p:cNvSpPr/>
            <p:nvPr/>
          </p:nvSpPr>
          <p:spPr>
            <a:xfrm>
              <a:off x="5529319" y="3125100"/>
              <a:ext cx="392" cy="392"/>
            </a:xfrm>
            <a:custGeom>
              <a:avLst/>
              <a:gdLst/>
              <a:ahLst/>
              <a:cxnLst/>
              <a:rect l="l" t="t" r="r" b="b"/>
              <a:pathLst>
                <a:path w="15" h="15" extrusionOk="0">
                  <a:moveTo>
                    <a:pt x="1" y="14"/>
                  </a:moveTo>
                  <a:lnTo>
                    <a:pt x="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5"/>
            <p:cNvSpPr/>
            <p:nvPr/>
          </p:nvSpPr>
          <p:spPr>
            <a:xfrm>
              <a:off x="5528587" y="3125833"/>
              <a:ext cx="392" cy="392"/>
            </a:xfrm>
            <a:custGeom>
              <a:avLst/>
              <a:gdLst/>
              <a:ahLst/>
              <a:cxnLst/>
              <a:rect l="l" t="t" r="r" b="b"/>
              <a:pathLst>
                <a:path w="15" h="15" extrusionOk="0">
                  <a:moveTo>
                    <a:pt x="15" y="0"/>
                  </a:moveTo>
                  <a:lnTo>
                    <a:pt x="1"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5"/>
            <p:cNvSpPr/>
            <p:nvPr/>
          </p:nvSpPr>
          <p:spPr>
            <a:xfrm>
              <a:off x="5547818" y="3155323"/>
              <a:ext cx="576" cy="497"/>
            </a:xfrm>
            <a:custGeom>
              <a:avLst/>
              <a:gdLst/>
              <a:ahLst/>
              <a:cxnLst/>
              <a:rect l="l" t="t" r="r" b="b"/>
              <a:pathLst>
                <a:path w="22" h="19" extrusionOk="0">
                  <a:moveTo>
                    <a:pt x="1" y="18"/>
                  </a:moveTo>
                  <a:cubicBezTo>
                    <a:pt x="8" y="11"/>
                    <a:pt x="15" y="4"/>
                    <a:pt x="22" y="1"/>
                  </a:cubicBezTo>
                  <a:cubicBezTo>
                    <a:pt x="15" y="4"/>
                    <a:pt x="8" y="11"/>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5"/>
            <p:cNvSpPr/>
            <p:nvPr/>
          </p:nvSpPr>
          <p:spPr>
            <a:xfrm>
              <a:off x="5545620" y="3157809"/>
              <a:ext cx="759" cy="1204"/>
            </a:xfrm>
            <a:custGeom>
              <a:avLst/>
              <a:gdLst/>
              <a:ahLst/>
              <a:cxnLst/>
              <a:rect l="l" t="t" r="r" b="b"/>
              <a:pathLst>
                <a:path w="29" h="46" extrusionOk="0">
                  <a:moveTo>
                    <a:pt x="29" y="0"/>
                  </a:moveTo>
                  <a:cubicBezTo>
                    <a:pt x="18" y="14"/>
                    <a:pt x="11" y="28"/>
                    <a:pt x="1" y="46"/>
                  </a:cubicBezTo>
                  <a:cubicBezTo>
                    <a:pt x="11" y="28"/>
                    <a:pt x="22" y="14"/>
                    <a:pt x="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5"/>
            <p:cNvSpPr/>
            <p:nvPr/>
          </p:nvSpPr>
          <p:spPr>
            <a:xfrm>
              <a:off x="5546458" y="3156788"/>
              <a:ext cx="654" cy="863"/>
            </a:xfrm>
            <a:custGeom>
              <a:avLst/>
              <a:gdLst/>
              <a:ahLst/>
              <a:cxnLst/>
              <a:rect l="l" t="t" r="r" b="b"/>
              <a:pathLst>
                <a:path w="25" h="33" extrusionOk="0">
                  <a:moveTo>
                    <a:pt x="25" y="1"/>
                  </a:moveTo>
                  <a:cubicBezTo>
                    <a:pt x="14" y="11"/>
                    <a:pt x="7" y="22"/>
                    <a:pt x="0" y="32"/>
                  </a:cubicBezTo>
                  <a:cubicBezTo>
                    <a:pt x="7" y="22"/>
                    <a:pt x="14" y="11"/>
                    <a:pt x="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5"/>
            <p:cNvSpPr/>
            <p:nvPr/>
          </p:nvSpPr>
          <p:spPr>
            <a:xfrm>
              <a:off x="5560744" y="3140853"/>
              <a:ext cx="26" cy="314"/>
            </a:xfrm>
            <a:custGeom>
              <a:avLst/>
              <a:gdLst/>
              <a:ahLst/>
              <a:cxnLst/>
              <a:rect l="l" t="t" r="r" b="b"/>
              <a:pathLst>
                <a:path w="1" h="12" extrusionOk="0">
                  <a:moveTo>
                    <a:pt x="0" y="1"/>
                  </a:moveTo>
                  <a:lnTo>
                    <a:pt x="0" y="11"/>
                  </a:lnTo>
                  <a:cubicBezTo>
                    <a:pt x="0" y="8"/>
                    <a:pt x="0" y="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5"/>
            <p:cNvSpPr/>
            <p:nvPr/>
          </p:nvSpPr>
          <p:spPr>
            <a:xfrm>
              <a:off x="5560639" y="3140486"/>
              <a:ext cx="131" cy="314"/>
            </a:xfrm>
            <a:custGeom>
              <a:avLst/>
              <a:gdLst/>
              <a:ahLst/>
              <a:cxnLst/>
              <a:rect l="l" t="t" r="r" b="b"/>
              <a:pathLst>
                <a:path w="5" h="12" extrusionOk="0">
                  <a:moveTo>
                    <a:pt x="1" y="1"/>
                  </a:moveTo>
                  <a:cubicBezTo>
                    <a:pt x="1" y="4"/>
                    <a:pt x="4" y="8"/>
                    <a:pt x="4" y="11"/>
                  </a:cubicBezTo>
                  <a:cubicBezTo>
                    <a:pt x="4" y="8"/>
                    <a:pt x="1" y="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5"/>
            <p:cNvSpPr/>
            <p:nvPr/>
          </p:nvSpPr>
          <p:spPr>
            <a:xfrm>
              <a:off x="5560744" y="3141402"/>
              <a:ext cx="26" cy="314"/>
            </a:xfrm>
            <a:custGeom>
              <a:avLst/>
              <a:gdLst/>
              <a:ahLst/>
              <a:cxnLst/>
              <a:rect l="l" t="t" r="r" b="b"/>
              <a:pathLst>
                <a:path w="1" h="12" extrusionOk="0">
                  <a:moveTo>
                    <a:pt x="0"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5"/>
            <p:cNvSpPr/>
            <p:nvPr/>
          </p:nvSpPr>
          <p:spPr>
            <a:xfrm>
              <a:off x="5547086" y="3155977"/>
              <a:ext cx="680" cy="759"/>
            </a:xfrm>
            <a:custGeom>
              <a:avLst/>
              <a:gdLst/>
              <a:ahLst/>
              <a:cxnLst/>
              <a:rect l="l" t="t" r="r" b="b"/>
              <a:pathLst>
                <a:path w="26" h="29" extrusionOk="0">
                  <a:moveTo>
                    <a:pt x="25" y="0"/>
                  </a:moveTo>
                  <a:lnTo>
                    <a:pt x="25" y="0"/>
                  </a:lnTo>
                  <a:cubicBezTo>
                    <a:pt x="18" y="7"/>
                    <a:pt x="8" y="18"/>
                    <a:pt x="1" y="28"/>
                  </a:cubicBezTo>
                  <a:cubicBezTo>
                    <a:pt x="11" y="18"/>
                    <a:pt x="18" y="7"/>
                    <a:pt x="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5"/>
            <p:cNvSpPr/>
            <p:nvPr/>
          </p:nvSpPr>
          <p:spPr>
            <a:xfrm>
              <a:off x="5560561" y="3140225"/>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5"/>
            <p:cNvSpPr/>
            <p:nvPr/>
          </p:nvSpPr>
          <p:spPr>
            <a:xfrm>
              <a:off x="5469611" y="2852471"/>
              <a:ext cx="116069" cy="94121"/>
            </a:xfrm>
            <a:custGeom>
              <a:avLst/>
              <a:gdLst/>
              <a:ahLst/>
              <a:cxnLst/>
              <a:rect l="l" t="t" r="r" b="b"/>
              <a:pathLst>
                <a:path w="4436" h="3597" extrusionOk="0">
                  <a:moveTo>
                    <a:pt x="2101" y="1"/>
                  </a:moveTo>
                  <a:cubicBezTo>
                    <a:pt x="1968" y="134"/>
                    <a:pt x="1894" y="309"/>
                    <a:pt x="1838" y="460"/>
                  </a:cubicBezTo>
                  <a:cubicBezTo>
                    <a:pt x="1792" y="579"/>
                    <a:pt x="1666" y="705"/>
                    <a:pt x="1523" y="852"/>
                  </a:cubicBezTo>
                  <a:cubicBezTo>
                    <a:pt x="1337" y="1041"/>
                    <a:pt x="1127" y="1254"/>
                    <a:pt x="1113" y="1447"/>
                  </a:cubicBezTo>
                  <a:cubicBezTo>
                    <a:pt x="1099" y="1664"/>
                    <a:pt x="921" y="1923"/>
                    <a:pt x="697" y="2255"/>
                  </a:cubicBezTo>
                  <a:cubicBezTo>
                    <a:pt x="490" y="2550"/>
                    <a:pt x="305" y="2854"/>
                    <a:pt x="144" y="3176"/>
                  </a:cubicBezTo>
                  <a:cubicBezTo>
                    <a:pt x="77" y="3309"/>
                    <a:pt x="28" y="3449"/>
                    <a:pt x="0" y="3596"/>
                  </a:cubicBezTo>
                  <a:lnTo>
                    <a:pt x="2017" y="3596"/>
                  </a:lnTo>
                  <a:lnTo>
                    <a:pt x="2017" y="2805"/>
                  </a:lnTo>
                  <a:cubicBezTo>
                    <a:pt x="2017" y="2704"/>
                    <a:pt x="2157" y="2630"/>
                    <a:pt x="2339" y="2543"/>
                  </a:cubicBezTo>
                  <a:lnTo>
                    <a:pt x="2374" y="2525"/>
                  </a:lnTo>
                  <a:cubicBezTo>
                    <a:pt x="2458" y="2483"/>
                    <a:pt x="2570" y="2424"/>
                    <a:pt x="2587" y="2396"/>
                  </a:cubicBezTo>
                  <a:lnTo>
                    <a:pt x="2587" y="866"/>
                  </a:lnTo>
                  <a:lnTo>
                    <a:pt x="2654" y="866"/>
                  </a:lnTo>
                  <a:cubicBezTo>
                    <a:pt x="3053" y="876"/>
                    <a:pt x="3609" y="883"/>
                    <a:pt x="4002" y="883"/>
                  </a:cubicBezTo>
                  <a:cubicBezTo>
                    <a:pt x="4191" y="883"/>
                    <a:pt x="4338" y="883"/>
                    <a:pt x="4415" y="876"/>
                  </a:cubicBezTo>
                  <a:lnTo>
                    <a:pt x="4436" y="876"/>
                  </a:lnTo>
                  <a:lnTo>
                    <a:pt x="4436" y="859"/>
                  </a:lnTo>
                  <a:lnTo>
                    <a:pt x="4436" y="848"/>
                  </a:lnTo>
                  <a:lnTo>
                    <a:pt x="4436" y="838"/>
                  </a:lnTo>
                  <a:lnTo>
                    <a:pt x="4436" y="824"/>
                  </a:lnTo>
                  <a:lnTo>
                    <a:pt x="4436" y="813"/>
                  </a:lnTo>
                  <a:lnTo>
                    <a:pt x="4436" y="792"/>
                  </a:lnTo>
                  <a:lnTo>
                    <a:pt x="4436" y="785"/>
                  </a:lnTo>
                  <a:lnTo>
                    <a:pt x="4436" y="764"/>
                  </a:lnTo>
                  <a:lnTo>
                    <a:pt x="4436" y="750"/>
                  </a:lnTo>
                  <a:lnTo>
                    <a:pt x="4436" y="729"/>
                  </a:lnTo>
                  <a:lnTo>
                    <a:pt x="4436" y="715"/>
                  </a:lnTo>
                  <a:lnTo>
                    <a:pt x="4436" y="694"/>
                  </a:lnTo>
                  <a:lnTo>
                    <a:pt x="4436" y="677"/>
                  </a:lnTo>
                  <a:lnTo>
                    <a:pt x="4436" y="656"/>
                  </a:lnTo>
                  <a:lnTo>
                    <a:pt x="4436" y="631"/>
                  </a:lnTo>
                  <a:lnTo>
                    <a:pt x="4436" y="610"/>
                  </a:lnTo>
                  <a:lnTo>
                    <a:pt x="4436" y="586"/>
                  </a:lnTo>
                  <a:lnTo>
                    <a:pt x="4436" y="568"/>
                  </a:lnTo>
                  <a:lnTo>
                    <a:pt x="4436" y="533"/>
                  </a:lnTo>
                  <a:lnTo>
                    <a:pt x="4436" y="519"/>
                  </a:lnTo>
                  <a:lnTo>
                    <a:pt x="4436" y="477"/>
                  </a:lnTo>
                  <a:lnTo>
                    <a:pt x="4436" y="463"/>
                  </a:lnTo>
                  <a:lnTo>
                    <a:pt x="4436" y="418"/>
                  </a:lnTo>
                  <a:lnTo>
                    <a:pt x="4436" y="411"/>
                  </a:lnTo>
                  <a:cubicBezTo>
                    <a:pt x="4436" y="337"/>
                    <a:pt x="4432" y="253"/>
                    <a:pt x="4432" y="162"/>
                  </a:cubicBezTo>
                  <a:lnTo>
                    <a:pt x="4429" y="158"/>
                  </a:lnTo>
                  <a:lnTo>
                    <a:pt x="4425" y="148"/>
                  </a:lnTo>
                  <a:lnTo>
                    <a:pt x="4418" y="134"/>
                  </a:lnTo>
                  <a:lnTo>
                    <a:pt x="4418" y="127"/>
                  </a:lnTo>
                  <a:lnTo>
                    <a:pt x="4411" y="113"/>
                  </a:lnTo>
                  <a:lnTo>
                    <a:pt x="4411" y="106"/>
                  </a:lnTo>
                  <a:lnTo>
                    <a:pt x="4408" y="88"/>
                  </a:lnTo>
                  <a:cubicBezTo>
                    <a:pt x="4394" y="36"/>
                    <a:pt x="4383" y="1"/>
                    <a:pt x="4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5"/>
            <p:cNvSpPr/>
            <p:nvPr/>
          </p:nvSpPr>
          <p:spPr>
            <a:xfrm>
              <a:off x="5585208" y="2855768"/>
              <a:ext cx="26" cy="314"/>
            </a:xfrm>
            <a:custGeom>
              <a:avLst/>
              <a:gdLst/>
              <a:ahLst/>
              <a:cxnLst/>
              <a:rect l="l" t="t" r="r" b="b"/>
              <a:pathLst>
                <a:path w="1" h="12" extrusionOk="0">
                  <a:moveTo>
                    <a:pt x="0"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5"/>
            <p:cNvSpPr/>
            <p:nvPr/>
          </p:nvSpPr>
          <p:spPr>
            <a:xfrm>
              <a:off x="5585025" y="2855219"/>
              <a:ext cx="26" cy="209"/>
            </a:xfrm>
            <a:custGeom>
              <a:avLst/>
              <a:gdLst/>
              <a:ahLst/>
              <a:cxnLst/>
              <a:rect l="l" t="t" r="r" b="b"/>
              <a:pathLst>
                <a:path w="1" h="8" extrusionOk="0">
                  <a:moveTo>
                    <a:pt x="0" y="1"/>
                  </a:moveTo>
                  <a:lnTo>
                    <a:pt x="0"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5"/>
            <p:cNvSpPr/>
            <p:nvPr/>
          </p:nvSpPr>
          <p:spPr>
            <a:xfrm>
              <a:off x="5585392" y="2856317"/>
              <a:ext cx="105" cy="314"/>
            </a:xfrm>
            <a:custGeom>
              <a:avLst/>
              <a:gdLst/>
              <a:ahLst/>
              <a:cxnLst/>
              <a:rect l="l" t="t" r="r" b="b"/>
              <a:pathLst>
                <a:path w="4" h="12" extrusionOk="0">
                  <a:moveTo>
                    <a:pt x="0" y="1"/>
                  </a:moveTo>
                  <a:lnTo>
                    <a:pt x="4"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5"/>
            <p:cNvSpPr/>
            <p:nvPr/>
          </p:nvSpPr>
          <p:spPr>
            <a:xfrm>
              <a:off x="5469977" y="2860635"/>
              <a:ext cx="164815" cy="184343"/>
            </a:xfrm>
            <a:custGeom>
              <a:avLst/>
              <a:gdLst/>
              <a:ahLst/>
              <a:cxnLst/>
              <a:rect l="l" t="t" r="r" b="b"/>
              <a:pathLst>
                <a:path w="6299" h="7045" extrusionOk="0">
                  <a:moveTo>
                    <a:pt x="4548" y="1"/>
                  </a:moveTo>
                  <a:lnTo>
                    <a:pt x="4551" y="99"/>
                  </a:lnTo>
                  <a:cubicBezTo>
                    <a:pt x="4551" y="176"/>
                    <a:pt x="4551" y="242"/>
                    <a:pt x="4555" y="298"/>
                  </a:cubicBezTo>
                  <a:lnTo>
                    <a:pt x="4555" y="305"/>
                  </a:lnTo>
                  <a:lnTo>
                    <a:pt x="4555" y="337"/>
                  </a:lnTo>
                  <a:lnTo>
                    <a:pt x="4555" y="347"/>
                  </a:lnTo>
                  <a:lnTo>
                    <a:pt x="4555" y="372"/>
                  </a:lnTo>
                  <a:lnTo>
                    <a:pt x="4555" y="386"/>
                  </a:lnTo>
                  <a:lnTo>
                    <a:pt x="4555" y="403"/>
                  </a:lnTo>
                  <a:lnTo>
                    <a:pt x="4555" y="421"/>
                  </a:lnTo>
                  <a:lnTo>
                    <a:pt x="4555" y="435"/>
                  </a:lnTo>
                  <a:lnTo>
                    <a:pt x="4555" y="452"/>
                  </a:lnTo>
                  <a:lnTo>
                    <a:pt x="4555" y="466"/>
                  </a:lnTo>
                  <a:lnTo>
                    <a:pt x="4555" y="480"/>
                  </a:lnTo>
                  <a:lnTo>
                    <a:pt x="4555" y="494"/>
                  </a:lnTo>
                  <a:lnTo>
                    <a:pt x="4555" y="508"/>
                  </a:lnTo>
                  <a:lnTo>
                    <a:pt x="4555" y="519"/>
                  </a:lnTo>
                  <a:lnTo>
                    <a:pt x="4555" y="533"/>
                  </a:lnTo>
                  <a:lnTo>
                    <a:pt x="4555" y="540"/>
                  </a:lnTo>
                  <a:lnTo>
                    <a:pt x="4555" y="554"/>
                  </a:lnTo>
                  <a:lnTo>
                    <a:pt x="4555" y="561"/>
                  </a:lnTo>
                  <a:lnTo>
                    <a:pt x="4555" y="575"/>
                  </a:lnTo>
                  <a:lnTo>
                    <a:pt x="4555" y="578"/>
                  </a:lnTo>
                  <a:cubicBezTo>
                    <a:pt x="4555" y="589"/>
                    <a:pt x="4551" y="599"/>
                    <a:pt x="4551" y="610"/>
                  </a:cubicBezTo>
                  <a:lnTo>
                    <a:pt x="4551" y="620"/>
                  </a:lnTo>
                  <a:lnTo>
                    <a:pt x="4551" y="624"/>
                  </a:lnTo>
                  <a:lnTo>
                    <a:pt x="4551" y="634"/>
                  </a:lnTo>
                  <a:lnTo>
                    <a:pt x="4551" y="641"/>
                  </a:lnTo>
                  <a:lnTo>
                    <a:pt x="4551" y="645"/>
                  </a:lnTo>
                  <a:lnTo>
                    <a:pt x="4551" y="652"/>
                  </a:lnTo>
                  <a:lnTo>
                    <a:pt x="4551" y="659"/>
                  </a:lnTo>
                  <a:lnTo>
                    <a:pt x="4551" y="666"/>
                  </a:lnTo>
                  <a:lnTo>
                    <a:pt x="4551" y="669"/>
                  </a:lnTo>
                  <a:lnTo>
                    <a:pt x="4551" y="673"/>
                  </a:lnTo>
                  <a:lnTo>
                    <a:pt x="4544" y="673"/>
                  </a:lnTo>
                  <a:lnTo>
                    <a:pt x="4541" y="676"/>
                  </a:lnTo>
                  <a:lnTo>
                    <a:pt x="4537" y="676"/>
                  </a:lnTo>
                  <a:cubicBezTo>
                    <a:pt x="4523" y="686"/>
                    <a:pt x="4495" y="705"/>
                    <a:pt x="3919" y="705"/>
                  </a:cubicBezTo>
                  <a:cubicBezTo>
                    <a:pt x="3655" y="705"/>
                    <a:pt x="3276" y="701"/>
                    <a:pt x="2731" y="690"/>
                  </a:cubicBezTo>
                  <a:lnTo>
                    <a:pt x="2731" y="2084"/>
                  </a:lnTo>
                  <a:cubicBezTo>
                    <a:pt x="2731" y="2189"/>
                    <a:pt x="2591" y="2259"/>
                    <a:pt x="2409" y="2346"/>
                  </a:cubicBezTo>
                  <a:cubicBezTo>
                    <a:pt x="2321" y="2392"/>
                    <a:pt x="2181" y="2462"/>
                    <a:pt x="2160" y="2500"/>
                  </a:cubicBezTo>
                  <a:lnTo>
                    <a:pt x="2160" y="3417"/>
                  </a:lnTo>
                  <a:lnTo>
                    <a:pt x="0" y="3417"/>
                  </a:lnTo>
                  <a:cubicBezTo>
                    <a:pt x="0" y="3634"/>
                    <a:pt x="109" y="3739"/>
                    <a:pt x="214" y="3844"/>
                  </a:cubicBezTo>
                  <a:cubicBezTo>
                    <a:pt x="242" y="3872"/>
                    <a:pt x="270" y="3897"/>
                    <a:pt x="294" y="3925"/>
                  </a:cubicBezTo>
                  <a:cubicBezTo>
                    <a:pt x="389" y="4037"/>
                    <a:pt x="368" y="4177"/>
                    <a:pt x="347" y="4314"/>
                  </a:cubicBezTo>
                  <a:cubicBezTo>
                    <a:pt x="322" y="4475"/>
                    <a:pt x="298" y="4643"/>
                    <a:pt x="420" y="4811"/>
                  </a:cubicBezTo>
                  <a:cubicBezTo>
                    <a:pt x="609" y="5073"/>
                    <a:pt x="550" y="5472"/>
                    <a:pt x="245" y="5962"/>
                  </a:cubicBezTo>
                  <a:cubicBezTo>
                    <a:pt x="203" y="6025"/>
                    <a:pt x="189" y="6138"/>
                    <a:pt x="175" y="6260"/>
                  </a:cubicBezTo>
                  <a:lnTo>
                    <a:pt x="179" y="6253"/>
                  </a:lnTo>
                  <a:lnTo>
                    <a:pt x="193" y="6225"/>
                  </a:lnTo>
                  <a:cubicBezTo>
                    <a:pt x="227" y="6157"/>
                    <a:pt x="275" y="6055"/>
                    <a:pt x="395" y="6055"/>
                  </a:cubicBezTo>
                  <a:cubicBezTo>
                    <a:pt x="410" y="6055"/>
                    <a:pt x="427" y="6057"/>
                    <a:pt x="445" y="6060"/>
                  </a:cubicBezTo>
                  <a:cubicBezTo>
                    <a:pt x="487" y="6067"/>
                    <a:pt x="529" y="6074"/>
                    <a:pt x="571" y="6074"/>
                  </a:cubicBezTo>
                  <a:cubicBezTo>
                    <a:pt x="598" y="6075"/>
                    <a:pt x="625" y="6076"/>
                    <a:pt x="652" y="6076"/>
                  </a:cubicBezTo>
                  <a:cubicBezTo>
                    <a:pt x="741" y="6076"/>
                    <a:pt x="828" y="6071"/>
                    <a:pt x="914" y="6060"/>
                  </a:cubicBezTo>
                  <a:cubicBezTo>
                    <a:pt x="956" y="6046"/>
                    <a:pt x="1091" y="5995"/>
                    <a:pt x="1223" y="5995"/>
                  </a:cubicBezTo>
                  <a:cubicBezTo>
                    <a:pt x="1279" y="5995"/>
                    <a:pt x="1335" y="6004"/>
                    <a:pt x="1383" y="6029"/>
                  </a:cubicBezTo>
                  <a:cubicBezTo>
                    <a:pt x="1516" y="6095"/>
                    <a:pt x="1645" y="6232"/>
                    <a:pt x="1691" y="6292"/>
                  </a:cubicBezTo>
                  <a:lnTo>
                    <a:pt x="1901" y="6292"/>
                  </a:lnTo>
                  <a:lnTo>
                    <a:pt x="1915" y="6334"/>
                  </a:lnTo>
                  <a:cubicBezTo>
                    <a:pt x="1957" y="6442"/>
                    <a:pt x="2094" y="6740"/>
                    <a:pt x="2258" y="6796"/>
                  </a:cubicBezTo>
                  <a:cubicBezTo>
                    <a:pt x="2272" y="6799"/>
                    <a:pt x="2286" y="6803"/>
                    <a:pt x="2300" y="6810"/>
                  </a:cubicBezTo>
                  <a:cubicBezTo>
                    <a:pt x="2391" y="6866"/>
                    <a:pt x="2461" y="6946"/>
                    <a:pt x="2503" y="7044"/>
                  </a:cubicBezTo>
                  <a:lnTo>
                    <a:pt x="2542" y="7044"/>
                  </a:lnTo>
                  <a:lnTo>
                    <a:pt x="2556" y="7041"/>
                  </a:lnTo>
                  <a:lnTo>
                    <a:pt x="2559" y="7041"/>
                  </a:lnTo>
                  <a:lnTo>
                    <a:pt x="2577" y="7037"/>
                  </a:lnTo>
                  <a:lnTo>
                    <a:pt x="2594" y="7034"/>
                  </a:lnTo>
                  <a:lnTo>
                    <a:pt x="2598" y="7034"/>
                  </a:lnTo>
                  <a:lnTo>
                    <a:pt x="2612" y="7027"/>
                  </a:lnTo>
                  <a:lnTo>
                    <a:pt x="2619" y="7027"/>
                  </a:lnTo>
                  <a:lnTo>
                    <a:pt x="2629" y="7023"/>
                  </a:lnTo>
                  <a:lnTo>
                    <a:pt x="2633" y="7020"/>
                  </a:lnTo>
                  <a:lnTo>
                    <a:pt x="2643" y="7013"/>
                  </a:lnTo>
                  <a:lnTo>
                    <a:pt x="2650" y="7013"/>
                  </a:lnTo>
                  <a:cubicBezTo>
                    <a:pt x="2654" y="7009"/>
                    <a:pt x="2657" y="7006"/>
                    <a:pt x="2661" y="7002"/>
                  </a:cubicBezTo>
                  <a:lnTo>
                    <a:pt x="2664" y="7002"/>
                  </a:lnTo>
                  <a:lnTo>
                    <a:pt x="2671" y="6995"/>
                  </a:lnTo>
                  <a:lnTo>
                    <a:pt x="2675" y="6988"/>
                  </a:lnTo>
                  <a:lnTo>
                    <a:pt x="2682" y="6981"/>
                  </a:lnTo>
                  <a:lnTo>
                    <a:pt x="2682" y="6978"/>
                  </a:lnTo>
                  <a:cubicBezTo>
                    <a:pt x="2685" y="6974"/>
                    <a:pt x="2685" y="6971"/>
                    <a:pt x="2685" y="6967"/>
                  </a:cubicBezTo>
                  <a:lnTo>
                    <a:pt x="2685" y="6964"/>
                  </a:lnTo>
                  <a:cubicBezTo>
                    <a:pt x="2689" y="6957"/>
                    <a:pt x="2689" y="6953"/>
                    <a:pt x="2685" y="6946"/>
                  </a:cubicBezTo>
                  <a:cubicBezTo>
                    <a:pt x="2685" y="6897"/>
                    <a:pt x="2696" y="6729"/>
                    <a:pt x="2815" y="6673"/>
                  </a:cubicBezTo>
                  <a:cubicBezTo>
                    <a:pt x="2837" y="6664"/>
                    <a:pt x="2860" y="6659"/>
                    <a:pt x="2884" y="6659"/>
                  </a:cubicBezTo>
                  <a:cubicBezTo>
                    <a:pt x="2952" y="6659"/>
                    <a:pt x="3030" y="6697"/>
                    <a:pt x="3116" y="6775"/>
                  </a:cubicBezTo>
                  <a:cubicBezTo>
                    <a:pt x="3204" y="6854"/>
                    <a:pt x="3237" y="6859"/>
                    <a:pt x="3246" y="6859"/>
                  </a:cubicBezTo>
                  <a:cubicBezTo>
                    <a:pt x="3247" y="6859"/>
                    <a:pt x="3248" y="6859"/>
                    <a:pt x="3249" y="6859"/>
                  </a:cubicBezTo>
                  <a:cubicBezTo>
                    <a:pt x="3263" y="6841"/>
                    <a:pt x="3273" y="6824"/>
                    <a:pt x="3280" y="6803"/>
                  </a:cubicBezTo>
                  <a:cubicBezTo>
                    <a:pt x="3287" y="6782"/>
                    <a:pt x="3298" y="6757"/>
                    <a:pt x="3312" y="6740"/>
                  </a:cubicBezTo>
                  <a:cubicBezTo>
                    <a:pt x="3341" y="6696"/>
                    <a:pt x="3384" y="6681"/>
                    <a:pt x="3433" y="6681"/>
                  </a:cubicBezTo>
                  <a:cubicBezTo>
                    <a:pt x="3477" y="6681"/>
                    <a:pt x="3526" y="6693"/>
                    <a:pt x="3574" y="6705"/>
                  </a:cubicBezTo>
                  <a:cubicBezTo>
                    <a:pt x="3627" y="6722"/>
                    <a:pt x="3679" y="6729"/>
                    <a:pt x="3735" y="6733"/>
                  </a:cubicBezTo>
                  <a:cubicBezTo>
                    <a:pt x="3865" y="6733"/>
                    <a:pt x="4047" y="6642"/>
                    <a:pt x="4047" y="6642"/>
                  </a:cubicBezTo>
                  <a:lnTo>
                    <a:pt x="4061" y="6635"/>
                  </a:lnTo>
                  <a:lnTo>
                    <a:pt x="4079" y="6635"/>
                  </a:lnTo>
                  <a:cubicBezTo>
                    <a:pt x="4388" y="6639"/>
                    <a:pt x="4778" y="6642"/>
                    <a:pt x="5138" y="6642"/>
                  </a:cubicBezTo>
                  <a:cubicBezTo>
                    <a:pt x="5653" y="6642"/>
                    <a:pt x="6108" y="6636"/>
                    <a:pt x="6183" y="6617"/>
                  </a:cubicBezTo>
                  <a:cubicBezTo>
                    <a:pt x="6211" y="6586"/>
                    <a:pt x="6228" y="6414"/>
                    <a:pt x="6221" y="6243"/>
                  </a:cubicBezTo>
                  <a:lnTo>
                    <a:pt x="6221" y="6239"/>
                  </a:lnTo>
                  <a:lnTo>
                    <a:pt x="6050" y="6067"/>
                  </a:lnTo>
                  <a:lnTo>
                    <a:pt x="6050" y="6046"/>
                  </a:lnTo>
                  <a:lnTo>
                    <a:pt x="5524" y="1142"/>
                  </a:lnTo>
                  <a:lnTo>
                    <a:pt x="6298" y="1142"/>
                  </a:lnTo>
                  <a:cubicBezTo>
                    <a:pt x="5430" y="568"/>
                    <a:pt x="4709" y="95"/>
                    <a:pt x="4569" y="11"/>
                  </a:cubicBezTo>
                  <a:lnTo>
                    <a:pt x="4555" y="4"/>
                  </a:lnTo>
                  <a:lnTo>
                    <a:pt x="45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5"/>
            <p:cNvSpPr/>
            <p:nvPr/>
          </p:nvSpPr>
          <p:spPr>
            <a:xfrm>
              <a:off x="5589055" y="2860190"/>
              <a:ext cx="105" cy="2669"/>
            </a:xfrm>
            <a:custGeom>
              <a:avLst/>
              <a:gdLst/>
              <a:ahLst/>
              <a:cxnLst/>
              <a:rect l="l" t="t" r="r" b="b"/>
              <a:pathLst>
                <a:path w="4" h="102" extrusionOk="0">
                  <a:moveTo>
                    <a:pt x="0" y="0"/>
                  </a:moveTo>
                  <a:cubicBezTo>
                    <a:pt x="0" y="18"/>
                    <a:pt x="1" y="37"/>
                    <a:pt x="2" y="55"/>
                  </a:cubicBezTo>
                  <a:lnTo>
                    <a:pt x="2" y="55"/>
                  </a:lnTo>
                  <a:lnTo>
                    <a:pt x="0" y="0"/>
                  </a:lnTo>
                  <a:close/>
                  <a:moveTo>
                    <a:pt x="2" y="55"/>
                  </a:moveTo>
                  <a:lnTo>
                    <a:pt x="4" y="102"/>
                  </a:lnTo>
                  <a:cubicBezTo>
                    <a:pt x="4" y="87"/>
                    <a:pt x="3" y="71"/>
                    <a:pt x="2" y="5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55"/>
            <p:cNvSpPr/>
            <p:nvPr/>
          </p:nvSpPr>
          <p:spPr>
            <a:xfrm>
              <a:off x="5589683" y="2860556"/>
              <a:ext cx="45292" cy="29699"/>
            </a:xfrm>
            <a:custGeom>
              <a:avLst/>
              <a:gdLst/>
              <a:ahLst/>
              <a:cxnLst/>
              <a:rect l="l" t="t" r="r" b="b"/>
              <a:pathLst>
                <a:path w="1731" h="1135" extrusionOk="0">
                  <a:moveTo>
                    <a:pt x="1" y="0"/>
                  </a:moveTo>
                  <a:lnTo>
                    <a:pt x="1" y="0"/>
                  </a:lnTo>
                  <a:cubicBezTo>
                    <a:pt x="141" y="88"/>
                    <a:pt x="862" y="560"/>
                    <a:pt x="1730" y="1134"/>
                  </a:cubicBezTo>
                  <a:cubicBezTo>
                    <a:pt x="809" y="525"/>
                    <a:pt x="137" y="8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55"/>
            <p:cNvSpPr/>
            <p:nvPr/>
          </p:nvSpPr>
          <p:spPr>
            <a:xfrm>
              <a:off x="5589316" y="2860373"/>
              <a:ext cx="314" cy="209"/>
            </a:xfrm>
            <a:custGeom>
              <a:avLst/>
              <a:gdLst/>
              <a:ahLst/>
              <a:cxnLst/>
              <a:rect l="l" t="t" r="r" b="b"/>
              <a:pathLst>
                <a:path w="12" h="8" extrusionOk="0">
                  <a:moveTo>
                    <a:pt x="11" y="7"/>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55"/>
            <p:cNvSpPr/>
            <p:nvPr/>
          </p:nvSpPr>
          <p:spPr>
            <a:xfrm>
              <a:off x="5473718" y="3024254"/>
              <a:ext cx="131" cy="105"/>
            </a:xfrm>
            <a:custGeom>
              <a:avLst/>
              <a:gdLst/>
              <a:ahLst/>
              <a:cxnLst/>
              <a:rect l="l" t="t" r="r" b="b"/>
              <a:pathLst>
                <a:path w="5" h="4" extrusionOk="0">
                  <a:moveTo>
                    <a:pt x="1" y="4"/>
                  </a:moveTo>
                  <a:lnTo>
                    <a:pt x="4" y="0"/>
                  </a:ln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55"/>
            <p:cNvSpPr/>
            <p:nvPr/>
          </p:nvSpPr>
          <p:spPr>
            <a:xfrm>
              <a:off x="5529319" y="3038725"/>
              <a:ext cx="6175" cy="6254"/>
            </a:xfrm>
            <a:custGeom>
              <a:avLst/>
              <a:gdLst/>
              <a:ahLst/>
              <a:cxnLst/>
              <a:rect l="l" t="t" r="r" b="b"/>
              <a:pathLst>
                <a:path w="236" h="239" extrusionOk="0">
                  <a:moveTo>
                    <a:pt x="1" y="0"/>
                  </a:moveTo>
                  <a:cubicBezTo>
                    <a:pt x="102" y="53"/>
                    <a:pt x="183" y="137"/>
                    <a:pt x="235" y="238"/>
                  </a:cubicBezTo>
                  <a:lnTo>
                    <a:pt x="235" y="238"/>
                  </a:lnTo>
                  <a:cubicBezTo>
                    <a:pt x="183" y="137"/>
                    <a:pt x="102" y="53"/>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55"/>
            <p:cNvSpPr/>
            <p:nvPr/>
          </p:nvSpPr>
          <p:spPr>
            <a:xfrm>
              <a:off x="5484080" y="3019100"/>
              <a:ext cx="9001" cy="497"/>
            </a:xfrm>
            <a:custGeom>
              <a:avLst/>
              <a:gdLst/>
              <a:ahLst/>
              <a:cxnLst/>
              <a:rect l="l" t="t" r="r" b="b"/>
              <a:pathLst>
                <a:path w="344" h="19" extrusionOk="0">
                  <a:moveTo>
                    <a:pt x="0" y="15"/>
                  </a:moveTo>
                  <a:cubicBezTo>
                    <a:pt x="116" y="18"/>
                    <a:pt x="231" y="15"/>
                    <a:pt x="343" y="1"/>
                  </a:cubicBezTo>
                  <a:cubicBezTo>
                    <a:pt x="231" y="15"/>
                    <a:pt x="116" y="18"/>
                    <a:pt x="0"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55"/>
            <p:cNvSpPr/>
            <p:nvPr/>
          </p:nvSpPr>
          <p:spPr>
            <a:xfrm>
              <a:off x="5587956" y="287821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55"/>
            <p:cNvSpPr/>
            <p:nvPr/>
          </p:nvSpPr>
          <p:spPr>
            <a:xfrm>
              <a:off x="5588322" y="2877957"/>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55"/>
            <p:cNvSpPr/>
            <p:nvPr/>
          </p:nvSpPr>
          <p:spPr>
            <a:xfrm>
              <a:off x="5588505" y="287766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55"/>
            <p:cNvSpPr/>
            <p:nvPr/>
          </p:nvSpPr>
          <p:spPr>
            <a:xfrm>
              <a:off x="5588139" y="287821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55"/>
            <p:cNvSpPr/>
            <p:nvPr/>
          </p:nvSpPr>
          <p:spPr>
            <a:xfrm>
              <a:off x="5588584" y="2877486"/>
              <a:ext cx="26" cy="26"/>
            </a:xfrm>
            <a:custGeom>
              <a:avLst/>
              <a:gdLst/>
              <a:ahLst/>
              <a:cxnLst/>
              <a:rect l="l" t="t" r="r" b="b"/>
              <a:pathLst>
                <a:path w="1" h="1" extrusionOk="0">
                  <a:moveTo>
                    <a:pt x="1"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55"/>
            <p:cNvSpPr/>
            <p:nvPr/>
          </p:nvSpPr>
          <p:spPr>
            <a:xfrm>
              <a:off x="5589055" y="2874372"/>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55"/>
            <p:cNvSpPr/>
            <p:nvPr/>
          </p:nvSpPr>
          <p:spPr>
            <a:xfrm>
              <a:off x="5588217" y="2878140"/>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55"/>
            <p:cNvSpPr/>
            <p:nvPr/>
          </p:nvSpPr>
          <p:spPr>
            <a:xfrm>
              <a:off x="5588401" y="2877853"/>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55"/>
            <p:cNvSpPr/>
            <p:nvPr/>
          </p:nvSpPr>
          <p:spPr>
            <a:xfrm>
              <a:off x="5589133" y="2868249"/>
              <a:ext cx="26" cy="759"/>
            </a:xfrm>
            <a:custGeom>
              <a:avLst/>
              <a:gdLst/>
              <a:ahLst/>
              <a:cxnLst/>
              <a:rect l="l" t="t" r="r" b="b"/>
              <a:pathLst>
                <a:path w="1" h="29" extrusionOk="0">
                  <a:moveTo>
                    <a:pt x="1" y="28"/>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55"/>
            <p:cNvSpPr/>
            <p:nvPr/>
          </p:nvSpPr>
          <p:spPr>
            <a:xfrm>
              <a:off x="5589133" y="2871180"/>
              <a:ext cx="26" cy="471"/>
            </a:xfrm>
            <a:custGeom>
              <a:avLst/>
              <a:gdLst/>
              <a:ahLst/>
              <a:cxnLst/>
              <a:rect l="l" t="t" r="r" b="b"/>
              <a:pathLst>
                <a:path w="1" h="18" extrusionOk="0">
                  <a:moveTo>
                    <a:pt x="1" y="18"/>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55"/>
            <p:cNvSpPr/>
            <p:nvPr/>
          </p:nvSpPr>
          <p:spPr>
            <a:xfrm>
              <a:off x="5588767" y="2876858"/>
              <a:ext cx="26" cy="26"/>
            </a:xfrm>
            <a:custGeom>
              <a:avLst/>
              <a:gdLst/>
              <a:ahLst/>
              <a:cxnLst/>
              <a:rect l="l" t="t" r="r" b="b"/>
              <a:pathLst>
                <a:path w="1" h="1" extrusionOk="0">
                  <a:moveTo>
                    <a:pt x="1"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55"/>
            <p:cNvSpPr/>
            <p:nvPr/>
          </p:nvSpPr>
          <p:spPr>
            <a:xfrm>
              <a:off x="5588871" y="2876570"/>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55"/>
            <p:cNvSpPr/>
            <p:nvPr/>
          </p:nvSpPr>
          <p:spPr>
            <a:xfrm>
              <a:off x="5589055" y="2874922"/>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55"/>
            <p:cNvSpPr/>
            <p:nvPr/>
          </p:nvSpPr>
          <p:spPr>
            <a:xfrm>
              <a:off x="5589055" y="2875393"/>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55"/>
            <p:cNvSpPr/>
            <p:nvPr/>
          </p:nvSpPr>
          <p:spPr>
            <a:xfrm>
              <a:off x="5589133" y="2873090"/>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55"/>
            <p:cNvSpPr/>
            <p:nvPr/>
          </p:nvSpPr>
          <p:spPr>
            <a:xfrm>
              <a:off x="5588950" y="2876204"/>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55"/>
            <p:cNvSpPr/>
            <p:nvPr/>
          </p:nvSpPr>
          <p:spPr>
            <a:xfrm>
              <a:off x="5588688" y="2877303"/>
              <a:ext cx="26" cy="131"/>
            </a:xfrm>
            <a:custGeom>
              <a:avLst/>
              <a:gdLst/>
              <a:ahLst/>
              <a:cxnLst/>
              <a:rect l="l" t="t" r="r" b="b"/>
              <a:pathLst>
                <a:path w="1" h="5" extrusionOk="0">
                  <a:moveTo>
                    <a:pt x="0"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55"/>
            <p:cNvSpPr/>
            <p:nvPr/>
          </p:nvSpPr>
          <p:spPr>
            <a:xfrm>
              <a:off x="5588322" y="2877957"/>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55"/>
            <p:cNvSpPr/>
            <p:nvPr/>
          </p:nvSpPr>
          <p:spPr>
            <a:xfrm>
              <a:off x="5588688" y="2877041"/>
              <a:ext cx="26" cy="105"/>
            </a:xfrm>
            <a:custGeom>
              <a:avLst/>
              <a:gdLst/>
              <a:ahLst/>
              <a:cxnLst/>
              <a:rect l="l" t="t" r="r" b="b"/>
              <a:pathLst>
                <a:path w="1" h="4" extrusionOk="0">
                  <a:moveTo>
                    <a:pt x="0"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55"/>
            <p:cNvSpPr/>
            <p:nvPr/>
          </p:nvSpPr>
          <p:spPr>
            <a:xfrm>
              <a:off x="5589133" y="2873457"/>
              <a:ext cx="26" cy="314"/>
            </a:xfrm>
            <a:custGeom>
              <a:avLst/>
              <a:gdLst/>
              <a:ahLst/>
              <a:cxnLst/>
              <a:rect l="l" t="t" r="r" b="b"/>
              <a:pathLst>
                <a:path w="1" h="12" extrusionOk="0">
                  <a:moveTo>
                    <a:pt x="1"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55"/>
            <p:cNvSpPr/>
            <p:nvPr/>
          </p:nvSpPr>
          <p:spPr>
            <a:xfrm>
              <a:off x="5589133" y="2869244"/>
              <a:ext cx="26" cy="680"/>
            </a:xfrm>
            <a:custGeom>
              <a:avLst/>
              <a:gdLst/>
              <a:ahLst/>
              <a:cxnLst/>
              <a:rect l="l" t="t" r="r" b="b"/>
              <a:pathLst>
                <a:path w="1" h="26" extrusionOk="0">
                  <a:moveTo>
                    <a:pt x="1" y="1"/>
                  </a:moveTo>
                  <a:lnTo>
                    <a:pt x="1"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55"/>
            <p:cNvSpPr/>
            <p:nvPr/>
          </p:nvSpPr>
          <p:spPr>
            <a:xfrm>
              <a:off x="5589133" y="2862833"/>
              <a:ext cx="131" cy="5259"/>
            </a:xfrm>
            <a:custGeom>
              <a:avLst/>
              <a:gdLst/>
              <a:ahLst/>
              <a:cxnLst/>
              <a:rect l="l" t="t" r="r" b="b"/>
              <a:pathLst>
                <a:path w="5" h="201" extrusionOk="0">
                  <a:moveTo>
                    <a:pt x="1" y="1"/>
                  </a:moveTo>
                  <a:cubicBezTo>
                    <a:pt x="1" y="78"/>
                    <a:pt x="1" y="144"/>
                    <a:pt x="4" y="200"/>
                  </a:cubicBezTo>
                  <a:cubicBezTo>
                    <a:pt x="4" y="144"/>
                    <a:pt x="4" y="7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55"/>
            <p:cNvSpPr/>
            <p:nvPr/>
          </p:nvSpPr>
          <p:spPr>
            <a:xfrm>
              <a:off x="5589133" y="2870264"/>
              <a:ext cx="26" cy="576"/>
            </a:xfrm>
            <a:custGeom>
              <a:avLst/>
              <a:gdLst/>
              <a:ahLst/>
              <a:cxnLst/>
              <a:rect l="l" t="t" r="r" b="b"/>
              <a:pathLst>
                <a:path w="1" h="22" extrusionOk="0">
                  <a:moveTo>
                    <a:pt x="1" y="2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55"/>
            <p:cNvSpPr/>
            <p:nvPr/>
          </p:nvSpPr>
          <p:spPr>
            <a:xfrm>
              <a:off x="5589133" y="2871991"/>
              <a:ext cx="26" cy="497"/>
            </a:xfrm>
            <a:custGeom>
              <a:avLst/>
              <a:gdLst/>
              <a:ahLst/>
              <a:cxnLst/>
              <a:rect l="l" t="t" r="r" b="b"/>
              <a:pathLst>
                <a:path w="1" h="19" extrusionOk="0">
                  <a:moveTo>
                    <a:pt x="1" y="18"/>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55"/>
            <p:cNvSpPr/>
            <p:nvPr/>
          </p:nvSpPr>
          <p:spPr>
            <a:xfrm>
              <a:off x="5589055" y="2860269"/>
              <a:ext cx="26" cy="2590"/>
            </a:xfrm>
            <a:custGeom>
              <a:avLst/>
              <a:gdLst/>
              <a:ahLst/>
              <a:cxnLst/>
              <a:rect l="l" t="t" r="r" b="b"/>
              <a:pathLst>
                <a:path w="1" h="99" extrusionOk="0">
                  <a:moveTo>
                    <a:pt x="0" y="1"/>
                  </a:moveTo>
                  <a:lnTo>
                    <a:pt x="0" y="1"/>
                  </a:lnTo>
                  <a:lnTo>
                    <a:pt x="0" y="99"/>
                  </a:lnTo>
                  <a:lnTo>
                    <a:pt x="0" y="99"/>
                  </a:lnTo>
                  <a:cubicBezTo>
                    <a:pt x="0" y="67"/>
                    <a:pt x="0" y="36"/>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55"/>
            <p:cNvSpPr/>
            <p:nvPr/>
          </p:nvSpPr>
          <p:spPr>
            <a:xfrm>
              <a:off x="5536646" y="2893605"/>
              <a:ext cx="234152" cy="218700"/>
            </a:xfrm>
            <a:custGeom>
              <a:avLst/>
              <a:gdLst/>
              <a:ahLst/>
              <a:cxnLst/>
              <a:rect l="l" t="t" r="r" b="b"/>
              <a:pathLst>
                <a:path w="8949" h="8358" extrusionOk="0">
                  <a:moveTo>
                    <a:pt x="3109" y="1"/>
                  </a:moveTo>
                  <a:lnTo>
                    <a:pt x="3614" y="4737"/>
                  </a:lnTo>
                  <a:lnTo>
                    <a:pt x="3789" y="4913"/>
                  </a:lnTo>
                  <a:lnTo>
                    <a:pt x="3789" y="4937"/>
                  </a:lnTo>
                  <a:cubicBezTo>
                    <a:pt x="3799" y="5109"/>
                    <a:pt x="3799" y="5406"/>
                    <a:pt x="3680" y="5466"/>
                  </a:cubicBezTo>
                  <a:cubicBezTo>
                    <a:pt x="3618" y="5495"/>
                    <a:pt x="3071" y="5503"/>
                    <a:pt x="2511" y="5503"/>
                  </a:cubicBezTo>
                  <a:cubicBezTo>
                    <a:pt x="2147" y="5503"/>
                    <a:pt x="1777" y="5500"/>
                    <a:pt x="1531" y="5497"/>
                  </a:cubicBezTo>
                  <a:cubicBezTo>
                    <a:pt x="1482" y="5522"/>
                    <a:pt x="1313" y="5595"/>
                    <a:pt x="1173" y="5595"/>
                  </a:cubicBezTo>
                  <a:cubicBezTo>
                    <a:pt x="1107" y="5592"/>
                    <a:pt x="1044" y="5581"/>
                    <a:pt x="981" y="5564"/>
                  </a:cubicBezTo>
                  <a:lnTo>
                    <a:pt x="963" y="5560"/>
                  </a:lnTo>
                  <a:cubicBezTo>
                    <a:pt x="950" y="5535"/>
                    <a:pt x="927" y="5524"/>
                    <a:pt x="904" y="5524"/>
                  </a:cubicBezTo>
                  <a:cubicBezTo>
                    <a:pt x="873" y="5524"/>
                    <a:pt x="843" y="5545"/>
                    <a:pt x="841" y="5581"/>
                  </a:cubicBezTo>
                  <a:cubicBezTo>
                    <a:pt x="820" y="5630"/>
                    <a:pt x="792" y="5700"/>
                    <a:pt x="718" y="5718"/>
                  </a:cubicBezTo>
                  <a:cubicBezTo>
                    <a:pt x="709" y="5720"/>
                    <a:pt x="699" y="5721"/>
                    <a:pt x="688" y="5721"/>
                  </a:cubicBezTo>
                  <a:cubicBezTo>
                    <a:pt x="626" y="5721"/>
                    <a:pt x="557" y="5683"/>
                    <a:pt x="466" y="5602"/>
                  </a:cubicBezTo>
                  <a:cubicBezTo>
                    <a:pt x="400" y="5541"/>
                    <a:pt x="350" y="5519"/>
                    <a:pt x="323" y="5519"/>
                  </a:cubicBezTo>
                  <a:cubicBezTo>
                    <a:pt x="317" y="5519"/>
                    <a:pt x="312" y="5520"/>
                    <a:pt x="309" y="5522"/>
                  </a:cubicBezTo>
                  <a:cubicBezTo>
                    <a:pt x="277" y="5536"/>
                    <a:pt x="256" y="5602"/>
                    <a:pt x="256" y="5676"/>
                  </a:cubicBezTo>
                  <a:cubicBezTo>
                    <a:pt x="256" y="5690"/>
                    <a:pt x="256" y="5704"/>
                    <a:pt x="253" y="5718"/>
                  </a:cubicBezTo>
                  <a:lnTo>
                    <a:pt x="253" y="5725"/>
                  </a:lnTo>
                  <a:cubicBezTo>
                    <a:pt x="249" y="5735"/>
                    <a:pt x="246" y="5746"/>
                    <a:pt x="242" y="5760"/>
                  </a:cubicBezTo>
                  <a:lnTo>
                    <a:pt x="239" y="5763"/>
                  </a:lnTo>
                  <a:cubicBezTo>
                    <a:pt x="232" y="5777"/>
                    <a:pt x="228" y="5788"/>
                    <a:pt x="218" y="5798"/>
                  </a:cubicBezTo>
                  <a:cubicBezTo>
                    <a:pt x="211" y="5809"/>
                    <a:pt x="204" y="5819"/>
                    <a:pt x="193" y="5826"/>
                  </a:cubicBezTo>
                  <a:lnTo>
                    <a:pt x="190" y="5830"/>
                  </a:lnTo>
                  <a:cubicBezTo>
                    <a:pt x="179" y="5840"/>
                    <a:pt x="169" y="5847"/>
                    <a:pt x="158" y="5854"/>
                  </a:cubicBezTo>
                  <a:lnTo>
                    <a:pt x="151" y="5858"/>
                  </a:lnTo>
                  <a:cubicBezTo>
                    <a:pt x="137" y="5868"/>
                    <a:pt x="123" y="5875"/>
                    <a:pt x="109" y="5879"/>
                  </a:cubicBezTo>
                  <a:lnTo>
                    <a:pt x="106" y="5879"/>
                  </a:lnTo>
                  <a:cubicBezTo>
                    <a:pt x="92" y="5886"/>
                    <a:pt x="74" y="5889"/>
                    <a:pt x="60" y="5896"/>
                  </a:cubicBezTo>
                  <a:lnTo>
                    <a:pt x="57" y="5896"/>
                  </a:lnTo>
                  <a:cubicBezTo>
                    <a:pt x="43" y="5900"/>
                    <a:pt x="25" y="5903"/>
                    <a:pt x="4" y="5907"/>
                  </a:cubicBezTo>
                  <a:lnTo>
                    <a:pt x="1" y="5907"/>
                  </a:lnTo>
                  <a:cubicBezTo>
                    <a:pt x="18" y="5928"/>
                    <a:pt x="25" y="5942"/>
                    <a:pt x="25" y="5949"/>
                  </a:cubicBezTo>
                  <a:lnTo>
                    <a:pt x="134" y="6110"/>
                  </a:lnTo>
                  <a:lnTo>
                    <a:pt x="134" y="6131"/>
                  </a:lnTo>
                  <a:cubicBezTo>
                    <a:pt x="127" y="6215"/>
                    <a:pt x="141" y="6365"/>
                    <a:pt x="197" y="6421"/>
                  </a:cubicBezTo>
                  <a:cubicBezTo>
                    <a:pt x="379" y="6603"/>
                    <a:pt x="487" y="6726"/>
                    <a:pt x="505" y="6810"/>
                  </a:cubicBezTo>
                  <a:cubicBezTo>
                    <a:pt x="505" y="6813"/>
                    <a:pt x="505" y="6820"/>
                    <a:pt x="508" y="6827"/>
                  </a:cubicBezTo>
                  <a:cubicBezTo>
                    <a:pt x="512" y="6866"/>
                    <a:pt x="512" y="6901"/>
                    <a:pt x="512" y="6940"/>
                  </a:cubicBezTo>
                  <a:lnTo>
                    <a:pt x="512" y="7073"/>
                  </a:lnTo>
                  <a:lnTo>
                    <a:pt x="508" y="7160"/>
                  </a:lnTo>
                  <a:lnTo>
                    <a:pt x="508" y="7181"/>
                  </a:lnTo>
                  <a:lnTo>
                    <a:pt x="508" y="7216"/>
                  </a:lnTo>
                  <a:lnTo>
                    <a:pt x="508" y="7255"/>
                  </a:lnTo>
                  <a:cubicBezTo>
                    <a:pt x="515" y="7276"/>
                    <a:pt x="522" y="7297"/>
                    <a:pt x="529" y="7314"/>
                  </a:cubicBezTo>
                  <a:lnTo>
                    <a:pt x="529" y="7318"/>
                  </a:lnTo>
                  <a:cubicBezTo>
                    <a:pt x="536" y="7335"/>
                    <a:pt x="543" y="7349"/>
                    <a:pt x="554" y="7367"/>
                  </a:cubicBezTo>
                  <a:cubicBezTo>
                    <a:pt x="591" y="7316"/>
                    <a:pt x="634" y="7300"/>
                    <a:pt x="676" y="7300"/>
                  </a:cubicBezTo>
                  <a:cubicBezTo>
                    <a:pt x="720" y="7300"/>
                    <a:pt x="763" y="7319"/>
                    <a:pt x="792" y="7332"/>
                  </a:cubicBezTo>
                  <a:cubicBezTo>
                    <a:pt x="809" y="7342"/>
                    <a:pt x="823" y="7346"/>
                    <a:pt x="844" y="7349"/>
                  </a:cubicBezTo>
                  <a:cubicBezTo>
                    <a:pt x="844" y="7349"/>
                    <a:pt x="848" y="7346"/>
                    <a:pt x="851" y="7335"/>
                  </a:cubicBezTo>
                  <a:cubicBezTo>
                    <a:pt x="865" y="7290"/>
                    <a:pt x="897" y="7255"/>
                    <a:pt x="939" y="7237"/>
                  </a:cubicBezTo>
                  <a:cubicBezTo>
                    <a:pt x="957" y="7231"/>
                    <a:pt x="976" y="7228"/>
                    <a:pt x="996" y="7228"/>
                  </a:cubicBezTo>
                  <a:cubicBezTo>
                    <a:pt x="1060" y="7228"/>
                    <a:pt x="1128" y="7259"/>
                    <a:pt x="1187" y="7286"/>
                  </a:cubicBezTo>
                  <a:cubicBezTo>
                    <a:pt x="1219" y="7304"/>
                    <a:pt x="1250" y="7318"/>
                    <a:pt x="1282" y="7325"/>
                  </a:cubicBezTo>
                  <a:cubicBezTo>
                    <a:pt x="1313" y="7321"/>
                    <a:pt x="1405" y="7237"/>
                    <a:pt x="1454" y="7192"/>
                  </a:cubicBezTo>
                  <a:cubicBezTo>
                    <a:pt x="1544" y="7108"/>
                    <a:pt x="1606" y="7049"/>
                    <a:pt x="1666" y="7049"/>
                  </a:cubicBezTo>
                  <a:cubicBezTo>
                    <a:pt x="1673" y="7049"/>
                    <a:pt x="1681" y="7050"/>
                    <a:pt x="1688" y="7052"/>
                  </a:cubicBezTo>
                  <a:cubicBezTo>
                    <a:pt x="1797" y="7080"/>
                    <a:pt x="1947" y="7395"/>
                    <a:pt x="1947" y="7521"/>
                  </a:cubicBezTo>
                  <a:cubicBezTo>
                    <a:pt x="1947" y="7545"/>
                    <a:pt x="2028" y="7608"/>
                    <a:pt x="2059" y="7629"/>
                  </a:cubicBezTo>
                  <a:cubicBezTo>
                    <a:pt x="2122" y="7678"/>
                    <a:pt x="2171" y="7717"/>
                    <a:pt x="2161" y="7773"/>
                  </a:cubicBezTo>
                  <a:cubicBezTo>
                    <a:pt x="2154" y="7808"/>
                    <a:pt x="2129" y="7832"/>
                    <a:pt x="2098" y="7839"/>
                  </a:cubicBezTo>
                  <a:cubicBezTo>
                    <a:pt x="2080" y="7846"/>
                    <a:pt x="2066" y="7864"/>
                    <a:pt x="2063" y="7881"/>
                  </a:cubicBezTo>
                  <a:cubicBezTo>
                    <a:pt x="2059" y="7888"/>
                    <a:pt x="2059" y="7899"/>
                    <a:pt x="2063" y="7906"/>
                  </a:cubicBezTo>
                  <a:lnTo>
                    <a:pt x="2073" y="7906"/>
                  </a:lnTo>
                  <a:cubicBezTo>
                    <a:pt x="2199" y="7906"/>
                    <a:pt x="2217" y="8032"/>
                    <a:pt x="2227" y="8116"/>
                  </a:cubicBezTo>
                  <a:cubicBezTo>
                    <a:pt x="2231" y="8161"/>
                    <a:pt x="2241" y="8203"/>
                    <a:pt x="2259" y="8242"/>
                  </a:cubicBezTo>
                  <a:cubicBezTo>
                    <a:pt x="2273" y="8266"/>
                    <a:pt x="2294" y="8284"/>
                    <a:pt x="2315" y="8301"/>
                  </a:cubicBezTo>
                  <a:cubicBezTo>
                    <a:pt x="2332" y="8315"/>
                    <a:pt x="2350" y="8322"/>
                    <a:pt x="2367" y="8322"/>
                  </a:cubicBezTo>
                  <a:lnTo>
                    <a:pt x="2374" y="8319"/>
                  </a:lnTo>
                  <a:lnTo>
                    <a:pt x="2378" y="8319"/>
                  </a:lnTo>
                  <a:cubicBezTo>
                    <a:pt x="2381" y="8315"/>
                    <a:pt x="2385" y="8312"/>
                    <a:pt x="2388" y="8308"/>
                  </a:cubicBezTo>
                  <a:lnTo>
                    <a:pt x="2392" y="8301"/>
                  </a:lnTo>
                  <a:lnTo>
                    <a:pt x="2395" y="8298"/>
                  </a:lnTo>
                  <a:cubicBezTo>
                    <a:pt x="2399" y="8294"/>
                    <a:pt x="2399" y="8287"/>
                    <a:pt x="2402" y="8284"/>
                  </a:cubicBezTo>
                  <a:cubicBezTo>
                    <a:pt x="2420" y="8238"/>
                    <a:pt x="2458" y="8203"/>
                    <a:pt x="2504" y="8186"/>
                  </a:cubicBezTo>
                  <a:cubicBezTo>
                    <a:pt x="2514" y="8182"/>
                    <a:pt x="2521" y="8182"/>
                    <a:pt x="2532" y="8179"/>
                  </a:cubicBezTo>
                  <a:lnTo>
                    <a:pt x="2574" y="8179"/>
                  </a:lnTo>
                  <a:cubicBezTo>
                    <a:pt x="2581" y="8182"/>
                    <a:pt x="2588" y="8182"/>
                    <a:pt x="2595" y="8186"/>
                  </a:cubicBezTo>
                  <a:lnTo>
                    <a:pt x="2612" y="8189"/>
                  </a:lnTo>
                  <a:cubicBezTo>
                    <a:pt x="2619" y="8193"/>
                    <a:pt x="2626" y="8196"/>
                    <a:pt x="2633" y="8200"/>
                  </a:cubicBezTo>
                  <a:lnTo>
                    <a:pt x="2647" y="8207"/>
                  </a:lnTo>
                  <a:cubicBezTo>
                    <a:pt x="2654" y="8214"/>
                    <a:pt x="2661" y="8217"/>
                    <a:pt x="2668" y="8221"/>
                  </a:cubicBezTo>
                  <a:lnTo>
                    <a:pt x="2682" y="8231"/>
                  </a:lnTo>
                  <a:cubicBezTo>
                    <a:pt x="2689" y="8235"/>
                    <a:pt x="2696" y="8242"/>
                    <a:pt x="2703" y="8249"/>
                  </a:cubicBezTo>
                  <a:lnTo>
                    <a:pt x="2714" y="8259"/>
                  </a:lnTo>
                  <a:cubicBezTo>
                    <a:pt x="2721" y="8266"/>
                    <a:pt x="2728" y="8270"/>
                    <a:pt x="2731" y="8277"/>
                  </a:cubicBezTo>
                  <a:lnTo>
                    <a:pt x="2742" y="8287"/>
                  </a:lnTo>
                  <a:cubicBezTo>
                    <a:pt x="2749" y="8294"/>
                    <a:pt x="2756" y="8301"/>
                    <a:pt x="2763" y="8308"/>
                  </a:cubicBezTo>
                  <a:lnTo>
                    <a:pt x="2770" y="8319"/>
                  </a:lnTo>
                  <a:cubicBezTo>
                    <a:pt x="2777" y="8329"/>
                    <a:pt x="2787" y="8340"/>
                    <a:pt x="2794" y="8350"/>
                  </a:cubicBezTo>
                  <a:cubicBezTo>
                    <a:pt x="2799" y="8357"/>
                    <a:pt x="2807" y="8358"/>
                    <a:pt x="2815" y="8358"/>
                  </a:cubicBezTo>
                  <a:cubicBezTo>
                    <a:pt x="2820" y="8358"/>
                    <a:pt x="2825" y="8357"/>
                    <a:pt x="2829" y="8357"/>
                  </a:cubicBezTo>
                  <a:cubicBezTo>
                    <a:pt x="2899" y="8343"/>
                    <a:pt x="2955" y="8294"/>
                    <a:pt x="2983" y="8224"/>
                  </a:cubicBezTo>
                  <a:cubicBezTo>
                    <a:pt x="3009" y="8121"/>
                    <a:pt x="3130" y="8054"/>
                    <a:pt x="3233" y="8054"/>
                  </a:cubicBezTo>
                  <a:cubicBezTo>
                    <a:pt x="3244" y="8054"/>
                    <a:pt x="3256" y="8054"/>
                    <a:pt x="3267" y="8056"/>
                  </a:cubicBezTo>
                  <a:cubicBezTo>
                    <a:pt x="3344" y="8067"/>
                    <a:pt x="3400" y="8140"/>
                    <a:pt x="3386" y="8217"/>
                  </a:cubicBezTo>
                  <a:cubicBezTo>
                    <a:pt x="3382" y="8235"/>
                    <a:pt x="3382" y="8256"/>
                    <a:pt x="3386" y="8273"/>
                  </a:cubicBezTo>
                  <a:cubicBezTo>
                    <a:pt x="3418" y="8259"/>
                    <a:pt x="3449" y="8242"/>
                    <a:pt x="3477" y="8221"/>
                  </a:cubicBezTo>
                  <a:cubicBezTo>
                    <a:pt x="3488" y="8214"/>
                    <a:pt x="3498" y="8207"/>
                    <a:pt x="3509" y="8200"/>
                  </a:cubicBezTo>
                  <a:lnTo>
                    <a:pt x="3516" y="8200"/>
                  </a:lnTo>
                  <a:cubicBezTo>
                    <a:pt x="3547" y="8186"/>
                    <a:pt x="3586" y="8175"/>
                    <a:pt x="3624" y="8175"/>
                  </a:cubicBezTo>
                  <a:lnTo>
                    <a:pt x="3624" y="8172"/>
                  </a:lnTo>
                  <a:lnTo>
                    <a:pt x="3642" y="8116"/>
                  </a:lnTo>
                  <a:lnTo>
                    <a:pt x="3645" y="8109"/>
                  </a:lnTo>
                  <a:lnTo>
                    <a:pt x="3663" y="8053"/>
                  </a:lnTo>
                  <a:lnTo>
                    <a:pt x="3680" y="7997"/>
                  </a:lnTo>
                  <a:lnTo>
                    <a:pt x="3701" y="7948"/>
                  </a:lnTo>
                  <a:lnTo>
                    <a:pt x="3701" y="7941"/>
                  </a:lnTo>
                  <a:lnTo>
                    <a:pt x="3715" y="7899"/>
                  </a:lnTo>
                  <a:lnTo>
                    <a:pt x="3715" y="7895"/>
                  </a:lnTo>
                  <a:lnTo>
                    <a:pt x="3733" y="7857"/>
                  </a:lnTo>
                  <a:lnTo>
                    <a:pt x="3733" y="7853"/>
                  </a:lnTo>
                  <a:lnTo>
                    <a:pt x="3743" y="7822"/>
                  </a:lnTo>
                  <a:lnTo>
                    <a:pt x="3743" y="7818"/>
                  </a:lnTo>
                  <a:cubicBezTo>
                    <a:pt x="3750" y="7811"/>
                    <a:pt x="3754" y="7801"/>
                    <a:pt x="3757" y="7794"/>
                  </a:cubicBezTo>
                  <a:cubicBezTo>
                    <a:pt x="3768" y="7773"/>
                    <a:pt x="3740" y="7692"/>
                    <a:pt x="3726" y="7650"/>
                  </a:cubicBezTo>
                  <a:cubicBezTo>
                    <a:pt x="3698" y="7563"/>
                    <a:pt x="3659" y="7447"/>
                    <a:pt x="3757" y="7409"/>
                  </a:cubicBezTo>
                  <a:cubicBezTo>
                    <a:pt x="3796" y="7395"/>
                    <a:pt x="3834" y="7391"/>
                    <a:pt x="3876" y="7391"/>
                  </a:cubicBezTo>
                  <a:cubicBezTo>
                    <a:pt x="4009" y="7384"/>
                    <a:pt x="4114" y="7370"/>
                    <a:pt x="4156" y="7251"/>
                  </a:cubicBezTo>
                  <a:cubicBezTo>
                    <a:pt x="4198" y="7129"/>
                    <a:pt x="4258" y="7017"/>
                    <a:pt x="4331" y="6911"/>
                  </a:cubicBezTo>
                  <a:cubicBezTo>
                    <a:pt x="4342" y="6782"/>
                    <a:pt x="4373" y="6530"/>
                    <a:pt x="4485" y="6474"/>
                  </a:cubicBezTo>
                  <a:cubicBezTo>
                    <a:pt x="4505" y="6463"/>
                    <a:pt x="4526" y="6458"/>
                    <a:pt x="4546" y="6458"/>
                  </a:cubicBezTo>
                  <a:cubicBezTo>
                    <a:pt x="4567" y="6458"/>
                    <a:pt x="4587" y="6463"/>
                    <a:pt x="4604" y="6474"/>
                  </a:cubicBezTo>
                  <a:lnTo>
                    <a:pt x="4657" y="6505"/>
                  </a:lnTo>
                  <a:cubicBezTo>
                    <a:pt x="4702" y="6531"/>
                    <a:pt x="4794" y="6584"/>
                    <a:pt x="4831" y="6584"/>
                  </a:cubicBezTo>
                  <a:cubicBezTo>
                    <a:pt x="4834" y="6584"/>
                    <a:pt x="4837" y="6583"/>
                    <a:pt x="4839" y="6582"/>
                  </a:cubicBezTo>
                  <a:cubicBezTo>
                    <a:pt x="4846" y="6572"/>
                    <a:pt x="4846" y="6558"/>
                    <a:pt x="4849" y="6540"/>
                  </a:cubicBezTo>
                  <a:cubicBezTo>
                    <a:pt x="4849" y="6449"/>
                    <a:pt x="4916" y="6365"/>
                    <a:pt x="5007" y="6348"/>
                  </a:cubicBezTo>
                  <a:cubicBezTo>
                    <a:pt x="5056" y="6330"/>
                    <a:pt x="5077" y="6323"/>
                    <a:pt x="5091" y="6271"/>
                  </a:cubicBezTo>
                  <a:cubicBezTo>
                    <a:pt x="5105" y="6201"/>
                    <a:pt x="5147" y="6138"/>
                    <a:pt x="5206" y="6096"/>
                  </a:cubicBezTo>
                  <a:cubicBezTo>
                    <a:pt x="5237" y="6079"/>
                    <a:pt x="5269" y="6073"/>
                    <a:pt x="5302" y="6073"/>
                  </a:cubicBezTo>
                  <a:cubicBezTo>
                    <a:pt x="5345" y="6073"/>
                    <a:pt x="5390" y="6084"/>
                    <a:pt x="5434" y="6096"/>
                  </a:cubicBezTo>
                  <a:cubicBezTo>
                    <a:pt x="5449" y="6102"/>
                    <a:pt x="5464" y="6104"/>
                    <a:pt x="5479" y="6104"/>
                  </a:cubicBezTo>
                  <a:cubicBezTo>
                    <a:pt x="5500" y="6104"/>
                    <a:pt x="5521" y="6099"/>
                    <a:pt x="5539" y="6089"/>
                  </a:cubicBezTo>
                  <a:cubicBezTo>
                    <a:pt x="5553" y="6078"/>
                    <a:pt x="5560" y="6061"/>
                    <a:pt x="5560" y="6047"/>
                  </a:cubicBezTo>
                  <a:cubicBezTo>
                    <a:pt x="5560" y="5945"/>
                    <a:pt x="5662" y="5924"/>
                    <a:pt x="5763" y="5903"/>
                  </a:cubicBezTo>
                  <a:cubicBezTo>
                    <a:pt x="5868" y="5889"/>
                    <a:pt x="5966" y="5851"/>
                    <a:pt x="6057" y="5798"/>
                  </a:cubicBezTo>
                  <a:cubicBezTo>
                    <a:pt x="6096" y="5770"/>
                    <a:pt x="6127" y="5746"/>
                    <a:pt x="6162" y="5721"/>
                  </a:cubicBezTo>
                  <a:cubicBezTo>
                    <a:pt x="6267" y="5645"/>
                    <a:pt x="6358" y="5580"/>
                    <a:pt x="6438" y="5580"/>
                  </a:cubicBezTo>
                  <a:cubicBezTo>
                    <a:pt x="6476" y="5580"/>
                    <a:pt x="6511" y="5593"/>
                    <a:pt x="6544" y="5627"/>
                  </a:cubicBezTo>
                  <a:cubicBezTo>
                    <a:pt x="6547" y="5627"/>
                    <a:pt x="6551" y="5630"/>
                    <a:pt x="6554" y="5630"/>
                  </a:cubicBezTo>
                  <a:cubicBezTo>
                    <a:pt x="6607" y="5648"/>
                    <a:pt x="6663" y="5658"/>
                    <a:pt x="6719" y="5662"/>
                  </a:cubicBezTo>
                  <a:lnTo>
                    <a:pt x="6838" y="5662"/>
                  </a:lnTo>
                  <a:cubicBezTo>
                    <a:pt x="6862" y="5662"/>
                    <a:pt x="6886" y="5663"/>
                    <a:pt x="6911" y="5663"/>
                  </a:cubicBezTo>
                  <a:cubicBezTo>
                    <a:pt x="6994" y="5663"/>
                    <a:pt x="7076" y="5658"/>
                    <a:pt x="7160" y="5644"/>
                  </a:cubicBezTo>
                  <a:lnTo>
                    <a:pt x="7167" y="5641"/>
                  </a:lnTo>
                  <a:cubicBezTo>
                    <a:pt x="7188" y="5630"/>
                    <a:pt x="7209" y="5620"/>
                    <a:pt x="7230" y="5606"/>
                  </a:cubicBezTo>
                  <a:cubicBezTo>
                    <a:pt x="7312" y="5557"/>
                    <a:pt x="7430" y="5488"/>
                    <a:pt x="7571" y="5488"/>
                  </a:cubicBezTo>
                  <a:cubicBezTo>
                    <a:pt x="7593" y="5488"/>
                    <a:pt x="7616" y="5490"/>
                    <a:pt x="7640" y="5494"/>
                  </a:cubicBezTo>
                  <a:cubicBezTo>
                    <a:pt x="7660" y="5497"/>
                    <a:pt x="7685" y="5499"/>
                    <a:pt x="7713" y="5499"/>
                  </a:cubicBezTo>
                  <a:cubicBezTo>
                    <a:pt x="7827" y="5499"/>
                    <a:pt x="7991" y="5473"/>
                    <a:pt x="8137" y="5448"/>
                  </a:cubicBezTo>
                  <a:cubicBezTo>
                    <a:pt x="8252" y="5427"/>
                    <a:pt x="8368" y="5417"/>
                    <a:pt x="8487" y="5410"/>
                  </a:cubicBezTo>
                  <a:cubicBezTo>
                    <a:pt x="8606" y="5410"/>
                    <a:pt x="8669" y="5322"/>
                    <a:pt x="8728" y="5249"/>
                  </a:cubicBezTo>
                  <a:cubicBezTo>
                    <a:pt x="8742" y="5228"/>
                    <a:pt x="8760" y="5207"/>
                    <a:pt x="8777" y="5186"/>
                  </a:cubicBezTo>
                  <a:cubicBezTo>
                    <a:pt x="8809" y="5130"/>
                    <a:pt x="8833" y="5074"/>
                    <a:pt x="8851" y="5011"/>
                  </a:cubicBezTo>
                  <a:cubicBezTo>
                    <a:pt x="8886" y="4902"/>
                    <a:pt x="8910" y="4828"/>
                    <a:pt x="8949" y="4786"/>
                  </a:cubicBezTo>
                  <a:lnTo>
                    <a:pt x="8949" y="4779"/>
                  </a:lnTo>
                  <a:lnTo>
                    <a:pt x="8949" y="4776"/>
                  </a:lnTo>
                  <a:lnTo>
                    <a:pt x="8949" y="4769"/>
                  </a:lnTo>
                  <a:lnTo>
                    <a:pt x="8949" y="4765"/>
                  </a:lnTo>
                  <a:lnTo>
                    <a:pt x="8949" y="4758"/>
                  </a:lnTo>
                  <a:lnTo>
                    <a:pt x="8949" y="4751"/>
                  </a:lnTo>
                  <a:lnTo>
                    <a:pt x="8949" y="4744"/>
                  </a:lnTo>
                  <a:lnTo>
                    <a:pt x="8949" y="4737"/>
                  </a:lnTo>
                  <a:lnTo>
                    <a:pt x="8949" y="4727"/>
                  </a:lnTo>
                  <a:lnTo>
                    <a:pt x="8949" y="4720"/>
                  </a:lnTo>
                  <a:lnTo>
                    <a:pt x="8949" y="4709"/>
                  </a:lnTo>
                  <a:lnTo>
                    <a:pt x="8949" y="4695"/>
                  </a:lnTo>
                  <a:lnTo>
                    <a:pt x="8949" y="4688"/>
                  </a:lnTo>
                  <a:lnTo>
                    <a:pt x="8949" y="4671"/>
                  </a:lnTo>
                  <a:lnTo>
                    <a:pt x="8949" y="4664"/>
                  </a:lnTo>
                  <a:lnTo>
                    <a:pt x="8949" y="4646"/>
                  </a:lnTo>
                  <a:lnTo>
                    <a:pt x="8949" y="4639"/>
                  </a:lnTo>
                  <a:lnTo>
                    <a:pt x="8949" y="4622"/>
                  </a:lnTo>
                  <a:lnTo>
                    <a:pt x="8949" y="4611"/>
                  </a:lnTo>
                  <a:lnTo>
                    <a:pt x="8949" y="4590"/>
                  </a:lnTo>
                  <a:lnTo>
                    <a:pt x="8949" y="4580"/>
                  </a:lnTo>
                  <a:lnTo>
                    <a:pt x="8949" y="4562"/>
                  </a:lnTo>
                  <a:lnTo>
                    <a:pt x="8949" y="4548"/>
                  </a:lnTo>
                  <a:lnTo>
                    <a:pt x="8949" y="4527"/>
                  </a:lnTo>
                  <a:lnTo>
                    <a:pt x="8949" y="4412"/>
                  </a:lnTo>
                  <a:lnTo>
                    <a:pt x="8949" y="4398"/>
                  </a:lnTo>
                  <a:lnTo>
                    <a:pt x="8949" y="4370"/>
                  </a:lnTo>
                  <a:lnTo>
                    <a:pt x="8949" y="4328"/>
                  </a:lnTo>
                  <a:lnTo>
                    <a:pt x="8949" y="4307"/>
                  </a:lnTo>
                  <a:lnTo>
                    <a:pt x="8949" y="4279"/>
                  </a:lnTo>
                  <a:lnTo>
                    <a:pt x="8949" y="4258"/>
                  </a:lnTo>
                  <a:lnTo>
                    <a:pt x="8949" y="4230"/>
                  </a:lnTo>
                  <a:lnTo>
                    <a:pt x="8949" y="4205"/>
                  </a:lnTo>
                  <a:lnTo>
                    <a:pt x="8949" y="4174"/>
                  </a:lnTo>
                  <a:lnTo>
                    <a:pt x="8949" y="4153"/>
                  </a:lnTo>
                  <a:lnTo>
                    <a:pt x="8949" y="4118"/>
                  </a:lnTo>
                  <a:lnTo>
                    <a:pt x="8949" y="4093"/>
                  </a:lnTo>
                  <a:lnTo>
                    <a:pt x="8949" y="4062"/>
                  </a:lnTo>
                  <a:lnTo>
                    <a:pt x="8949" y="4034"/>
                  </a:lnTo>
                  <a:lnTo>
                    <a:pt x="8949" y="4002"/>
                  </a:lnTo>
                  <a:lnTo>
                    <a:pt x="8949" y="3939"/>
                  </a:lnTo>
                  <a:lnTo>
                    <a:pt x="8949" y="3908"/>
                  </a:lnTo>
                  <a:lnTo>
                    <a:pt x="8949" y="3876"/>
                  </a:lnTo>
                  <a:lnTo>
                    <a:pt x="8949" y="3838"/>
                  </a:lnTo>
                  <a:lnTo>
                    <a:pt x="8949" y="3810"/>
                  </a:lnTo>
                  <a:lnTo>
                    <a:pt x="8949" y="3768"/>
                  </a:lnTo>
                  <a:lnTo>
                    <a:pt x="8949" y="3736"/>
                  </a:lnTo>
                  <a:lnTo>
                    <a:pt x="8949" y="3694"/>
                  </a:lnTo>
                  <a:lnTo>
                    <a:pt x="8949" y="3663"/>
                  </a:lnTo>
                  <a:lnTo>
                    <a:pt x="8949" y="3617"/>
                  </a:lnTo>
                  <a:lnTo>
                    <a:pt x="8949" y="3589"/>
                  </a:lnTo>
                  <a:lnTo>
                    <a:pt x="8949" y="3540"/>
                  </a:lnTo>
                  <a:lnTo>
                    <a:pt x="8949" y="3509"/>
                  </a:lnTo>
                  <a:lnTo>
                    <a:pt x="8949" y="3460"/>
                  </a:lnTo>
                  <a:lnTo>
                    <a:pt x="8931" y="3463"/>
                  </a:lnTo>
                  <a:cubicBezTo>
                    <a:pt x="8756" y="3498"/>
                    <a:pt x="8567" y="3540"/>
                    <a:pt x="8564" y="3544"/>
                  </a:cubicBezTo>
                  <a:lnTo>
                    <a:pt x="8522" y="3551"/>
                  </a:lnTo>
                  <a:lnTo>
                    <a:pt x="8483" y="3561"/>
                  </a:lnTo>
                  <a:lnTo>
                    <a:pt x="8483" y="3477"/>
                  </a:lnTo>
                  <a:lnTo>
                    <a:pt x="8483" y="3474"/>
                  </a:lnTo>
                  <a:lnTo>
                    <a:pt x="8483" y="3463"/>
                  </a:lnTo>
                  <a:lnTo>
                    <a:pt x="8483" y="3460"/>
                  </a:lnTo>
                  <a:lnTo>
                    <a:pt x="8483" y="3449"/>
                  </a:lnTo>
                  <a:lnTo>
                    <a:pt x="8483" y="3439"/>
                  </a:lnTo>
                  <a:lnTo>
                    <a:pt x="8483" y="3428"/>
                  </a:lnTo>
                  <a:lnTo>
                    <a:pt x="8483" y="3414"/>
                  </a:lnTo>
                  <a:lnTo>
                    <a:pt x="8483" y="3400"/>
                  </a:lnTo>
                  <a:lnTo>
                    <a:pt x="8483" y="3383"/>
                  </a:lnTo>
                  <a:lnTo>
                    <a:pt x="8483" y="3369"/>
                  </a:lnTo>
                  <a:cubicBezTo>
                    <a:pt x="8483" y="3365"/>
                    <a:pt x="8483" y="3355"/>
                    <a:pt x="8480" y="3348"/>
                  </a:cubicBezTo>
                  <a:cubicBezTo>
                    <a:pt x="8476" y="3337"/>
                    <a:pt x="8480" y="3337"/>
                    <a:pt x="8476" y="3334"/>
                  </a:cubicBezTo>
                  <a:cubicBezTo>
                    <a:pt x="8476" y="3330"/>
                    <a:pt x="8473" y="3316"/>
                    <a:pt x="8473" y="3309"/>
                  </a:cubicBezTo>
                  <a:lnTo>
                    <a:pt x="8469" y="3295"/>
                  </a:lnTo>
                  <a:cubicBezTo>
                    <a:pt x="8469" y="3285"/>
                    <a:pt x="8466" y="3278"/>
                    <a:pt x="8462" y="3267"/>
                  </a:cubicBezTo>
                  <a:lnTo>
                    <a:pt x="8459" y="3253"/>
                  </a:lnTo>
                  <a:cubicBezTo>
                    <a:pt x="8455" y="3243"/>
                    <a:pt x="8452" y="3232"/>
                    <a:pt x="8448" y="3225"/>
                  </a:cubicBezTo>
                  <a:lnTo>
                    <a:pt x="8445" y="3211"/>
                  </a:lnTo>
                  <a:cubicBezTo>
                    <a:pt x="8441" y="3201"/>
                    <a:pt x="8438" y="3190"/>
                    <a:pt x="8434" y="3180"/>
                  </a:cubicBezTo>
                  <a:lnTo>
                    <a:pt x="8427" y="3169"/>
                  </a:lnTo>
                  <a:cubicBezTo>
                    <a:pt x="8424" y="3159"/>
                    <a:pt x="8420" y="3148"/>
                    <a:pt x="8413" y="3138"/>
                  </a:cubicBezTo>
                  <a:cubicBezTo>
                    <a:pt x="8410" y="3127"/>
                    <a:pt x="8410" y="3127"/>
                    <a:pt x="8406" y="3120"/>
                  </a:cubicBezTo>
                  <a:cubicBezTo>
                    <a:pt x="8403" y="3117"/>
                    <a:pt x="8396" y="3103"/>
                    <a:pt x="8392" y="3096"/>
                  </a:cubicBezTo>
                  <a:cubicBezTo>
                    <a:pt x="8385" y="3085"/>
                    <a:pt x="8385" y="3082"/>
                    <a:pt x="8382" y="3078"/>
                  </a:cubicBezTo>
                  <a:cubicBezTo>
                    <a:pt x="8375" y="3071"/>
                    <a:pt x="8371" y="3064"/>
                    <a:pt x="8364" y="3054"/>
                  </a:cubicBezTo>
                  <a:cubicBezTo>
                    <a:pt x="8361" y="3047"/>
                    <a:pt x="8354" y="3043"/>
                    <a:pt x="8350" y="3036"/>
                  </a:cubicBezTo>
                  <a:cubicBezTo>
                    <a:pt x="8343" y="3033"/>
                    <a:pt x="8340" y="3026"/>
                    <a:pt x="8333" y="3019"/>
                  </a:cubicBezTo>
                  <a:cubicBezTo>
                    <a:pt x="8329" y="3012"/>
                    <a:pt x="8322" y="3005"/>
                    <a:pt x="8315" y="3001"/>
                  </a:cubicBezTo>
                  <a:cubicBezTo>
                    <a:pt x="8308" y="2994"/>
                    <a:pt x="8305" y="2991"/>
                    <a:pt x="8298" y="2987"/>
                  </a:cubicBezTo>
                  <a:cubicBezTo>
                    <a:pt x="8284" y="2977"/>
                    <a:pt x="8270" y="2966"/>
                    <a:pt x="8256" y="2959"/>
                  </a:cubicBezTo>
                  <a:cubicBezTo>
                    <a:pt x="8004" y="2812"/>
                    <a:pt x="7671" y="2774"/>
                    <a:pt x="7668" y="2774"/>
                  </a:cubicBezTo>
                  <a:lnTo>
                    <a:pt x="7664" y="2774"/>
                  </a:lnTo>
                  <a:lnTo>
                    <a:pt x="7633" y="2770"/>
                  </a:lnTo>
                  <a:lnTo>
                    <a:pt x="7619" y="2742"/>
                  </a:lnTo>
                  <a:cubicBezTo>
                    <a:pt x="7619" y="2738"/>
                    <a:pt x="7426" y="2399"/>
                    <a:pt x="7282" y="2255"/>
                  </a:cubicBezTo>
                  <a:lnTo>
                    <a:pt x="7272" y="2245"/>
                  </a:lnTo>
                  <a:lnTo>
                    <a:pt x="7261" y="2238"/>
                  </a:lnTo>
                  <a:lnTo>
                    <a:pt x="7251" y="2231"/>
                  </a:lnTo>
                  <a:lnTo>
                    <a:pt x="7233" y="2217"/>
                  </a:lnTo>
                  <a:cubicBezTo>
                    <a:pt x="6915" y="1982"/>
                    <a:pt x="5294" y="901"/>
                    <a:pt x="39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55"/>
            <p:cNvSpPr/>
            <p:nvPr/>
          </p:nvSpPr>
          <p:spPr>
            <a:xfrm>
              <a:off x="5759233" y="2982571"/>
              <a:ext cx="26" cy="392"/>
            </a:xfrm>
            <a:custGeom>
              <a:avLst/>
              <a:gdLst/>
              <a:ahLst/>
              <a:cxnLst/>
              <a:rect l="l" t="t" r="r" b="b"/>
              <a:pathLst>
                <a:path w="1" h="15" extrusionOk="0">
                  <a:moveTo>
                    <a:pt x="1" y="14"/>
                  </a:moveTo>
                  <a:lnTo>
                    <a:pt x="1" y="0"/>
                  </a:lnTo>
                  <a:cubicBezTo>
                    <a:pt x="1" y="4"/>
                    <a:pt x="1" y="11"/>
                    <a:pt x="1"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55"/>
            <p:cNvSpPr/>
            <p:nvPr/>
          </p:nvSpPr>
          <p:spPr>
            <a:xfrm>
              <a:off x="5759338" y="2984586"/>
              <a:ext cx="26" cy="2224"/>
            </a:xfrm>
            <a:custGeom>
              <a:avLst/>
              <a:gdLst/>
              <a:ahLst/>
              <a:cxnLst/>
              <a:rect l="l" t="t" r="r" b="b"/>
              <a:pathLst>
                <a:path w="1" h="85" extrusionOk="0">
                  <a:moveTo>
                    <a:pt x="0" y="0"/>
                  </a:moveTo>
                  <a:lnTo>
                    <a:pt x="0" y="84"/>
                  </a:lnTo>
                  <a:lnTo>
                    <a:pt x="0" y="8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55"/>
            <p:cNvSpPr/>
            <p:nvPr/>
          </p:nvSpPr>
          <p:spPr>
            <a:xfrm>
              <a:off x="5726343" y="2951590"/>
              <a:ext cx="576" cy="392"/>
            </a:xfrm>
            <a:custGeom>
              <a:avLst/>
              <a:gdLst/>
              <a:ahLst/>
              <a:cxnLst/>
              <a:rect l="l" t="t" r="r" b="b"/>
              <a:pathLst>
                <a:path w="22" h="15" extrusionOk="0">
                  <a:moveTo>
                    <a:pt x="22" y="1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55"/>
            <p:cNvSpPr/>
            <p:nvPr/>
          </p:nvSpPr>
          <p:spPr>
            <a:xfrm>
              <a:off x="5754654" y="2972131"/>
              <a:ext cx="576" cy="471"/>
            </a:xfrm>
            <a:custGeom>
              <a:avLst/>
              <a:gdLst/>
              <a:ahLst/>
              <a:cxnLst/>
              <a:rect l="l" t="t" r="r" b="b"/>
              <a:pathLst>
                <a:path w="22" h="18" extrusionOk="0">
                  <a:moveTo>
                    <a:pt x="1" y="0"/>
                  </a:moveTo>
                  <a:cubicBezTo>
                    <a:pt x="8" y="7"/>
                    <a:pt x="15" y="11"/>
                    <a:pt x="22" y="18"/>
                  </a:cubicBezTo>
                  <a:cubicBezTo>
                    <a:pt x="15" y="11"/>
                    <a:pt x="8"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55"/>
            <p:cNvSpPr/>
            <p:nvPr/>
          </p:nvSpPr>
          <p:spPr>
            <a:xfrm>
              <a:off x="5758134" y="2977626"/>
              <a:ext cx="131" cy="392"/>
            </a:xfrm>
            <a:custGeom>
              <a:avLst/>
              <a:gdLst/>
              <a:ahLst/>
              <a:cxnLst/>
              <a:rect l="l" t="t" r="r" b="b"/>
              <a:pathLst>
                <a:path w="5" h="15" extrusionOk="0">
                  <a:moveTo>
                    <a:pt x="1" y="0"/>
                  </a:moveTo>
                  <a:lnTo>
                    <a:pt x="1" y="0"/>
                  </a:lnTo>
                  <a:cubicBezTo>
                    <a:pt x="1" y="1"/>
                    <a:pt x="1" y="2"/>
                    <a:pt x="2" y="4"/>
                  </a:cubicBezTo>
                  <a:lnTo>
                    <a:pt x="2" y="4"/>
                  </a:lnTo>
                  <a:lnTo>
                    <a:pt x="1" y="0"/>
                  </a:lnTo>
                  <a:close/>
                  <a:moveTo>
                    <a:pt x="2" y="4"/>
                  </a:moveTo>
                  <a:lnTo>
                    <a:pt x="4" y="14"/>
                  </a:lnTo>
                  <a:cubicBezTo>
                    <a:pt x="4" y="9"/>
                    <a:pt x="3" y="6"/>
                    <a:pt x="2"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55"/>
            <p:cNvSpPr/>
            <p:nvPr/>
          </p:nvSpPr>
          <p:spPr>
            <a:xfrm>
              <a:off x="5727181" y="2952139"/>
              <a:ext cx="209" cy="209"/>
            </a:xfrm>
            <a:custGeom>
              <a:avLst/>
              <a:gdLst/>
              <a:ahLst/>
              <a:cxnLst/>
              <a:rect l="l" t="t" r="r" b="b"/>
              <a:pathLst>
                <a:path w="8" h="8" extrusionOk="0">
                  <a:moveTo>
                    <a:pt x="7"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55"/>
            <p:cNvSpPr/>
            <p:nvPr/>
          </p:nvSpPr>
          <p:spPr>
            <a:xfrm>
              <a:off x="5758788" y="2979824"/>
              <a:ext cx="105" cy="392"/>
            </a:xfrm>
            <a:custGeom>
              <a:avLst/>
              <a:gdLst/>
              <a:ahLst/>
              <a:cxnLst/>
              <a:rect l="l" t="t" r="r" b="b"/>
              <a:pathLst>
                <a:path w="4" h="15" extrusionOk="0">
                  <a:moveTo>
                    <a:pt x="4"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55"/>
            <p:cNvSpPr/>
            <p:nvPr/>
          </p:nvSpPr>
          <p:spPr>
            <a:xfrm>
              <a:off x="5759155" y="2981734"/>
              <a:ext cx="26" cy="392"/>
            </a:xfrm>
            <a:custGeom>
              <a:avLst/>
              <a:gdLst/>
              <a:ahLst/>
              <a:cxnLst/>
              <a:rect l="l" t="t" r="r" b="b"/>
              <a:pathLst>
                <a:path w="1" h="15" extrusionOk="0">
                  <a:moveTo>
                    <a:pt x="0" y="15"/>
                  </a:moveTo>
                  <a:lnTo>
                    <a:pt x="0" y="1"/>
                  </a:lnTo>
                  <a:cubicBezTo>
                    <a:pt x="0" y="4"/>
                    <a:pt x="0" y="11"/>
                    <a:pt x="0"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55"/>
            <p:cNvSpPr/>
            <p:nvPr/>
          </p:nvSpPr>
          <p:spPr>
            <a:xfrm>
              <a:off x="5757140" y="2975323"/>
              <a:ext cx="209" cy="392"/>
            </a:xfrm>
            <a:custGeom>
              <a:avLst/>
              <a:gdLst/>
              <a:ahLst/>
              <a:cxnLst/>
              <a:rect l="l" t="t" r="r" b="b"/>
              <a:pathLst>
                <a:path w="8" h="15" extrusionOk="0">
                  <a:moveTo>
                    <a:pt x="0" y="1"/>
                  </a:moveTo>
                  <a:lnTo>
                    <a:pt x="0" y="1"/>
                  </a:lnTo>
                  <a:cubicBezTo>
                    <a:pt x="0" y="3"/>
                    <a:pt x="2" y="6"/>
                    <a:pt x="4" y="9"/>
                  </a:cubicBezTo>
                  <a:lnTo>
                    <a:pt x="4" y="9"/>
                  </a:lnTo>
                  <a:cubicBezTo>
                    <a:pt x="3" y="6"/>
                    <a:pt x="2" y="3"/>
                    <a:pt x="0" y="1"/>
                  </a:cubicBezTo>
                  <a:close/>
                  <a:moveTo>
                    <a:pt x="4" y="9"/>
                  </a:moveTo>
                  <a:cubicBezTo>
                    <a:pt x="5" y="11"/>
                    <a:pt x="6" y="13"/>
                    <a:pt x="7" y="15"/>
                  </a:cubicBezTo>
                  <a:cubicBezTo>
                    <a:pt x="6" y="13"/>
                    <a:pt x="5" y="11"/>
                    <a:pt x="4" y="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55"/>
            <p:cNvSpPr/>
            <p:nvPr/>
          </p:nvSpPr>
          <p:spPr>
            <a:xfrm>
              <a:off x="5756407" y="2974146"/>
              <a:ext cx="392" cy="471"/>
            </a:xfrm>
            <a:custGeom>
              <a:avLst/>
              <a:gdLst/>
              <a:ahLst/>
              <a:cxnLst/>
              <a:rect l="l" t="t" r="r" b="b"/>
              <a:pathLst>
                <a:path w="15" h="18" extrusionOk="0">
                  <a:moveTo>
                    <a:pt x="14" y="18"/>
                  </a:moveTo>
                  <a:cubicBezTo>
                    <a:pt x="11" y="11"/>
                    <a:pt x="4" y="7"/>
                    <a:pt x="0" y="0"/>
                  </a:cubicBezTo>
                  <a:cubicBezTo>
                    <a:pt x="4" y="7"/>
                    <a:pt x="11" y="11"/>
                    <a:pt x="14"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55"/>
            <p:cNvSpPr/>
            <p:nvPr/>
          </p:nvSpPr>
          <p:spPr>
            <a:xfrm>
              <a:off x="5758422" y="2978725"/>
              <a:ext cx="209" cy="392"/>
            </a:xfrm>
            <a:custGeom>
              <a:avLst/>
              <a:gdLst/>
              <a:ahLst/>
              <a:cxnLst/>
              <a:rect l="l" t="t" r="r" b="b"/>
              <a:pathLst>
                <a:path w="8" h="15" extrusionOk="0">
                  <a:moveTo>
                    <a:pt x="7"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55"/>
            <p:cNvSpPr/>
            <p:nvPr/>
          </p:nvSpPr>
          <p:spPr>
            <a:xfrm>
              <a:off x="5736443" y="2965327"/>
              <a:ext cx="1308" cy="863"/>
            </a:xfrm>
            <a:custGeom>
              <a:avLst/>
              <a:gdLst/>
              <a:ahLst/>
              <a:cxnLst/>
              <a:rect l="l" t="t" r="r" b="b"/>
              <a:pathLst>
                <a:path w="50" h="33" extrusionOk="0">
                  <a:moveTo>
                    <a:pt x="0" y="1"/>
                  </a:moveTo>
                  <a:lnTo>
                    <a:pt x="18" y="29"/>
                  </a:lnTo>
                  <a:lnTo>
                    <a:pt x="49" y="33"/>
                  </a:lnTo>
                  <a:lnTo>
                    <a:pt x="18" y="2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55"/>
            <p:cNvSpPr/>
            <p:nvPr/>
          </p:nvSpPr>
          <p:spPr>
            <a:xfrm>
              <a:off x="5759338" y="2983199"/>
              <a:ext cx="26" cy="392"/>
            </a:xfrm>
            <a:custGeom>
              <a:avLst/>
              <a:gdLst/>
              <a:ahLst/>
              <a:cxnLst/>
              <a:rect l="l" t="t" r="r" b="b"/>
              <a:pathLst>
                <a:path w="1" h="15" extrusionOk="0">
                  <a:moveTo>
                    <a:pt x="0" y="15"/>
                  </a:moveTo>
                  <a:lnTo>
                    <a:pt x="0" y="1"/>
                  </a:lnTo>
                  <a:cubicBezTo>
                    <a:pt x="0" y="8"/>
                    <a:pt x="0" y="11"/>
                    <a:pt x="0"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55"/>
            <p:cNvSpPr/>
            <p:nvPr/>
          </p:nvSpPr>
          <p:spPr>
            <a:xfrm>
              <a:off x="5761431" y="2984220"/>
              <a:ext cx="9655" cy="2119"/>
            </a:xfrm>
            <a:custGeom>
              <a:avLst/>
              <a:gdLst/>
              <a:ahLst/>
              <a:cxnLst/>
              <a:rect l="l" t="t" r="r" b="b"/>
              <a:pathLst>
                <a:path w="369" h="81" extrusionOk="0">
                  <a:moveTo>
                    <a:pt x="368" y="0"/>
                  </a:moveTo>
                  <a:cubicBezTo>
                    <a:pt x="193" y="35"/>
                    <a:pt x="4" y="81"/>
                    <a:pt x="1" y="81"/>
                  </a:cubicBezTo>
                  <a:cubicBezTo>
                    <a:pt x="4" y="81"/>
                    <a:pt x="193" y="39"/>
                    <a:pt x="3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55"/>
            <p:cNvSpPr/>
            <p:nvPr/>
          </p:nvSpPr>
          <p:spPr>
            <a:xfrm>
              <a:off x="5640155" y="2893605"/>
              <a:ext cx="86214" cy="58011"/>
            </a:xfrm>
            <a:custGeom>
              <a:avLst/>
              <a:gdLst/>
              <a:ahLst/>
              <a:cxnLst/>
              <a:rect l="l" t="t" r="r" b="b"/>
              <a:pathLst>
                <a:path w="3295" h="2217" extrusionOk="0">
                  <a:moveTo>
                    <a:pt x="1" y="1"/>
                  </a:moveTo>
                  <a:cubicBezTo>
                    <a:pt x="754" y="501"/>
                    <a:pt x="1590" y="1057"/>
                    <a:pt x="2239" y="1493"/>
                  </a:cubicBezTo>
                  <a:lnTo>
                    <a:pt x="2239" y="1493"/>
                  </a:lnTo>
                  <a:cubicBezTo>
                    <a:pt x="1613" y="1072"/>
                    <a:pt x="800" y="530"/>
                    <a:pt x="1" y="1"/>
                  </a:cubicBezTo>
                  <a:close/>
                  <a:moveTo>
                    <a:pt x="2239" y="1493"/>
                  </a:moveTo>
                  <a:lnTo>
                    <a:pt x="2239" y="1493"/>
                  </a:lnTo>
                  <a:cubicBezTo>
                    <a:pt x="2764" y="1847"/>
                    <a:pt x="3156" y="2115"/>
                    <a:pt x="3295" y="2217"/>
                  </a:cubicBezTo>
                  <a:cubicBezTo>
                    <a:pt x="3155" y="2113"/>
                    <a:pt x="2757" y="1841"/>
                    <a:pt x="2239" y="149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55"/>
            <p:cNvSpPr/>
            <p:nvPr/>
          </p:nvSpPr>
          <p:spPr>
            <a:xfrm>
              <a:off x="5753189" y="2971032"/>
              <a:ext cx="1125" cy="759"/>
            </a:xfrm>
            <a:custGeom>
              <a:avLst/>
              <a:gdLst/>
              <a:ahLst/>
              <a:cxnLst/>
              <a:rect l="l" t="t" r="r" b="b"/>
              <a:pathLst>
                <a:path w="43" h="29" extrusionOk="0">
                  <a:moveTo>
                    <a:pt x="43" y="28"/>
                  </a:moveTo>
                  <a:cubicBezTo>
                    <a:pt x="29" y="18"/>
                    <a:pt x="15" y="7"/>
                    <a:pt x="1" y="0"/>
                  </a:cubicBezTo>
                  <a:cubicBezTo>
                    <a:pt x="15" y="7"/>
                    <a:pt x="29" y="18"/>
                    <a:pt x="43"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55"/>
            <p:cNvSpPr/>
            <p:nvPr/>
          </p:nvSpPr>
          <p:spPr>
            <a:xfrm>
              <a:off x="5755675" y="2973047"/>
              <a:ext cx="392" cy="576"/>
            </a:xfrm>
            <a:custGeom>
              <a:avLst/>
              <a:gdLst/>
              <a:ahLst/>
              <a:cxnLst/>
              <a:rect l="l" t="t" r="r" b="b"/>
              <a:pathLst>
                <a:path w="15" h="22" extrusionOk="0">
                  <a:moveTo>
                    <a:pt x="0" y="0"/>
                  </a:moveTo>
                  <a:cubicBezTo>
                    <a:pt x="4" y="11"/>
                    <a:pt x="7" y="14"/>
                    <a:pt x="14" y="21"/>
                  </a:cubicBezTo>
                  <a:cubicBezTo>
                    <a:pt x="7" y="14"/>
                    <a:pt x="4" y="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55"/>
            <p:cNvSpPr/>
            <p:nvPr/>
          </p:nvSpPr>
          <p:spPr>
            <a:xfrm>
              <a:off x="5759338" y="2983853"/>
              <a:ext cx="26" cy="288"/>
            </a:xfrm>
            <a:custGeom>
              <a:avLst/>
              <a:gdLst/>
              <a:ahLst/>
              <a:cxnLst/>
              <a:rect l="l" t="t" r="r" b="b"/>
              <a:pathLst>
                <a:path w="1" h="11" extrusionOk="0">
                  <a:moveTo>
                    <a:pt x="0" y="11"/>
                  </a:moveTo>
                  <a:lnTo>
                    <a:pt x="0" y="0"/>
                  </a:lnTo>
                  <a:cubicBezTo>
                    <a:pt x="0" y="4"/>
                    <a:pt x="0" y="7"/>
                    <a:pt x="0"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55"/>
            <p:cNvSpPr/>
            <p:nvPr/>
          </p:nvSpPr>
          <p:spPr>
            <a:xfrm>
              <a:off x="5759338" y="2984298"/>
              <a:ext cx="26" cy="209"/>
            </a:xfrm>
            <a:custGeom>
              <a:avLst/>
              <a:gdLst/>
              <a:ahLst/>
              <a:cxnLst/>
              <a:rect l="l" t="t" r="r" b="b"/>
              <a:pathLst>
                <a:path w="1" h="8" extrusionOk="0">
                  <a:moveTo>
                    <a:pt x="0"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55"/>
            <p:cNvSpPr/>
            <p:nvPr/>
          </p:nvSpPr>
          <p:spPr>
            <a:xfrm>
              <a:off x="5771505" y="2984115"/>
              <a:ext cx="131" cy="26"/>
            </a:xfrm>
            <a:custGeom>
              <a:avLst/>
              <a:gdLst/>
              <a:ahLst/>
              <a:cxnLst/>
              <a:rect l="l" t="t" r="r" b="b"/>
              <a:pathLst>
                <a:path w="5" h="1" extrusionOk="0">
                  <a:moveTo>
                    <a:pt x="1" y="1"/>
                  </a:moveTo>
                  <a:lnTo>
                    <a:pt x="4" y="1"/>
                  </a:ln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55"/>
            <p:cNvSpPr/>
            <p:nvPr/>
          </p:nvSpPr>
          <p:spPr>
            <a:xfrm>
              <a:off x="5758971" y="2980818"/>
              <a:ext cx="105" cy="392"/>
            </a:xfrm>
            <a:custGeom>
              <a:avLst/>
              <a:gdLst/>
              <a:ahLst/>
              <a:cxnLst/>
              <a:rect l="l" t="t" r="r" b="b"/>
              <a:pathLst>
                <a:path w="4" h="15" extrusionOk="0">
                  <a:moveTo>
                    <a:pt x="0" y="1"/>
                  </a:moveTo>
                  <a:cubicBezTo>
                    <a:pt x="0" y="4"/>
                    <a:pt x="0" y="11"/>
                    <a:pt x="4" y="15"/>
                  </a:cubicBezTo>
                  <a:cubicBezTo>
                    <a:pt x="4" y="11"/>
                    <a:pt x="4" y="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55"/>
            <p:cNvSpPr/>
            <p:nvPr/>
          </p:nvSpPr>
          <p:spPr>
            <a:xfrm>
              <a:off x="5757689" y="2976527"/>
              <a:ext cx="209" cy="288"/>
            </a:xfrm>
            <a:custGeom>
              <a:avLst/>
              <a:gdLst/>
              <a:ahLst/>
              <a:cxnLst/>
              <a:rect l="l" t="t" r="r" b="b"/>
              <a:pathLst>
                <a:path w="8" h="11" extrusionOk="0">
                  <a:moveTo>
                    <a:pt x="7" y="11"/>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5"/>
            <p:cNvSpPr/>
            <p:nvPr/>
          </p:nvSpPr>
          <p:spPr>
            <a:xfrm>
              <a:off x="5549833" y="3072244"/>
              <a:ext cx="209" cy="2957"/>
            </a:xfrm>
            <a:custGeom>
              <a:avLst/>
              <a:gdLst/>
              <a:ahLst/>
              <a:cxnLst/>
              <a:rect l="l" t="t" r="r" b="b"/>
              <a:pathLst>
                <a:path w="8" h="113" extrusionOk="0">
                  <a:moveTo>
                    <a:pt x="1" y="0"/>
                  </a:moveTo>
                  <a:cubicBezTo>
                    <a:pt x="4" y="35"/>
                    <a:pt x="8" y="74"/>
                    <a:pt x="8" y="113"/>
                  </a:cubicBezTo>
                  <a:cubicBezTo>
                    <a:pt x="8" y="70"/>
                    <a:pt x="4" y="28"/>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5"/>
            <p:cNvSpPr/>
            <p:nvPr/>
          </p:nvSpPr>
          <p:spPr>
            <a:xfrm>
              <a:off x="5549833" y="3081402"/>
              <a:ext cx="26" cy="1047"/>
            </a:xfrm>
            <a:custGeom>
              <a:avLst/>
              <a:gdLst/>
              <a:ahLst/>
              <a:cxnLst/>
              <a:rect l="l" t="t" r="r" b="b"/>
              <a:pathLst>
                <a:path w="1" h="40" extrusionOk="0">
                  <a:moveTo>
                    <a:pt x="1" y="39"/>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55"/>
            <p:cNvSpPr/>
            <p:nvPr/>
          </p:nvSpPr>
          <p:spPr>
            <a:xfrm>
              <a:off x="5537012" y="3048275"/>
              <a:ext cx="3140" cy="5207"/>
            </a:xfrm>
            <a:custGeom>
              <a:avLst/>
              <a:gdLst/>
              <a:ahLst/>
              <a:cxnLst/>
              <a:rect l="l" t="t" r="r" b="b"/>
              <a:pathLst>
                <a:path w="120" h="199" extrusionOk="0">
                  <a:moveTo>
                    <a:pt x="1" y="0"/>
                  </a:moveTo>
                  <a:cubicBezTo>
                    <a:pt x="4" y="17"/>
                    <a:pt x="11" y="31"/>
                    <a:pt x="11" y="38"/>
                  </a:cubicBezTo>
                  <a:lnTo>
                    <a:pt x="120" y="199"/>
                  </a:lnTo>
                  <a:lnTo>
                    <a:pt x="15" y="38"/>
                  </a:lnTo>
                  <a:cubicBezTo>
                    <a:pt x="11" y="31"/>
                    <a:pt x="4" y="1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55"/>
            <p:cNvSpPr/>
            <p:nvPr/>
          </p:nvSpPr>
          <p:spPr>
            <a:xfrm>
              <a:off x="5605434" y="3108144"/>
              <a:ext cx="392" cy="314"/>
            </a:xfrm>
            <a:custGeom>
              <a:avLst/>
              <a:gdLst/>
              <a:ahLst/>
              <a:cxnLst/>
              <a:rect l="l" t="t" r="r" b="b"/>
              <a:pathLst>
                <a:path w="15" h="12" extrusionOk="0">
                  <a:moveTo>
                    <a:pt x="15"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5"/>
            <p:cNvSpPr/>
            <p:nvPr/>
          </p:nvSpPr>
          <p:spPr>
            <a:xfrm>
              <a:off x="5608836" y="3111075"/>
              <a:ext cx="209" cy="314"/>
            </a:xfrm>
            <a:custGeom>
              <a:avLst/>
              <a:gdLst/>
              <a:ahLst/>
              <a:cxnLst/>
              <a:rect l="l" t="t" r="r" b="b"/>
              <a:pathLst>
                <a:path w="8" h="12" extrusionOk="0">
                  <a:moveTo>
                    <a:pt x="7" y="1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5"/>
            <p:cNvSpPr/>
            <p:nvPr/>
          </p:nvSpPr>
          <p:spPr>
            <a:xfrm>
              <a:off x="5627517" y="3108328"/>
              <a:ext cx="863" cy="497"/>
            </a:xfrm>
            <a:custGeom>
              <a:avLst/>
              <a:gdLst/>
              <a:ahLst/>
              <a:cxnLst/>
              <a:rect l="l" t="t" r="r" b="b"/>
              <a:pathLst>
                <a:path w="33" h="19" extrusionOk="0">
                  <a:moveTo>
                    <a:pt x="32" y="1"/>
                  </a:moveTo>
                  <a:cubicBezTo>
                    <a:pt x="22" y="4"/>
                    <a:pt x="11" y="11"/>
                    <a:pt x="1" y="18"/>
                  </a:cubicBezTo>
                  <a:cubicBezTo>
                    <a:pt x="11" y="11"/>
                    <a:pt x="22" y="4"/>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5"/>
            <p:cNvSpPr/>
            <p:nvPr/>
          </p:nvSpPr>
          <p:spPr>
            <a:xfrm>
              <a:off x="5597192" y="3110813"/>
              <a:ext cx="1413" cy="576"/>
            </a:xfrm>
            <a:custGeom>
              <a:avLst/>
              <a:gdLst/>
              <a:ahLst/>
              <a:cxnLst/>
              <a:rect l="l" t="t" r="r" b="b"/>
              <a:pathLst>
                <a:path w="54" h="22" extrusionOk="0">
                  <a:moveTo>
                    <a:pt x="1" y="0"/>
                  </a:moveTo>
                  <a:lnTo>
                    <a:pt x="11" y="11"/>
                  </a:lnTo>
                  <a:cubicBezTo>
                    <a:pt x="22" y="18"/>
                    <a:pt x="36" y="21"/>
                    <a:pt x="50" y="21"/>
                  </a:cubicBezTo>
                  <a:lnTo>
                    <a:pt x="53" y="21"/>
                  </a:lnTo>
                  <a:cubicBezTo>
                    <a:pt x="32" y="21"/>
                    <a:pt x="15" y="1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5"/>
            <p:cNvSpPr/>
            <p:nvPr/>
          </p:nvSpPr>
          <p:spPr>
            <a:xfrm>
              <a:off x="5599207" y="3107778"/>
              <a:ext cx="2878" cy="2957"/>
            </a:xfrm>
            <a:custGeom>
              <a:avLst/>
              <a:gdLst/>
              <a:ahLst/>
              <a:cxnLst/>
              <a:rect l="l" t="t" r="r" b="b"/>
              <a:pathLst>
                <a:path w="110" h="113" extrusionOk="0">
                  <a:moveTo>
                    <a:pt x="8" y="99"/>
                  </a:moveTo>
                  <a:cubicBezTo>
                    <a:pt x="8" y="102"/>
                    <a:pt x="4" y="106"/>
                    <a:pt x="1" y="113"/>
                  </a:cubicBezTo>
                  <a:cubicBezTo>
                    <a:pt x="4" y="106"/>
                    <a:pt x="8" y="102"/>
                    <a:pt x="8" y="99"/>
                  </a:cubicBezTo>
                  <a:cubicBezTo>
                    <a:pt x="25" y="53"/>
                    <a:pt x="64" y="15"/>
                    <a:pt x="109" y="1"/>
                  </a:cubicBezTo>
                  <a:cubicBezTo>
                    <a:pt x="64" y="15"/>
                    <a:pt x="25" y="53"/>
                    <a:pt x="8" y="9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5"/>
            <p:cNvSpPr/>
            <p:nvPr/>
          </p:nvSpPr>
          <p:spPr>
            <a:xfrm>
              <a:off x="5604518" y="3107883"/>
              <a:ext cx="392" cy="105"/>
            </a:xfrm>
            <a:custGeom>
              <a:avLst/>
              <a:gdLst/>
              <a:ahLst/>
              <a:cxnLst/>
              <a:rect l="l" t="t" r="r" b="b"/>
              <a:pathLst>
                <a:path w="15" h="4" extrusionOk="0">
                  <a:moveTo>
                    <a:pt x="15"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5"/>
            <p:cNvSpPr/>
            <p:nvPr/>
          </p:nvSpPr>
          <p:spPr>
            <a:xfrm>
              <a:off x="5599024" y="3110813"/>
              <a:ext cx="131" cy="209"/>
            </a:xfrm>
            <a:custGeom>
              <a:avLst/>
              <a:gdLst/>
              <a:ahLst/>
              <a:cxnLst/>
              <a:rect l="l" t="t" r="r" b="b"/>
              <a:pathLst>
                <a:path w="5" h="8" extrusionOk="0">
                  <a:moveTo>
                    <a:pt x="4"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5"/>
            <p:cNvSpPr/>
            <p:nvPr/>
          </p:nvSpPr>
          <p:spPr>
            <a:xfrm>
              <a:off x="5607998" y="3110264"/>
              <a:ext cx="314" cy="288"/>
            </a:xfrm>
            <a:custGeom>
              <a:avLst/>
              <a:gdLst/>
              <a:ahLst/>
              <a:cxnLst/>
              <a:rect l="l" t="t" r="r" b="b"/>
              <a:pathLst>
                <a:path w="12" h="11" extrusionOk="0">
                  <a:moveTo>
                    <a:pt x="11"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5"/>
            <p:cNvSpPr/>
            <p:nvPr/>
          </p:nvSpPr>
          <p:spPr>
            <a:xfrm>
              <a:off x="5607266" y="3109531"/>
              <a:ext cx="314" cy="288"/>
            </a:xfrm>
            <a:custGeom>
              <a:avLst/>
              <a:gdLst/>
              <a:ahLst/>
              <a:cxnLst/>
              <a:rect l="l" t="t" r="r" b="b"/>
              <a:pathLst>
                <a:path w="12" h="11" extrusionOk="0">
                  <a:moveTo>
                    <a:pt x="1" y="0"/>
                  </a:moveTo>
                  <a:lnTo>
                    <a:pt x="1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5"/>
            <p:cNvSpPr/>
            <p:nvPr/>
          </p:nvSpPr>
          <p:spPr>
            <a:xfrm>
              <a:off x="5603524" y="3107700"/>
              <a:ext cx="471" cy="26"/>
            </a:xfrm>
            <a:custGeom>
              <a:avLst/>
              <a:gdLst/>
              <a:ahLst/>
              <a:cxnLst/>
              <a:rect l="l" t="t" r="r" b="b"/>
              <a:pathLst>
                <a:path w="18" h="1" extrusionOk="0">
                  <a:moveTo>
                    <a:pt x="18"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5"/>
            <p:cNvSpPr/>
            <p:nvPr/>
          </p:nvSpPr>
          <p:spPr>
            <a:xfrm>
              <a:off x="5598657" y="3111258"/>
              <a:ext cx="209" cy="26"/>
            </a:xfrm>
            <a:custGeom>
              <a:avLst/>
              <a:gdLst/>
              <a:ahLst/>
              <a:cxnLst/>
              <a:rect l="l" t="t" r="r" b="b"/>
              <a:pathLst>
                <a:path w="8" h="1" extrusionOk="0">
                  <a:moveTo>
                    <a:pt x="8"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5"/>
            <p:cNvSpPr/>
            <p:nvPr/>
          </p:nvSpPr>
          <p:spPr>
            <a:xfrm>
              <a:off x="5625032" y="3108799"/>
              <a:ext cx="2512" cy="1387"/>
            </a:xfrm>
            <a:custGeom>
              <a:avLst/>
              <a:gdLst/>
              <a:ahLst/>
              <a:cxnLst/>
              <a:rect l="l" t="t" r="r" b="b"/>
              <a:pathLst>
                <a:path w="96" h="53" extrusionOk="0">
                  <a:moveTo>
                    <a:pt x="96" y="0"/>
                  </a:moveTo>
                  <a:cubicBezTo>
                    <a:pt x="68" y="21"/>
                    <a:pt x="36" y="39"/>
                    <a:pt x="1" y="53"/>
                  </a:cubicBezTo>
                  <a:cubicBezTo>
                    <a:pt x="36" y="39"/>
                    <a:pt x="68" y="21"/>
                    <a:pt x="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5"/>
            <p:cNvSpPr/>
            <p:nvPr/>
          </p:nvSpPr>
          <p:spPr>
            <a:xfrm>
              <a:off x="5628433" y="3107595"/>
              <a:ext cx="2878" cy="680"/>
            </a:xfrm>
            <a:custGeom>
              <a:avLst/>
              <a:gdLst/>
              <a:ahLst/>
              <a:cxnLst/>
              <a:rect l="l" t="t" r="r" b="b"/>
              <a:pathLst>
                <a:path w="110" h="26" extrusionOk="0">
                  <a:moveTo>
                    <a:pt x="109" y="1"/>
                  </a:moveTo>
                  <a:lnTo>
                    <a:pt x="109" y="1"/>
                  </a:lnTo>
                  <a:cubicBezTo>
                    <a:pt x="71" y="1"/>
                    <a:pt x="36" y="8"/>
                    <a:pt x="1" y="25"/>
                  </a:cubicBezTo>
                  <a:cubicBezTo>
                    <a:pt x="36" y="8"/>
                    <a:pt x="71" y="1"/>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5"/>
            <p:cNvSpPr/>
            <p:nvPr/>
          </p:nvSpPr>
          <p:spPr>
            <a:xfrm>
              <a:off x="5606350" y="3108799"/>
              <a:ext cx="392" cy="288"/>
            </a:xfrm>
            <a:custGeom>
              <a:avLst/>
              <a:gdLst/>
              <a:ahLst/>
              <a:cxnLst/>
              <a:rect l="l" t="t" r="r" b="b"/>
              <a:pathLst>
                <a:path w="15" h="11" extrusionOk="0">
                  <a:moveTo>
                    <a:pt x="15"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5"/>
            <p:cNvSpPr/>
            <p:nvPr/>
          </p:nvSpPr>
          <p:spPr>
            <a:xfrm>
              <a:off x="5549938" y="3078655"/>
              <a:ext cx="105" cy="2329"/>
            </a:xfrm>
            <a:custGeom>
              <a:avLst/>
              <a:gdLst/>
              <a:ahLst/>
              <a:cxnLst/>
              <a:rect l="l" t="t" r="r" b="b"/>
              <a:pathLst>
                <a:path w="4" h="89" extrusionOk="0">
                  <a:moveTo>
                    <a:pt x="4" y="1"/>
                  </a:moveTo>
                  <a:lnTo>
                    <a:pt x="0" y="88"/>
                  </a:lnTo>
                  <a:cubicBezTo>
                    <a:pt x="4" y="60"/>
                    <a:pt x="4" y="32"/>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5"/>
            <p:cNvSpPr/>
            <p:nvPr/>
          </p:nvSpPr>
          <p:spPr>
            <a:xfrm>
              <a:off x="5595648" y="3109243"/>
              <a:ext cx="1570" cy="1596"/>
            </a:xfrm>
            <a:custGeom>
              <a:avLst/>
              <a:gdLst/>
              <a:ahLst/>
              <a:cxnLst/>
              <a:rect l="l" t="t" r="r" b="b"/>
              <a:pathLst>
                <a:path w="60" h="61" extrusionOk="0">
                  <a:moveTo>
                    <a:pt x="0" y="1"/>
                  </a:moveTo>
                  <a:lnTo>
                    <a:pt x="0" y="1"/>
                  </a:lnTo>
                  <a:cubicBezTo>
                    <a:pt x="14" y="18"/>
                    <a:pt x="28" y="36"/>
                    <a:pt x="46" y="50"/>
                  </a:cubicBezTo>
                  <a:lnTo>
                    <a:pt x="52" y="55"/>
                  </a:lnTo>
                  <a:lnTo>
                    <a:pt x="52" y="55"/>
                  </a:lnTo>
                  <a:cubicBezTo>
                    <a:pt x="32" y="38"/>
                    <a:pt x="16" y="20"/>
                    <a:pt x="0" y="1"/>
                  </a:cubicBezTo>
                  <a:close/>
                  <a:moveTo>
                    <a:pt x="52" y="55"/>
                  </a:moveTo>
                  <a:lnTo>
                    <a:pt x="52" y="55"/>
                  </a:lnTo>
                  <a:cubicBezTo>
                    <a:pt x="55" y="57"/>
                    <a:pt x="57" y="59"/>
                    <a:pt x="60" y="60"/>
                  </a:cubicBezTo>
                  <a:lnTo>
                    <a:pt x="52" y="5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5"/>
            <p:cNvSpPr/>
            <p:nvPr/>
          </p:nvSpPr>
          <p:spPr>
            <a:xfrm>
              <a:off x="5549833" y="3083339"/>
              <a:ext cx="576" cy="1675"/>
            </a:xfrm>
            <a:custGeom>
              <a:avLst/>
              <a:gdLst/>
              <a:ahLst/>
              <a:cxnLst/>
              <a:rect l="l" t="t" r="r" b="b"/>
              <a:pathLst>
                <a:path w="22" h="64" extrusionOk="0">
                  <a:moveTo>
                    <a:pt x="1" y="0"/>
                  </a:moveTo>
                  <a:cubicBezTo>
                    <a:pt x="4" y="21"/>
                    <a:pt x="11" y="42"/>
                    <a:pt x="22" y="63"/>
                  </a:cubicBezTo>
                  <a:cubicBezTo>
                    <a:pt x="11" y="42"/>
                    <a:pt x="4" y="2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5"/>
            <p:cNvSpPr/>
            <p:nvPr/>
          </p:nvSpPr>
          <p:spPr>
            <a:xfrm>
              <a:off x="5550382" y="3084987"/>
              <a:ext cx="680" cy="1308"/>
            </a:xfrm>
            <a:custGeom>
              <a:avLst/>
              <a:gdLst/>
              <a:ahLst/>
              <a:cxnLst/>
              <a:rect l="l" t="t" r="r" b="b"/>
              <a:pathLst>
                <a:path w="26" h="50" extrusionOk="0">
                  <a:moveTo>
                    <a:pt x="25" y="49"/>
                  </a:moveTo>
                  <a:cubicBezTo>
                    <a:pt x="15" y="35"/>
                    <a:pt x="8" y="18"/>
                    <a:pt x="1" y="0"/>
                  </a:cubicBezTo>
                  <a:cubicBezTo>
                    <a:pt x="8" y="18"/>
                    <a:pt x="15" y="35"/>
                    <a:pt x="25" y="4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5"/>
            <p:cNvSpPr/>
            <p:nvPr/>
          </p:nvSpPr>
          <p:spPr>
            <a:xfrm>
              <a:off x="5596747" y="3110526"/>
              <a:ext cx="759" cy="576"/>
            </a:xfrm>
            <a:custGeom>
              <a:avLst/>
              <a:gdLst/>
              <a:ahLst/>
              <a:cxnLst/>
              <a:rect l="l" t="t" r="r" b="b"/>
              <a:pathLst>
                <a:path w="29" h="22" extrusionOk="0">
                  <a:moveTo>
                    <a:pt x="0" y="1"/>
                  </a:moveTo>
                  <a:lnTo>
                    <a:pt x="0" y="1"/>
                  </a:lnTo>
                  <a:cubicBezTo>
                    <a:pt x="11" y="8"/>
                    <a:pt x="18" y="15"/>
                    <a:pt x="28" y="22"/>
                  </a:cubicBezTo>
                  <a:lnTo>
                    <a:pt x="18" y="11"/>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5"/>
            <p:cNvSpPr/>
            <p:nvPr/>
          </p:nvSpPr>
          <p:spPr>
            <a:xfrm>
              <a:off x="5537117" y="3047883"/>
              <a:ext cx="1387" cy="288"/>
            </a:xfrm>
            <a:custGeom>
              <a:avLst/>
              <a:gdLst/>
              <a:ahLst/>
              <a:cxnLst/>
              <a:rect l="l" t="t" r="r" b="b"/>
              <a:pathLst>
                <a:path w="53" h="11" extrusionOk="0">
                  <a:moveTo>
                    <a:pt x="53" y="0"/>
                  </a:moveTo>
                  <a:lnTo>
                    <a:pt x="53" y="0"/>
                  </a:lnTo>
                  <a:cubicBezTo>
                    <a:pt x="35" y="4"/>
                    <a:pt x="18" y="7"/>
                    <a:pt x="0" y="11"/>
                  </a:cubicBezTo>
                  <a:cubicBezTo>
                    <a:pt x="18" y="11"/>
                    <a:pt x="35" y="4"/>
                    <a:pt x="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5"/>
            <p:cNvSpPr/>
            <p:nvPr/>
          </p:nvSpPr>
          <p:spPr>
            <a:xfrm>
              <a:off x="5541146" y="3046130"/>
              <a:ext cx="837" cy="680"/>
            </a:xfrm>
            <a:custGeom>
              <a:avLst/>
              <a:gdLst/>
              <a:ahLst/>
              <a:cxnLst/>
              <a:rect l="l" t="t" r="r" b="b"/>
              <a:pathLst>
                <a:path w="32" h="26" extrusionOk="0">
                  <a:moveTo>
                    <a:pt x="0" y="25"/>
                  </a:moveTo>
                  <a:cubicBezTo>
                    <a:pt x="11" y="18"/>
                    <a:pt x="21" y="11"/>
                    <a:pt x="32" y="1"/>
                  </a:cubicBezTo>
                  <a:cubicBezTo>
                    <a:pt x="21" y="11"/>
                    <a:pt x="11" y="18"/>
                    <a:pt x="0"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5"/>
            <p:cNvSpPr/>
            <p:nvPr/>
          </p:nvSpPr>
          <p:spPr>
            <a:xfrm>
              <a:off x="5538582" y="3047517"/>
              <a:ext cx="1125" cy="392"/>
            </a:xfrm>
            <a:custGeom>
              <a:avLst/>
              <a:gdLst/>
              <a:ahLst/>
              <a:cxnLst/>
              <a:rect l="l" t="t" r="r" b="b"/>
              <a:pathLst>
                <a:path w="43" h="15" extrusionOk="0">
                  <a:moveTo>
                    <a:pt x="0" y="14"/>
                  </a:moveTo>
                  <a:cubicBezTo>
                    <a:pt x="14" y="11"/>
                    <a:pt x="28" y="4"/>
                    <a:pt x="42" y="0"/>
                  </a:cubicBezTo>
                  <a:cubicBezTo>
                    <a:pt x="28" y="4"/>
                    <a:pt x="14" y="11"/>
                    <a:pt x="0"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5"/>
            <p:cNvSpPr/>
            <p:nvPr/>
          </p:nvSpPr>
          <p:spPr>
            <a:xfrm>
              <a:off x="5539943" y="3046862"/>
              <a:ext cx="1047" cy="576"/>
            </a:xfrm>
            <a:custGeom>
              <a:avLst/>
              <a:gdLst/>
              <a:ahLst/>
              <a:cxnLst/>
              <a:rect l="l" t="t" r="r" b="b"/>
              <a:pathLst>
                <a:path w="40" h="22" extrusionOk="0">
                  <a:moveTo>
                    <a:pt x="1" y="22"/>
                  </a:moveTo>
                  <a:cubicBezTo>
                    <a:pt x="11" y="15"/>
                    <a:pt x="25" y="8"/>
                    <a:pt x="39" y="1"/>
                  </a:cubicBezTo>
                  <a:cubicBezTo>
                    <a:pt x="25" y="8"/>
                    <a:pt x="11" y="15"/>
                    <a:pt x="1" y="2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5"/>
            <p:cNvSpPr/>
            <p:nvPr/>
          </p:nvSpPr>
          <p:spPr>
            <a:xfrm>
              <a:off x="5542062" y="3045319"/>
              <a:ext cx="654" cy="759"/>
            </a:xfrm>
            <a:custGeom>
              <a:avLst/>
              <a:gdLst/>
              <a:ahLst/>
              <a:cxnLst/>
              <a:rect l="l" t="t" r="r" b="b"/>
              <a:pathLst>
                <a:path w="25" h="29" extrusionOk="0">
                  <a:moveTo>
                    <a:pt x="25" y="0"/>
                  </a:moveTo>
                  <a:cubicBezTo>
                    <a:pt x="18" y="11"/>
                    <a:pt x="7" y="21"/>
                    <a:pt x="0" y="28"/>
                  </a:cubicBezTo>
                  <a:cubicBezTo>
                    <a:pt x="7" y="21"/>
                    <a:pt x="18" y="11"/>
                    <a:pt x="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5"/>
            <p:cNvSpPr/>
            <p:nvPr/>
          </p:nvSpPr>
          <p:spPr>
            <a:xfrm>
              <a:off x="5543344" y="3043304"/>
              <a:ext cx="392" cy="1020"/>
            </a:xfrm>
            <a:custGeom>
              <a:avLst/>
              <a:gdLst/>
              <a:ahLst/>
              <a:cxnLst/>
              <a:rect l="l" t="t" r="r" b="b"/>
              <a:pathLst>
                <a:path w="15" h="39" extrusionOk="0">
                  <a:moveTo>
                    <a:pt x="0" y="39"/>
                  </a:moveTo>
                  <a:cubicBezTo>
                    <a:pt x="7" y="25"/>
                    <a:pt x="11" y="14"/>
                    <a:pt x="14" y="0"/>
                  </a:cubicBezTo>
                  <a:cubicBezTo>
                    <a:pt x="11" y="14"/>
                    <a:pt x="7" y="25"/>
                    <a:pt x="0" y="3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5"/>
            <p:cNvSpPr/>
            <p:nvPr/>
          </p:nvSpPr>
          <p:spPr>
            <a:xfrm>
              <a:off x="5559540" y="3038620"/>
              <a:ext cx="2695" cy="392"/>
            </a:xfrm>
            <a:custGeom>
              <a:avLst/>
              <a:gdLst/>
              <a:ahLst/>
              <a:cxnLst/>
              <a:rect l="l" t="t" r="r" b="b"/>
              <a:pathLst>
                <a:path w="103" h="15" extrusionOk="0">
                  <a:moveTo>
                    <a:pt x="102" y="15"/>
                  </a:moveTo>
                  <a:cubicBezTo>
                    <a:pt x="71" y="4"/>
                    <a:pt x="36" y="1"/>
                    <a:pt x="1" y="1"/>
                  </a:cubicBezTo>
                  <a:cubicBezTo>
                    <a:pt x="36" y="1"/>
                    <a:pt x="71" y="4"/>
                    <a:pt x="102"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5"/>
            <p:cNvSpPr/>
            <p:nvPr/>
          </p:nvSpPr>
          <p:spPr>
            <a:xfrm>
              <a:off x="5543710" y="3042022"/>
              <a:ext cx="105" cy="1125"/>
            </a:xfrm>
            <a:custGeom>
              <a:avLst/>
              <a:gdLst/>
              <a:ahLst/>
              <a:cxnLst/>
              <a:rect l="l" t="t" r="r" b="b"/>
              <a:pathLst>
                <a:path w="4" h="43" extrusionOk="0">
                  <a:moveTo>
                    <a:pt x="0" y="42"/>
                  </a:moveTo>
                  <a:cubicBezTo>
                    <a:pt x="4" y="28"/>
                    <a:pt x="4" y="14"/>
                    <a:pt x="4" y="0"/>
                  </a:cubicBezTo>
                  <a:cubicBezTo>
                    <a:pt x="4" y="14"/>
                    <a:pt x="4" y="28"/>
                    <a:pt x="0" y="4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5"/>
            <p:cNvSpPr/>
            <p:nvPr/>
          </p:nvSpPr>
          <p:spPr>
            <a:xfrm>
              <a:off x="5542795" y="3044403"/>
              <a:ext cx="576" cy="837"/>
            </a:xfrm>
            <a:custGeom>
              <a:avLst/>
              <a:gdLst/>
              <a:ahLst/>
              <a:cxnLst/>
              <a:rect l="l" t="t" r="r" b="b"/>
              <a:pathLst>
                <a:path w="22" h="32" extrusionOk="0">
                  <a:moveTo>
                    <a:pt x="0" y="32"/>
                  </a:moveTo>
                  <a:cubicBezTo>
                    <a:pt x="7" y="21"/>
                    <a:pt x="14" y="11"/>
                    <a:pt x="21" y="0"/>
                  </a:cubicBezTo>
                  <a:cubicBezTo>
                    <a:pt x="14" y="11"/>
                    <a:pt x="7" y="21"/>
                    <a:pt x="0"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5"/>
            <p:cNvSpPr/>
            <p:nvPr/>
          </p:nvSpPr>
          <p:spPr>
            <a:xfrm>
              <a:off x="5635027" y="3043068"/>
              <a:ext cx="112798" cy="76302"/>
            </a:xfrm>
            <a:custGeom>
              <a:avLst/>
              <a:gdLst/>
              <a:ahLst/>
              <a:cxnLst/>
              <a:rect l="l" t="t" r="r" b="b"/>
              <a:pathLst>
                <a:path w="4311" h="2916" extrusionOk="0">
                  <a:moveTo>
                    <a:pt x="2680" y="0"/>
                  </a:moveTo>
                  <a:cubicBezTo>
                    <a:pt x="2668" y="0"/>
                    <a:pt x="2654" y="7"/>
                    <a:pt x="2637" y="16"/>
                  </a:cubicBezTo>
                  <a:cubicBezTo>
                    <a:pt x="2584" y="48"/>
                    <a:pt x="2532" y="83"/>
                    <a:pt x="2486" y="118"/>
                  </a:cubicBezTo>
                  <a:cubicBezTo>
                    <a:pt x="2451" y="142"/>
                    <a:pt x="2416" y="170"/>
                    <a:pt x="2378" y="195"/>
                  </a:cubicBezTo>
                  <a:cubicBezTo>
                    <a:pt x="2273" y="261"/>
                    <a:pt x="2157" y="303"/>
                    <a:pt x="2035" y="321"/>
                  </a:cubicBezTo>
                  <a:cubicBezTo>
                    <a:pt x="2003" y="328"/>
                    <a:pt x="1968" y="335"/>
                    <a:pt x="1937" y="345"/>
                  </a:cubicBezTo>
                  <a:cubicBezTo>
                    <a:pt x="1937" y="401"/>
                    <a:pt x="1909" y="450"/>
                    <a:pt x="1867" y="482"/>
                  </a:cubicBezTo>
                  <a:cubicBezTo>
                    <a:pt x="1825" y="511"/>
                    <a:pt x="1777" y="525"/>
                    <a:pt x="1728" y="525"/>
                  </a:cubicBezTo>
                  <a:cubicBezTo>
                    <a:pt x="1700" y="525"/>
                    <a:pt x="1671" y="520"/>
                    <a:pt x="1642" y="510"/>
                  </a:cubicBezTo>
                  <a:cubicBezTo>
                    <a:pt x="1625" y="506"/>
                    <a:pt x="1607" y="503"/>
                    <a:pt x="1590" y="499"/>
                  </a:cubicBezTo>
                  <a:cubicBezTo>
                    <a:pt x="1579" y="496"/>
                    <a:pt x="1568" y="494"/>
                    <a:pt x="1556" y="494"/>
                  </a:cubicBezTo>
                  <a:cubicBezTo>
                    <a:pt x="1544" y="494"/>
                    <a:pt x="1532" y="496"/>
                    <a:pt x="1520" y="499"/>
                  </a:cubicBezTo>
                  <a:cubicBezTo>
                    <a:pt x="1492" y="527"/>
                    <a:pt x="1474" y="559"/>
                    <a:pt x="1467" y="594"/>
                  </a:cubicBezTo>
                  <a:cubicBezTo>
                    <a:pt x="1446" y="678"/>
                    <a:pt x="1383" y="741"/>
                    <a:pt x="1299" y="762"/>
                  </a:cubicBezTo>
                  <a:cubicBezTo>
                    <a:pt x="1247" y="779"/>
                    <a:pt x="1233" y="783"/>
                    <a:pt x="1226" y="842"/>
                  </a:cubicBezTo>
                  <a:cubicBezTo>
                    <a:pt x="1229" y="902"/>
                    <a:pt x="1198" y="958"/>
                    <a:pt x="1149" y="989"/>
                  </a:cubicBezTo>
                  <a:cubicBezTo>
                    <a:pt x="1129" y="999"/>
                    <a:pt x="1108" y="1003"/>
                    <a:pt x="1086" y="1003"/>
                  </a:cubicBezTo>
                  <a:cubicBezTo>
                    <a:pt x="1011" y="1003"/>
                    <a:pt x="925" y="954"/>
                    <a:pt x="841" y="905"/>
                  </a:cubicBezTo>
                  <a:lnTo>
                    <a:pt x="792" y="881"/>
                  </a:lnTo>
                  <a:cubicBezTo>
                    <a:pt x="760" y="912"/>
                    <a:pt x="722" y="1073"/>
                    <a:pt x="711" y="1231"/>
                  </a:cubicBezTo>
                  <a:lnTo>
                    <a:pt x="711" y="1252"/>
                  </a:lnTo>
                  <a:lnTo>
                    <a:pt x="697" y="1270"/>
                  </a:lnTo>
                  <a:cubicBezTo>
                    <a:pt x="624" y="1364"/>
                    <a:pt x="568" y="1473"/>
                    <a:pt x="529" y="1588"/>
                  </a:cubicBezTo>
                  <a:cubicBezTo>
                    <a:pt x="456" y="1795"/>
                    <a:pt x="253" y="1805"/>
                    <a:pt x="130" y="1812"/>
                  </a:cubicBezTo>
                  <a:cubicBezTo>
                    <a:pt x="113" y="1812"/>
                    <a:pt x="92" y="1812"/>
                    <a:pt x="74" y="1816"/>
                  </a:cubicBezTo>
                  <a:cubicBezTo>
                    <a:pt x="81" y="1844"/>
                    <a:pt x="92" y="1872"/>
                    <a:pt x="99" y="1900"/>
                  </a:cubicBezTo>
                  <a:cubicBezTo>
                    <a:pt x="127" y="1980"/>
                    <a:pt x="158" y="2075"/>
                    <a:pt x="123" y="2145"/>
                  </a:cubicBezTo>
                  <a:cubicBezTo>
                    <a:pt x="120" y="2152"/>
                    <a:pt x="116" y="2159"/>
                    <a:pt x="113" y="2166"/>
                  </a:cubicBezTo>
                  <a:lnTo>
                    <a:pt x="113" y="2169"/>
                  </a:lnTo>
                  <a:lnTo>
                    <a:pt x="102" y="2197"/>
                  </a:lnTo>
                  <a:lnTo>
                    <a:pt x="99" y="2204"/>
                  </a:lnTo>
                  <a:lnTo>
                    <a:pt x="88" y="2236"/>
                  </a:lnTo>
                  <a:lnTo>
                    <a:pt x="85" y="2239"/>
                  </a:lnTo>
                  <a:lnTo>
                    <a:pt x="71" y="2278"/>
                  </a:lnTo>
                  <a:lnTo>
                    <a:pt x="53" y="2323"/>
                  </a:lnTo>
                  <a:lnTo>
                    <a:pt x="53" y="2327"/>
                  </a:lnTo>
                  <a:lnTo>
                    <a:pt x="39" y="2376"/>
                  </a:lnTo>
                  <a:lnTo>
                    <a:pt x="36" y="2383"/>
                  </a:lnTo>
                  <a:lnTo>
                    <a:pt x="18" y="2428"/>
                  </a:lnTo>
                  <a:lnTo>
                    <a:pt x="15" y="2439"/>
                  </a:lnTo>
                  <a:lnTo>
                    <a:pt x="1" y="2488"/>
                  </a:lnTo>
                  <a:cubicBezTo>
                    <a:pt x="74" y="2519"/>
                    <a:pt x="137" y="2568"/>
                    <a:pt x="193" y="2628"/>
                  </a:cubicBezTo>
                  <a:cubicBezTo>
                    <a:pt x="200" y="2635"/>
                    <a:pt x="204" y="2642"/>
                    <a:pt x="211" y="2652"/>
                  </a:cubicBezTo>
                  <a:cubicBezTo>
                    <a:pt x="214" y="2659"/>
                    <a:pt x="221" y="2663"/>
                    <a:pt x="225" y="2670"/>
                  </a:cubicBezTo>
                  <a:lnTo>
                    <a:pt x="228" y="2673"/>
                  </a:lnTo>
                  <a:cubicBezTo>
                    <a:pt x="253" y="2708"/>
                    <a:pt x="281" y="2743"/>
                    <a:pt x="309" y="2771"/>
                  </a:cubicBezTo>
                  <a:cubicBezTo>
                    <a:pt x="351" y="2813"/>
                    <a:pt x="400" y="2848"/>
                    <a:pt x="449" y="2880"/>
                  </a:cubicBezTo>
                  <a:cubicBezTo>
                    <a:pt x="463" y="2890"/>
                    <a:pt x="480" y="2897"/>
                    <a:pt x="498" y="2904"/>
                  </a:cubicBezTo>
                  <a:cubicBezTo>
                    <a:pt x="512" y="2908"/>
                    <a:pt x="526" y="2911"/>
                    <a:pt x="540" y="2915"/>
                  </a:cubicBezTo>
                  <a:cubicBezTo>
                    <a:pt x="543" y="2915"/>
                    <a:pt x="546" y="2916"/>
                    <a:pt x="549" y="2916"/>
                  </a:cubicBezTo>
                  <a:cubicBezTo>
                    <a:pt x="570" y="2916"/>
                    <a:pt x="591" y="2906"/>
                    <a:pt x="606" y="2890"/>
                  </a:cubicBezTo>
                  <a:cubicBezTo>
                    <a:pt x="708" y="2778"/>
                    <a:pt x="900" y="2733"/>
                    <a:pt x="1047" y="2729"/>
                  </a:cubicBezTo>
                  <a:lnTo>
                    <a:pt x="1075" y="2729"/>
                  </a:lnTo>
                  <a:cubicBezTo>
                    <a:pt x="1149" y="2729"/>
                    <a:pt x="1278" y="2740"/>
                    <a:pt x="1345" y="2806"/>
                  </a:cubicBezTo>
                  <a:cubicBezTo>
                    <a:pt x="1359" y="2824"/>
                    <a:pt x="1376" y="2834"/>
                    <a:pt x="1397" y="2841"/>
                  </a:cubicBezTo>
                  <a:cubicBezTo>
                    <a:pt x="1404" y="2827"/>
                    <a:pt x="1411" y="2813"/>
                    <a:pt x="1415" y="2796"/>
                  </a:cubicBezTo>
                  <a:cubicBezTo>
                    <a:pt x="1408" y="2743"/>
                    <a:pt x="1394" y="2687"/>
                    <a:pt x="1376" y="2638"/>
                  </a:cubicBezTo>
                  <a:lnTo>
                    <a:pt x="1369" y="2614"/>
                  </a:lnTo>
                  <a:cubicBezTo>
                    <a:pt x="1310" y="2425"/>
                    <a:pt x="1275" y="2299"/>
                    <a:pt x="1327" y="2222"/>
                  </a:cubicBezTo>
                  <a:lnTo>
                    <a:pt x="1331" y="2218"/>
                  </a:lnTo>
                  <a:cubicBezTo>
                    <a:pt x="1350" y="2190"/>
                    <a:pt x="1402" y="2139"/>
                    <a:pt x="1843" y="2139"/>
                  </a:cubicBezTo>
                  <a:cubicBezTo>
                    <a:pt x="1894" y="2139"/>
                    <a:pt x="1949" y="2140"/>
                    <a:pt x="2010" y="2141"/>
                  </a:cubicBezTo>
                  <a:cubicBezTo>
                    <a:pt x="2224" y="2141"/>
                    <a:pt x="2437" y="2155"/>
                    <a:pt x="2651" y="2190"/>
                  </a:cubicBezTo>
                  <a:lnTo>
                    <a:pt x="2654" y="2190"/>
                  </a:lnTo>
                  <a:lnTo>
                    <a:pt x="2682" y="2194"/>
                  </a:lnTo>
                  <a:lnTo>
                    <a:pt x="2689" y="2194"/>
                  </a:lnTo>
                  <a:lnTo>
                    <a:pt x="2710" y="2201"/>
                  </a:lnTo>
                  <a:lnTo>
                    <a:pt x="2717" y="2201"/>
                  </a:lnTo>
                  <a:lnTo>
                    <a:pt x="2735" y="2204"/>
                  </a:lnTo>
                  <a:lnTo>
                    <a:pt x="2745" y="2208"/>
                  </a:lnTo>
                  <a:lnTo>
                    <a:pt x="2756" y="2215"/>
                  </a:lnTo>
                  <a:cubicBezTo>
                    <a:pt x="2773" y="2176"/>
                    <a:pt x="2798" y="2145"/>
                    <a:pt x="2829" y="2117"/>
                  </a:cubicBezTo>
                  <a:lnTo>
                    <a:pt x="2829" y="2113"/>
                  </a:lnTo>
                  <a:lnTo>
                    <a:pt x="2850" y="2103"/>
                  </a:lnTo>
                  <a:cubicBezTo>
                    <a:pt x="2864" y="2092"/>
                    <a:pt x="2878" y="2085"/>
                    <a:pt x="2896" y="2082"/>
                  </a:cubicBezTo>
                  <a:lnTo>
                    <a:pt x="2948" y="2057"/>
                  </a:lnTo>
                  <a:lnTo>
                    <a:pt x="2952" y="2075"/>
                  </a:lnTo>
                  <a:lnTo>
                    <a:pt x="2983" y="2075"/>
                  </a:lnTo>
                  <a:cubicBezTo>
                    <a:pt x="3043" y="2082"/>
                    <a:pt x="3109" y="2096"/>
                    <a:pt x="3176" y="2110"/>
                  </a:cubicBezTo>
                  <a:cubicBezTo>
                    <a:pt x="3246" y="2124"/>
                    <a:pt x="3312" y="2134"/>
                    <a:pt x="3382" y="2141"/>
                  </a:cubicBezTo>
                  <a:cubicBezTo>
                    <a:pt x="3391" y="2143"/>
                    <a:pt x="3399" y="2144"/>
                    <a:pt x="3407" y="2144"/>
                  </a:cubicBezTo>
                  <a:cubicBezTo>
                    <a:pt x="3415" y="2144"/>
                    <a:pt x="3423" y="2143"/>
                    <a:pt x="3431" y="2141"/>
                  </a:cubicBezTo>
                  <a:lnTo>
                    <a:pt x="3442" y="2141"/>
                  </a:lnTo>
                  <a:cubicBezTo>
                    <a:pt x="3480" y="2124"/>
                    <a:pt x="3512" y="2099"/>
                    <a:pt x="3540" y="2071"/>
                  </a:cubicBezTo>
                  <a:lnTo>
                    <a:pt x="3554" y="2057"/>
                  </a:lnTo>
                  <a:cubicBezTo>
                    <a:pt x="3624" y="1994"/>
                    <a:pt x="3690" y="1928"/>
                    <a:pt x="3771" y="1928"/>
                  </a:cubicBezTo>
                  <a:cubicBezTo>
                    <a:pt x="3950" y="1928"/>
                    <a:pt x="4142" y="1896"/>
                    <a:pt x="4174" y="1858"/>
                  </a:cubicBezTo>
                  <a:cubicBezTo>
                    <a:pt x="4198" y="1826"/>
                    <a:pt x="4226" y="1802"/>
                    <a:pt x="4261" y="1781"/>
                  </a:cubicBezTo>
                  <a:lnTo>
                    <a:pt x="4275" y="1770"/>
                  </a:lnTo>
                  <a:lnTo>
                    <a:pt x="4279" y="1767"/>
                  </a:lnTo>
                  <a:lnTo>
                    <a:pt x="4289" y="1763"/>
                  </a:lnTo>
                  <a:lnTo>
                    <a:pt x="4293" y="1760"/>
                  </a:lnTo>
                  <a:lnTo>
                    <a:pt x="4296" y="1753"/>
                  </a:lnTo>
                  <a:lnTo>
                    <a:pt x="4300" y="1753"/>
                  </a:lnTo>
                  <a:lnTo>
                    <a:pt x="4303" y="1746"/>
                  </a:lnTo>
                  <a:lnTo>
                    <a:pt x="4303" y="1742"/>
                  </a:lnTo>
                  <a:lnTo>
                    <a:pt x="4303" y="1739"/>
                  </a:lnTo>
                  <a:lnTo>
                    <a:pt x="4303" y="1735"/>
                  </a:lnTo>
                  <a:cubicBezTo>
                    <a:pt x="4303" y="1735"/>
                    <a:pt x="4303" y="1732"/>
                    <a:pt x="4303" y="1732"/>
                  </a:cubicBezTo>
                  <a:lnTo>
                    <a:pt x="4303" y="1728"/>
                  </a:lnTo>
                  <a:cubicBezTo>
                    <a:pt x="4303" y="1725"/>
                    <a:pt x="4303" y="1721"/>
                    <a:pt x="4303" y="1721"/>
                  </a:cubicBezTo>
                  <a:lnTo>
                    <a:pt x="4310" y="1718"/>
                  </a:lnTo>
                  <a:lnTo>
                    <a:pt x="4296" y="1711"/>
                  </a:lnTo>
                  <a:lnTo>
                    <a:pt x="4282" y="1700"/>
                  </a:lnTo>
                  <a:lnTo>
                    <a:pt x="4272" y="1693"/>
                  </a:lnTo>
                  <a:lnTo>
                    <a:pt x="4258" y="1686"/>
                  </a:lnTo>
                  <a:lnTo>
                    <a:pt x="4247" y="1679"/>
                  </a:lnTo>
                  <a:lnTo>
                    <a:pt x="4230" y="1672"/>
                  </a:lnTo>
                  <a:lnTo>
                    <a:pt x="4223" y="1669"/>
                  </a:lnTo>
                  <a:lnTo>
                    <a:pt x="4209" y="1665"/>
                  </a:lnTo>
                  <a:lnTo>
                    <a:pt x="4198" y="1662"/>
                  </a:lnTo>
                  <a:lnTo>
                    <a:pt x="4184" y="1658"/>
                  </a:lnTo>
                  <a:lnTo>
                    <a:pt x="4181" y="1658"/>
                  </a:lnTo>
                  <a:lnTo>
                    <a:pt x="4167" y="1655"/>
                  </a:lnTo>
                  <a:lnTo>
                    <a:pt x="4153" y="1655"/>
                  </a:lnTo>
                  <a:cubicBezTo>
                    <a:pt x="4132" y="1655"/>
                    <a:pt x="4111" y="1648"/>
                    <a:pt x="4097" y="1634"/>
                  </a:cubicBezTo>
                  <a:cubicBezTo>
                    <a:pt x="4062" y="1595"/>
                    <a:pt x="4058" y="1529"/>
                    <a:pt x="4062" y="1413"/>
                  </a:cubicBezTo>
                  <a:lnTo>
                    <a:pt x="4062" y="1354"/>
                  </a:lnTo>
                  <a:lnTo>
                    <a:pt x="4044" y="1361"/>
                  </a:lnTo>
                  <a:cubicBezTo>
                    <a:pt x="4000" y="1375"/>
                    <a:pt x="3942" y="1393"/>
                    <a:pt x="3886" y="1393"/>
                  </a:cubicBezTo>
                  <a:cubicBezTo>
                    <a:pt x="3862" y="1393"/>
                    <a:pt x="3839" y="1390"/>
                    <a:pt x="3817" y="1382"/>
                  </a:cubicBezTo>
                  <a:cubicBezTo>
                    <a:pt x="3757" y="1354"/>
                    <a:pt x="3708" y="1312"/>
                    <a:pt x="3676" y="1256"/>
                  </a:cubicBezTo>
                  <a:cubicBezTo>
                    <a:pt x="3662" y="1235"/>
                    <a:pt x="3631" y="1192"/>
                    <a:pt x="3620" y="1192"/>
                  </a:cubicBezTo>
                  <a:cubicBezTo>
                    <a:pt x="3456" y="1192"/>
                    <a:pt x="3456" y="996"/>
                    <a:pt x="3456" y="919"/>
                  </a:cubicBezTo>
                  <a:cubicBezTo>
                    <a:pt x="3456" y="846"/>
                    <a:pt x="3323" y="751"/>
                    <a:pt x="3249" y="699"/>
                  </a:cubicBezTo>
                  <a:lnTo>
                    <a:pt x="3228" y="681"/>
                  </a:lnTo>
                  <a:cubicBezTo>
                    <a:pt x="3162" y="632"/>
                    <a:pt x="3127" y="541"/>
                    <a:pt x="3095" y="464"/>
                  </a:cubicBezTo>
                  <a:cubicBezTo>
                    <a:pt x="3085" y="429"/>
                    <a:pt x="3071" y="398"/>
                    <a:pt x="3050" y="370"/>
                  </a:cubicBezTo>
                  <a:lnTo>
                    <a:pt x="3043" y="363"/>
                  </a:lnTo>
                  <a:lnTo>
                    <a:pt x="3039" y="363"/>
                  </a:lnTo>
                  <a:lnTo>
                    <a:pt x="3036" y="359"/>
                  </a:lnTo>
                  <a:lnTo>
                    <a:pt x="3032" y="356"/>
                  </a:lnTo>
                  <a:lnTo>
                    <a:pt x="3029" y="349"/>
                  </a:lnTo>
                  <a:lnTo>
                    <a:pt x="3025" y="345"/>
                  </a:lnTo>
                  <a:lnTo>
                    <a:pt x="3022" y="342"/>
                  </a:lnTo>
                  <a:lnTo>
                    <a:pt x="3018" y="335"/>
                  </a:lnTo>
                  <a:lnTo>
                    <a:pt x="3015" y="331"/>
                  </a:lnTo>
                  <a:lnTo>
                    <a:pt x="3011" y="324"/>
                  </a:lnTo>
                  <a:lnTo>
                    <a:pt x="3011" y="317"/>
                  </a:lnTo>
                  <a:lnTo>
                    <a:pt x="3011" y="310"/>
                  </a:lnTo>
                  <a:lnTo>
                    <a:pt x="3011" y="303"/>
                  </a:lnTo>
                  <a:lnTo>
                    <a:pt x="3011" y="296"/>
                  </a:lnTo>
                  <a:lnTo>
                    <a:pt x="3011" y="286"/>
                  </a:lnTo>
                  <a:lnTo>
                    <a:pt x="3011" y="279"/>
                  </a:lnTo>
                  <a:lnTo>
                    <a:pt x="3011" y="265"/>
                  </a:lnTo>
                  <a:lnTo>
                    <a:pt x="3011" y="247"/>
                  </a:lnTo>
                  <a:lnTo>
                    <a:pt x="3011" y="233"/>
                  </a:lnTo>
                  <a:lnTo>
                    <a:pt x="3011" y="223"/>
                  </a:lnTo>
                  <a:lnTo>
                    <a:pt x="3011" y="209"/>
                  </a:lnTo>
                  <a:lnTo>
                    <a:pt x="3011" y="195"/>
                  </a:lnTo>
                  <a:lnTo>
                    <a:pt x="3011" y="181"/>
                  </a:lnTo>
                  <a:lnTo>
                    <a:pt x="3011" y="163"/>
                  </a:lnTo>
                  <a:lnTo>
                    <a:pt x="3011" y="146"/>
                  </a:lnTo>
                  <a:lnTo>
                    <a:pt x="3011" y="128"/>
                  </a:lnTo>
                  <a:lnTo>
                    <a:pt x="3011" y="111"/>
                  </a:lnTo>
                  <a:lnTo>
                    <a:pt x="3011" y="93"/>
                  </a:lnTo>
                  <a:lnTo>
                    <a:pt x="3011" y="86"/>
                  </a:lnTo>
                  <a:cubicBezTo>
                    <a:pt x="2763" y="72"/>
                    <a:pt x="2714" y="27"/>
                    <a:pt x="2700" y="9"/>
                  </a:cubicBezTo>
                  <a:cubicBezTo>
                    <a:pt x="2693" y="3"/>
                    <a:pt x="2687" y="0"/>
                    <a:pt x="26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5"/>
            <p:cNvSpPr/>
            <p:nvPr/>
          </p:nvSpPr>
          <p:spPr>
            <a:xfrm>
              <a:off x="5723701" y="3099352"/>
              <a:ext cx="1308" cy="26"/>
            </a:xfrm>
            <a:custGeom>
              <a:avLst/>
              <a:gdLst/>
              <a:ahLst/>
              <a:cxnLst/>
              <a:rect l="l" t="t" r="r" b="b"/>
              <a:pathLst>
                <a:path w="50" h="1" extrusionOk="0">
                  <a:moveTo>
                    <a:pt x="0" y="1"/>
                  </a:moveTo>
                  <a:lnTo>
                    <a:pt x="21" y="1"/>
                  </a:lnTo>
                  <a:cubicBezTo>
                    <a:pt x="32" y="1"/>
                    <a:pt x="39" y="1"/>
                    <a:pt x="49" y="1"/>
                  </a:cubicBezTo>
                  <a:cubicBezTo>
                    <a:pt x="32" y="1"/>
                    <a:pt x="14"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5"/>
            <p:cNvSpPr/>
            <p:nvPr/>
          </p:nvSpPr>
          <p:spPr>
            <a:xfrm>
              <a:off x="5747877" y="3088179"/>
              <a:ext cx="131" cy="209"/>
            </a:xfrm>
            <a:custGeom>
              <a:avLst/>
              <a:gdLst/>
              <a:ahLst/>
              <a:cxnLst/>
              <a:rect l="l" t="t" r="r" b="b"/>
              <a:pathLst>
                <a:path w="5" h="8" extrusionOk="0">
                  <a:moveTo>
                    <a:pt x="1" y="1"/>
                  </a:moveTo>
                  <a:cubicBezTo>
                    <a:pt x="4" y="1"/>
                    <a:pt x="4" y="4"/>
                    <a:pt x="1" y="8"/>
                  </a:cubicBezTo>
                  <a:cubicBezTo>
                    <a:pt x="4" y="4"/>
                    <a:pt x="4"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5"/>
            <p:cNvSpPr/>
            <p:nvPr/>
          </p:nvSpPr>
          <p:spPr>
            <a:xfrm>
              <a:off x="5747877" y="3088729"/>
              <a:ext cx="26" cy="131"/>
            </a:xfrm>
            <a:custGeom>
              <a:avLst/>
              <a:gdLst/>
              <a:ahLst/>
              <a:cxnLst/>
              <a:rect l="l" t="t" r="r" b="b"/>
              <a:pathLst>
                <a:path w="1" h="5" extrusionOk="0">
                  <a:moveTo>
                    <a:pt x="1" y="1"/>
                  </a:moveTo>
                  <a:lnTo>
                    <a:pt x="1" y="4"/>
                  </a:lnTo>
                  <a:cubicBezTo>
                    <a:pt x="1" y="1"/>
                    <a:pt x="1"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55"/>
            <p:cNvSpPr/>
            <p:nvPr/>
          </p:nvSpPr>
          <p:spPr>
            <a:xfrm>
              <a:off x="5747982" y="3088467"/>
              <a:ext cx="26" cy="209"/>
            </a:xfrm>
            <a:custGeom>
              <a:avLst/>
              <a:gdLst/>
              <a:ahLst/>
              <a:cxnLst/>
              <a:rect l="l" t="t" r="r" b="b"/>
              <a:pathLst>
                <a:path w="1" h="8" extrusionOk="0">
                  <a:moveTo>
                    <a:pt x="0" y="0"/>
                  </a:moveTo>
                  <a:cubicBezTo>
                    <a:pt x="0" y="4"/>
                    <a:pt x="0" y="4"/>
                    <a:pt x="0" y="7"/>
                  </a:cubicBezTo>
                  <a:cubicBezTo>
                    <a:pt x="0" y="4"/>
                    <a:pt x="0" y="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55"/>
            <p:cNvSpPr/>
            <p:nvPr/>
          </p:nvSpPr>
          <p:spPr>
            <a:xfrm>
              <a:off x="5747511" y="3089095"/>
              <a:ext cx="209" cy="131"/>
            </a:xfrm>
            <a:custGeom>
              <a:avLst/>
              <a:gdLst/>
              <a:ahLst/>
              <a:cxnLst/>
              <a:rect l="l" t="t" r="r" b="b"/>
              <a:pathLst>
                <a:path w="8" h="5" extrusionOk="0">
                  <a:moveTo>
                    <a:pt x="8"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5"/>
            <p:cNvSpPr/>
            <p:nvPr/>
          </p:nvSpPr>
          <p:spPr>
            <a:xfrm>
              <a:off x="5747145" y="3089278"/>
              <a:ext cx="314" cy="209"/>
            </a:xfrm>
            <a:custGeom>
              <a:avLst/>
              <a:gdLst/>
              <a:ahLst/>
              <a:cxnLst/>
              <a:rect l="l" t="t" r="r" b="b"/>
              <a:pathLst>
                <a:path w="12" h="8" extrusionOk="0">
                  <a:moveTo>
                    <a:pt x="11"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5"/>
            <p:cNvSpPr/>
            <p:nvPr/>
          </p:nvSpPr>
          <p:spPr>
            <a:xfrm>
              <a:off x="5747694" y="3088912"/>
              <a:ext cx="131" cy="131"/>
            </a:xfrm>
            <a:custGeom>
              <a:avLst/>
              <a:gdLst/>
              <a:ahLst/>
              <a:cxnLst/>
              <a:rect l="l" t="t" r="r" b="b"/>
              <a:pathLst>
                <a:path w="5" h="5" extrusionOk="0">
                  <a:moveTo>
                    <a:pt x="4"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5"/>
            <p:cNvSpPr/>
            <p:nvPr/>
          </p:nvSpPr>
          <p:spPr>
            <a:xfrm>
              <a:off x="5725245" y="3099274"/>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5"/>
            <p:cNvSpPr/>
            <p:nvPr/>
          </p:nvSpPr>
          <p:spPr>
            <a:xfrm>
              <a:off x="5746700" y="3089566"/>
              <a:ext cx="392" cy="288"/>
            </a:xfrm>
            <a:custGeom>
              <a:avLst/>
              <a:gdLst/>
              <a:ahLst/>
              <a:cxnLst/>
              <a:rect l="l" t="t" r="r" b="b"/>
              <a:pathLst>
                <a:path w="15" h="11" extrusionOk="0">
                  <a:moveTo>
                    <a:pt x="14" y="0"/>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5"/>
            <p:cNvSpPr/>
            <p:nvPr/>
          </p:nvSpPr>
          <p:spPr>
            <a:xfrm>
              <a:off x="5718311" y="3098437"/>
              <a:ext cx="5416" cy="942"/>
            </a:xfrm>
            <a:custGeom>
              <a:avLst/>
              <a:gdLst/>
              <a:ahLst/>
              <a:cxnLst/>
              <a:rect l="l" t="t" r="r" b="b"/>
              <a:pathLst>
                <a:path w="207" h="36" extrusionOk="0">
                  <a:moveTo>
                    <a:pt x="0" y="1"/>
                  </a:moveTo>
                  <a:lnTo>
                    <a:pt x="0" y="1"/>
                  </a:lnTo>
                  <a:cubicBezTo>
                    <a:pt x="59" y="13"/>
                    <a:pt x="115" y="26"/>
                    <a:pt x="164" y="31"/>
                  </a:cubicBezTo>
                  <a:lnTo>
                    <a:pt x="164" y="31"/>
                  </a:lnTo>
                  <a:cubicBezTo>
                    <a:pt x="108" y="23"/>
                    <a:pt x="53" y="12"/>
                    <a:pt x="0" y="1"/>
                  </a:cubicBezTo>
                  <a:close/>
                  <a:moveTo>
                    <a:pt x="164" y="31"/>
                  </a:moveTo>
                  <a:cubicBezTo>
                    <a:pt x="178" y="33"/>
                    <a:pt x="192" y="34"/>
                    <a:pt x="206" y="36"/>
                  </a:cubicBezTo>
                  <a:lnTo>
                    <a:pt x="206" y="32"/>
                  </a:lnTo>
                  <a:lnTo>
                    <a:pt x="182" y="32"/>
                  </a:lnTo>
                  <a:cubicBezTo>
                    <a:pt x="176" y="32"/>
                    <a:pt x="170" y="31"/>
                    <a:pt x="164" y="3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5"/>
            <p:cNvSpPr/>
            <p:nvPr/>
          </p:nvSpPr>
          <p:spPr>
            <a:xfrm>
              <a:off x="5709048" y="3098175"/>
              <a:ext cx="654" cy="471"/>
            </a:xfrm>
            <a:custGeom>
              <a:avLst/>
              <a:gdLst/>
              <a:ahLst/>
              <a:cxnLst/>
              <a:rect l="l" t="t" r="r" b="b"/>
              <a:pathLst>
                <a:path w="25" h="18" extrusionOk="0">
                  <a:moveTo>
                    <a:pt x="25" y="0"/>
                  </a:moveTo>
                  <a:lnTo>
                    <a:pt x="0" y="11"/>
                  </a:lnTo>
                  <a:lnTo>
                    <a:pt x="0" y="18"/>
                  </a:lnTo>
                  <a:cubicBezTo>
                    <a:pt x="7" y="11"/>
                    <a:pt x="14" y="7"/>
                    <a:pt x="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5"/>
            <p:cNvSpPr/>
            <p:nvPr/>
          </p:nvSpPr>
          <p:spPr>
            <a:xfrm>
              <a:off x="5712345" y="3097442"/>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5"/>
            <p:cNvSpPr/>
            <p:nvPr/>
          </p:nvSpPr>
          <p:spPr>
            <a:xfrm>
              <a:off x="5722968" y="3099352"/>
              <a:ext cx="1204" cy="26"/>
            </a:xfrm>
            <a:custGeom>
              <a:avLst/>
              <a:gdLst/>
              <a:ahLst/>
              <a:cxnLst/>
              <a:rect l="l" t="t" r="r" b="b"/>
              <a:pathLst>
                <a:path w="46" h="1" extrusionOk="0">
                  <a:moveTo>
                    <a:pt x="25" y="1"/>
                  </a:moveTo>
                  <a:lnTo>
                    <a:pt x="0" y="1"/>
                  </a:lnTo>
                  <a:cubicBezTo>
                    <a:pt x="14" y="1"/>
                    <a:pt x="32" y="1"/>
                    <a:pt x="46" y="1"/>
                  </a:cubicBezTo>
                  <a:lnTo>
                    <a:pt x="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5"/>
            <p:cNvSpPr/>
            <p:nvPr/>
          </p:nvSpPr>
          <p:spPr>
            <a:xfrm>
              <a:off x="5640888" y="3113011"/>
              <a:ext cx="2329" cy="2669"/>
            </a:xfrm>
            <a:custGeom>
              <a:avLst/>
              <a:gdLst/>
              <a:ahLst/>
              <a:cxnLst/>
              <a:rect l="l" t="t" r="r" b="b"/>
              <a:pathLst>
                <a:path w="89" h="102" extrusionOk="0">
                  <a:moveTo>
                    <a:pt x="88" y="102"/>
                  </a:moveTo>
                  <a:cubicBezTo>
                    <a:pt x="57" y="74"/>
                    <a:pt x="29" y="39"/>
                    <a:pt x="4" y="4"/>
                  </a:cubicBezTo>
                  <a:lnTo>
                    <a:pt x="1" y="0"/>
                  </a:lnTo>
                  <a:lnTo>
                    <a:pt x="4" y="4"/>
                  </a:lnTo>
                  <a:cubicBezTo>
                    <a:pt x="29" y="39"/>
                    <a:pt x="57" y="74"/>
                    <a:pt x="88" y="10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5"/>
            <p:cNvSpPr/>
            <p:nvPr/>
          </p:nvSpPr>
          <p:spPr>
            <a:xfrm>
              <a:off x="5634765" y="3108144"/>
              <a:ext cx="5338" cy="3689"/>
            </a:xfrm>
            <a:custGeom>
              <a:avLst/>
              <a:gdLst/>
              <a:ahLst/>
              <a:cxnLst/>
              <a:rect l="l" t="t" r="r" b="b"/>
              <a:pathLst>
                <a:path w="204" h="141" extrusionOk="0">
                  <a:moveTo>
                    <a:pt x="203" y="141"/>
                  </a:moveTo>
                  <a:cubicBezTo>
                    <a:pt x="147" y="78"/>
                    <a:pt x="77" y="29"/>
                    <a:pt x="0" y="1"/>
                  </a:cubicBezTo>
                  <a:lnTo>
                    <a:pt x="0" y="1"/>
                  </a:lnTo>
                  <a:cubicBezTo>
                    <a:pt x="77" y="29"/>
                    <a:pt x="147" y="78"/>
                    <a:pt x="203" y="1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5"/>
            <p:cNvSpPr/>
            <p:nvPr/>
          </p:nvSpPr>
          <p:spPr>
            <a:xfrm>
              <a:off x="5663154" y="3114555"/>
              <a:ext cx="7169" cy="2041"/>
            </a:xfrm>
            <a:custGeom>
              <a:avLst/>
              <a:gdLst/>
              <a:ahLst/>
              <a:cxnLst/>
              <a:rect l="l" t="t" r="r" b="b"/>
              <a:pathLst>
                <a:path w="274" h="78" extrusionOk="0">
                  <a:moveTo>
                    <a:pt x="0" y="1"/>
                  </a:moveTo>
                  <a:cubicBezTo>
                    <a:pt x="77" y="1"/>
                    <a:pt x="207" y="11"/>
                    <a:pt x="273" y="78"/>
                  </a:cubicBezTo>
                  <a:cubicBezTo>
                    <a:pt x="207" y="11"/>
                    <a:pt x="81"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5"/>
            <p:cNvSpPr/>
            <p:nvPr/>
          </p:nvSpPr>
          <p:spPr>
            <a:xfrm>
              <a:off x="5670298" y="3116570"/>
              <a:ext cx="1308" cy="942"/>
            </a:xfrm>
            <a:custGeom>
              <a:avLst/>
              <a:gdLst/>
              <a:ahLst/>
              <a:cxnLst/>
              <a:rect l="l" t="t" r="r" b="b"/>
              <a:pathLst>
                <a:path w="50" h="36" extrusionOk="0">
                  <a:moveTo>
                    <a:pt x="0" y="1"/>
                  </a:moveTo>
                  <a:cubicBezTo>
                    <a:pt x="14" y="18"/>
                    <a:pt x="32" y="29"/>
                    <a:pt x="49" y="36"/>
                  </a:cubicBezTo>
                  <a:cubicBezTo>
                    <a:pt x="32" y="29"/>
                    <a:pt x="14" y="15"/>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5"/>
            <p:cNvSpPr/>
            <p:nvPr/>
          </p:nvSpPr>
          <p:spPr>
            <a:xfrm>
              <a:off x="5640077" y="3111912"/>
              <a:ext cx="471" cy="576"/>
            </a:xfrm>
            <a:custGeom>
              <a:avLst/>
              <a:gdLst/>
              <a:ahLst/>
              <a:cxnLst/>
              <a:rect l="l" t="t" r="r" b="b"/>
              <a:pathLst>
                <a:path w="18" h="22" extrusionOk="0">
                  <a:moveTo>
                    <a:pt x="0" y="0"/>
                  </a:moveTo>
                  <a:lnTo>
                    <a:pt x="0" y="0"/>
                  </a:lnTo>
                  <a:cubicBezTo>
                    <a:pt x="7" y="7"/>
                    <a:pt x="11" y="14"/>
                    <a:pt x="18" y="21"/>
                  </a:cubicBezTo>
                  <a:cubicBezTo>
                    <a:pt x="14" y="14"/>
                    <a:pt x="7" y="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5"/>
            <p:cNvSpPr/>
            <p:nvPr/>
          </p:nvSpPr>
          <p:spPr>
            <a:xfrm>
              <a:off x="5706667" y="3100922"/>
              <a:ext cx="288" cy="105"/>
            </a:xfrm>
            <a:custGeom>
              <a:avLst/>
              <a:gdLst/>
              <a:ahLst/>
              <a:cxnLst/>
              <a:rect l="l" t="t" r="r" b="b"/>
              <a:pathLst>
                <a:path w="11" h="4" extrusionOk="0">
                  <a:moveTo>
                    <a:pt x="11"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5"/>
            <p:cNvSpPr/>
            <p:nvPr/>
          </p:nvSpPr>
          <p:spPr>
            <a:xfrm>
              <a:off x="5706013" y="3100739"/>
              <a:ext cx="209" cy="26"/>
            </a:xfrm>
            <a:custGeom>
              <a:avLst/>
              <a:gdLst/>
              <a:ahLst/>
              <a:cxnLst/>
              <a:rect l="l" t="t" r="r" b="b"/>
              <a:pathLst>
                <a:path w="8" h="1" extrusionOk="0">
                  <a:moveTo>
                    <a:pt x="8"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5"/>
            <p:cNvSpPr/>
            <p:nvPr/>
          </p:nvSpPr>
          <p:spPr>
            <a:xfrm>
              <a:off x="5705280" y="3100556"/>
              <a:ext cx="131" cy="26"/>
            </a:xfrm>
            <a:custGeom>
              <a:avLst/>
              <a:gdLst/>
              <a:ahLst/>
              <a:cxnLst/>
              <a:rect l="l" t="t" r="r" b="b"/>
              <a:pathLst>
                <a:path w="5" h="1" extrusionOk="0">
                  <a:moveTo>
                    <a:pt x="4"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5"/>
            <p:cNvSpPr/>
            <p:nvPr/>
          </p:nvSpPr>
          <p:spPr>
            <a:xfrm>
              <a:off x="5671580" y="3116308"/>
              <a:ext cx="471" cy="1204"/>
            </a:xfrm>
            <a:custGeom>
              <a:avLst/>
              <a:gdLst/>
              <a:ahLst/>
              <a:cxnLst/>
              <a:rect l="l" t="t" r="r" b="b"/>
              <a:pathLst>
                <a:path w="18" h="46" extrusionOk="0">
                  <a:moveTo>
                    <a:pt x="18" y="0"/>
                  </a:moveTo>
                  <a:cubicBezTo>
                    <a:pt x="18" y="8"/>
                    <a:pt x="16" y="16"/>
                    <a:pt x="13" y="25"/>
                  </a:cubicBezTo>
                  <a:lnTo>
                    <a:pt x="13" y="25"/>
                  </a:lnTo>
                  <a:cubicBezTo>
                    <a:pt x="16" y="17"/>
                    <a:pt x="18" y="9"/>
                    <a:pt x="18" y="0"/>
                  </a:cubicBezTo>
                  <a:close/>
                  <a:moveTo>
                    <a:pt x="13" y="25"/>
                  </a:moveTo>
                  <a:cubicBezTo>
                    <a:pt x="10" y="32"/>
                    <a:pt x="6" y="39"/>
                    <a:pt x="0" y="46"/>
                  </a:cubicBezTo>
                  <a:lnTo>
                    <a:pt x="4" y="46"/>
                  </a:lnTo>
                  <a:cubicBezTo>
                    <a:pt x="7" y="39"/>
                    <a:pt x="11" y="32"/>
                    <a:pt x="13"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5"/>
            <p:cNvSpPr/>
            <p:nvPr/>
          </p:nvSpPr>
          <p:spPr>
            <a:xfrm>
              <a:off x="5669827" y="3099038"/>
              <a:ext cx="17897" cy="2093"/>
            </a:xfrm>
            <a:custGeom>
              <a:avLst/>
              <a:gdLst/>
              <a:ahLst/>
              <a:cxnLst/>
              <a:rect l="l" t="t" r="r" b="b"/>
              <a:pathLst>
                <a:path w="684" h="80" extrusionOk="0">
                  <a:moveTo>
                    <a:pt x="517" y="0"/>
                  </a:moveTo>
                  <a:cubicBezTo>
                    <a:pt x="517" y="0"/>
                    <a:pt x="517" y="0"/>
                    <a:pt x="516" y="0"/>
                  </a:cubicBezTo>
                  <a:lnTo>
                    <a:pt x="516" y="0"/>
                  </a:lnTo>
                  <a:cubicBezTo>
                    <a:pt x="567" y="0"/>
                    <a:pt x="622" y="1"/>
                    <a:pt x="684" y="2"/>
                  </a:cubicBezTo>
                  <a:cubicBezTo>
                    <a:pt x="623" y="1"/>
                    <a:pt x="567" y="0"/>
                    <a:pt x="517" y="0"/>
                  </a:cubicBezTo>
                  <a:close/>
                  <a:moveTo>
                    <a:pt x="516" y="0"/>
                  </a:moveTo>
                  <a:cubicBezTo>
                    <a:pt x="73" y="0"/>
                    <a:pt x="23" y="51"/>
                    <a:pt x="1" y="79"/>
                  </a:cubicBezTo>
                  <a:cubicBezTo>
                    <a:pt x="23" y="51"/>
                    <a:pt x="76" y="0"/>
                    <a:pt x="516" y="0"/>
                  </a:cubicBezTo>
                  <a:lnTo>
                    <a:pt x="516" y="0"/>
                  </a:lnTo>
                  <a:cubicBezTo>
                    <a:pt x="516" y="0"/>
                    <a:pt x="516" y="0"/>
                    <a:pt x="5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5"/>
            <p:cNvSpPr/>
            <p:nvPr/>
          </p:nvSpPr>
          <p:spPr>
            <a:xfrm>
              <a:off x="5710880" y="3096971"/>
              <a:ext cx="1491" cy="680"/>
            </a:xfrm>
            <a:custGeom>
              <a:avLst/>
              <a:gdLst/>
              <a:ahLst/>
              <a:cxnLst/>
              <a:rect l="l" t="t" r="r" b="b"/>
              <a:pathLst>
                <a:path w="57" h="26" extrusionOk="0">
                  <a:moveTo>
                    <a:pt x="56" y="1"/>
                  </a:moveTo>
                  <a:lnTo>
                    <a:pt x="0" y="25"/>
                  </a:lnTo>
                  <a:cubicBezTo>
                    <a:pt x="14" y="22"/>
                    <a:pt x="28" y="22"/>
                    <a:pt x="39" y="18"/>
                  </a:cubicBezTo>
                  <a:lnTo>
                    <a:pt x="56" y="18"/>
                  </a:lnTo>
                  <a:lnTo>
                    <a:pt x="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5"/>
            <p:cNvSpPr/>
            <p:nvPr/>
          </p:nvSpPr>
          <p:spPr>
            <a:xfrm>
              <a:off x="5704469" y="3100373"/>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5"/>
            <p:cNvSpPr/>
            <p:nvPr/>
          </p:nvSpPr>
          <p:spPr>
            <a:xfrm>
              <a:off x="5711979" y="3097442"/>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5"/>
            <p:cNvSpPr/>
            <p:nvPr/>
          </p:nvSpPr>
          <p:spPr>
            <a:xfrm>
              <a:off x="5671580" y="3117486"/>
              <a:ext cx="26" cy="26"/>
            </a:xfrm>
            <a:custGeom>
              <a:avLst/>
              <a:gdLst/>
              <a:ahLst/>
              <a:cxnLst/>
              <a:rect l="l" t="t" r="r" b="b"/>
              <a:pathLst>
                <a:path w="1" h="1" extrusionOk="0">
                  <a:moveTo>
                    <a:pt x="0"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5"/>
            <p:cNvSpPr/>
            <p:nvPr/>
          </p:nvSpPr>
          <p:spPr>
            <a:xfrm>
              <a:off x="5703920" y="3043016"/>
              <a:ext cx="1675" cy="497"/>
            </a:xfrm>
            <a:custGeom>
              <a:avLst/>
              <a:gdLst/>
              <a:ahLst/>
              <a:cxnLst/>
              <a:rect l="l" t="t" r="r" b="b"/>
              <a:pathLst>
                <a:path w="64" h="19" extrusionOk="0">
                  <a:moveTo>
                    <a:pt x="0" y="18"/>
                  </a:moveTo>
                  <a:cubicBezTo>
                    <a:pt x="32" y="4"/>
                    <a:pt x="53" y="1"/>
                    <a:pt x="63" y="11"/>
                  </a:cubicBezTo>
                  <a:lnTo>
                    <a:pt x="63" y="11"/>
                  </a:lnTo>
                  <a:cubicBezTo>
                    <a:pt x="53" y="1"/>
                    <a:pt x="32" y="4"/>
                    <a:pt x="0"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5"/>
            <p:cNvSpPr/>
            <p:nvPr/>
          </p:nvSpPr>
          <p:spPr>
            <a:xfrm>
              <a:off x="5636597" y="310264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5"/>
            <p:cNvSpPr/>
            <p:nvPr/>
          </p:nvSpPr>
          <p:spPr>
            <a:xfrm>
              <a:off x="5635132" y="3106601"/>
              <a:ext cx="105" cy="209"/>
            </a:xfrm>
            <a:custGeom>
              <a:avLst/>
              <a:gdLst/>
              <a:ahLst/>
              <a:cxnLst/>
              <a:rect l="l" t="t" r="r" b="b"/>
              <a:pathLst>
                <a:path w="4" h="8" extrusionOk="0">
                  <a:moveTo>
                    <a:pt x="4"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5"/>
            <p:cNvSpPr/>
            <p:nvPr/>
          </p:nvSpPr>
          <p:spPr>
            <a:xfrm>
              <a:off x="5635681" y="3105135"/>
              <a:ext cx="105" cy="209"/>
            </a:xfrm>
            <a:custGeom>
              <a:avLst/>
              <a:gdLst/>
              <a:ahLst/>
              <a:cxnLst/>
              <a:rect l="l" t="t" r="r" b="b"/>
              <a:pathLst>
                <a:path w="4" h="8" extrusionOk="0">
                  <a:moveTo>
                    <a:pt x="4"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5"/>
            <p:cNvSpPr/>
            <p:nvPr/>
          </p:nvSpPr>
          <p:spPr>
            <a:xfrm>
              <a:off x="5674693" y="3055838"/>
              <a:ext cx="1858" cy="314"/>
            </a:xfrm>
            <a:custGeom>
              <a:avLst/>
              <a:gdLst/>
              <a:ahLst/>
              <a:cxnLst/>
              <a:rect l="l" t="t" r="r" b="b"/>
              <a:pathLst>
                <a:path w="71" h="12" extrusionOk="0">
                  <a:moveTo>
                    <a:pt x="0" y="11"/>
                  </a:moveTo>
                  <a:cubicBezTo>
                    <a:pt x="21" y="1"/>
                    <a:pt x="46" y="1"/>
                    <a:pt x="70" y="8"/>
                  </a:cubicBezTo>
                  <a:cubicBezTo>
                    <a:pt x="46" y="1"/>
                    <a:pt x="21" y="1"/>
                    <a:pt x="0"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5"/>
            <p:cNvSpPr/>
            <p:nvPr/>
          </p:nvSpPr>
          <p:spPr>
            <a:xfrm>
              <a:off x="5636231" y="3103853"/>
              <a:ext cx="26" cy="105"/>
            </a:xfrm>
            <a:custGeom>
              <a:avLst/>
              <a:gdLst/>
              <a:ahLst/>
              <a:cxnLst/>
              <a:rect l="l" t="t" r="r" b="b"/>
              <a:pathLst>
                <a:path w="1" h="4" extrusionOk="0">
                  <a:moveTo>
                    <a:pt x="0"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5"/>
            <p:cNvSpPr/>
            <p:nvPr/>
          </p:nvSpPr>
          <p:spPr>
            <a:xfrm>
              <a:off x="5637774" y="3099640"/>
              <a:ext cx="26" cy="105"/>
            </a:xfrm>
            <a:custGeom>
              <a:avLst/>
              <a:gdLst/>
              <a:ahLst/>
              <a:cxnLst/>
              <a:rect l="l" t="t" r="r" b="b"/>
              <a:pathLst>
                <a:path w="1" h="4" extrusionOk="0">
                  <a:moveTo>
                    <a:pt x="1"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5"/>
            <p:cNvSpPr/>
            <p:nvPr/>
          </p:nvSpPr>
          <p:spPr>
            <a:xfrm>
              <a:off x="5676603" y="3056021"/>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5"/>
            <p:cNvSpPr/>
            <p:nvPr/>
          </p:nvSpPr>
          <p:spPr>
            <a:xfrm>
              <a:off x="5637042" y="3101472"/>
              <a:ext cx="26" cy="105"/>
            </a:xfrm>
            <a:custGeom>
              <a:avLst/>
              <a:gdLst/>
              <a:ahLst/>
              <a:cxnLst/>
              <a:rect l="l" t="t" r="r" b="b"/>
              <a:pathLst>
                <a:path w="1" h="4" extrusionOk="0">
                  <a:moveTo>
                    <a:pt x="1"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5"/>
            <p:cNvSpPr/>
            <p:nvPr/>
          </p:nvSpPr>
          <p:spPr>
            <a:xfrm>
              <a:off x="5637408" y="3100451"/>
              <a:ext cx="131" cy="209"/>
            </a:xfrm>
            <a:custGeom>
              <a:avLst/>
              <a:gdLst/>
              <a:ahLst/>
              <a:cxnLst/>
              <a:rect l="l" t="t" r="r" b="b"/>
              <a:pathLst>
                <a:path w="5" h="8" extrusionOk="0">
                  <a:moveTo>
                    <a:pt x="4"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5"/>
            <p:cNvSpPr/>
            <p:nvPr/>
          </p:nvSpPr>
          <p:spPr>
            <a:xfrm>
              <a:off x="5634765" y="3108144"/>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5"/>
            <p:cNvSpPr/>
            <p:nvPr/>
          </p:nvSpPr>
          <p:spPr>
            <a:xfrm>
              <a:off x="5634765" y="3108144"/>
              <a:ext cx="26" cy="26"/>
            </a:xfrm>
            <a:custGeom>
              <a:avLst/>
              <a:gdLst/>
              <a:ahLst/>
              <a:cxnLst/>
              <a:rect l="l" t="t" r="r" b="b"/>
              <a:pathLst>
                <a:path w="1" h="1" extrusionOk="0">
                  <a:moveTo>
                    <a:pt x="0"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5"/>
            <p:cNvSpPr/>
            <p:nvPr/>
          </p:nvSpPr>
          <p:spPr>
            <a:xfrm>
              <a:off x="5718468" y="2916972"/>
              <a:ext cx="216203" cy="169141"/>
            </a:xfrm>
            <a:custGeom>
              <a:avLst/>
              <a:gdLst/>
              <a:ahLst/>
              <a:cxnLst/>
              <a:rect l="l" t="t" r="r" b="b"/>
              <a:pathLst>
                <a:path w="8263" h="6464" extrusionOk="0">
                  <a:moveTo>
                    <a:pt x="6379" y="1"/>
                  </a:moveTo>
                  <a:lnTo>
                    <a:pt x="4055" y="1450"/>
                  </a:lnTo>
                  <a:lnTo>
                    <a:pt x="3047" y="2262"/>
                  </a:lnTo>
                  <a:lnTo>
                    <a:pt x="3036" y="2266"/>
                  </a:lnTo>
                  <a:cubicBezTo>
                    <a:pt x="3008" y="2276"/>
                    <a:pt x="2374" y="2500"/>
                    <a:pt x="2182" y="2539"/>
                  </a:cubicBezTo>
                  <a:lnTo>
                    <a:pt x="2161" y="2542"/>
                  </a:lnTo>
                  <a:lnTo>
                    <a:pt x="2161" y="2588"/>
                  </a:lnTo>
                  <a:lnTo>
                    <a:pt x="2161" y="2637"/>
                  </a:lnTo>
                  <a:lnTo>
                    <a:pt x="2161" y="2717"/>
                  </a:lnTo>
                  <a:lnTo>
                    <a:pt x="2161" y="2759"/>
                  </a:lnTo>
                  <a:lnTo>
                    <a:pt x="2161" y="2836"/>
                  </a:lnTo>
                  <a:lnTo>
                    <a:pt x="2161" y="2875"/>
                  </a:lnTo>
                  <a:lnTo>
                    <a:pt x="2161" y="2945"/>
                  </a:lnTo>
                  <a:lnTo>
                    <a:pt x="2161" y="2980"/>
                  </a:lnTo>
                  <a:lnTo>
                    <a:pt x="2161" y="3046"/>
                  </a:lnTo>
                  <a:lnTo>
                    <a:pt x="2161" y="3081"/>
                  </a:lnTo>
                  <a:lnTo>
                    <a:pt x="2161" y="3141"/>
                  </a:lnTo>
                  <a:lnTo>
                    <a:pt x="2161" y="3172"/>
                  </a:lnTo>
                  <a:lnTo>
                    <a:pt x="2161" y="3228"/>
                  </a:lnTo>
                  <a:lnTo>
                    <a:pt x="2161" y="3260"/>
                  </a:lnTo>
                  <a:lnTo>
                    <a:pt x="2161" y="3312"/>
                  </a:lnTo>
                  <a:lnTo>
                    <a:pt x="2161" y="3340"/>
                  </a:lnTo>
                  <a:lnTo>
                    <a:pt x="2161" y="3386"/>
                  </a:lnTo>
                  <a:lnTo>
                    <a:pt x="2161" y="3414"/>
                  </a:lnTo>
                  <a:lnTo>
                    <a:pt x="2161" y="3456"/>
                  </a:lnTo>
                  <a:lnTo>
                    <a:pt x="2161" y="3480"/>
                  </a:lnTo>
                  <a:lnTo>
                    <a:pt x="2161" y="3519"/>
                  </a:lnTo>
                  <a:lnTo>
                    <a:pt x="2161" y="3543"/>
                  </a:lnTo>
                  <a:lnTo>
                    <a:pt x="2161" y="3578"/>
                  </a:lnTo>
                  <a:lnTo>
                    <a:pt x="2161" y="3599"/>
                  </a:lnTo>
                  <a:lnTo>
                    <a:pt x="2161" y="3631"/>
                  </a:lnTo>
                  <a:lnTo>
                    <a:pt x="2161" y="3652"/>
                  </a:lnTo>
                  <a:lnTo>
                    <a:pt x="2161" y="3680"/>
                  </a:lnTo>
                  <a:lnTo>
                    <a:pt x="2161" y="3697"/>
                  </a:lnTo>
                  <a:lnTo>
                    <a:pt x="2161" y="3722"/>
                  </a:lnTo>
                  <a:lnTo>
                    <a:pt x="2161" y="3739"/>
                  </a:lnTo>
                  <a:lnTo>
                    <a:pt x="2161" y="3764"/>
                  </a:lnTo>
                  <a:lnTo>
                    <a:pt x="2161" y="3778"/>
                  </a:lnTo>
                  <a:lnTo>
                    <a:pt x="2161" y="3799"/>
                  </a:lnTo>
                  <a:lnTo>
                    <a:pt x="2161" y="3809"/>
                  </a:lnTo>
                  <a:lnTo>
                    <a:pt x="2161" y="3830"/>
                  </a:lnTo>
                  <a:lnTo>
                    <a:pt x="2161" y="3841"/>
                  </a:lnTo>
                  <a:lnTo>
                    <a:pt x="2161" y="3855"/>
                  </a:lnTo>
                  <a:lnTo>
                    <a:pt x="2161" y="3865"/>
                  </a:lnTo>
                  <a:lnTo>
                    <a:pt x="2161" y="3879"/>
                  </a:lnTo>
                  <a:lnTo>
                    <a:pt x="2161" y="3890"/>
                  </a:lnTo>
                  <a:lnTo>
                    <a:pt x="2161" y="3900"/>
                  </a:lnTo>
                  <a:lnTo>
                    <a:pt x="2161" y="3911"/>
                  </a:lnTo>
                  <a:lnTo>
                    <a:pt x="2161" y="3918"/>
                  </a:lnTo>
                  <a:lnTo>
                    <a:pt x="2161" y="3925"/>
                  </a:lnTo>
                  <a:lnTo>
                    <a:pt x="2161" y="3935"/>
                  </a:lnTo>
                  <a:lnTo>
                    <a:pt x="2161" y="3942"/>
                  </a:lnTo>
                  <a:lnTo>
                    <a:pt x="2161" y="3946"/>
                  </a:lnTo>
                  <a:lnTo>
                    <a:pt x="2161" y="3953"/>
                  </a:lnTo>
                  <a:lnTo>
                    <a:pt x="2161" y="3957"/>
                  </a:lnTo>
                  <a:lnTo>
                    <a:pt x="2161" y="3964"/>
                  </a:lnTo>
                  <a:lnTo>
                    <a:pt x="2161" y="3967"/>
                  </a:lnTo>
                  <a:lnTo>
                    <a:pt x="2161" y="3971"/>
                  </a:lnTo>
                  <a:lnTo>
                    <a:pt x="2161" y="3974"/>
                  </a:lnTo>
                  <a:lnTo>
                    <a:pt x="2161" y="3978"/>
                  </a:lnTo>
                  <a:lnTo>
                    <a:pt x="2161" y="3981"/>
                  </a:lnTo>
                  <a:lnTo>
                    <a:pt x="2161" y="3985"/>
                  </a:lnTo>
                  <a:lnTo>
                    <a:pt x="2157" y="3992"/>
                  </a:lnTo>
                  <a:cubicBezTo>
                    <a:pt x="2126" y="4044"/>
                    <a:pt x="2105" y="4100"/>
                    <a:pt x="2087" y="4160"/>
                  </a:cubicBezTo>
                  <a:cubicBezTo>
                    <a:pt x="2056" y="4261"/>
                    <a:pt x="2028" y="4345"/>
                    <a:pt x="1986" y="4387"/>
                  </a:cubicBezTo>
                  <a:cubicBezTo>
                    <a:pt x="1972" y="4405"/>
                    <a:pt x="1958" y="4419"/>
                    <a:pt x="1944" y="4436"/>
                  </a:cubicBezTo>
                  <a:cubicBezTo>
                    <a:pt x="1884" y="4517"/>
                    <a:pt x="1783" y="4650"/>
                    <a:pt x="1597" y="4650"/>
                  </a:cubicBezTo>
                  <a:cubicBezTo>
                    <a:pt x="1489" y="4657"/>
                    <a:pt x="1380" y="4667"/>
                    <a:pt x="1272" y="4688"/>
                  </a:cubicBezTo>
                  <a:cubicBezTo>
                    <a:pt x="1128" y="4713"/>
                    <a:pt x="985" y="4730"/>
                    <a:pt x="841" y="4737"/>
                  </a:cubicBezTo>
                  <a:cubicBezTo>
                    <a:pt x="803" y="4737"/>
                    <a:pt x="768" y="4737"/>
                    <a:pt x="733" y="4730"/>
                  </a:cubicBezTo>
                  <a:cubicBezTo>
                    <a:pt x="717" y="4728"/>
                    <a:pt x="701" y="4726"/>
                    <a:pt x="686" y="4726"/>
                  </a:cubicBezTo>
                  <a:cubicBezTo>
                    <a:pt x="579" y="4726"/>
                    <a:pt x="484" y="4785"/>
                    <a:pt x="410" y="4828"/>
                  </a:cubicBezTo>
                  <a:cubicBezTo>
                    <a:pt x="386" y="4842"/>
                    <a:pt x="358" y="4860"/>
                    <a:pt x="330" y="4870"/>
                  </a:cubicBezTo>
                  <a:lnTo>
                    <a:pt x="312" y="4877"/>
                  </a:lnTo>
                  <a:cubicBezTo>
                    <a:pt x="249" y="4891"/>
                    <a:pt x="186" y="4898"/>
                    <a:pt x="127" y="4898"/>
                  </a:cubicBezTo>
                  <a:cubicBezTo>
                    <a:pt x="88" y="4898"/>
                    <a:pt x="46" y="4902"/>
                    <a:pt x="8" y="4902"/>
                  </a:cubicBezTo>
                  <a:lnTo>
                    <a:pt x="8" y="4905"/>
                  </a:lnTo>
                  <a:cubicBezTo>
                    <a:pt x="8" y="4916"/>
                    <a:pt x="4" y="4930"/>
                    <a:pt x="4" y="4940"/>
                  </a:cubicBezTo>
                  <a:lnTo>
                    <a:pt x="4" y="4947"/>
                  </a:lnTo>
                  <a:cubicBezTo>
                    <a:pt x="4" y="4958"/>
                    <a:pt x="4" y="4968"/>
                    <a:pt x="1" y="4975"/>
                  </a:cubicBezTo>
                  <a:lnTo>
                    <a:pt x="1" y="4982"/>
                  </a:lnTo>
                  <a:lnTo>
                    <a:pt x="1" y="5007"/>
                  </a:lnTo>
                  <a:lnTo>
                    <a:pt x="1" y="5010"/>
                  </a:lnTo>
                  <a:lnTo>
                    <a:pt x="1" y="5031"/>
                  </a:lnTo>
                  <a:lnTo>
                    <a:pt x="1" y="5049"/>
                  </a:lnTo>
                  <a:lnTo>
                    <a:pt x="1" y="5052"/>
                  </a:lnTo>
                  <a:lnTo>
                    <a:pt x="1" y="5063"/>
                  </a:lnTo>
                  <a:lnTo>
                    <a:pt x="1" y="5066"/>
                  </a:lnTo>
                  <a:lnTo>
                    <a:pt x="1" y="5073"/>
                  </a:lnTo>
                  <a:lnTo>
                    <a:pt x="1" y="5080"/>
                  </a:lnTo>
                  <a:cubicBezTo>
                    <a:pt x="39" y="5122"/>
                    <a:pt x="67" y="5171"/>
                    <a:pt x="85" y="5227"/>
                  </a:cubicBezTo>
                  <a:cubicBezTo>
                    <a:pt x="109" y="5287"/>
                    <a:pt x="137" y="5360"/>
                    <a:pt x="176" y="5388"/>
                  </a:cubicBezTo>
                  <a:lnTo>
                    <a:pt x="197" y="5406"/>
                  </a:lnTo>
                  <a:cubicBezTo>
                    <a:pt x="305" y="5486"/>
                    <a:pt x="456" y="5598"/>
                    <a:pt x="456" y="5735"/>
                  </a:cubicBezTo>
                  <a:cubicBezTo>
                    <a:pt x="456" y="5798"/>
                    <a:pt x="459" y="5875"/>
                    <a:pt x="487" y="5875"/>
                  </a:cubicBezTo>
                  <a:cubicBezTo>
                    <a:pt x="564" y="5875"/>
                    <a:pt x="610" y="5938"/>
                    <a:pt x="649" y="5990"/>
                  </a:cubicBezTo>
                  <a:cubicBezTo>
                    <a:pt x="670" y="6025"/>
                    <a:pt x="694" y="6054"/>
                    <a:pt x="729" y="6071"/>
                  </a:cubicBezTo>
                  <a:cubicBezTo>
                    <a:pt x="736" y="6074"/>
                    <a:pt x="745" y="6076"/>
                    <a:pt x="755" y="6076"/>
                  </a:cubicBezTo>
                  <a:cubicBezTo>
                    <a:pt x="790" y="6076"/>
                    <a:pt x="837" y="6060"/>
                    <a:pt x="869" y="6047"/>
                  </a:cubicBezTo>
                  <a:cubicBezTo>
                    <a:pt x="900" y="6036"/>
                    <a:pt x="934" y="6025"/>
                    <a:pt x="965" y="6025"/>
                  </a:cubicBezTo>
                  <a:cubicBezTo>
                    <a:pt x="993" y="6025"/>
                    <a:pt x="1019" y="6034"/>
                    <a:pt x="1037" y="6061"/>
                  </a:cubicBezTo>
                  <a:cubicBezTo>
                    <a:pt x="1058" y="6092"/>
                    <a:pt x="1058" y="6138"/>
                    <a:pt x="1058" y="6225"/>
                  </a:cubicBezTo>
                  <a:cubicBezTo>
                    <a:pt x="1058" y="6260"/>
                    <a:pt x="1058" y="6309"/>
                    <a:pt x="1062" y="6341"/>
                  </a:cubicBezTo>
                  <a:lnTo>
                    <a:pt x="1086" y="6344"/>
                  </a:lnTo>
                  <a:lnTo>
                    <a:pt x="1093" y="6344"/>
                  </a:lnTo>
                  <a:lnTo>
                    <a:pt x="1111" y="6351"/>
                  </a:lnTo>
                  <a:lnTo>
                    <a:pt x="1121" y="6355"/>
                  </a:lnTo>
                  <a:lnTo>
                    <a:pt x="1142" y="6362"/>
                  </a:lnTo>
                  <a:lnTo>
                    <a:pt x="1153" y="6365"/>
                  </a:lnTo>
                  <a:lnTo>
                    <a:pt x="1170" y="6372"/>
                  </a:lnTo>
                  <a:lnTo>
                    <a:pt x="1174" y="6372"/>
                  </a:lnTo>
                  <a:lnTo>
                    <a:pt x="1174" y="6365"/>
                  </a:lnTo>
                  <a:cubicBezTo>
                    <a:pt x="1174" y="6362"/>
                    <a:pt x="1177" y="6351"/>
                    <a:pt x="1177" y="6344"/>
                  </a:cubicBezTo>
                  <a:cubicBezTo>
                    <a:pt x="1181" y="6341"/>
                    <a:pt x="1184" y="6330"/>
                    <a:pt x="1184" y="6323"/>
                  </a:cubicBezTo>
                  <a:cubicBezTo>
                    <a:pt x="1188" y="6316"/>
                    <a:pt x="1188" y="6313"/>
                    <a:pt x="1191" y="6309"/>
                  </a:cubicBezTo>
                  <a:cubicBezTo>
                    <a:pt x="1191" y="6306"/>
                    <a:pt x="1198" y="6292"/>
                    <a:pt x="1202" y="6285"/>
                  </a:cubicBezTo>
                  <a:cubicBezTo>
                    <a:pt x="1205" y="6278"/>
                    <a:pt x="1209" y="6274"/>
                    <a:pt x="1209" y="6271"/>
                  </a:cubicBezTo>
                  <a:cubicBezTo>
                    <a:pt x="1212" y="6264"/>
                    <a:pt x="1216" y="6257"/>
                    <a:pt x="1223" y="6253"/>
                  </a:cubicBezTo>
                  <a:cubicBezTo>
                    <a:pt x="1230" y="6243"/>
                    <a:pt x="1237" y="6232"/>
                    <a:pt x="1247" y="6225"/>
                  </a:cubicBezTo>
                  <a:cubicBezTo>
                    <a:pt x="1254" y="6218"/>
                    <a:pt x="1261" y="6211"/>
                    <a:pt x="1272" y="6204"/>
                  </a:cubicBezTo>
                  <a:lnTo>
                    <a:pt x="1279" y="6201"/>
                  </a:lnTo>
                  <a:cubicBezTo>
                    <a:pt x="1286" y="6194"/>
                    <a:pt x="1293" y="6190"/>
                    <a:pt x="1303" y="6187"/>
                  </a:cubicBezTo>
                  <a:lnTo>
                    <a:pt x="1307" y="6187"/>
                  </a:lnTo>
                  <a:cubicBezTo>
                    <a:pt x="1317" y="6180"/>
                    <a:pt x="1328" y="6180"/>
                    <a:pt x="1342" y="6176"/>
                  </a:cubicBezTo>
                  <a:lnTo>
                    <a:pt x="1345" y="6176"/>
                  </a:lnTo>
                  <a:cubicBezTo>
                    <a:pt x="1356" y="6176"/>
                    <a:pt x="1363" y="6173"/>
                    <a:pt x="1373" y="6173"/>
                  </a:cubicBezTo>
                  <a:lnTo>
                    <a:pt x="1415" y="6173"/>
                  </a:lnTo>
                  <a:cubicBezTo>
                    <a:pt x="1426" y="6176"/>
                    <a:pt x="1440" y="6176"/>
                    <a:pt x="1450" y="6180"/>
                  </a:cubicBezTo>
                  <a:cubicBezTo>
                    <a:pt x="1513" y="6194"/>
                    <a:pt x="1562" y="6243"/>
                    <a:pt x="1580" y="6306"/>
                  </a:cubicBezTo>
                  <a:cubicBezTo>
                    <a:pt x="1587" y="6323"/>
                    <a:pt x="1590" y="6344"/>
                    <a:pt x="1590" y="6365"/>
                  </a:cubicBezTo>
                  <a:cubicBezTo>
                    <a:pt x="1597" y="6414"/>
                    <a:pt x="1601" y="6428"/>
                    <a:pt x="1636" y="6442"/>
                  </a:cubicBezTo>
                  <a:cubicBezTo>
                    <a:pt x="1646" y="6449"/>
                    <a:pt x="1657" y="6453"/>
                    <a:pt x="1671" y="6456"/>
                  </a:cubicBezTo>
                  <a:cubicBezTo>
                    <a:pt x="1683" y="6461"/>
                    <a:pt x="1696" y="6464"/>
                    <a:pt x="1709" y="6464"/>
                  </a:cubicBezTo>
                  <a:cubicBezTo>
                    <a:pt x="1722" y="6464"/>
                    <a:pt x="1736" y="6461"/>
                    <a:pt x="1748" y="6456"/>
                  </a:cubicBezTo>
                  <a:cubicBezTo>
                    <a:pt x="1762" y="6449"/>
                    <a:pt x="1769" y="6435"/>
                    <a:pt x="1769" y="6421"/>
                  </a:cubicBezTo>
                  <a:cubicBezTo>
                    <a:pt x="1769" y="6418"/>
                    <a:pt x="1769" y="6411"/>
                    <a:pt x="1769" y="6404"/>
                  </a:cubicBezTo>
                  <a:cubicBezTo>
                    <a:pt x="1769" y="6253"/>
                    <a:pt x="2000" y="6004"/>
                    <a:pt x="2028" y="5973"/>
                  </a:cubicBezTo>
                  <a:cubicBezTo>
                    <a:pt x="2038" y="5934"/>
                    <a:pt x="2045" y="5892"/>
                    <a:pt x="2049" y="5850"/>
                  </a:cubicBezTo>
                  <a:cubicBezTo>
                    <a:pt x="2066" y="5731"/>
                    <a:pt x="2087" y="5595"/>
                    <a:pt x="2164" y="5532"/>
                  </a:cubicBezTo>
                  <a:cubicBezTo>
                    <a:pt x="2213" y="5490"/>
                    <a:pt x="2288" y="5475"/>
                    <a:pt x="2374" y="5475"/>
                  </a:cubicBezTo>
                  <a:cubicBezTo>
                    <a:pt x="2461" y="5475"/>
                    <a:pt x="2560" y="5490"/>
                    <a:pt x="2658" y="5507"/>
                  </a:cubicBezTo>
                  <a:lnTo>
                    <a:pt x="2718" y="5514"/>
                  </a:lnTo>
                  <a:cubicBezTo>
                    <a:pt x="2718" y="5515"/>
                    <a:pt x="2719" y="5515"/>
                    <a:pt x="2720" y="5515"/>
                  </a:cubicBezTo>
                  <a:cubicBezTo>
                    <a:pt x="2735" y="5515"/>
                    <a:pt x="2768" y="5485"/>
                    <a:pt x="2795" y="5462"/>
                  </a:cubicBezTo>
                  <a:cubicBezTo>
                    <a:pt x="2832" y="5427"/>
                    <a:pt x="2890" y="5372"/>
                    <a:pt x="2962" y="5372"/>
                  </a:cubicBezTo>
                  <a:cubicBezTo>
                    <a:pt x="2996" y="5372"/>
                    <a:pt x="3034" y="5385"/>
                    <a:pt x="3075" y="5420"/>
                  </a:cubicBezTo>
                  <a:cubicBezTo>
                    <a:pt x="3120" y="5458"/>
                    <a:pt x="3190" y="5462"/>
                    <a:pt x="3264" y="5465"/>
                  </a:cubicBezTo>
                  <a:lnTo>
                    <a:pt x="3295" y="5465"/>
                  </a:lnTo>
                  <a:cubicBezTo>
                    <a:pt x="3320" y="5469"/>
                    <a:pt x="3341" y="5469"/>
                    <a:pt x="3365" y="5472"/>
                  </a:cubicBezTo>
                  <a:cubicBezTo>
                    <a:pt x="3425" y="5479"/>
                    <a:pt x="3477" y="5507"/>
                    <a:pt x="3516" y="5553"/>
                  </a:cubicBezTo>
                  <a:cubicBezTo>
                    <a:pt x="3544" y="5584"/>
                    <a:pt x="3565" y="5619"/>
                    <a:pt x="3586" y="5658"/>
                  </a:cubicBezTo>
                  <a:lnTo>
                    <a:pt x="3603" y="5696"/>
                  </a:lnTo>
                  <a:cubicBezTo>
                    <a:pt x="3631" y="5752"/>
                    <a:pt x="3673" y="5829"/>
                    <a:pt x="3705" y="5840"/>
                  </a:cubicBezTo>
                  <a:cubicBezTo>
                    <a:pt x="3719" y="5840"/>
                    <a:pt x="3729" y="5836"/>
                    <a:pt x="3740" y="5829"/>
                  </a:cubicBezTo>
                  <a:cubicBezTo>
                    <a:pt x="3890" y="5742"/>
                    <a:pt x="4055" y="5696"/>
                    <a:pt x="4226" y="5689"/>
                  </a:cubicBezTo>
                  <a:cubicBezTo>
                    <a:pt x="4296" y="5689"/>
                    <a:pt x="4387" y="5745"/>
                    <a:pt x="4513" y="5829"/>
                  </a:cubicBezTo>
                  <a:cubicBezTo>
                    <a:pt x="4562" y="5864"/>
                    <a:pt x="4615" y="5896"/>
                    <a:pt x="4667" y="5920"/>
                  </a:cubicBezTo>
                  <a:cubicBezTo>
                    <a:pt x="4724" y="5939"/>
                    <a:pt x="4845" y="5953"/>
                    <a:pt x="4955" y="5953"/>
                  </a:cubicBezTo>
                  <a:cubicBezTo>
                    <a:pt x="5037" y="5953"/>
                    <a:pt x="5113" y="5945"/>
                    <a:pt x="5151" y="5924"/>
                  </a:cubicBezTo>
                  <a:cubicBezTo>
                    <a:pt x="5189" y="5899"/>
                    <a:pt x="5228" y="5868"/>
                    <a:pt x="5263" y="5833"/>
                  </a:cubicBezTo>
                  <a:cubicBezTo>
                    <a:pt x="5351" y="5751"/>
                    <a:pt x="5452" y="5657"/>
                    <a:pt x="5568" y="5657"/>
                  </a:cubicBezTo>
                  <a:cubicBezTo>
                    <a:pt x="5576" y="5657"/>
                    <a:pt x="5584" y="5657"/>
                    <a:pt x="5592" y="5658"/>
                  </a:cubicBezTo>
                  <a:cubicBezTo>
                    <a:pt x="5635" y="5660"/>
                    <a:pt x="5680" y="5661"/>
                    <a:pt x="5724" y="5661"/>
                  </a:cubicBezTo>
                  <a:cubicBezTo>
                    <a:pt x="5768" y="5661"/>
                    <a:pt x="5812" y="5660"/>
                    <a:pt x="5854" y="5658"/>
                  </a:cubicBezTo>
                  <a:cubicBezTo>
                    <a:pt x="5941" y="5655"/>
                    <a:pt x="6015" y="5653"/>
                    <a:pt x="6078" y="5653"/>
                  </a:cubicBezTo>
                  <a:cubicBezTo>
                    <a:pt x="6191" y="5653"/>
                    <a:pt x="6268" y="5660"/>
                    <a:pt x="6313" y="5682"/>
                  </a:cubicBezTo>
                  <a:lnTo>
                    <a:pt x="6334" y="5693"/>
                  </a:lnTo>
                  <a:cubicBezTo>
                    <a:pt x="6407" y="5728"/>
                    <a:pt x="6546" y="5800"/>
                    <a:pt x="6656" y="5800"/>
                  </a:cubicBezTo>
                  <a:cubicBezTo>
                    <a:pt x="6677" y="5800"/>
                    <a:pt x="6697" y="5797"/>
                    <a:pt x="6715" y="5791"/>
                  </a:cubicBezTo>
                  <a:cubicBezTo>
                    <a:pt x="6775" y="5773"/>
                    <a:pt x="6842" y="5689"/>
                    <a:pt x="6901" y="5616"/>
                  </a:cubicBezTo>
                  <a:cubicBezTo>
                    <a:pt x="6971" y="5528"/>
                    <a:pt x="7034" y="5455"/>
                    <a:pt x="7108" y="5434"/>
                  </a:cubicBezTo>
                  <a:cubicBezTo>
                    <a:pt x="7118" y="5430"/>
                    <a:pt x="7129" y="5430"/>
                    <a:pt x="7139" y="5427"/>
                  </a:cubicBezTo>
                  <a:lnTo>
                    <a:pt x="7139" y="5427"/>
                  </a:lnTo>
                  <a:lnTo>
                    <a:pt x="7087" y="5434"/>
                  </a:lnTo>
                  <a:lnTo>
                    <a:pt x="7087" y="5392"/>
                  </a:lnTo>
                  <a:lnTo>
                    <a:pt x="7087" y="5378"/>
                  </a:lnTo>
                  <a:lnTo>
                    <a:pt x="7087" y="5332"/>
                  </a:lnTo>
                  <a:cubicBezTo>
                    <a:pt x="7087" y="5168"/>
                    <a:pt x="7108" y="5115"/>
                    <a:pt x="7139" y="5052"/>
                  </a:cubicBezTo>
                  <a:cubicBezTo>
                    <a:pt x="7171" y="4989"/>
                    <a:pt x="7192" y="4923"/>
                    <a:pt x="7202" y="4853"/>
                  </a:cubicBezTo>
                  <a:cubicBezTo>
                    <a:pt x="7251" y="4541"/>
                    <a:pt x="7972" y="3820"/>
                    <a:pt x="8088" y="3718"/>
                  </a:cubicBezTo>
                  <a:cubicBezTo>
                    <a:pt x="8112" y="3648"/>
                    <a:pt x="8137" y="3267"/>
                    <a:pt x="8137" y="2406"/>
                  </a:cubicBezTo>
                  <a:cubicBezTo>
                    <a:pt x="8144" y="2199"/>
                    <a:pt x="8179" y="1996"/>
                    <a:pt x="8238" y="1800"/>
                  </a:cubicBezTo>
                  <a:cubicBezTo>
                    <a:pt x="8263" y="1744"/>
                    <a:pt x="8252" y="1674"/>
                    <a:pt x="8207" y="1625"/>
                  </a:cubicBezTo>
                  <a:cubicBezTo>
                    <a:pt x="8154" y="1562"/>
                    <a:pt x="8130" y="1478"/>
                    <a:pt x="8137" y="1390"/>
                  </a:cubicBezTo>
                  <a:cubicBezTo>
                    <a:pt x="8144" y="1296"/>
                    <a:pt x="8081" y="1205"/>
                    <a:pt x="8018" y="1121"/>
                  </a:cubicBezTo>
                  <a:cubicBezTo>
                    <a:pt x="7962" y="1044"/>
                    <a:pt x="7913" y="974"/>
                    <a:pt x="7913" y="897"/>
                  </a:cubicBezTo>
                  <a:lnTo>
                    <a:pt x="7913" y="876"/>
                  </a:lnTo>
                  <a:lnTo>
                    <a:pt x="7913" y="872"/>
                  </a:lnTo>
                  <a:lnTo>
                    <a:pt x="7913" y="855"/>
                  </a:lnTo>
                  <a:lnTo>
                    <a:pt x="7913" y="844"/>
                  </a:lnTo>
                  <a:lnTo>
                    <a:pt x="7913" y="823"/>
                  </a:lnTo>
                  <a:lnTo>
                    <a:pt x="7913" y="813"/>
                  </a:lnTo>
                  <a:lnTo>
                    <a:pt x="7913" y="785"/>
                  </a:lnTo>
                  <a:lnTo>
                    <a:pt x="7913" y="778"/>
                  </a:lnTo>
                  <a:cubicBezTo>
                    <a:pt x="7906" y="648"/>
                    <a:pt x="7895" y="452"/>
                    <a:pt x="7888" y="302"/>
                  </a:cubicBezTo>
                  <a:lnTo>
                    <a:pt x="7570" y="473"/>
                  </a:lnTo>
                  <a:lnTo>
                    <a:pt x="7489" y="519"/>
                  </a:lnTo>
                  <a:lnTo>
                    <a:pt x="7458" y="463"/>
                  </a:lnTo>
                  <a:cubicBezTo>
                    <a:pt x="7374" y="333"/>
                    <a:pt x="7262" y="225"/>
                    <a:pt x="7132" y="137"/>
                  </a:cubicBezTo>
                  <a:cubicBezTo>
                    <a:pt x="7122" y="130"/>
                    <a:pt x="7111" y="127"/>
                    <a:pt x="7101" y="120"/>
                  </a:cubicBezTo>
                  <a:lnTo>
                    <a:pt x="7083" y="113"/>
                  </a:lnTo>
                  <a:lnTo>
                    <a:pt x="7062" y="102"/>
                  </a:lnTo>
                  <a:lnTo>
                    <a:pt x="7041" y="95"/>
                  </a:lnTo>
                  <a:lnTo>
                    <a:pt x="7024" y="88"/>
                  </a:lnTo>
                  <a:lnTo>
                    <a:pt x="6999" y="78"/>
                  </a:lnTo>
                  <a:lnTo>
                    <a:pt x="6978" y="71"/>
                  </a:lnTo>
                  <a:lnTo>
                    <a:pt x="6954" y="64"/>
                  </a:lnTo>
                  <a:lnTo>
                    <a:pt x="6929" y="60"/>
                  </a:lnTo>
                  <a:lnTo>
                    <a:pt x="6905" y="53"/>
                  </a:lnTo>
                  <a:lnTo>
                    <a:pt x="6877" y="46"/>
                  </a:lnTo>
                  <a:lnTo>
                    <a:pt x="6856" y="43"/>
                  </a:lnTo>
                  <a:lnTo>
                    <a:pt x="6820" y="36"/>
                  </a:lnTo>
                  <a:lnTo>
                    <a:pt x="6803" y="32"/>
                  </a:lnTo>
                  <a:lnTo>
                    <a:pt x="6764" y="25"/>
                  </a:lnTo>
                  <a:lnTo>
                    <a:pt x="6754" y="25"/>
                  </a:lnTo>
                  <a:lnTo>
                    <a:pt x="6708" y="22"/>
                  </a:lnTo>
                  <a:lnTo>
                    <a:pt x="6698" y="22"/>
                  </a:lnTo>
                  <a:lnTo>
                    <a:pt x="6656" y="15"/>
                  </a:lnTo>
                  <a:lnTo>
                    <a:pt x="6642" y="15"/>
                  </a:lnTo>
                  <a:lnTo>
                    <a:pt x="6610" y="11"/>
                  </a:lnTo>
                  <a:lnTo>
                    <a:pt x="6565" y="11"/>
                  </a:lnTo>
                  <a:cubicBezTo>
                    <a:pt x="6502" y="4"/>
                    <a:pt x="6439" y="4"/>
                    <a:pt x="6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5"/>
            <p:cNvSpPr/>
            <p:nvPr/>
          </p:nvSpPr>
          <p:spPr>
            <a:xfrm>
              <a:off x="5775089" y="2983304"/>
              <a:ext cx="471" cy="105"/>
            </a:xfrm>
            <a:custGeom>
              <a:avLst/>
              <a:gdLst/>
              <a:ahLst/>
              <a:cxnLst/>
              <a:rect l="l" t="t" r="r" b="b"/>
              <a:pathLst>
                <a:path w="18" h="4" extrusionOk="0">
                  <a:moveTo>
                    <a:pt x="18" y="0"/>
                  </a:moveTo>
                  <a:lnTo>
                    <a:pt x="0" y="4"/>
                  </a:lnTo>
                  <a:lnTo>
                    <a:pt x="4" y="4"/>
                  </a:ln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5"/>
            <p:cNvSpPr/>
            <p:nvPr/>
          </p:nvSpPr>
          <p:spPr>
            <a:xfrm>
              <a:off x="5902697" y="2919457"/>
              <a:ext cx="576" cy="209"/>
            </a:xfrm>
            <a:custGeom>
              <a:avLst/>
              <a:gdLst/>
              <a:ahLst/>
              <a:cxnLst/>
              <a:rect l="l" t="t" r="r" b="b"/>
              <a:pathLst>
                <a:path w="22" h="8" extrusionOk="0">
                  <a:moveTo>
                    <a:pt x="0" y="0"/>
                  </a:moveTo>
                  <a:lnTo>
                    <a:pt x="2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5"/>
            <p:cNvSpPr/>
            <p:nvPr/>
          </p:nvSpPr>
          <p:spPr>
            <a:xfrm>
              <a:off x="5885376" y="2916893"/>
              <a:ext cx="4867" cy="288"/>
            </a:xfrm>
            <a:custGeom>
              <a:avLst/>
              <a:gdLst/>
              <a:ahLst/>
              <a:cxnLst/>
              <a:rect l="l" t="t" r="r" b="b"/>
              <a:pathLst>
                <a:path w="186" h="11" extrusionOk="0">
                  <a:moveTo>
                    <a:pt x="0" y="0"/>
                  </a:moveTo>
                  <a:cubicBezTo>
                    <a:pt x="46" y="0"/>
                    <a:pt x="112" y="4"/>
                    <a:pt x="186" y="11"/>
                  </a:cubicBezTo>
                  <a:cubicBezTo>
                    <a:pt x="119" y="4"/>
                    <a:pt x="56"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5"/>
            <p:cNvSpPr/>
            <p:nvPr/>
          </p:nvSpPr>
          <p:spPr>
            <a:xfrm>
              <a:off x="5890687" y="2917155"/>
              <a:ext cx="654" cy="131"/>
            </a:xfrm>
            <a:custGeom>
              <a:avLst/>
              <a:gdLst/>
              <a:ahLst/>
              <a:cxnLst/>
              <a:rect l="l" t="t" r="r" b="b"/>
              <a:pathLst>
                <a:path w="25" h="5" extrusionOk="0">
                  <a:moveTo>
                    <a:pt x="0" y="1"/>
                  </a:moveTo>
                  <a:lnTo>
                    <a:pt x="25"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5"/>
            <p:cNvSpPr/>
            <p:nvPr/>
          </p:nvSpPr>
          <p:spPr>
            <a:xfrm>
              <a:off x="5899034" y="2918437"/>
              <a:ext cx="654" cy="131"/>
            </a:xfrm>
            <a:custGeom>
              <a:avLst/>
              <a:gdLst/>
              <a:ahLst/>
              <a:cxnLst/>
              <a:rect l="l" t="t" r="r" b="b"/>
              <a:pathLst>
                <a:path w="25" h="5" extrusionOk="0">
                  <a:moveTo>
                    <a:pt x="0" y="1"/>
                  </a:moveTo>
                  <a:lnTo>
                    <a:pt x="25"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5"/>
            <p:cNvSpPr/>
            <p:nvPr/>
          </p:nvSpPr>
          <p:spPr>
            <a:xfrm>
              <a:off x="5903796" y="2919902"/>
              <a:ext cx="392" cy="314"/>
            </a:xfrm>
            <a:custGeom>
              <a:avLst/>
              <a:gdLst/>
              <a:ahLst/>
              <a:cxnLst/>
              <a:rect l="l" t="t" r="r" b="b"/>
              <a:pathLst>
                <a:path w="15" h="12" extrusionOk="0">
                  <a:moveTo>
                    <a:pt x="0" y="1"/>
                  </a:moveTo>
                  <a:lnTo>
                    <a:pt x="14"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5"/>
            <p:cNvSpPr/>
            <p:nvPr/>
          </p:nvSpPr>
          <p:spPr>
            <a:xfrm>
              <a:off x="5897752" y="2918175"/>
              <a:ext cx="549" cy="105"/>
            </a:xfrm>
            <a:custGeom>
              <a:avLst/>
              <a:gdLst/>
              <a:ahLst/>
              <a:cxnLst/>
              <a:rect l="l" t="t" r="r" b="b"/>
              <a:pathLst>
                <a:path w="21" h="4" extrusionOk="0">
                  <a:moveTo>
                    <a:pt x="0" y="0"/>
                  </a:moveTo>
                  <a:lnTo>
                    <a:pt x="2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5"/>
            <p:cNvSpPr/>
            <p:nvPr/>
          </p:nvSpPr>
          <p:spPr>
            <a:xfrm>
              <a:off x="5901493" y="2919091"/>
              <a:ext cx="680" cy="209"/>
            </a:xfrm>
            <a:custGeom>
              <a:avLst/>
              <a:gdLst/>
              <a:ahLst/>
              <a:cxnLst/>
              <a:rect l="l" t="t" r="r" b="b"/>
              <a:pathLst>
                <a:path w="26" h="8" extrusionOk="0">
                  <a:moveTo>
                    <a:pt x="1" y="0"/>
                  </a:moveTo>
                  <a:lnTo>
                    <a:pt x="25"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5"/>
            <p:cNvSpPr/>
            <p:nvPr/>
          </p:nvSpPr>
          <p:spPr>
            <a:xfrm>
              <a:off x="5900316" y="2918725"/>
              <a:ext cx="654" cy="209"/>
            </a:xfrm>
            <a:custGeom>
              <a:avLst/>
              <a:gdLst/>
              <a:ahLst/>
              <a:cxnLst/>
              <a:rect l="l" t="t" r="r" b="b"/>
              <a:pathLst>
                <a:path w="25" h="8" extrusionOk="0">
                  <a:moveTo>
                    <a:pt x="0" y="0"/>
                  </a:moveTo>
                  <a:lnTo>
                    <a:pt x="25"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5"/>
            <p:cNvSpPr/>
            <p:nvPr/>
          </p:nvSpPr>
          <p:spPr>
            <a:xfrm>
              <a:off x="5914419" y="2929427"/>
              <a:ext cx="2041" cy="1125"/>
            </a:xfrm>
            <a:custGeom>
              <a:avLst/>
              <a:gdLst/>
              <a:ahLst/>
              <a:cxnLst/>
              <a:rect l="l" t="t" r="r" b="b"/>
              <a:pathLst>
                <a:path w="78" h="43" extrusionOk="0">
                  <a:moveTo>
                    <a:pt x="77" y="1"/>
                  </a:moveTo>
                  <a:lnTo>
                    <a:pt x="0" y="43"/>
                  </a:lnTo>
                  <a:lnTo>
                    <a:pt x="0" y="4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55"/>
            <p:cNvSpPr/>
            <p:nvPr/>
          </p:nvSpPr>
          <p:spPr>
            <a:xfrm>
              <a:off x="5896443" y="2917887"/>
              <a:ext cx="392" cy="131"/>
            </a:xfrm>
            <a:custGeom>
              <a:avLst/>
              <a:gdLst/>
              <a:ahLst/>
              <a:cxnLst/>
              <a:rect l="l" t="t" r="r" b="b"/>
              <a:pathLst>
                <a:path w="15" h="5" extrusionOk="0">
                  <a:moveTo>
                    <a:pt x="1" y="1"/>
                  </a:moveTo>
                  <a:lnTo>
                    <a:pt x="15"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55"/>
            <p:cNvSpPr/>
            <p:nvPr/>
          </p:nvSpPr>
          <p:spPr>
            <a:xfrm>
              <a:off x="5895083" y="2917704"/>
              <a:ext cx="288" cy="26"/>
            </a:xfrm>
            <a:custGeom>
              <a:avLst/>
              <a:gdLst/>
              <a:ahLst/>
              <a:cxnLst/>
              <a:rect l="l" t="t" r="r" b="b"/>
              <a:pathLst>
                <a:path w="11" h="1" extrusionOk="0">
                  <a:moveTo>
                    <a:pt x="0" y="1"/>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55"/>
            <p:cNvSpPr/>
            <p:nvPr/>
          </p:nvSpPr>
          <p:spPr>
            <a:xfrm>
              <a:off x="5892152" y="2917338"/>
              <a:ext cx="392" cy="26"/>
            </a:xfrm>
            <a:custGeom>
              <a:avLst/>
              <a:gdLst/>
              <a:ahLst/>
              <a:cxnLst/>
              <a:rect l="l" t="t" r="r" b="b"/>
              <a:pathLst>
                <a:path w="15" h="1" extrusionOk="0">
                  <a:moveTo>
                    <a:pt x="0" y="1"/>
                  </a:moveTo>
                  <a:lnTo>
                    <a:pt x="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55"/>
            <p:cNvSpPr/>
            <p:nvPr/>
          </p:nvSpPr>
          <p:spPr>
            <a:xfrm>
              <a:off x="5893696" y="2917521"/>
              <a:ext cx="209" cy="26"/>
            </a:xfrm>
            <a:custGeom>
              <a:avLst/>
              <a:gdLst/>
              <a:ahLst/>
              <a:cxnLst/>
              <a:rect l="l" t="t" r="r" b="b"/>
              <a:pathLst>
                <a:path w="8" h="1" extrusionOk="0">
                  <a:moveTo>
                    <a:pt x="1" y="1"/>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55"/>
            <p:cNvSpPr/>
            <p:nvPr/>
          </p:nvSpPr>
          <p:spPr>
            <a:xfrm>
              <a:off x="5854867" y="3064996"/>
              <a:ext cx="8635" cy="4893"/>
            </a:xfrm>
            <a:custGeom>
              <a:avLst/>
              <a:gdLst/>
              <a:ahLst/>
              <a:cxnLst/>
              <a:rect l="l" t="t" r="r" b="b"/>
              <a:pathLst>
                <a:path w="330" h="187" extrusionOk="0">
                  <a:moveTo>
                    <a:pt x="1" y="186"/>
                  </a:moveTo>
                  <a:cubicBezTo>
                    <a:pt x="95" y="99"/>
                    <a:pt x="204" y="1"/>
                    <a:pt x="330" y="11"/>
                  </a:cubicBezTo>
                  <a:cubicBezTo>
                    <a:pt x="204" y="1"/>
                    <a:pt x="95" y="99"/>
                    <a:pt x="1" y="18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55"/>
            <p:cNvSpPr/>
            <p:nvPr/>
          </p:nvSpPr>
          <p:spPr>
            <a:xfrm>
              <a:off x="5763446" y="3084804"/>
              <a:ext cx="26" cy="471"/>
            </a:xfrm>
            <a:custGeom>
              <a:avLst/>
              <a:gdLst/>
              <a:ahLst/>
              <a:cxnLst/>
              <a:rect l="l" t="t" r="r" b="b"/>
              <a:pathLst>
                <a:path w="1" h="18" extrusionOk="0">
                  <a:moveTo>
                    <a:pt x="1" y="0"/>
                  </a:moveTo>
                  <a:cubicBezTo>
                    <a:pt x="1" y="7"/>
                    <a:pt x="1" y="11"/>
                    <a:pt x="1" y="18"/>
                  </a:cubicBezTo>
                  <a:cubicBezTo>
                    <a:pt x="1" y="11"/>
                    <a:pt x="1"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55"/>
            <p:cNvSpPr/>
            <p:nvPr/>
          </p:nvSpPr>
          <p:spPr>
            <a:xfrm>
              <a:off x="5762896" y="3085249"/>
              <a:ext cx="576" cy="942"/>
            </a:xfrm>
            <a:custGeom>
              <a:avLst/>
              <a:gdLst/>
              <a:ahLst/>
              <a:cxnLst/>
              <a:rect l="l" t="t" r="r" b="b"/>
              <a:pathLst>
                <a:path w="22" h="36" extrusionOk="0">
                  <a:moveTo>
                    <a:pt x="22" y="1"/>
                  </a:moveTo>
                  <a:lnTo>
                    <a:pt x="22" y="1"/>
                  </a:lnTo>
                  <a:cubicBezTo>
                    <a:pt x="20" y="5"/>
                    <a:pt x="19" y="9"/>
                    <a:pt x="17" y="13"/>
                  </a:cubicBezTo>
                  <a:lnTo>
                    <a:pt x="17" y="13"/>
                  </a:lnTo>
                  <a:cubicBezTo>
                    <a:pt x="19" y="9"/>
                    <a:pt x="21" y="5"/>
                    <a:pt x="22" y="1"/>
                  </a:cubicBezTo>
                  <a:close/>
                  <a:moveTo>
                    <a:pt x="17" y="13"/>
                  </a:moveTo>
                  <a:cubicBezTo>
                    <a:pt x="14" y="23"/>
                    <a:pt x="8" y="31"/>
                    <a:pt x="1" y="36"/>
                  </a:cubicBezTo>
                  <a:lnTo>
                    <a:pt x="11" y="32"/>
                  </a:lnTo>
                  <a:cubicBezTo>
                    <a:pt x="13" y="26"/>
                    <a:pt x="15" y="20"/>
                    <a:pt x="17" y="1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55"/>
            <p:cNvSpPr/>
            <p:nvPr/>
          </p:nvSpPr>
          <p:spPr>
            <a:xfrm>
              <a:off x="5747799" y="3083234"/>
              <a:ext cx="105" cy="497"/>
            </a:xfrm>
            <a:custGeom>
              <a:avLst/>
              <a:gdLst/>
              <a:ahLst/>
              <a:cxnLst/>
              <a:rect l="l" t="t" r="r" b="b"/>
              <a:pathLst>
                <a:path w="4" h="19" extrusionOk="0">
                  <a:moveTo>
                    <a:pt x="4" y="1"/>
                  </a:moveTo>
                  <a:cubicBezTo>
                    <a:pt x="4" y="4"/>
                    <a:pt x="0" y="11"/>
                    <a:pt x="0" y="18"/>
                  </a:cubicBezTo>
                  <a:cubicBezTo>
                    <a:pt x="0" y="15"/>
                    <a:pt x="4" y="8"/>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55"/>
            <p:cNvSpPr/>
            <p:nvPr/>
          </p:nvSpPr>
          <p:spPr>
            <a:xfrm>
              <a:off x="5749709" y="3079492"/>
              <a:ext cx="759" cy="576"/>
            </a:xfrm>
            <a:custGeom>
              <a:avLst/>
              <a:gdLst/>
              <a:ahLst/>
              <a:cxnLst/>
              <a:rect l="l" t="t" r="r" b="b"/>
              <a:pathLst>
                <a:path w="29" h="22" extrusionOk="0">
                  <a:moveTo>
                    <a:pt x="29" y="0"/>
                  </a:moveTo>
                  <a:cubicBezTo>
                    <a:pt x="18" y="7"/>
                    <a:pt x="11" y="11"/>
                    <a:pt x="1" y="21"/>
                  </a:cubicBezTo>
                  <a:cubicBezTo>
                    <a:pt x="11" y="11"/>
                    <a:pt x="18" y="7"/>
                    <a:pt x="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55"/>
            <p:cNvSpPr/>
            <p:nvPr/>
          </p:nvSpPr>
          <p:spPr>
            <a:xfrm>
              <a:off x="5748532" y="3081219"/>
              <a:ext cx="209" cy="497"/>
            </a:xfrm>
            <a:custGeom>
              <a:avLst/>
              <a:gdLst/>
              <a:ahLst/>
              <a:cxnLst/>
              <a:rect l="l" t="t" r="r" b="b"/>
              <a:pathLst>
                <a:path w="8" h="19" extrusionOk="0">
                  <a:moveTo>
                    <a:pt x="7" y="1"/>
                  </a:moveTo>
                  <a:cubicBezTo>
                    <a:pt x="4" y="8"/>
                    <a:pt x="0" y="11"/>
                    <a:pt x="0" y="18"/>
                  </a:cubicBezTo>
                  <a:cubicBezTo>
                    <a:pt x="4" y="11"/>
                    <a:pt x="7" y="8"/>
                    <a:pt x="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55"/>
            <p:cNvSpPr/>
            <p:nvPr/>
          </p:nvSpPr>
          <p:spPr>
            <a:xfrm>
              <a:off x="5748061" y="3082318"/>
              <a:ext cx="209" cy="314"/>
            </a:xfrm>
            <a:custGeom>
              <a:avLst/>
              <a:gdLst/>
              <a:ahLst/>
              <a:cxnLst/>
              <a:rect l="l" t="t" r="r" b="b"/>
              <a:pathLst>
                <a:path w="8" h="12" extrusionOk="0">
                  <a:moveTo>
                    <a:pt x="8" y="1"/>
                  </a:moveTo>
                  <a:lnTo>
                    <a:pt x="1" y="11"/>
                  </a:lnTo>
                  <a:cubicBezTo>
                    <a:pt x="4" y="8"/>
                    <a:pt x="8" y="4"/>
                    <a:pt x="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55"/>
            <p:cNvSpPr/>
            <p:nvPr/>
          </p:nvSpPr>
          <p:spPr>
            <a:xfrm>
              <a:off x="5760882" y="3086165"/>
              <a:ext cx="2041" cy="235"/>
            </a:xfrm>
            <a:custGeom>
              <a:avLst/>
              <a:gdLst/>
              <a:ahLst/>
              <a:cxnLst/>
              <a:rect l="l" t="t" r="r" b="b"/>
              <a:pathLst>
                <a:path w="78" h="9" extrusionOk="0">
                  <a:moveTo>
                    <a:pt x="1" y="1"/>
                  </a:moveTo>
                  <a:cubicBezTo>
                    <a:pt x="13" y="6"/>
                    <a:pt x="25" y="8"/>
                    <a:pt x="38" y="8"/>
                  </a:cubicBezTo>
                  <a:lnTo>
                    <a:pt x="38" y="8"/>
                  </a:lnTo>
                  <a:cubicBezTo>
                    <a:pt x="26" y="7"/>
                    <a:pt x="13" y="5"/>
                    <a:pt x="1" y="1"/>
                  </a:cubicBezTo>
                  <a:close/>
                  <a:moveTo>
                    <a:pt x="78" y="1"/>
                  </a:moveTo>
                  <a:lnTo>
                    <a:pt x="78" y="1"/>
                  </a:lnTo>
                  <a:cubicBezTo>
                    <a:pt x="66" y="6"/>
                    <a:pt x="52" y="8"/>
                    <a:pt x="39" y="8"/>
                  </a:cubicBezTo>
                  <a:cubicBezTo>
                    <a:pt x="39" y="8"/>
                    <a:pt x="39" y="8"/>
                    <a:pt x="38" y="8"/>
                  </a:cubicBezTo>
                  <a:lnTo>
                    <a:pt x="38" y="8"/>
                  </a:lnTo>
                  <a:cubicBezTo>
                    <a:pt x="42" y="9"/>
                    <a:pt x="46" y="9"/>
                    <a:pt x="50" y="9"/>
                  </a:cubicBezTo>
                  <a:cubicBezTo>
                    <a:pt x="56" y="9"/>
                    <a:pt x="62" y="9"/>
                    <a:pt x="67" y="8"/>
                  </a:cubicBezTo>
                  <a:lnTo>
                    <a:pt x="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5"/>
            <p:cNvSpPr/>
            <p:nvPr/>
          </p:nvSpPr>
          <p:spPr>
            <a:xfrm>
              <a:off x="5748976" y="3080042"/>
              <a:ext cx="759" cy="759"/>
            </a:xfrm>
            <a:custGeom>
              <a:avLst/>
              <a:gdLst/>
              <a:ahLst/>
              <a:cxnLst/>
              <a:rect l="l" t="t" r="r" b="b"/>
              <a:pathLst>
                <a:path w="29" h="29" extrusionOk="0">
                  <a:moveTo>
                    <a:pt x="1" y="28"/>
                  </a:moveTo>
                  <a:cubicBezTo>
                    <a:pt x="11" y="18"/>
                    <a:pt x="18" y="7"/>
                    <a:pt x="29" y="0"/>
                  </a:cubicBezTo>
                  <a:lnTo>
                    <a:pt x="29" y="0"/>
                  </a:lnTo>
                  <a:cubicBezTo>
                    <a:pt x="18" y="7"/>
                    <a:pt x="11" y="18"/>
                    <a:pt x="1"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5"/>
            <p:cNvSpPr/>
            <p:nvPr/>
          </p:nvSpPr>
          <p:spPr>
            <a:xfrm>
              <a:off x="5759966" y="3085798"/>
              <a:ext cx="942" cy="392"/>
            </a:xfrm>
            <a:custGeom>
              <a:avLst/>
              <a:gdLst/>
              <a:ahLst/>
              <a:cxnLst/>
              <a:rect l="l" t="t" r="r" b="b"/>
              <a:pathLst>
                <a:path w="36" h="15" extrusionOk="0">
                  <a:moveTo>
                    <a:pt x="36" y="15"/>
                  </a:moveTo>
                  <a:cubicBezTo>
                    <a:pt x="22" y="8"/>
                    <a:pt x="11" y="4"/>
                    <a:pt x="1" y="1"/>
                  </a:cubicBezTo>
                  <a:cubicBezTo>
                    <a:pt x="11" y="4"/>
                    <a:pt x="22" y="8"/>
                    <a:pt x="36"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5"/>
            <p:cNvSpPr/>
            <p:nvPr/>
          </p:nvSpPr>
          <p:spPr>
            <a:xfrm>
              <a:off x="5753372" y="3078655"/>
              <a:ext cx="680" cy="26"/>
            </a:xfrm>
            <a:custGeom>
              <a:avLst/>
              <a:gdLst/>
              <a:ahLst/>
              <a:cxnLst/>
              <a:rect l="l" t="t" r="r" b="b"/>
              <a:pathLst>
                <a:path w="26" h="1" extrusionOk="0">
                  <a:moveTo>
                    <a:pt x="1" y="1"/>
                  </a:moveTo>
                  <a:lnTo>
                    <a:pt x="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5"/>
            <p:cNvSpPr/>
            <p:nvPr/>
          </p:nvSpPr>
          <p:spPr>
            <a:xfrm>
              <a:off x="5752378" y="3078655"/>
              <a:ext cx="759" cy="26"/>
            </a:xfrm>
            <a:custGeom>
              <a:avLst/>
              <a:gdLst/>
              <a:ahLst/>
              <a:cxnLst/>
              <a:rect l="l" t="t" r="r" b="b"/>
              <a:pathLst>
                <a:path w="29" h="1" extrusionOk="0">
                  <a:moveTo>
                    <a:pt x="28" y="1"/>
                  </a:moveTo>
                  <a:cubicBezTo>
                    <a:pt x="18" y="1"/>
                    <a:pt x="11" y="1"/>
                    <a:pt x="0" y="1"/>
                  </a:cubicBezTo>
                  <a:cubicBezTo>
                    <a:pt x="11" y="1"/>
                    <a:pt x="18" y="1"/>
                    <a:pt x="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5"/>
            <p:cNvSpPr/>
            <p:nvPr/>
          </p:nvSpPr>
          <p:spPr>
            <a:xfrm>
              <a:off x="5754209" y="3078759"/>
              <a:ext cx="4317" cy="3402"/>
            </a:xfrm>
            <a:custGeom>
              <a:avLst/>
              <a:gdLst/>
              <a:ahLst/>
              <a:cxnLst/>
              <a:rect l="l" t="t" r="r" b="b"/>
              <a:pathLst>
                <a:path w="165" h="130" extrusionOk="0">
                  <a:moveTo>
                    <a:pt x="35" y="7"/>
                  </a:moveTo>
                  <a:cubicBezTo>
                    <a:pt x="25" y="4"/>
                    <a:pt x="11" y="0"/>
                    <a:pt x="0" y="0"/>
                  </a:cubicBezTo>
                  <a:cubicBezTo>
                    <a:pt x="11" y="0"/>
                    <a:pt x="25" y="4"/>
                    <a:pt x="35" y="7"/>
                  </a:cubicBezTo>
                  <a:cubicBezTo>
                    <a:pt x="98" y="21"/>
                    <a:pt x="147" y="67"/>
                    <a:pt x="165" y="130"/>
                  </a:cubicBezTo>
                  <a:cubicBezTo>
                    <a:pt x="147" y="67"/>
                    <a:pt x="98" y="21"/>
                    <a:pt x="35" y="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5"/>
            <p:cNvSpPr/>
            <p:nvPr/>
          </p:nvSpPr>
          <p:spPr>
            <a:xfrm>
              <a:off x="5750625" y="3079021"/>
              <a:ext cx="680" cy="392"/>
            </a:xfrm>
            <a:custGeom>
              <a:avLst/>
              <a:gdLst/>
              <a:ahLst/>
              <a:cxnLst/>
              <a:rect l="l" t="t" r="r" b="b"/>
              <a:pathLst>
                <a:path w="26" h="15" extrusionOk="0">
                  <a:moveTo>
                    <a:pt x="25" y="1"/>
                  </a:moveTo>
                  <a:cubicBezTo>
                    <a:pt x="15" y="4"/>
                    <a:pt x="8" y="8"/>
                    <a:pt x="1" y="15"/>
                  </a:cubicBezTo>
                  <a:cubicBezTo>
                    <a:pt x="8" y="8"/>
                    <a:pt x="15" y="4"/>
                    <a:pt x="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5"/>
            <p:cNvSpPr/>
            <p:nvPr/>
          </p:nvSpPr>
          <p:spPr>
            <a:xfrm>
              <a:off x="5751357" y="3078759"/>
              <a:ext cx="942" cy="288"/>
            </a:xfrm>
            <a:custGeom>
              <a:avLst/>
              <a:gdLst/>
              <a:ahLst/>
              <a:cxnLst/>
              <a:rect l="l" t="t" r="r" b="b"/>
              <a:pathLst>
                <a:path w="36" h="11" extrusionOk="0">
                  <a:moveTo>
                    <a:pt x="36" y="0"/>
                  </a:moveTo>
                  <a:cubicBezTo>
                    <a:pt x="22" y="0"/>
                    <a:pt x="11" y="4"/>
                    <a:pt x="1" y="11"/>
                  </a:cubicBezTo>
                  <a:cubicBezTo>
                    <a:pt x="11" y="4"/>
                    <a:pt x="22" y="0"/>
                    <a:pt x="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5"/>
            <p:cNvSpPr/>
            <p:nvPr/>
          </p:nvSpPr>
          <p:spPr>
            <a:xfrm>
              <a:off x="5762635" y="3086086"/>
              <a:ext cx="576" cy="288"/>
            </a:xfrm>
            <a:custGeom>
              <a:avLst/>
              <a:gdLst/>
              <a:ahLst/>
              <a:cxnLst/>
              <a:rect l="l" t="t" r="r" b="b"/>
              <a:pathLst>
                <a:path w="22" h="11" extrusionOk="0">
                  <a:moveTo>
                    <a:pt x="21" y="0"/>
                  </a:moveTo>
                  <a:cubicBezTo>
                    <a:pt x="20" y="0"/>
                    <a:pt x="20" y="0"/>
                    <a:pt x="19" y="1"/>
                  </a:cubicBezTo>
                  <a:lnTo>
                    <a:pt x="19" y="1"/>
                  </a:lnTo>
                  <a:lnTo>
                    <a:pt x="21" y="0"/>
                  </a:lnTo>
                  <a:close/>
                  <a:moveTo>
                    <a:pt x="19" y="1"/>
                  </a:moveTo>
                  <a:lnTo>
                    <a:pt x="11" y="4"/>
                  </a:lnTo>
                  <a:lnTo>
                    <a:pt x="0" y="11"/>
                  </a:lnTo>
                  <a:cubicBezTo>
                    <a:pt x="7" y="11"/>
                    <a:pt x="11" y="7"/>
                    <a:pt x="14" y="7"/>
                  </a:cubicBezTo>
                  <a:cubicBezTo>
                    <a:pt x="17" y="5"/>
                    <a:pt x="17" y="2"/>
                    <a:pt x="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5"/>
            <p:cNvSpPr/>
            <p:nvPr/>
          </p:nvSpPr>
          <p:spPr>
            <a:xfrm>
              <a:off x="5775089" y="2987961"/>
              <a:ext cx="105" cy="1125"/>
            </a:xfrm>
            <a:custGeom>
              <a:avLst/>
              <a:gdLst/>
              <a:ahLst/>
              <a:cxnLst/>
              <a:rect l="l" t="t" r="r" b="b"/>
              <a:pathLst>
                <a:path w="4" h="43" extrusionOk="0">
                  <a:moveTo>
                    <a:pt x="0" y="1"/>
                  </a:moveTo>
                  <a:lnTo>
                    <a:pt x="0" y="43"/>
                  </a:lnTo>
                  <a:cubicBezTo>
                    <a:pt x="4" y="29"/>
                    <a:pt x="4" y="15"/>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5"/>
            <p:cNvSpPr/>
            <p:nvPr/>
          </p:nvSpPr>
          <p:spPr>
            <a:xfrm>
              <a:off x="5774985" y="2984586"/>
              <a:ext cx="131" cy="1308"/>
            </a:xfrm>
            <a:custGeom>
              <a:avLst/>
              <a:gdLst/>
              <a:ahLst/>
              <a:cxnLst/>
              <a:rect l="l" t="t" r="r" b="b"/>
              <a:pathLst>
                <a:path w="5" h="50" extrusionOk="0">
                  <a:moveTo>
                    <a:pt x="1" y="0"/>
                  </a:moveTo>
                  <a:lnTo>
                    <a:pt x="1" y="49"/>
                  </a:lnTo>
                  <a:cubicBezTo>
                    <a:pt x="4" y="35"/>
                    <a:pt x="4" y="18"/>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5"/>
            <p:cNvSpPr/>
            <p:nvPr/>
          </p:nvSpPr>
          <p:spPr>
            <a:xfrm>
              <a:off x="5775168" y="2990997"/>
              <a:ext cx="26" cy="1020"/>
            </a:xfrm>
            <a:custGeom>
              <a:avLst/>
              <a:gdLst/>
              <a:ahLst/>
              <a:cxnLst/>
              <a:rect l="l" t="t" r="r" b="b"/>
              <a:pathLst>
                <a:path w="1" h="39" extrusionOk="0">
                  <a:moveTo>
                    <a:pt x="1" y="0"/>
                  </a:moveTo>
                  <a:lnTo>
                    <a:pt x="1" y="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5"/>
            <p:cNvSpPr/>
            <p:nvPr/>
          </p:nvSpPr>
          <p:spPr>
            <a:xfrm>
              <a:off x="5774801" y="3014259"/>
              <a:ext cx="131" cy="471"/>
            </a:xfrm>
            <a:custGeom>
              <a:avLst/>
              <a:gdLst/>
              <a:ahLst/>
              <a:cxnLst/>
              <a:rect l="l" t="t" r="r" b="b"/>
              <a:pathLst>
                <a:path w="5" h="18" extrusionOk="0">
                  <a:moveTo>
                    <a:pt x="4" y="0"/>
                  </a:moveTo>
                  <a:cubicBezTo>
                    <a:pt x="1" y="7"/>
                    <a:pt x="1" y="11"/>
                    <a:pt x="4" y="18"/>
                  </a:cubicBez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5"/>
            <p:cNvSpPr/>
            <p:nvPr/>
          </p:nvSpPr>
          <p:spPr>
            <a:xfrm>
              <a:off x="5774985" y="3010491"/>
              <a:ext cx="26" cy="497"/>
            </a:xfrm>
            <a:custGeom>
              <a:avLst/>
              <a:gdLst/>
              <a:ahLst/>
              <a:cxnLst/>
              <a:rect l="l" t="t" r="r" b="b"/>
              <a:pathLst>
                <a:path w="1" h="19" extrusionOk="0">
                  <a:moveTo>
                    <a:pt x="1" y="1"/>
                  </a:moveTo>
                  <a:lnTo>
                    <a:pt x="1" y="18"/>
                  </a:lnTo>
                  <a:cubicBezTo>
                    <a:pt x="1" y="15"/>
                    <a:pt x="1" y="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5"/>
            <p:cNvSpPr/>
            <p:nvPr/>
          </p:nvSpPr>
          <p:spPr>
            <a:xfrm>
              <a:off x="5774435" y="3018916"/>
              <a:ext cx="26" cy="209"/>
            </a:xfrm>
            <a:custGeom>
              <a:avLst/>
              <a:gdLst/>
              <a:ahLst/>
              <a:cxnLst/>
              <a:rect l="l" t="t" r="r" b="b"/>
              <a:pathLst>
                <a:path w="1" h="8" extrusionOk="0">
                  <a:moveTo>
                    <a:pt x="1"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5"/>
            <p:cNvSpPr/>
            <p:nvPr/>
          </p:nvSpPr>
          <p:spPr>
            <a:xfrm>
              <a:off x="5774540" y="3018367"/>
              <a:ext cx="26" cy="314"/>
            </a:xfrm>
            <a:custGeom>
              <a:avLst/>
              <a:gdLst/>
              <a:ahLst/>
              <a:cxnLst/>
              <a:rect l="l" t="t" r="r" b="b"/>
              <a:pathLst>
                <a:path w="1" h="12" extrusionOk="0">
                  <a:moveTo>
                    <a:pt x="0"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5"/>
            <p:cNvSpPr/>
            <p:nvPr/>
          </p:nvSpPr>
          <p:spPr>
            <a:xfrm>
              <a:off x="5775089" y="3008947"/>
              <a:ext cx="26" cy="576"/>
            </a:xfrm>
            <a:custGeom>
              <a:avLst/>
              <a:gdLst/>
              <a:ahLst/>
              <a:cxnLst/>
              <a:rect l="l" t="t" r="r" b="b"/>
              <a:pathLst>
                <a:path w="1" h="22" extrusionOk="0">
                  <a:moveTo>
                    <a:pt x="0" y="0"/>
                  </a:moveTo>
                  <a:lnTo>
                    <a:pt x="0"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5"/>
            <p:cNvSpPr/>
            <p:nvPr/>
          </p:nvSpPr>
          <p:spPr>
            <a:xfrm>
              <a:off x="5774618" y="3017739"/>
              <a:ext cx="26" cy="288"/>
            </a:xfrm>
            <a:custGeom>
              <a:avLst/>
              <a:gdLst/>
              <a:ahLst/>
              <a:cxnLst/>
              <a:rect l="l" t="t" r="r" b="b"/>
              <a:pathLst>
                <a:path w="1" h="11" extrusionOk="0">
                  <a:moveTo>
                    <a:pt x="1" y="0"/>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5"/>
            <p:cNvSpPr/>
            <p:nvPr/>
          </p:nvSpPr>
          <p:spPr>
            <a:xfrm>
              <a:off x="5774357" y="3019387"/>
              <a:ext cx="26" cy="209"/>
            </a:xfrm>
            <a:custGeom>
              <a:avLst/>
              <a:gdLst/>
              <a:ahLst/>
              <a:cxnLst/>
              <a:rect l="l" t="t" r="r" b="b"/>
              <a:pathLst>
                <a:path w="1" h="8" extrusionOk="0">
                  <a:moveTo>
                    <a:pt x="0"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5"/>
            <p:cNvSpPr/>
            <p:nvPr/>
          </p:nvSpPr>
          <p:spPr>
            <a:xfrm>
              <a:off x="5774069" y="3020382"/>
              <a:ext cx="26" cy="209"/>
            </a:xfrm>
            <a:custGeom>
              <a:avLst/>
              <a:gdLst/>
              <a:ahLst/>
              <a:cxnLst/>
              <a:rect l="l" t="t" r="r" b="b"/>
              <a:pathLst>
                <a:path w="1" h="8" extrusionOk="0">
                  <a:moveTo>
                    <a:pt x="1"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5"/>
            <p:cNvSpPr/>
            <p:nvPr/>
          </p:nvSpPr>
          <p:spPr>
            <a:xfrm>
              <a:off x="5774252" y="3019832"/>
              <a:ext cx="26" cy="209"/>
            </a:xfrm>
            <a:custGeom>
              <a:avLst/>
              <a:gdLst/>
              <a:ahLst/>
              <a:cxnLst/>
              <a:rect l="l" t="t" r="r" b="b"/>
              <a:pathLst>
                <a:path w="1" h="8" extrusionOk="0">
                  <a:moveTo>
                    <a:pt x="1"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5"/>
            <p:cNvSpPr/>
            <p:nvPr/>
          </p:nvSpPr>
          <p:spPr>
            <a:xfrm>
              <a:off x="5774173" y="3020120"/>
              <a:ext cx="26" cy="209"/>
            </a:xfrm>
            <a:custGeom>
              <a:avLst/>
              <a:gdLst/>
              <a:ahLst/>
              <a:cxnLst/>
              <a:rect l="l" t="t" r="r" b="b"/>
              <a:pathLst>
                <a:path w="1" h="8" extrusionOk="0">
                  <a:moveTo>
                    <a:pt x="0"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5"/>
            <p:cNvSpPr/>
            <p:nvPr/>
          </p:nvSpPr>
          <p:spPr>
            <a:xfrm>
              <a:off x="5775168" y="3003452"/>
              <a:ext cx="26" cy="759"/>
            </a:xfrm>
            <a:custGeom>
              <a:avLst/>
              <a:gdLst/>
              <a:ahLst/>
              <a:cxnLst/>
              <a:rect l="l" t="t" r="r" b="b"/>
              <a:pathLst>
                <a:path w="1" h="29" extrusionOk="0">
                  <a:moveTo>
                    <a:pt x="1" y="0"/>
                  </a:moveTo>
                  <a:lnTo>
                    <a:pt x="1" y="2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5"/>
            <p:cNvSpPr/>
            <p:nvPr/>
          </p:nvSpPr>
          <p:spPr>
            <a:xfrm>
              <a:off x="5775168" y="3005467"/>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5"/>
            <p:cNvSpPr/>
            <p:nvPr/>
          </p:nvSpPr>
          <p:spPr>
            <a:xfrm>
              <a:off x="5775089" y="3007299"/>
              <a:ext cx="105" cy="654"/>
            </a:xfrm>
            <a:custGeom>
              <a:avLst/>
              <a:gdLst/>
              <a:ahLst/>
              <a:cxnLst/>
              <a:rect l="l" t="t" r="r" b="b"/>
              <a:pathLst>
                <a:path w="4" h="25" extrusionOk="0">
                  <a:moveTo>
                    <a:pt x="4" y="0"/>
                  </a:moveTo>
                  <a:cubicBezTo>
                    <a:pt x="4" y="7"/>
                    <a:pt x="0" y="14"/>
                    <a:pt x="4" y="25"/>
                  </a:cubicBez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5"/>
            <p:cNvSpPr/>
            <p:nvPr/>
          </p:nvSpPr>
          <p:spPr>
            <a:xfrm>
              <a:off x="5774985" y="3011878"/>
              <a:ext cx="26" cy="471"/>
            </a:xfrm>
            <a:custGeom>
              <a:avLst/>
              <a:gdLst/>
              <a:ahLst/>
              <a:cxnLst/>
              <a:rect l="l" t="t" r="r" b="b"/>
              <a:pathLst>
                <a:path w="1" h="18" extrusionOk="0">
                  <a:moveTo>
                    <a:pt x="1" y="0"/>
                  </a:moveTo>
                  <a:lnTo>
                    <a:pt x="1" y="18"/>
                  </a:lnTo>
                  <a:cubicBezTo>
                    <a:pt x="1" y="14"/>
                    <a:pt x="1"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5"/>
            <p:cNvSpPr/>
            <p:nvPr/>
          </p:nvSpPr>
          <p:spPr>
            <a:xfrm>
              <a:off x="5774801" y="3015253"/>
              <a:ext cx="26" cy="497"/>
            </a:xfrm>
            <a:custGeom>
              <a:avLst/>
              <a:gdLst/>
              <a:ahLst/>
              <a:cxnLst/>
              <a:rect l="l" t="t" r="r" b="b"/>
              <a:pathLst>
                <a:path w="1" h="19" extrusionOk="0">
                  <a:moveTo>
                    <a:pt x="1" y="1"/>
                  </a:moveTo>
                  <a:lnTo>
                    <a:pt x="1"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5"/>
            <p:cNvSpPr/>
            <p:nvPr/>
          </p:nvSpPr>
          <p:spPr>
            <a:xfrm>
              <a:off x="5774723" y="3016274"/>
              <a:ext cx="26" cy="288"/>
            </a:xfrm>
            <a:custGeom>
              <a:avLst/>
              <a:gdLst/>
              <a:ahLst/>
              <a:cxnLst/>
              <a:rect l="l" t="t" r="r" b="b"/>
              <a:pathLst>
                <a:path w="1" h="11" extrusionOk="0">
                  <a:moveTo>
                    <a:pt x="0" y="0"/>
                  </a:moveTo>
                  <a:lnTo>
                    <a:pt x="0" y="11"/>
                  </a:lnTo>
                  <a:cubicBezTo>
                    <a:pt x="0" y="7"/>
                    <a:pt x="0" y="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5"/>
            <p:cNvSpPr/>
            <p:nvPr/>
          </p:nvSpPr>
          <p:spPr>
            <a:xfrm>
              <a:off x="5774906" y="3013160"/>
              <a:ext cx="26" cy="471"/>
            </a:xfrm>
            <a:custGeom>
              <a:avLst/>
              <a:gdLst/>
              <a:ahLst/>
              <a:cxnLst/>
              <a:rect l="l" t="t" r="r" b="b"/>
              <a:pathLst>
                <a:path w="1" h="18" extrusionOk="0">
                  <a:moveTo>
                    <a:pt x="0" y="0"/>
                  </a:moveTo>
                  <a:lnTo>
                    <a:pt x="0" y="18"/>
                  </a:lnTo>
                  <a:cubicBezTo>
                    <a:pt x="0" y="11"/>
                    <a:pt x="0" y="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5"/>
            <p:cNvSpPr/>
            <p:nvPr/>
          </p:nvSpPr>
          <p:spPr>
            <a:xfrm>
              <a:off x="5774618" y="3017006"/>
              <a:ext cx="26" cy="392"/>
            </a:xfrm>
            <a:custGeom>
              <a:avLst/>
              <a:gdLst/>
              <a:ahLst/>
              <a:cxnLst/>
              <a:rect l="l" t="t" r="r" b="b"/>
              <a:pathLst>
                <a:path w="1" h="15" extrusionOk="0">
                  <a:moveTo>
                    <a:pt x="1" y="0"/>
                  </a:moveTo>
                  <a:lnTo>
                    <a:pt x="1"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5"/>
            <p:cNvSpPr/>
            <p:nvPr/>
          </p:nvSpPr>
          <p:spPr>
            <a:xfrm>
              <a:off x="5717186" y="3045214"/>
              <a:ext cx="3140" cy="131"/>
            </a:xfrm>
            <a:custGeom>
              <a:avLst/>
              <a:gdLst/>
              <a:ahLst/>
              <a:cxnLst/>
              <a:rect l="l" t="t" r="r" b="b"/>
              <a:pathLst>
                <a:path w="120" h="5" extrusionOk="0">
                  <a:moveTo>
                    <a:pt x="120" y="1"/>
                  </a:moveTo>
                  <a:cubicBezTo>
                    <a:pt x="78" y="1"/>
                    <a:pt x="39" y="4"/>
                    <a:pt x="1" y="4"/>
                  </a:cubicBezTo>
                  <a:cubicBezTo>
                    <a:pt x="39" y="4"/>
                    <a:pt x="81" y="4"/>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5"/>
            <p:cNvSpPr/>
            <p:nvPr/>
          </p:nvSpPr>
          <p:spPr>
            <a:xfrm>
              <a:off x="5775168" y="2993927"/>
              <a:ext cx="26" cy="837"/>
            </a:xfrm>
            <a:custGeom>
              <a:avLst/>
              <a:gdLst/>
              <a:ahLst/>
              <a:cxnLst/>
              <a:rect l="l" t="t" r="r" b="b"/>
              <a:pathLst>
                <a:path w="1" h="32" extrusionOk="0">
                  <a:moveTo>
                    <a:pt x="1" y="0"/>
                  </a:moveTo>
                  <a:lnTo>
                    <a:pt x="1" y="3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5"/>
            <p:cNvSpPr/>
            <p:nvPr/>
          </p:nvSpPr>
          <p:spPr>
            <a:xfrm>
              <a:off x="5775168" y="2996492"/>
              <a:ext cx="26" cy="942"/>
            </a:xfrm>
            <a:custGeom>
              <a:avLst/>
              <a:gdLst/>
              <a:ahLst/>
              <a:cxnLst/>
              <a:rect l="l" t="t" r="r" b="b"/>
              <a:pathLst>
                <a:path w="1" h="36" extrusionOk="0">
                  <a:moveTo>
                    <a:pt x="1" y="0"/>
                  </a:moveTo>
                  <a:lnTo>
                    <a:pt x="1" y="3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5"/>
            <p:cNvSpPr/>
            <p:nvPr/>
          </p:nvSpPr>
          <p:spPr>
            <a:xfrm>
              <a:off x="5725166" y="3044481"/>
              <a:ext cx="471" cy="209"/>
            </a:xfrm>
            <a:custGeom>
              <a:avLst/>
              <a:gdLst/>
              <a:ahLst/>
              <a:cxnLst/>
              <a:rect l="l" t="t" r="r" b="b"/>
              <a:pathLst>
                <a:path w="18" h="8" extrusionOk="0">
                  <a:moveTo>
                    <a:pt x="18" y="1"/>
                  </a:moveTo>
                  <a:lnTo>
                    <a:pt x="0"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5"/>
            <p:cNvSpPr/>
            <p:nvPr/>
          </p:nvSpPr>
          <p:spPr>
            <a:xfrm>
              <a:off x="5775168" y="3001333"/>
              <a:ext cx="26" cy="759"/>
            </a:xfrm>
            <a:custGeom>
              <a:avLst/>
              <a:gdLst/>
              <a:ahLst/>
              <a:cxnLst/>
              <a:rect l="l" t="t" r="r" b="b"/>
              <a:pathLst>
                <a:path w="1" h="29" extrusionOk="0">
                  <a:moveTo>
                    <a:pt x="1" y="1"/>
                  </a:moveTo>
                  <a:lnTo>
                    <a:pt x="1" y="2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5"/>
            <p:cNvSpPr/>
            <p:nvPr/>
          </p:nvSpPr>
          <p:spPr>
            <a:xfrm>
              <a:off x="5775168" y="2998951"/>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5"/>
            <p:cNvSpPr/>
            <p:nvPr/>
          </p:nvSpPr>
          <p:spPr>
            <a:xfrm>
              <a:off x="5738903" y="3039719"/>
              <a:ext cx="11382" cy="1230"/>
            </a:xfrm>
            <a:custGeom>
              <a:avLst/>
              <a:gdLst/>
              <a:ahLst/>
              <a:cxnLst/>
              <a:rect l="l" t="t" r="r" b="b"/>
              <a:pathLst>
                <a:path w="435" h="47" extrusionOk="0">
                  <a:moveTo>
                    <a:pt x="435" y="1"/>
                  </a:moveTo>
                  <a:cubicBezTo>
                    <a:pt x="291" y="25"/>
                    <a:pt x="148" y="39"/>
                    <a:pt x="1" y="46"/>
                  </a:cubicBezTo>
                  <a:cubicBezTo>
                    <a:pt x="148" y="39"/>
                    <a:pt x="291" y="25"/>
                    <a:pt x="4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5"/>
            <p:cNvSpPr/>
            <p:nvPr/>
          </p:nvSpPr>
          <p:spPr>
            <a:xfrm>
              <a:off x="5773807" y="3021036"/>
              <a:ext cx="26" cy="105"/>
            </a:xfrm>
            <a:custGeom>
              <a:avLst/>
              <a:gdLst/>
              <a:ahLst/>
              <a:cxnLst/>
              <a:rect l="l" t="t" r="r" b="b"/>
              <a:pathLst>
                <a:path w="1" h="4" extrusionOk="0">
                  <a:moveTo>
                    <a:pt x="0"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5"/>
            <p:cNvSpPr/>
            <p:nvPr/>
          </p:nvSpPr>
          <p:spPr>
            <a:xfrm>
              <a:off x="5773990" y="3020670"/>
              <a:ext cx="26" cy="105"/>
            </a:xfrm>
            <a:custGeom>
              <a:avLst/>
              <a:gdLst/>
              <a:ahLst/>
              <a:cxnLst/>
              <a:rect l="l" t="t" r="r" b="b"/>
              <a:pathLst>
                <a:path w="1" h="4" extrusionOk="0">
                  <a:moveTo>
                    <a:pt x="0"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5"/>
            <p:cNvSpPr/>
            <p:nvPr/>
          </p:nvSpPr>
          <p:spPr>
            <a:xfrm>
              <a:off x="5773886" y="3020853"/>
              <a:ext cx="26" cy="105"/>
            </a:xfrm>
            <a:custGeom>
              <a:avLst/>
              <a:gdLst/>
              <a:ahLst/>
              <a:cxnLst/>
              <a:rect l="l" t="t" r="r" b="b"/>
              <a:pathLst>
                <a:path w="1" h="4" extrusionOk="0">
                  <a:moveTo>
                    <a:pt x="1"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5"/>
            <p:cNvSpPr/>
            <p:nvPr/>
          </p:nvSpPr>
          <p:spPr>
            <a:xfrm>
              <a:off x="5773702" y="3021141"/>
              <a:ext cx="26" cy="105"/>
            </a:xfrm>
            <a:custGeom>
              <a:avLst/>
              <a:gdLst/>
              <a:ahLst/>
              <a:cxnLst/>
              <a:rect l="l" t="t" r="r" b="b"/>
              <a:pathLst>
                <a:path w="1" h="4" extrusionOk="0">
                  <a:moveTo>
                    <a:pt x="1"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5"/>
            <p:cNvSpPr/>
            <p:nvPr/>
          </p:nvSpPr>
          <p:spPr>
            <a:xfrm>
              <a:off x="5773624" y="302121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5"/>
            <p:cNvSpPr/>
            <p:nvPr/>
          </p:nvSpPr>
          <p:spPr>
            <a:xfrm>
              <a:off x="5773336" y="3021402"/>
              <a:ext cx="209" cy="105"/>
            </a:xfrm>
            <a:custGeom>
              <a:avLst/>
              <a:gdLst/>
              <a:ahLst/>
              <a:cxnLst/>
              <a:rect l="l" t="t" r="r" b="b"/>
              <a:pathLst>
                <a:path w="8" h="4" extrusionOk="0">
                  <a:moveTo>
                    <a:pt x="8"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5"/>
            <p:cNvSpPr/>
            <p:nvPr/>
          </p:nvSpPr>
          <p:spPr>
            <a:xfrm>
              <a:off x="5736077" y="3075358"/>
              <a:ext cx="3689" cy="785"/>
            </a:xfrm>
            <a:custGeom>
              <a:avLst/>
              <a:gdLst/>
              <a:ahLst/>
              <a:cxnLst/>
              <a:rect l="l" t="t" r="r" b="b"/>
              <a:pathLst>
                <a:path w="141" h="30" extrusionOk="0">
                  <a:moveTo>
                    <a:pt x="140" y="1"/>
                  </a:moveTo>
                  <a:cubicBezTo>
                    <a:pt x="130" y="4"/>
                    <a:pt x="118" y="8"/>
                    <a:pt x="106" y="11"/>
                  </a:cubicBezTo>
                  <a:lnTo>
                    <a:pt x="106" y="11"/>
                  </a:lnTo>
                  <a:cubicBezTo>
                    <a:pt x="118" y="8"/>
                    <a:pt x="130" y="4"/>
                    <a:pt x="140" y="1"/>
                  </a:cubicBezTo>
                  <a:close/>
                  <a:moveTo>
                    <a:pt x="106" y="11"/>
                  </a:moveTo>
                  <a:cubicBezTo>
                    <a:pt x="77" y="20"/>
                    <a:pt x="45" y="28"/>
                    <a:pt x="21" y="28"/>
                  </a:cubicBezTo>
                  <a:cubicBezTo>
                    <a:pt x="13" y="28"/>
                    <a:pt x="6" y="27"/>
                    <a:pt x="0" y="25"/>
                  </a:cubicBezTo>
                  <a:lnTo>
                    <a:pt x="0" y="25"/>
                  </a:lnTo>
                  <a:cubicBezTo>
                    <a:pt x="7" y="28"/>
                    <a:pt x="15" y="29"/>
                    <a:pt x="24" y="29"/>
                  </a:cubicBezTo>
                  <a:cubicBezTo>
                    <a:pt x="47" y="29"/>
                    <a:pt x="78" y="20"/>
                    <a:pt x="106"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5"/>
            <p:cNvSpPr/>
            <p:nvPr/>
          </p:nvSpPr>
          <p:spPr>
            <a:xfrm>
              <a:off x="5717186" y="3045319"/>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5"/>
            <p:cNvSpPr/>
            <p:nvPr/>
          </p:nvSpPr>
          <p:spPr>
            <a:xfrm>
              <a:off x="5716924" y="3048694"/>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5"/>
            <p:cNvSpPr/>
            <p:nvPr/>
          </p:nvSpPr>
          <p:spPr>
            <a:xfrm>
              <a:off x="5747145" y="3083705"/>
              <a:ext cx="576" cy="288"/>
            </a:xfrm>
            <a:custGeom>
              <a:avLst/>
              <a:gdLst/>
              <a:ahLst/>
              <a:cxnLst/>
              <a:rect l="l" t="t" r="r" b="b"/>
              <a:pathLst>
                <a:path w="22" h="11" extrusionOk="0">
                  <a:moveTo>
                    <a:pt x="22"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5"/>
            <p:cNvSpPr/>
            <p:nvPr/>
          </p:nvSpPr>
          <p:spPr>
            <a:xfrm>
              <a:off x="5717002" y="3046496"/>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5"/>
            <p:cNvSpPr/>
            <p:nvPr/>
          </p:nvSpPr>
          <p:spPr>
            <a:xfrm>
              <a:off x="5746334" y="3083417"/>
              <a:ext cx="576" cy="209"/>
            </a:xfrm>
            <a:custGeom>
              <a:avLst/>
              <a:gdLst/>
              <a:ahLst/>
              <a:cxnLst/>
              <a:rect l="l" t="t" r="r" b="b"/>
              <a:pathLst>
                <a:path w="22" h="8" extrusionOk="0">
                  <a:moveTo>
                    <a:pt x="21"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5"/>
            <p:cNvSpPr/>
            <p:nvPr/>
          </p:nvSpPr>
          <p:spPr>
            <a:xfrm>
              <a:off x="5716924" y="3049244"/>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5"/>
            <p:cNvSpPr/>
            <p:nvPr/>
          </p:nvSpPr>
          <p:spPr>
            <a:xfrm>
              <a:off x="5716924" y="3049610"/>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5"/>
            <p:cNvSpPr/>
            <p:nvPr/>
          </p:nvSpPr>
          <p:spPr>
            <a:xfrm>
              <a:off x="5716924" y="3049898"/>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5"/>
            <p:cNvSpPr/>
            <p:nvPr/>
          </p:nvSpPr>
          <p:spPr>
            <a:xfrm>
              <a:off x="5744764" y="3082972"/>
              <a:ext cx="680" cy="209"/>
            </a:xfrm>
            <a:custGeom>
              <a:avLst/>
              <a:gdLst/>
              <a:ahLst/>
              <a:cxnLst/>
              <a:rect l="l" t="t" r="r" b="b"/>
              <a:pathLst>
                <a:path w="26" h="8" extrusionOk="0">
                  <a:moveTo>
                    <a:pt x="25" y="7"/>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5"/>
            <p:cNvSpPr/>
            <p:nvPr/>
          </p:nvSpPr>
          <p:spPr>
            <a:xfrm>
              <a:off x="5716924" y="3048145"/>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5"/>
            <p:cNvSpPr/>
            <p:nvPr/>
          </p:nvSpPr>
          <p:spPr>
            <a:xfrm>
              <a:off x="5745601" y="3083234"/>
              <a:ext cx="576" cy="131"/>
            </a:xfrm>
            <a:custGeom>
              <a:avLst/>
              <a:gdLst/>
              <a:ahLst/>
              <a:cxnLst/>
              <a:rect l="l" t="t" r="r" b="b"/>
              <a:pathLst>
                <a:path w="22" h="5" extrusionOk="0">
                  <a:moveTo>
                    <a:pt x="21"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5"/>
            <p:cNvSpPr/>
            <p:nvPr/>
          </p:nvSpPr>
          <p:spPr>
            <a:xfrm>
              <a:off x="5716924" y="3047412"/>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5"/>
            <p:cNvSpPr/>
            <p:nvPr/>
          </p:nvSpPr>
          <p:spPr>
            <a:xfrm>
              <a:off x="5906988" y="2917076"/>
              <a:ext cx="139984" cy="233877"/>
            </a:xfrm>
            <a:custGeom>
              <a:avLst/>
              <a:gdLst/>
              <a:ahLst/>
              <a:cxnLst/>
              <a:rect l="l" t="t" r="r" b="b"/>
              <a:pathLst>
                <a:path w="5350" h="8938" extrusionOk="0">
                  <a:moveTo>
                    <a:pt x="1229" y="0"/>
                  </a:moveTo>
                  <a:lnTo>
                    <a:pt x="806" y="228"/>
                  </a:lnTo>
                  <a:cubicBezTo>
                    <a:pt x="816" y="382"/>
                    <a:pt x="823" y="529"/>
                    <a:pt x="827" y="648"/>
                  </a:cubicBezTo>
                  <a:lnTo>
                    <a:pt x="827" y="690"/>
                  </a:lnTo>
                  <a:lnTo>
                    <a:pt x="827" y="697"/>
                  </a:lnTo>
                  <a:lnTo>
                    <a:pt x="827" y="728"/>
                  </a:lnTo>
                  <a:lnTo>
                    <a:pt x="827" y="739"/>
                  </a:lnTo>
                  <a:lnTo>
                    <a:pt x="827" y="767"/>
                  </a:lnTo>
                  <a:lnTo>
                    <a:pt x="827" y="777"/>
                  </a:lnTo>
                  <a:lnTo>
                    <a:pt x="827" y="798"/>
                  </a:lnTo>
                  <a:lnTo>
                    <a:pt x="827" y="812"/>
                  </a:lnTo>
                  <a:lnTo>
                    <a:pt x="827" y="830"/>
                  </a:lnTo>
                  <a:lnTo>
                    <a:pt x="827" y="844"/>
                  </a:lnTo>
                  <a:lnTo>
                    <a:pt x="827" y="854"/>
                  </a:lnTo>
                  <a:lnTo>
                    <a:pt x="827" y="868"/>
                  </a:lnTo>
                  <a:lnTo>
                    <a:pt x="827" y="875"/>
                  </a:lnTo>
                  <a:lnTo>
                    <a:pt x="827" y="893"/>
                  </a:lnTo>
                  <a:cubicBezTo>
                    <a:pt x="827" y="928"/>
                    <a:pt x="869" y="984"/>
                    <a:pt x="911" y="1040"/>
                  </a:cubicBezTo>
                  <a:cubicBezTo>
                    <a:pt x="977" y="1134"/>
                    <a:pt x="1065" y="1257"/>
                    <a:pt x="1054" y="1400"/>
                  </a:cubicBezTo>
                  <a:cubicBezTo>
                    <a:pt x="1047" y="1453"/>
                    <a:pt x="1065" y="1509"/>
                    <a:pt x="1100" y="1547"/>
                  </a:cubicBezTo>
                  <a:cubicBezTo>
                    <a:pt x="1166" y="1628"/>
                    <a:pt x="1184" y="1736"/>
                    <a:pt x="1149" y="1831"/>
                  </a:cubicBezTo>
                  <a:cubicBezTo>
                    <a:pt x="1093" y="2017"/>
                    <a:pt x="1061" y="2206"/>
                    <a:pt x="1054" y="2398"/>
                  </a:cubicBezTo>
                  <a:cubicBezTo>
                    <a:pt x="1054" y="3739"/>
                    <a:pt x="998" y="3781"/>
                    <a:pt x="963" y="3809"/>
                  </a:cubicBezTo>
                  <a:cubicBezTo>
                    <a:pt x="883" y="3868"/>
                    <a:pt x="158" y="4611"/>
                    <a:pt x="116" y="4866"/>
                  </a:cubicBezTo>
                  <a:cubicBezTo>
                    <a:pt x="113" y="4884"/>
                    <a:pt x="109" y="4901"/>
                    <a:pt x="106" y="4915"/>
                  </a:cubicBezTo>
                  <a:cubicBezTo>
                    <a:pt x="95" y="4982"/>
                    <a:pt x="74" y="5045"/>
                    <a:pt x="43" y="5104"/>
                  </a:cubicBezTo>
                  <a:cubicBezTo>
                    <a:pt x="25" y="5136"/>
                    <a:pt x="15" y="5167"/>
                    <a:pt x="8" y="5202"/>
                  </a:cubicBezTo>
                  <a:cubicBezTo>
                    <a:pt x="4" y="5244"/>
                    <a:pt x="1" y="5283"/>
                    <a:pt x="4" y="5321"/>
                  </a:cubicBezTo>
                  <a:lnTo>
                    <a:pt x="4" y="5384"/>
                  </a:lnTo>
                  <a:lnTo>
                    <a:pt x="4" y="5395"/>
                  </a:lnTo>
                  <a:lnTo>
                    <a:pt x="4" y="5458"/>
                  </a:lnTo>
                  <a:cubicBezTo>
                    <a:pt x="22" y="5475"/>
                    <a:pt x="39" y="5493"/>
                    <a:pt x="53" y="5514"/>
                  </a:cubicBezTo>
                  <a:cubicBezTo>
                    <a:pt x="67" y="5531"/>
                    <a:pt x="81" y="5552"/>
                    <a:pt x="99" y="5566"/>
                  </a:cubicBezTo>
                  <a:cubicBezTo>
                    <a:pt x="127" y="5598"/>
                    <a:pt x="151" y="5636"/>
                    <a:pt x="172" y="5675"/>
                  </a:cubicBezTo>
                  <a:cubicBezTo>
                    <a:pt x="204" y="5734"/>
                    <a:pt x="221" y="5766"/>
                    <a:pt x="274" y="5773"/>
                  </a:cubicBezTo>
                  <a:lnTo>
                    <a:pt x="295" y="5773"/>
                  </a:lnTo>
                  <a:cubicBezTo>
                    <a:pt x="309" y="5776"/>
                    <a:pt x="326" y="5776"/>
                    <a:pt x="344" y="5780"/>
                  </a:cubicBezTo>
                  <a:cubicBezTo>
                    <a:pt x="403" y="5801"/>
                    <a:pt x="456" y="5839"/>
                    <a:pt x="498" y="5888"/>
                  </a:cubicBezTo>
                  <a:cubicBezTo>
                    <a:pt x="617" y="6025"/>
                    <a:pt x="711" y="6246"/>
                    <a:pt x="697" y="6365"/>
                  </a:cubicBezTo>
                  <a:cubicBezTo>
                    <a:pt x="694" y="6417"/>
                    <a:pt x="704" y="6466"/>
                    <a:pt x="722" y="6515"/>
                  </a:cubicBezTo>
                  <a:cubicBezTo>
                    <a:pt x="757" y="6624"/>
                    <a:pt x="771" y="6736"/>
                    <a:pt x="764" y="6848"/>
                  </a:cubicBezTo>
                  <a:cubicBezTo>
                    <a:pt x="750" y="7096"/>
                    <a:pt x="907" y="7432"/>
                    <a:pt x="960" y="7467"/>
                  </a:cubicBezTo>
                  <a:cubicBezTo>
                    <a:pt x="1005" y="7485"/>
                    <a:pt x="1026" y="7534"/>
                    <a:pt x="1012" y="7579"/>
                  </a:cubicBezTo>
                  <a:cubicBezTo>
                    <a:pt x="1012" y="7586"/>
                    <a:pt x="1009" y="7593"/>
                    <a:pt x="1005" y="7597"/>
                  </a:cubicBezTo>
                  <a:cubicBezTo>
                    <a:pt x="970" y="7660"/>
                    <a:pt x="862" y="7670"/>
                    <a:pt x="774" y="7670"/>
                  </a:cubicBezTo>
                  <a:cubicBezTo>
                    <a:pt x="743" y="7670"/>
                    <a:pt x="715" y="7670"/>
                    <a:pt x="694" y="7667"/>
                  </a:cubicBezTo>
                  <a:cubicBezTo>
                    <a:pt x="624" y="7661"/>
                    <a:pt x="562" y="7659"/>
                    <a:pt x="509" y="7659"/>
                  </a:cubicBezTo>
                  <a:cubicBezTo>
                    <a:pt x="395" y="7659"/>
                    <a:pt x="321" y="7670"/>
                    <a:pt x="295" y="7684"/>
                  </a:cubicBezTo>
                  <a:cubicBezTo>
                    <a:pt x="295" y="7698"/>
                    <a:pt x="291" y="7716"/>
                    <a:pt x="288" y="7730"/>
                  </a:cubicBezTo>
                  <a:cubicBezTo>
                    <a:pt x="277" y="7800"/>
                    <a:pt x="263" y="7877"/>
                    <a:pt x="403" y="8006"/>
                  </a:cubicBezTo>
                  <a:cubicBezTo>
                    <a:pt x="466" y="8066"/>
                    <a:pt x="526" y="8112"/>
                    <a:pt x="582" y="8154"/>
                  </a:cubicBezTo>
                  <a:cubicBezTo>
                    <a:pt x="715" y="8255"/>
                    <a:pt x="823" y="8339"/>
                    <a:pt x="876" y="8504"/>
                  </a:cubicBezTo>
                  <a:cubicBezTo>
                    <a:pt x="911" y="8637"/>
                    <a:pt x="963" y="8763"/>
                    <a:pt x="1030" y="8885"/>
                  </a:cubicBezTo>
                  <a:lnTo>
                    <a:pt x="1040" y="8889"/>
                  </a:lnTo>
                  <a:cubicBezTo>
                    <a:pt x="1047" y="8899"/>
                    <a:pt x="1054" y="8913"/>
                    <a:pt x="1065" y="8924"/>
                  </a:cubicBezTo>
                  <a:lnTo>
                    <a:pt x="1072" y="8927"/>
                  </a:lnTo>
                  <a:cubicBezTo>
                    <a:pt x="1079" y="8934"/>
                    <a:pt x="1089" y="8938"/>
                    <a:pt x="1100" y="8938"/>
                  </a:cubicBezTo>
                  <a:lnTo>
                    <a:pt x="1124" y="8938"/>
                  </a:lnTo>
                  <a:cubicBezTo>
                    <a:pt x="1194" y="8917"/>
                    <a:pt x="1250" y="8875"/>
                    <a:pt x="1285" y="8812"/>
                  </a:cubicBezTo>
                  <a:cubicBezTo>
                    <a:pt x="1326" y="8755"/>
                    <a:pt x="1370" y="8737"/>
                    <a:pt x="1413" y="8737"/>
                  </a:cubicBezTo>
                  <a:cubicBezTo>
                    <a:pt x="1470" y="8737"/>
                    <a:pt x="1523" y="8771"/>
                    <a:pt x="1555" y="8791"/>
                  </a:cubicBezTo>
                  <a:cubicBezTo>
                    <a:pt x="1594" y="8816"/>
                    <a:pt x="1612" y="8825"/>
                    <a:pt x="1623" y="8825"/>
                  </a:cubicBezTo>
                  <a:cubicBezTo>
                    <a:pt x="1632" y="8825"/>
                    <a:pt x="1636" y="8819"/>
                    <a:pt x="1642" y="8812"/>
                  </a:cubicBezTo>
                  <a:cubicBezTo>
                    <a:pt x="1734" y="8693"/>
                    <a:pt x="1940" y="8665"/>
                    <a:pt x="2105" y="8644"/>
                  </a:cubicBezTo>
                  <a:cubicBezTo>
                    <a:pt x="2161" y="8640"/>
                    <a:pt x="2213" y="8630"/>
                    <a:pt x="2266" y="8616"/>
                  </a:cubicBezTo>
                  <a:lnTo>
                    <a:pt x="2350" y="8574"/>
                  </a:lnTo>
                  <a:cubicBezTo>
                    <a:pt x="2469" y="8518"/>
                    <a:pt x="2668" y="8423"/>
                    <a:pt x="2738" y="8364"/>
                  </a:cubicBezTo>
                  <a:cubicBezTo>
                    <a:pt x="2738" y="8364"/>
                    <a:pt x="2738" y="8360"/>
                    <a:pt x="2742" y="8360"/>
                  </a:cubicBezTo>
                  <a:cubicBezTo>
                    <a:pt x="2735" y="8343"/>
                    <a:pt x="2731" y="8322"/>
                    <a:pt x="2721" y="8308"/>
                  </a:cubicBezTo>
                  <a:cubicBezTo>
                    <a:pt x="2700" y="8252"/>
                    <a:pt x="2647" y="8136"/>
                    <a:pt x="2780" y="8066"/>
                  </a:cubicBezTo>
                  <a:cubicBezTo>
                    <a:pt x="2834" y="8036"/>
                    <a:pt x="2909" y="8030"/>
                    <a:pt x="2994" y="8030"/>
                  </a:cubicBezTo>
                  <a:cubicBezTo>
                    <a:pt x="3020" y="8030"/>
                    <a:pt x="3047" y="8030"/>
                    <a:pt x="3074" y="8031"/>
                  </a:cubicBezTo>
                  <a:cubicBezTo>
                    <a:pt x="3100" y="8032"/>
                    <a:pt x="3127" y="8032"/>
                    <a:pt x="3153" y="8032"/>
                  </a:cubicBezTo>
                  <a:cubicBezTo>
                    <a:pt x="3305" y="8032"/>
                    <a:pt x="3459" y="8017"/>
                    <a:pt x="3536" y="7919"/>
                  </a:cubicBezTo>
                  <a:cubicBezTo>
                    <a:pt x="3680" y="7747"/>
                    <a:pt x="3834" y="7586"/>
                    <a:pt x="3999" y="7436"/>
                  </a:cubicBezTo>
                  <a:cubicBezTo>
                    <a:pt x="4030" y="7408"/>
                    <a:pt x="4058" y="7383"/>
                    <a:pt x="4076" y="7366"/>
                  </a:cubicBezTo>
                  <a:cubicBezTo>
                    <a:pt x="4093" y="7348"/>
                    <a:pt x="4100" y="7324"/>
                    <a:pt x="4100" y="7299"/>
                  </a:cubicBezTo>
                  <a:cubicBezTo>
                    <a:pt x="4100" y="7226"/>
                    <a:pt x="4132" y="7156"/>
                    <a:pt x="4188" y="7107"/>
                  </a:cubicBezTo>
                  <a:cubicBezTo>
                    <a:pt x="4261" y="7030"/>
                    <a:pt x="4426" y="6911"/>
                    <a:pt x="4573" y="6893"/>
                  </a:cubicBezTo>
                  <a:lnTo>
                    <a:pt x="4646" y="6893"/>
                  </a:lnTo>
                  <a:cubicBezTo>
                    <a:pt x="4653" y="6893"/>
                    <a:pt x="4660" y="6897"/>
                    <a:pt x="4667" y="6900"/>
                  </a:cubicBezTo>
                  <a:lnTo>
                    <a:pt x="4681" y="6904"/>
                  </a:lnTo>
                  <a:cubicBezTo>
                    <a:pt x="4688" y="6904"/>
                    <a:pt x="4692" y="6907"/>
                    <a:pt x="4699" y="6911"/>
                  </a:cubicBezTo>
                  <a:cubicBezTo>
                    <a:pt x="4706" y="6911"/>
                    <a:pt x="4706" y="6911"/>
                    <a:pt x="4713" y="6914"/>
                  </a:cubicBezTo>
                  <a:lnTo>
                    <a:pt x="4751" y="6771"/>
                  </a:lnTo>
                  <a:cubicBezTo>
                    <a:pt x="4664" y="6715"/>
                    <a:pt x="4496" y="6585"/>
                    <a:pt x="4496" y="6403"/>
                  </a:cubicBezTo>
                  <a:cubicBezTo>
                    <a:pt x="4496" y="6351"/>
                    <a:pt x="4499" y="6305"/>
                    <a:pt x="4503" y="6256"/>
                  </a:cubicBezTo>
                  <a:cubicBezTo>
                    <a:pt x="4506" y="6186"/>
                    <a:pt x="4513" y="6095"/>
                    <a:pt x="4492" y="6071"/>
                  </a:cubicBezTo>
                  <a:cubicBezTo>
                    <a:pt x="4482" y="6064"/>
                    <a:pt x="4471" y="6064"/>
                    <a:pt x="4457" y="6064"/>
                  </a:cubicBezTo>
                  <a:cubicBezTo>
                    <a:pt x="4452" y="6064"/>
                    <a:pt x="4447" y="6064"/>
                    <a:pt x="4441" y="6064"/>
                  </a:cubicBezTo>
                  <a:cubicBezTo>
                    <a:pt x="4363" y="6064"/>
                    <a:pt x="4290" y="6017"/>
                    <a:pt x="4258" y="5944"/>
                  </a:cubicBezTo>
                  <a:cubicBezTo>
                    <a:pt x="4219" y="5853"/>
                    <a:pt x="4254" y="5738"/>
                    <a:pt x="4345" y="5647"/>
                  </a:cubicBezTo>
                  <a:cubicBezTo>
                    <a:pt x="4373" y="5619"/>
                    <a:pt x="4352" y="5559"/>
                    <a:pt x="4314" y="5479"/>
                  </a:cubicBezTo>
                  <a:cubicBezTo>
                    <a:pt x="4286" y="5409"/>
                    <a:pt x="4251" y="5339"/>
                    <a:pt x="4289" y="5279"/>
                  </a:cubicBezTo>
                  <a:cubicBezTo>
                    <a:pt x="4322" y="5244"/>
                    <a:pt x="4366" y="5223"/>
                    <a:pt x="4414" y="5223"/>
                  </a:cubicBezTo>
                  <a:cubicBezTo>
                    <a:pt x="4418" y="5223"/>
                    <a:pt x="4422" y="5223"/>
                    <a:pt x="4426" y="5223"/>
                  </a:cubicBezTo>
                  <a:cubicBezTo>
                    <a:pt x="4478" y="5223"/>
                    <a:pt x="4492" y="5206"/>
                    <a:pt x="4506" y="5069"/>
                  </a:cubicBezTo>
                  <a:cubicBezTo>
                    <a:pt x="4513" y="4975"/>
                    <a:pt x="4524" y="4845"/>
                    <a:pt x="4646" y="4821"/>
                  </a:cubicBezTo>
                  <a:cubicBezTo>
                    <a:pt x="4758" y="4796"/>
                    <a:pt x="4797" y="4723"/>
                    <a:pt x="4797" y="4548"/>
                  </a:cubicBezTo>
                  <a:cubicBezTo>
                    <a:pt x="4797" y="4345"/>
                    <a:pt x="5126" y="4240"/>
                    <a:pt x="5283" y="4191"/>
                  </a:cubicBezTo>
                  <a:lnTo>
                    <a:pt x="5308" y="4184"/>
                  </a:lnTo>
                  <a:cubicBezTo>
                    <a:pt x="5336" y="4135"/>
                    <a:pt x="5350" y="3903"/>
                    <a:pt x="5336" y="3672"/>
                  </a:cubicBezTo>
                  <a:lnTo>
                    <a:pt x="5336" y="2209"/>
                  </a:lnTo>
                  <a:lnTo>
                    <a:pt x="12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5"/>
            <p:cNvSpPr/>
            <p:nvPr/>
          </p:nvSpPr>
          <p:spPr>
            <a:xfrm>
              <a:off x="5935011" y="3150665"/>
              <a:ext cx="759" cy="288"/>
            </a:xfrm>
            <a:custGeom>
              <a:avLst/>
              <a:gdLst/>
              <a:ahLst/>
              <a:cxnLst/>
              <a:rect l="l" t="t" r="r" b="b"/>
              <a:pathLst>
                <a:path w="29" h="11" extrusionOk="0">
                  <a:moveTo>
                    <a:pt x="29" y="11"/>
                  </a:moveTo>
                  <a:cubicBezTo>
                    <a:pt x="18" y="11"/>
                    <a:pt x="8" y="7"/>
                    <a:pt x="1" y="0"/>
                  </a:cubicBezTo>
                  <a:lnTo>
                    <a:pt x="1" y="0"/>
                  </a:lnTo>
                  <a:cubicBezTo>
                    <a:pt x="8" y="7"/>
                    <a:pt x="18" y="11"/>
                    <a:pt x="29"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5"/>
            <p:cNvSpPr/>
            <p:nvPr/>
          </p:nvSpPr>
          <p:spPr>
            <a:xfrm>
              <a:off x="5934200" y="3149645"/>
              <a:ext cx="654" cy="942"/>
            </a:xfrm>
            <a:custGeom>
              <a:avLst/>
              <a:gdLst/>
              <a:ahLst/>
              <a:cxnLst/>
              <a:rect l="l" t="t" r="r" b="b"/>
              <a:pathLst>
                <a:path w="25" h="36" extrusionOk="0">
                  <a:moveTo>
                    <a:pt x="0" y="1"/>
                  </a:moveTo>
                  <a:cubicBezTo>
                    <a:pt x="4" y="9"/>
                    <a:pt x="8" y="16"/>
                    <a:pt x="13" y="22"/>
                  </a:cubicBezTo>
                  <a:lnTo>
                    <a:pt x="13" y="22"/>
                  </a:lnTo>
                  <a:cubicBezTo>
                    <a:pt x="12" y="21"/>
                    <a:pt x="11" y="20"/>
                    <a:pt x="11" y="18"/>
                  </a:cubicBezTo>
                  <a:lnTo>
                    <a:pt x="0" y="1"/>
                  </a:lnTo>
                  <a:close/>
                  <a:moveTo>
                    <a:pt x="13" y="22"/>
                  </a:moveTo>
                  <a:lnTo>
                    <a:pt x="13" y="22"/>
                  </a:lnTo>
                  <a:cubicBezTo>
                    <a:pt x="17" y="28"/>
                    <a:pt x="22" y="33"/>
                    <a:pt x="25" y="36"/>
                  </a:cubicBezTo>
                  <a:cubicBezTo>
                    <a:pt x="20" y="31"/>
                    <a:pt x="17" y="27"/>
                    <a:pt x="13" y="2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5"/>
            <p:cNvSpPr/>
            <p:nvPr/>
          </p:nvSpPr>
          <p:spPr>
            <a:xfrm>
              <a:off x="6029546" y="3097704"/>
              <a:ext cx="497" cy="209"/>
            </a:xfrm>
            <a:custGeom>
              <a:avLst/>
              <a:gdLst/>
              <a:ahLst/>
              <a:cxnLst/>
              <a:rect l="l" t="t" r="r" b="b"/>
              <a:pathLst>
                <a:path w="19" h="8" extrusionOk="0">
                  <a:moveTo>
                    <a:pt x="1" y="1"/>
                  </a:moveTo>
                  <a:cubicBezTo>
                    <a:pt x="4" y="4"/>
                    <a:pt x="11" y="4"/>
                    <a:pt x="18" y="8"/>
                  </a:cubicBezTo>
                  <a:cubicBezTo>
                    <a:pt x="11" y="4"/>
                    <a:pt x="4"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5"/>
            <p:cNvSpPr/>
            <p:nvPr/>
          </p:nvSpPr>
          <p:spPr>
            <a:xfrm>
              <a:off x="6028630" y="3097521"/>
              <a:ext cx="576" cy="131"/>
            </a:xfrm>
            <a:custGeom>
              <a:avLst/>
              <a:gdLst/>
              <a:ahLst/>
              <a:cxnLst/>
              <a:rect l="l" t="t" r="r" b="b"/>
              <a:pathLst>
                <a:path w="22" h="5" extrusionOk="0">
                  <a:moveTo>
                    <a:pt x="1" y="1"/>
                  </a:moveTo>
                  <a:cubicBezTo>
                    <a:pt x="8" y="1"/>
                    <a:pt x="15" y="4"/>
                    <a:pt x="22" y="4"/>
                  </a:cubicBezTo>
                  <a:cubicBezTo>
                    <a:pt x="15" y="1"/>
                    <a:pt x="8"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5"/>
            <p:cNvSpPr/>
            <p:nvPr/>
          </p:nvSpPr>
          <p:spPr>
            <a:xfrm>
              <a:off x="6016542" y="3097521"/>
              <a:ext cx="10204" cy="5521"/>
            </a:xfrm>
            <a:custGeom>
              <a:avLst/>
              <a:gdLst/>
              <a:ahLst/>
              <a:cxnLst/>
              <a:rect l="l" t="t" r="r" b="b"/>
              <a:pathLst>
                <a:path w="390" h="211" extrusionOk="0">
                  <a:moveTo>
                    <a:pt x="1" y="211"/>
                  </a:moveTo>
                  <a:cubicBezTo>
                    <a:pt x="78" y="137"/>
                    <a:pt x="242" y="18"/>
                    <a:pt x="389" y="1"/>
                  </a:cubicBezTo>
                  <a:cubicBezTo>
                    <a:pt x="242" y="18"/>
                    <a:pt x="78" y="137"/>
                    <a:pt x="1" y="2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5"/>
            <p:cNvSpPr/>
            <p:nvPr/>
          </p:nvSpPr>
          <p:spPr>
            <a:xfrm>
              <a:off x="6027714" y="3097442"/>
              <a:ext cx="680" cy="26"/>
            </a:xfrm>
            <a:custGeom>
              <a:avLst/>
              <a:gdLst/>
              <a:ahLst/>
              <a:cxnLst/>
              <a:rect l="l" t="t" r="r" b="b"/>
              <a:pathLst>
                <a:path w="26" h="1" extrusionOk="0">
                  <a:moveTo>
                    <a:pt x="1" y="0"/>
                  </a:moveTo>
                  <a:cubicBezTo>
                    <a:pt x="8" y="0"/>
                    <a:pt x="15" y="0"/>
                    <a:pt x="25" y="0"/>
                  </a:cubicBezTo>
                  <a:cubicBezTo>
                    <a:pt x="15" y="0"/>
                    <a:pt x="8"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5"/>
            <p:cNvSpPr/>
            <p:nvPr/>
          </p:nvSpPr>
          <p:spPr>
            <a:xfrm>
              <a:off x="6026720" y="3097442"/>
              <a:ext cx="837" cy="105"/>
            </a:xfrm>
            <a:custGeom>
              <a:avLst/>
              <a:gdLst/>
              <a:ahLst/>
              <a:cxnLst/>
              <a:rect l="l" t="t" r="r" b="b"/>
              <a:pathLst>
                <a:path w="32" h="4" extrusionOk="0">
                  <a:moveTo>
                    <a:pt x="0" y="4"/>
                  </a:moveTo>
                  <a:cubicBezTo>
                    <a:pt x="11" y="0"/>
                    <a:pt x="21" y="0"/>
                    <a:pt x="32" y="4"/>
                  </a:cubicBezTo>
                  <a:cubicBezTo>
                    <a:pt x="21" y="0"/>
                    <a:pt x="11" y="0"/>
                    <a:pt x="0"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5"/>
            <p:cNvSpPr/>
            <p:nvPr/>
          </p:nvSpPr>
          <p:spPr>
            <a:xfrm>
              <a:off x="5916250" y="3068476"/>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5"/>
            <p:cNvSpPr/>
            <p:nvPr/>
          </p:nvSpPr>
          <p:spPr>
            <a:xfrm>
              <a:off x="5907354" y="3059972"/>
              <a:ext cx="2512" cy="2852"/>
            </a:xfrm>
            <a:custGeom>
              <a:avLst/>
              <a:gdLst/>
              <a:ahLst/>
              <a:cxnLst/>
              <a:rect l="l" t="t" r="r" b="b"/>
              <a:pathLst>
                <a:path w="96" h="109" extrusionOk="0">
                  <a:moveTo>
                    <a:pt x="1" y="0"/>
                  </a:moveTo>
                  <a:lnTo>
                    <a:pt x="1" y="4"/>
                  </a:lnTo>
                  <a:cubicBezTo>
                    <a:pt x="18" y="21"/>
                    <a:pt x="36" y="39"/>
                    <a:pt x="50" y="60"/>
                  </a:cubicBezTo>
                  <a:cubicBezTo>
                    <a:pt x="64" y="77"/>
                    <a:pt x="78" y="95"/>
                    <a:pt x="95" y="109"/>
                  </a:cubicBezTo>
                  <a:cubicBezTo>
                    <a:pt x="78" y="95"/>
                    <a:pt x="64" y="74"/>
                    <a:pt x="50" y="56"/>
                  </a:cubicBezTo>
                  <a:cubicBezTo>
                    <a:pt x="36" y="35"/>
                    <a:pt x="18" y="18"/>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5"/>
            <p:cNvSpPr/>
            <p:nvPr/>
          </p:nvSpPr>
          <p:spPr>
            <a:xfrm>
              <a:off x="5909840" y="3062798"/>
              <a:ext cx="5155" cy="5443"/>
            </a:xfrm>
            <a:custGeom>
              <a:avLst/>
              <a:gdLst/>
              <a:ahLst/>
              <a:cxnLst/>
              <a:rect l="l" t="t" r="r" b="b"/>
              <a:pathLst>
                <a:path w="197" h="208" extrusionOk="0">
                  <a:moveTo>
                    <a:pt x="0" y="1"/>
                  </a:moveTo>
                  <a:cubicBezTo>
                    <a:pt x="28" y="36"/>
                    <a:pt x="53" y="71"/>
                    <a:pt x="74" y="109"/>
                  </a:cubicBezTo>
                  <a:cubicBezTo>
                    <a:pt x="53" y="71"/>
                    <a:pt x="28" y="32"/>
                    <a:pt x="0" y="1"/>
                  </a:cubicBezTo>
                  <a:close/>
                  <a:moveTo>
                    <a:pt x="74" y="109"/>
                  </a:moveTo>
                  <a:cubicBezTo>
                    <a:pt x="76" y="114"/>
                    <a:pt x="78" y="118"/>
                    <a:pt x="80" y="121"/>
                  </a:cubicBezTo>
                  <a:lnTo>
                    <a:pt x="80" y="121"/>
                  </a:lnTo>
                  <a:cubicBezTo>
                    <a:pt x="78" y="118"/>
                    <a:pt x="76" y="114"/>
                    <a:pt x="74" y="109"/>
                  </a:cubicBezTo>
                  <a:close/>
                  <a:moveTo>
                    <a:pt x="80" y="121"/>
                  </a:moveTo>
                  <a:lnTo>
                    <a:pt x="80" y="121"/>
                  </a:lnTo>
                  <a:cubicBezTo>
                    <a:pt x="105" y="167"/>
                    <a:pt x="122" y="194"/>
                    <a:pt x="158" y="204"/>
                  </a:cubicBezTo>
                  <a:lnTo>
                    <a:pt x="186" y="207"/>
                  </a:lnTo>
                  <a:lnTo>
                    <a:pt x="196" y="207"/>
                  </a:lnTo>
                  <a:lnTo>
                    <a:pt x="175" y="204"/>
                  </a:lnTo>
                  <a:cubicBezTo>
                    <a:pt x="130" y="201"/>
                    <a:pt x="108" y="173"/>
                    <a:pt x="80" y="1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5"/>
            <p:cNvSpPr/>
            <p:nvPr/>
          </p:nvSpPr>
          <p:spPr>
            <a:xfrm>
              <a:off x="5925408" y="3117852"/>
              <a:ext cx="2119" cy="131"/>
            </a:xfrm>
            <a:custGeom>
              <a:avLst/>
              <a:gdLst/>
              <a:ahLst/>
              <a:cxnLst/>
              <a:rect l="l" t="t" r="r" b="b"/>
              <a:pathLst>
                <a:path w="81" h="5" extrusionOk="0">
                  <a:moveTo>
                    <a:pt x="0" y="1"/>
                  </a:moveTo>
                  <a:cubicBezTo>
                    <a:pt x="21" y="4"/>
                    <a:pt x="49" y="4"/>
                    <a:pt x="81" y="4"/>
                  </a:cubicBezTo>
                  <a:cubicBezTo>
                    <a:pt x="49" y="4"/>
                    <a:pt x="21"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5"/>
            <p:cNvSpPr/>
            <p:nvPr/>
          </p:nvSpPr>
          <p:spPr>
            <a:xfrm>
              <a:off x="5930170" y="3139754"/>
              <a:ext cx="4056" cy="9917"/>
            </a:xfrm>
            <a:custGeom>
              <a:avLst/>
              <a:gdLst/>
              <a:ahLst/>
              <a:cxnLst/>
              <a:rect l="l" t="t" r="r" b="b"/>
              <a:pathLst>
                <a:path w="155" h="379" extrusionOk="0">
                  <a:moveTo>
                    <a:pt x="0" y="1"/>
                  </a:moveTo>
                  <a:cubicBezTo>
                    <a:pt x="15" y="54"/>
                    <a:pt x="32" y="108"/>
                    <a:pt x="53" y="161"/>
                  </a:cubicBezTo>
                  <a:lnTo>
                    <a:pt x="53" y="161"/>
                  </a:lnTo>
                  <a:cubicBezTo>
                    <a:pt x="33" y="108"/>
                    <a:pt x="16" y="54"/>
                    <a:pt x="0" y="1"/>
                  </a:cubicBezTo>
                  <a:close/>
                  <a:moveTo>
                    <a:pt x="53" y="161"/>
                  </a:moveTo>
                  <a:lnTo>
                    <a:pt x="53" y="161"/>
                  </a:lnTo>
                  <a:cubicBezTo>
                    <a:pt x="78" y="229"/>
                    <a:pt x="107" y="296"/>
                    <a:pt x="140" y="361"/>
                  </a:cubicBezTo>
                  <a:lnTo>
                    <a:pt x="154" y="379"/>
                  </a:lnTo>
                  <a:cubicBezTo>
                    <a:pt x="115" y="309"/>
                    <a:pt x="81" y="236"/>
                    <a:pt x="53" y="16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5"/>
            <p:cNvSpPr/>
            <p:nvPr/>
          </p:nvSpPr>
          <p:spPr>
            <a:xfrm>
              <a:off x="5933833" y="3149095"/>
              <a:ext cx="654" cy="1047"/>
            </a:xfrm>
            <a:custGeom>
              <a:avLst/>
              <a:gdLst/>
              <a:ahLst/>
              <a:cxnLst/>
              <a:rect l="l" t="t" r="r" b="b"/>
              <a:pathLst>
                <a:path w="25" h="40" extrusionOk="0">
                  <a:moveTo>
                    <a:pt x="0" y="1"/>
                  </a:moveTo>
                  <a:cubicBezTo>
                    <a:pt x="5" y="10"/>
                    <a:pt x="12" y="18"/>
                    <a:pt x="17" y="27"/>
                  </a:cubicBezTo>
                  <a:lnTo>
                    <a:pt x="17" y="27"/>
                  </a:lnTo>
                  <a:lnTo>
                    <a:pt x="14" y="22"/>
                  </a:lnTo>
                  <a:lnTo>
                    <a:pt x="0" y="1"/>
                  </a:lnTo>
                  <a:close/>
                  <a:moveTo>
                    <a:pt x="17" y="27"/>
                  </a:moveTo>
                  <a:lnTo>
                    <a:pt x="25" y="39"/>
                  </a:lnTo>
                  <a:cubicBezTo>
                    <a:pt x="23" y="35"/>
                    <a:pt x="20" y="31"/>
                    <a:pt x="17" y="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55"/>
            <p:cNvSpPr/>
            <p:nvPr/>
          </p:nvSpPr>
          <p:spPr>
            <a:xfrm>
              <a:off x="5913869" y="3068110"/>
              <a:ext cx="1125" cy="209"/>
            </a:xfrm>
            <a:custGeom>
              <a:avLst/>
              <a:gdLst/>
              <a:ahLst/>
              <a:cxnLst/>
              <a:rect l="l" t="t" r="r" b="b"/>
              <a:pathLst>
                <a:path w="43" h="8" extrusionOk="0">
                  <a:moveTo>
                    <a:pt x="0" y="1"/>
                  </a:moveTo>
                  <a:lnTo>
                    <a:pt x="0" y="1"/>
                  </a:lnTo>
                  <a:cubicBezTo>
                    <a:pt x="8" y="3"/>
                    <a:pt x="16" y="5"/>
                    <a:pt x="24" y="6"/>
                  </a:cubicBezTo>
                  <a:lnTo>
                    <a:pt x="24" y="6"/>
                  </a:lnTo>
                  <a:lnTo>
                    <a:pt x="0" y="1"/>
                  </a:lnTo>
                  <a:close/>
                  <a:moveTo>
                    <a:pt x="24" y="6"/>
                  </a:moveTo>
                  <a:lnTo>
                    <a:pt x="32" y="8"/>
                  </a:lnTo>
                  <a:lnTo>
                    <a:pt x="42" y="8"/>
                  </a:lnTo>
                  <a:cubicBezTo>
                    <a:pt x="36" y="8"/>
                    <a:pt x="30" y="7"/>
                    <a:pt x="24" y="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55"/>
            <p:cNvSpPr/>
            <p:nvPr/>
          </p:nvSpPr>
          <p:spPr>
            <a:xfrm>
              <a:off x="5928888" y="2939239"/>
              <a:ext cx="26" cy="288"/>
            </a:xfrm>
            <a:custGeom>
              <a:avLst/>
              <a:gdLst/>
              <a:ahLst/>
              <a:cxnLst/>
              <a:rect l="l" t="t" r="r" b="b"/>
              <a:pathLst>
                <a:path w="1" h="11" extrusionOk="0">
                  <a:moveTo>
                    <a:pt x="0" y="0"/>
                  </a:moveTo>
                  <a:lnTo>
                    <a:pt x="0" y="11"/>
                  </a:lnTo>
                  <a:cubicBezTo>
                    <a:pt x="0" y="7"/>
                    <a:pt x="0" y="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55"/>
            <p:cNvSpPr/>
            <p:nvPr/>
          </p:nvSpPr>
          <p:spPr>
            <a:xfrm>
              <a:off x="5928784" y="2936492"/>
              <a:ext cx="26" cy="759"/>
            </a:xfrm>
            <a:custGeom>
              <a:avLst/>
              <a:gdLst/>
              <a:ahLst/>
              <a:cxnLst/>
              <a:rect l="l" t="t" r="r" b="b"/>
              <a:pathLst>
                <a:path w="1" h="29" extrusionOk="0">
                  <a:moveTo>
                    <a:pt x="1" y="0"/>
                  </a:moveTo>
                  <a:lnTo>
                    <a:pt x="1" y="28"/>
                  </a:lnTo>
                  <a:cubicBezTo>
                    <a:pt x="1" y="18"/>
                    <a:pt x="1"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55"/>
            <p:cNvSpPr/>
            <p:nvPr/>
          </p:nvSpPr>
          <p:spPr>
            <a:xfrm>
              <a:off x="5928967" y="2939867"/>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55"/>
            <p:cNvSpPr/>
            <p:nvPr/>
          </p:nvSpPr>
          <p:spPr>
            <a:xfrm>
              <a:off x="5928784" y="2935288"/>
              <a:ext cx="26" cy="942"/>
            </a:xfrm>
            <a:custGeom>
              <a:avLst/>
              <a:gdLst/>
              <a:ahLst/>
              <a:cxnLst/>
              <a:rect l="l" t="t" r="r" b="b"/>
              <a:pathLst>
                <a:path w="1" h="36" extrusionOk="0">
                  <a:moveTo>
                    <a:pt x="1" y="1"/>
                  </a:moveTo>
                  <a:lnTo>
                    <a:pt x="1" y="3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55"/>
            <p:cNvSpPr/>
            <p:nvPr/>
          </p:nvSpPr>
          <p:spPr>
            <a:xfrm>
              <a:off x="5928888" y="2938402"/>
              <a:ext cx="26" cy="497"/>
            </a:xfrm>
            <a:custGeom>
              <a:avLst/>
              <a:gdLst/>
              <a:ahLst/>
              <a:cxnLst/>
              <a:rect l="l" t="t" r="r" b="b"/>
              <a:pathLst>
                <a:path w="1" h="19" extrusionOk="0">
                  <a:moveTo>
                    <a:pt x="0" y="1"/>
                  </a:moveTo>
                  <a:lnTo>
                    <a:pt x="0" y="18"/>
                  </a:lnTo>
                  <a:cubicBezTo>
                    <a:pt x="0" y="11"/>
                    <a:pt x="0"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55"/>
            <p:cNvSpPr/>
            <p:nvPr/>
          </p:nvSpPr>
          <p:spPr>
            <a:xfrm>
              <a:off x="5907354" y="3056492"/>
              <a:ext cx="26" cy="1570"/>
            </a:xfrm>
            <a:custGeom>
              <a:avLst/>
              <a:gdLst/>
              <a:ahLst/>
              <a:cxnLst/>
              <a:rect l="l" t="t" r="r" b="b"/>
              <a:pathLst>
                <a:path w="1" h="60" extrusionOk="0">
                  <a:moveTo>
                    <a:pt x="1" y="0"/>
                  </a:moveTo>
                  <a:lnTo>
                    <a:pt x="1" y="60"/>
                  </a:lnTo>
                  <a:cubicBezTo>
                    <a:pt x="1" y="39"/>
                    <a:pt x="1" y="18"/>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55"/>
            <p:cNvSpPr/>
            <p:nvPr/>
          </p:nvSpPr>
          <p:spPr>
            <a:xfrm>
              <a:off x="5907354" y="3058323"/>
              <a:ext cx="26" cy="1675"/>
            </a:xfrm>
            <a:custGeom>
              <a:avLst/>
              <a:gdLst/>
              <a:ahLst/>
              <a:cxnLst/>
              <a:rect l="l" t="t" r="r" b="b"/>
              <a:pathLst>
                <a:path w="1" h="64" extrusionOk="0">
                  <a:moveTo>
                    <a:pt x="1" y="63"/>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55"/>
            <p:cNvSpPr/>
            <p:nvPr/>
          </p:nvSpPr>
          <p:spPr>
            <a:xfrm>
              <a:off x="5928705" y="2934111"/>
              <a:ext cx="26" cy="1125"/>
            </a:xfrm>
            <a:custGeom>
              <a:avLst/>
              <a:gdLst/>
              <a:ahLst/>
              <a:cxnLst/>
              <a:rect l="l" t="t" r="r" b="b"/>
              <a:pathLst>
                <a:path w="1" h="43" extrusionOk="0">
                  <a:moveTo>
                    <a:pt x="0" y="0"/>
                  </a:moveTo>
                  <a:lnTo>
                    <a:pt x="0" y="4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55"/>
            <p:cNvSpPr/>
            <p:nvPr/>
          </p:nvSpPr>
          <p:spPr>
            <a:xfrm>
              <a:off x="5928888" y="2937486"/>
              <a:ext cx="26" cy="576"/>
            </a:xfrm>
            <a:custGeom>
              <a:avLst/>
              <a:gdLst/>
              <a:ahLst/>
              <a:cxnLst/>
              <a:rect l="l" t="t" r="r" b="b"/>
              <a:pathLst>
                <a:path w="1" h="22" extrusionOk="0">
                  <a:moveTo>
                    <a:pt x="0" y="1"/>
                  </a:moveTo>
                  <a:lnTo>
                    <a:pt x="0"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55"/>
            <p:cNvSpPr/>
            <p:nvPr/>
          </p:nvSpPr>
          <p:spPr>
            <a:xfrm>
              <a:off x="5928156" y="2923121"/>
              <a:ext cx="576" cy="11016"/>
            </a:xfrm>
            <a:custGeom>
              <a:avLst/>
              <a:gdLst/>
              <a:ahLst/>
              <a:cxnLst/>
              <a:rect l="l" t="t" r="r" b="b"/>
              <a:pathLst>
                <a:path w="22" h="421" extrusionOk="0">
                  <a:moveTo>
                    <a:pt x="0" y="1"/>
                  </a:moveTo>
                  <a:cubicBezTo>
                    <a:pt x="7" y="154"/>
                    <a:pt x="14" y="301"/>
                    <a:pt x="21" y="420"/>
                  </a:cubicBezTo>
                  <a:cubicBezTo>
                    <a:pt x="18" y="301"/>
                    <a:pt x="7" y="15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55"/>
            <p:cNvSpPr/>
            <p:nvPr/>
          </p:nvSpPr>
          <p:spPr>
            <a:xfrm>
              <a:off x="5907537" y="3045763"/>
              <a:ext cx="2590" cy="7536"/>
            </a:xfrm>
            <a:custGeom>
              <a:avLst/>
              <a:gdLst/>
              <a:ahLst/>
              <a:cxnLst/>
              <a:rect l="l" t="t" r="r" b="b"/>
              <a:pathLst>
                <a:path w="99" h="288" extrusionOk="0">
                  <a:moveTo>
                    <a:pt x="1" y="288"/>
                  </a:moveTo>
                  <a:cubicBezTo>
                    <a:pt x="4" y="253"/>
                    <a:pt x="15" y="221"/>
                    <a:pt x="32" y="190"/>
                  </a:cubicBezTo>
                  <a:cubicBezTo>
                    <a:pt x="64" y="130"/>
                    <a:pt x="85" y="67"/>
                    <a:pt x="99" y="1"/>
                  </a:cubicBezTo>
                  <a:cubicBezTo>
                    <a:pt x="85" y="67"/>
                    <a:pt x="64" y="130"/>
                    <a:pt x="32" y="190"/>
                  </a:cubicBezTo>
                  <a:cubicBezTo>
                    <a:pt x="15" y="221"/>
                    <a:pt x="4" y="253"/>
                    <a:pt x="1" y="2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55"/>
            <p:cNvSpPr/>
            <p:nvPr/>
          </p:nvSpPr>
          <p:spPr>
            <a:xfrm>
              <a:off x="5907354" y="3059972"/>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55"/>
            <p:cNvSpPr/>
            <p:nvPr/>
          </p:nvSpPr>
          <p:spPr>
            <a:xfrm>
              <a:off x="6060892" y="2786427"/>
              <a:ext cx="150685" cy="151557"/>
            </a:xfrm>
            <a:custGeom>
              <a:avLst/>
              <a:gdLst/>
              <a:ahLst/>
              <a:cxnLst/>
              <a:rect l="l" t="t" r="r" b="b"/>
              <a:pathLst>
                <a:path w="5759" h="5792" extrusionOk="0">
                  <a:moveTo>
                    <a:pt x="179" y="1"/>
                  </a:moveTo>
                  <a:lnTo>
                    <a:pt x="172" y="18"/>
                  </a:lnTo>
                  <a:lnTo>
                    <a:pt x="161" y="50"/>
                  </a:lnTo>
                  <a:cubicBezTo>
                    <a:pt x="112" y="169"/>
                    <a:pt x="109" y="295"/>
                    <a:pt x="140" y="417"/>
                  </a:cubicBezTo>
                  <a:cubicBezTo>
                    <a:pt x="165" y="515"/>
                    <a:pt x="186" y="620"/>
                    <a:pt x="81" y="747"/>
                  </a:cubicBezTo>
                  <a:cubicBezTo>
                    <a:pt x="0" y="845"/>
                    <a:pt x="14" y="946"/>
                    <a:pt x="53" y="1139"/>
                  </a:cubicBezTo>
                  <a:cubicBezTo>
                    <a:pt x="77" y="1261"/>
                    <a:pt x="91" y="1387"/>
                    <a:pt x="95" y="1513"/>
                  </a:cubicBezTo>
                  <a:lnTo>
                    <a:pt x="95" y="5662"/>
                  </a:lnTo>
                  <a:lnTo>
                    <a:pt x="3347" y="5662"/>
                  </a:lnTo>
                  <a:lnTo>
                    <a:pt x="3522" y="5543"/>
                  </a:lnTo>
                  <a:cubicBezTo>
                    <a:pt x="3551" y="5524"/>
                    <a:pt x="3581" y="5516"/>
                    <a:pt x="3612" y="5516"/>
                  </a:cubicBezTo>
                  <a:cubicBezTo>
                    <a:pt x="3707" y="5516"/>
                    <a:pt x="3801" y="5590"/>
                    <a:pt x="3844" y="5630"/>
                  </a:cubicBezTo>
                  <a:lnTo>
                    <a:pt x="4562" y="5630"/>
                  </a:lnTo>
                  <a:lnTo>
                    <a:pt x="4579" y="5655"/>
                  </a:lnTo>
                  <a:cubicBezTo>
                    <a:pt x="4579" y="5655"/>
                    <a:pt x="4695" y="5791"/>
                    <a:pt x="4821" y="5791"/>
                  </a:cubicBezTo>
                  <a:cubicBezTo>
                    <a:pt x="4842" y="5791"/>
                    <a:pt x="4849" y="5788"/>
                    <a:pt x="4877" y="5725"/>
                  </a:cubicBezTo>
                  <a:cubicBezTo>
                    <a:pt x="4901" y="5662"/>
                    <a:pt x="4943" y="5564"/>
                    <a:pt x="5080" y="5539"/>
                  </a:cubicBezTo>
                  <a:cubicBezTo>
                    <a:pt x="5101" y="5536"/>
                    <a:pt x="5122" y="5532"/>
                    <a:pt x="5143" y="5532"/>
                  </a:cubicBezTo>
                  <a:cubicBezTo>
                    <a:pt x="5230" y="5532"/>
                    <a:pt x="5265" y="5473"/>
                    <a:pt x="5307" y="5347"/>
                  </a:cubicBezTo>
                  <a:cubicBezTo>
                    <a:pt x="5342" y="5259"/>
                    <a:pt x="5381" y="5144"/>
                    <a:pt x="5500" y="5144"/>
                  </a:cubicBezTo>
                  <a:lnTo>
                    <a:pt x="5556" y="5144"/>
                  </a:lnTo>
                  <a:cubicBezTo>
                    <a:pt x="5563" y="5144"/>
                    <a:pt x="5569" y="5144"/>
                    <a:pt x="5575" y="5144"/>
                  </a:cubicBezTo>
                  <a:cubicBezTo>
                    <a:pt x="5617" y="5144"/>
                    <a:pt x="5627" y="5127"/>
                    <a:pt x="5713" y="5011"/>
                  </a:cubicBezTo>
                  <a:lnTo>
                    <a:pt x="5738" y="4976"/>
                  </a:lnTo>
                  <a:cubicBezTo>
                    <a:pt x="5731" y="4902"/>
                    <a:pt x="5731" y="4832"/>
                    <a:pt x="5741" y="4762"/>
                  </a:cubicBezTo>
                  <a:cubicBezTo>
                    <a:pt x="5759" y="4646"/>
                    <a:pt x="5731" y="4608"/>
                    <a:pt x="5668" y="4524"/>
                  </a:cubicBezTo>
                  <a:cubicBezTo>
                    <a:pt x="5591" y="4422"/>
                    <a:pt x="5531" y="4310"/>
                    <a:pt x="5493" y="4184"/>
                  </a:cubicBezTo>
                  <a:cubicBezTo>
                    <a:pt x="5440" y="4009"/>
                    <a:pt x="5300" y="3785"/>
                    <a:pt x="5174" y="3589"/>
                  </a:cubicBezTo>
                  <a:cubicBezTo>
                    <a:pt x="5038" y="3369"/>
                    <a:pt x="4919" y="3176"/>
                    <a:pt x="4908" y="3054"/>
                  </a:cubicBezTo>
                  <a:cubicBezTo>
                    <a:pt x="4905" y="2977"/>
                    <a:pt x="4852" y="2907"/>
                    <a:pt x="4796" y="2833"/>
                  </a:cubicBezTo>
                  <a:cubicBezTo>
                    <a:pt x="4726" y="2739"/>
                    <a:pt x="4646" y="2633"/>
                    <a:pt x="4649" y="2490"/>
                  </a:cubicBezTo>
                  <a:cubicBezTo>
                    <a:pt x="4656" y="2367"/>
                    <a:pt x="4614" y="2322"/>
                    <a:pt x="4513" y="2203"/>
                  </a:cubicBezTo>
                  <a:cubicBezTo>
                    <a:pt x="4432" y="2112"/>
                    <a:pt x="4359" y="2021"/>
                    <a:pt x="4292" y="1923"/>
                  </a:cubicBezTo>
                  <a:cubicBezTo>
                    <a:pt x="4061" y="1597"/>
                    <a:pt x="3966" y="1034"/>
                    <a:pt x="4015" y="887"/>
                  </a:cubicBezTo>
                  <a:cubicBezTo>
                    <a:pt x="4022" y="855"/>
                    <a:pt x="4043" y="831"/>
                    <a:pt x="4075" y="820"/>
                  </a:cubicBezTo>
                  <a:cubicBezTo>
                    <a:pt x="4084" y="817"/>
                    <a:pt x="4093" y="816"/>
                    <a:pt x="4102" y="816"/>
                  </a:cubicBezTo>
                  <a:cubicBezTo>
                    <a:pt x="4191" y="816"/>
                    <a:pt x="4266" y="964"/>
                    <a:pt x="4453" y="1412"/>
                  </a:cubicBezTo>
                  <a:cubicBezTo>
                    <a:pt x="4481" y="1471"/>
                    <a:pt x="4502" y="1524"/>
                    <a:pt x="4520" y="1559"/>
                  </a:cubicBezTo>
                  <a:cubicBezTo>
                    <a:pt x="4670" y="1895"/>
                    <a:pt x="4898" y="2241"/>
                    <a:pt x="5010" y="2241"/>
                  </a:cubicBezTo>
                  <a:cubicBezTo>
                    <a:pt x="5052" y="2241"/>
                    <a:pt x="5118" y="2077"/>
                    <a:pt x="5192" y="1751"/>
                  </a:cubicBezTo>
                  <a:cubicBezTo>
                    <a:pt x="5237" y="1559"/>
                    <a:pt x="5255" y="1496"/>
                    <a:pt x="5300" y="1471"/>
                  </a:cubicBezTo>
                  <a:lnTo>
                    <a:pt x="5314" y="1387"/>
                  </a:lnTo>
                  <a:lnTo>
                    <a:pt x="5314" y="1384"/>
                  </a:lnTo>
                  <a:lnTo>
                    <a:pt x="5349" y="1279"/>
                  </a:lnTo>
                  <a:lnTo>
                    <a:pt x="5367" y="1230"/>
                  </a:lnTo>
                  <a:lnTo>
                    <a:pt x="5384" y="1188"/>
                  </a:lnTo>
                  <a:lnTo>
                    <a:pt x="5045" y="354"/>
                  </a:lnTo>
                  <a:cubicBezTo>
                    <a:pt x="5018" y="381"/>
                    <a:pt x="4986" y="390"/>
                    <a:pt x="4948" y="390"/>
                  </a:cubicBezTo>
                  <a:cubicBezTo>
                    <a:pt x="4905" y="390"/>
                    <a:pt x="4854" y="378"/>
                    <a:pt x="4796" y="365"/>
                  </a:cubicBezTo>
                  <a:cubicBezTo>
                    <a:pt x="4722" y="346"/>
                    <a:pt x="4636" y="327"/>
                    <a:pt x="4550" y="327"/>
                  </a:cubicBezTo>
                  <a:cubicBezTo>
                    <a:pt x="4510" y="327"/>
                    <a:pt x="4471" y="331"/>
                    <a:pt x="4432" y="340"/>
                  </a:cubicBezTo>
                  <a:cubicBezTo>
                    <a:pt x="4370" y="357"/>
                    <a:pt x="4310" y="364"/>
                    <a:pt x="4253" y="364"/>
                  </a:cubicBezTo>
                  <a:cubicBezTo>
                    <a:pt x="4049" y="364"/>
                    <a:pt x="3873" y="275"/>
                    <a:pt x="3700" y="190"/>
                  </a:cubicBezTo>
                  <a:cubicBezTo>
                    <a:pt x="3648" y="164"/>
                    <a:pt x="3567" y="152"/>
                    <a:pt x="3471" y="152"/>
                  </a:cubicBezTo>
                  <a:cubicBezTo>
                    <a:pt x="3160" y="152"/>
                    <a:pt x="2702" y="269"/>
                    <a:pt x="2643" y="354"/>
                  </a:cubicBezTo>
                  <a:cubicBezTo>
                    <a:pt x="2571" y="462"/>
                    <a:pt x="2440" y="505"/>
                    <a:pt x="2296" y="505"/>
                  </a:cubicBezTo>
                  <a:cubicBezTo>
                    <a:pt x="2182" y="505"/>
                    <a:pt x="2060" y="478"/>
                    <a:pt x="1950" y="435"/>
                  </a:cubicBezTo>
                  <a:lnTo>
                    <a:pt x="1873" y="403"/>
                  </a:lnTo>
                  <a:cubicBezTo>
                    <a:pt x="1642" y="309"/>
                    <a:pt x="1355" y="190"/>
                    <a:pt x="966" y="155"/>
                  </a:cubicBezTo>
                  <a:cubicBezTo>
                    <a:pt x="494" y="113"/>
                    <a:pt x="280" y="53"/>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55"/>
            <p:cNvSpPr/>
            <p:nvPr/>
          </p:nvSpPr>
          <p:spPr>
            <a:xfrm>
              <a:off x="6065366" y="2786427"/>
              <a:ext cx="209" cy="497"/>
            </a:xfrm>
            <a:custGeom>
              <a:avLst/>
              <a:gdLst/>
              <a:ahLst/>
              <a:cxnLst/>
              <a:rect l="l" t="t" r="r" b="b"/>
              <a:pathLst>
                <a:path w="8" h="19" extrusionOk="0">
                  <a:moveTo>
                    <a:pt x="8" y="1"/>
                  </a:moveTo>
                  <a:lnTo>
                    <a:pt x="1"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55"/>
            <p:cNvSpPr/>
            <p:nvPr/>
          </p:nvSpPr>
          <p:spPr>
            <a:xfrm>
              <a:off x="5842229" y="3228432"/>
              <a:ext cx="75225" cy="85303"/>
            </a:xfrm>
            <a:custGeom>
              <a:avLst/>
              <a:gdLst/>
              <a:ahLst/>
              <a:cxnLst/>
              <a:rect l="l" t="t" r="r" b="b"/>
              <a:pathLst>
                <a:path w="2875" h="3260" extrusionOk="0">
                  <a:moveTo>
                    <a:pt x="1446" y="0"/>
                  </a:moveTo>
                  <a:lnTo>
                    <a:pt x="1404" y="11"/>
                  </a:lnTo>
                  <a:lnTo>
                    <a:pt x="1404" y="25"/>
                  </a:lnTo>
                  <a:lnTo>
                    <a:pt x="1404" y="56"/>
                  </a:lnTo>
                  <a:lnTo>
                    <a:pt x="1404" y="95"/>
                  </a:lnTo>
                  <a:lnTo>
                    <a:pt x="1404" y="123"/>
                  </a:lnTo>
                  <a:lnTo>
                    <a:pt x="1404" y="161"/>
                  </a:lnTo>
                  <a:lnTo>
                    <a:pt x="1404" y="189"/>
                  </a:lnTo>
                  <a:lnTo>
                    <a:pt x="1404" y="228"/>
                  </a:lnTo>
                  <a:lnTo>
                    <a:pt x="1404" y="252"/>
                  </a:lnTo>
                  <a:lnTo>
                    <a:pt x="1404" y="287"/>
                  </a:lnTo>
                  <a:lnTo>
                    <a:pt x="1404" y="312"/>
                  </a:lnTo>
                  <a:lnTo>
                    <a:pt x="1404" y="347"/>
                  </a:lnTo>
                  <a:lnTo>
                    <a:pt x="1404" y="368"/>
                  </a:lnTo>
                  <a:lnTo>
                    <a:pt x="1404" y="403"/>
                  </a:lnTo>
                  <a:lnTo>
                    <a:pt x="1404" y="424"/>
                  </a:lnTo>
                  <a:lnTo>
                    <a:pt x="1404" y="452"/>
                  </a:lnTo>
                  <a:lnTo>
                    <a:pt x="1404" y="470"/>
                  </a:lnTo>
                  <a:lnTo>
                    <a:pt x="1404" y="498"/>
                  </a:lnTo>
                  <a:lnTo>
                    <a:pt x="1404" y="515"/>
                  </a:lnTo>
                  <a:lnTo>
                    <a:pt x="1404" y="540"/>
                  </a:lnTo>
                  <a:lnTo>
                    <a:pt x="1404" y="554"/>
                  </a:lnTo>
                  <a:lnTo>
                    <a:pt x="1404" y="578"/>
                  </a:lnTo>
                  <a:lnTo>
                    <a:pt x="1404" y="589"/>
                  </a:lnTo>
                  <a:lnTo>
                    <a:pt x="1404" y="610"/>
                  </a:lnTo>
                  <a:lnTo>
                    <a:pt x="1404" y="620"/>
                  </a:lnTo>
                  <a:lnTo>
                    <a:pt x="1404" y="638"/>
                  </a:lnTo>
                  <a:lnTo>
                    <a:pt x="1404" y="645"/>
                  </a:lnTo>
                  <a:lnTo>
                    <a:pt x="1404" y="655"/>
                  </a:lnTo>
                  <a:lnTo>
                    <a:pt x="1404" y="662"/>
                  </a:lnTo>
                  <a:lnTo>
                    <a:pt x="1404" y="669"/>
                  </a:lnTo>
                  <a:lnTo>
                    <a:pt x="1404" y="673"/>
                  </a:lnTo>
                  <a:lnTo>
                    <a:pt x="1404" y="680"/>
                  </a:lnTo>
                  <a:lnTo>
                    <a:pt x="1397" y="732"/>
                  </a:lnTo>
                  <a:lnTo>
                    <a:pt x="1345" y="736"/>
                  </a:lnTo>
                  <a:cubicBezTo>
                    <a:pt x="1320" y="736"/>
                    <a:pt x="732" y="771"/>
                    <a:pt x="596" y="771"/>
                  </a:cubicBezTo>
                  <a:lnTo>
                    <a:pt x="561" y="771"/>
                  </a:lnTo>
                  <a:cubicBezTo>
                    <a:pt x="543" y="771"/>
                    <a:pt x="512" y="774"/>
                    <a:pt x="470" y="781"/>
                  </a:cubicBezTo>
                  <a:lnTo>
                    <a:pt x="445" y="785"/>
                  </a:lnTo>
                  <a:lnTo>
                    <a:pt x="424" y="788"/>
                  </a:lnTo>
                  <a:lnTo>
                    <a:pt x="421" y="788"/>
                  </a:lnTo>
                  <a:lnTo>
                    <a:pt x="400" y="792"/>
                  </a:lnTo>
                  <a:lnTo>
                    <a:pt x="389" y="792"/>
                  </a:lnTo>
                  <a:cubicBezTo>
                    <a:pt x="365" y="823"/>
                    <a:pt x="340" y="851"/>
                    <a:pt x="316" y="879"/>
                  </a:cubicBezTo>
                  <a:cubicBezTo>
                    <a:pt x="337" y="900"/>
                    <a:pt x="361" y="921"/>
                    <a:pt x="386" y="939"/>
                  </a:cubicBezTo>
                  <a:cubicBezTo>
                    <a:pt x="445" y="988"/>
                    <a:pt x="505" y="1033"/>
                    <a:pt x="529" y="1096"/>
                  </a:cubicBezTo>
                  <a:cubicBezTo>
                    <a:pt x="540" y="1124"/>
                    <a:pt x="540" y="1152"/>
                    <a:pt x="526" y="1180"/>
                  </a:cubicBezTo>
                  <a:cubicBezTo>
                    <a:pt x="498" y="1233"/>
                    <a:pt x="435" y="1254"/>
                    <a:pt x="365" y="1271"/>
                  </a:cubicBezTo>
                  <a:cubicBezTo>
                    <a:pt x="309" y="1289"/>
                    <a:pt x="232" y="1313"/>
                    <a:pt x="235" y="1345"/>
                  </a:cubicBezTo>
                  <a:cubicBezTo>
                    <a:pt x="242" y="1481"/>
                    <a:pt x="162" y="1614"/>
                    <a:pt x="0" y="1737"/>
                  </a:cubicBezTo>
                  <a:cubicBezTo>
                    <a:pt x="11" y="1782"/>
                    <a:pt x="92" y="1880"/>
                    <a:pt x="137" y="1936"/>
                  </a:cubicBezTo>
                  <a:cubicBezTo>
                    <a:pt x="225" y="2041"/>
                    <a:pt x="277" y="2111"/>
                    <a:pt x="281" y="2174"/>
                  </a:cubicBezTo>
                  <a:cubicBezTo>
                    <a:pt x="288" y="2255"/>
                    <a:pt x="361" y="2342"/>
                    <a:pt x="659" y="2633"/>
                  </a:cubicBezTo>
                  <a:cubicBezTo>
                    <a:pt x="753" y="2721"/>
                    <a:pt x="834" y="2826"/>
                    <a:pt x="890" y="2945"/>
                  </a:cubicBezTo>
                  <a:cubicBezTo>
                    <a:pt x="949" y="3067"/>
                    <a:pt x="1037" y="3172"/>
                    <a:pt x="1142" y="3260"/>
                  </a:cubicBezTo>
                  <a:lnTo>
                    <a:pt x="1156" y="3246"/>
                  </a:lnTo>
                  <a:lnTo>
                    <a:pt x="1166" y="3235"/>
                  </a:lnTo>
                  <a:cubicBezTo>
                    <a:pt x="1177" y="3225"/>
                    <a:pt x="1184" y="3218"/>
                    <a:pt x="1194" y="3211"/>
                  </a:cubicBezTo>
                  <a:lnTo>
                    <a:pt x="1201" y="3204"/>
                  </a:lnTo>
                  <a:cubicBezTo>
                    <a:pt x="1212" y="3197"/>
                    <a:pt x="1222" y="3186"/>
                    <a:pt x="1236" y="3179"/>
                  </a:cubicBezTo>
                  <a:lnTo>
                    <a:pt x="1247" y="3176"/>
                  </a:lnTo>
                  <a:cubicBezTo>
                    <a:pt x="1254" y="3169"/>
                    <a:pt x="1264" y="3165"/>
                    <a:pt x="1275" y="3162"/>
                  </a:cubicBezTo>
                  <a:lnTo>
                    <a:pt x="1289" y="3155"/>
                  </a:lnTo>
                  <a:lnTo>
                    <a:pt x="1313" y="3144"/>
                  </a:lnTo>
                  <a:lnTo>
                    <a:pt x="1327" y="3141"/>
                  </a:lnTo>
                  <a:cubicBezTo>
                    <a:pt x="1338" y="3141"/>
                    <a:pt x="1348" y="3137"/>
                    <a:pt x="1359" y="3137"/>
                  </a:cubicBezTo>
                  <a:lnTo>
                    <a:pt x="1373" y="3137"/>
                  </a:lnTo>
                  <a:cubicBezTo>
                    <a:pt x="1387" y="3134"/>
                    <a:pt x="1401" y="3134"/>
                    <a:pt x="1415" y="3134"/>
                  </a:cubicBezTo>
                  <a:cubicBezTo>
                    <a:pt x="1502" y="3134"/>
                    <a:pt x="1516" y="3113"/>
                    <a:pt x="1520" y="3113"/>
                  </a:cubicBezTo>
                  <a:cubicBezTo>
                    <a:pt x="1537" y="3081"/>
                    <a:pt x="1492" y="2966"/>
                    <a:pt x="1457" y="2871"/>
                  </a:cubicBezTo>
                  <a:cubicBezTo>
                    <a:pt x="1443" y="2843"/>
                    <a:pt x="1432" y="2812"/>
                    <a:pt x="1422" y="2784"/>
                  </a:cubicBezTo>
                  <a:cubicBezTo>
                    <a:pt x="1383" y="2686"/>
                    <a:pt x="1387" y="2609"/>
                    <a:pt x="1425" y="2549"/>
                  </a:cubicBezTo>
                  <a:cubicBezTo>
                    <a:pt x="1484" y="2470"/>
                    <a:pt x="1602" y="2457"/>
                    <a:pt x="1711" y="2457"/>
                  </a:cubicBezTo>
                  <a:cubicBezTo>
                    <a:pt x="1732" y="2457"/>
                    <a:pt x="1752" y="2457"/>
                    <a:pt x="1772" y="2458"/>
                  </a:cubicBezTo>
                  <a:lnTo>
                    <a:pt x="1821" y="2458"/>
                  </a:lnTo>
                  <a:cubicBezTo>
                    <a:pt x="1852" y="2458"/>
                    <a:pt x="1863" y="2434"/>
                    <a:pt x="1891" y="2342"/>
                  </a:cubicBezTo>
                  <a:cubicBezTo>
                    <a:pt x="1912" y="2265"/>
                    <a:pt x="1943" y="2153"/>
                    <a:pt x="2059" y="2153"/>
                  </a:cubicBezTo>
                  <a:cubicBezTo>
                    <a:pt x="2164" y="2153"/>
                    <a:pt x="2217" y="2265"/>
                    <a:pt x="2266" y="2363"/>
                  </a:cubicBezTo>
                  <a:cubicBezTo>
                    <a:pt x="2283" y="2405"/>
                    <a:pt x="2325" y="2490"/>
                    <a:pt x="2346" y="2493"/>
                  </a:cubicBezTo>
                  <a:cubicBezTo>
                    <a:pt x="2365" y="2489"/>
                    <a:pt x="2385" y="2488"/>
                    <a:pt x="2404" y="2488"/>
                  </a:cubicBezTo>
                  <a:cubicBezTo>
                    <a:pt x="2460" y="2488"/>
                    <a:pt x="2518" y="2502"/>
                    <a:pt x="2570" y="2528"/>
                  </a:cubicBezTo>
                  <a:cubicBezTo>
                    <a:pt x="2614" y="2550"/>
                    <a:pt x="2661" y="2563"/>
                    <a:pt x="2711" y="2563"/>
                  </a:cubicBezTo>
                  <a:cubicBezTo>
                    <a:pt x="2726" y="2563"/>
                    <a:pt x="2741" y="2562"/>
                    <a:pt x="2756" y="2560"/>
                  </a:cubicBezTo>
                  <a:cubicBezTo>
                    <a:pt x="2871" y="2539"/>
                    <a:pt x="2871" y="2188"/>
                    <a:pt x="2871" y="1982"/>
                  </a:cubicBezTo>
                  <a:lnTo>
                    <a:pt x="2871" y="1866"/>
                  </a:lnTo>
                  <a:cubicBezTo>
                    <a:pt x="2875" y="1646"/>
                    <a:pt x="2871" y="1527"/>
                    <a:pt x="2766" y="1464"/>
                  </a:cubicBezTo>
                  <a:cubicBezTo>
                    <a:pt x="2647" y="1394"/>
                    <a:pt x="2525" y="1250"/>
                    <a:pt x="2532" y="1107"/>
                  </a:cubicBezTo>
                  <a:cubicBezTo>
                    <a:pt x="2535" y="1019"/>
                    <a:pt x="2588" y="942"/>
                    <a:pt x="2668" y="911"/>
                  </a:cubicBezTo>
                  <a:cubicBezTo>
                    <a:pt x="2749" y="869"/>
                    <a:pt x="2801" y="809"/>
                    <a:pt x="2808" y="743"/>
                  </a:cubicBezTo>
                  <a:cubicBezTo>
                    <a:pt x="2812" y="680"/>
                    <a:pt x="2780" y="617"/>
                    <a:pt x="2724" y="582"/>
                  </a:cubicBezTo>
                  <a:cubicBezTo>
                    <a:pt x="2702" y="563"/>
                    <a:pt x="2672" y="556"/>
                    <a:pt x="2637" y="556"/>
                  </a:cubicBezTo>
                  <a:cubicBezTo>
                    <a:pt x="2571" y="556"/>
                    <a:pt x="2489" y="581"/>
                    <a:pt x="2423" y="599"/>
                  </a:cubicBezTo>
                  <a:cubicBezTo>
                    <a:pt x="2363" y="618"/>
                    <a:pt x="2312" y="634"/>
                    <a:pt x="2269" y="634"/>
                  </a:cubicBezTo>
                  <a:cubicBezTo>
                    <a:pt x="2242" y="634"/>
                    <a:pt x="2219" y="628"/>
                    <a:pt x="2199" y="613"/>
                  </a:cubicBezTo>
                  <a:cubicBezTo>
                    <a:pt x="2171" y="592"/>
                    <a:pt x="2157" y="561"/>
                    <a:pt x="2161" y="529"/>
                  </a:cubicBezTo>
                  <a:lnTo>
                    <a:pt x="2161" y="512"/>
                  </a:lnTo>
                  <a:lnTo>
                    <a:pt x="2161" y="505"/>
                  </a:lnTo>
                  <a:lnTo>
                    <a:pt x="2161" y="491"/>
                  </a:lnTo>
                  <a:lnTo>
                    <a:pt x="2161" y="484"/>
                  </a:lnTo>
                  <a:lnTo>
                    <a:pt x="2161" y="470"/>
                  </a:lnTo>
                  <a:lnTo>
                    <a:pt x="2161" y="459"/>
                  </a:lnTo>
                  <a:lnTo>
                    <a:pt x="2161" y="442"/>
                  </a:lnTo>
                  <a:lnTo>
                    <a:pt x="2161" y="431"/>
                  </a:lnTo>
                  <a:lnTo>
                    <a:pt x="2161" y="410"/>
                  </a:lnTo>
                  <a:lnTo>
                    <a:pt x="2161" y="400"/>
                  </a:lnTo>
                  <a:lnTo>
                    <a:pt x="2161" y="375"/>
                  </a:lnTo>
                  <a:lnTo>
                    <a:pt x="2161" y="365"/>
                  </a:lnTo>
                  <a:lnTo>
                    <a:pt x="2161" y="340"/>
                  </a:lnTo>
                  <a:lnTo>
                    <a:pt x="2161" y="333"/>
                  </a:lnTo>
                  <a:cubicBezTo>
                    <a:pt x="2168" y="280"/>
                    <a:pt x="2171" y="228"/>
                    <a:pt x="2178" y="172"/>
                  </a:cubicBezTo>
                  <a:lnTo>
                    <a:pt x="2178" y="165"/>
                  </a:lnTo>
                  <a:lnTo>
                    <a:pt x="2185" y="130"/>
                  </a:lnTo>
                  <a:lnTo>
                    <a:pt x="2185" y="123"/>
                  </a:lnTo>
                  <a:lnTo>
                    <a:pt x="2189" y="88"/>
                  </a:lnTo>
                  <a:lnTo>
                    <a:pt x="2189" y="77"/>
                  </a:lnTo>
                  <a:lnTo>
                    <a:pt x="2192" y="46"/>
                  </a:lnTo>
                  <a:lnTo>
                    <a:pt x="2192" y="35"/>
                  </a:lnTo>
                  <a:lnTo>
                    <a:pt x="2192" y="28"/>
                  </a:lnTo>
                  <a:cubicBezTo>
                    <a:pt x="1856" y="21"/>
                    <a:pt x="1534" y="4"/>
                    <a:pt x="14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55"/>
            <p:cNvSpPr/>
            <p:nvPr/>
          </p:nvSpPr>
          <p:spPr>
            <a:xfrm>
              <a:off x="5880064" y="3228432"/>
              <a:ext cx="19179" cy="837"/>
            </a:xfrm>
            <a:custGeom>
              <a:avLst/>
              <a:gdLst/>
              <a:ahLst/>
              <a:cxnLst/>
              <a:rect l="l" t="t" r="r" b="b"/>
              <a:pathLst>
                <a:path w="733" h="32" extrusionOk="0">
                  <a:moveTo>
                    <a:pt x="0" y="0"/>
                  </a:moveTo>
                  <a:cubicBezTo>
                    <a:pt x="63" y="4"/>
                    <a:pt x="399" y="21"/>
                    <a:pt x="732" y="32"/>
                  </a:cubicBezTo>
                  <a:cubicBezTo>
                    <a:pt x="410" y="21"/>
                    <a:pt x="88" y="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55"/>
            <p:cNvSpPr/>
            <p:nvPr/>
          </p:nvSpPr>
          <p:spPr>
            <a:xfrm>
              <a:off x="5848927" y="3229897"/>
              <a:ext cx="26218" cy="15700"/>
            </a:xfrm>
            <a:custGeom>
              <a:avLst/>
              <a:gdLst/>
              <a:ahLst/>
              <a:cxnLst/>
              <a:rect l="l" t="t" r="r" b="b"/>
              <a:pathLst>
                <a:path w="1002" h="600" extrusionOk="0">
                  <a:moveTo>
                    <a:pt x="1001" y="0"/>
                  </a:moveTo>
                  <a:lnTo>
                    <a:pt x="945" y="18"/>
                  </a:lnTo>
                  <a:lnTo>
                    <a:pt x="945" y="18"/>
                  </a:lnTo>
                  <a:lnTo>
                    <a:pt x="956" y="11"/>
                  </a:lnTo>
                  <a:lnTo>
                    <a:pt x="287" y="11"/>
                  </a:lnTo>
                  <a:cubicBezTo>
                    <a:pt x="305" y="70"/>
                    <a:pt x="301" y="133"/>
                    <a:pt x="284" y="189"/>
                  </a:cubicBezTo>
                  <a:cubicBezTo>
                    <a:pt x="252" y="280"/>
                    <a:pt x="175" y="351"/>
                    <a:pt x="84" y="379"/>
                  </a:cubicBezTo>
                  <a:cubicBezTo>
                    <a:pt x="18" y="403"/>
                    <a:pt x="0" y="438"/>
                    <a:pt x="4" y="452"/>
                  </a:cubicBezTo>
                  <a:cubicBezTo>
                    <a:pt x="4" y="466"/>
                    <a:pt x="21" y="470"/>
                    <a:pt x="42" y="470"/>
                  </a:cubicBezTo>
                  <a:cubicBezTo>
                    <a:pt x="88" y="470"/>
                    <a:pt x="130" y="494"/>
                    <a:pt x="151" y="533"/>
                  </a:cubicBezTo>
                  <a:cubicBezTo>
                    <a:pt x="161" y="554"/>
                    <a:pt x="165" y="575"/>
                    <a:pt x="161" y="599"/>
                  </a:cubicBezTo>
                  <a:lnTo>
                    <a:pt x="168" y="599"/>
                  </a:lnTo>
                  <a:lnTo>
                    <a:pt x="196" y="592"/>
                  </a:lnTo>
                  <a:lnTo>
                    <a:pt x="200" y="592"/>
                  </a:lnTo>
                  <a:lnTo>
                    <a:pt x="224" y="589"/>
                  </a:lnTo>
                  <a:lnTo>
                    <a:pt x="312" y="589"/>
                  </a:lnTo>
                  <a:cubicBezTo>
                    <a:pt x="417" y="589"/>
                    <a:pt x="844" y="564"/>
                    <a:pt x="994" y="557"/>
                  </a:cubicBezTo>
                  <a:lnTo>
                    <a:pt x="998" y="536"/>
                  </a:lnTo>
                  <a:lnTo>
                    <a:pt x="1001" y="515"/>
                  </a:lnTo>
                  <a:lnTo>
                    <a:pt x="1001" y="512"/>
                  </a:lnTo>
                  <a:lnTo>
                    <a:pt x="1001" y="487"/>
                  </a:lnTo>
                  <a:lnTo>
                    <a:pt x="1001" y="480"/>
                  </a:lnTo>
                  <a:lnTo>
                    <a:pt x="1001" y="459"/>
                  </a:lnTo>
                  <a:lnTo>
                    <a:pt x="1001" y="452"/>
                  </a:lnTo>
                  <a:lnTo>
                    <a:pt x="1001" y="428"/>
                  </a:lnTo>
                  <a:lnTo>
                    <a:pt x="1001" y="417"/>
                  </a:lnTo>
                  <a:lnTo>
                    <a:pt x="1001" y="396"/>
                  </a:lnTo>
                  <a:lnTo>
                    <a:pt x="1001" y="382"/>
                  </a:lnTo>
                  <a:lnTo>
                    <a:pt x="1001" y="358"/>
                  </a:lnTo>
                  <a:lnTo>
                    <a:pt x="1001" y="344"/>
                  </a:lnTo>
                  <a:lnTo>
                    <a:pt x="1001" y="319"/>
                  </a:lnTo>
                  <a:lnTo>
                    <a:pt x="1001" y="305"/>
                  </a:lnTo>
                  <a:lnTo>
                    <a:pt x="1001" y="280"/>
                  </a:lnTo>
                  <a:lnTo>
                    <a:pt x="1001" y="263"/>
                  </a:lnTo>
                  <a:lnTo>
                    <a:pt x="1001" y="224"/>
                  </a:lnTo>
                  <a:lnTo>
                    <a:pt x="1001" y="203"/>
                  </a:lnTo>
                  <a:lnTo>
                    <a:pt x="1001" y="179"/>
                  </a:lnTo>
                  <a:lnTo>
                    <a:pt x="1001" y="154"/>
                  </a:lnTo>
                  <a:lnTo>
                    <a:pt x="1001" y="133"/>
                  </a:lnTo>
                  <a:lnTo>
                    <a:pt x="1001" y="109"/>
                  </a:lnTo>
                  <a:lnTo>
                    <a:pt x="1001" y="88"/>
                  </a:lnTo>
                  <a:lnTo>
                    <a:pt x="1001" y="60"/>
                  </a:lnTo>
                  <a:lnTo>
                    <a:pt x="1001" y="39"/>
                  </a:lnTo>
                  <a:lnTo>
                    <a:pt x="1001" y="11"/>
                  </a:lnTo>
                  <a:lnTo>
                    <a:pt x="10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55"/>
            <p:cNvSpPr/>
            <p:nvPr/>
          </p:nvSpPr>
          <p:spPr>
            <a:xfrm>
              <a:off x="5873915" y="3230081"/>
              <a:ext cx="314" cy="105"/>
            </a:xfrm>
            <a:custGeom>
              <a:avLst/>
              <a:gdLst/>
              <a:ahLst/>
              <a:cxnLst/>
              <a:rect l="l" t="t" r="r" b="b"/>
              <a:pathLst>
                <a:path w="12" h="4" extrusionOk="0">
                  <a:moveTo>
                    <a:pt x="11" y="0"/>
                  </a:moveTo>
                  <a:lnTo>
                    <a:pt x="1" y="4"/>
                  </a:ln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55"/>
            <p:cNvSpPr/>
            <p:nvPr/>
          </p:nvSpPr>
          <p:spPr>
            <a:xfrm>
              <a:off x="5875564" y="3236936"/>
              <a:ext cx="26" cy="759"/>
            </a:xfrm>
            <a:custGeom>
              <a:avLst/>
              <a:gdLst/>
              <a:ahLst/>
              <a:cxnLst/>
              <a:rect l="l" t="t" r="r" b="b"/>
              <a:pathLst>
                <a:path w="1" h="29" extrusionOk="0">
                  <a:moveTo>
                    <a:pt x="1" y="1"/>
                  </a:moveTo>
                  <a:lnTo>
                    <a:pt x="1" y="29"/>
                  </a:lnTo>
                  <a:cubicBezTo>
                    <a:pt x="1" y="18"/>
                    <a:pt x="1" y="1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55"/>
            <p:cNvSpPr/>
            <p:nvPr/>
          </p:nvSpPr>
          <p:spPr>
            <a:xfrm>
              <a:off x="5875564" y="3229793"/>
              <a:ext cx="26" cy="314"/>
            </a:xfrm>
            <a:custGeom>
              <a:avLst/>
              <a:gdLst/>
              <a:ahLst/>
              <a:cxnLst/>
              <a:rect l="l" t="t" r="r" b="b"/>
              <a:pathLst>
                <a:path w="1" h="12" extrusionOk="0">
                  <a:moveTo>
                    <a:pt x="1" y="1"/>
                  </a:moveTo>
                  <a:lnTo>
                    <a:pt x="1" y="1"/>
                  </a:ln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55"/>
            <p:cNvSpPr/>
            <p:nvPr/>
          </p:nvSpPr>
          <p:spPr>
            <a:xfrm>
              <a:off x="5875668" y="3234372"/>
              <a:ext cx="26" cy="576"/>
            </a:xfrm>
            <a:custGeom>
              <a:avLst/>
              <a:gdLst/>
              <a:ahLst/>
              <a:cxnLst/>
              <a:rect l="l" t="t" r="r" b="b"/>
              <a:pathLst>
                <a:path w="1" h="22" extrusionOk="0">
                  <a:moveTo>
                    <a:pt x="0" y="1"/>
                  </a:moveTo>
                  <a:lnTo>
                    <a:pt x="0"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55"/>
            <p:cNvSpPr/>
            <p:nvPr/>
          </p:nvSpPr>
          <p:spPr>
            <a:xfrm>
              <a:off x="5875668" y="3230709"/>
              <a:ext cx="26" cy="576"/>
            </a:xfrm>
            <a:custGeom>
              <a:avLst/>
              <a:gdLst/>
              <a:ahLst/>
              <a:cxnLst/>
              <a:rect l="l" t="t" r="r" b="b"/>
              <a:pathLst>
                <a:path w="1" h="22" extrusionOk="0">
                  <a:moveTo>
                    <a:pt x="0" y="1"/>
                  </a:moveTo>
                  <a:lnTo>
                    <a:pt x="0" y="22"/>
                  </a:lnTo>
                  <a:cubicBezTo>
                    <a:pt x="0" y="15"/>
                    <a:pt x="0"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55"/>
            <p:cNvSpPr/>
            <p:nvPr/>
          </p:nvSpPr>
          <p:spPr>
            <a:xfrm>
              <a:off x="5875668" y="3231991"/>
              <a:ext cx="26" cy="497"/>
            </a:xfrm>
            <a:custGeom>
              <a:avLst/>
              <a:gdLst/>
              <a:ahLst/>
              <a:cxnLst/>
              <a:rect l="l" t="t" r="r" b="b"/>
              <a:pathLst>
                <a:path w="1" h="19" extrusionOk="0">
                  <a:moveTo>
                    <a:pt x="0" y="1"/>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55"/>
            <p:cNvSpPr/>
            <p:nvPr/>
          </p:nvSpPr>
          <p:spPr>
            <a:xfrm>
              <a:off x="5875668" y="3235471"/>
              <a:ext cx="26" cy="1125"/>
            </a:xfrm>
            <a:custGeom>
              <a:avLst/>
              <a:gdLst/>
              <a:ahLst/>
              <a:cxnLst/>
              <a:rect l="l" t="t" r="r" b="b"/>
              <a:pathLst>
                <a:path w="1" h="43" extrusionOk="0">
                  <a:moveTo>
                    <a:pt x="0" y="1"/>
                  </a:moveTo>
                  <a:lnTo>
                    <a:pt x="0" y="43"/>
                  </a:lnTo>
                  <a:cubicBezTo>
                    <a:pt x="0" y="29"/>
                    <a:pt x="0" y="15"/>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55"/>
            <p:cNvSpPr/>
            <p:nvPr/>
          </p:nvSpPr>
          <p:spPr>
            <a:xfrm>
              <a:off x="5875668" y="3233194"/>
              <a:ext cx="26" cy="576"/>
            </a:xfrm>
            <a:custGeom>
              <a:avLst/>
              <a:gdLst/>
              <a:ahLst/>
              <a:cxnLst/>
              <a:rect l="l" t="t" r="r" b="b"/>
              <a:pathLst>
                <a:path w="1" h="22" extrusionOk="0">
                  <a:moveTo>
                    <a:pt x="0" y="0"/>
                  </a:moveTo>
                  <a:lnTo>
                    <a:pt x="0" y="21"/>
                  </a:lnTo>
                  <a:cubicBezTo>
                    <a:pt x="0" y="14"/>
                    <a:pt x="0" y="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55"/>
            <p:cNvSpPr/>
            <p:nvPr/>
          </p:nvSpPr>
          <p:spPr>
            <a:xfrm>
              <a:off x="5875564" y="3238061"/>
              <a:ext cx="26" cy="654"/>
            </a:xfrm>
            <a:custGeom>
              <a:avLst/>
              <a:gdLst/>
              <a:ahLst/>
              <a:cxnLst/>
              <a:rect l="l" t="t" r="r" b="b"/>
              <a:pathLst>
                <a:path w="1" h="25" extrusionOk="0">
                  <a:moveTo>
                    <a:pt x="1" y="0"/>
                  </a:moveTo>
                  <a:lnTo>
                    <a:pt x="1" y="25"/>
                  </a:lnTo>
                  <a:cubicBezTo>
                    <a:pt x="1" y="18"/>
                    <a:pt x="1"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55"/>
            <p:cNvSpPr/>
            <p:nvPr/>
          </p:nvSpPr>
          <p:spPr>
            <a:xfrm>
              <a:off x="5875119" y="3243085"/>
              <a:ext cx="105" cy="680"/>
            </a:xfrm>
            <a:custGeom>
              <a:avLst/>
              <a:gdLst/>
              <a:ahLst/>
              <a:cxnLst/>
              <a:rect l="l" t="t" r="r" b="b"/>
              <a:pathLst>
                <a:path w="4" h="26" extrusionOk="0">
                  <a:moveTo>
                    <a:pt x="4" y="1"/>
                  </a:moveTo>
                  <a:lnTo>
                    <a:pt x="0"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55"/>
            <p:cNvSpPr/>
            <p:nvPr/>
          </p:nvSpPr>
          <p:spPr>
            <a:xfrm>
              <a:off x="5875119" y="3243740"/>
              <a:ext cx="26" cy="576"/>
            </a:xfrm>
            <a:custGeom>
              <a:avLst/>
              <a:gdLst/>
              <a:ahLst/>
              <a:cxnLst/>
              <a:rect l="l" t="t" r="r" b="b"/>
              <a:pathLst>
                <a:path w="1" h="22" extrusionOk="0">
                  <a:moveTo>
                    <a:pt x="0" y="0"/>
                  </a:moveTo>
                  <a:lnTo>
                    <a:pt x="0"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55"/>
            <p:cNvSpPr/>
            <p:nvPr/>
          </p:nvSpPr>
          <p:spPr>
            <a:xfrm>
              <a:off x="5855600" y="3245205"/>
              <a:ext cx="392" cy="26"/>
            </a:xfrm>
            <a:custGeom>
              <a:avLst/>
              <a:gdLst/>
              <a:ahLst/>
              <a:cxnLst/>
              <a:rect l="l" t="t" r="r" b="b"/>
              <a:pathLst>
                <a:path w="15" h="1" extrusionOk="0">
                  <a:moveTo>
                    <a:pt x="15"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55"/>
            <p:cNvSpPr/>
            <p:nvPr/>
          </p:nvSpPr>
          <p:spPr>
            <a:xfrm>
              <a:off x="5875302" y="3242457"/>
              <a:ext cx="26" cy="576"/>
            </a:xfrm>
            <a:custGeom>
              <a:avLst/>
              <a:gdLst/>
              <a:ahLst/>
              <a:cxnLst/>
              <a:rect l="l" t="t" r="r" b="b"/>
              <a:pathLst>
                <a:path w="1" h="22" extrusionOk="0">
                  <a:moveTo>
                    <a:pt x="0" y="0"/>
                  </a:moveTo>
                  <a:lnTo>
                    <a:pt x="0"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55"/>
            <p:cNvSpPr/>
            <p:nvPr/>
          </p:nvSpPr>
          <p:spPr>
            <a:xfrm>
              <a:off x="5875302" y="3241725"/>
              <a:ext cx="26" cy="576"/>
            </a:xfrm>
            <a:custGeom>
              <a:avLst/>
              <a:gdLst/>
              <a:ahLst/>
              <a:cxnLst/>
              <a:rect l="l" t="t" r="r" b="b"/>
              <a:pathLst>
                <a:path w="1" h="22" extrusionOk="0">
                  <a:moveTo>
                    <a:pt x="0" y="0"/>
                  </a:moveTo>
                  <a:lnTo>
                    <a:pt x="0"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55"/>
            <p:cNvSpPr/>
            <p:nvPr/>
          </p:nvSpPr>
          <p:spPr>
            <a:xfrm>
              <a:off x="5856986" y="3245100"/>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55"/>
            <p:cNvSpPr/>
            <p:nvPr/>
          </p:nvSpPr>
          <p:spPr>
            <a:xfrm>
              <a:off x="5857169" y="3245100"/>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55"/>
            <p:cNvSpPr/>
            <p:nvPr/>
          </p:nvSpPr>
          <p:spPr>
            <a:xfrm>
              <a:off x="5856071" y="3245100"/>
              <a:ext cx="392" cy="26"/>
            </a:xfrm>
            <a:custGeom>
              <a:avLst/>
              <a:gdLst/>
              <a:ahLst/>
              <a:cxnLst/>
              <a:rect l="l" t="t" r="r" b="b"/>
              <a:pathLst>
                <a:path w="15" h="1" extrusionOk="0">
                  <a:moveTo>
                    <a:pt x="14"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55"/>
            <p:cNvSpPr/>
            <p:nvPr/>
          </p:nvSpPr>
          <p:spPr>
            <a:xfrm>
              <a:off x="5856437" y="3245100"/>
              <a:ext cx="288" cy="26"/>
            </a:xfrm>
            <a:custGeom>
              <a:avLst/>
              <a:gdLst/>
              <a:ahLst/>
              <a:cxnLst/>
              <a:rect l="l" t="t" r="r" b="b"/>
              <a:pathLst>
                <a:path w="11" h="1" extrusionOk="0">
                  <a:moveTo>
                    <a:pt x="11"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55"/>
            <p:cNvSpPr/>
            <p:nvPr/>
          </p:nvSpPr>
          <p:spPr>
            <a:xfrm>
              <a:off x="5875485" y="3239056"/>
              <a:ext cx="26" cy="680"/>
            </a:xfrm>
            <a:custGeom>
              <a:avLst/>
              <a:gdLst/>
              <a:ahLst/>
              <a:cxnLst/>
              <a:rect l="l" t="t" r="r" b="b"/>
              <a:pathLst>
                <a:path w="1" h="26" extrusionOk="0">
                  <a:moveTo>
                    <a:pt x="0" y="1"/>
                  </a:moveTo>
                  <a:lnTo>
                    <a:pt x="0" y="25"/>
                  </a:lnTo>
                  <a:cubicBezTo>
                    <a:pt x="0" y="18"/>
                    <a:pt x="0"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55"/>
            <p:cNvSpPr/>
            <p:nvPr/>
          </p:nvSpPr>
          <p:spPr>
            <a:xfrm>
              <a:off x="5854239" y="3245283"/>
              <a:ext cx="576" cy="131"/>
            </a:xfrm>
            <a:custGeom>
              <a:avLst/>
              <a:gdLst/>
              <a:ahLst/>
              <a:cxnLst/>
              <a:rect l="l" t="t" r="r" b="b"/>
              <a:pathLst>
                <a:path w="22" h="5" extrusionOk="0">
                  <a:moveTo>
                    <a:pt x="21"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55"/>
            <p:cNvSpPr/>
            <p:nvPr/>
          </p:nvSpPr>
          <p:spPr>
            <a:xfrm>
              <a:off x="5875380" y="3240887"/>
              <a:ext cx="26" cy="576"/>
            </a:xfrm>
            <a:custGeom>
              <a:avLst/>
              <a:gdLst/>
              <a:ahLst/>
              <a:cxnLst/>
              <a:rect l="l" t="t" r="r" b="b"/>
              <a:pathLst>
                <a:path w="1" h="22" extrusionOk="0">
                  <a:moveTo>
                    <a:pt x="1" y="1"/>
                  </a:moveTo>
                  <a:lnTo>
                    <a:pt x="1"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55"/>
            <p:cNvSpPr/>
            <p:nvPr/>
          </p:nvSpPr>
          <p:spPr>
            <a:xfrm>
              <a:off x="5853323" y="3245388"/>
              <a:ext cx="759" cy="105"/>
            </a:xfrm>
            <a:custGeom>
              <a:avLst/>
              <a:gdLst/>
              <a:ahLst/>
              <a:cxnLst/>
              <a:rect l="l" t="t" r="r" b="b"/>
              <a:pathLst>
                <a:path w="29" h="4" extrusionOk="0">
                  <a:moveTo>
                    <a:pt x="28"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55"/>
            <p:cNvSpPr/>
            <p:nvPr/>
          </p:nvSpPr>
          <p:spPr>
            <a:xfrm>
              <a:off x="5875380" y="3239972"/>
              <a:ext cx="131" cy="680"/>
            </a:xfrm>
            <a:custGeom>
              <a:avLst/>
              <a:gdLst/>
              <a:ahLst/>
              <a:cxnLst/>
              <a:rect l="l" t="t" r="r" b="b"/>
              <a:pathLst>
                <a:path w="5" h="26" extrusionOk="0">
                  <a:moveTo>
                    <a:pt x="4" y="1"/>
                  </a:moveTo>
                  <a:cubicBezTo>
                    <a:pt x="4" y="8"/>
                    <a:pt x="1" y="18"/>
                    <a:pt x="4" y="25"/>
                  </a:cubicBez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55"/>
            <p:cNvSpPr/>
            <p:nvPr/>
          </p:nvSpPr>
          <p:spPr>
            <a:xfrm>
              <a:off x="5854972" y="3245205"/>
              <a:ext cx="576" cy="105"/>
            </a:xfrm>
            <a:custGeom>
              <a:avLst/>
              <a:gdLst/>
              <a:ahLst/>
              <a:cxnLst/>
              <a:rect l="l" t="t" r="r" b="b"/>
              <a:pathLst>
                <a:path w="22" h="4" extrusionOk="0">
                  <a:moveTo>
                    <a:pt x="21"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55"/>
            <p:cNvSpPr/>
            <p:nvPr/>
          </p:nvSpPr>
          <p:spPr>
            <a:xfrm>
              <a:off x="5874098" y="3207996"/>
              <a:ext cx="96131" cy="122145"/>
            </a:xfrm>
            <a:custGeom>
              <a:avLst/>
              <a:gdLst/>
              <a:ahLst/>
              <a:cxnLst/>
              <a:rect l="l" t="t" r="r" b="b"/>
              <a:pathLst>
                <a:path w="3674" h="4668" extrusionOk="0">
                  <a:moveTo>
                    <a:pt x="3260" y="1"/>
                  </a:moveTo>
                  <a:lnTo>
                    <a:pt x="3036" y="71"/>
                  </a:lnTo>
                  <a:lnTo>
                    <a:pt x="2784" y="127"/>
                  </a:lnTo>
                  <a:cubicBezTo>
                    <a:pt x="2791" y="267"/>
                    <a:pt x="2749" y="407"/>
                    <a:pt x="2665" y="519"/>
                  </a:cubicBezTo>
                  <a:cubicBezTo>
                    <a:pt x="2658" y="533"/>
                    <a:pt x="2651" y="543"/>
                    <a:pt x="2644" y="554"/>
                  </a:cubicBezTo>
                  <a:lnTo>
                    <a:pt x="2637" y="564"/>
                  </a:lnTo>
                  <a:cubicBezTo>
                    <a:pt x="2546" y="722"/>
                    <a:pt x="2514" y="981"/>
                    <a:pt x="2511" y="1019"/>
                  </a:cubicBezTo>
                  <a:lnTo>
                    <a:pt x="2511" y="1026"/>
                  </a:lnTo>
                  <a:lnTo>
                    <a:pt x="2504" y="1121"/>
                  </a:lnTo>
                  <a:lnTo>
                    <a:pt x="2416" y="1075"/>
                  </a:lnTo>
                  <a:cubicBezTo>
                    <a:pt x="2186" y="963"/>
                    <a:pt x="1828" y="811"/>
                    <a:pt x="1702" y="811"/>
                  </a:cubicBezTo>
                  <a:cubicBezTo>
                    <a:pt x="1694" y="811"/>
                    <a:pt x="1687" y="812"/>
                    <a:pt x="1681" y="813"/>
                  </a:cubicBezTo>
                  <a:cubicBezTo>
                    <a:pt x="1665" y="818"/>
                    <a:pt x="1628" y="826"/>
                    <a:pt x="1454" y="826"/>
                  </a:cubicBezTo>
                  <a:cubicBezTo>
                    <a:pt x="1401" y="826"/>
                    <a:pt x="1335" y="825"/>
                    <a:pt x="1254" y="823"/>
                  </a:cubicBezTo>
                  <a:lnTo>
                    <a:pt x="1219" y="823"/>
                  </a:lnTo>
                  <a:lnTo>
                    <a:pt x="1090" y="820"/>
                  </a:lnTo>
                  <a:cubicBezTo>
                    <a:pt x="1086" y="858"/>
                    <a:pt x="1079" y="897"/>
                    <a:pt x="1076" y="935"/>
                  </a:cubicBezTo>
                  <a:lnTo>
                    <a:pt x="1076" y="946"/>
                  </a:lnTo>
                  <a:lnTo>
                    <a:pt x="1069" y="1012"/>
                  </a:lnTo>
                  <a:lnTo>
                    <a:pt x="1069" y="1023"/>
                  </a:lnTo>
                  <a:lnTo>
                    <a:pt x="1062" y="1079"/>
                  </a:lnTo>
                  <a:lnTo>
                    <a:pt x="1062" y="1093"/>
                  </a:lnTo>
                  <a:lnTo>
                    <a:pt x="1058" y="1142"/>
                  </a:lnTo>
                  <a:lnTo>
                    <a:pt x="1058" y="1156"/>
                  </a:lnTo>
                  <a:cubicBezTo>
                    <a:pt x="1058" y="1170"/>
                    <a:pt x="1055" y="1184"/>
                    <a:pt x="1055" y="1195"/>
                  </a:cubicBezTo>
                  <a:lnTo>
                    <a:pt x="1055" y="1209"/>
                  </a:lnTo>
                  <a:cubicBezTo>
                    <a:pt x="1055" y="1219"/>
                    <a:pt x="1055" y="1233"/>
                    <a:pt x="1051" y="1244"/>
                  </a:cubicBezTo>
                  <a:lnTo>
                    <a:pt x="1051" y="1251"/>
                  </a:lnTo>
                  <a:cubicBezTo>
                    <a:pt x="1051" y="1265"/>
                    <a:pt x="1051" y="1275"/>
                    <a:pt x="1048" y="1286"/>
                  </a:cubicBezTo>
                  <a:cubicBezTo>
                    <a:pt x="1076" y="1282"/>
                    <a:pt x="1114" y="1268"/>
                    <a:pt x="1142" y="1261"/>
                  </a:cubicBezTo>
                  <a:cubicBezTo>
                    <a:pt x="1218" y="1239"/>
                    <a:pt x="1309" y="1211"/>
                    <a:pt x="1395" y="1211"/>
                  </a:cubicBezTo>
                  <a:cubicBezTo>
                    <a:pt x="1457" y="1211"/>
                    <a:pt x="1516" y="1225"/>
                    <a:pt x="1566" y="1265"/>
                  </a:cubicBezTo>
                  <a:cubicBezTo>
                    <a:pt x="1653" y="1328"/>
                    <a:pt x="1702" y="1433"/>
                    <a:pt x="1695" y="1545"/>
                  </a:cubicBezTo>
                  <a:cubicBezTo>
                    <a:pt x="1685" y="1653"/>
                    <a:pt x="1608" y="1751"/>
                    <a:pt x="1485" y="1814"/>
                  </a:cubicBezTo>
                  <a:cubicBezTo>
                    <a:pt x="1429" y="1842"/>
                    <a:pt x="1419" y="1877"/>
                    <a:pt x="1419" y="1902"/>
                  </a:cubicBezTo>
                  <a:cubicBezTo>
                    <a:pt x="1415" y="1975"/>
                    <a:pt x="1492" y="2080"/>
                    <a:pt x="1590" y="2140"/>
                  </a:cubicBezTo>
                  <a:cubicBezTo>
                    <a:pt x="1765" y="2245"/>
                    <a:pt x="1762" y="2437"/>
                    <a:pt x="1758" y="2658"/>
                  </a:cubicBezTo>
                  <a:lnTo>
                    <a:pt x="1758" y="2770"/>
                  </a:lnTo>
                  <a:cubicBezTo>
                    <a:pt x="1758" y="3081"/>
                    <a:pt x="1758" y="3432"/>
                    <a:pt x="1538" y="3477"/>
                  </a:cubicBezTo>
                  <a:cubicBezTo>
                    <a:pt x="1515" y="3481"/>
                    <a:pt x="1493" y="3482"/>
                    <a:pt x="1471" y="3482"/>
                  </a:cubicBezTo>
                  <a:cubicBezTo>
                    <a:pt x="1405" y="3482"/>
                    <a:pt x="1339" y="3467"/>
                    <a:pt x="1279" y="3439"/>
                  </a:cubicBezTo>
                  <a:cubicBezTo>
                    <a:pt x="1242" y="3419"/>
                    <a:pt x="1204" y="3408"/>
                    <a:pt x="1165" y="3408"/>
                  </a:cubicBezTo>
                  <a:cubicBezTo>
                    <a:pt x="1155" y="3408"/>
                    <a:pt x="1145" y="3409"/>
                    <a:pt x="1135" y="3411"/>
                  </a:cubicBezTo>
                  <a:cubicBezTo>
                    <a:pt x="1123" y="3413"/>
                    <a:pt x="1112" y="3415"/>
                    <a:pt x="1101" y="3415"/>
                  </a:cubicBezTo>
                  <a:cubicBezTo>
                    <a:pt x="1001" y="3415"/>
                    <a:pt x="948" y="3303"/>
                    <a:pt x="904" y="3211"/>
                  </a:cubicBezTo>
                  <a:cubicBezTo>
                    <a:pt x="883" y="3162"/>
                    <a:pt x="858" y="3116"/>
                    <a:pt x="823" y="3078"/>
                  </a:cubicBezTo>
                  <a:cubicBezTo>
                    <a:pt x="820" y="3074"/>
                    <a:pt x="816" y="3074"/>
                    <a:pt x="813" y="3074"/>
                  </a:cubicBezTo>
                  <a:cubicBezTo>
                    <a:pt x="799" y="3081"/>
                    <a:pt x="781" y="3137"/>
                    <a:pt x="774" y="3165"/>
                  </a:cubicBezTo>
                  <a:cubicBezTo>
                    <a:pt x="753" y="3250"/>
                    <a:pt x="718" y="3379"/>
                    <a:pt x="578" y="3379"/>
                  </a:cubicBezTo>
                  <a:lnTo>
                    <a:pt x="526" y="3379"/>
                  </a:lnTo>
                  <a:cubicBezTo>
                    <a:pt x="514" y="3379"/>
                    <a:pt x="501" y="3379"/>
                    <a:pt x="488" y="3379"/>
                  </a:cubicBezTo>
                  <a:cubicBezTo>
                    <a:pt x="409" y="3379"/>
                    <a:pt x="315" y="3382"/>
                    <a:pt x="291" y="3418"/>
                  </a:cubicBezTo>
                  <a:cubicBezTo>
                    <a:pt x="277" y="3435"/>
                    <a:pt x="281" y="3474"/>
                    <a:pt x="302" y="3526"/>
                  </a:cubicBezTo>
                  <a:cubicBezTo>
                    <a:pt x="312" y="3558"/>
                    <a:pt x="323" y="3586"/>
                    <a:pt x="333" y="3614"/>
                  </a:cubicBezTo>
                  <a:cubicBezTo>
                    <a:pt x="396" y="3775"/>
                    <a:pt x="442" y="3890"/>
                    <a:pt x="382" y="3978"/>
                  </a:cubicBezTo>
                  <a:cubicBezTo>
                    <a:pt x="337" y="4048"/>
                    <a:pt x="239" y="4055"/>
                    <a:pt x="172" y="4055"/>
                  </a:cubicBezTo>
                  <a:lnTo>
                    <a:pt x="134" y="4055"/>
                  </a:lnTo>
                  <a:lnTo>
                    <a:pt x="116" y="4058"/>
                  </a:lnTo>
                  <a:lnTo>
                    <a:pt x="109" y="4062"/>
                  </a:lnTo>
                  <a:lnTo>
                    <a:pt x="88" y="4069"/>
                  </a:lnTo>
                  <a:lnTo>
                    <a:pt x="81" y="4072"/>
                  </a:lnTo>
                  <a:cubicBezTo>
                    <a:pt x="74" y="4076"/>
                    <a:pt x="67" y="4079"/>
                    <a:pt x="57" y="4083"/>
                  </a:cubicBezTo>
                  <a:cubicBezTo>
                    <a:pt x="50" y="4086"/>
                    <a:pt x="43" y="4093"/>
                    <a:pt x="36" y="4097"/>
                  </a:cubicBezTo>
                  <a:lnTo>
                    <a:pt x="29" y="4104"/>
                  </a:lnTo>
                  <a:lnTo>
                    <a:pt x="15" y="4118"/>
                  </a:lnTo>
                  <a:lnTo>
                    <a:pt x="8" y="4125"/>
                  </a:lnTo>
                  <a:lnTo>
                    <a:pt x="1" y="4128"/>
                  </a:lnTo>
                  <a:lnTo>
                    <a:pt x="8" y="4135"/>
                  </a:lnTo>
                  <a:cubicBezTo>
                    <a:pt x="197" y="4279"/>
                    <a:pt x="351" y="4461"/>
                    <a:pt x="463" y="4667"/>
                  </a:cubicBezTo>
                  <a:lnTo>
                    <a:pt x="473" y="4660"/>
                  </a:lnTo>
                  <a:lnTo>
                    <a:pt x="505" y="4639"/>
                  </a:lnTo>
                  <a:lnTo>
                    <a:pt x="543" y="4615"/>
                  </a:lnTo>
                  <a:lnTo>
                    <a:pt x="575" y="4594"/>
                  </a:lnTo>
                  <a:lnTo>
                    <a:pt x="610" y="4573"/>
                  </a:lnTo>
                  <a:lnTo>
                    <a:pt x="638" y="4555"/>
                  </a:lnTo>
                  <a:lnTo>
                    <a:pt x="666" y="4538"/>
                  </a:lnTo>
                  <a:lnTo>
                    <a:pt x="694" y="4524"/>
                  </a:lnTo>
                  <a:lnTo>
                    <a:pt x="718" y="4510"/>
                  </a:lnTo>
                  <a:lnTo>
                    <a:pt x="743" y="4496"/>
                  </a:lnTo>
                  <a:lnTo>
                    <a:pt x="764" y="4485"/>
                  </a:lnTo>
                  <a:lnTo>
                    <a:pt x="785" y="4475"/>
                  </a:lnTo>
                  <a:lnTo>
                    <a:pt x="802" y="4464"/>
                  </a:lnTo>
                  <a:lnTo>
                    <a:pt x="820" y="4457"/>
                  </a:lnTo>
                  <a:lnTo>
                    <a:pt x="837" y="4450"/>
                  </a:lnTo>
                  <a:lnTo>
                    <a:pt x="851" y="4443"/>
                  </a:lnTo>
                  <a:lnTo>
                    <a:pt x="865" y="4440"/>
                  </a:lnTo>
                  <a:lnTo>
                    <a:pt x="880" y="4436"/>
                  </a:lnTo>
                  <a:lnTo>
                    <a:pt x="890" y="4433"/>
                  </a:lnTo>
                  <a:lnTo>
                    <a:pt x="901" y="4429"/>
                  </a:lnTo>
                  <a:lnTo>
                    <a:pt x="911" y="4426"/>
                  </a:lnTo>
                  <a:lnTo>
                    <a:pt x="971" y="4426"/>
                  </a:lnTo>
                  <a:cubicBezTo>
                    <a:pt x="1006" y="4440"/>
                    <a:pt x="1037" y="4461"/>
                    <a:pt x="1065" y="4485"/>
                  </a:cubicBezTo>
                  <a:cubicBezTo>
                    <a:pt x="1100" y="4511"/>
                    <a:pt x="1127" y="4531"/>
                    <a:pt x="1161" y="4531"/>
                  </a:cubicBezTo>
                  <a:cubicBezTo>
                    <a:pt x="1191" y="4531"/>
                    <a:pt x="1227" y="4515"/>
                    <a:pt x="1279" y="4471"/>
                  </a:cubicBezTo>
                  <a:cubicBezTo>
                    <a:pt x="1377" y="4390"/>
                    <a:pt x="1491" y="4345"/>
                    <a:pt x="1592" y="4345"/>
                  </a:cubicBezTo>
                  <a:cubicBezTo>
                    <a:pt x="1634" y="4345"/>
                    <a:pt x="1674" y="4353"/>
                    <a:pt x="1709" y="4370"/>
                  </a:cubicBezTo>
                  <a:cubicBezTo>
                    <a:pt x="1779" y="4405"/>
                    <a:pt x="1828" y="4478"/>
                    <a:pt x="1825" y="4555"/>
                  </a:cubicBezTo>
                  <a:lnTo>
                    <a:pt x="1825" y="4587"/>
                  </a:lnTo>
                  <a:cubicBezTo>
                    <a:pt x="1870" y="4555"/>
                    <a:pt x="1909" y="4517"/>
                    <a:pt x="1947" y="4475"/>
                  </a:cubicBezTo>
                  <a:cubicBezTo>
                    <a:pt x="2010" y="4415"/>
                    <a:pt x="2091" y="4380"/>
                    <a:pt x="2178" y="4373"/>
                  </a:cubicBezTo>
                  <a:cubicBezTo>
                    <a:pt x="2248" y="4366"/>
                    <a:pt x="2266" y="4363"/>
                    <a:pt x="2266" y="4219"/>
                  </a:cubicBezTo>
                  <a:cubicBezTo>
                    <a:pt x="2266" y="4037"/>
                    <a:pt x="2322" y="3988"/>
                    <a:pt x="2413" y="3964"/>
                  </a:cubicBezTo>
                  <a:cubicBezTo>
                    <a:pt x="2444" y="3957"/>
                    <a:pt x="2469" y="3953"/>
                    <a:pt x="2469" y="3813"/>
                  </a:cubicBezTo>
                  <a:cubicBezTo>
                    <a:pt x="2469" y="3589"/>
                    <a:pt x="2479" y="3365"/>
                    <a:pt x="2490" y="3186"/>
                  </a:cubicBezTo>
                  <a:lnTo>
                    <a:pt x="2493" y="3141"/>
                  </a:lnTo>
                  <a:cubicBezTo>
                    <a:pt x="2497" y="3043"/>
                    <a:pt x="2500" y="2955"/>
                    <a:pt x="2500" y="2899"/>
                  </a:cubicBezTo>
                  <a:cubicBezTo>
                    <a:pt x="2500" y="2794"/>
                    <a:pt x="2605" y="2710"/>
                    <a:pt x="2721" y="2616"/>
                  </a:cubicBezTo>
                  <a:cubicBezTo>
                    <a:pt x="2836" y="2521"/>
                    <a:pt x="2973" y="2409"/>
                    <a:pt x="2973" y="2290"/>
                  </a:cubicBezTo>
                  <a:cubicBezTo>
                    <a:pt x="2973" y="2147"/>
                    <a:pt x="3068" y="1954"/>
                    <a:pt x="3166" y="1748"/>
                  </a:cubicBezTo>
                  <a:cubicBezTo>
                    <a:pt x="3271" y="1531"/>
                    <a:pt x="3379" y="1303"/>
                    <a:pt x="3379" y="1142"/>
                  </a:cubicBezTo>
                  <a:cubicBezTo>
                    <a:pt x="3379" y="848"/>
                    <a:pt x="3456" y="736"/>
                    <a:pt x="3537" y="620"/>
                  </a:cubicBezTo>
                  <a:cubicBezTo>
                    <a:pt x="3554" y="592"/>
                    <a:pt x="3575" y="564"/>
                    <a:pt x="3593" y="533"/>
                  </a:cubicBezTo>
                  <a:cubicBezTo>
                    <a:pt x="3600" y="519"/>
                    <a:pt x="3607" y="505"/>
                    <a:pt x="3614" y="494"/>
                  </a:cubicBezTo>
                  <a:lnTo>
                    <a:pt x="3614" y="491"/>
                  </a:lnTo>
                  <a:cubicBezTo>
                    <a:pt x="3617" y="477"/>
                    <a:pt x="3624" y="463"/>
                    <a:pt x="3631" y="445"/>
                  </a:cubicBezTo>
                  <a:lnTo>
                    <a:pt x="3631" y="438"/>
                  </a:lnTo>
                  <a:cubicBezTo>
                    <a:pt x="3638" y="424"/>
                    <a:pt x="3642" y="407"/>
                    <a:pt x="3645" y="393"/>
                  </a:cubicBezTo>
                  <a:lnTo>
                    <a:pt x="3649" y="382"/>
                  </a:lnTo>
                  <a:cubicBezTo>
                    <a:pt x="3652" y="365"/>
                    <a:pt x="3659" y="347"/>
                    <a:pt x="3659" y="330"/>
                  </a:cubicBezTo>
                  <a:lnTo>
                    <a:pt x="3659" y="323"/>
                  </a:lnTo>
                  <a:cubicBezTo>
                    <a:pt x="3663" y="302"/>
                    <a:pt x="3666" y="284"/>
                    <a:pt x="3670" y="267"/>
                  </a:cubicBezTo>
                  <a:lnTo>
                    <a:pt x="3670" y="260"/>
                  </a:lnTo>
                  <a:cubicBezTo>
                    <a:pt x="3670" y="239"/>
                    <a:pt x="3673" y="218"/>
                    <a:pt x="3673" y="197"/>
                  </a:cubicBezTo>
                  <a:lnTo>
                    <a:pt x="3673" y="134"/>
                  </a:lnTo>
                  <a:lnTo>
                    <a:pt x="3673" y="127"/>
                  </a:lnTo>
                  <a:cubicBezTo>
                    <a:pt x="3673" y="106"/>
                    <a:pt x="3673" y="88"/>
                    <a:pt x="3670" y="67"/>
                  </a:cubicBezTo>
                  <a:lnTo>
                    <a:pt x="3670" y="60"/>
                  </a:lnTo>
                  <a:lnTo>
                    <a:pt x="32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55"/>
            <p:cNvSpPr/>
            <p:nvPr/>
          </p:nvSpPr>
          <p:spPr>
            <a:xfrm>
              <a:off x="5943070" y="3221550"/>
              <a:ext cx="759" cy="1230"/>
            </a:xfrm>
            <a:custGeom>
              <a:avLst/>
              <a:gdLst/>
              <a:ahLst/>
              <a:cxnLst/>
              <a:rect l="l" t="t" r="r" b="b"/>
              <a:pathLst>
                <a:path w="29" h="47" extrusionOk="0">
                  <a:moveTo>
                    <a:pt x="29" y="1"/>
                  </a:moveTo>
                  <a:lnTo>
                    <a:pt x="29" y="1"/>
                  </a:lnTo>
                  <a:cubicBezTo>
                    <a:pt x="27" y="6"/>
                    <a:pt x="24" y="10"/>
                    <a:pt x="22" y="14"/>
                  </a:cubicBezTo>
                  <a:lnTo>
                    <a:pt x="22" y="14"/>
                  </a:lnTo>
                  <a:cubicBezTo>
                    <a:pt x="24" y="10"/>
                    <a:pt x="27" y="6"/>
                    <a:pt x="29" y="1"/>
                  </a:cubicBezTo>
                  <a:close/>
                  <a:moveTo>
                    <a:pt x="22" y="14"/>
                  </a:moveTo>
                  <a:lnTo>
                    <a:pt x="22" y="14"/>
                  </a:lnTo>
                  <a:cubicBezTo>
                    <a:pt x="21" y="16"/>
                    <a:pt x="20" y="17"/>
                    <a:pt x="18" y="18"/>
                  </a:cubicBezTo>
                  <a:lnTo>
                    <a:pt x="1" y="46"/>
                  </a:lnTo>
                  <a:lnTo>
                    <a:pt x="8" y="36"/>
                  </a:lnTo>
                  <a:cubicBezTo>
                    <a:pt x="13" y="29"/>
                    <a:pt x="17" y="22"/>
                    <a:pt x="22"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55"/>
            <p:cNvSpPr/>
            <p:nvPr/>
          </p:nvSpPr>
          <p:spPr>
            <a:xfrm>
              <a:off x="5939773" y="3222754"/>
              <a:ext cx="3323" cy="11932"/>
            </a:xfrm>
            <a:custGeom>
              <a:avLst/>
              <a:gdLst/>
              <a:ahLst/>
              <a:cxnLst/>
              <a:rect l="l" t="t" r="r" b="b"/>
              <a:pathLst>
                <a:path w="127" h="456" extrusionOk="0">
                  <a:moveTo>
                    <a:pt x="127" y="0"/>
                  </a:moveTo>
                  <a:cubicBezTo>
                    <a:pt x="92" y="59"/>
                    <a:pt x="67" y="133"/>
                    <a:pt x="48" y="205"/>
                  </a:cubicBezTo>
                  <a:lnTo>
                    <a:pt x="48" y="205"/>
                  </a:lnTo>
                  <a:cubicBezTo>
                    <a:pt x="66" y="142"/>
                    <a:pt x="89" y="81"/>
                    <a:pt x="116" y="21"/>
                  </a:cubicBezTo>
                  <a:lnTo>
                    <a:pt x="127" y="0"/>
                  </a:lnTo>
                  <a:close/>
                  <a:moveTo>
                    <a:pt x="48" y="205"/>
                  </a:moveTo>
                  <a:cubicBezTo>
                    <a:pt x="25" y="286"/>
                    <a:pt x="9" y="370"/>
                    <a:pt x="1" y="455"/>
                  </a:cubicBezTo>
                  <a:cubicBezTo>
                    <a:pt x="5" y="432"/>
                    <a:pt x="18" y="322"/>
                    <a:pt x="48" y="20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55"/>
            <p:cNvSpPr/>
            <p:nvPr/>
          </p:nvSpPr>
          <p:spPr>
            <a:xfrm>
              <a:off x="5902592" y="3229348"/>
              <a:ext cx="3428" cy="105"/>
            </a:xfrm>
            <a:custGeom>
              <a:avLst/>
              <a:gdLst/>
              <a:ahLst/>
              <a:cxnLst/>
              <a:rect l="l" t="t" r="r" b="b"/>
              <a:pathLst>
                <a:path w="131" h="4" extrusionOk="0">
                  <a:moveTo>
                    <a:pt x="1" y="0"/>
                  </a:moveTo>
                  <a:lnTo>
                    <a:pt x="13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55"/>
            <p:cNvSpPr/>
            <p:nvPr/>
          </p:nvSpPr>
          <p:spPr>
            <a:xfrm>
              <a:off x="5906909" y="3229531"/>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55"/>
            <p:cNvSpPr/>
            <p:nvPr/>
          </p:nvSpPr>
          <p:spPr>
            <a:xfrm>
              <a:off x="5942808" y="3222021"/>
              <a:ext cx="759" cy="1308"/>
            </a:xfrm>
            <a:custGeom>
              <a:avLst/>
              <a:gdLst/>
              <a:ahLst/>
              <a:cxnLst/>
              <a:rect l="l" t="t" r="r" b="b"/>
              <a:pathLst>
                <a:path w="29" h="50" extrusionOk="0">
                  <a:moveTo>
                    <a:pt x="28" y="0"/>
                  </a:moveTo>
                  <a:lnTo>
                    <a:pt x="18" y="17"/>
                  </a:lnTo>
                  <a:lnTo>
                    <a:pt x="18" y="17"/>
                  </a:lnTo>
                  <a:cubicBezTo>
                    <a:pt x="21" y="12"/>
                    <a:pt x="25" y="6"/>
                    <a:pt x="28" y="0"/>
                  </a:cubicBezTo>
                  <a:close/>
                  <a:moveTo>
                    <a:pt x="18" y="17"/>
                  </a:moveTo>
                  <a:cubicBezTo>
                    <a:pt x="16" y="20"/>
                    <a:pt x="15" y="22"/>
                    <a:pt x="13" y="25"/>
                  </a:cubicBezTo>
                  <a:lnTo>
                    <a:pt x="13" y="25"/>
                  </a:lnTo>
                  <a:lnTo>
                    <a:pt x="18" y="17"/>
                  </a:lnTo>
                  <a:close/>
                  <a:moveTo>
                    <a:pt x="13" y="25"/>
                  </a:moveTo>
                  <a:lnTo>
                    <a:pt x="11" y="28"/>
                  </a:lnTo>
                  <a:lnTo>
                    <a:pt x="10" y="29"/>
                  </a:lnTo>
                  <a:lnTo>
                    <a:pt x="10" y="29"/>
                  </a:lnTo>
                  <a:cubicBezTo>
                    <a:pt x="11" y="28"/>
                    <a:pt x="12" y="26"/>
                    <a:pt x="13" y="25"/>
                  </a:cubicBezTo>
                  <a:close/>
                  <a:moveTo>
                    <a:pt x="10" y="29"/>
                  </a:moveTo>
                  <a:cubicBezTo>
                    <a:pt x="7" y="36"/>
                    <a:pt x="3" y="42"/>
                    <a:pt x="0" y="49"/>
                  </a:cubicBezTo>
                  <a:lnTo>
                    <a:pt x="10" y="2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55"/>
            <p:cNvSpPr/>
            <p:nvPr/>
          </p:nvSpPr>
          <p:spPr>
            <a:xfrm>
              <a:off x="5873915" y="3315907"/>
              <a:ext cx="131" cy="131"/>
            </a:xfrm>
            <a:custGeom>
              <a:avLst/>
              <a:gdLst/>
              <a:ahLst/>
              <a:cxnLst/>
              <a:rect l="l" t="t" r="r" b="b"/>
              <a:pathLst>
                <a:path w="5" h="5" extrusionOk="0">
                  <a:moveTo>
                    <a:pt x="1" y="4"/>
                  </a:moveTo>
                  <a:lnTo>
                    <a:pt x="1" y="4"/>
                  </a:ln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55"/>
            <p:cNvSpPr/>
            <p:nvPr/>
          </p:nvSpPr>
          <p:spPr>
            <a:xfrm>
              <a:off x="5901310" y="3240704"/>
              <a:ext cx="131" cy="942"/>
            </a:xfrm>
            <a:custGeom>
              <a:avLst/>
              <a:gdLst/>
              <a:ahLst/>
              <a:cxnLst/>
              <a:rect l="l" t="t" r="r" b="b"/>
              <a:pathLst>
                <a:path w="5" h="36" extrusionOk="0">
                  <a:moveTo>
                    <a:pt x="4" y="1"/>
                  </a:moveTo>
                  <a:lnTo>
                    <a:pt x="4" y="1"/>
                  </a:lnTo>
                  <a:cubicBezTo>
                    <a:pt x="1" y="15"/>
                    <a:pt x="1" y="25"/>
                    <a:pt x="1" y="36"/>
                  </a:cubicBezTo>
                  <a:cubicBezTo>
                    <a:pt x="4" y="25"/>
                    <a:pt x="4" y="15"/>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55"/>
            <p:cNvSpPr/>
            <p:nvPr/>
          </p:nvSpPr>
          <p:spPr>
            <a:xfrm>
              <a:off x="5874831" y="3314808"/>
              <a:ext cx="576" cy="392"/>
            </a:xfrm>
            <a:custGeom>
              <a:avLst/>
              <a:gdLst/>
              <a:ahLst/>
              <a:cxnLst/>
              <a:rect l="l" t="t" r="r" b="b"/>
              <a:pathLst>
                <a:path w="22" h="15" extrusionOk="0">
                  <a:moveTo>
                    <a:pt x="1" y="15"/>
                  </a:moveTo>
                  <a:cubicBezTo>
                    <a:pt x="8" y="11"/>
                    <a:pt x="15" y="4"/>
                    <a:pt x="22" y="1"/>
                  </a:cubicBezTo>
                  <a:cubicBezTo>
                    <a:pt x="15" y="4"/>
                    <a:pt x="8" y="11"/>
                    <a:pt x="1"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55"/>
            <p:cNvSpPr/>
            <p:nvPr/>
          </p:nvSpPr>
          <p:spPr>
            <a:xfrm>
              <a:off x="5876950" y="3314075"/>
              <a:ext cx="471" cy="131"/>
            </a:xfrm>
            <a:custGeom>
              <a:avLst/>
              <a:gdLst/>
              <a:ahLst/>
              <a:cxnLst/>
              <a:rect l="l" t="t" r="r" b="b"/>
              <a:pathLst>
                <a:path w="18" h="5" extrusionOk="0">
                  <a:moveTo>
                    <a:pt x="0" y="4"/>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55"/>
            <p:cNvSpPr/>
            <p:nvPr/>
          </p:nvSpPr>
          <p:spPr>
            <a:xfrm>
              <a:off x="5874203" y="3315357"/>
              <a:ext cx="471" cy="392"/>
            </a:xfrm>
            <a:custGeom>
              <a:avLst/>
              <a:gdLst/>
              <a:ahLst/>
              <a:cxnLst/>
              <a:rect l="l" t="t" r="r" b="b"/>
              <a:pathLst>
                <a:path w="18" h="15" extrusionOk="0">
                  <a:moveTo>
                    <a:pt x="0" y="15"/>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55"/>
            <p:cNvSpPr/>
            <p:nvPr/>
          </p:nvSpPr>
          <p:spPr>
            <a:xfrm>
              <a:off x="5876218" y="3314180"/>
              <a:ext cx="471" cy="209"/>
            </a:xfrm>
            <a:custGeom>
              <a:avLst/>
              <a:gdLst/>
              <a:ahLst/>
              <a:cxnLst/>
              <a:rect l="l" t="t" r="r" b="b"/>
              <a:pathLst>
                <a:path w="18" h="8" extrusionOk="0">
                  <a:moveTo>
                    <a:pt x="0" y="7"/>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55"/>
            <p:cNvSpPr/>
            <p:nvPr/>
          </p:nvSpPr>
          <p:spPr>
            <a:xfrm>
              <a:off x="5877683" y="3313997"/>
              <a:ext cx="759" cy="26"/>
            </a:xfrm>
            <a:custGeom>
              <a:avLst/>
              <a:gdLst/>
              <a:ahLst/>
              <a:cxnLst/>
              <a:rect l="l" t="t" r="r" b="b"/>
              <a:pathLst>
                <a:path w="29" h="1" extrusionOk="0">
                  <a:moveTo>
                    <a:pt x="0" y="0"/>
                  </a:moveTo>
                  <a:cubicBezTo>
                    <a:pt x="7" y="0"/>
                    <a:pt x="18" y="0"/>
                    <a:pt x="28" y="0"/>
                  </a:cubicBezTo>
                  <a:cubicBezTo>
                    <a:pt x="18" y="0"/>
                    <a:pt x="7"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55"/>
            <p:cNvSpPr/>
            <p:nvPr/>
          </p:nvSpPr>
          <p:spPr>
            <a:xfrm>
              <a:off x="5895449" y="3288432"/>
              <a:ext cx="2119" cy="3506"/>
            </a:xfrm>
            <a:custGeom>
              <a:avLst/>
              <a:gdLst/>
              <a:ahLst/>
              <a:cxnLst/>
              <a:rect l="l" t="t" r="r" b="b"/>
              <a:pathLst>
                <a:path w="81" h="134" extrusionOk="0">
                  <a:moveTo>
                    <a:pt x="81" y="134"/>
                  </a:moveTo>
                  <a:cubicBezTo>
                    <a:pt x="60" y="84"/>
                    <a:pt x="32" y="39"/>
                    <a:pt x="0" y="0"/>
                  </a:cubicBezTo>
                  <a:cubicBezTo>
                    <a:pt x="32" y="39"/>
                    <a:pt x="60" y="84"/>
                    <a:pt x="81" y="13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55"/>
            <p:cNvSpPr/>
            <p:nvPr/>
          </p:nvSpPr>
          <p:spPr>
            <a:xfrm>
              <a:off x="5901860" y="3234738"/>
              <a:ext cx="209" cy="1491"/>
            </a:xfrm>
            <a:custGeom>
              <a:avLst/>
              <a:gdLst/>
              <a:ahLst/>
              <a:cxnLst/>
              <a:rect l="l" t="t" r="r" b="b"/>
              <a:pathLst>
                <a:path w="8" h="57" extrusionOk="0">
                  <a:moveTo>
                    <a:pt x="8" y="1"/>
                  </a:moveTo>
                  <a:cubicBezTo>
                    <a:pt x="4" y="18"/>
                    <a:pt x="1" y="39"/>
                    <a:pt x="1" y="57"/>
                  </a:cubicBez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55"/>
            <p:cNvSpPr/>
            <p:nvPr/>
          </p:nvSpPr>
          <p:spPr>
            <a:xfrm>
              <a:off x="5902043" y="3232645"/>
              <a:ext cx="209" cy="1753"/>
            </a:xfrm>
            <a:custGeom>
              <a:avLst/>
              <a:gdLst/>
              <a:ahLst/>
              <a:cxnLst/>
              <a:rect l="l" t="t" r="r" b="b"/>
              <a:pathLst>
                <a:path w="8" h="67" extrusionOk="0">
                  <a:moveTo>
                    <a:pt x="1" y="67"/>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55"/>
            <p:cNvSpPr/>
            <p:nvPr/>
          </p:nvSpPr>
          <p:spPr>
            <a:xfrm>
              <a:off x="5875380" y="3314442"/>
              <a:ext cx="680" cy="392"/>
            </a:xfrm>
            <a:custGeom>
              <a:avLst/>
              <a:gdLst/>
              <a:ahLst/>
              <a:cxnLst/>
              <a:rect l="l" t="t" r="r" b="b"/>
              <a:pathLst>
                <a:path w="26" h="15" extrusionOk="0">
                  <a:moveTo>
                    <a:pt x="1" y="15"/>
                  </a:moveTo>
                  <a:cubicBezTo>
                    <a:pt x="8" y="8"/>
                    <a:pt x="18" y="4"/>
                    <a:pt x="25" y="1"/>
                  </a:cubicBezTo>
                  <a:cubicBezTo>
                    <a:pt x="18" y="4"/>
                    <a:pt x="8" y="8"/>
                    <a:pt x="1"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55"/>
            <p:cNvSpPr/>
            <p:nvPr/>
          </p:nvSpPr>
          <p:spPr>
            <a:xfrm>
              <a:off x="5901676" y="3236570"/>
              <a:ext cx="131" cy="1230"/>
            </a:xfrm>
            <a:custGeom>
              <a:avLst/>
              <a:gdLst/>
              <a:ahLst/>
              <a:cxnLst/>
              <a:rect l="l" t="t" r="r" b="b"/>
              <a:pathLst>
                <a:path w="5" h="47" extrusionOk="0">
                  <a:moveTo>
                    <a:pt x="1" y="47"/>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55"/>
            <p:cNvSpPr/>
            <p:nvPr/>
          </p:nvSpPr>
          <p:spPr>
            <a:xfrm>
              <a:off x="5902331" y="3229348"/>
              <a:ext cx="288" cy="3035"/>
            </a:xfrm>
            <a:custGeom>
              <a:avLst/>
              <a:gdLst/>
              <a:ahLst/>
              <a:cxnLst/>
              <a:rect l="l" t="t" r="r" b="b"/>
              <a:pathLst>
                <a:path w="11" h="116" extrusionOk="0">
                  <a:moveTo>
                    <a:pt x="11" y="0"/>
                  </a:moveTo>
                  <a:cubicBezTo>
                    <a:pt x="7" y="42"/>
                    <a:pt x="4" y="81"/>
                    <a:pt x="0" y="116"/>
                  </a:cubicBezTo>
                  <a:cubicBezTo>
                    <a:pt x="4" y="81"/>
                    <a:pt x="7" y="42"/>
                    <a:pt x="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55"/>
            <p:cNvSpPr/>
            <p:nvPr/>
          </p:nvSpPr>
          <p:spPr>
            <a:xfrm>
              <a:off x="5901598" y="3238140"/>
              <a:ext cx="105" cy="1125"/>
            </a:xfrm>
            <a:custGeom>
              <a:avLst/>
              <a:gdLst/>
              <a:ahLst/>
              <a:cxnLst/>
              <a:rect l="l" t="t" r="r" b="b"/>
              <a:pathLst>
                <a:path w="4" h="43" extrusionOk="0">
                  <a:moveTo>
                    <a:pt x="4" y="1"/>
                  </a:moveTo>
                  <a:cubicBezTo>
                    <a:pt x="0" y="18"/>
                    <a:pt x="0" y="29"/>
                    <a:pt x="0" y="43"/>
                  </a:cubicBezTo>
                  <a:cubicBezTo>
                    <a:pt x="0" y="32"/>
                    <a:pt x="0" y="18"/>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55"/>
            <p:cNvSpPr/>
            <p:nvPr/>
          </p:nvSpPr>
          <p:spPr>
            <a:xfrm>
              <a:off x="5881529" y="3296204"/>
              <a:ext cx="6070" cy="1047"/>
            </a:xfrm>
            <a:custGeom>
              <a:avLst/>
              <a:gdLst/>
              <a:ahLst/>
              <a:cxnLst/>
              <a:rect l="l" t="t" r="r" b="b"/>
              <a:pathLst>
                <a:path w="232" h="40" extrusionOk="0">
                  <a:moveTo>
                    <a:pt x="195" y="1"/>
                  </a:moveTo>
                  <a:cubicBezTo>
                    <a:pt x="118" y="1"/>
                    <a:pt x="24" y="4"/>
                    <a:pt x="0" y="40"/>
                  </a:cubicBezTo>
                  <a:cubicBezTo>
                    <a:pt x="28" y="1"/>
                    <a:pt x="151" y="1"/>
                    <a:pt x="231" y="1"/>
                  </a:cubicBezTo>
                  <a:cubicBezTo>
                    <a:pt x="220" y="1"/>
                    <a:pt x="208" y="1"/>
                    <a:pt x="1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55"/>
            <p:cNvSpPr/>
            <p:nvPr/>
          </p:nvSpPr>
          <p:spPr>
            <a:xfrm>
              <a:off x="5901415" y="3239527"/>
              <a:ext cx="105" cy="942"/>
            </a:xfrm>
            <a:custGeom>
              <a:avLst/>
              <a:gdLst/>
              <a:ahLst/>
              <a:cxnLst/>
              <a:rect l="l" t="t" r="r" b="b"/>
              <a:pathLst>
                <a:path w="4" h="36" extrusionOk="0">
                  <a:moveTo>
                    <a:pt x="4" y="0"/>
                  </a:moveTo>
                  <a:lnTo>
                    <a:pt x="4" y="0"/>
                  </a:lnTo>
                  <a:cubicBezTo>
                    <a:pt x="0" y="14"/>
                    <a:pt x="0" y="25"/>
                    <a:pt x="0" y="35"/>
                  </a:cubicBezTo>
                  <a:cubicBezTo>
                    <a:pt x="4" y="25"/>
                    <a:pt x="4" y="14"/>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55"/>
            <p:cNvSpPr/>
            <p:nvPr/>
          </p:nvSpPr>
          <p:spPr>
            <a:xfrm>
              <a:off x="6021408" y="2920635"/>
              <a:ext cx="230568" cy="285477"/>
            </a:xfrm>
            <a:custGeom>
              <a:avLst/>
              <a:gdLst/>
              <a:ahLst/>
              <a:cxnLst/>
              <a:rect l="l" t="t" r="r" b="b"/>
              <a:pathLst>
                <a:path w="8812" h="10910" extrusionOk="0">
                  <a:moveTo>
                    <a:pt x="7299" y="1"/>
                  </a:moveTo>
                  <a:lnTo>
                    <a:pt x="7271" y="36"/>
                  </a:lnTo>
                  <a:lnTo>
                    <a:pt x="7268" y="43"/>
                  </a:lnTo>
                  <a:cubicBezTo>
                    <a:pt x="7261" y="53"/>
                    <a:pt x="7254" y="60"/>
                    <a:pt x="7247" y="71"/>
                  </a:cubicBezTo>
                  <a:lnTo>
                    <a:pt x="7240" y="74"/>
                  </a:lnTo>
                  <a:cubicBezTo>
                    <a:pt x="7233" y="81"/>
                    <a:pt x="7226" y="88"/>
                    <a:pt x="7219" y="95"/>
                  </a:cubicBezTo>
                  <a:cubicBezTo>
                    <a:pt x="7212" y="102"/>
                    <a:pt x="7205" y="106"/>
                    <a:pt x="7198" y="113"/>
                  </a:cubicBezTo>
                  <a:cubicBezTo>
                    <a:pt x="7187" y="116"/>
                    <a:pt x="7180" y="120"/>
                    <a:pt x="7173" y="123"/>
                  </a:cubicBezTo>
                  <a:lnTo>
                    <a:pt x="7170" y="123"/>
                  </a:lnTo>
                  <a:cubicBezTo>
                    <a:pt x="7163" y="123"/>
                    <a:pt x="7152" y="127"/>
                    <a:pt x="7145" y="127"/>
                  </a:cubicBezTo>
                  <a:lnTo>
                    <a:pt x="7138" y="127"/>
                  </a:lnTo>
                  <a:cubicBezTo>
                    <a:pt x="7131" y="130"/>
                    <a:pt x="7121" y="130"/>
                    <a:pt x="7110" y="130"/>
                  </a:cubicBezTo>
                  <a:lnTo>
                    <a:pt x="7019" y="130"/>
                  </a:lnTo>
                  <a:cubicBezTo>
                    <a:pt x="6995" y="130"/>
                    <a:pt x="6974" y="179"/>
                    <a:pt x="6949" y="246"/>
                  </a:cubicBezTo>
                  <a:cubicBezTo>
                    <a:pt x="6911" y="354"/>
                    <a:pt x="6855" y="519"/>
                    <a:pt x="6662" y="519"/>
                  </a:cubicBezTo>
                  <a:cubicBezTo>
                    <a:pt x="6561" y="519"/>
                    <a:pt x="6543" y="561"/>
                    <a:pt x="6515" y="631"/>
                  </a:cubicBezTo>
                  <a:cubicBezTo>
                    <a:pt x="6491" y="690"/>
                    <a:pt x="6456" y="778"/>
                    <a:pt x="6340" y="778"/>
                  </a:cubicBezTo>
                  <a:cubicBezTo>
                    <a:pt x="6190" y="778"/>
                    <a:pt x="6067" y="666"/>
                    <a:pt x="6018" y="617"/>
                  </a:cubicBezTo>
                  <a:lnTo>
                    <a:pt x="5311" y="617"/>
                  </a:lnTo>
                  <a:lnTo>
                    <a:pt x="5290" y="596"/>
                  </a:lnTo>
                  <a:cubicBezTo>
                    <a:pt x="5248" y="554"/>
                    <a:pt x="5172" y="504"/>
                    <a:pt x="5132" y="504"/>
                  </a:cubicBezTo>
                  <a:cubicBezTo>
                    <a:pt x="5125" y="504"/>
                    <a:pt x="5119" y="505"/>
                    <a:pt x="5115" y="508"/>
                  </a:cubicBezTo>
                  <a:lnTo>
                    <a:pt x="4905" y="648"/>
                  </a:lnTo>
                  <a:lnTo>
                    <a:pt x="1614" y="648"/>
                  </a:lnTo>
                  <a:lnTo>
                    <a:pt x="1614" y="1800"/>
                  </a:lnTo>
                  <a:lnTo>
                    <a:pt x="1099" y="1814"/>
                  </a:lnTo>
                  <a:lnTo>
                    <a:pt x="1099" y="3536"/>
                  </a:lnTo>
                  <a:cubicBezTo>
                    <a:pt x="1120" y="3922"/>
                    <a:pt x="1085" y="4139"/>
                    <a:pt x="984" y="4170"/>
                  </a:cubicBezTo>
                  <a:lnTo>
                    <a:pt x="952" y="4181"/>
                  </a:lnTo>
                  <a:cubicBezTo>
                    <a:pt x="627" y="4286"/>
                    <a:pt x="557" y="4366"/>
                    <a:pt x="557" y="4412"/>
                  </a:cubicBezTo>
                  <a:cubicBezTo>
                    <a:pt x="557" y="4576"/>
                    <a:pt x="529" y="4769"/>
                    <a:pt x="301" y="4814"/>
                  </a:cubicBezTo>
                  <a:cubicBezTo>
                    <a:pt x="277" y="4818"/>
                    <a:pt x="270" y="4856"/>
                    <a:pt x="266" y="4944"/>
                  </a:cubicBezTo>
                  <a:cubicBezTo>
                    <a:pt x="256" y="5049"/>
                    <a:pt x="242" y="5220"/>
                    <a:pt x="53" y="5220"/>
                  </a:cubicBezTo>
                  <a:lnTo>
                    <a:pt x="35" y="5220"/>
                  </a:lnTo>
                  <a:cubicBezTo>
                    <a:pt x="42" y="5245"/>
                    <a:pt x="53" y="5269"/>
                    <a:pt x="63" y="5290"/>
                  </a:cubicBezTo>
                  <a:cubicBezTo>
                    <a:pt x="102" y="5378"/>
                    <a:pt x="161" y="5511"/>
                    <a:pt x="63" y="5605"/>
                  </a:cubicBezTo>
                  <a:cubicBezTo>
                    <a:pt x="28" y="5637"/>
                    <a:pt x="4" y="5682"/>
                    <a:pt x="0" y="5728"/>
                  </a:cubicBezTo>
                  <a:cubicBezTo>
                    <a:pt x="0" y="5735"/>
                    <a:pt x="0" y="5742"/>
                    <a:pt x="0" y="5745"/>
                  </a:cubicBezTo>
                  <a:cubicBezTo>
                    <a:pt x="0" y="5749"/>
                    <a:pt x="0" y="5756"/>
                    <a:pt x="4" y="5759"/>
                  </a:cubicBezTo>
                  <a:cubicBezTo>
                    <a:pt x="19" y="5785"/>
                    <a:pt x="46" y="5799"/>
                    <a:pt x="75" y="5799"/>
                  </a:cubicBezTo>
                  <a:cubicBezTo>
                    <a:pt x="78" y="5799"/>
                    <a:pt x="81" y="5798"/>
                    <a:pt x="84" y="5798"/>
                  </a:cubicBezTo>
                  <a:cubicBezTo>
                    <a:pt x="88" y="5798"/>
                    <a:pt x="92" y="5798"/>
                    <a:pt x="96" y="5798"/>
                  </a:cubicBezTo>
                  <a:cubicBezTo>
                    <a:pt x="141" y="5798"/>
                    <a:pt x="185" y="5815"/>
                    <a:pt x="214" y="5847"/>
                  </a:cubicBezTo>
                  <a:cubicBezTo>
                    <a:pt x="277" y="5914"/>
                    <a:pt x="266" y="6015"/>
                    <a:pt x="259" y="6134"/>
                  </a:cubicBezTo>
                  <a:cubicBezTo>
                    <a:pt x="256" y="6176"/>
                    <a:pt x="252" y="6222"/>
                    <a:pt x="252" y="6267"/>
                  </a:cubicBezTo>
                  <a:cubicBezTo>
                    <a:pt x="252" y="6278"/>
                    <a:pt x="252" y="6285"/>
                    <a:pt x="256" y="6295"/>
                  </a:cubicBezTo>
                  <a:cubicBezTo>
                    <a:pt x="256" y="6299"/>
                    <a:pt x="256" y="6302"/>
                    <a:pt x="256" y="6309"/>
                  </a:cubicBezTo>
                  <a:cubicBezTo>
                    <a:pt x="259" y="6313"/>
                    <a:pt x="256" y="6316"/>
                    <a:pt x="259" y="6320"/>
                  </a:cubicBezTo>
                  <a:cubicBezTo>
                    <a:pt x="263" y="6323"/>
                    <a:pt x="263" y="6330"/>
                    <a:pt x="266" y="6337"/>
                  </a:cubicBezTo>
                  <a:lnTo>
                    <a:pt x="270" y="6344"/>
                  </a:lnTo>
                  <a:cubicBezTo>
                    <a:pt x="273" y="6348"/>
                    <a:pt x="277" y="6355"/>
                    <a:pt x="280" y="6362"/>
                  </a:cubicBezTo>
                  <a:cubicBezTo>
                    <a:pt x="298" y="6393"/>
                    <a:pt x="322" y="6425"/>
                    <a:pt x="350" y="6449"/>
                  </a:cubicBezTo>
                  <a:cubicBezTo>
                    <a:pt x="392" y="6484"/>
                    <a:pt x="434" y="6516"/>
                    <a:pt x="483" y="6544"/>
                  </a:cubicBezTo>
                  <a:lnTo>
                    <a:pt x="487" y="6544"/>
                  </a:lnTo>
                  <a:lnTo>
                    <a:pt x="536" y="6568"/>
                  </a:lnTo>
                  <a:lnTo>
                    <a:pt x="476" y="6768"/>
                  </a:lnTo>
                  <a:lnTo>
                    <a:pt x="462" y="6820"/>
                  </a:lnTo>
                  <a:lnTo>
                    <a:pt x="469" y="6827"/>
                  </a:lnTo>
                  <a:cubicBezTo>
                    <a:pt x="581" y="6964"/>
                    <a:pt x="826" y="7261"/>
                    <a:pt x="858" y="7356"/>
                  </a:cubicBezTo>
                  <a:cubicBezTo>
                    <a:pt x="861" y="7366"/>
                    <a:pt x="865" y="7380"/>
                    <a:pt x="872" y="7391"/>
                  </a:cubicBezTo>
                  <a:lnTo>
                    <a:pt x="889" y="7429"/>
                  </a:lnTo>
                  <a:cubicBezTo>
                    <a:pt x="942" y="7527"/>
                    <a:pt x="1008" y="7667"/>
                    <a:pt x="970" y="7783"/>
                  </a:cubicBezTo>
                  <a:cubicBezTo>
                    <a:pt x="952" y="7839"/>
                    <a:pt x="910" y="7884"/>
                    <a:pt x="858" y="7909"/>
                  </a:cubicBezTo>
                  <a:cubicBezTo>
                    <a:pt x="798" y="7937"/>
                    <a:pt x="784" y="7961"/>
                    <a:pt x="781" y="7972"/>
                  </a:cubicBezTo>
                  <a:cubicBezTo>
                    <a:pt x="781" y="7979"/>
                    <a:pt x="784" y="7983"/>
                    <a:pt x="791" y="7990"/>
                  </a:cubicBezTo>
                  <a:lnTo>
                    <a:pt x="1043" y="8025"/>
                  </a:lnTo>
                  <a:lnTo>
                    <a:pt x="1110" y="8193"/>
                  </a:lnTo>
                  <a:cubicBezTo>
                    <a:pt x="1253" y="8203"/>
                    <a:pt x="1386" y="8263"/>
                    <a:pt x="1495" y="8354"/>
                  </a:cubicBezTo>
                  <a:cubicBezTo>
                    <a:pt x="1516" y="8375"/>
                    <a:pt x="1534" y="8392"/>
                    <a:pt x="1555" y="8413"/>
                  </a:cubicBezTo>
                  <a:cubicBezTo>
                    <a:pt x="1600" y="8473"/>
                    <a:pt x="1642" y="8515"/>
                    <a:pt x="1670" y="8550"/>
                  </a:cubicBezTo>
                  <a:cubicBezTo>
                    <a:pt x="1758" y="8644"/>
                    <a:pt x="1803" y="8697"/>
                    <a:pt x="1803" y="8795"/>
                  </a:cubicBezTo>
                  <a:cubicBezTo>
                    <a:pt x="1803" y="8823"/>
                    <a:pt x="1842" y="8847"/>
                    <a:pt x="1922" y="8903"/>
                  </a:cubicBezTo>
                  <a:cubicBezTo>
                    <a:pt x="1989" y="8949"/>
                    <a:pt x="2055" y="8994"/>
                    <a:pt x="2118" y="9047"/>
                  </a:cubicBezTo>
                  <a:cubicBezTo>
                    <a:pt x="2342" y="9232"/>
                    <a:pt x="2342" y="9355"/>
                    <a:pt x="2342" y="9463"/>
                  </a:cubicBezTo>
                  <a:cubicBezTo>
                    <a:pt x="2360" y="9505"/>
                    <a:pt x="2514" y="9603"/>
                    <a:pt x="2675" y="9677"/>
                  </a:cubicBezTo>
                  <a:lnTo>
                    <a:pt x="2685" y="9684"/>
                  </a:lnTo>
                  <a:lnTo>
                    <a:pt x="2699" y="9687"/>
                  </a:lnTo>
                  <a:lnTo>
                    <a:pt x="2713" y="9729"/>
                  </a:lnTo>
                  <a:lnTo>
                    <a:pt x="2825" y="10006"/>
                  </a:lnTo>
                  <a:lnTo>
                    <a:pt x="2829" y="10009"/>
                  </a:lnTo>
                  <a:lnTo>
                    <a:pt x="2846" y="10020"/>
                  </a:lnTo>
                  <a:lnTo>
                    <a:pt x="2853" y="10023"/>
                  </a:lnTo>
                  <a:lnTo>
                    <a:pt x="2871" y="10037"/>
                  </a:lnTo>
                  <a:lnTo>
                    <a:pt x="2878" y="10041"/>
                  </a:lnTo>
                  <a:lnTo>
                    <a:pt x="2892" y="10055"/>
                  </a:lnTo>
                  <a:lnTo>
                    <a:pt x="2902" y="10062"/>
                  </a:lnTo>
                  <a:lnTo>
                    <a:pt x="2916" y="10076"/>
                  </a:lnTo>
                  <a:lnTo>
                    <a:pt x="2923" y="10083"/>
                  </a:lnTo>
                  <a:lnTo>
                    <a:pt x="2934" y="10101"/>
                  </a:lnTo>
                  <a:lnTo>
                    <a:pt x="2944" y="10111"/>
                  </a:lnTo>
                  <a:cubicBezTo>
                    <a:pt x="2948" y="10115"/>
                    <a:pt x="2951" y="10122"/>
                    <a:pt x="2955" y="10129"/>
                  </a:cubicBezTo>
                  <a:lnTo>
                    <a:pt x="2962" y="10139"/>
                  </a:lnTo>
                  <a:cubicBezTo>
                    <a:pt x="2965" y="10150"/>
                    <a:pt x="2972" y="10160"/>
                    <a:pt x="2976" y="10171"/>
                  </a:cubicBezTo>
                  <a:cubicBezTo>
                    <a:pt x="2979" y="10178"/>
                    <a:pt x="2983" y="10188"/>
                    <a:pt x="2986" y="10199"/>
                  </a:cubicBezTo>
                  <a:cubicBezTo>
                    <a:pt x="3035" y="10286"/>
                    <a:pt x="3105" y="10360"/>
                    <a:pt x="3193" y="10416"/>
                  </a:cubicBezTo>
                  <a:cubicBezTo>
                    <a:pt x="3198" y="10418"/>
                    <a:pt x="3270" y="10465"/>
                    <a:pt x="3345" y="10465"/>
                  </a:cubicBezTo>
                  <a:cubicBezTo>
                    <a:pt x="3381" y="10465"/>
                    <a:pt x="3418" y="10454"/>
                    <a:pt x="3448" y="10423"/>
                  </a:cubicBezTo>
                  <a:cubicBezTo>
                    <a:pt x="3490" y="10377"/>
                    <a:pt x="3553" y="10353"/>
                    <a:pt x="3613" y="10353"/>
                  </a:cubicBezTo>
                  <a:cubicBezTo>
                    <a:pt x="3669" y="10353"/>
                    <a:pt x="3722" y="10367"/>
                    <a:pt x="3767" y="10395"/>
                  </a:cubicBezTo>
                  <a:cubicBezTo>
                    <a:pt x="3778" y="10402"/>
                    <a:pt x="3792" y="10412"/>
                    <a:pt x="3802" y="10419"/>
                  </a:cubicBezTo>
                  <a:cubicBezTo>
                    <a:pt x="3850" y="10390"/>
                    <a:pt x="3928" y="10350"/>
                    <a:pt x="4004" y="10350"/>
                  </a:cubicBezTo>
                  <a:cubicBezTo>
                    <a:pt x="4040" y="10350"/>
                    <a:pt x="4075" y="10359"/>
                    <a:pt x="4107" y="10381"/>
                  </a:cubicBezTo>
                  <a:lnTo>
                    <a:pt x="4124" y="10391"/>
                  </a:lnTo>
                  <a:lnTo>
                    <a:pt x="4131" y="10398"/>
                  </a:lnTo>
                  <a:lnTo>
                    <a:pt x="4142" y="10405"/>
                  </a:lnTo>
                  <a:lnTo>
                    <a:pt x="4156" y="10416"/>
                  </a:lnTo>
                  <a:lnTo>
                    <a:pt x="4170" y="10426"/>
                  </a:lnTo>
                  <a:lnTo>
                    <a:pt x="4184" y="10440"/>
                  </a:lnTo>
                  <a:lnTo>
                    <a:pt x="4198" y="10447"/>
                  </a:lnTo>
                  <a:lnTo>
                    <a:pt x="4219" y="10465"/>
                  </a:lnTo>
                  <a:lnTo>
                    <a:pt x="4229" y="10475"/>
                  </a:lnTo>
                  <a:lnTo>
                    <a:pt x="4254" y="10493"/>
                  </a:lnTo>
                  <a:lnTo>
                    <a:pt x="4268" y="10503"/>
                  </a:lnTo>
                  <a:lnTo>
                    <a:pt x="4289" y="10524"/>
                  </a:lnTo>
                  <a:lnTo>
                    <a:pt x="4306" y="10535"/>
                  </a:lnTo>
                  <a:lnTo>
                    <a:pt x="4327" y="10556"/>
                  </a:lnTo>
                  <a:lnTo>
                    <a:pt x="4348" y="10570"/>
                  </a:lnTo>
                  <a:lnTo>
                    <a:pt x="4369" y="10591"/>
                  </a:lnTo>
                  <a:lnTo>
                    <a:pt x="4394" y="10608"/>
                  </a:lnTo>
                  <a:lnTo>
                    <a:pt x="4415" y="10626"/>
                  </a:lnTo>
                  <a:lnTo>
                    <a:pt x="4439" y="10647"/>
                  </a:lnTo>
                  <a:lnTo>
                    <a:pt x="4460" y="10664"/>
                  </a:lnTo>
                  <a:lnTo>
                    <a:pt x="4488" y="10689"/>
                  </a:lnTo>
                  <a:lnTo>
                    <a:pt x="4506" y="10706"/>
                  </a:lnTo>
                  <a:lnTo>
                    <a:pt x="4537" y="10731"/>
                  </a:lnTo>
                  <a:lnTo>
                    <a:pt x="4555" y="10748"/>
                  </a:lnTo>
                  <a:lnTo>
                    <a:pt x="4586" y="10776"/>
                  </a:lnTo>
                  <a:lnTo>
                    <a:pt x="4604" y="10790"/>
                  </a:lnTo>
                  <a:lnTo>
                    <a:pt x="4635" y="10818"/>
                  </a:lnTo>
                  <a:lnTo>
                    <a:pt x="4653" y="10836"/>
                  </a:lnTo>
                  <a:lnTo>
                    <a:pt x="4688" y="10864"/>
                  </a:lnTo>
                  <a:lnTo>
                    <a:pt x="4702" y="10878"/>
                  </a:lnTo>
                  <a:lnTo>
                    <a:pt x="4716" y="10892"/>
                  </a:lnTo>
                  <a:cubicBezTo>
                    <a:pt x="4761" y="10874"/>
                    <a:pt x="4831" y="10850"/>
                    <a:pt x="4905" y="10829"/>
                  </a:cubicBezTo>
                  <a:lnTo>
                    <a:pt x="4954" y="10815"/>
                  </a:lnTo>
                  <a:lnTo>
                    <a:pt x="4964" y="10811"/>
                  </a:lnTo>
                  <a:lnTo>
                    <a:pt x="5010" y="10801"/>
                  </a:lnTo>
                  <a:lnTo>
                    <a:pt x="5013" y="10801"/>
                  </a:lnTo>
                  <a:lnTo>
                    <a:pt x="5059" y="10790"/>
                  </a:lnTo>
                  <a:lnTo>
                    <a:pt x="5066" y="10790"/>
                  </a:lnTo>
                  <a:cubicBezTo>
                    <a:pt x="5080" y="10787"/>
                    <a:pt x="5090" y="10787"/>
                    <a:pt x="5104" y="10787"/>
                  </a:cubicBezTo>
                  <a:lnTo>
                    <a:pt x="5167" y="10787"/>
                  </a:lnTo>
                  <a:lnTo>
                    <a:pt x="5188" y="10794"/>
                  </a:lnTo>
                  <a:lnTo>
                    <a:pt x="5195" y="10794"/>
                  </a:lnTo>
                  <a:lnTo>
                    <a:pt x="5220" y="10804"/>
                  </a:lnTo>
                  <a:lnTo>
                    <a:pt x="5223" y="10804"/>
                  </a:lnTo>
                  <a:lnTo>
                    <a:pt x="5251" y="10815"/>
                  </a:lnTo>
                  <a:lnTo>
                    <a:pt x="5279" y="10832"/>
                  </a:lnTo>
                  <a:lnTo>
                    <a:pt x="5304" y="10846"/>
                  </a:lnTo>
                  <a:lnTo>
                    <a:pt x="5311" y="10846"/>
                  </a:lnTo>
                  <a:lnTo>
                    <a:pt x="5318" y="10853"/>
                  </a:lnTo>
                  <a:lnTo>
                    <a:pt x="5335" y="10864"/>
                  </a:lnTo>
                  <a:cubicBezTo>
                    <a:pt x="5360" y="10881"/>
                    <a:pt x="5384" y="10895"/>
                    <a:pt x="5409" y="10909"/>
                  </a:cubicBezTo>
                  <a:cubicBezTo>
                    <a:pt x="5479" y="10834"/>
                    <a:pt x="5660" y="10752"/>
                    <a:pt x="5791" y="10752"/>
                  </a:cubicBezTo>
                  <a:cubicBezTo>
                    <a:pt x="5824" y="10752"/>
                    <a:pt x="5854" y="10757"/>
                    <a:pt x="5878" y="10769"/>
                  </a:cubicBezTo>
                  <a:cubicBezTo>
                    <a:pt x="5920" y="10791"/>
                    <a:pt x="5985" y="10801"/>
                    <a:pt x="6038" y="10801"/>
                  </a:cubicBezTo>
                  <a:cubicBezTo>
                    <a:pt x="6078" y="10801"/>
                    <a:pt x="6112" y="10796"/>
                    <a:pt x="6127" y="10787"/>
                  </a:cubicBezTo>
                  <a:cubicBezTo>
                    <a:pt x="6137" y="10724"/>
                    <a:pt x="6204" y="10675"/>
                    <a:pt x="6270" y="10622"/>
                  </a:cubicBezTo>
                  <a:cubicBezTo>
                    <a:pt x="6291" y="10608"/>
                    <a:pt x="6312" y="10594"/>
                    <a:pt x="6333" y="10577"/>
                  </a:cubicBezTo>
                  <a:cubicBezTo>
                    <a:pt x="6351" y="10563"/>
                    <a:pt x="6365" y="10549"/>
                    <a:pt x="6379" y="10528"/>
                  </a:cubicBezTo>
                  <a:cubicBezTo>
                    <a:pt x="6379" y="10528"/>
                    <a:pt x="6379" y="10524"/>
                    <a:pt x="6379" y="10524"/>
                  </a:cubicBezTo>
                  <a:cubicBezTo>
                    <a:pt x="6414" y="10381"/>
                    <a:pt x="6746" y="10206"/>
                    <a:pt x="6869" y="10181"/>
                  </a:cubicBezTo>
                  <a:cubicBezTo>
                    <a:pt x="6933" y="10168"/>
                    <a:pt x="6989" y="10162"/>
                    <a:pt x="7039" y="10162"/>
                  </a:cubicBezTo>
                  <a:cubicBezTo>
                    <a:pt x="7141" y="10162"/>
                    <a:pt x="7213" y="10189"/>
                    <a:pt x="7257" y="10241"/>
                  </a:cubicBezTo>
                  <a:cubicBezTo>
                    <a:pt x="7261" y="10248"/>
                    <a:pt x="7268" y="10251"/>
                    <a:pt x="7271" y="10255"/>
                  </a:cubicBezTo>
                  <a:cubicBezTo>
                    <a:pt x="7278" y="10258"/>
                    <a:pt x="7285" y="10262"/>
                    <a:pt x="7292" y="10265"/>
                  </a:cubicBezTo>
                  <a:lnTo>
                    <a:pt x="7292" y="10251"/>
                  </a:lnTo>
                  <a:lnTo>
                    <a:pt x="7299" y="10209"/>
                  </a:lnTo>
                  <a:lnTo>
                    <a:pt x="7306" y="10185"/>
                  </a:lnTo>
                  <a:lnTo>
                    <a:pt x="7313" y="10129"/>
                  </a:lnTo>
                  <a:cubicBezTo>
                    <a:pt x="7327" y="10073"/>
                    <a:pt x="7334" y="10009"/>
                    <a:pt x="7338" y="9950"/>
                  </a:cubicBezTo>
                  <a:cubicBezTo>
                    <a:pt x="7166" y="9939"/>
                    <a:pt x="6890" y="9785"/>
                    <a:pt x="6785" y="9502"/>
                  </a:cubicBezTo>
                  <a:cubicBezTo>
                    <a:pt x="6732" y="9362"/>
                    <a:pt x="6613" y="9246"/>
                    <a:pt x="6512" y="9148"/>
                  </a:cubicBezTo>
                  <a:lnTo>
                    <a:pt x="6480" y="9113"/>
                  </a:lnTo>
                  <a:cubicBezTo>
                    <a:pt x="6449" y="9082"/>
                    <a:pt x="6417" y="9050"/>
                    <a:pt x="6393" y="9022"/>
                  </a:cubicBezTo>
                  <a:lnTo>
                    <a:pt x="6393" y="9019"/>
                  </a:lnTo>
                  <a:lnTo>
                    <a:pt x="6372" y="8994"/>
                  </a:lnTo>
                  <a:lnTo>
                    <a:pt x="6368" y="8987"/>
                  </a:lnTo>
                  <a:cubicBezTo>
                    <a:pt x="6361" y="8980"/>
                    <a:pt x="6354" y="8970"/>
                    <a:pt x="6347" y="8963"/>
                  </a:cubicBezTo>
                  <a:lnTo>
                    <a:pt x="6347" y="8956"/>
                  </a:lnTo>
                  <a:cubicBezTo>
                    <a:pt x="6333" y="8938"/>
                    <a:pt x="6319" y="8917"/>
                    <a:pt x="6312" y="8893"/>
                  </a:cubicBezTo>
                  <a:cubicBezTo>
                    <a:pt x="6295" y="8847"/>
                    <a:pt x="6225" y="8819"/>
                    <a:pt x="6148" y="8798"/>
                  </a:cubicBezTo>
                  <a:lnTo>
                    <a:pt x="6081" y="8781"/>
                  </a:lnTo>
                  <a:cubicBezTo>
                    <a:pt x="5969" y="8749"/>
                    <a:pt x="5850" y="8718"/>
                    <a:pt x="5808" y="8627"/>
                  </a:cubicBezTo>
                  <a:cubicBezTo>
                    <a:pt x="5752" y="8518"/>
                    <a:pt x="5808" y="8452"/>
                    <a:pt x="5847" y="8410"/>
                  </a:cubicBezTo>
                  <a:cubicBezTo>
                    <a:pt x="5882" y="8382"/>
                    <a:pt x="5899" y="8340"/>
                    <a:pt x="5903" y="8294"/>
                  </a:cubicBezTo>
                  <a:cubicBezTo>
                    <a:pt x="5899" y="8256"/>
                    <a:pt x="5917" y="8217"/>
                    <a:pt x="5945" y="8189"/>
                  </a:cubicBezTo>
                  <a:cubicBezTo>
                    <a:pt x="5966" y="8172"/>
                    <a:pt x="5990" y="8158"/>
                    <a:pt x="6015" y="8147"/>
                  </a:cubicBezTo>
                  <a:cubicBezTo>
                    <a:pt x="6064" y="8132"/>
                    <a:pt x="6114" y="8125"/>
                    <a:pt x="6165" y="8125"/>
                  </a:cubicBezTo>
                  <a:cubicBezTo>
                    <a:pt x="6176" y="8125"/>
                    <a:pt x="6186" y="8125"/>
                    <a:pt x="6197" y="8126"/>
                  </a:cubicBezTo>
                  <a:cubicBezTo>
                    <a:pt x="6228" y="8126"/>
                    <a:pt x="6260" y="8130"/>
                    <a:pt x="6291" y="8133"/>
                  </a:cubicBezTo>
                  <a:lnTo>
                    <a:pt x="6358" y="8133"/>
                  </a:lnTo>
                  <a:cubicBezTo>
                    <a:pt x="6389" y="7954"/>
                    <a:pt x="6407" y="7769"/>
                    <a:pt x="6407" y="7583"/>
                  </a:cubicBezTo>
                  <a:cubicBezTo>
                    <a:pt x="6407" y="7471"/>
                    <a:pt x="6473" y="7366"/>
                    <a:pt x="6529" y="7279"/>
                  </a:cubicBezTo>
                  <a:cubicBezTo>
                    <a:pt x="6564" y="7223"/>
                    <a:pt x="6613" y="7142"/>
                    <a:pt x="6596" y="7125"/>
                  </a:cubicBezTo>
                  <a:cubicBezTo>
                    <a:pt x="6564" y="7097"/>
                    <a:pt x="6547" y="7055"/>
                    <a:pt x="6554" y="7013"/>
                  </a:cubicBezTo>
                  <a:cubicBezTo>
                    <a:pt x="6564" y="6943"/>
                    <a:pt x="6634" y="6904"/>
                    <a:pt x="6715" y="6866"/>
                  </a:cubicBezTo>
                  <a:cubicBezTo>
                    <a:pt x="6760" y="6841"/>
                    <a:pt x="6802" y="6817"/>
                    <a:pt x="6841" y="6789"/>
                  </a:cubicBezTo>
                  <a:cubicBezTo>
                    <a:pt x="6886" y="6757"/>
                    <a:pt x="6893" y="6670"/>
                    <a:pt x="6900" y="6579"/>
                  </a:cubicBezTo>
                  <a:cubicBezTo>
                    <a:pt x="6907" y="6467"/>
                    <a:pt x="6918" y="6341"/>
                    <a:pt x="7002" y="6257"/>
                  </a:cubicBezTo>
                  <a:cubicBezTo>
                    <a:pt x="7058" y="6194"/>
                    <a:pt x="7103" y="6131"/>
                    <a:pt x="7145" y="6061"/>
                  </a:cubicBezTo>
                  <a:cubicBezTo>
                    <a:pt x="7226" y="5938"/>
                    <a:pt x="7292" y="5829"/>
                    <a:pt x="7387" y="5829"/>
                  </a:cubicBezTo>
                  <a:cubicBezTo>
                    <a:pt x="7450" y="5829"/>
                    <a:pt x="7558" y="5728"/>
                    <a:pt x="7558" y="5626"/>
                  </a:cubicBezTo>
                  <a:cubicBezTo>
                    <a:pt x="7558" y="5556"/>
                    <a:pt x="7597" y="5476"/>
                    <a:pt x="7646" y="5381"/>
                  </a:cubicBezTo>
                  <a:lnTo>
                    <a:pt x="7670" y="5332"/>
                  </a:lnTo>
                  <a:lnTo>
                    <a:pt x="7677" y="5318"/>
                  </a:lnTo>
                  <a:lnTo>
                    <a:pt x="7691" y="5287"/>
                  </a:lnTo>
                  <a:lnTo>
                    <a:pt x="7702" y="5266"/>
                  </a:lnTo>
                  <a:cubicBezTo>
                    <a:pt x="7705" y="5255"/>
                    <a:pt x="7709" y="5245"/>
                    <a:pt x="7713" y="5238"/>
                  </a:cubicBezTo>
                  <a:cubicBezTo>
                    <a:pt x="7720" y="5227"/>
                    <a:pt x="7720" y="5220"/>
                    <a:pt x="7723" y="5217"/>
                  </a:cubicBezTo>
                  <a:cubicBezTo>
                    <a:pt x="7727" y="5210"/>
                    <a:pt x="7730" y="5196"/>
                    <a:pt x="7734" y="5189"/>
                  </a:cubicBezTo>
                  <a:cubicBezTo>
                    <a:pt x="7737" y="5178"/>
                    <a:pt x="7737" y="5171"/>
                    <a:pt x="7741" y="5164"/>
                  </a:cubicBezTo>
                  <a:cubicBezTo>
                    <a:pt x="7741" y="5157"/>
                    <a:pt x="7748" y="5147"/>
                    <a:pt x="7748" y="5140"/>
                  </a:cubicBezTo>
                  <a:cubicBezTo>
                    <a:pt x="7751" y="5129"/>
                    <a:pt x="7751" y="5122"/>
                    <a:pt x="7755" y="5115"/>
                  </a:cubicBezTo>
                  <a:cubicBezTo>
                    <a:pt x="7755" y="5108"/>
                    <a:pt x="7758" y="5098"/>
                    <a:pt x="7758" y="5091"/>
                  </a:cubicBezTo>
                  <a:cubicBezTo>
                    <a:pt x="7762" y="5080"/>
                    <a:pt x="7758" y="5077"/>
                    <a:pt x="7762" y="5070"/>
                  </a:cubicBezTo>
                  <a:cubicBezTo>
                    <a:pt x="7765" y="5059"/>
                    <a:pt x="7762" y="5052"/>
                    <a:pt x="7765" y="5042"/>
                  </a:cubicBezTo>
                  <a:cubicBezTo>
                    <a:pt x="7765" y="5035"/>
                    <a:pt x="7765" y="5028"/>
                    <a:pt x="7765" y="5021"/>
                  </a:cubicBezTo>
                  <a:lnTo>
                    <a:pt x="7765" y="4996"/>
                  </a:lnTo>
                  <a:lnTo>
                    <a:pt x="7765" y="4986"/>
                  </a:lnTo>
                  <a:cubicBezTo>
                    <a:pt x="7762" y="4958"/>
                    <a:pt x="7755" y="4930"/>
                    <a:pt x="7751" y="4898"/>
                  </a:cubicBezTo>
                  <a:lnTo>
                    <a:pt x="7744" y="4863"/>
                  </a:lnTo>
                  <a:cubicBezTo>
                    <a:pt x="7716" y="4748"/>
                    <a:pt x="7705" y="4632"/>
                    <a:pt x="7702" y="4517"/>
                  </a:cubicBezTo>
                  <a:lnTo>
                    <a:pt x="7702" y="4499"/>
                  </a:lnTo>
                  <a:lnTo>
                    <a:pt x="7702" y="4475"/>
                  </a:lnTo>
                  <a:cubicBezTo>
                    <a:pt x="7702" y="4468"/>
                    <a:pt x="7705" y="4447"/>
                    <a:pt x="7709" y="4433"/>
                  </a:cubicBezTo>
                  <a:cubicBezTo>
                    <a:pt x="7720" y="4349"/>
                    <a:pt x="7755" y="4268"/>
                    <a:pt x="7807" y="4202"/>
                  </a:cubicBezTo>
                  <a:lnTo>
                    <a:pt x="7811" y="4195"/>
                  </a:lnTo>
                  <a:cubicBezTo>
                    <a:pt x="7891" y="4107"/>
                    <a:pt x="7954" y="4002"/>
                    <a:pt x="7993" y="3890"/>
                  </a:cubicBezTo>
                  <a:cubicBezTo>
                    <a:pt x="8003" y="3848"/>
                    <a:pt x="8007" y="3806"/>
                    <a:pt x="8007" y="3767"/>
                  </a:cubicBezTo>
                  <a:cubicBezTo>
                    <a:pt x="8007" y="3746"/>
                    <a:pt x="8003" y="3729"/>
                    <a:pt x="8000" y="3711"/>
                  </a:cubicBezTo>
                  <a:cubicBezTo>
                    <a:pt x="7968" y="3550"/>
                    <a:pt x="8105" y="3477"/>
                    <a:pt x="8206" y="3421"/>
                  </a:cubicBezTo>
                  <a:cubicBezTo>
                    <a:pt x="8248" y="3403"/>
                    <a:pt x="8287" y="3379"/>
                    <a:pt x="8322" y="3347"/>
                  </a:cubicBezTo>
                  <a:cubicBezTo>
                    <a:pt x="8329" y="3344"/>
                    <a:pt x="8332" y="3337"/>
                    <a:pt x="8339" y="3333"/>
                  </a:cubicBezTo>
                  <a:lnTo>
                    <a:pt x="8343" y="3330"/>
                  </a:lnTo>
                  <a:lnTo>
                    <a:pt x="8350" y="3326"/>
                  </a:lnTo>
                  <a:lnTo>
                    <a:pt x="8367" y="3312"/>
                  </a:lnTo>
                  <a:lnTo>
                    <a:pt x="8395" y="3291"/>
                  </a:lnTo>
                  <a:lnTo>
                    <a:pt x="8427" y="3270"/>
                  </a:lnTo>
                  <a:lnTo>
                    <a:pt x="8469" y="3242"/>
                  </a:lnTo>
                  <a:lnTo>
                    <a:pt x="8483" y="3232"/>
                  </a:lnTo>
                  <a:lnTo>
                    <a:pt x="8514" y="3211"/>
                  </a:lnTo>
                  <a:lnTo>
                    <a:pt x="8532" y="3197"/>
                  </a:lnTo>
                  <a:lnTo>
                    <a:pt x="8567" y="3172"/>
                  </a:lnTo>
                  <a:lnTo>
                    <a:pt x="8584" y="3155"/>
                  </a:lnTo>
                  <a:lnTo>
                    <a:pt x="8616" y="3130"/>
                  </a:lnTo>
                  <a:lnTo>
                    <a:pt x="8637" y="3109"/>
                  </a:lnTo>
                  <a:lnTo>
                    <a:pt x="8668" y="3081"/>
                  </a:lnTo>
                  <a:lnTo>
                    <a:pt x="8693" y="3057"/>
                  </a:lnTo>
                  <a:cubicBezTo>
                    <a:pt x="8703" y="3046"/>
                    <a:pt x="8710" y="3036"/>
                    <a:pt x="8721" y="3025"/>
                  </a:cubicBezTo>
                  <a:lnTo>
                    <a:pt x="8745" y="2997"/>
                  </a:lnTo>
                  <a:cubicBezTo>
                    <a:pt x="8756" y="2987"/>
                    <a:pt x="8763" y="2973"/>
                    <a:pt x="8773" y="2962"/>
                  </a:cubicBezTo>
                  <a:lnTo>
                    <a:pt x="8798" y="2931"/>
                  </a:lnTo>
                  <a:lnTo>
                    <a:pt x="8812" y="2910"/>
                  </a:lnTo>
                  <a:cubicBezTo>
                    <a:pt x="8703" y="2784"/>
                    <a:pt x="8591" y="2682"/>
                    <a:pt x="8525" y="2654"/>
                  </a:cubicBezTo>
                  <a:cubicBezTo>
                    <a:pt x="8308" y="2553"/>
                    <a:pt x="8164" y="2192"/>
                    <a:pt x="8164" y="1737"/>
                  </a:cubicBezTo>
                  <a:cubicBezTo>
                    <a:pt x="8161" y="1488"/>
                    <a:pt x="8129" y="1240"/>
                    <a:pt x="8073" y="998"/>
                  </a:cubicBezTo>
                  <a:cubicBezTo>
                    <a:pt x="8059" y="932"/>
                    <a:pt x="8049" y="879"/>
                    <a:pt x="8042" y="837"/>
                  </a:cubicBezTo>
                  <a:cubicBezTo>
                    <a:pt x="8028" y="725"/>
                    <a:pt x="7832" y="449"/>
                    <a:pt x="7600" y="323"/>
                  </a:cubicBezTo>
                  <a:cubicBezTo>
                    <a:pt x="7464" y="253"/>
                    <a:pt x="7359" y="137"/>
                    <a:pt x="72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55"/>
            <p:cNvSpPr/>
            <p:nvPr/>
          </p:nvSpPr>
          <p:spPr>
            <a:xfrm>
              <a:off x="6033758" y="3099352"/>
              <a:ext cx="10204" cy="13868"/>
            </a:xfrm>
            <a:custGeom>
              <a:avLst/>
              <a:gdLst/>
              <a:ahLst/>
              <a:cxnLst/>
              <a:rect l="l" t="t" r="r" b="b"/>
              <a:pathLst>
                <a:path w="390" h="530" extrusionOk="0">
                  <a:moveTo>
                    <a:pt x="1" y="1"/>
                  </a:moveTo>
                  <a:lnTo>
                    <a:pt x="1" y="1"/>
                  </a:lnTo>
                  <a:cubicBezTo>
                    <a:pt x="22" y="27"/>
                    <a:pt x="49" y="59"/>
                    <a:pt x="77" y="94"/>
                  </a:cubicBezTo>
                  <a:lnTo>
                    <a:pt x="77" y="94"/>
                  </a:lnTo>
                  <a:lnTo>
                    <a:pt x="74" y="88"/>
                  </a:lnTo>
                  <a:lnTo>
                    <a:pt x="1" y="1"/>
                  </a:lnTo>
                  <a:close/>
                  <a:moveTo>
                    <a:pt x="77" y="94"/>
                  </a:moveTo>
                  <a:lnTo>
                    <a:pt x="81" y="102"/>
                  </a:lnTo>
                  <a:cubicBezTo>
                    <a:pt x="200" y="246"/>
                    <a:pt x="361" y="452"/>
                    <a:pt x="389" y="529"/>
                  </a:cubicBezTo>
                  <a:cubicBezTo>
                    <a:pt x="364" y="453"/>
                    <a:pt x="199" y="244"/>
                    <a:pt x="77" y="9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55"/>
            <p:cNvSpPr/>
            <p:nvPr/>
          </p:nvSpPr>
          <p:spPr>
            <a:xfrm>
              <a:off x="6091740" y="3174110"/>
              <a:ext cx="759" cy="1204"/>
            </a:xfrm>
            <a:custGeom>
              <a:avLst/>
              <a:gdLst/>
              <a:ahLst/>
              <a:cxnLst/>
              <a:rect l="l" t="t" r="r" b="b"/>
              <a:pathLst>
                <a:path w="29" h="46" extrusionOk="0">
                  <a:moveTo>
                    <a:pt x="29" y="46"/>
                  </a:moveTo>
                  <a:lnTo>
                    <a:pt x="15" y="4"/>
                  </a:lnTo>
                  <a:lnTo>
                    <a:pt x="1" y="0"/>
                  </a:lnTo>
                  <a:lnTo>
                    <a:pt x="15"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55"/>
            <p:cNvSpPr/>
            <p:nvPr/>
          </p:nvSpPr>
          <p:spPr>
            <a:xfrm>
              <a:off x="6028081" y="3085353"/>
              <a:ext cx="131" cy="288"/>
            </a:xfrm>
            <a:custGeom>
              <a:avLst/>
              <a:gdLst/>
              <a:ahLst/>
              <a:cxnLst/>
              <a:rect l="l" t="t" r="r" b="b"/>
              <a:pathLst>
                <a:path w="5" h="11" extrusionOk="0">
                  <a:moveTo>
                    <a:pt x="1" y="0"/>
                  </a:moveTo>
                  <a:cubicBezTo>
                    <a:pt x="1" y="4"/>
                    <a:pt x="1" y="7"/>
                    <a:pt x="4" y="11"/>
                  </a:cubicBezTo>
                  <a:cubicBezTo>
                    <a:pt x="4" y="7"/>
                    <a:pt x="4" y="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55"/>
            <p:cNvSpPr/>
            <p:nvPr/>
          </p:nvSpPr>
          <p:spPr>
            <a:xfrm>
              <a:off x="6033497" y="3097809"/>
              <a:ext cx="471" cy="1387"/>
            </a:xfrm>
            <a:custGeom>
              <a:avLst/>
              <a:gdLst/>
              <a:ahLst/>
              <a:cxnLst/>
              <a:rect l="l" t="t" r="r" b="b"/>
              <a:pathLst>
                <a:path w="18" h="53" extrusionOk="0">
                  <a:moveTo>
                    <a:pt x="0" y="53"/>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55"/>
            <p:cNvSpPr/>
            <p:nvPr/>
          </p:nvSpPr>
          <p:spPr>
            <a:xfrm>
              <a:off x="6021487" y="3070491"/>
              <a:ext cx="26" cy="497"/>
            </a:xfrm>
            <a:custGeom>
              <a:avLst/>
              <a:gdLst/>
              <a:ahLst/>
              <a:cxnLst/>
              <a:rect l="l" t="t" r="r" b="b"/>
              <a:pathLst>
                <a:path w="1" h="19" extrusionOk="0">
                  <a:moveTo>
                    <a:pt x="1" y="18"/>
                  </a:moveTo>
                  <a:cubicBezTo>
                    <a:pt x="1" y="11"/>
                    <a:pt x="1" y="8"/>
                    <a:pt x="1" y="1"/>
                  </a:cubicBezTo>
                  <a:cubicBezTo>
                    <a:pt x="1" y="8"/>
                    <a:pt x="1" y="11"/>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55"/>
            <p:cNvSpPr/>
            <p:nvPr/>
          </p:nvSpPr>
          <p:spPr>
            <a:xfrm>
              <a:off x="6028813" y="3087185"/>
              <a:ext cx="1858" cy="2303"/>
            </a:xfrm>
            <a:custGeom>
              <a:avLst/>
              <a:gdLst/>
              <a:ahLst/>
              <a:cxnLst/>
              <a:rect l="l" t="t" r="r" b="b"/>
              <a:pathLst>
                <a:path w="71" h="88" extrusionOk="0">
                  <a:moveTo>
                    <a:pt x="71" y="88"/>
                  </a:moveTo>
                  <a:cubicBezTo>
                    <a:pt x="43" y="60"/>
                    <a:pt x="18" y="32"/>
                    <a:pt x="1" y="0"/>
                  </a:cubicBezTo>
                  <a:cubicBezTo>
                    <a:pt x="18" y="32"/>
                    <a:pt x="43" y="60"/>
                    <a:pt x="71" y="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55"/>
            <p:cNvSpPr/>
            <p:nvPr/>
          </p:nvSpPr>
          <p:spPr>
            <a:xfrm>
              <a:off x="6034046" y="3091947"/>
              <a:ext cx="105" cy="26"/>
            </a:xfrm>
            <a:custGeom>
              <a:avLst/>
              <a:gdLst/>
              <a:ahLst/>
              <a:cxnLst/>
              <a:rect l="l" t="t" r="r" b="b"/>
              <a:pathLst>
                <a:path w="4" h="1" extrusionOk="0">
                  <a:moveTo>
                    <a:pt x="4" y="0"/>
                  </a:moveTo>
                  <a:lnTo>
                    <a:pt x="4" y="0"/>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55"/>
            <p:cNvSpPr/>
            <p:nvPr/>
          </p:nvSpPr>
          <p:spPr>
            <a:xfrm>
              <a:off x="6028552" y="3086531"/>
              <a:ext cx="209" cy="576"/>
            </a:xfrm>
            <a:custGeom>
              <a:avLst/>
              <a:gdLst/>
              <a:ahLst/>
              <a:cxnLst/>
              <a:rect l="l" t="t" r="r" b="b"/>
              <a:pathLst>
                <a:path w="8" h="22" extrusionOk="0">
                  <a:moveTo>
                    <a:pt x="0" y="1"/>
                  </a:moveTo>
                  <a:cubicBezTo>
                    <a:pt x="4" y="8"/>
                    <a:pt x="4" y="15"/>
                    <a:pt x="7" y="22"/>
                  </a:cubicBezTo>
                  <a:cubicBezTo>
                    <a:pt x="4" y="15"/>
                    <a:pt x="4"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55"/>
            <p:cNvSpPr/>
            <p:nvPr/>
          </p:nvSpPr>
          <p:spPr>
            <a:xfrm>
              <a:off x="6028264" y="3085981"/>
              <a:ext cx="209" cy="497"/>
            </a:xfrm>
            <a:custGeom>
              <a:avLst/>
              <a:gdLst/>
              <a:ahLst/>
              <a:cxnLst/>
              <a:rect l="l" t="t" r="r" b="b"/>
              <a:pathLst>
                <a:path w="8" h="19" extrusionOk="0">
                  <a:moveTo>
                    <a:pt x="1" y="1"/>
                  </a:moveTo>
                  <a:cubicBezTo>
                    <a:pt x="1" y="4"/>
                    <a:pt x="4" y="11"/>
                    <a:pt x="8" y="18"/>
                  </a:cubicBezTo>
                  <a:cubicBezTo>
                    <a:pt x="4" y="11"/>
                    <a:pt x="4" y="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55"/>
            <p:cNvSpPr/>
            <p:nvPr/>
          </p:nvSpPr>
          <p:spPr>
            <a:xfrm>
              <a:off x="6035590" y="3101734"/>
              <a:ext cx="314" cy="314"/>
            </a:xfrm>
            <a:custGeom>
              <a:avLst/>
              <a:gdLst/>
              <a:ahLst/>
              <a:cxnLst/>
              <a:rect l="l" t="t" r="r" b="b"/>
              <a:pathLst>
                <a:path w="12" h="12" extrusionOk="0">
                  <a:moveTo>
                    <a:pt x="11"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55"/>
            <p:cNvSpPr/>
            <p:nvPr/>
          </p:nvSpPr>
          <p:spPr>
            <a:xfrm>
              <a:off x="6211472" y="2920923"/>
              <a:ext cx="759" cy="942"/>
            </a:xfrm>
            <a:custGeom>
              <a:avLst/>
              <a:gdLst/>
              <a:ahLst/>
              <a:cxnLst/>
              <a:rect l="l" t="t" r="r" b="b"/>
              <a:pathLst>
                <a:path w="29" h="36" extrusionOk="0">
                  <a:moveTo>
                    <a:pt x="0" y="35"/>
                  </a:moveTo>
                  <a:lnTo>
                    <a:pt x="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55"/>
            <p:cNvSpPr/>
            <p:nvPr/>
          </p:nvSpPr>
          <p:spPr>
            <a:xfrm>
              <a:off x="6208071" y="2924220"/>
              <a:ext cx="680" cy="209"/>
            </a:xfrm>
            <a:custGeom>
              <a:avLst/>
              <a:gdLst/>
              <a:ahLst/>
              <a:cxnLst/>
              <a:rect l="l" t="t" r="r" b="b"/>
              <a:pathLst>
                <a:path w="26" h="8" extrusionOk="0">
                  <a:moveTo>
                    <a:pt x="1" y="7"/>
                  </a:moveTo>
                  <a:cubicBezTo>
                    <a:pt x="11" y="4"/>
                    <a:pt x="18" y="4"/>
                    <a:pt x="25" y="0"/>
                  </a:cubicBezTo>
                  <a:cubicBezTo>
                    <a:pt x="18" y="4"/>
                    <a:pt x="11" y="4"/>
                    <a:pt x="1" y="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55"/>
            <p:cNvSpPr/>
            <p:nvPr/>
          </p:nvSpPr>
          <p:spPr>
            <a:xfrm>
              <a:off x="6209458" y="2923487"/>
              <a:ext cx="576" cy="392"/>
            </a:xfrm>
            <a:custGeom>
              <a:avLst/>
              <a:gdLst/>
              <a:ahLst/>
              <a:cxnLst/>
              <a:rect l="l" t="t" r="r" b="b"/>
              <a:pathLst>
                <a:path w="22" h="15" extrusionOk="0">
                  <a:moveTo>
                    <a:pt x="0" y="14"/>
                  </a:moveTo>
                  <a:cubicBezTo>
                    <a:pt x="7" y="11"/>
                    <a:pt x="14" y="4"/>
                    <a:pt x="21" y="0"/>
                  </a:cubicBezTo>
                  <a:cubicBezTo>
                    <a:pt x="14" y="4"/>
                    <a:pt x="7" y="11"/>
                    <a:pt x="0"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55"/>
            <p:cNvSpPr/>
            <p:nvPr/>
          </p:nvSpPr>
          <p:spPr>
            <a:xfrm>
              <a:off x="6208804" y="2923932"/>
              <a:ext cx="680" cy="314"/>
            </a:xfrm>
            <a:custGeom>
              <a:avLst/>
              <a:gdLst/>
              <a:ahLst/>
              <a:cxnLst/>
              <a:rect l="l" t="t" r="r" b="b"/>
              <a:pathLst>
                <a:path w="26" h="12" extrusionOk="0">
                  <a:moveTo>
                    <a:pt x="1" y="11"/>
                  </a:moveTo>
                  <a:cubicBezTo>
                    <a:pt x="11" y="8"/>
                    <a:pt x="18" y="4"/>
                    <a:pt x="25" y="1"/>
                  </a:cubicBezTo>
                  <a:cubicBezTo>
                    <a:pt x="18" y="4"/>
                    <a:pt x="11" y="8"/>
                    <a:pt x="1"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55"/>
            <p:cNvSpPr/>
            <p:nvPr/>
          </p:nvSpPr>
          <p:spPr>
            <a:xfrm>
              <a:off x="6210086" y="2922938"/>
              <a:ext cx="576" cy="576"/>
            </a:xfrm>
            <a:custGeom>
              <a:avLst/>
              <a:gdLst/>
              <a:ahLst/>
              <a:cxnLst/>
              <a:rect l="l" t="t" r="r" b="b"/>
              <a:pathLst>
                <a:path w="22" h="22" extrusionOk="0">
                  <a:moveTo>
                    <a:pt x="22" y="0"/>
                  </a:moveTo>
                  <a:cubicBezTo>
                    <a:pt x="15" y="7"/>
                    <a:pt x="8" y="14"/>
                    <a:pt x="1" y="21"/>
                  </a:cubicBezTo>
                  <a:cubicBezTo>
                    <a:pt x="8" y="14"/>
                    <a:pt x="15" y="7"/>
                    <a:pt x="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55"/>
            <p:cNvSpPr/>
            <p:nvPr/>
          </p:nvSpPr>
          <p:spPr>
            <a:xfrm>
              <a:off x="6210740" y="2922022"/>
              <a:ext cx="654" cy="759"/>
            </a:xfrm>
            <a:custGeom>
              <a:avLst/>
              <a:gdLst/>
              <a:ahLst/>
              <a:cxnLst/>
              <a:rect l="l" t="t" r="r" b="b"/>
              <a:pathLst>
                <a:path w="25" h="29" extrusionOk="0">
                  <a:moveTo>
                    <a:pt x="25" y="0"/>
                  </a:moveTo>
                  <a:lnTo>
                    <a:pt x="25" y="0"/>
                  </a:lnTo>
                  <a:cubicBezTo>
                    <a:pt x="18" y="11"/>
                    <a:pt x="7" y="18"/>
                    <a:pt x="0" y="28"/>
                  </a:cubicBezTo>
                  <a:cubicBezTo>
                    <a:pt x="11" y="21"/>
                    <a:pt x="18" y="11"/>
                    <a:pt x="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55"/>
            <p:cNvSpPr/>
            <p:nvPr/>
          </p:nvSpPr>
          <p:spPr>
            <a:xfrm>
              <a:off x="6207260" y="2924403"/>
              <a:ext cx="759" cy="105"/>
            </a:xfrm>
            <a:custGeom>
              <a:avLst/>
              <a:gdLst/>
              <a:ahLst/>
              <a:cxnLst/>
              <a:rect l="l" t="t" r="r" b="b"/>
              <a:pathLst>
                <a:path w="29" h="4" extrusionOk="0">
                  <a:moveTo>
                    <a:pt x="0" y="4"/>
                  </a:moveTo>
                  <a:cubicBezTo>
                    <a:pt x="7" y="4"/>
                    <a:pt x="18" y="0"/>
                    <a:pt x="28" y="0"/>
                  </a:cubicBezTo>
                  <a:cubicBezTo>
                    <a:pt x="18" y="0"/>
                    <a:pt x="7" y="4"/>
                    <a:pt x="0"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55"/>
            <p:cNvSpPr/>
            <p:nvPr/>
          </p:nvSpPr>
          <p:spPr>
            <a:xfrm>
              <a:off x="6207077" y="2924481"/>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55"/>
            <p:cNvSpPr/>
            <p:nvPr/>
          </p:nvSpPr>
          <p:spPr>
            <a:xfrm>
              <a:off x="6300591" y="3077660"/>
              <a:ext cx="22738" cy="22556"/>
            </a:xfrm>
            <a:custGeom>
              <a:avLst/>
              <a:gdLst/>
              <a:ahLst/>
              <a:cxnLst/>
              <a:rect l="l" t="t" r="r" b="b"/>
              <a:pathLst>
                <a:path w="869" h="862" extrusionOk="0">
                  <a:moveTo>
                    <a:pt x="711" y="0"/>
                  </a:moveTo>
                  <a:lnTo>
                    <a:pt x="669" y="25"/>
                  </a:lnTo>
                  <a:lnTo>
                    <a:pt x="662" y="28"/>
                  </a:lnTo>
                  <a:lnTo>
                    <a:pt x="652" y="35"/>
                  </a:lnTo>
                  <a:lnTo>
                    <a:pt x="648" y="39"/>
                  </a:lnTo>
                  <a:lnTo>
                    <a:pt x="641" y="46"/>
                  </a:lnTo>
                  <a:lnTo>
                    <a:pt x="638" y="49"/>
                  </a:lnTo>
                  <a:lnTo>
                    <a:pt x="631" y="53"/>
                  </a:lnTo>
                  <a:lnTo>
                    <a:pt x="627" y="53"/>
                  </a:lnTo>
                  <a:lnTo>
                    <a:pt x="624" y="56"/>
                  </a:lnTo>
                  <a:cubicBezTo>
                    <a:pt x="617" y="63"/>
                    <a:pt x="610" y="70"/>
                    <a:pt x="603" y="77"/>
                  </a:cubicBezTo>
                  <a:lnTo>
                    <a:pt x="599" y="81"/>
                  </a:lnTo>
                  <a:cubicBezTo>
                    <a:pt x="592" y="88"/>
                    <a:pt x="585" y="95"/>
                    <a:pt x="575" y="98"/>
                  </a:cubicBezTo>
                  <a:lnTo>
                    <a:pt x="571" y="98"/>
                  </a:lnTo>
                  <a:cubicBezTo>
                    <a:pt x="561" y="102"/>
                    <a:pt x="554" y="105"/>
                    <a:pt x="547" y="105"/>
                  </a:cubicBezTo>
                  <a:lnTo>
                    <a:pt x="543" y="105"/>
                  </a:lnTo>
                  <a:cubicBezTo>
                    <a:pt x="533" y="109"/>
                    <a:pt x="522" y="112"/>
                    <a:pt x="512" y="112"/>
                  </a:cubicBezTo>
                  <a:lnTo>
                    <a:pt x="477" y="112"/>
                  </a:lnTo>
                  <a:cubicBezTo>
                    <a:pt x="459" y="112"/>
                    <a:pt x="442" y="112"/>
                    <a:pt x="421" y="109"/>
                  </a:cubicBezTo>
                  <a:lnTo>
                    <a:pt x="407" y="109"/>
                  </a:lnTo>
                  <a:lnTo>
                    <a:pt x="354" y="102"/>
                  </a:lnTo>
                  <a:lnTo>
                    <a:pt x="347" y="102"/>
                  </a:lnTo>
                  <a:cubicBezTo>
                    <a:pt x="326" y="147"/>
                    <a:pt x="302" y="189"/>
                    <a:pt x="270" y="235"/>
                  </a:cubicBezTo>
                  <a:cubicBezTo>
                    <a:pt x="249" y="266"/>
                    <a:pt x="225" y="298"/>
                    <a:pt x="207" y="329"/>
                  </a:cubicBezTo>
                  <a:lnTo>
                    <a:pt x="200" y="333"/>
                  </a:lnTo>
                  <a:cubicBezTo>
                    <a:pt x="179" y="364"/>
                    <a:pt x="158" y="392"/>
                    <a:pt x="137" y="420"/>
                  </a:cubicBezTo>
                  <a:lnTo>
                    <a:pt x="130" y="431"/>
                  </a:lnTo>
                  <a:cubicBezTo>
                    <a:pt x="120" y="445"/>
                    <a:pt x="109" y="455"/>
                    <a:pt x="99" y="469"/>
                  </a:cubicBezTo>
                  <a:cubicBezTo>
                    <a:pt x="1" y="578"/>
                    <a:pt x="64" y="805"/>
                    <a:pt x="88" y="854"/>
                  </a:cubicBezTo>
                  <a:cubicBezTo>
                    <a:pt x="94" y="859"/>
                    <a:pt x="110" y="862"/>
                    <a:pt x="133" y="862"/>
                  </a:cubicBezTo>
                  <a:cubicBezTo>
                    <a:pt x="177" y="862"/>
                    <a:pt x="246" y="850"/>
                    <a:pt x="302" y="812"/>
                  </a:cubicBezTo>
                  <a:cubicBezTo>
                    <a:pt x="309" y="805"/>
                    <a:pt x="316" y="802"/>
                    <a:pt x="323" y="798"/>
                  </a:cubicBezTo>
                  <a:lnTo>
                    <a:pt x="330" y="795"/>
                  </a:lnTo>
                  <a:lnTo>
                    <a:pt x="344" y="788"/>
                  </a:lnTo>
                  <a:lnTo>
                    <a:pt x="354" y="784"/>
                  </a:lnTo>
                  <a:lnTo>
                    <a:pt x="365" y="781"/>
                  </a:lnTo>
                  <a:lnTo>
                    <a:pt x="375" y="781"/>
                  </a:lnTo>
                  <a:lnTo>
                    <a:pt x="389" y="777"/>
                  </a:lnTo>
                  <a:lnTo>
                    <a:pt x="438" y="777"/>
                  </a:lnTo>
                  <a:lnTo>
                    <a:pt x="452" y="781"/>
                  </a:lnTo>
                  <a:lnTo>
                    <a:pt x="459" y="781"/>
                  </a:lnTo>
                  <a:lnTo>
                    <a:pt x="473" y="788"/>
                  </a:lnTo>
                  <a:lnTo>
                    <a:pt x="480" y="788"/>
                  </a:lnTo>
                  <a:lnTo>
                    <a:pt x="494" y="795"/>
                  </a:lnTo>
                  <a:lnTo>
                    <a:pt x="498" y="798"/>
                  </a:lnTo>
                  <a:cubicBezTo>
                    <a:pt x="512" y="805"/>
                    <a:pt x="522" y="812"/>
                    <a:pt x="536" y="819"/>
                  </a:cubicBezTo>
                  <a:lnTo>
                    <a:pt x="540" y="823"/>
                  </a:lnTo>
                  <a:lnTo>
                    <a:pt x="554" y="833"/>
                  </a:lnTo>
                  <a:lnTo>
                    <a:pt x="561" y="837"/>
                  </a:lnTo>
                  <a:lnTo>
                    <a:pt x="575" y="851"/>
                  </a:lnTo>
                  <a:lnTo>
                    <a:pt x="582" y="854"/>
                  </a:lnTo>
                  <a:cubicBezTo>
                    <a:pt x="627" y="802"/>
                    <a:pt x="669" y="749"/>
                    <a:pt x="711" y="704"/>
                  </a:cubicBezTo>
                  <a:cubicBezTo>
                    <a:pt x="669" y="686"/>
                    <a:pt x="631" y="676"/>
                    <a:pt x="596" y="662"/>
                  </a:cubicBezTo>
                  <a:cubicBezTo>
                    <a:pt x="554" y="651"/>
                    <a:pt x="515" y="634"/>
                    <a:pt x="480" y="606"/>
                  </a:cubicBezTo>
                  <a:cubicBezTo>
                    <a:pt x="452" y="578"/>
                    <a:pt x="445" y="539"/>
                    <a:pt x="456" y="504"/>
                  </a:cubicBezTo>
                  <a:cubicBezTo>
                    <a:pt x="487" y="399"/>
                    <a:pt x="687" y="273"/>
                    <a:pt x="827" y="242"/>
                  </a:cubicBezTo>
                  <a:cubicBezTo>
                    <a:pt x="858" y="235"/>
                    <a:pt x="858" y="224"/>
                    <a:pt x="862" y="221"/>
                  </a:cubicBezTo>
                  <a:cubicBezTo>
                    <a:pt x="869" y="193"/>
                    <a:pt x="834" y="109"/>
                    <a:pt x="750" y="32"/>
                  </a:cubicBezTo>
                  <a:lnTo>
                    <a:pt x="7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55"/>
            <p:cNvSpPr/>
            <p:nvPr/>
          </p:nvSpPr>
          <p:spPr>
            <a:xfrm>
              <a:off x="6315793" y="3096239"/>
              <a:ext cx="3428" cy="3977"/>
            </a:xfrm>
            <a:custGeom>
              <a:avLst/>
              <a:gdLst/>
              <a:ahLst/>
              <a:cxnLst/>
              <a:rect l="l" t="t" r="r" b="b"/>
              <a:pathLst>
                <a:path w="131" h="152" extrusionOk="0">
                  <a:moveTo>
                    <a:pt x="130" y="1"/>
                  </a:moveTo>
                  <a:lnTo>
                    <a:pt x="130" y="1"/>
                  </a:lnTo>
                  <a:cubicBezTo>
                    <a:pt x="88" y="43"/>
                    <a:pt x="43" y="95"/>
                    <a:pt x="1" y="151"/>
                  </a:cubicBezTo>
                  <a:lnTo>
                    <a:pt x="4" y="151"/>
                  </a:lnTo>
                  <a:cubicBezTo>
                    <a:pt x="39" y="102"/>
                    <a:pt x="85" y="50"/>
                    <a:pt x="1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55"/>
            <p:cNvSpPr/>
            <p:nvPr/>
          </p:nvSpPr>
          <p:spPr>
            <a:xfrm>
              <a:off x="6226046" y="2999501"/>
              <a:ext cx="90610" cy="77715"/>
            </a:xfrm>
            <a:custGeom>
              <a:avLst/>
              <a:gdLst/>
              <a:ahLst/>
              <a:cxnLst/>
              <a:rect l="l" t="t" r="r" b="b"/>
              <a:pathLst>
                <a:path w="3463" h="2970" extrusionOk="0">
                  <a:moveTo>
                    <a:pt x="1068" y="1"/>
                  </a:moveTo>
                  <a:lnTo>
                    <a:pt x="1068" y="4"/>
                  </a:lnTo>
                  <a:cubicBezTo>
                    <a:pt x="1054" y="25"/>
                    <a:pt x="1036" y="43"/>
                    <a:pt x="1022" y="64"/>
                  </a:cubicBezTo>
                  <a:lnTo>
                    <a:pt x="1012" y="71"/>
                  </a:lnTo>
                  <a:cubicBezTo>
                    <a:pt x="998" y="92"/>
                    <a:pt x="984" y="106"/>
                    <a:pt x="966" y="123"/>
                  </a:cubicBezTo>
                  <a:lnTo>
                    <a:pt x="959" y="130"/>
                  </a:lnTo>
                  <a:cubicBezTo>
                    <a:pt x="942" y="148"/>
                    <a:pt x="928" y="165"/>
                    <a:pt x="910" y="179"/>
                  </a:cubicBezTo>
                  <a:lnTo>
                    <a:pt x="907" y="183"/>
                  </a:lnTo>
                  <a:cubicBezTo>
                    <a:pt x="889" y="197"/>
                    <a:pt x="875" y="214"/>
                    <a:pt x="858" y="228"/>
                  </a:cubicBezTo>
                  <a:cubicBezTo>
                    <a:pt x="840" y="239"/>
                    <a:pt x="826" y="253"/>
                    <a:pt x="809" y="263"/>
                  </a:cubicBezTo>
                  <a:lnTo>
                    <a:pt x="802" y="270"/>
                  </a:lnTo>
                  <a:lnTo>
                    <a:pt x="760" y="302"/>
                  </a:lnTo>
                  <a:lnTo>
                    <a:pt x="753" y="305"/>
                  </a:lnTo>
                  <a:lnTo>
                    <a:pt x="714" y="333"/>
                  </a:lnTo>
                  <a:lnTo>
                    <a:pt x="707" y="337"/>
                  </a:lnTo>
                  <a:lnTo>
                    <a:pt x="672" y="361"/>
                  </a:lnTo>
                  <a:cubicBezTo>
                    <a:pt x="644" y="379"/>
                    <a:pt x="616" y="400"/>
                    <a:pt x="588" y="421"/>
                  </a:cubicBezTo>
                  <a:cubicBezTo>
                    <a:pt x="546" y="463"/>
                    <a:pt x="494" y="494"/>
                    <a:pt x="441" y="519"/>
                  </a:cubicBezTo>
                  <a:cubicBezTo>
                    <a:pt x="329" y="582"/>
                    <a:pt x="291" y="610"/>
                    <a:pt x="301" y="666"/>
                  </a:cubicBezTo>
                  <a:cubicBezTo>
                    <a:pt x="340" y="855"/>
                    <a:pt x="273" y="1037"/>
                    <a:pt x="84" y="1261"/>
                  </a:cubicBezTo>
                  <a:cubicBezTo>
                    <a:pt x="56" y="1296"/>
                    <a:pt x="32" y="1338"/>
                    <a:pt x="21" y="1380"/>
                  </a:cubicBezTo>
                  <a:lnTo>
                    <a:pt x="21" y="1387"/>
                  </a:lnTo>
                  <a:cubicBezTo>
                    <a:pt x="18" y="1394"/>
                    <a:pt x="18" y="1405"/>
                    <a:pt x="14" y="1415"/>
                  </a:cubicBezTo>
                  <a:cubicBezTo>
                    <a:pt x="11" y="1426"/>
                    <a:pt x="14" y="1429"/>
                    <a:pt x="11" y="1433"/>
                  </a:cubicBezTo>
                  <a:cubicBezTo>
                    <a:pt x="7" y="1440"/>
                    <a:pt x="11" y="1443"/>
                    <a:pt x="11" y="1447"/>
                  </a:cubicBezTo>
                  <a:cubicBezTo>
                    <a:pt x="0" y="1573"/>
                    <a:pt x="14" y="1699"/>
                    <a:pt x="42" y="1818"/>
                  </a:cubicBezTo>
                  <a:lnTo>
                    <a:pt x="42" y="1828"/>
                  </a:lnTo>
                  <a:cubicBezTo>
                    <a:pt x="46" y="1849"/>
                    <a:pt x="49" y="1870"/>
                    <a:pt x="53" y="1891"/>
                  </a:cubicBezTo>
                  <a:lnTo>
                    <a:pt x="60" y="1891"/>
                  </a:lnTo>
                  <a:lnTo>
                    <a:pt x="88" y="1905"/>
                  </a:lnTo>
                  <a:lnTo>
                    <a:pt x="431" y="1905"/>
                  </a:lnTo>
                  <a:lnTo>
                    <a:pt x="441" y="1909"/>
                  </a:lnTo>
                  <a:lnTo>
                    <a:pt x="448" y="1912"/>
                  </a:lnTo>
                  <a:lnTo>
                    <a:pt x="455" y="1912"/>
                  </a:lnTo>
                  <a:lnTo>
                    <a:pt x="462" y="1916"/>
                  </a:lnTo>
                  <a:lnTo>
                    <a:pt x="469" y="1919"/>
                  </a:lnTo>
                  <a:lnTo>
                    <a:pt x="476" y="1923"/>
                  </a:lnTo>
                  <a:lnTo>
                    <a:pt x="483" y="1926"/>
                  </a:lnTo>
                  <a:lnTo>
                    <a:pt x="487" y="1926"/>
                  </a:lnTo>
                  <a:lnTo>
                    <a:pt x="494" y="1930"/>
                  </a:lnTo>
                  <a:lnTo>
                    <a:pt x="497" y="1930"/>
                  </a:lnTo>
                  <a:lnTo>
                    <a:pt x="504" y="1937"/>
                  </a:lnTo>
                  <a:lnTo>
                    <a:pt x="511" y="1944"/>
                  </a:lnTo>
                  <a:cubicBezTo>
                    <a:pt x="532" y="1895"/>
                    <a:pt x="550" y="1846"/>
                    <a:pt x="564" y="1797"/>
                  </a:cubicBezTo>
                  <a:cubicBezTo>
                    <a:pt x="595" y="1702"/>
                    <a:pt x="641" y="1643"/>
                    <a:pt x="704" y="1625"/>
                  </a:cubicBezTo>
                  <a:cubicBezTo>
                    <a:pt x="718" y="1620"/>
                    <a:pt x="734" y="1618"/>
                    <a:pt x="750" y="1618"/>
                  </a:cubicBezTo>
                  <a:cubicBezTo>
                    <a:pt x="803" y="1618"/>
                    <a:pt x="862" y="1644"/>
                    <a:pt x="924" y="1695"/>
                  </a:cubicBezTo>
                  <a:cubicBezTo>
                    <a:pt x="949" y="1716"/>
                    <a:pt x="970" y="1737"/>
                    <a:pt x="991" y="1758"/>
                  </a:cubicBezTo>
                  <a:cubicBezTo>
                    <a:pt x="1044" y="1812"/>
                    <a:pt x="1079" y="1843"/>
                    <a:pt x="1125" y="1843"/>
                  </a:cubicBezTo>
                  <a:cubicBezTo>
                    <a:pt x="1145" y="1843"/>
                    <a:pt x="1167" y="1837"/>
                    <a:pt x="1194" y="1825"/>
                  </a:cubicBezTo>
                  <a:cubicBezTo>
                    <a:pt x="1270" y="1786"/>
                    <a:pt x="1320" y="1770"/>
                    <a:pt x="1360" y="1770"/>
                  </a:cubicBezTo>
                  <a:cubicBezTo>
                    <a:pt x="1393" y="1770"/>
                    <a:pt x="1419" y="1781"/>
                    <a:pt x="1449" y="1800"/>
                  </a:cubicBezTo>
                  <a:cubicBezTo>
                    <a:pt x="1463" y="1811"/>
                    <a:pt x="1474" y="1818"/>
                    <a:pt x="1488" y="1821"/>
                  </a:cubicBezTo>
                  <a:cubicBezTo>
                    <a:pt x="1516" y="1826"/>
                    <a:pt x="1544" y="1830"/>
                    <a:pt x="1572" y="1830"/>
                  </a:cubicBezTo>
                  <a:cubicBezTo>
                    <a:pt x="1583" y="1830"/>
                    <a:pt x="1593" y="1829"/>
                    <a:pt x="1603" y="1828"/>
                  </a:cubicBezTo>
                  <a:cubicBezTo>
                    <a:pt x="1656" y="1828"/>
                    <a:pt x="1712" y="1825"/>
                    <a:pt x="1757" y="1821"/>
                  </a:cubicBezTo>
                  <a:cubicBezTo>
                    <a:pt x="1812" y="1817"/>
                    <a:pt x="1866" y="1814"/>
                    <a:pt x="1919" y="1814"/>
                  </a:cubicBezTo>
                  <a:cubicBezTo>
                    <a:pt x="1952" y="1814"/>
                    <a:pt x="1984" y="1815"/>
                    <a:pt x="2017" y="1818"/>
                  </a:cubicBezTo>
                  <a:cubicBezTo>
                    <a:pt x="2024" y="1818"/>
                    <a:pt x="2027" y="1821"/>
                    <a:pt x="2031" y="1821"/>
                  </a:cubicBezTo>
                  <a:lnTo>
                    <a:pt x="2038" y="1825"/>
                  </a:lnTo>
                  <a:lnTo>
                    <a:pt x="2048" y="1828"/>
                  </a:lnTo>
                  <a:lnTo>
                    <a:pt x="2059" y="1835"/>
                  </a:lnTo>
                  <a:lnTo>
                    <a:pt x="2066" y="1839"/>
                  </a:lnTo>
                  <a:lnTo>
                    <a:pt x="2080" y="1849"/>
                  </a:lnTo>
                  <a:lnTo>
                    <a:pt x="2087" y="1856"/>
                  </a:lnTo>
                  <a:lnTo>
                    <a:pt x="2104" y="1867"/>
                  </a:lnTo>
                  <a:lnTo>
                    <a:pt x="2111" y="1874"/>
                  </a:lnTo>
                  <a:lnTo>
                    <a:pt x="2132" y="1888"/>
                  </a:lnTo>
                  <a:lnTo>
                    <a:pt x="2139" y="1895"/>
                  </a:lnTo>
                  <a:lnTo>
                    <a:pt x="2160" y="1909"/>
                  </a:lnTo>
                  <a:lnTo>
                    <a:pt x="2171" y="1919"/>
                  </a:lnTo>
                  <a:lnTo>
                    <a:pt x="2192" y="1937"/>
                  </a:lnTo>
                  <a:lnTo>
                    <a:pt x="2202" y="1944"/>
                  </a:lnTo>
                  <a:lnTo>
                    <a:pt x="2223" y="1965"/>
                  </a:lnTo>
                  <a:lnTo>
                    <a:pt x="2234" y="1975"/>
                  </a:lnTo>
                  <a:lnTo>
                    <a:pt x="2255" y="1993"/>
                  </a:lnTo>
                  <a:lnTo>
                    <a:pt x="2269" y="2007"/>
                  </a:lnTo>
                  <a:lnTo>
                    <a:pt x="2293" y="2028"/>
                  </a:lnTo>
                  <a:lnTo>
                    <a:pt x="2307" y="2042"/>
                  </a:lnTo>
                  <a:lnTo>
                    <a:pt x="2332" y="2059"/>
                  </a:lnTo>
                  <a:lnTo>
                    <a:pt x="2346" y="2077"/>
                  </a:lnTo>
                  <a:lnTo>
                    <a:pt x="2367" y="2094"/>
                  </a:lnTo>
                  <a:lnTo>
                    <a:pt x="2388" y="2115"/>
                  </a:lnTo>
                  <a:lnTo>
                    <a:pt x="2405" y="2133"/>
                  </a:lnTo>
                  <a:lnTo>
                    <a:pt x="2430" y="2154"/>
                  </a:lnTo>
                  <a:lnTo>
                    <a:pt x="2440" y="2168"/>
                  </a:lnTo>
                  <a:lnTo>
                    <a:pt x="2472" y="2196"/>
                  </a:lnTo>
                  <a:lnTo>
                    <a:pt x="2479" y="2206"/>
                  </a:lnTo>
                  <a:lnTo>
                    <a:pt x="2514" y="2238"/>
                  </a:lnTo>
                  <a:lnTo>
                    <a:pt x="2524" y="2248"/>
                  </a:lnTo>
                  <a:cubicBezTo>
                    <a:pt x="2755" y="2476"/>
                    <a:pt x="3018" y="2752"/>
                    <a:pt x="3214" y="2959"/>
                  </a:cubicBezTo>
                  <a:lnTo>
                    <a:pt x="3217" y="2959"/>
                  </a:lnTo>
                  <a:cubicBezTo>
                    <a:pt x="3253" y="2965"/>
                    <a:pt x="3292" y="2970"/>
                    <a:pt x="3322" y="2970"/>
                  </a:cubicBezTo>
                  <a:cubicBezTo>
                    <a:pt x="3346" y="2970"/>
                    <a:pt x="3363" y="2967"/>
                    <a:pt x="3368" y="2959"/>
                  </a:cubicBezTo>
                  <a:lnTo>
                    <a:pt x="3375" y="2952"/>
                  </a:lnTo>
                  <a:lnTo>
                    <a:pt x="3378" y="2949"/>
                  </a:lnTo>
                  <a:lnTo>
                    <a:pt x="3382" y="2945"/>
                  </a:lnTo>
                  <a:lnTo>
                    <a:pt x="3385" y="2942"/>
                  </a:lnTo>
                  <a:lnTo>
                    <a:pt x="3396" y="2931"/>
                  </a:lnTo>
                  <a:lnTo>
                    <a:pt x="3410" y="2921"/>
                  </a:lnTo>
                  <a:lnTo>
                    <a:pt x="3417" y="2917"/>
                  </a:lnTo>
                  <a:lnTo>
                    <a:pt x="3427" y="2907"/>
                  </a:lnTo>
                  <a:lnTo>
                    <a:pt x="3438" y="2903"/>
                  </a:lnTo>
                  <a:lnTo>
                    <a:pt x="3452" y="2893"/>
                  </a:lnTo>
                  <a:lnTo>
                    <a:pt x="3462" y="2886"/>
                  </a:lnTo>
                  <a:cubicBezTo>
                    <a:pt x="3273" y="2696"/>
                    <a:pt x="3098" y="2493"/>
                    <a:pt x="2937" y="2283"/>
                  </a:cubicBezTo>
                  <a:cubicBezTo>
                    <a:pt x="2643" y="1912"/>
                    <a:pt x="2297" y="1713"/>
                    <a:pt x="2122" y="1713"/>
                  </a:cubicBezTo>
                  <a:cubicBezTo>
                    <a:pt x="1975" y="1713"/>
                    <a:pt x="1897" y="1573"/>
                    <a:pt x="1845" y="1475"/>
                  </a:cubicBezTo>
                  <a:cubicBezTo>
                    <a:pt x="1824" y="1436"/>
                    <a:pt x="1785" y="1366"/>
                    <a:pt x="1768" y="1363"/>
                  </a:cubicBezTo>
                  <a:cubicBezTo>
                    <a:pt x="1593" y="1342"/>
                    <a:pt x="1313" y="817"/>
                    <a:pt x="1306" y="498"/>
                  </a:cubicBezTo>
                  <a:cubicBezTo>
                    <a:pt x="1302" y="379"/>
                    <a:pt x="1211" y="193"/>
                    <a:pt x="1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55"/>
            <p:cNvSpPr/>
            <p:nvPr/>
          </p:nvSpPr>
          <p:spPr>
            <a:xfrm>
              <a:off x="6249857" y="3003269"/>
              <a:ext cx="1204" cy="1308"/>
            </a:xfrm>
            <a:custGeom>
              <a:avLst/>
              <a:gdLst/>
              <a:ahLst/>
              <a:cxnLst/>
              <a:rect l="l" t="t" r="r" b="b"/>
              <a:pathLst>
                <a:path w="46" h="50" extrusionOk="0">
                  <a:moveTo>
                    <a:pt x="46" y="0"/>
                  </a:moveTo>
                  <a:cubicBezTo>
                    <a:pt x="32" y="18"/>
                    <a:pt x="14" y="32"/>
                    <a:pt x="0" y="49"/>
                  </a:cubicBezTo>
                  <a:cubicBezTo>
                    <a:pt x="14" y="35"/>
                    <a:pt x="32" y="18"/>
                    <a:pt x="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55"/>
            <p:cNvSpPr/>
            <p:nvPr/>
          </p:nvSpPr>
          <p:spPr>
            <a:xfrm>
              <a:off x="6243629" y="3008659"/>
              <a:ext cx="942" cy="680"/>
            </a:xfrm>
            <a:custGeom>
              <a:avLst/>
              <a:gdLst/>
              <a:ahLst/>
              <a:cxnLst/>
              <a:rect l="l" t="t" r="r" b="b"/>
              <a:pathLst>
                <a:path w="36" h="26" extrusionOk="0">
                  <a:moveTo>
                    <a:pt x="0" y="25"/>
                  </a:moveTo>
                  <a:lnTo>
                    <a:pt x="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55"/>
            <p:cNvSpPr/>
            <p:nvPr/>
          </p:nvSpPr>
          <p:spPr>
            <a:xfrm>
              <a:off x="6247188" y="3005833"/>
              <a:ext cx="1230" cy="942"/>
            </a:xfrm>
            <a:custGeom>
              <a:avLst/>
              <a:gdLst/>
              <a:ahLst/>
              <a:cxnLst/>
              <a:rect l="l" t="t" r="r" b="b"/>
              <a:pathLst>
                <a:path w="47" h="36" extrusionOk="0">
                  <a:moveTo>
                    <a:pt x="1" y="35"/>
                  </a:moveTo>
                  <a:cubicBezTo>
                    <a:pt x="15" y="25"/>
                    <a:pt x="32" y="11"/>
                    <a:pt x="46" y="0"/>
                  </a:cubicBezTo>
                  <a:cubicBezTo>
                    <a:pt x="32" y="11"/>
                    <a:pt x="15" y="25"/>
                    <a:pt x="1" y="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55"/>
            <p:cNvSpPr/>
            <p:nvPr/>
          </p:nvSpPr>
          <p:spPr>
            <a:xfrm>
              <a:off x="6244728" y="3007848"/>
              <a:ext cx="1020" cy="759"/>
            </a:xfrm>
            <a:custGeom>
              <a:avLst/>
              <a:gdLst/>
              <a:ahLst/>
              <a:cxnLst/>
              <a:rect l="l" t="t" r="r" b="b"/>
              <a:pathLst>
                <a:path w="39" h="29" extrusionOk="0">
                  <a:moveTo>
                    <a:pt x="0" y="28"/>
                  </a:moveTo>
                  <a:lnTo>
                    <a:pt x="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55"/>
            <p:cNvSpPr/>
            <p:nvPr/>
          </p:nvSpPr>
          <p:spPr>
            <a:xfrm>
              <a:off x="6245906" y="3006932"/>
              <a:ext cx="1125" cy="837"/>
            </a:xfrm>
            <a:custGeom>
              <a:avLst/>
              <a:gdLst/>
              <a:ahLst/>
              <a:cxnLst/>
              <a:rect l="l" t="t" r="r" b="b"/>
              <a:pathLst>
                <a:path w="43" h="32" extrusionOk="0">
                  <a:moveTo>
                    <a:pt x="1" y="32"/>
                  </a:moveTo>
                  <a:lnTo>
                    <a:pt x="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55"/>
            <p:cNvSpPr/>
            <p:nvPr/>
          </p:nvSpPr>
          <p:spPr>
            <a:xfrm>
              <a:off x="6251322" y="3001699"/>
              <a:ext cx="1204" cy="1413"/>
            </a:xfrm>
            <a:custGeom>
              <a:avLst/>
              <a:gdLst/>
              <a:ahLst/>
              <a:cxnLst/>
              <a:rect l="l" t="t" r="r" b="b"/>
              <a:pathLst>
                <a:path w="46" h="54" extrusionOk="0">
                  <a:moveTo>
                    <a:pt x="0" y="53"/>
                  </a:moveTo>
                  <a:cubicBezTo>
                    <a:pt x="14" y="36"/>
                    <a:pt x="32" y="18"/>
                    <a:pt x="46" y="1"/>
                  </a:cubicBezTo>
                  <a:cubicBezTo>
                    <a:pt x="32" y="18"/>
                    <a:pt x="14" y="36"/>
                    <a:pt x="0" y="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55"/>
            <p:cNvSpPr/>
            <p:nvPr/>
          </p:nvSpPr>
          <p:spPr>
            <a:xfrm>
              <a:off x="6248470" y="3004630"/>
              <a:ext cx="1308" cy="1125"/>
            </a:xfrm>
            <a:custGeom>
              <a:avLst/>
              <a:gdLst/>
              <a:ahLst/>
              <a:cxnLst/>
              <a:rect l="l" t="t" r="r" b="b"/>
              <a:pathLst>
                <a:path w="50" h="43" extrusionOk="0">
                  <a:moveTo>
                    <a:pt x="1" y="43"/>
                  </a:moveTo>
                  <a:cubicBezTo>
                    <a:pt x="15" y="29"/>
                    <a:pt x="32" y="15"/>
                    <a:pt x="50" y="1"/>
                  </a:cubicBezTo>
                  <a:cubicBezTo>
                    <a:pt x="32" y="15"/>
                    <a:pt x="15" y="29"/>
                    <a:pt x="1" y="4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55"/>
            <p:cNvSpPr/>
            <p:nvPr/>
          </p:nvSpPr>
          <p:spPr>
            <a:xfrm>
              <a:off x="6252683" y="2999972"/>
              <a:ext cx="1308" cy="1491"/>
            </a:xfrm>
            <a:custGeom>
              <a:avLst/>
              <a:gdLst/>
              <a:ahLst/>
              <a:cxnLst/>
              <a:rect l="l" t="t" r="r" b="b"/>
              <a:pathLst>
                <a:path w="50" h="57" extrusionOk="0">
                  <a:moveTo>
                    <a:pt x="50" y="0"/>
                  </a:moveTo>
                  <a:cubicBezTo>
                    <a:pt x="32" y="18"/>
                    <a:pt x="18" y="39"/>
                    <a:pt x="1" y="56"/>
                  </a:cubicBezTo>
                  <a:cubicBezTo>
                    <a:pt x="18" y="39"/>
                    <a:pt x="32" y="21"/>
                    <a:pt x="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55"/>
            <p:cNvSpPr/>
            <p:nvPr/>
          </p:nvSpPr>
          <p:spPr>
            <a:xfrm>
              <a:off x="6226596" y="3032942"/>
              <a:ext cx="1675" cy="3140"/>
            </a:xfrm>
            <a:custGeom>
              <a:avLst/>
              <a:gdLst/>
              <a:ahLst/>
              <a:cxnLst/>
              <a:rect l="l" t="t" r="r" b="b"/>
              <a:pathLst>
                <a:path w="64" h="120" extrusionOk="0">
                  <a:moveTo>
                    <a:pt x="0" y="120"/>
                  </a:moveTo>
                  <a:cubicBezTo>
                    <a:pt x="14" y="74"/>
                    <a:pt x="35" y="32"/>
                    <a:pt x="63" y="1"/>
                  </a:cubicBezTo>
                  <a:cubicBezTo>
                    <a:pt x="35" y="32"/>
                    <a:pt x="14" y="74"/>
                    <a:pt x="0" y="12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55"/>
            <p:cNvSpPr/>
            <p:nvPr/>
          </p:nvSpPr>
          <p:spPr>
            <a:xfrm>
              <a:off x="6227145" y="3047700"/>
              <a:ext cx="392" cy="1675"/>
            </a:xfrm>
            <a:custGeom>
              <a:avLst/>
              <a:gdLst/>
              <a:ahLst/>
              <a:cxnLst/>
              <a:rect l="l" t="t" r="r" b="b"/>
              <a:pathLst>
                <a:path w="15" h="64" extrusionOk="0">
                  <a:moveTo>
                    <a:pt x="0" y="0"/>
                  </a:moveTo>
                  <a:cubicBezTo>
                    <a:pt x="7" y="21"/>
                    <a:pt x="11" y="46"/>
                    <a:pt x="14" y="63"/>
                  </a:cubicBezTo>
                  <a:cubicBezTo>
                    <a:pt x="11" y="42"/>
                    <a:pt x="7" y="1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55"/>
            <p:cNvSpPr/>
            <p:nvPr/>
          </p:nvSpPr>
          <p:spPr>
            <a:xfrm>
              <a:off x="6226308" y="3037442"/>
              <a:ext cx="26" cy="392"/>
            </a:xfrm>
            <a:custGeom>
              <a:avLst/>
              <a:gdLst/>
              <a:ahLst/>
              <a:cxnLst/>
              <a:rect l="l" t="t" r="r" b="b"/>
              <a:pathLst>
                <a:path w="1" h="15" extrusionOk="0">
                  <a:moveTo>
                    <a:pt x="1" y="14"/>
                  </a:moveTo>
                  <a:cubicBezTo>
                    <a:pt x="1" y="7"/>
                    <a:pt x="1" y="4"/>
                    <a:pt x="1" y="0"/>
                  </a:cubicBezTo>
                  <a:cubicBezTo>
                    <a:pt x="1" y="4"/>
                    <a:pt x="1" y="7"/>
                    <a:pt x="1"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55"/>
            <p:cNvSpPr/>
            <p:nvPr/>
          </p:nvSpPr>
          <p:spPr>
            <a:xfrm>
              <a:off x="6226413" y="3036160"/>
              <a:ext cx="209" cy="759"/>
            </a:xfrm>
            <a:custGeom>
              <a:avLst/>
              <a:gdLst/>
              <a:ahLst/>
              <a:cxnLst/>
              <a:rect l="l" t="t" r="r" b="b"/>
              <a:pathLst>
                <a:path w="8" h="29" extrusionOk="0">
                  <a:moveTo>
                    <a:pt x="7" y="0"/>
                  </a:moveTo>
                  <a:lnTo>
                    <a:pt x="7" y="0"/>
                  </a:lnTo>
                  <a:cubicBezTo>
                    <a:pt x="4" y="7"/>
                    <a:pt x="0" y="18"/>
                    <a:pt x="0" y="28"/>
                  </a:cubicBezTo>
                  <a:cubicBezTo>
                    <a:pt x="4" y="18"/>
                    <a:pt x="4" y="7"/>
                    <a:pt x="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55"/>
            <p:cNvSpPr/>
            <p:nvPr/>
          </p:nvSpPr>
          <p:spPr>
            <a:xfrm>
              <a:off x="6315348" y="3076195"/>
              <a:ext cx="105" cy="105"/>
            </a:xfrm>
            <a:custGeom>
              <a:avLst/>
              <a:gdLst/>
              <a:ahLst/>
              <a:cxnLst/>
              <a:rect l="l" t="t" r="r" b="b"/>
              <a:pathLst>
                <a:path w="4" h="4" extrusionOk="0">
                  <a:moveTo>
                    <a:pt x="4"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55"/>
            <p:cNvSpPr/>
            <p:nvPr/>
          </p:nvSpPr>
          <p:spPr>
            <a:xfrm>
              <a:off x="6316526" y="3075358"/>
              <a:ext cx="209" cy="209"/>
            </a:xfrm>
            <a:custGeom>
              <a:avLst/>
              <a:gdLst/>
              <a:ahLst/>
              <a:cxnLst/>
              <a:rect l="l" t="t" r="r" b="b"/>
              <a:pathLst>
                <a:path w="8" h="8" extrusionOk="0">
                  <a:moveTo>
                    <a:pt x="8" y="1"/>
                  </a:moveTo>
                  <a:lnTo>
                    <a:pt x="8" y="1"/>
                  </a:ln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55"/>
            <p:cNvSpPr/>
            <p:nvPr/>
          </p:nvSpPr>
          <p:spPr>
            <a:xfrm>
              <a:off x="6314616" y="3076823"/>
              <a:ext cx="26" cy="131"/>
            </a:xfrm>
            <a:custGeom>
              <a:avLst/>
              <a:gdLst/>
              <a:ahLst/>
              <a:cxnLst/>
              <a:rect l="l" t="t" r="r" b="b"/>
              <a:pathLst>
                <a:path w="1" h="5" extrusionOk="0">
                  <a:moveTo>
                    <a:pt x="0"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55"/>
            <p:cNvSpPr/>
            <p:nvPr/>
          </p:nvSpPr>
          <p:spPr>
            <a:xfrm>
              <a:off x="6315793" y="3075829"/>
              <a:ext cx="209" cy="105"/>
            </a:xfrm>
            <a:custGeom>
              <a:avLst/>
              <a:gdLst/>
              <a:ahLst/>
              <a:cxnLst/>
              <a:rect l="l" t="t" r="r" b="b"/>
              <a:pathLst>
                <a:path w="8" h="4" extrusionOk="0">
                  <a:moveTo>
                    <a:pt x="8"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55"/>
            <p:cNvSpPr/>
            <p:nvPr/>
          </p:nvSpPr>
          <p:spPr>
            <a:xfrm>
              <a:off x="6314982" y="3076561"/>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55"/>
            <p:cNvSpPr/>
            <p:nvPr/>
          </p:nvSpPr>
          <p:spPr>
            <a:xfrm>
              <a:off x="6314328" y="3077111"/>
              <a:ext cx="131" cy="26"/>
            </a:xfrm>
            <a:custGeom>
              <a:avLst/>
              <a:gdLst/>
              <a:ahLst/>
              <a:cxnLst/>
              <a:rect l="l" t="t" r="r" b="b"/>
              <a:pathLst>
                <a:path w="5" h="1" extrusionOk="0">
                  <a:moveTo>
                    <a:pt x="4"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55"/>
            <p:cNvSpPr/>
            <p:nvPr/>
          </p:nvSpPr>
          <p:spPr>
            <a:xfrm>
              <a:off x="6176202" y="3045947"/>
              <a:ext cx="208327" cy="161709"/>
            </a:xfrm>
            <a:custGeom>
              <a:avLst/>
              <a:gdLst/>
              <a:ahLst/>
              <a:cxnLst/>
              <a:rect l="l" t="t" r="r" b="b"/>
              <a:pathLst>
                <a:path w="7962" h="6180" extrusionOk="0">
                  <a:moveTo>
                    <a:pt x="2651" y="1"/>
                  </a:moveTo>
                  <a:cubicBezTo>
                    <a:pt x="2637" y="4"/>
                    <a:pt x="2623" y="22"/>
                    <a:pt x="2612" y="50"/>
                  </a:cubicBezTo>
                  <a:cubicBezTo>
                    <a:pt x="2609" y="60"/>
                    <a:pt x="2605" y="71"/>
                    <a:pt x="2602" y="81"/>
                  </a:cubicBezTo>
                  <a:cubicBezTo>
                    <a:pt x="2556" y="225"/>
                    <a:pt x="2528" y="312"/>
                    <a:pt x="2451" y="330"/>
                  </a:cubicBezTo>
                  <a:cubicBezTo>
                    <a:pt x="2443" y="332"/>
                    <a:pt x="2434" y="333"/>
                    <a:pt x="2425" y="333"/>
                  </a:cubicBezTo>
                  <a:cubicBezTo>
                    <a:pt x="2386" y="333"/>
                    <a:pt x="2348" y="313"/>
                    <a:pt x="2322" y="284"/>
                  </a:cubicBezTo>
                  <a:lnTo>
                    <a:pt x="2119" y="284"/>
                  </a:lnTo>
                  <a:cubicBezTo>
                    <a:pt x="2080" y="284"/>
                    <a:pt x="2035" y="284"/>
                    <a:pt x="1982" y="288"/>
                  </a:cubicBezTo>
                  <a:lnTo>
                    <a:pt x="1982" y="291"/>
                  </a:lnTo>
                  <a:cubicBezTo>
                    <a:pt x="1982" y="309"/>
                    <a:pt x="1982" y="323"/>
                    <a:pt x="1979" y="337"/>
                  </a:cubicBezTo>
                  <a:lnTo>
                    <a:pt x="1979" y="340"/>
                  </a:lnTo>
                  <a:cubicBezTo>
                    <a:pt x="1979" y="358"/>
                    <a:pt x="1975" y="372"/>
                    <a:pt x="1972" y="389"/>
                  </a:cubicBezTo>
                  <a:lnTo>
                    <a:pt x="1972" y="396"/>
                  </a:lnTo>
                  <a:cubicBezTo>
                    <a:pt x="1968" y="410"/>
                    <a:pt x="1965" y="428"/>
                    <a:pt x="1958" y="442"/>
                  </a:cubicBezTo>
                  <a:lnTo>
                    <a:pt x="1954" y="449"/>
                  </a:lnTo>
                  <a:cubicBezTo>
                    <a:pt x="1951" y="466"/>
                    <a:pt x="1947" y="480"/>
                    <a:pt x="1940" y="494"/>
                  </a:cubicBezTo>
                  <a:lnTo>
                    <a:pt x="1940" y="498"/>
                  </a:lnTo>
                  <a:cubicBezTo>
                    <a:pt x="1937" y="512"/>
                    <a:pt x="1930" y="526"/>
                    <a:pt x="1923" y="540"/>
                  </a:cubicBezTo>
                  <a:lnTo>
                    <a:pt x="1919" y="547"/>
                  </a:lnTo>
                  <a:cubicBezTo>
                    <a:pt x="1916" y="561"/>
                    <a:pt x="1909" y="575"/>
                    <a:pt x="1902" y="589"/>
                  </a:cubicBezTo>
                  <a:lnTo>
                    <a:pt x="1898" y="599"/>
                  </a:lnTo>
                  <a:lnTo>
                    <a:pt x="1881" y="638"/>
                  </a:lnTo>
                  <a:lnTo>
                    <a:pt x="1874" y="648"/>
                  </a:lnTo>
                  <a:lnTo>
                    <a:pt x="1856" y="683"/>
                  </a:lnTo>
                  <a:cubicBezTo>
                    <a:pt x="1818" y="757"/>
                    <a:pt x="1782" y="834"/>
                    <a:pt x="1782" y="872"/>
                  </a:cubicBezTo>
                  <a:cubicBezTo>
                    <a:pt x="1782" y="1033"/>
                    <a:pt x="1625" y="1209"/>
                    <a:pt x="1478" y="1209"/>
                  </a:cubicBezTo>
                  <a:cubicBezTo>
                    <a:pt x="1450" y="1216"/>
                    <a:pt x="1387" y="1317"/>
                    <a:pt x="1348" y="1377"/>
                  </a:cubicBezTo>
                  <a:lnTo>
                    <a:pt x="1310" y="1433"/>
                  </a:lnTo>
                  <a:cubicBezTo>
                    <a:pt x="1275" y="1492"/>
                    <a:pt x="1233" y="1545"/>
                    <a:pt x="1187" y="1594"/>
                  </a:cubicBezTo>
                  <a:cubicBezTo>
                    <a:pt x="1142" y="1639"/>
                    <a:pt x="1131" y="1716"/>
                    <a:pt x="1124" y="1800"/>
                  </a:cubicBezTo>
                  <a:cubicBezTo>
                    <a:pt x="1124" y="1811"/>
                    <a:pt x="1124" y="1825"/>
                    <a:pt x="1121" y="1835"/>
                  </a:cubicBezTo>
                  <a:cubicBezTo>
                    <a:pt x="1110" y="1951"/>
                    <a:pt x="1103" y="2073"/>
                    <a:pt x="1012" y="2140"/>
                  </a:cubicBezTo>
                  <a:cubicBezTo>
                    <a:pt x="963" y="2175"/>
                    <a:pt x="918" y="2203"/>
                    <a:pt x="865" y="2227"/>
                  </a:cubicBezTo>
                  <a:cubicBezTo>
                    <a:pt x="834" y="2241"/>
                    <a:pt x="806" y="2259"/>
                    <a:pt x="778" y="2276"/>
                  </a:cubicBezTo>
                  <a:lnTo>
                    <a:pt x="781" y="2280"/>
                  </a:lnTo>
                  <a:cubicBezTo>
                    <a:pt x="806" y="2304"/>
                    <a:pt x="823" y="2336"/>
                    <a:pt x="823" y="2371"/>
                  </a:cubicBezTo>
                  <a:cubicBezTo>
                    <a:pt x="827" y="2444"/>
                    <a:pt x="781" y="2521"/>
                    <a:pt x="732" y="2595"/>
                  </a:cubicBezTo>
                  <a:cubicBezTo>
                    <a:pt x="694" y="2651"/>
                    <a:pt x="662" y="2710"/>
                    <a:pt x="641" y="2773"/>
                  </a:cubicBezTo>
                  <a:cubicBezTo>
                    <a:pt x="634" y="2794"/>
                    <a:pt x="631" y="2812"/>
                    <a:pt x="631" y="2833"/>
                  </a:cubicBezTo>
                  <a:cubicBezTo>
                    <a:pt x="631" y="2840"/>
                    <a:pt x="620" y="3411"/>
                    <a:pt x="543" y="3491"/>
                  </a:cubicBezTo>
                  <a:cubicBezTo>
                    <a:pt x="523" y="3511"/>
                    <a:pt x="498" y="3517"/>
                    <a:pt x="460" y="3517"/>
                  </a:cubicBezTo>
                  <a:cubicBezTo>
                    <a:pt x="437" y="3517"/>
                    <a:pt x="409" y="3515"/>
                    <a:pt x="375" y="3512"/>
                  </a:cubicBezTo>
                  <a:cubicBezTo>
                    <a:pt x="348" y="3511"/>
                    <a:pt x="311" y="3509"/>
                    <a:pt x="272" y="3509"/>
                  </a:cubicBezTo>
                  <a:cubicBezTo>
                    <a:pt x="211" y="3509"/>
                    <a:pt x="148" y="3514"/>
                    <a:pt x="127" y="3533"/>
                  </a:cubicBezTo>
                  <a:cubicBezTo>
                    <a:pt x="127" y="3533"/>
                    <a:pt x="123" y="3537"/>
                    <a:pt x="123" y="3544"/>
                  </a:cubicBezTo>
                  <a:cubicBezTo>
                    <a:pt x="123" y="3621"/>
                    <a:pt x="92" y="3694"/>
                    <a:pt x="36" y="3747"/>
                  </a:cubicBezTo>
                  <a:cubicBezTo>
                    <a:pt x="1" y="3785"/>
                    <a:pt x="1" y="3789"/>
                    <a:pt x="15" y="3820"/>
                  </a:cubicBezTo>
                  <a:cubicBezTo>
                    <a:pt x="32" y="3852"/>
                    <a:pt x="130" y="3883"/>
                    <a:pt x="207" y="3904"/>
                  </a:cubicBezTo>
                  <a:cubicBezTo>
                    <a:pt x="333" y="3936"/>
                    <a:pt x="477" y="3974"/>
                    <a:pt x="526" y="4097"/>
                  </a:cubicBezTo>
                  <a:cubicBezTo>
                    <a:pt x="561" y="4163"/>
                    <a:pt x="610" y="4223"/>
                    <a:pt x="669" y="4275"/>
                  </a:cubicBezTo>
                  <a:lnTo>
                    <a:pt x="697" y="4303"/>
                  </a:lnTo>
                  <a:cubicBezTo>
                    <a:pt x="809" y="4415"/>
                    <a:pt x="935" y="4541"/>
                    <a:pt x="998" y="4706"/>
                  </a:cubicBezTo>
                  <a:cubicBezTo>
                    <a:pt x="1089" y="4947"/>
                    <a:pt x="1331" y="5070"/>
                    <a:pt x="1443" y="5070"/>
                  </a:cubicBezTo>
                  <a:cubicBezTo>
                    <a:pt x="1446" y="5069"/>
                    <a:pt x="1449" y="5069"/>
                    <a:pt x="1452" y="5069"/>
                  </a:cubicBezTo>
                  <a:cubicBezTo>
                    <a:pt x="1460" y="5069"/>
                    <a:pt x="1467" y="5071"/>
                    <a:pt x="1474" y="5073"/>
                  </a:cubicBezTo>
                  <a:cubicBezTo>
                    <a:pt x="1499" y="5077"/>
                    <a:pt x="1516" y="5087"/>
                    <a:pt x="1534" y="5108"/>
                  </a:cubicBezTo>
                  <a:cubicBezTo>
                    <a:pt x="1572" y="5154"/>
                    <a:pt x="1565" y="5227"/>
                    <a:pt x="1544" y="5347"/>
                  </a:cubicBezTo>
                  <a:cubicBezTo>
                    <a:pt x="1544" y="5364"/>
                    <a:pt x="1541" y="5385"/>
                    <a:pt x="1537" y="5403"/>
                  </a:cubicBezTo>
                  <a:cubicBezTo>
                    <a:pt x="1530" y="5424"/>
                    <a:pt x="1527" y="5448"/>
                    <a:pt x="1523" y="5473"/>
                  </a:cubicBezTo>
                  <a:lnTo>
                    <a:pt x="1520" y="5490"/>
                  </a:lnTo>
                  <a:cubicBezTo>
                    <a:pt x="1516" y="5515"/>
                    <a:pt x="1513" y="5543"/>
                    <a:pt x="1509" y="5571"/>
                  </a:cubicBezTo>
                  <a:lnTo>
                    <a:pt x="1516" y="5574"/>
                  </a:lnTo>
                  <a:cubicBezTo>
                    <a:pt x="1521" y="5567"/>
                    <a:pt x="1527" y="5565"/>
                    <a:pt x="1534" y="5565"/>
                  </a:cubicBezTo>
                  <a:cubicBezTo>
                    <a:pt x="1546" y="5565"/>
                    <a:pt x="1561" y="5571"/>
                    <a:pt x="1576" y="5578"/>
                  </a:cubicBezTo>
                  <a:lnTo>
                    <a:pt x="1590" y="5581"/>
                  </a:lnTo>
                  <a:lnTo>
                    <a:pt x="1604" y="5588"/>
                  </a:lnTo>
                  <a:cubicBezTo>
                    <a:pt x="1614" y="5595"/>
                    <a:pt x="1625" y="5599"/>
                    <a:pt x="1635" y="5606"/>
                  </a:cubicBezTo>
                  <a:cubicBezTo>
                    <a:pt x="1639" y="5606"/>
                    <a:pt x="1642" y="5606"/>
                    <a:pt x="1646" y="5609"/>
                  </a:cubicBezTo>
                  <a:cubicBezTo>
                    <a:pt x="1688" y="5616"/>
                    <a:pt x="1730" y="5620"/>
                    <a:pt x="1775" y="5623"/>
                  </a:cubicBezTo>
                  <a:lnTo>
                    <a:pt x="1800" y="5623"/>
                  </a:lnTo>
                  <a:cubicBezTo>
                    <a:pt x="1947" y="5630"/>
                    <a:pt x="2112" y="5637"/>
                    <a:pt x="2203" y="5721"/>
                  </a:cubicBezTo>
                  <a:cubicBezTo>
                    <a:pt x="2332" y="5833"/>
                    <a:pt x="2700" y="6068"/>
                    <a:pt x="2791" y="6068"/>
                  </a:cubicBezTo>
                  <a:cubicBezTo>
                    <a:pt x="2896" y="6068"/>
                    <a:pt x="3323" y="6120"/>
                    <a:pt x="3442" y="6180"/>
                  </a:cubicBezTo>
                  <a:cubicBezTo>
                    <a:pt x="3470" y="6155"/>
                    <a:pt x="3494" y="6131"/>
                    <a:pt x="3515" y="6103"/>
                  </a:cubicBezTo>
                  <a:cubicBezTo>
                    <a:pt x="3582" y="6022"/>
                    <a:pt x="3662" y="5949"/>
                    <a:pt x="3753" y="5893"/>
                  </a:cubicBezTo>
                  <a:cubicBezTo>
                    <a:pt x="3876" y="5821"/>
                    <a:pt x="4046" y="5752"/>
                    <a:pt x="4169" y="5752"/>
                  </a:cubicBezTo>
                  <a:cubicBezTo>
                    <a:pt x="4197" y="5752"/>
                    <a:pt x="4222" y="5755"/>
                    <a:pt x="4244" y="5763"/>
                  </a:cubicBezTo>
                  <a:cubicBezTo>
                    <a:pt x="4275" y="5774"/>
                    <a:pt x="4303" y="5798"/>
                    <a:pt x="4317" y="5830"/>
                  </a:cubicBezTo>
                  <a:cubicBezTo>
                    <a:pt x="4338" y="5865"/>
                    <a:pt x="4370" y="5893"/>
                    <a:pt x="4405" y="5907"/>
                  </a:cubicBezTo>
                  <a:cubicBezTo>
                    <a:pt x="4419" y="5912"/>
                    <a:pt x="4434" y="5915"/>
                    <a:pt x="4448" y="5915"/>
                  </a:cubicBezTo>
                  <a:cubicBezTo>
                    <a:pt x="4463" y="5915"/>
                    <a:pt x="4478" y="5912"/>
                    <a:pt x="4492" y="5907"/>
                  </a:cubicBezTo>
                  <a:cubicBezTo>
                    <a:pt x="4580" y="5872"/>
                    <a:pt x="4667" y="5847"/>
                    <a:pt x="4755" y="5830"/>
                  </a:cubicBezTo>
                  <a:lnTo>
                    <a:pt x="4776" y="5823"/>
                  </a:lnTo>
                  <a:lnTo>
                    <a:pt x="4793" y="5823"/>
                  </a:lnTo>
                  <a:lnTo>
                    <a:pt x="4944" y="5791"/>
                  </a:lnTo>
                  <a:lnTo>
                    <a:pt x="4944" y="5795"/>
                  </a:lnTo>
                  <a:cubicBezTo>
                    <a:pt x="5035" y="5774"/>
                    <a:pt x="5129" y="5760"/>
                    <a:pt x="5224" y="5756"/>
                  </a:cubicBezTo>
                  <a:lnTo>
                    <a:pt x="5245" y="5756"/>
                  </a:lnTo>
                  <a:cubicBezTo>
                    <a:pt x="5287" y="5732"/>
                    <a:pt x="5329" y="5700"/>
                    <a:pt x="5367" y="5665"/>
                  </a:cubicBezTo>
                  <a:cubicBezTo>
                    <a:pt x="5500" y="5553"/>
                    <a:pt x="5707" y="5378"/>
                    <a:pt x="5956" y="5378"/>
                  </a:cubicBezTo>
                  <a:cubicBezTo>
                    <a:pt x="6043" y="5378"/>
                    <a:pt x="6113" y="5382"/>
                    <a:pt x="6173" y="5385"/>
                  </a:cubicBezTo>
                  <a:cubicBezTo>
                    <a:pt x="6220" y="5388"/>
                    <a:pt x="6259" y="5390"/>
                    <a:pt x="6293" y="5390"/>
                  </a:cubicBezTo>
                  <a:cubicBezTo>
                    <a:pt x="6391" y="5390"/>
                    <a:pt x="6443" y="5371"/>
                    <a:pt x="6516" y="5291"/>
                  </a:cubicBezTo>
                  <a:cubicBezTo>
                    <a:pt x="6645" y="5147"/>
                    <a:pt x="7779" y="4002"/>
                    <a:pt x="7961" y="3841"/>
                  </a:cubicBezTo>
                  <a:cubicBezTo>
                    <a:pt x="7916" y="3831"/>
                    <a:pt x="7870" y="3824"/>
                    <a:pt x="7825" y="3824"/>
                  </a:cubicBezTo>
                  <a:cubicBezTo>
                    <a:pt x="7737" y="3824"/>
                    <a:pt x="7478" y="3824"/>
                    <a:pt x="7048" y="3649"/>
                  </a:cubicBezTo>
                  <a:cubicBezTo>
                    <a:pt x="6649" y="3488"/>
                    <a:pt x="6054" y="3288"/>
                    <a:pt x="5956" y="3267"/>
                  </a:cubicBezTo>
                  <a:cubicBezTo>
                    <a:pt x="5871" y="3246"/>
                    <a:pt x="5794" y="3158"/>
                    <a:pt x="5710" y="3064"/>
                  </a:cubicBezTo>
                  <a:cubicBezTo>
                    <a:pt x="5668" y="3015"/>
                    <a:pt x="5623" y="2969"/>
                    <a:pt x="5574" y="2931"/>
                  </a:cubicBezTo>
                  <a:cubicBezTo>
                    <a:pt x="5490" y="2889"/>
                    <a:pt x="5374" y="2714"/>
                    <a:pt x="5297" y="2577"/>
                  </a:cubicBezTo>
                  <a:cubicBezTo>
                    <a:pt x="5248" y="2493"/>
                    <a:pt x="5213" y="2423"/>
                    <a:pt x="5203" y="2402"/>
                  </a:cubicBezTo>
                  <a:cubicBezTo>
                    <a:pt x="5199" y="2395"/>
                    <a:pt x="5199" y="2385"/>
                    <a:pt x="5196" y="2378"/>
                  </a:cubicBezTo>
                  <a:cubicBezTo>
                    <a:pt x="5192" y="2332"/>
                    <a:pt x="5206" y="2287"/>
                    <a:pt x="5227" y="2245"/>
                  </a:cubicBezTo>
                  <a:lnTo>
                    <a:pt x="5238" y="2231"/>
                  </a:lnTo>
                  <a:lnTo>
                    <a:pt x="5241" y="2220"/>
                  </a:lnTo>
                  <a:cubicBezTo>
                    <a:pt x="5248" y="2210"/>
                    <a:pt x="5255" y="2199"/>
                    <a:pt x="5262" y="2185"/>
                  </a:cubicBezTo>
                  <a:lnTo>
                    <a:pt x="5234" y="2164"/>
                  </a:lnTo>
                  <a:lnTo>
                    <a:pt x="5231" y="2161"/>
                  </a:lnTo>
                  <a:cubicBezTo>
                    <a:pt x="5224" y="2154"/>
                    <a:pt x="5213" y="2150"/>
                    <a:pt x="5210" y="2147"/>
                  </a:cubicBezTo>
                  <a:lnTo>
                    <a:pt x="5206" y="2147"/>
                  </a:lnTo>
                  <a:cubicBezTo>
                    <a:pt x="5199" y="2143"/>
                    <a:pt x="5192" y="2140"/>
                    <a:pt x="5189" y="2136"/>
                  </a:cubicBezTo>
                  <a:cubicBezTo>
                    <a:pt x="5178" y="2133"/>
                    <a:pt x="5171" y="2129"/>
                    <a:pt x="5161" y="2129"/>
                  </a:cubicBezTo>
                  <a:cubicBezTo>
                    <a:pt x="5157" y="2129"/>
                    <a:pt x="5154" y="2129"/>
                    <a:pt x="5150" y="2133"/>
                  </a:cubicBezTo>
                  <a:lnTo>
                    <a:pt x="5140" y="2136"/>
                  </a:lnTo>
                  <a:lnTo>
                    <a:pt x="5133" y="2143"/>
                  </a:lnTo>
                  <a:cubicBezTo>
                    <a:pt x="5062" y="2189"/>
                    <a:pt x="4982" y="2212"/>
                    <a:pt x="4899" y="2212"/>
                  </a:cubicBezTo>
                  <a:cubicBezTo>
                    <a:pt x="4874" y="2212"/>
                    <a:pt x="4849" y="2210"/>
                    <a:pt x="4825" y="2206"/>
                  </a:cubicBezTo>
                  <a:cubicBezTo>
                    <a:pt x="4783" y="2196"/>
                    <a:pt x="4751" y="2171"/>
                    <a:pt x="4730" y="2136"/>
                  </a:cubicBezTo>
                  <a:cubicBezTo>
                    <a:pt x="4685" y="2049"/>
                    <a:pt x="4615" y="1765"/>
                    <a:pt x="4758" y="1601"/>
                  </a:cubicBezTo>
                  <a:cubicBezTo>
                    <a:pt x="4765" y="1590"/>
                    <a:pt x="4776" y="1580"/>
                    <a:pt x="4786" y="1566"/>
                  </a:cubicBezTo>
                  <a:lnTo>
                    <a:pt x="4793" y="1559"/>
                  </a:lnTo>
                  <a:lnTo>
                    <a:pt x="4821" y="1520"/>
                  </a:lnTo>
                  <a:lnTo>
                    <a:pt x="4828" y="1510"/>
                  </a:lnTo>
                  <a:lnTo>
                    <a:pt x="4853" y="1478"/>
                  </a:lnTo>
                  <a:lnTo>
                    <a:pt x="4860" y="1468"/>
                  </a:lnTo>
                  <a:lnTo>
                    <a:pt x="4884" y="1429"/>
                  </a:lnTo>
                  <a:lnTo>
                    <a:pt x="4895" y="1415"/>
                  </a:lnTo>
                  <a:lnTo>
                    <a:pt x="4919" y="1380"/>
                  </a:lnTo>
                  <a:lnTo>
                    <a:pt x="4926" y="1370"/>
                  </a:lnTo>
                  <a:lnTo>
                    <a:pt x="4947" y="1338"/>
                  </a:lnTo>
                  <a:lnTo>
                    <a:pt x="4951" y="1331"/>
                  </a:lnTo>
                  <a:lnTo>
                    <a:pt x="4975" y="1296"/>
                  </a:lnTo>
                  <a:lnTo>
                    <a:pt x="4996" y="1261"/>
                  </a:lnTo>
                  <a:lnTo>
                    <a:pt x="4870" y="1132"/>
                  </a:lnTo>
                  <a:lnTo>
                    <a:pt x="4863" y="1121"/>
                  </a:lnTo>
                  <a:cubicBezTo>
                    <a:pt x="4429" y="666"/>
                    <a:pt x="3988" y="232"/>
                    <a:pt x="3904" y="193"/>
                  </a:cubicBezTo>
                  <a:lnTo>
                    <a:pt x="3862" y="193"/>
                  </a:lnTo>
                  <a:cubicBezTo>
                    <a:pt x="3813" y="193"/>
                    <a:pt x="3743" y="197"/>
                    <a:pt x="3676" y="204"/>
                  </a:cubicBezTo>
                  <a:cubicBezTo>
                    <a:pt x="3603" y="208"/>
                    <a:pt x="3541" y="212"/>
                    <a:pt x="3490" y="212"/>
                  </a:cubicBezTo>
                  <a:cubicBezTo>
                    <a:pt x="3427" y="212"/>
                    <a:pt x="3380" y="207"/>
                    <a:pt x="3347" y="193"/>
                  </a:cubicBezTo>
                  <a:cubicBezTo>
                    <a:pt x="3330" y="186"/>
                    <a:pt x="3309" y="176"/>
                    <a:pt x="3291" y="162"/>
                  </a:cubicBezTo>
                  <a:cubicBezTo>
                    <a:pt x="3282" y="156"/>
                    <a:pt x="3275" y="152"/>
                    <a:pt x="3265" y="152"/>
                  </a:cubicBezTo>
                  <a:cubicBezTo>
                    <a:pt x="3248" y="152"/>
                    <a:pt x="3223" y="162"/>
                    <a:pt x="3165" y="190"/>
                  </a:cubicBezTo>
                  <a:cubicBezTo>
                    <a:pt x="3116" y="214"/>
                    <a:pt x="3073" y="224"/>
                    <a:pt x="3034" y="224"/>
                  </a:cubicBezTo>
                  <a:cubicBezTo>
                    <a:pt x="2932" y="224"/>
                    <a:pt x="2862" y="155"/>
                    <a:pt x="2808" y="99"/>
                  </a:cubicBezTo>
                  <a:cubicBezTo>
                    <a:pt x="2787" y="81"/>
                    <a:pt x="2770" y="64"/>
                    <a:pt x="2752" y="46"/>
                  </a:cubicBezTo>
                  <a:lnTo>
                    <a:pt x="2731" y="29"/>
                  </a:lnTo>
                  <a:cubicBezTo>
                    <a:pt x="2710" y="15"/>
                    <a:pt x="2686" y="4"/>
                    <a:pt x="26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55"/>
            <p:cNvSpPr/>
            <p:nvPr/>
          </p:nvSpPr>
          <p:spPr>
            <a:xfrm>
              <a:off x="6312967" y="3104219"/>
              <a:ext cx="288" cy="392"/>
            </a:xfrm>
            <a:custGeom>
              <a:avLst/>
              <a:gdLst/>
              <a:ahLst/>
              <a:cxnLst/>
              <a:rect l="l" t="t" r="r" b="b"/>
              <a:pathLst>
                <a:path w="11" h="15" extrusionOk="0">
                  <a:moveTo>
                    <a:pt x="11" y="0"/>
                  </a:moveTo>
                  <a:lnTo>
                    <a:pt x="0"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55"/>
            <p:cNvSpPr/>
            <p:nvPr/>
          </p:nvSpPr>
          <p:spPr>
            <a:xfrm>
              <a:off x="6314799" y="3113273"/>
              <a:ext cx="7248" cy="9368"/>
            </a:xfrm>
            <a:custGeom>
              <a:avLst/>
              <a:gdLst/>
              <a:ahLst/>
              <a:cxnLst/>
              <a:rect l="l" t="t" r="r" b="b"/>
              <a:pathLst>
                <a:path w="277" h="358" extrusionOk="0">
                  <a:moveTo>
                    <a:pt x="0" y="1"/>
                  </a:moveTo>
                  <a:cubicBezTo>
                    <a:pt x="81" y="141"/>
                    <a:pt x="193" y="316"/>
                    <a:pt x="277" y="358"/>
                  </a:cubicBezTo>
                  <a:cubicBezTo>
                    <a:pt x="193" y="312"/>
                    <a:pt x="81" y="137"/>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55"/>
            <p:cNvSpPr/>
            <p:nvPr/>
          </p:nvSpPr>
          <p:spPr>
            <a:xfrm>
              <a:off x="6312130" y="3108066"/>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55"/>
            <p:cNvSpPr/>
            <p:nvPr/>
          </p:nvSpPr>
          <p:spPr>
            <a:xfrm>
              <a:off x="6313334" y="3103016"/>
              <a:ext cx="576" cy="942"/>
            </a:xfrm>
            <a:custGeom>
              <a:avLst/>
              <a:gdLst/>
              <a:ahLst/>
              <a:cxnLst/>
              <a:rect l="l" t="t" r="r" b="b"/>
              <a:pathLst>
                <a:path w="22" h="36" extrusionOk="0">
                  <a:moveTo>
                    <a:pt x="0" y="36"/>
                  </a:moveTo>
                  <a:cubicBezTo>
                    <a:pt x="7" y="25"/>
                    <a:pt x="14" y="11"/>
                    <a:pt x="21" y="1"/>
                  </a:cubicBezTo>
                  <a:lnTo>
                    <a:pt x="21" y="1"/>
                  </a:lnTo>
                  <a:cubicBezTo>
                    <a:pt x="14" y="11"/>
                    <a:pt x="7" y="25"/>
                    <a:pt x="0" y="3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55"/>
            <p:cNvSpPr/>
            <p:nvPr/>
          </p:nvSpPr>
          <p:spPr>
            <a:xfrm>
              <a:off x="6301428" y="3198288"/>
              <a:ext cx="288" cy="26"/>
            </a:xfrm>
            <a:custGeom>
              <a:avLst/>
              <a:gdLst/>
              <a:ahLst/>
              <a:cxnLst/>
              <a:rect l="l" t="t" r="r" b="b"/>
              <a:pathLst>
                <a:path w="11" h="1" extrusionOk="0">
                  <a:moveTo>
                    <a:pt x="0" y="1"/>
                  </a:moveTo>
                  <a:lnTo>
                    <a:pt x="7" y="1"/>
                  </a:ln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55"/>
            <p:cNvSpPr/>
            <p:nvPr/>
          </p:nvSpPr>
          <p:spPr>
            <a:xfrm>
              <a:off x="6300696" y="3198393"/>
              <a:ext cx="576" cy="105"/>
            </a:xfrm>
            <a:custGeom>
              <a:avLst/>
              <a:gdLst/>
              <a:ahLst/>
              <a:cxnLst/>
              <a:rect l="l" t="t" r="r" b="b"/>
              <a:pathLst>
                <a:path w="22" h="4" extrusionOk="0">
                  <a:moveTo>
                    <a:pt x="0" y="4"/>
                  </a:moveTo>
                  <a:lnTo>
                    <a:pt x="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55"/>
            <p:cNvSpPr/>
            <p:nvPr/>
          </p:nvSpPr>
          <p:spPr>
            <a:xfrm>
              <a:off x="6305536" y="3196457"/>
              <a:ext cx="7352" cy="1047"/>
            </a:xfrm>
            <a:custGeom>
              <a:avLst/>
              <a:gdLst/>
              <a:ahLst/>
              <a:cxnLst/>
              <a:rect l="l" t="t" r="r" b="b"/>
              <a:pathLst>
                <a:path w="281" h="40" extrusionOk="0">
                  <a:moveTo>
                    <a:pt x="1" y="39"/>
                  </a:moveTo>
                  <a:lnTo>
                    <a:pt x="1" y="39"/>
                  </a:lnTo>
                  <a:cubicBezTo>
                    <a:pt x="92" y="18"/>
                    <a:pt x="186" y="8"/>
                    <a:pt x="281" y="1"/>
                  </a:cubicBezTo>
                  <a:cubicBezTo>
                    <a:pt x="186" y="8"/>
                    <a:pt x="92" y="18"/>
                    <a:pt x="1" y="3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55"/>
            <p:cNvSpPr/>
            <p:nvPr/>
          </p:nvSpPr>
          <p:spPr>
            <a:xfrm>
              <a:off x="6225680" y="3059605"/>
              <a:ext cx="471" cy="1125"/>
            </a:xfrm>
            <a:custGeom>
              <a:avLst/>
              <a:gdLst/>
              <a:ahLst/>
              <a:cxnLst/>
              <a:rect l="l" t="t" r="r" b="b"/>
              <a:pathLst>
                <a:path w="18" h="43" extrusionOk="0">
                  <a:moveTo>
                    <a:pt x="0" y="42"/>
                  </a:moveTo>
                  <a:cubicBezTo>
                    <a:pt x="4" y="28"/>
                    <a:pt x="11" y="14"/>
                    <a:pt x="18" y="0"/>
                  </a:cubicBezTo>
                  <a:cubicBezTo>
                    <a:pt x="11" y="14"/>
                    <a:pt x="4" y="28"/>
                    <a:pt x="0" y="4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55"/>
            <p:cNvSpPr/>
            <p:nvPr/>
          </p:nvSpPr>
          <p:spPr>
            <a:xfrm>
              <a:off x="6225026" y="3060966"/>
              <a:ext cx="497" cy="1047"/>
            </a:xfrm>
            <a:custGeom>
              <a:avLst/>
              <a:gdLst/>
              <a:ahLst/>
              <a:cxnLst/>
              <a:rect l="l" t="t" r="r" b="b"/>
              <a:pathLst>
                <a:path w="19" h="40" extrusionOk="0">
                  <a:moveTo>
                    <a:pt x="1" y="39"/>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55"/>
            <p:cNvSpPr/>
            <p:nvPr/>
          </p:nvSpPr>
          <p:spPr>
            <a:xfrm>
              <a:off x="6226230" y="3058323"/>
              <a:ext cx="471" cy="1125"/>
            </a:xfrm>
            <a:custGeom>
              <a:avLst/>
              <a:gdLst/>
              <a:ahLst/>
              <a:cxnLst/>
              <a:rect l="l" t="t" r="r" b="b"/>
              <a:pathLst>
                <a:path w="18" h="43" extrusionOk="0">
                  <a:moveTo>
                    <a:pt x="0" y="42"/>
                  </a:moveTo>
                  <a:cubicBezTo>
                    <a:pt x="4" y="28"/>
                    <a:pt x="11" y="14"/>
                    <a:pt x="18" y="0"/>
                  </a:cubicBezTo>
                  <a:cubicBezTo>
                    <a:pt x="11" y="14"/>
                    <a:pt x="4" y="28"/>
                    <a:pt x="0" y="4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55"/>
            <p:cNvSpPr/>
            <p:nvPr/>
          </p:nvSpPr>
          <p:spPr>
            <a:xfrm>
              <a:off x="6226674" y="3057041"/>
              <a:ext cx="392" cy="1204"/>
            </a:xfrm>
            <a:custGeom>
              <a:avLst/>
              <a:gdLst/>
              <a:ahLst/>
              <a:cxnLst/>
              <a:rect l="l" t="t" r="r" b="b"/>
              <a:pathLst>
                <a:path w="15" h="46" extrusionOk="0">
                  <a:moveTo>
                    <a:pt x="1" y="46"/>
                  </a:moveTo>
                  <a:cubicBezTo>
                    <a:pt x="8" y="28"/>
                    <a:pt x="11" y="14"/>
                    <a:pt x="15" y="0"/>
                  </a:cubicBezTo>
                  <a:cubicBezTo>
                    <a:pt x="11" y="14"/>
                    <a:pt x="8" y="28"/>
                    <a:pt x="1" y="4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55"/>
            <p:cNvSpPr/>
            <p:nvPr/>
          </p:nvSpPr>
          <p:spPr>
            <a:xfrm>
              <a:off x="6224398" y="3062248"/>
              <a:ext cx="471" cy="942"/>
            </a:xfrm>
            <a:custGeom>
              <a:avLst/>
              <a:gdLst/>
              <a:ahLst/>
              <a:cxnLst/>
              <a:rect l="l" t="t" r="r" b="b"/>
              <a:pathLst>
                <a:path w="18" h="36" extrusionOk="0">
                  <a:moveTo>
                    <a:pt x="0" y="36"/>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55"/>
            <p:cNvSpPr/>
            <p:nvPr/>
          </p:nvSpPr>
          <p:spPr>
            <a:xfrm>
              <a:off x="6227145" y="3055654"/>
              <a:ext cx="392" cy="1125"/>
            </a:xfrm>
            <a:custGeom>
              <a:avLst/>
              <a:gdLst/>
              <a:ahLst/>
              <a:cxnLst/>
              <a:rect l="l" t="t" r="r" b="b"/>
              <a:pathLst>
                <a:path w="15" h="43" extrusionOk="0">
                  <a:moveTo>
                    <a:pt x="0" y="43"/>
                  </a:moveTo>
                  <a:cubicBezTo>
                    <a:pt x="4" y="29"/>
                    <a:pt x="11" y="15"/>
                    <a:pt x="14" y="1"/>
                  </a:cubicBezTo>
                  <a:cubicBezTo>
                    <a:pt x="11" y="15"/>
                    <a:pt x="4" y="29"/>
                    <a:pt x="0" y="4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55"/>
            <p:cNvSpPr/>
            <p:nvPr/>
          </p:nvSpPr>
          <p:spPr>
            <a:xfrm>
              <a:off x="6189677" y="3152392"/>
              <a:ext cx="3768" cy="4710"/>
            </a:xfrm>
            <a:custGeom>
              <a:avLst/>
              <a:gdLst/>
              <a:ahLst/>
              <a:cxnLst/>
              <a:rect l="l" t="t" r="r" b="b"/>
              <a:pathLst>
                <a:path w="144" h="180" extrusionOk="0">
                  <a:moveTo>
                    <a:pt x="0" y="1"/>
                  </a:moveTo>
                  <a:cubicBezTo>
                    <a:pt x="35" y="67"/>
                    <a:pt x="84" y="130"/>
                    <a:pt x="144" y="179"/>
                  </a:cubicBezTo>
                  <a:cubicBezTo>
                    <a:pt x="84" y="130"/>
                    <a:pt x="35" y="67"/>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55"/>
            <p:cNvSpPr/>
            <p:nvPr/>
          </p:nvSpPr>
          <p:spPr>
            <a:xfrm>
              <a:off x="6227773" y="3052907"/>
              <a:ext cx="131" cy="1125"/>
            </a:xfrm>
            <a:custGeom>
              <a:avLst/>
              <a:gdLst/>
              <a:ahLst/>
              <a:cxnLst/>
              <a:rect l="l" t="t" r="r" b="b"/>
              <a:pathLst>
                <a:path w="5" h="43" extrusionOk="0">
                  <a:moveTo>
                    <a:pt x="1" y="43"/>
                  </a:moveTo>
                  <a:cubicBezTo>
                    <a:pt x="1" y="29"/>
                    <a:pt x="4" y="15"/>
                    <a:pt x="4" y="1"/>
                  </a:cubicBezTo>
                  <a:cubicBezTo>
                    <a:pt x="4" y="15"/>
                    <a:pt x="1" y="29"/>
                    <a:pt x="1" y="4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55"/>
            <p:cNvSpPr/>
            <p:nvPr/>
          </p:nvSpPr>
          <p:spPr>
            <a:xfrm>
              <a:off x="6227512" y="3054189"/>
              <a:ext cx="288" cy="1230"/>
            </a:xfrm>
            <a:custGeom>
              <a:avLst/>
              <a:gdLst/>
              <a:ahLst/>
              <a:cxnLst/>
              <a:rect l="l" t="t" r="r" b="b"/>
              <a:pathLst>
                <a:path w="11" h="47" extrusionOk="0">
                  <a:moveTo>
                    <a:pt x="0" y="46"/>
                  </a:moveTo>
                  <a:cubicBezTo>
                    <a:pt x="4" y="32"/>
                    <a:pt x="7" y="15"/>
                    <a:pt x="11" y="1"/>
                  </a:cubicBezTo>
                  <a:cubicBezTo>
                    <a:pt x="7" y="15"/>
                    <a:pt x="4" y="32"/>
                    <a:pt x="0" y="4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55"/>
            <p:cNvSpPr/>
            <p:nvPr/>
          </p:nvSpPr>
          <p:spPr>
            <a:xfrm>
              <a:off x="6215685" y="3188397"/>
              <a:ext cx="105" cy="497"/>
            </a:xfrm>
            <a:custGeom>
              <a:avLst/>
              <a:gdLst/>
              <a:ahLst/>
              <a:cxnLst/>
              <a:rect l="l" t="t" r="r" b="b"/>
              <a:pathLst>
                <a:path w="4" h="19" extrusionOk="0">
                  <a:moveTo>
                    <a:pt x="0" y="1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55"/>
            <p:cNvSpPr/>
            <p:nvPr/>
          </p:nvSpPr>
          <p:spPr>
            <a:xfrm>
              <a:off x="6214481" y="3177957"/>
              <a:ext cx="2590" cy="7274"/>
            </a:xfrm>
            <a:custGeom>
              <a:avLst/>
              <a:gdLst/>
              <a:ahLst/>
              <a:cxnLst/>
              <a:rect l="l" t="t" r="r" b="b"/>
              <a:pathLst>
                <a:path w="99" h="278" extrusionOk="0">
                  <a:moveTo>
                    <a:pt x="57" y="35"/>
                  </a:moveTo>
                  <a:cubicBezTo>
                    <a:pt x="43" y="18"/>
                    <a:pt x="22" y="4"/>
                    <a:pt x="1" y="0"/>
                  </a:cubicBezTo>
                  <a:cubicBezTo>
                    <a:pt x="22" y="4"/>
                    <a:pt x="43" y="18"/>
                    <a:pt x="57" y="35"/>
                  </a:cubicBezTo>
                  <a:cubicBezTo>
                    <a:pt x="99" y="84"/>
                    <a:pt x="92" y="154"/>
                    <a:pt x="71" y="277"/>
                  </a:cubicBezTo>
                  <a:cubicBezTo>
                    <a:pt x="92" y="154"/>
                    <a:pt x="99" y="84"/>
                    <a:pt x="57" y="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55"/>
            <p:cNvSpPr/>
            <p:nvPr/>
          </p:nvSpPr>
          <p:spPr>
            <a:xfrm>
              <a:off x="6215319" y="3191066"/>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55"/>
            <p:cNvSpPr/>
            <p:nvPr/>
          </p:nvSpPr>
          <p:spPr>
            <a:xfrm>
              <a:off x="6197369" y="3106784"/>
              <a:ext cx="26" cy="576"/>
            </a:xfrm>
            <a:custGeom>
              <a:avLst/>
              <a:gdLst/>
              <a:ahLst/>
              <a:cxnLst/>
              <a:rect l="l" t="t" r="r" b="b"/>
              <a:pathLst>
                <a:path w="1" h="22" extrusionOk="0">
                  <a:moveTo>
                    <a:pt x="0" y="0"/>
                  </a:moveTo>
                  <a:cubicBezTo>
                    <a:pt x="0" y="7"/>
                    <a:pt x="0" y="14"/>
                    <a:pt x="0" y="21"/>
                  </a:cubicBezTo>
                  <a:cubicBezTo>
                    <a:pt x="0" y="14"/>
                    <a:pt x="0" y="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55"/>
            <p:cNvSpPr/>
            <p:nvPr/>
          </p:nvSpPr>
          <p:spPr>
            <a:xfrm>
              <a:off x="6311136" y="3101550"/>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55"/>
            <p:cNvSpPr/>
            <p:nvPr/>
          </p:nvSpPr>
          <p:spPr>
            <a:xfrm>
              <a:off x="6302161" y="3085249"/>
              <a:ext cx="288" cy="392"/>
            </a:xfrm>
            <a:custGeom>
              <a:avLst/>
              <a:gdLst/>
              <a:ahLst/>
              <a:cxnLst/>
              <a:rect l="l" t="t" r="r" b="b"/>
              <a:pathLst>
                <a:path w="11" h="15" extrusionOk="0">
                  <a:moveTo>
                    <a:pt x="11" y="1"/>
                  </a:moveTo>
                  <a:lnTo>
                    <a:pt x="0"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55"/>
            <p:cNvSpPr/>
            <p:nvPr/>
          </p:nvSpPr>
          <p:spPr>
            <a:xfrm>
              <a:off x="6304804" y="3081585"/>
              <a:ext cx="209" cy="314"/>
            </a:xfrm>
            <a:custGeom>
              <a:avLst/>
              <a:gdLst/>
              <a:ahLst/>
              <a:cxnLst/>
              <a:rect l="l" t="t" r="r" b="b"/>
              <a:pathLst>
                <a:path w="8" h="12" extrusionOk="0">
                  <a:moveTo>
                    <a:pt x="8" y="1"/>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55"/>
            <p:cNvSpPr/>
            <p:nvPr/>
          </p:nvSpPr>
          <p:spPr>
            <a:xfrm>
              <a:off x="6301245" y="3086531"/>
              <a:ext cx="209" cy="314"/>
            </a:xfrm>
            <a:custGeom>
              <a:avLst/>
              <a:gdLst/>
              <a:ahLst/>
              <a:cxnLst/>
              <a:rect l="l" t="t" r="r" b="b"/>
              <a:pathLst>
                <a:path w="8" h="12" extrusionOk="0">
                  <a:moveTo>
                    <a:pt x="7"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55"/>
            <p:cNvSpPr/>
            <p:nvPr/>
          </p:nvSpPr>
          <p:spPr>
            <a:xfrm>
              <a:off x="6310848" y="3101550"/>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55"/>
            <p:cNvSpPr/>
            <p:nvPr/>
          </p:nvSpPr>
          <p:spPr>
            <a:xfrm>
              <a:off x="6302972" y="3084150"/>
              <a:ext cx="314" cy="392"/>
            </a:xfrm>
            <a:custGeom>
              <a:avLst/>
              <a:gdLst/>
              <a:ahLst/>
              <a:cxnLst/>
              <a:rect l="l" t="t" r="r" b="b"/>
              <a:pathLst>
                <a:path w="12" h="15" extrusionOk="0">
                  <a:moveTo>
                    <a:pt x="11"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55"/>
            <p:cNvSpPr/>
            <p:nvPr/>
          </p:nvSpPr>
          <p:spPr>
            <a:xfrm>
              <a:off x="6310586" y="3101655"/>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55"/>
            <p:cNvSpPr/>
            <p:nvPr/>
          </p:nvSpPr>
          <p:spPr>
            <a:xfrm>
              <a:off x="6311868" y="3101655"/>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55"/>
            <p:cNvSpPr/>
            <p:nvPr/>
          </p:nvSpPr>
          <p:spPr>
            <a:xfrm>
              <a:off x="6305458" y="3080591"/>
              <a:ext cx="209" cy="209"/>
            </a:xfrm>
            <a:custGeom>
              <a:avLst/>
              <a:gdLst/>
              <a:ahLst/>
              <a:cxnLst/>
              <a:rect l="l" t="t" r="r" b="b"/>
              <a:pathLst>
                <a:path w="8" h="8" extrusionOk="0">
                  <a:moveTo>
                    <a:pt x="7"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55"/>
            <p:cNvSpPr/>
            <p:nvPr/>
          </p:nvSpPr>
          <p:spPr>
            <a:xfrm>
              <a:off x="6313046" y="3102388"/>
              <a:ext cx="131" cy="26"/>
            </a:xfrm>
            <a:custGeom>
              <a:avLst/>
              <a:gdLst/>
              <a:ahLst/>
              <a:cxnLst/>
              <a:rect l="l" t="t" r="r" b="b"/>
              <a:pathLst>
                <a:path w="5" h="1" extrusionOk="0">
                  <a:moveTo>
                    <a:pt x="1" y="0"/>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55"/>
            <p:cNvSpPr/>
            <p:nvPr/>
          </p:nvSpPr>
          <p:spPr>
            <a:xfrm>
              <a:off x="6312418" y="3101917"/>
              <a:ext cx="105" cy="26"/>
            </a:xfrm>
            <a:custGeom>
              <a:avLst/>
              <a:gdLst/>
              <a:ahLst/>
              <a:cxnLst/>
              <a:rect l="l" t="t" r="r" b="b"/>
              <a:pathLst>
                <a:path w="4" h="1" extrusionOk="0">
                  <a:moveTo>
                    <a:pt x="0" y="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55"/>
            <p:cNvSpPr/>
            <p:nvPr/>
          </p:nvSpPr>
          <p:spPr>
            <a:xfrm>
              <a:off x="6303809" y="3082789"/>
              <a:ext cx="392" cy="471"/>
            </a:xfrm>
            <a:custGeom>
              <a:avLst/>
              <a:gdLst/>
              <a:ahLst/>
              <a:cxnLst/>
              <a:rect l="l" t="t" r="r" b="b"/>
              <a:pathLst>
                <a:path w="15" h="18" extrusionOk="0">
                  <a:moveTo>
                    <a:pt x="14" y="0"/>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55"/>
            <p:cNvSpPr/>
            <p:nvPr/>
          </p:nvSpPr>
          <p:spPr>
            <a:xfrm>
              <a:off x="6306269" y="3079571"/>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55"/>
            <p:cNvSpPr/>
            <p:nvPr/>
          </p:nvSpPr>
          <p:spPr>
            <a:xfrm>
              <a:off x="6313883" y="3103016"/>
              <a:ext cx="26" cy="26"/>
            </a:xfrm>
            <a:custGeom>
              <a:avLst/>
              <a:gdLst/>
              <a:ahLst/>
              <a:cxnLst/>
              <a:rect l="l" t="t" r="r" b="b"/>
              <a:pathLst>
                <a:path w="1" h="1" extrusionOk="0">
                  <a:moveTo>
                    <a:pt x="0"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55"/>
            <p:cNvSpPr/>
            <p:nvPr/>
          </p:nvSpPr>
          <p:spPr>
            <a:xfrm>
              <a:off x="6235283" y="3052724"/>
              <a:ext cx="314" cy="26"/>
            </a:xfrm>
            <a:custGeom>
              <a:avLst/>
              <a:gdLst/>
              <a:ahLst/>
              <a:cxnLst/>
              <a:rect l="l" t="t" r="r" b="b"/>
              <a:pathLst>
                <a:path w="12" h="1" extrusionOk="0">
                  <a:moveTo>
                    <a:pt x="1" y="1"/>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55"/>
            <p:cNvSpPr/>
            <p:nvPr/>
          </p:nvSpPr>
          <p:spPr>
            <a:xfrm>
              <a:off x="6303522" y="3075358"/>
              <a:ext cx="3323" cy="3428"/>
            </a:xfrm>
            <a:custGeom>
              <a:avLst/>
              <a:gdLst/>
              <a:ahLst/>
              <a:cxnLst/>
              <a:rect l="l" t="t" r="r" b="b"/>
              <a:pathLst>
                <a:path w="127" h="131" extrusionOk="0">
                  <a:moveTo>
                    <a:pt x="127" y="130"/>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55"/>
            <p:cNvSpPr/>
            <p:nvPr/>
          </p:nvSpPr>
          <p:spPr>
            <a:xfrm>
              <a:off x="6236748" y="3053012"/>
              <a:ext cx="131" cy="26"/>
            </a:xfrm>
            <a:custGeom>
              <a:avLst/>
              <a:gdLst/>
              <a:ahLst/>
              <a:cxnLst/>
              <a:rect l="l" t="t" r="r" b="b"/>
              <a:pathLst>
                <a:path w="5" h="1" extrusionOk="0">
                  <a:moveTo>
                    <a:pt x="1" y="0"/>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55"/>
            <p:cNvSpPr/>
            <p:nvPr/>
          </p:nvSpPr>
          <p:spPr>
            <a:xfrm>
              <a:off x="6236670" y="3053012"/>
              <a:ext cx="105" cy="26"/>
            </a:xfrm>
            <a:custGeom>
              <a:avLst/>
              <a:gdLst/>
              <a:ahLst/>
              <a:cxnLst/>
              <a:rect l="l" t="t" r="r" b="b"/>
              <a:pathLst>
                <a:path w="4" h="1" extrusionOk="0">
                  <a:moveTo>
                    <a:pt x="0" y="0"/>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55"/>
            <p:cNvSpPr/>
            <p:nvPr/>
          </p:nvSpPr>
          <p:spPr>
            <a:xfrm>
              <a:off x="6236303" y="3052907"/>
              <a:ext cx="209" cy="26"/>
            </a:xfrm>
            <a:custGeom>
              <a:avLst/>
              <a:gdLst/>
              <a:ahLst/>
              <a:cxnLst/>
              <a:rect l="l" t="t" r="r" b="b"/>
              <a:pathLst>
                <a:path w="8" h="1" extrusionOk="0">
                  <a:moveTo>
                    <a:pt x="0" y="1"/>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55"/>
            <p:cNvSpPr/>
            <p:nvPr/>
          </p:nvSpPr>
          <p:spPr>
            <a:xfrm>
              <a:off x="6227878" y="3052645"/>
              <a:ext cx="3585" cy="105"/>
            </a:xfrm>
            <a:custGeom>
              <a:avLst/>
              <a:gdLst/>
              <a:ahLst/>
              <a:cxnLst/>
              <a:rect l="l" t="t" r="r" b="b"/>
              <a:pathLst>
                <a:path w="137" h="4" extrusionOk="0">
                  <a:moveTo>
                    <a:pt x="0" y="4"/>
                  </a:moveTo>
                  <a:lnTo>
                    <a:pt x="0" y="4"/>
                  </a:lnTo>
                  <a:cubicBezTo>
                    <a:pt x="53" y="0"/>
                    <a:pt x="98" y="0"/>
                    <a:pt x="137" y="0"/>
                  </a:cubicBezTo>
                  <a:cubicBezTo>
                    <a:pt x="98" y="0"/>
                    <a:pt x="53" y="0"/>
                    <a:pt x="0"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55"/>
            <p:cNvSpPr/>
            <p:nvPr/>
          </p:nvSpPr>
          <p:spPr>
            <a:xfrm>
              <a:off x="6235649" y="3052828"/>
              <a:ext cx="314" cy="26"/>
            </a:xfrm>
            <a:custGeom>
              <a:avLst/>
              <a:gdLst/>
              <a:ahLst/>
              <a:cxnLst/>
              <a:rect l="l" t="t" r="r" b="b"/>
              <a:pathLst>
                <a:path w="12" h="1" extrusionOk="0">
                  <a:moveTo>
                    <a:pt x="1" y="0"/>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55"/>
            <p:cNvSpPr/>
            <p:nvPr/>
          </p:nvSpPr>
          <p:spPr>
            <a:xfrm>
              <a:off x="6236565" y="3052907"/>
              <a:ext cx="131" cy="26"/>
            </a:xfrm>
            <a:custGeom>
              <a:avLst/>
              <a:gdLst/>
              <a:ahLst/>
              <a:cxnLst/>
              <a:rect l="l" t="t" r="r" b="b"/>
              <a:pathLst>
                <a:path w="5" h="1" extrusionOk="0">
                  <a:moveTo>
                    <a:pt x="1" y="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55"/>
            <p:cNvSpPr/>
            <p:nvPr/>
          </p:nvSpPr>
          <p:spPr>
            <a:xfrm>
              <a:off x="6236015" y="3052828"/>
              <a:ext cx="209" cy="26"/>
            </a:xfrm>
            <a:custGeom>
              <a:avLst/>
              <a:gdLst/>
              <a:ahLst/>
              <a:cxnLst/>
              <a:rect l="l" t="t" r="r" b="b"/>
              <a:pathLst>
                <a:path w="8" h="1" extrusionOk="0">
                  <a:moveTo>
                    <a:pt x="1" y="0"/>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55"/>
            <p:cNvSpPr/>
            <p:nvPr/>
          </p:nvSpPr>
          <p:spPr>
            <a:xfrm>
              <a:off x="6278246" y="3050814"/>
              <a:ext cx="25040" cy="24283"/>
            </a:xfrm>
            <a:custGeom>
              <a:avLst/>
              <a:gdLst/>
              <a:ahLst/>
              <a:cxnLst/>
              <a:rect l="l" t="t" r="r" b="b"/>
              <a:pathLst>
                <a:path w="957" h="928" extrusionOk="0">
                  <a:moveTo>
                    <a:pt x="1" y="0"/>
                  </a:moveTo>
                  <a:lnTo>
                    <a:pt x="1" y="0"/>
                  </a:lnTo>
                  <a:cubicBezTo>
                    <a:pt x="41" y="20"/>
                    <a:pt x="172" y="138"/>
                    <a:pt x="347" y="308"/>
                  </a:cubicBezTo>
                  <a:lnTo>
                    <a:pt x="347" y="308"/>
                  </a:lnTo>
                  <a:cubicBezTo>
                    <a:pt x="173" y="138"/>
                    <a:pt x="43" y="20"/>
                    <a:pt x="1" y="0"/>
                  </a:cubicBezTo>
                  <a:close/>
                  <a:moveTo>
                    <a:pt x="347" y="308"/>
                  </a:moveTo>
                  <a:lnTo>
                    <a:pt x="347" y="308"/>
                  </a:lnTo>
                  <a:cubicBezTo>
                    <a:pt x="521" y="478"/>
                    <a:pt x="739" y="700"/>
                    <a:pt x="956" y="928"/>
                  </a:cubicBezTo>
                  <a:cubicBezTo>
                    <a:pt x="741" y="700"/>
                    <a:pt x="522" y="478"/>
                    <a:pt x="347" y="30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55"/>
            <p:cNvSpPr/>
            <p:nvPr/>
          </p:nvSpPr>
          <p:spPr>
            <a:xfrm>
              <a:off x="6245723" y="3045580"/>
              <a:ext cx="1779" cy="863"/>
            </a:xfrm>
            <a:custGeom>
              <a:avLst/>
              <a:gdLst/>
              <a:ahLst/>
              <a:cxnLst/>
              <a:rect l="l" t="t" r="r" b="b"/>
              <a:pathLst>
                <a:path w="68" h="33" extrusionOk="0">
                  <a:moveTo>
                    <a:pt x="1" y="1"/>
                  </a:moveTo>
                  <a:cubicBezTo>
                    <a:pt x="25" y="4"/>
                    <a:pt x="50" y="15"/>
                    <a:pt x="67" y="32"/>
                  </a:cubicBezTo>
                  <a:cubicBezTo>
                    <a:pt x="50" y="15"/>
                    <a:pt x="25" y="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55"/>
            <p:cNvSpPr/>
            <p:nvPr/>
          </p:nvSpPr>
          <p:spPr>
            <a:xfrm>
              <a:off x="6233451" y="3052645"/>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55"/>
            <p:cNvSpPr/>
            <p:nvPr/>
          </p:nvSpPr>
          <p:spPr>
            <a:xfrm>
              <a:off x="6234184" y="3052645"/>
              <a:ext cx="392" cy="26"/>
            </a:xfrm>
            <a:custGeom>
              <a:avLst/>
              <a:gdLst/>
              <a:ahLst/>
              <a:cxnLst/>
              <a:rect l="l" t="t" r="r" b="b"/>
              <a:pathLst>
                <a:path w="15" h="1" extrusionOk="0">
                  <a:moveTo>
                    <a:pt x="1" y="0"/>
                  </a:moveTo>
                  <a:lnTo>
                    <a:pt x="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55"/>
            <p:cNvSpPr/>
            <p:nvPr/>
          </p:nvSpPr>
          <p:spPr>
            <a:xfrm>
              <a:off x="6232640" y="3052645"/>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55"/>
            <p:cNvSpPr/>
            <p:nvPr/>
          </p:nvSpPr>
          <p:spPr>
            <a:xfrm>
              <a:off x="6231541" y="3052645"/>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55"/>
            <p:cNvSpPr/>
            <p:nvPr/>
          </p:nvSpPr>
          <p:spPr>
            <a:xfrm>
              <a:off x="6272280" y="3050709"/>
              <a:ext cx="4893" cy="209"/>
            </a:xfrm>
            <a:custGeom>
              <a:avLst/>
              <a:gdLst/>
              <a:ahLst/>
              <a:cxnLst/>
              <a:rect l="l" t="t" r="r" b="b"/>
              <a:pathLst>
                <a:path w="187" h="8" extrusionOk="0">
                  <a:moveTo>
                    <a:pt x="1" y="8"/>
                  </a:moveTo>
                  <a:cubicBezTo>
                    <a:pt x="67" y="4"/>
                    <a:pt x="134" y="1"/>
                    <a:pt x="186" y="1"/>
                  </a:cubicBezTo>
                  <a:cubicBezTo>
                    <a:pt x="134" y="1"/>
                    <a:pt x="67" y="4"/>
                    <a:pt x="1" y="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55"/>
            <p:cNvSpPr/>
            <p:nvPr/>
          </p:nvSpPr>
          <p:spPr>
            <a:xfrm>
              <a:off x="6234733" y="3052724"/>
              <a:ext cx="392" cy="26"/>
            </a:xfrm>
            <a:custGeom>
              <a:avLst/>
              <a:gdLst/>
              <a:ahLst/>
              <a:cxnLst/>
              <a:rect l="l" t="t" r="r" b="b"/>
              <a:pathLst>
                <a:path w="15" h="1" extrusionOk="0">
                  <a:moveTo>
                    <a:pt x="1" y="1"/>
                  </a:moveTo>
                  <a:lnTo>
                    <a:pt x="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55"/>
            <p:cNvSpPr/>
            <p:nvPr/>
          </p:nvSpPr>
          <p:spPr>
            <a:xfrm>
              <a:off x="6209170" y="2738516"/>
              <a:ext cx="15987" cy="22294"/>
            </a:xfrm>
            <a:custGeom>
              <a:avLst/>
              <a:gdLst/>
              <a:ahLst/>
              <a:cxnLst/>
              <a:rect l="l" t="t" r="r" b="b"/>
              <a:pathLst>
                <a:path w="611" h="852" extrusionOk="0">
                  <a:moveTo>
                    <a:pt x="386" y="1"/>
                  </a:moveTo>
                  <a:lnTo>
                    <a:pt x="386" y="8"/>
                  </a:lnTo>
                  <a:cubicBezTo>
                    <a:pt x="386" y="123"/>
                    <a:pt x="284" y="295"/>
                    <a:pt x="169" y="495"/>
                  </a:cubicBezTo>
                  <a:cubicBezTo>
                    <a:pt x="109" y="593"/>
                    <a:pt x="50" y="694"/>
                    <a:pt x="1" y="792"/>
                  </a:cubicBezTo>
                  <a:lnTo>
                    <a:pt x="144" y="852"/>
                  </a:lnTo>
                  <a:lnTo>
                    <a:pt x="155" y="834"/>
                  </a:lnTo>
                  <a:lnTo>
                    <a:pt x="169" y="813"/>
                  </a:lnTo>
                  <a:lnTo>
                    <a:pt x="186" y="782"/>
                  </a:lnTo>
                  <a:lnTo>
                    <a:pt x="204" y="754"/>
                  </a:lnTo>
                  <a:lnTo>
                    <a:pt x="221" y="722"/>
                  </a:lnTo>
                  <a:lnTo>
                    <a:pt x="235" y="705"/>
                  </a:lnTo>
                  <a:lnTo>
                    <a:pt x="253" y="680"/>
                  </a:lnTo>
                  <a:lnTo>
                    <a:pt x="263" y="663"/>
                  </a:lnTo>
                  <a:lnTo>
                    <a:pt x="281" y="638"/>
                  </a:lnTo>
                  <a:lnTo>
                    <a:pt x="295" y="617"/>
                  </a:lnTo>
                  <a:lnTo>
                    <a:pt x="309" y="596"/>
                  </a:lnTo>
                  <a:lnTo>
                    <a:pt x="323" y="579"/>
                  </a:lnTo>
                  <a:lnTo>
                    <a:pt x="340" y="554"/>
                  </a:lnTo>
                  <a:lnTo>
                    <a:pt x="351" y="537"/>
                  </a:lnTo>
                  <a:lnTo>
                    <a:pt x="368" y="516"/>
                  </a:lnTo>
                  <a:lnTo>
                    <a:pt x="382" y="498"/>
                  </a:lnTo>
                  <a:lnTo>
                    <a:pt x="396" y="477"/>
                  </a:lnTo>
                  <a:lnTo>
                    <a:pt x="410" y="463"/>
                  </a:lnTo>
                  <a:lnTo>
                    <a:pt x="424" y="446"/>
                  </a:lnTo>
                  <a:lnTo>
                    <a:pt x="435" y="432"/>
                  </a:lnTo>
                  <a:lnTo>
                    <a:pt x="449" y="414"/>
                  </a:lnTo>
                  <a:lnTo>
                    <a:pt x="463" y="400"/>
                  </a:lnTo>
                  <a:lnTo>
                    <a:pt x="477" y="382"/>
                  </a:lnTo>
                  <a:lnTo>
                    <a:pt x="484" y="372"/>
                  </a:lnTo>
                  <a:lnTo>
                    <a:pt x="498" y="358"/>
                  </a:lnTo>
                  <a:lnTo>
                    <a:pt x="508" y="347"/>
                  </a:lnTo>
                  <a:lnTo>
                    <a:pt x="522" y="333"/>
                  </a:lnTo>
                  <a:lnTo>
                    <a:pt x="526" y="326"/>
                  </a:lnTo>
                  <a:lnTo>
                    <a:pt x="547" y="309"/>
                  </a:lnTo>
                  <a:cubicBezTo>
                    <a:pt x="596" y="253"/>
                    <a:pt x="610" y="176"/>
                    <a:pt x="586" y="106"/>
                  </a:cubicBezTo>
                  <a:cubicBezTo>
                    <a:pt x="582" y="95"/>
                    <a:pt x="575" y="85"/>
                    <a:pt x="568" y="74"/>
                  </a:cubicBezTo>
                  <a:lnTo>
                    <a:pt x="561" y="67"/>
                  </a:lnTo>
                  <a:cubicBezTo>
                    <a:pt x="558" y="60"/>
                    <a:pt x="551" y="57"/>
                    <a:pt x="547" y="50"/>
                  </a:cubicBezTo>
                  <a:lnTo>
                    <a:pt x="537" y="43"/>
                  </a:lnTo>
                  <a:cubicBezTo>
                    <a:pt x="533" y="39"/>
                    <a:pt x="526" y="36"/>
                    <a:pt x="519" y="32"/>
                  </a:cubicBezTo>
                  <a:lnTo>
                    <a:pt x="508" y="25"/>
                  </a:lnTo>
                  <a:cubicBezTo>
                    <a:pt x="501" y="22"/>
                    <a:pt x="494" y="22"/>
                    <a:pt x="484" y="18"/>
                  </a:cubicBezTo>
                  <a:lnTo>
                    <a:pt x="477" y="15"/>
                  </a:lnTo>
                  <a:cubicBezTo>
                    <a:pt x="466" y="11"/>
                    <a:pt x="456" y="8"/>
                    <a:pt x="445" y="8"/>
                  </a:cubicBezTo>
                  <a:lnTo>
                    <a:pt x="428" y="4"/>
                  </a:lnTo>
                  <a:lnTo>
                    <a:pt x="4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55"/>
            <p:cNvSpPr/>
            <p:nvPr/>
          </p:nvSpPr>
          <p:spPr>
            <a:xfrm>
              <a:off x="6215947" y="2698507"/>
              <a:ext cx="92363" cy="74679"/>
            </a:xfrm>
            <a:custGeom>
              <a:avLst/>
              <a:gdLst/>
              <a:ahLst/>
              <a:cxnLst/>
              <a:rect l="l" t="t" r="r" b="b"/>
              <a:pathLst>
                <a:path w="3530" h="2854" extrusionOk="0">
                  <a:moveTo>
                    <a:pt x="3460" y="0"/>
                  </a:moveTo>
                  <a:cubicBezTo>
                    <a:pt x="3297" y="55"/>
                    <a:pt x="3126" y="84"/>
                    <a:pt x="2953" y="84"/>
                  </a:cubicBezTo>
                  <a:cubicBezTo>
                    <a:pt x="2918" y="84"/>
                    <a:pt x="2882" y="83"/>
                    <a:pt x="2847" y="81"/>
                  </a:cubicBezTo>
                  <a:cubicBezTo>
                    <a:pt x="2837" y="80"/>
                    <a:pt x="2828" y="80"/>
                    <a:pt x="2818" y="80"/>
                  </a:cubicBezTo>
                  <a:cubicBezTo>
                    <a:pt x="2692" y="80"/>
                    <a:pt x="2613" y="123"/>
                    <a:pt x="2522" y="175"/>
                  </a:cubicBezTo>
                  <a:cubicBezTo>
                    <a:pt x="2403" y="256"/>
                    <a:pt x="2262" y="298"/>
                    <a:pt x="2119" y="298"/>
                  </a:cubicBezTo>
                  <a:cubicBezTo>
                    <a:pt x="2014" y="298"/>
                    <a:pt x="1912" y="305"/>
                    <a:pt x="1811" y="319"/>
                  </a:cubicBezTo>
                  <a:cubicBezTo>
                    <a:pt x="1747" y="325"/>
                    <a:pt x="1691" y="331"/>
                    <a:pt x="1641" y="331"/>
                  </a:cubicBezTo>
                  <a:cubicBezTo>
                    <a:pt x="1556" y="331"/>
                    <a:pt x="1490" y="314"/>
                    <a:pt x="1440" y="252"/>
                  </a:cubicBezTo>
                  <a:cubicBezTo>
                    <a:pt x="1419" y="224"/>
                    <a:pt x="1412" y="221"/>
                    <a:pt x="1408" y="221"/>
                  </a:cubicBezTo>
                  <a:cubicBezTo>
                    <a:pt x="1380" y="231"/>
                    <a:pt x="1349" y="245"/>
                    <a:pt x="1321" y="263"/>
                  </a:cubicBezTo>
                  <a:cubicBezTo>
                    <a:pt x="1286" y="280"/>
                    <a:pt x="1233" y="305"/>
                    <a:pt x="1174" y="336"/>
                  </a:cubicBezTo>
                  <a:cubicBezTo>
                    <a:pt x="1146" y="350"/>
                    <a:pt x="1114" y="361"/>
                    <a:pt x="1086" y="371"/>
                  </a:cubicBezTo>
                  <a:cubicBezTo>
                    <a:pt x="1013" y="399"/>
                    <a:pt x="932" y="413"/>
                    <a:pt x="855" y="413"/>
                  </a:cubicBezTo>
                  <a:cubicBezTo>
                    <a:pt x="810" y="413"/>
                    <a:pt x="764" y="406"/>
                    <a:pt x="722" y="392"/>
                  </a:cubicBezTo>
                  <a:cubicBezTo>
                    <a:pt x="680" y="378"/>
                    <a:pt x="642" y="354"/>
                    <a:pt x="610" y="326"/>
                  </a:cubicBezTo>
                  <a:lnTo>
                    <a:pt x="600" y="319"/>
                  </a:lnTo>
                  <a:cubicBezTo>
                    <a:pt x="589" y="315"/>
                    <a:pt x="582" y="312"/>
                    <a:pt x="572" y="312"/>
                  </a:cubicBezTo>
                  <a:cubicBezTo>
                    <a:pt x="570" y="310"/>
                    <a:pt x="568" y="309"/>
                    <a:pt x="567" y="309"/>
                  </a:cubicBezTo>
                  <a:cubicBezTo>
                    <a:pt x="565" y="309"/>
                    <a:pt x="565" y="310"/>
                    <a:pt x="565" y="312"/>
                  </a:cubicBezTo>
                  <a:cubicBezTo>
                    <a:pt x="526" y="336"/>
                    <a:pt x="505" y="375"/>
                    <a:pt x="498" y="417"/>
                  </a:cubicBezTo>
                  <a:cubicBezTo>
                    <a:pt x="495" y="431"/>
                    <a:pt x="495" y="445"/>
                    <a:pt x="491" y="462"/>
                  </a:cubicBezTo>
                  <a:cubicBezTo>
                    <a:pt x="491" y="469"/>
                    <a:pt x="491" y="476"/>
                    <a:pt x="491" y="483"/>
                  </a:cubicBezTo>
                  <a:lnTo>
                    <a:pt x="491" y="494"/>
                  </a:lnTo>
                  <a:lnTo>
                    <a:pt x="491" y="508"/>
                  </a:lnTo>
                  <a:lnTo>
                    <a:pt x="491" y="518"/>
                  </a:lnTo>
                  <a:cubicBezTo>
                    <a:pt x="491" y="525"/>
                    <a:pt x="491" y="529"/>
                    <a:pt x="488" y="536"/>
                  </a:cubicBezTo>
                  <a:cubicBezTo>
                    <a:pt x="484" y="539"/>
                    <a:pt x="488" y="543"/>
                    <a:pt x="484" y="546"/>
                  </a:cubicBezTo>
                  <a:cubicBezTo>
                    <a:pt x="484" y="550"/>
                    <a:pt x="484" y="557"/>
                    <a:pt x="481" y="560"/>
                  </a:cubicBezTo>
                  <a:lnTo>
                    <a:pt x="477" y="574"/>
                  </a:lnTo>
                  <a:cubicBezTo>
                    <a:pt x="477" y="578"/>
                    <a:pt x="477" y="585"/>
                    <a:pt x="474" y="588"/>
                  </a:cubicBezTo>
                  <a:lnTo>
                    <a:pt x="470" y="602"/>
                  </a:lnTo>
                  <a:cubicBezTo>
                    <a:pt x="470" y="609"/>
                    <a:pt x="467" y="613"/>
                    <a:pt x="463" y="620"/>
                  </a:cubicBezTo>
                  <a:lnTo>
                    <a:pt x="460" y="630"/>
                  </a:lnTo>
                  <a:lnTo>
                    <a:pt x="453" y="648"/>
                  </a:lnTo>
                  <a:lnTo>
                    <a:pt x="446" y="662"/>
                  </a:lnTo>
                  <a:lnTo>
                    <a:pt x="435" y="676"/>
                  </a:lnTo>
                  <a:lnTo>
                    <a:pt x="428" y="690"/>
                  </a:lnTo>
                  <a:lnTo>
                    <a:pt x="418" y="704"/>
                  </a:lnTo>
                  <a:lnTo>
                    <a:pt x="407" y="714"/>
                  </a:lnTo>
                  <a:lnTo>
                    <a:pt x="393" y="732"/>
                  </a:lnTo>
                  <a:lnTo>
                    <a:pt x="379" y="742"/>
                  </a:lnTo>
                  <a:lnTo>
                    <a:pt x="365" y="756"/>
                  </a:lnTo>
                  <a:lnTo>
                    <a:pt x="351" y="767"/>
                  </a:lnTo>
                  <a:lnTo>
                    <a:pt x="334" y="777"/>
                  </a:lnTo>
                  <a:lnTo>
                    <a:pt x="316" y="788"/>
                  </a:lnTo>
                  <a:lnTo>
                    <a:pt x="295" y="798"/>
                  </a:lnTo>
                  <a:lnTo>
                    <a:pt x="274" y="809"/>
                  </a:lnTo>
                  <a:lnTo>
                    <a:pt x="249" y="816"/>
                  </a:lnTo>
                  <a:lnTo>
                    <a:pt x="228" y="826"/>
                  </a:lnTo>
                  <a:lnTo>
                    <a:pt x="200" y="833"/>
                  </a:lnTo>
                  <a:lnTo>
                    <a:pt x="176" y="837"/>
                  </a:lnTo>
                  <a:lnTo>
                    <a:pt x="169" y="837"/>
                  </a:lnTo>
                  <a:lnTo>
                    <a:pt x="169" y="840"/>
                  </a:lnTo>
                  <a:cubicBezTo>
                    <a:pt x="151" y="914"/>
                    <a:pt x="134" y="980"/>
                    <a:pt x="162" y="1015"/>
                  </a:cubicBezTo>
                  <a:cubicBezTo>
                    <a:pt x="242" y="1113"/>
                    <a:pt x="204" y="1222"/>
                    <a:pt x="172" y="1323"/>
                  </a:cubicBezTo>
                  <a:cubicBezTo>
                    <a:pt x="165" y="1348"/>
                    <a:pt x="155" y="1372"/>
                    <a:pt x="148" y="1397"/>
                  </a:cubicBezTo>
                  <a:lnTo>
                    <a:pt x="176" y="1400"/>
                  </a:lnTo>
                  <a:lnTo>
                    <a:pt x="186" y="1400"/>
                  </a:lnTo>
                  <a:lnTo>
                    <a:pt x="211" y="1404"/>
                  </a:lnTo>
                  <a:lnTo>
                    <a:pt x="221" y="1404"/>
                  </a:lnTo>
                  <a:lnTo>
                    <a:pt x="242" y="1411"/>
                  </a:lnTo>
                  <a:lnTo>
                    <a:pt x="253" y="1411"/>
                  </a:lnTo>
                  <a:lnTo>
                    <a:pt x="274" y="1418"/>
                  </a:lnTo>
                  <a:lnTo>
                    <a:pt x="281" y="1421"/>
                  </a:lnTo>
                  <a:lnTo>
                    <a:pt x="299" y="1428"/>
                  </a:lnTo>
                  <a:lnTo>
                    <a:pt x="306" y="1432"/>
                  </a:lnTo>
                  <a:lnTo>
                    <a:pt x="323" y="1439"/>
                  </a:lnTo>
                  <a:lnTo>
                    <a:pt x="327" y="1439"/>
                  </a:lnTo>
                  <a:cubicBezTo>
                    <a:pt x="341" y="1446"/>
                    <a:pt x="351" y="1453"/>
                    <a:pt x="362" y="1460"/>
                  </a:cubicBezTo>
                  <a:lnTo>
                    <a:pt x="365" y="1463"/>
                  </a:lnTo>
                  <a:lnTo>
                    <a:pt x="372" y="1474"/>
                  </a:lnTo>
                  <a:lnTo>
                    <a:pt x="383" y="1481"/>
                  </a:lnTo>
                  <a:lnTo>
                    <a:pt x="390" y="1488"/>
                  </a:lnTo>
                  <a:lnTo>
                    <a:pt x="397" y="1495"/>
                  </a:lnTo>
                  <a:lnTo>
                    <a:pt x="404" y="1502"/>
                  </a:lnTo>
                  <a:lnTo>
                    <a:pt x="411" y="1512"/>
                  </a:lnTo>
                  <a:lnTo>
                    <a:pt x="418" y="1519"/>
                  </a:lnTo>
                  <a:lnTo>
                    <a:pt x="425" y="1526"/>
                  </a:lnTo>
                  <a:lnTo>
                    <a:pt x="428" y="1533"/>
                  </a:lnTo>
                  <a:lnTo>
                    <a:pt x="432" y="1544"/>
                  </a:lnTo>
                  <a:lnTo>
                    <a:pt x="435" y="1547"/>
                  </a:lnTo>
                  <a:lnTo>
                    <a:pt x="442" y="1558"/>
                  </a:lnTo>
                  <a:lnTo>
                    <a:pt x="446" y="1565"/>
                  </a:lnTo>
                  <a:lnTo>
                    <a:pt x="449" y="1575"/>
                  </a:lnTo>
                  <a:cubicBezTo>
                    <a:pt x="495" y="1698"/>
                    <a:pt x="467" y="1838"/>
                    <a:pt x="376" y="1929"/>
                  </a:cubicBezTo>
                  <a:lnTo>
                    <a:pt x="358" y="1943"/>
                  </a:lnTo>
                  <a:lnTo>
                    <a:pt x="355" y="1950"/>
                  </a:lnTo>
                  <a:lnTo>
                    <a:pt x="344" y="1961"/>
                  </a:lnTo>
                  <a:lnTo>
                    <a:pt x="337" y="1968"/>
                  </a:lnTo>
                  <a:lnTo>
                    <a:pt x="323" y="1982"/>
                  </a:lnTo>
                  <a:lnTo>
                    <a:pt x="316" y="1992"/>
                  </a:lnTo>
                  <a:lnTo>
                    <a:pt x="302" y="2006"/>
                  </a:lnTo>
                  <a:lnTo>
                    <a:pt x="295" y="2017"/>
                  </a:lnTo>
                  <a:lnTo>
                    <a:pt x="278" y="2034"/>
                  </a:lnTo>
                  <a:lnTo>
                    <a:pt x="270" y="2045"/>
                  </a:lnTo>
                  <a:lnTo>
                    <a:pt x="253" y="2066"/>
                  </a:lnTo>
                  <a:lnTo>
                    <a:pt x="246" y="2076"/>
                  </a:lnTo>
                  <a:lnTo>
                    <a:pt x="228" y="2097"/>
                  </a:lnTo>
                  <a:lnTo>
                    <a:pt x="218" y="2111"/>
                  </a:lnTo>
                  <a:lnTo>
                    <a:pt x="200" y="2132"/>
                  </a:lnTo>
                  <a:lnTo>
                    <a:pt x="190" y="2146"/>
                  </a:lnTo>
                  <a:lnTo>
                    <a:pt x="172" y="2171"/>
                  </a:lnTo>
                  <a:lnTo>
                    <a:pt x="162" y="2185"/>
                  </a:lnTo>
                  <a:lnTo>
                    <a:pt x="144" y="2213"/>
                  </a:lnTo>
                  <a:lnTo>
                    <a:pt x="134" y="2227"/>
                  </a:lnTo>
                  <a:lnTo>
                    <a:pt x="116" y="2255"/>
                  </a:lnTo>
                  <a:lnTo>
                    <a:pt x="106" y="2265"/>
                  </a:lnTo>
                  <a:lnTo>
                    <a:pt x="81" y="2304"/>
                  </a:lnTo>
                  <a:lnTo>
                    <a:pt x="78" y="2307"/>
                  </a:lnTo>
                  <a:lnTo>
                    <a:pt x="50" y="2353"/>
                  </a:lnTo>
                  <a:lnTo>
                    <a:pt x="25" y="2395"/>
                  </a:lnTo>
                  <a:lnTo>
                    <a:pt x="18" y="2409"/>
                  </a:lnTo>
                  <a:lnTo>
                    <a:pt x="1" y="2437"/>
                  </a:lnTo>
                  <a:lnTo>
                    <a:pt x="43" y="2619"/>
                  </a:lnTo>
                  <a:lnTo>
                    <a:pt x="474" y="2853"/>
                  </a:lnTo>
                  <a:cubicBezTo>
                    <a:pt x="572" y="2787"/>
                    <a:pt x="848" y="2605"/>
                    <a:pt x="988" y="2584"/>
                  </a:cubicBezTo>
                  <a:lnTo>
                    <a:pt x="995" y="2584"/>
                  </a:lnTo>
                  <a:cubicBezTo>
                    <a:pt x="1030" y="2573"/>
                    <a:pt x="1163" y="2521"/>
                    <a:pt x="1667" y="2262"/>
                  </a:cubicBezTo>
                  <a:lnTo>
                    <a:pt x="1727" y="2234"/>
                  </a:lnTo>
                  <a:cubicBezTo>
                    <a:pt x="2196" y="1989"/>
                    <a:pt x="2732" y="1701"/>
                    <a:pt x="2830" y="1652"/>
                  </a:cubicBezTo>
                  <a:cubicBezTo>
                    <a:pt x="2896" y="1544"/>
                    <a:pt x="2949" y="1425"/>
                    <a:pt x="2942" y="1393"/>
                  </a:cubicBezTo>
                  <a:cubicBezTo>
                    <a:pt x="2924" y="1327"/>
                    <a:pt x="2886" y="1043"/>
                    <a:pt x="2998" y="903"/>
                  </a:cubicBezTo>
                  <a:cubicBezTo>
                    <a:pt x="3015" y="882"/>
                    <a:pt x="3001" y="837"/>
                    <a:pt x="2973" y="767"/>
                  </a:cubicBezTo>
                  <a:cubicBezTo>
                    <a:pt x="2942" y="683"/>
                    <a:pt x="2903" y="578"/>
                    <a:pt x="2945" y="469"/>
                  </a:cubicBezTo>
                  <a:cubicBezTo>
                    <a:pt x="3012" y="287"/>
                    <a:pt x="3264" y="193"/>
                    <a:pt x="3320" y="172"/>
                  </a:cubicBezTo>
                  <a:lnTo>
                    <a:pt x="3530" y="21"/>
                  </a:lnTo>
                  <a:lnTo>
                    <a:pt x="34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55"/>
            <p:cNvSpPr/>
            <p:nvPr/>
          </p:nvSpPr>
          <p:spPr>
            <a:xfrm>
              <a:off x="6225497" y="2737050"/>
              <a:ext cx="209" cy="209"/>
            </a:xfrm>
            <a:custGeom>
              <a:avLst/>
              <a:gdLst/>
              <a:ahLst/>
              <a:cxnLst/>
              <a:rect l="l" t="t" r="r" b="b"/>
              <a:pathLst>
                <a:path w="8" h="8" extrusionOk="0">
                  <a:moveTo>
                    <a:pt x="7" y="8"/>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55"/>
            <p:cNvSpPr/>
            <p:nvPr/>
          </p:nvSpPr>
          <p:spPr>
            <a:xfrm>
              <a:off x="6223849" y="2750814"/>
              <a:ext cx="366" cy="392"/>
            </a:xfrm>
            <a:custGeom>
              <a:avLst/>
              <a:gdLst/>
              <a:ahLst/>
              <a:cxnLst/>
              <a:rect l="l" t="t" r="r" b="b"/>
              <a:pathLst>
                <a:path w="14" h="15" extrusionOk="0">
                  <a:moveTo>
                    <a:pt x="0" y="14"/>
                  </a:moveTo>
                  <a:lnTo>
                    <a:pt x="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55"/>
            <p:cNvSpPr/>
            <p:nvPr/>
          </p:nvSpPr>
          <p:spPr>
            <a:xfrm>
              <a:off x="6227512" y="2739431"/>
              <a:ext cx="26" cy="209"/>
            </a:xfrm>
            <a:custGeom>
              <a:avLst/>
              <a:gdLst/>
              <a:ahLst/>
              <a:cxnLst/>
              <a:rect l="l" t="t" r="r" b="b"/>
              <a:pathLst>
                <a:path w="1" h="8" extrusionOk="0">
                  <a:moveTo>
                    <a:pt x="0" y="8"/>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55"/>
            <p:cNvSpPr/>
            <p:nvPr/>
          </p:nvSpPr>
          <p:spPr>
            <a:xfrm>
              <a:off x="6227224" y="2739065"/>
              <a:ext cx="131" cy="131"/>
            </a:xfrm>
            <a:custGeom>
              <a:avLst/>
              <a:gdLst/>
              <a:ahLst/>
              <a:cxnLst/>
              <a:rect l="l" t="t" r="r" b="b"/>
              <a:pathLst>
                <a:path w="5" h="5" extrusionOk="0">
                  <a:moveTo>
                    <a:pt x="4" y="4"/>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55"/>
            <p:cNvSpPr/>
            <p:nvPr/>
          </p:nvSpPr>
          <p:spPr>
            <a:xfrm>
              <a:off x="6223299" y="2735768"/>
              <a:ext cx="471" cy="314"/>
            </a:xfrm>
            <a:custGeom>
              <a:avLst/>
              <a:gdLst/>
              <a:ahLst/>
              <a:cxnLst/>
              <a:rect l="l" t="t" r="r" b="b"/>
              <a:pathLst>
                <a:path w="18" h="12" extrusionOk="0">
                  <a:moveTo>
                    <a:pt x="18" y="11"/>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55"/>
            <p:cNvSpPr/>
            <p:nvPr/>
          </p:nvSpPr>
          <p:spPr>
            <a:xfrm>
              <a:off x="6224398" y="2750264"/>
              <a:ext cx="288" cy="288"/>
            </a:xfrm>
            <a:custGeom>
              <a:avLst/>
              <a:gdLst/>
              <a:ahLst/>
              <a:cxnLst/>
              <a:rect l="l" t="t" r="r" b="b"/>
              <a:pathLst>
                <a:path w="11" h="11" extrusionOk="0">
                  <a:moveTo>
                    <a:pt x="0" y="11"/>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55"/>
            <p:cNvSpPr/>
            <p:nvPr/>
          </p:nvSpPr>
          <p:spPr>
            <a:xfrm>
              <a:off x="6225314" y="2749244"/>
              <a:ext cx="392" cy="288"/>
            </a:xfrm>
            <a:custGeom>
              <a:avLst/>
              <a:gdLst/>
              <a:ahLst/>
              <a:cxnLst/>
              <a:rect l="l" t="t" r="r" b="b"/>
              <a:pathLst>
                <a:path w="15" h="11" extrusionOk="0">
                  <a:moveTo>
                    <a:pt x="0" y="11"/>
                  </a:moveTo>
                  <a:lnTo>
                    <a:pt x="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55"/>
            <p:cNvSpPr/>
            <p:nvPr/>
          </p:nvSpPr>
          <p:spPr>
            <a:xfrm>
              <a:off x="6223927" y="2736056"/>
              <a:ext cx="471" cy="288"/>
            </a:xfrm>
            <a:custGeom>
              <a:avLst/>
              <a:gdLst/>
              <a:ahLst/>
              <a:cxnLst/>
              <a:rect l="l" t="t" r="r" b="b"/>
              <a:pathLst>
                <a:path w="18" h="11" extrusionOk="0">
                  <a:moveTo>
                    <a:pt x="18" y="11"/>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55"/>
            <p:cNvSpPr/>
            <p:nvPr/>
          </p:nvSpPr>
          <p:spPr>
            <a:xfrm>
              <a:off x="6224477" y="2736422"/>
              <a:ext cx="863" cy="576"/>
            </a:xfrm>
            <a:custGeom>
              <a:avLst/>
              <a:gdLst/>
              <a:ahLst/>
              <a:cxnLst/>
              <a:rect l="l" t="t" r="r" b="b"/>
              <a:pathLst>
                <a:path w="33" h="22" extrusionOk="0">
                  <a:moveTo>
                    <a:pt x="32" y="21"/>
                  </a:moveTo>
                  <a:cubicBezTo>
                    <a:pt x="22" y="11"/>
                    <a:pt x="11" y="4"/>
                    <a:pt x="1" y="0"/>
                  </a:cubicBezTo>
                  <a:cubicBezTo>
                    <a:pt x="11" y="4"/>
                    <a:pt x="22" y="11"/>
                    <a:pt x="32" y="2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55"/>
            <p:cNvSpPr/>
            <p:nvPr/>
          </p:nvSpPr>
          <p:spPr>
            <a:xfrm>
              <a:off x="6226962" y="2738620"/>
              <a:ext cx="105" cy="209"/>
            </a:xfrm>
            <a:custGeom>
              <a:avLst/>
              <a:gdLst/>
              <a:ahLst/>
              <a:cxnLst/>
              <a:rect l="l" t="t" r="r" b="b"/>
              <a:pathLst>
                <a:path w="4" h="8" extrusionOk="0">
                  <a:moveTo>
                    <a:pt x="4" y="7"/>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55"/>
            <p:cNvSpPr/>
            <p:nvPr/>
          </p:nvSpPr>
          <p:spPr>
            <a:xfrm>
              <a:off x="6226674" y="2738254"/>
              <a:ext cx="209" cy="209"/>
            </a:xfrm>
            <a:custGeom>
              <a:avLst/>
              <a:gdLst/>
              <a:ahLst/>
              <a:cxnLst/>
              <a:rect l="l" t="t" r="r" b="b"/>
              <a:pathLst>
                <a:path w="8" h="8" extrusionOk="0">
                  <a:moveTo>
                    <a:pt x="8" y="7"/>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55"/>
            <p:cNvSpPr/>
            <p:nvPr/>
          </p:nvSpPr>
          <p:spPr>
            <a:xfrm>
              <a:off x="6226308" y="2737783"/>
              <a:ext cx="209" cy="209"/>
            </a:xfrm>
            <a:custGeom>
              <a:avLst/>
              <a:gdLst/>
              <a:ahLst/>
              <a:cxnLst/>
              <a:rect l="l" t="t" r="r" b="b"/>
              <a:pathLst>
                <a:path w="8" h="8" extrusionOk="0">
                  <a:moveTo>
                    <a:pt x="8" y="8"/>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55"/>
            <p:cNvSpPr/>
            <p:nvPr/>
          </p:nvSpPr>
          <p:spPr>
            <a:xfrm>
              <a:off x="6224843" y="2749610"/>
              <a:ext cx="392" cy="392"/>
            </a:xfrm>
            <a:custGeom>
              <a:avLst/>
              <a:gdLst/>
              <a:ahLst/>
              <a:cxnLst/>
              <a:rect l="l" t="t" r="r" b="b"/>
              <a:pathLst>
                <a:path w="15" h="15" extrusionOk="0">
                  <a:moveTo>
                    <a:pt x="1" y="15"/>
                  </a:moveTo>
                  <a:lnTo>
                    <a:pt x="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55"/>
            <p:cNvSpPr/>
            <p:nvPr/>
          </p:nvSpPr>
          <p:spPr>
            <a:xfrm>
              <a:off x="6218066" y="2758036"/>
              <a:ext cx="654" cy="1047"/>
            </a:xfrm>
            <a:custGeom>
              <a:avLst/>
              <a:gdLst/>
              <a:ahLst/>
              <a:cxnLst/>
              <a:rect l="l" t="t" r="r" b="b"/>
              <a:pathLst>
                <a:path w="25" h="40" extrusionOk="0">
                  <a:moveTo>
                    <a:pt x="0" y="39"/>
                  </a:moveTo>
                  <a:lnTo>
                    <a:pt x="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55"/>
            <p:cNvSpPr/>
            <p:nvPr/>
          </p:nvSpPr>
          <p:spPr>
            <a:xfrm>
              <a:off x="6217229" y="2759135"/>
              <a:ext cx="759" cy="1230"/>
            </a:xfrm>
            <a:custGeom>
              <a:avLst/>
              <a:gdLst/>
              <a:ahLst/>
              <a:cxnLst/>
              <a:rect l="l" t="t" r="r" b="b"/>
              <a:pathLst>
                <a:path w="29" h="47" extrusionOk="0">
                  <a:moveTo>
                    <a:pt x="1" y="46"/>
                  </a:moveTo>
                  <a:lnTo>
                    <a:pt x="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55"/>
            <p:cNvSpPr/>
            <p:nvPr/>
          </p:nvSpPr>
          <p:spPr>
            <a:xfrm>
              <a:off x="6215947" y="2761699"/>
              <a:ext cx="497" cy="759"/>
            </a:xfrm>
            <a:custGeom>
              <a:avLst/>
              <a:gdLst/>
              <a:ahLst/>
              <a:cxnLst/>
              <a:rect l="l" t="t" r="r" b="b"/>
              <a:pathLst>
                <a:path w="19" h="29" extrusionOk="0">
                  <a:moveTo>
                    <a:pt x="1" y="29"/>
                  </a:moveTo>
                  <a:lnTo>
                    <a:pt x="1" y="29"/>
                  </a:ln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55"/>
            <p:cNvSpPr/>
            <p:nvPr/>
          </p:nvSpPr>
          <p:spPr>
            <a:xfrm>
              <a:off x="6223194" y="2751442"/>
              <a:ext cx="392" cy="497"/>
            </a:xfrm>
            <a:custGeom>
              <a:avLst/>
              <a:gdLst/>
              <a:ahLst/>
              <a:cxnLst/>
              <a:rect l="l" t="t" r="r" b="b"/>
              <a:pathLst>
                <a:path w="15" h="19" extrusionOk="0">
                  <a:moveTo>
                    <a:pt x="1" y="18"/>
                  </a:moveTo>
                  <a:lnTo>
                    <a:pt x="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55"/>
            <p:cNvSpPr/>
            <p:nvPr/>
          </p:nvSpPr>
          <p:spPr>
            <a:xfrm>
              <a:off x="6218877" y="2756937"/>
              <a:ext cx="576" cy="759"/>
            </a:xfrm>
            <a:custGeom>
              <a:avLst/>
              <a:gdLst/>
              <a:ahLst/>
              <a:cxnLst/>
              <a:rect l="l" t="t" r="r" b="b"/>
              <a:pathLst>
                <a:path w="22" h="29" extrusionOk="0">
                  <a:moveTo>
                    <a:pt x="1" y="29"/>
                  </a:moveTo>
                  <a:lnTo>
                    <a:pt x="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55"/>
            <p:cNvSpPr/>
            <p:nvPr/>
          </p:nvSpPr>
          <p:spPr>
            <a:xfrm>
              <a:off x="6225942" y="2737417"/>
              <a:ext cx="209" cy="209"/>
            </a:xfrm>
            <a:custGeom>
              <a:avLst/>
              <a:gdLst/>
              <a:ahLst/>
              <a:cxnLst/>
              <a:rect l="l" t="t" r="r" b="b"/>
              <a:pathLst>
                <a:path w="8" h="8" extrusionOk="0">
                  <a:moveTo>
                    <a:pt x="1" y="1"/>
                  </a:moveTo>
                  <a:lnTo>
                    <a:pt x="8"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55"/>
            <p:cNvSpPr/>
            <p:nvPr/>
          </p:nvSpPr>
          <p:spPr>
            <a:xfrm>
              <a:off x="6222540" y="2752279"/>
              <a:ext cx="497" cy="471"/>
            </a:xfrm>
            <a:custGeom>
              <a:avLst/>
              <a:gdLst/>
              <a:ahLst/>
              <a:cxnLst/>
              <a:rect l="l" t="t" r="r" b="b"/>
              <a:pathLst>
                <a:path w="19" h="18" extrusionOk="0">
                  <a:moveTo>
                    <a:pt x="1" y="18"/>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55"/>
            <p:cNvSpPr/>
            <p:nvPr/>
          </p:nvSpPr>
          <p:spPr>
            <a:xfrm>
              <a:off x="6221912" y="2753090"/>
              <a:ext cx="471" cy="576"/>
            </a:xfrm>
            <a:custGeom>
              <a:avLst/>
              <a:gdLst/>
              <a:ahLst/>
              <a:cxnLst/>
              <a:rect l="l" t="t" r="r" b="b"/>
              <a:pathLst>
                <a:path w="18" h="22" extrusionOk="0">
                  <a:moveTo>
                    <a:pt x="0" y="22"/>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55"/>
            <p:cNvSpPr/>
            <p:nvPr/>
          </p:nvSpPr>
          <p:spPr>
            <a:xfrm>
              <a:off x="6221180" y="2754006"/>
              <a:ext cx="471" cy="576"/>
            </a:xfrm>
            <a:custGeom>
              <a:avLst/>
              <a:gdLst/>
              <a:ahLst/>
              <a:cxnLst/>
              <a:rect l="l" t="t" r="r" b="b"/>
              <a:pathLst>
                <a:path w="18" h="22" extrusionOk="0">
                  <a:moveTo>
                    <a:pt x="0" y="22"/>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55"/>
            <p:cNvSpPr/>
            <p:nvPr/>
          </p:nvSpPr>
          <p:spPr>
            <a:xfrm>
              <a:off x="6220447" y="2754922"/>
              <a:ext cx="471" cy="680"/>
            </a:xfrm>
            <a:custGeom>
              <a:avLst/>
              <a:gdLst/>
              <a:ahLst/>
              <a:cxnLst/>
              <a:rect l="l" t="t" r="r" b="b"/>
              <a:pathLst>
                <a:path w="18" h="26" extrusionOk="0">
                  <a:moveTo>
                    <a:pt x="0" y="25"/>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55"/>
            <p:cNvSpPr/>
            <p:nvPr/>
          </p:nvSpPr>
          <p:spPr>
            <a:xfrm>
              <a:off x="6219714" y="2755943"/>
              <a:ext cx="471" cy="654"/>
            </a:xfrm>
            <a:custGeom>
              <a:avLst/>
              <a:gdLst/>
              <a:ahLst/>
              <a:cxnLst/>
              <a:rect l="l" t="t" r="r" b="b"/>
              <a:pathLst>
                <a:path w="18" h="25" extrusionOk="0">
                  <a:moveTo>
                    <a:pt x="0" y="25"/>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55"/>
            <p:cNvSpPr/>
            <p:nvPr/>
          </p:nvSpPr>
          <p:spPr>
            <a:xfrm>
              <a:off x="6216496" y="2760339"/>
              <a:ext cx="759" cy="1125"/>
            </a:xfrm>
            <a:custGeom>
              <a:avLst/>
              <a:gdLst/>
              <a:ahLst/>
              <a:cxnLst/>
              <a:rect l="l" t="t" r="r" b="b"/>
              <a:pathLst>
                <a:path w="29" h="43" extrusionOk="0">
                  <a:moveTo>
                    <a:pt x="1" y="42"/>
                  </a:moveTo>
                  <a:lnTo>
                    <a:pt x="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55"/>
            <p:cNvSpPr/>
            <p:nvPr/>
          </p:nvSpPr>
          <p:spPr>
            <a:xfrm>
              <a:off x="6220709" y="2735219"/>
              <a:ext cx="759" cy="131"/>
            </a:xfrm>
            <a:custGeom>
              <a:avLst/>
              <a:gdLst/>
              <a:ahLst/>
              <a:cxnLst/>
              <a:rect l="l" t="t" r="r" b="b"/>
              <a:pathLst>
                <a:path w="29" h="5" extrusionOk="0">
                  <a:moveTo>
                    <a:pt x="29" y="4"/>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55"/>
            <p:cNvSpPr/>
            <p:nvPr/>
          </p:nvSpPr>
          <p:spPr>
            <a:xfrm>
              <a:off x="6221625" y="2735323"/>
              <a:ext cx="680" cy="209"/>
            </a:xfrm>
            <a:custGeom>
              <a:avLst/>
              <a:gdLst/>
              <a:ahLst/>
              <a:cxnLst/>
              <a:rect l="l" t="t" r="r" b="b"/>
              <a:pathLst>
                <a:path w="26" h="8" extrusionOk="0">
                  <a:moveTo>
                    <a:pt x="25" y="7"/>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55"/>
            <p:cNvSpPr/>
            <p:nvPr/>
          </p:nvSpPr>
          <p:spPr>
            <a:xfrm>
              <a:off x="6219793" y="2735036"/>
              <a:ext cx="759" cy="131"/>
            </a:xfrm>
            <a:custGeom>
              <a:avLst/>
              <a:gdLst/>
              <a:ahLst/>
              <a:cxnLst/>
              <a:rect l="l" t="t" r="r" b="b"/>
              <a:pathLst>
                <a:path w="29" h="5" extrusionOk="0">
                  <a:moveTo>
                    <a:pt x="29" y="4"/>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55"/>
            <p:cNvSpPr/>
            <p:nvPr/>
          </p:nvSpPr>
          <p:spPr>
            <a:xfrm>
              <a:off x="6222462" y="2735585"/>
              <a:ext cx="576" cy="209"/>
            </a:xfrm>
            <a:custGeom>
              <a:avLst/>
              <a:gdLst/>
              <a:ahLst/>
              <a:cxnLst/>
              <a:rect l="l" t="t" r="r" b="b"/>
              <a:pathLst>
                <a:path w="22" h="8" extrusionOk="0">
                  <a:moveTo>
                    <a:pt x="21" y="8"/>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55"/>
            <p:cNvSpPr/>
            <p:nvPr/>
          </p:nvSpPr>
          <p:spPr>
            <a:xfrm>
              <a:off x="7505603" y="2681446"/>
              <a:ext cx="47568" cy="62355"/>
            </a:xfrm>
            <a:custGeom>
              <a:avLst/>
              <a:gdLst/>
              <a:ahLst/>
              <a:cxnLst/>
              <a:rect l="l" t="t" r="r" b="b"/>
              <a:pathLst>
                <a:path w="1818" h="2383" extrusionOk="0">
                  <a:moveTo>
                    <a:pt x="1135" y="1"/>
                  </a:moveTo>
                  <a:lnTo>
                    <a:pt x="1114" y="15"/>
                  </a:lnTo>
                  <a:lnTo>
                    <a:pt x="1103" y="22"/>
                  </a:lnTo>
                  <a:cubicBezTo>
                    <a:pt x="1089" y="29"/>
                    <a:pt x="1079" y="32"/>
                    <a:pt x="1065" y="39"/>
                  </a:cubicBezTo>
                  <a:lnTo>
                    <a:pt x="1058" y="43"/>
                  </a:lnTo>
                  <a:lnTo>
                    <a:pt x="1030" y="57"/>
                  </a:lnTo>
                  <a:lnTo>
                    <a:pt x="1016" y="60"/>
                  </a:lnTo>
                  <a:lnTo>
                    <a:pt x="991" y="67"/>
                  </a:lnTo>
                  <a:lnTo>
                    <a:pt x="977" y="71"/>
                  </a:lnTo>
                  <a:lnTo>
                    <a:pt x="953" y="78"/>
                  </a:lnTo>
                  <a:lnTo>
                    <a:pt x="935" y="81"/>
                  </a:lnTo>
                  <a:lnTo>
                    <a:pt x="911" y="85"/>
                  </a:lnTo>
                  <a:lnTo>
                    <a:pt x="851" y="85"/>
                  </a:lnTo>
                  <a:cubicBezTo>
                    <a:pt x="536" y="85"/>
                    <a:pt x="434" y="141"/>
                    <a:pt x="403" y="172"/>
                  </a:cubicBezTo>
                  <a:cubicBezTo>
                    <a:pt x="354" y="211"/>
                    <a:pt x="305" y="249"/>
                    <a:pt x="256" y="284"/>
                  </a:cubicBezTo>
                  <a:lnTo>
                    <a:pt x="196" y="330"/>
                  </a:lnTo>
                  <a:lnTo>
                    <a:pt x="182" y="340"/>
                  </a:lnTo>
                  <a:cubicBezTo>
                    <a:pt x="161" y="354"/>
                    <a:pt x="137" y="372"/>
                    <a:pt x="116" y="386"/>
                  </a:cubicBezTo>
                  <a:cubicBezTo>
                    <a:pt x="130" y="414"/>
                    <a:pt x="137" y="445"/>
                    <a:pt x="144" y="473"/>
                  </a:cubicBezTo>
                  <a:cubicBezTo>
                    <a:pt x="168" y="561"/>
                    <a:pt x="182" y="593"/>
                    <a:pt x="210" y="593"/>
                  </a:cubicBezTo>
                  <a:cubicBezTo>
                    <a:pt x="364" y="603"/>
                    <a:pt x="445" y="782"/>
                    <a:pt x="347" y="904"/>
                  </a:cubicBezTo>
                  <a:cubicBezTo>
                    <a:pt x="313" y="943"/>
                    <a:pt x="264" y="965"/>
                    <a:pt x="212" y="965"/>
                  </a:cubicBezTo>
                  <a:cubicBezTo>
                    <a:pt x="194" y="965"/>
                    <a:pt x="176" y="962"/>
                    <a:pt x="158" y="957"/>
                  </a:cubicBezTo>
                  <a:cubicBezTo>
                    <a:pt x="152" y="955"/>
                    <a:pt x="146" y="955"/>
                    <a:pt x="142" y="955"/>
                  </a:cubicBezTo>
                  <a:cubicBezTo>
                    <a:pt x="122" y="955"/>
                    <a:pt x="115" y="964"/>
                    <a:pt x="112" y="967"/>
                  </a:cubicBezTo>
                  <a:cubicBezTo>
                    <a:pt x="77" y="1020"/>
                    <a:pt x="91" y="1188"/>
                    <a:pt x="203" y="1359"/>
                  </a:cubicBezTo>
                  <a:cubicBezTo>
                    <a:pt x="315" y="1531"/>
                    <a:pt x="193" y="1716"/>
                    <a:pt x="102" y="1846"/>
                  </a:cubicBezTo>
                  <a:cubicBezTo>
                    <a:pt x="60" y="1905"/>
                    <a:pt x="0" y="1993"/>
                    <a:pt x="18" y="2010"/>
                  </a:cubicBezTo>
                  <a:cubicBezTo>
                    <a:pt x="116" y="2108"/>
                    <a:pt x="109" y="2220"/>
                    <a:pt x="102" y="2301"/>
                  </a:cubicBezTo>
                  <a:cubicBezTo>
                    <a:pt x="98" y="2325"/>
                    <a:pt x="98" y="2350"/>
                    <a:pt x="102" y="2378"/>
                  </a:cubicBezTo>
                  <a:cubicBezTo>
                    <a:pt x="113" y="2381"/>
                    <a:pt x="130" y="2383"/>
                    <a:pt x="151" y="2383"/>
                  </a:cubicBezTo>
                  <a:cubicBezTo>
                    <a:pt x="325" y="2383"/>
                    <a:pt x="810" y="2278"/>
                    <a:pt x="1047" y="2035"/>
                  </a:cubicBezTo>
                  <a:cubicBezTo>
                    <a:pt x="1256" y="1821"/>
                    <a:pt x="1372" y="1762"/>
                    <a:pt x="1482" y="1762"/>
                  </a:cubicBezTo>
                  <a:cubicBezTo>
                    <a:pt x="1528" y="1762"/>
                    <a:pt x="1574" y="1773"/>
                    <a:pt x="1625" y="1786"/>
                  </a:cubicBezTo>
                  <a:lnTo>
                    <a:pt x="1646" y="1793"/>
                  </a:lnTo>
                  <a:cubicBezTo>
                    <a:pt x="1657" y="1796"/>
                    <a:pt x="1669" y="1798"/>
                    <a:pt x="1680" y="1798"/>
                  </a:cubicBezTo>
                  <a:cubicBezTo>
                    <a:pt x="1724" y="1798"/>
                    <a:pt x="1765" y="1776"/>
                    <a:pt x="1793" y="1737"/>
                  </a:cubicBezTo>
                  <a:cubicBezTo>
                    <a:pt x="1814" y="1716"/>
                    <a:pt x="1817" y="1681"/>
                    <a:pt x="1800" y="1657"/>
                  </a:cubicBezTo>
                  <a:cubicBezTo>
                    <a:pt x="1709" y="1520"/>
                    <a:pt x="1618" y="1198"/>
                    <a:pt x="1642" y="827"/>
                  </a:cubicBezTo>
                  <a:cubicBezTo>
                    <a:pt x="1653" y="673"/>
                    <a:pt x="1464" y="368"/>
                    <a:pt x="11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55"/>
            <p:cNvSpPr/>
            <p:nvPr/>
          </p:nvSpPr>
          <p:spPr>
            <a:xfrm>
              <a:off x="6968641" y="2875890"/>
              <a:ext cx="56438" cy="75543"/>
            </a:xfrm>
            <a:custGeom>
              <a:avLst/>
              <a:gdLst/>
              <a:ahLst/>
              <a:cxnLst/>
              <a:rect l="l" t="t" r="r" b="b"/>
              <a:pathLst>
                <a:path w="2157" h="2887" extrusionOk="0">
                  <a:moveTo>
                    <a:pt x="121" y="0"/>
                  </a:moveTo>
                  <a:cubicBezTo>
                    <a:pt x="98" y="0"/>
                    <a:pt x="76" y="25"/>
                    <a:pt x="28" y="90"/>
                  </a:cubicBezTo>
                  <a:cubicBezTo>
                    <a:pt x="18" y="104"/>
                    <a:pt x="0" y="132"/>
                    <a:pt x="4" y="149"/>
                  </a:cubicBezTo>
                  <a:cubicBezTo>
                    <a:pt x="14" y="188"/>
                    <a:pt x="105" y="233"/>
                    <a:pt x="175" y="261"/>
                  </a:cubicBezTo>
                  <a:cubicBezTo>
                    <a:pt x="291" y="314"/>
                    <a:pt x="445" y="387"/>
                    <a:pt x="399" y="531"/>
                  </a:cubicBezTo>
                  <a:cubicBezTo>
                    <a:pt x="350" y="674"/>
                    <a:pt x="249" y="688"/>
                    <a:pt x="182" y="702"/>
                  </a:cubicBezTo>
                  <a:cubicBezTo>
                    <a:pt x="116" y="713"/>
                    <a:pt x="112" y="720"/>
                    <a:pt x="105" y="751"/>
                  </a:cubicBezTo>
                  <a:cubicBezTo>
                    <a:pt x="81" y="881"/>
                    <a:pt x="130" y="1252"/>
                    <a:pt x="214" y="1487"/>
                  </a:cubicBezTo>
                  <a:cubicBezTo>
                    <a:pt x="221" y="1501"/>
                    <a:pt x="228" y="1518"/>
                    <a:pt x="235" y="1529"/>
                  </a:cubicBezTo>
                  <a:lnTo>
                    <a:pt x="242" y="1550"/>
                  </a:lnTo>
                  <a:lnTo>
                    <a:pt x="249" y="1564"/>
                  </a:lnTo>
                  <a:lnTo>
                    <a:pt x="256" y="1585"/>
                  </a:lnTo>
                  <a:lnTo>
                    <a:pt x="263" y="1606"/>
                  </a:lnTo>
                  <a:lnTo>
                    <a:pt x="270" y="1630"/>
                  </a:lnTo>
                  <a:lnTo>
                    <a:pt x="277" y="1651"/>
                  </a:lnTo>
                  <a:lnTo>
                    <a:pt x="287" y="1676"/>
                  </a:lnTo>
                  <a:lnTo>
                    <a:pt x="294" y="1704"/>
                  </a:lnTo>
                  <a:lnTo>
                    <a:pt x="301" y="1728"/>
                  </a:lnTo>
                  <a:lnTo>
                    <a:pt x="308" y="1760"/>
                  </a:lnTo>
                  <a:lnTo>
                    <a:pt x="319" y="1788"/>
                  </a:lnTo>
                  <a:lnTo>
                    <a:pt x="326" y="1816"/>
                  </a:lnTo>
                  <a:lnTo>
                    <a:pt x="333" y="1847"/>
                  </a:lnTo>
                  <a:lnTo>
                    <a:pt x="340" y="1879"/>
                  </a:lnTo>
                  <a:lnTo>
                    <a:pt x="347" y="1910"/>
                  </a:lnTo>
                  <a:lnTo>
                    <a:pt x="354" y="1945"/>
                  </a:lnTo>
                  <a:lnTo>
                    <a:pt x="361" y="1977"/>
                  </a:lnTo>
                  <a:lnTo>
                    <a:pt x="368" y="2012"/>
                  </a:lnTo>
                  <a:lnTo>
                    <a:pt x="375" y="2043"/>
                  </a:lnTo>
                  <a:lnTo>
                    <a:pt x="382" y="2082"/>
                  </a:lnTo>
                  <a:cubicBezTo>
                    <a:pt x="385" y="2092"/>
                    <a:pt x="385" y="2103"/>
                    <a:pt x="389" y="2113"/>
                  </a:cubicBezTo>
                  <a:cubicBezTo>
                    <a:pt x="389" y="2127"/>
                    <a:pt x="392" y="2141"/>
                    <a:pt x="392" y="2152"/>
                  </a:cubicBezTo>
                  <a:cubicBezTo>
                    <a:pt x="396" y="2166"/>
                    <a:pt x="396" y="2176"/>
                    <a:pt x="399" y="2187"/>
                  </a:cubicBezTo>
                  <a:cubicBezTo>
                    <a:pt x="399" y="2197"/>
                    <a:pt x="403" y="2215"/>
                    <a:pt x="406" y="2225"/>
                  </a:cubicBezTo>
                  <a:cubicBezTo>
                    <a:pt x="406" y="2239"/>
                    <a:pt x="410" y="2250"/>
                    <a:pt x="410" y="2260"/>
                  </a:cubicBezTo>
                  <a:cubicBezTo>
                    <a:pt x="410" y="2271"/>
                    <a:pt x="413" y="2288"/>
                    <a:pt x="413" y="2306"/>
                  </a:cubicBezTo>
                  <a:lnTo>
                    <a:pt x="417" y="2341"/>
                  </a:lnTo>
                  <a:cubicBezTo>
                    <a:pt x="417" y="2362"/>
                    <a:pt x="424" y="2383"/>
                    <a:pt x="424" y="2404"/>
                  </a:cubicBezTo>
                  <a:lnTo>
                    <a:pt x="424" y="2435"/>
                  </a:lnTo>
                  <a:cubicBezTo>
                    <a:pt x="424" y="2446"/>
                    <a:pt x="424" y="2460"/>
                    <a:pt x="427" y="2470"/>
                  </a:cubicBezTo>
                  <a:cubicBezTo>
                    <a:pt x="452" y="2463"/>
                    <a:pt x="480" y="2453"/>
                    <a:pt x="501" y="2442"/>
                  </a:cubicBezTo>
                  <a:cubicBezTo>
                    <a:pt x="574" y="2411"/>
                    <a:pt x="652" y="2393"/>
                    <a:pt x="729" y="2390"/>
                  </a:cubicBezTo>
                  <a:cubicBezTo>
                    <a:pt x="1086" y="2390"/>
                    <a:pt x="1096" y="2278"/>
                    <a:pt x="1100" y="2239"/>
                  </a:cubicBezTo>
                  <a:cubicBezTo>
                    <a:pt x="1114" y="2113"/>
                    <a:pt x="1187" y="2001"/>
                    <a:pt x="1299" y="1938"/>
                  </a:cubicBezTo>
                  <a:cubicBezTo>
                    <a:pt x="1341" y="1914"/>
                    <a:pt x="1390" y="1900"/>
                    <a:pt x="1439" y="1900"/>
                  </a:cubicBezTo>
                  <a:cubicBezTo>
                    <a:pt x="1471" y="1900"/>
                    <a:pt x="1499" y="1907"/>
                    <a:pt x="1527" y="1921"/>
                  </a:cubicBezTo>
                  <a:cubicBezTo>
                    <a:pt x="1677" y="1994"/>
                    <a:pt x="1845" y="2488"/>
                    <a:pt x="1856" y="2719"/>
                  </a:cubicBezTo>
                  <a:cubicBezTo>
                    <a:pt x="1859" y="2778"/>
                    <a:pt x="1873" y="2834"/>
                    <a:pt x="1898" y="2887"/>
                  </a:cubicBezTo>
                  <a:lnTo>
                    <a:pt x="1901" y="2883"/>
                  </a:lnTo>
                  <a:lnTo>
                    <a:pt x="1929" y="2862"/>
                  </a:lnTo>
                  <a:lnTo>
                    <a:pt x="1933" y="2859"/>
                  </a:lnTo>
                  <a:lnTo>
                    <a:pt x="1961" y="2838"/>
                  </a:lnTo>
                  <a:lnTo>
                    <a:pt x="1971" y="2827"/>
                  </a:lnTo>
                  <a:lnTo>
                    <a:pt x="1985" y="2817"/>
                  </a:lnTo>
                  <a:lnTo>
                    <a:pt x="1996" y="2810"/>
                  </a:lnTo>
                  <a:lnTo>
                    <a:pt x="2003" y="2806"/>
                  </a:lnTo>
                  <a:lnTo>
                    <a:pt x="2013" y="2799"/>
                  </a:lnTo>
                  <a:cubicBezTo>
                    <a:pt x="2041" y="2677"/>
                    <a:pt x="2090" y="2565"/>
                    <a:pt x="2157" y="2460"/>
                  </a:cubicBezTo>
                  <a:lnTo>
                    <a:pt x="2150" y="2425"/>
                  </a:lnTo>
                  <a:cubicBezTo>
                    <a:pt x="2150" y="2411"/>
                    <a:pt x="2146" y="2390"/>
                    <a:pt x="2143" y="2365"/>
                  </a:cubicBezTo>
                  <a:lnTo>
                    <a:pt x="2132" y="2313"/>
                  </a:lnTo>
                  <a:lnTo>
                    <a:pt x="2125" y="2257"/>
                  </a:lnTo>
                  <a:lnTo>
                    <a:pt x="2115" y="2194"/>
                  </a:lnTo>
                  <a:lnTo>
                    <a:pt x="2108" y="2148"/>
                  </a:lnTo>
                  <a:lnTo>
                    <a:pt x="2090" y="2047"/>
                  </a:lnTo>
                  <a:cubicBezTo>
                    <a:pt x="2059" y="1844"/>
                    <a:pt x="2024" y="1620"/>
                    <a:pt x="1992" y="1522"/>
                  </a:cubicBezTo>
                  <a:cubicBezTo>
                    <a:pt x="1971" y="1553"/>
                    <a:pt x="1943" y="1602"/>
                    <a:pt x="1922" y="1637"/>
                  </a:cubicBezTo>
                  <a:cubicBezTo>
                    <a:pt x="1845" y="1770"/>
                    <a:pt x="1758" y="1924"/>
                    <a:pt x="1634" y="1924"/>
                  </a:cubicBezTo>
                  <a:cubicBezTo>
                    <a:pt x="1624" y="1924"/>
                    <a:pt x="1614" y="1923"/>
                    <a:pt x="1604" y="1921"/>
                  </a:cubicBezTo>
                  <a:cubicBezTo>
                    <a:pt x="1453" y="1889"/>
                    <a:pt x="1418" y="1651"/>
                    <a:pt x="1436" y="1497"/>
                  </a:cubicBezTo>
                  <a:cubicBezTo>
                    <a:pt x="1453" y="1311"/>
                    <a:pt x="1534" y="1199"/>
                    <a:pt x="1649" y="1199"/>
                  </a:cubicBezTo>
                  <a:cubicBezTo>
                    <a:pt x="1789" y="1199"/>
                    <a:pt x="2010" y="821"/>
                    <a:pt x="2010" y="709"/>
                  </a:cubicBezTo>
                  <a:cubicBezTo>
                    <a:pt x="2010" y="643"/>
                    <a:pt x="1821" y="643"/>
                    <a:pt x="1681" y="643"/>
                  </a:cubicBezTo>
                  <a:cubicBezTo>
                    <a:pt x="1488" y="643"/>
                    <a:pt x="1068" y="674"/>
                    <a:pt x="1065" y="674"/>
                  </a:cubicBezTo>
                  <a:lnTo>
                    <a:pt x="1051" y="674"/>
                  </a:lnTo>
                  <a:lnTo>
                    <a:pt x="1037" y="671"/>
                  </a:lnTo>
                  <a:cubicBezTo>
                    <a:pt x="1005" y="657"/>
                    <a:pt x="729" y="548"/>
                    <a:pt x="729" y="345"/>
                  </a:cubicBezTo>
                  <a:cubicBezTo>
                    <a:pt x="729" y="195"/>
                    <a:pt x="631" y="118"/>
                    <a:pt x="434" y="118"/>
                  </a:cubicBezTo>
                  <a:cubicBezTo>
                    <a:pt x="343" y="114"/>
                    <a:pt x="252" y="86"/>
                    <a:pt x="179" y="30"/>
                  </a:cubicBezTo>
                  <a:cubicBezTo>
                    <a:pt x="153" y="12"/>
                    <a:pt x="137" y="0"/>
                    <a:pt x="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55"/>
            <p:cNvSpPr/>
            <p:nvPr/>
          </p:nvSpPr>
          <p:spPr>
            <a:xfrm>
              <a:off x="6690897" y="2729096"/>
              <a:ext cx="393080" cy="415551"/>
            </a:xfrm>
            <a:custGeom>
              <a:avLst/>
              <a:gdLst/>
              <a:ahLst/>
              <a:cxnLst/>
              <a:rect l="l" t="t" r="r" b="b"/>
              <a:pathLst>
                <a:path w="15023" h="15881" extrusionOk="0">
                  <a:moveTo>
                    <a:pt x="5109" y="0"/>
                  </a:moveTo>
                  <a:lnTo>
                    <a:pt x="4958" y="14"/>
                  </a:lnTo>
                  <a:cubicBezTo>
                    <a:pt x="4951" y="35"/>
                    <a:pt x="4940" y="60"/>
                    <a:pt x="4933" y="81"/>
                  </a:cubicBezTo>
                  <a:lnTo>
                    <a:pt x="4923" y="105"/>
                  </a:lnTo>
                  <a:cubicBezTo>
                    <a:pt x="4891" y="175"/>
                    <a:pt x="4860" y="238"/>
                    <a:pt x="4818" y="301"/>
                  </a:cubicBezTo>
                  <a:cubicBezTo>
                    <a:pt x="4769" y="378"/>
                    <a:pt x="4741" y="396"/>
                    <a:pt x="4727" y="403"/>
                  </a:cubicBezTo>
                  <a:cubicBezTo>
                    <a:pt x="4674" y="424"/>
                    <a:pt x="4622" y="441"/>
                    <a:pt x="4569" y="459"/>
                  </a:cubicBezTo>
                  <a:cubicBezTo>
                    <a:pt x="4450" y="497"/>
                    <a:pt x="4286" y="546"/>
                    <a:pt x="4195" y="613"/>
                  </a:cubicBezTo>
                  <a:cubicBezTo>
                    <a:pt x="4163" y="634"/>
                    <a:pt x="4128" y="644"/>
                    <a:pt x="4093" y="648"/>
                  </a:cubicBezTo>
                  <a:lnTo>
                    <a:pt x="4065" y="648"/>
                  </a:lnTo>
                  <a:cubicBezTo>
                    <a:pt x="4061" y="648"/>
                    <a:pt x="4057" y="648"/>
                    <a:pt x="4053" y="648"/>
                  </a:cubicBezTo>
                  <a:cubicBezTo>
                    <a:pt x="3947" y="648"/>
                    <a:pt x="3815" y="604"/>
                    <a:pt x="3677" y="557"/>
                  </a:cubicBezTo>
                  <a:cubicBezTo>
                    <a:pt x="3600" y="532"/>
                    <a:pt x="3519" y="504"/>
                    <a:pt x="3449" y="487"/>
                  </a:cubicBezTo>
                  <a:cubicBezTo>
                    <a:pt x="3411" y="480"/>
                    <a:pt x="3376" y="473"/>
                    <a:pt x="3337" y="473"/>
                  </a:cubicBezTo>
                  <a:cubicBezTo>
                    <a:pt x="3204" y="473"/>
                    <a:pt x="3106" y="564"/>
                    <a:pt x="3089" y="627"/>
                  </a:cubicBezTo>
                  <a:cubicBezTo>
                    <a:pt x="3089" y="634"/>
                    <a:pt x="3082" y="648"/>
                    <a:pt x="3089" y="651"/>
                  </a:cubicBezTo>
                  <a:cubicBezTo>
                    <a:pt x="3215" y="728"/>
                    <a:pt x="3215" y="1068"/>
                    <a:pt x="3208" y="1222"/>
                  </a:cubicBezTo>
                  <a:cubicBezTo>
                    <a:pt x="3258" y="1445"/>
                    <a:pt x="3368" y="1682"/>
                    <a:pt x="3442" y="1682"/>
                  </a:cubicBezTo>
                  <a:cubicBezTo>
                    <a:pt x="3444" y="1682"/>
                    <a:pt x="3447" y="1681"/>
                    <a:pt x="3449" y="1681"/>
                  </a:cubicBezTo>
                  <a:cubicBezTo>
                    <a:pt x="3468" y="1677"/>
                    <a:pt x="3488" y="1675"/>
                    <a:pt x="3507" y="1675"/>
                  </a:cubicBezTo>
                  <a:cubicBezTo>
                    <a:pt x="3658" y="1675"/>
                    <a:pt x="3820" y="1786"/>
                    <a:pt x="3845" y="1891"/>
                  </a:cubicBezTo>
                  <a:cubicBezTo>
                    <a:pt x="3862" y="1964"/>
                    <a:pt x="3813" y="2038"/>
                    <a:pt x="3736" y="2045"/>
                  </a:cubicBezTo>
                  <a:cubicBezTo>
                    <a:pt x="3596" y="2083"/>
                    <a:pt x="3526" y="2255"/>
                    <a:pt x="3505" y="2402"/>
                  </a:cubicBezTo>
                  <a:cubicBezTo>
                    <a:pt x="3502" y="2447"/>
                    <a:pt x="3498" y="2493"/>
                    <a:pt x="3498" y="2538"/>
                  </a:cubicBezTo>
                  <a:cubicBezTo>
                    <a:pt x="3495" y="2682"/>
                    <a:pt x="3491" y="2843"/>
                    <a:pt x="3344" y="2868"/>
                  </a:cubicBezTo>
                  <a:cubicBezTo>
                    <a:pt x="3225" y="2889"/>
                    <a:pt x="3141" y="2917"/>
                    <a:pt x="3141" y="3106"/>
                  </a:cubicBezTo>
                  <a:cubicBezTo>
                    <a:pt x="3141" y="3309"/>
                    <a:pt x="2977" y="3347"/>
                    <a:pt x="2882" y="3372"/>
                  </a:cubicBezTo>
                  <a:cubicBezTo>
                    <a:pt x="2854" y="3379"/>
                    <a:pt x="2829" y="3386"/>
                    <a:pt x="2808" y="3396"/>
                  </a:cubicBezTo>
                  <a:cubicBezTo>
                    <a:pt x="2794" y="3421"/>
                    <a:pt x="2770" y="3508"/>
                    <a:pt x="2742" y="3592"/>
                  </a:cubicBezTo>
                  <a:cubicBezTo>
                    <a:pt x="2675" y="3802"/>
                    <a:pt x="2630" y="3946"/>
                    <a:pt x="2581" y="3995"/>
                  </a:cubicBezTo>
                  <a:cubicBezTo>
                    <a:pt x="2549" y="4026"/>
                    <a:pt x="2493" y="4044"/>
                    <a:pt x="2416" y="4068"/>
                  </a:cubicBezTo>
                  <a:cubicBezTo>
                    <a:pt x="2308" y="4103"/>
                    <a:pt x="2157" y="4149"/>
                    <a:pt x="2147" y="4236"/>
                  </a:cubicBezTo>
                  <a:cubicBezTo>
                    <a:pt x="2122" y="4401"/>
                    <a:pt x="2038" y="4551"/>
                    <a:pt x="1912" y="4660"/>
                  </a:cubicBezTo>
                  <a:cubicBezTo>
                    <a:pt x="1877" y="4689"/>
                    <a:pt x="1835" y="4704"/>
                    <a:pt x="1791" y="4704"/>
                  </a:cubicBezTo>
                  <a:cubicBezTo>
                    <a:pt x="1783" y="4704"/>
                    <a:pt x="1774" y="4703"/>
                    <a:pt x="1765" y="4702"/>
                  </a:cubicBezTo>
                  <a:cubicBezTo>
                    <a:pt x="1744" y="4698"/>
                    <a:pt x="1720" y="4691"/>
                    <a:pt x="1695" y="4684"/>
                  </a:cubicBezTo>
                  <a:cubicBezTo>
                    <a:pt x="1630" y="4667"/>
                    <a:pt x="1581" y="4656"/>
                    <a:pt x="1544" y="4656"/>
                  </a:cubicBezTo>
                  <a:cubicBezTo>
                    <a:pt x="1507" y="4656"/>
                    <a:pt x="1483" y="4667"/>
                    <a:pt x="1471" y="4691"/>
                  </a:cubicBezTo>
                  <a:cubicBezTo>
                    <a:pt x="1442" y="4747"/>
                    <a:pt x="1396" y="4766"/>
                    <a:pt x="1345" y="4766"/>
                  </a:cubicBezTo>
                  <a:cubicBezTo>
                    <a:pt x="1279" y="4766"/>
                    <a:pt x="1205" y="4735"/>
                    <a:pt x="1146" y="4709"/>
                  </a:cubicBezTo>
                  <a:cubicBezTo>
                    <a:pt x="1114" y="4695"/>
                    <a:pt x="1076" y="4681"/>
                    <a:pt x="1041" y="4670"/>
                  </a:cubicBezTo>
                  <a:lnTo>
                    <a:pt x="995" y="4712"/>
                  </a:lnTo>
                  <a:cubicBezTo>
                    <a:pt x="911" y="4786"/>
                    <a:pt x="655" y="5017"/>
                    <a:pt x="655" y="5136"/>
                  </a:cubicBezTo>
                  <a:cubicBezTo>
                    <a:pt x="655" y="5175"/>
                    <a:pt x="708" y="5203"/>
                    <a:pt x="785" y="5245"/>
                  </a:cubicBezTo>
                  <a:cubicBezTo>
                    <a:pt x="883" y="5297"/>
                    <a:pt x="1020" y="5371"/>
                    <a:pt x="1002" y="5532"/>
                  </a:cubicBezTo>
                  <a:cubicBezTo>
                    <a:pt x="985" y="5721"/>
                    <a:pt x="1128" y="5945"/>
                    <a:pt x="1223" y="6039"/>
                  </a:cubicBezTo>
                  <a:cubicBezTo>
                    <a:pt x="1317" y="6134"/>
                    <a:pt x="1548" y="6431"/>
                    <a:pt x="1426" y="6617"/>
                  </a:cubicBezTo>
                  <a:cubicBezTo>
                    <a:pt x="1343" y="6740"/>
                    <a:pt x="1231" y="6776"/>
                    <a:pt x="1120" y="6776"/>
                  </a:cubicBezTo>
                  <a:cubicBezTo>
                    <a:pt x="1060" y="6776"/>
                    <a:pt x="1001" y="6766"/>
                    <a:pt x="946" y="6753"/>
                  </a:cubicBezTo>
                  <a:cubicBezTo>
                    <a:pt x="926" y="6748"/>
                    <a:pt x="906" y="6745"/>
                    <a:pt x="886" y="6745"/>
                  </a:cubicBezTo>
                  <a:cubicBezTo>
                    <a:pt x="856" y="6745"/>
                    <a:pt x="826" y="6751"/>
                    <a:pt x="799" y="6764"/>
                  </a:cubicBezTo>
                  <a:cubicBezTo>
                    <a:pt x="755" y="6779"/>
                    <a:pt x="704" y="6796"/>
                    <a:pt x="620" y="6796"/>
                  </a:cubicBezTo>
                  <a:cubicBezTo>
                    <a:pt x="570" y="6796"/>
                    <a:pt x="508" y="6790"/>
                    <a:pt x="428" y="6774"/>
                  </a:cubicBezTo>
                  <a:cubicBezTo>
                    <a:pt x="396" y="6769"/>
                    <a:pt x="367" y="6766"/>
                    <a:pt x="342" y="6766"/>
                  </a:cubicBezTo>
                  <a:cubicBezTo>
                    <a:pt x="200" y="6766"/>
                    <a:pt x="150" y="6851"/>
                    <a:pt x="85" y="6963"/>
                  </a:cubicBezTo>
                  <a:lnTo>
                    <a:pt x="67" y="6995"/>
                  </a:lnTo>
                  <a:lnTo>
                    <a:pt x="60" y="7006"/>
                  </a:lnTo>
                  <a:lnTo>
                    <a:pt x="46" y="7030"/>
                  </a:lnTo>
                  <a:lnTo>
                    <a:pt x="36" y="7041"/>
                  </a:lnTo>
                  <a:lnTo>
                    <a:pt x="22" y="7062"/>
                  </a:lnTo>
                  <a:lnTo>
                    <a:pt x="11" y="7076"/>
                  </a:lnTo>
                  <a:lnTo>
                    <a:pt x="1" y="7090"/>
                  </a:lnTo>
                  <a:cubicBezTo>
                    <a:pt x="43" y="7135"/>
                    <a:pt x="81" y="7181"/>
                    <a:pt x="116" y="7226"/>
                  </a:cubicBezTo>
                  <a:cubicBezTo>
                    <a:pt x="197" y="7331"/>
                    <a:pt x="281" y="7440"/>
                    <a:pt x="435" y="7499"/>
                  </a:cubicBezTo>
                  <a:cubicBezTo>
                    <a:pt x="480" y="7516"/>
                    <a:pt x="523" y="7523"/>
                    <a:pt x="566" y="7523"/>
                  </a:cubicBezTo>
                  <a:cubicBezTo>
                    <a:pt x="654" y="7523"/>
                    <a:pt x="735" y="7495"/>
                    <a:pt x="806" y="7471"/>
                  </a:cubicBezTo>
                  <a:cubicBezTo>
                    <a:pt x="860" y="7454"/>
                    <a:pt x="908" y="7438"/>
                    <a:pt x="951" y="7438"/>
                  </a:cubicBezTo>
                  <a:cubicBezTo>
                    <a:pt x="978" y="7438"/>
                    <a:pt x="1004" y="7444"/>
                    <a:pt x="1027" y="7461"/>
                  </a:cubicBezTo>
                  <a:cubicBezTo>
                    <a:pt x="1062" y="7496"/>
                    <a:pt x="1083" y="7541"/>
                    <a:pt x="1079" y="7594"/>
                  </a:cubicBezTo>
                  <a:cubicBezTo>
                    <a:pt x="1079" y="7804"/>
                    <a:pt x="750" y="7839"/>
                    <a:pt x="487" y="7867"/>
                  </a:cubicBezTo>
                  <a:cubicBezTo>
                    <a:pt x="435" y="7874"/>
                    <a:pt x="379" y="7877"/>
                    <a:pt x="337" y="7884"/>
                  </a:cubicBezTo>
                  <a:cubicBezTo>
                    <a:pt x="461" y="8082"/>
                    <a:pt x="1046" y="8735"/>
                    <a:pt x="1366" y="8735"/>
                  </a:cubicBezTo>
                  <a:cubicBezTo>
                    <a:pt x="1379" y="8735"/>
                    <a:pt x="1392" y="8734"/>
                    <a:pt x="1405" y="8731"/>
                  </a:cubicBezTo>
                  <a:cubicBezTo>
                    <a:pt x="1608" y="8686"/>
                    <a:pt x="1786" y="8567"/>
                    <a:pt x="1902" y="8395"/>
                  </a:cubicBezTo>
                  <a:cubicBezTo>
                    <a:pt x="1926" y="8360"/>
                    <a:pt x="1944" y="8322"/>
                    <a:pt x="1951" y="8283"/>
                  </a:cubicBezTo>
                  <a:cubicBezTo>
                    <a:pt x="1881" y="8238"/>
                    <a:pt x="1870" y="8143"/>
                    <a:pt x="1923" y="8042"/>
                  </a:cubicBezTo>
                  <a:cubicBezTo>
                    <a:pt x="1965" y="7954"/>
                    <a:pt x="2052" y="7877"/>
                    <a:pt x="2133" y="7877"/>
                  </a:cubicBezTo>
                  <a:cubicBezTo>
                    <a:pt x="2154" y="7877"/>
                    <a:pt x="2171" y="7881"/>
                    <a:pt x="2189" y="7888"/>
                  </a:cubicBezTo>
                  <a:cubicBezTo>
                    <a:pt x="2276" y="7930"/>
                    <a:pt x="2280" y="8052"/>
                    <a:pt x="2287" y="8199"/>
                  </a:cubicBezTo>
                  <a:cubicBezTo>
                    <a:pt x="2294" y="8290"/>
                    <a:pt x="2301" y="8430"/>
                    <a:pt x="2339" y="8462"/>
                  </a:cubicBezTo>
                  <a:cubicBezTo>
                    <a:pt x="2500" y="8595"/>
                    <a:pt x="2437" y="8819"/>
                    <a:pt x="2360" y="9036"/>
                  </a:cubicBezTo>
                  <a:cubicBezTo>
                    <a:pt x="2311" y="9173"/>
                    <a:pt x="2364" y="9414"/>
                    <a:pt x="2413" y="9628"/>
                  </a:cubicBezTo>
                  <a:cubicBezTo>
                    <a:pt x="2437" y="9726"/>
                    <a:pt x="2455" y="9827"/>
                    <a:pt x="2469" y="9932"/>
                  </a:cubicBezTo>
                  <a:cubicBezTo>
                    <a:pt x="2490" y="10076"/>
                    <a:pt x="2525" y="10216"/>
                    <a:pt x="2574" y="10352"/>
                  </a:cubicBezTo>
                  <a:cubicBezTo>
                    <a:pt x="2637" y="10534"/>
                    <a:pt x="2686" y="10723"/>
                    <a:pt x="2717" y="10912"/>
                  </a:cubicBezTo>
                  <a:cubicBezTo>
                    <a:pt x="2773" y="11284"/>
                    <a:pt x="3008" y="11956"/>
                    <a:pt x="3222" y="12358"/>
                  </a:cubicBezTo>
                  <a:cubicBezTo>
                    <a:pt x="3334" y="12572"/>
                    <a:pt x="3435" y="12887"/>
                    <a:pt x="3523" y="13167"/>
                  </a:cubicBezTo>
                  <a:cubicBezTo>
                    <a:pt x="3607" y="13430"/>
                    <a:pt x="3684" y="13678"/>
                    <a:pt x="3750" y="13762"/>
                  </a:cubicBezTo>
                  <a:cubicBezTo>
                    <a:pt x="3887" y="13948"/>
                    <a:pt x="4279" y="14560"/>
                    <a:pt x="4279" y="14952"/>
                  </a:cubicBezTo>
                  <a:cubicBezTo>
                    <a:pt x="4279" y="15285"/>
                    <a:pt x="4660" y="15779"/>
                    <a:pt x="4786" y="15870"/>
                  </a:cubicBezTo>
                  <a:cubicBezTo>
                    <a:pt x="4802" y="15877"/>
                    <a:pt x="4821" y="15880"/>
                    <a:pt x="4839" y="15880"/>
                  </a:cubicBezTo>
                  <a:cubicBezTo>
                    <a:pt x="4857" y="15880"/>
                    <a:pt x="4876" y="15877"/>
                    <a:pt x="4891" y="15870"/>
                  </a:cubicBezTo>
                  <a:cubicBezTo>
                    <a:pt x="5032" y="15814"/>
                    <a:pt x="5140" y="15702"/>
                    <a:pt x="5196" y="15565"/>
                  </a:cubicBezTo>
                  <a:cubicBezTo>
                    <a:pt x="5238" y="15429"/>
                    <a:pt x="5375" y="15341"/>
                    <a:pt x="5494" y="15260"/>
                  </a:cubicBezTo>
                  <a:cubicBezTo>
                    <a:pt x="5592" y="15197"/>
                    <a:pt x="5693" y="15134"/>
                    <a:pt x="5700" y="15068"/>
                  </a:cubicBezTo>
                  <a:cubicBezTo>
                    <a:pt x="5725" y="14875"/>
                    <a:pt x="5767" y="14672"/>
                    <a:pt x="5963" y="14637"/>
                  </a:cubicBezTo>
                  <a:cubicBezTo>
                    <a:pt x="6047" y="14623"/>
                    <a:pt x="6054" y="14539"/>
                    <a:pt x="6054" y="14315"/>
                  </a:cubicBezTo>
                  <a:cubicBezTo>
                    <a:pt x="6054" y="14091"/>
                    <a:pt x="6075" y="13780"/>
                    <a:pt x="6229" y="13580"/>
                  </a:cubicBezTo>
                  <a:cubicBezTo>
                    <a:pt x="6358" y="13416"/>
                    <a:pt x="6383" y="12939"/>
                    <a:pt x="6302" y="12757"/>
                  </a:cubicBezTo>
                  <a:cubicBezTo>
                    <a:pt x="6204" y="12533"/>
                    <a:pt x="6260" y="12229"/>
                    <a:pt x="6341" y="12019"/>
                  </a:cubicBezTo>
                  <a:cubicBezTo>
                    <a:pt x="6365" y="11952"/>
                    <a:pt x="6383" y="11889"/>
                    <a:pt x="6393" y="11819"/>
                  </a:cubicBezTo>
                  <a:cubicBezTo>
                    <a:pt x="6418" y="11690"/>
                    <a:pt x="6449" y="11539"/>
                    <a:pt x="6596" y="11525"/>
                  </a:cubicBezTo>
                  <a:cubicBezTo>
                    <a:pt x="6726" y="11511"/>
                    <a:pt x="6939" y="11389"/>
                    <a:pt x="7094" y="11179"/>
                  </a:cubicBezTo>
                  <a:cubicBezTo>
                    <a:pt x="7213" y="11017"/>
                    <a:pt x="7486" y="10828"/>
                    <a:pt x="7706" y="10671"/>
                  </a:cubicBezTo>
                  <a:cubicBezTo>
                    <a:pt x="7801" y="10604"/>
                    <a:pt x="7885" y="10548"/>
                    <a:pt x="7937" y="10503"/>
                  </a:cubicBezTo>
                  <a:cubicBezTo>
                    <a:pt x="8158" y="10324"/>
                    <a:pt x="8658" y="9876"/>
                    <a:pt x="8805" y="9631"/>
                  </a:cubicBezTo>
                  <a:cubicBezTo>
                    <a:pt x="8907" y="9463"/>
                    <a:pt x="9103" y="9365"/>
                    <a:pt x="9292" y="9271"/>
                  </a:cubicBezTo>
                  <a:cubicBezTo>
                    <a:pt x="9432" y="9201"/>
                    <a:pt x="9562" y="9134"/>
                    <a:pt x="9646" y="9046"/>
                  </a:cubicBezTo>
                  <a:cubicBezTo>
                    <a:pt x="9779" y="8910"/>
                    <a:pt x="9782" y="8826"/>
                    <a:pt x="9782" y="8703"/>
                  </a:cubicBezTo>
                  <a:cubicBezTo>
                    <a:pt x="9782" y="8640"/>
                    <a:pt x="9789" y="8577"/>
                    <a:pt x="9800" y="8514"/>
                  </a:cubicBezTo>
                  <a:cubicBezTo>
                    <a:pt x="9856" y="8196"/>
                    <a:pt x="10682" y="8129"/>
                    <a:pt x="10843" y="8129"/>
                  </a:cubicBezTo>
                  <a:cubicBezTo>
                    <a:pt x="10864" y="8129"/>
                    <a:pt x="10888" y="8126"/>
                    <a:pt x="10909" y="8126"/>
                  </a:cubicBezTo>
                  <a:lnTo>
                    <a:pt x="10909" y="8119"/>
                  </a:lnTo>
                  <a:lnTo>
                    <a:pt x="10909" y="8091"/>
                  </a:lnTo>
                  <a:cubicBezTo>
                    <a:pt x="10909" y="8080"/>
                    <a:pt x="10909" y="8063"/>
                    <a:pt x="10909" y="8052"/>
                  </a:cubicBezTo>
                  <a:cubicBezTo>
                    <a:pt x="10906" y="8038"/>
                    <a:pt x="10909" y="8031"/>
                    <a:pt x="10906" y="8021"/>
                  </a:cubicBezTo>
                  <a:cubicBezTo>
                    <a:pt x="10902" y="8010"/>
                    <a:pt x="10906" y="7996"/>
                    <a:pt x="10902" y="7982"/>
                  </a:cubicBezTo>
                  <a:cubicBezTo>
                    <a:pt x="10899" y="7972"/>
                    <a:pt x="10899" y="7961"/>
                    <a:pt x="10899" y="7951"/>
                  </a:cubicBezTo>
                  <a:cubicBezTo>
                    <a:pt x="10899" y="7940"/>
                    <a:pt x="10895" y="7926"/>
                    <a:pt x="10895" y="7916"/>
                  </a:cubicBezTo>
                  <a:cubicBezTo>
                    <a:pt x="10895" y="7902"/>
                    <a:pt x="10892" y="7891"/>
                    <a:pt x="10892" y="7881"/>
                  </a:cubicBezTo>
                  <a:cubicBezTo>
                    <a:pt x="10888" y="7870"/>
                    <a:pt x="10888" y="7856"/>
                    <a:pt x="10885" y="7846"/>
                  </a:cubicBezTo>
                  <a:lnTo>
                    <a:pt x="10881" y="7811"/>
                  </a:lnTo>
                  <a:cubicBezTo>
                    <a:pt x="10878" y="7800"/>
                    <a:pt x="10878" y="7790"/>
                    <a:pt x="10874" y="7779"/>
                  </a:cubicBezTo>
                  <a:lnTo>
                    <a:pt x="10871" y="7744"/>
                  </a:lnTo>
                  <a:lnTo>
                    <a:pt x="10864" y="7709"/>
                  </a:lnTo>
                  <a:lnTo>
                    <a:pt x="10857" y="7678"/>
                  </a:lnTo>
                  <a:lnTo>
                    <a:pt x="10850" y="7646"/>
                  </a:lnTo>
                  <a:lnTo>
                    <a:pt x="10843" y="7611"/>
                  </a:lnTo>
                  <a:lnTo>
                    <a:pt x="10839" y="7580"/>
                  </a:lnTo>
                  <a:lnTo>
                    <a:pt x="10829" y="7548"/>
                  </a:lnTo>
                  <a:lnTo>
                    <a:pt x="10822" y="7520"/>
                  </a:lnTo>
                  <a:lnTo>
                    <a:pt x="10815" y="7489"/>
                  </a:lnTo>
                  <a:lnTo>
                    <a:pt x="10808" y="7461"/>
                  </a:lnTo>
                  <a:lnTo>
                    <a:pt x="10801" y="7429"/>
                  </a:lnTo>
                  <a:lnTo>
                    <a:pt x="10794" y="7405"/>
                  </a:lnTo>
                  <a:lnTo>
                    <a:pt x="10787" y="7377"/>
                  </a:lnTo>
                  <a:lnTo>
                    <a:pt x="10776" y="7352"/>
                  </a:lnTo>
                  <a:lnTo>
                    <a:pt x="10769" y="7328"/>
                  </a:lnTo>
                  <a:lnTo>
                    <a:pt x="10762" y="7303"/>
                  </a:lnTo>
                  <a:lnTo>
                    <a:pt x="10755" y="7282"/>
                  </a:lnTo>
                  <a:lnTo>
                    <a:pt x="10745" y="7258"/>
                  </a:lnTo>
                  <a:lnTo>
                    <a:pt x="10741" y="7240"/>
                  </a:lnTo>
                  <a:cubicBezTo>
                    <a:pt x="10734" y="7230"/>
                    <a:pt x="10731" y="7216"/>
                    <a:pt x="10727" y="7205"/>
                  </a:cubicBezTo>
                  <a:cubicBezTo>
                    <a:pt x="10636" y="6970"/>
                    <a:pt x="10587" y="6722"/>
                    <a:pt x="10580" y="6473"/>
                  </a:cubicBezTo>
                  <a:cubicBezTo>
                    <a:pt x="10580" y="6431"/>
                    <a:pt x="10584" y="6389"/>
                    <a:pt x="10591" y="6347"/>
                  </a:cubicBezTo>
                  <a:cubicBezTo>
                    <a:pt x="10615" y="6225"/>
                    <a:pt x="10710" y="6207"/>
                    <a:pt x="10769" y="6197"/>
                  </a:cubicBezTo>
                  <a:cubicBezTo>
                    <a:pt x="10832" y="6183"/>
                    <a:pt x="10867" y="6176"/>
                    <a:pt x="10888" y="6109"/>
                  </a:cubicBezTo>
                  <a:cubicBezTo>
                    <a:pt x="10899" y="6078"/>
                    <a:pt x="10804" y="6036"/>
                    <a:pt x="10734" y="6004"/>
                  </a:cubicBezTo>
                  <a:cubicBezTo>
                    <a:pt x="10706" y="5994"/>
                    <a:pt x="10682" y="5980"/>
                    <a:pt x="10654" y="5966"/>
                  </a:cubicBezTo>
                  <a:cubicBezTo>
                    <a:pt x="10577" y="5927"/>
                    <a:pt x="10510" y="5878"/>
                    <a:pt x="10489" y="5805"/>
                  </a:cubicBezTo>
                  <a:cubicBezTo>
                    <a:pt x="10486" y="5791"/>
                    <a:pt x="10486" y="5777"/>
                    <a:pt x="10486" y="5763"/>
                  </a:cubicBezTo>
                  <a:cubicBezTo>
                    <a:pt x="10486" y="5731"/>
                    <a:pt x="10493" y="5700"/>
                    <a:pt x="10510" y="5675"/>
                  </a:cubicBezTo>
                  <a:cubicBezTo>
                    <a:pt x="10517" y="5658"/>
                    <a:pt x="10528" y="5644"/>
                    <a:pt x="10538" y="5630"/>
                  </a:cubicBezTo>
                  <a:cubicBezTo>
                    <a:pt x="10614" y="5527"/>
                    <a:pt x="10675" y="5487"/>
                    <a:pt x="10735" y="5487"/>
                  </a:cubicBezTo>
                  <a:cubicBezTo>
                    <a:pt x="10777" y="5487"/>
                    <a:pt x="10820" y="5507"/>
                    <a:pt x="10867" y="5539"/>
                  </a:cubicBezTo>
                  <a:cubicBezTo>
                    <a:pt x="10920" y="5581"/>
                    <a:pt x="10983" y="5605"/>
                    <a:pt x="11049" y="5605"/>
                  </a:cubicBezTo>
                  <a:cubicBezTo>
                    <a:pt x="11316" y="5605"/>
                    <a:pt x="11473" y="5738"/>
                    <a:pt x="11473" y="5966"/>
                  </a:cubicBezTo>
                  <a:cubicBezTo>
                    <a:pt x="11473" y="6057"/>
                    <a:pt x="11617" y="6134"/>
                    <a:pt x="11683" y="6162"/>
                  </a:cubicBezTo>
                  <a:cubicBezTo>
                    <a:pt x="11760" y="6155"/>
                    <a:pt x="12117" y="6130"/>
                    <a:pt x="12296" y="6130"/>
                  </a:cubicBezTo>
                  <a:cubicBezTo>
                    <a:pt x="12509" y="6130"/>
                    <a:pt x="12754" y="6130"/>
                    <a:pt x="12754" y="6326"/>
                  </a:cubicBezTo>
                  <a:cubicBezTo>
                    <a:pt x="12754" y="6484"/>
                    <a:pt x="12502" y="6949"/>
                    <a:pt x="12261" y="6949"/>
                  </a:cubicBezTo>
                  <a:cubicBezTo>
                    <a:pt x="12222" y="6949"/>
                    <a:pt x="12187" y="7023"/>
                    <a:pt x="12177" y="7125"/>
                  </a:cubicBezTo>
                  <a:cubicBezTo>
                    <a:pt x="12163" y="7282"/>
                    <a:pt x="12212" y="7401"/>
                    <a:pt x="12243" y="7408"/>
                  </a:cubicBezTo>
                  <a:cubicBezTo>
                    <a:pt x="12244" y="7408"/>
                    <a:pt x="12245" y="7408"/>
                    <a:pt x="12246" y="7408"/>
                  </a:cubicBezTo>
                  <a:cubicBezTo>
                    <a:pt x="12293" y="7408"/>
                    <a:pt x="12377" y="7266"/>
                    <a:pt x="12422" y="7188"/>
                  </a:cubicBezTo>
                  <a:cubicBezTo>
                    <a:pt x="12492" y="7069"/>
                    <a:pt x="12541" y="6981"/>
                    <a:pt x="12621" y="6981"/>
                  </a:cubicBezTo>
                  <a:cubicBezTo>
                    <a:pt x="12709" y="6981"/>
                    <a:pt x="12740" y="7079"/>
                    <a:pt x="12803" y="7464"/>
                  </a:cubicBezTo>
                  <a:cubicBezTo>
                    <a:pt x="12814" y="7517"/>
                    <a:pt x="12824" y="7580"/>
                    <a:pt x="12835" y="7646"/>
                  </a:cubicBezTo>
                  <a:lnTo>
                    <a:pt x="12849" y="7737"/>
                  </a:lnTo>
                  <a:lnTo>
                    <a:pt x="12852" y="7769"/>
                  </a:lnTo>
                  <a:lnTo>
                    <a:pt x="12863" y="7839"/>
                  </a:lnTo>
                  <a:lnTo>
                    <a:pt x="12870" y="7877"/>
                  </a:lnTo>
                  <a:lnTo>
                    <a:pt x="12884" y="7947"/>
                  </a:lnTo>
                  <a:lnTo>
                    <a:pt x="12887" y="7982"/>
                  </a:lnTo>
                  <a:lnTo>
                    <a:pt x="12887" y="7989"/>
                  </a:lnTo>
                  <a:cubicBezTo>
                    <a:pt x="12898" y="7986"/>
                    <a:pt x="12905" y="7986"/>
                    <a:pt x="12915" y="7986"/>
                  </a:cubicBezTo>
                  <a:cubicBezTo>
                    <a:pt x="12940" y="7947"/>
                    <a:pt x="12950" y="7821"/>
                    <a:pt x="12954" y="7744"/>
                  </a:cubicBezTo>
                  <a:cubicBezTo>
                    <a:pt x="12964" y="7618"/>
                    <a:pt x="12975" y="7496"/>
                    <a:pt x="13020" y="7426"/>
                  </a:cubicBezTo>
                  <a:cubicBezTo>
                    <a:pt x="13055" y="7373"/>
                    <a:pt x="13066" y="7230"/>
                    <a:pt x="13073" y="7121"/>
                  </a:cubicBezTo>
                  <a:cubicBezTo>
                    <a:pt x="13083" y="6963"/>
                    <a:pt x="13090" y="6855"/>
                    <a:pt x="13185" y="6855"/>
                  </a:cubicBezTo>
                  <a:cubicBezTo>
                    <a:pt x="13227" y="6858"/>
                    <a:pt x="13269" y="6869"/>
                    <a:pt x="13311" y="6879"/>
                  </a:cubicBezTo>
                  <a:cubicBezTo>
                    <a:pt x="13388" y="6900"/>
                    <a:pt x="13469" y="6914"/>
                    <a:pt x="13549" y="6921"/>
                  </a:cubicBezTo>
                  <a:cubicBezTo>
                    <a:pt x="13549" y="6862"/>
                    <a:pt x="13584" y="6788"/>
                    <a:pt x="13637" y="6673"/>
                  </a:cubicBezTo>
                  <a:cubicBezTo>
                    <a:pt x="13693" y="6540"/>
                    <a:pt x="13766" y="6379"/>
                    <a:pt x="13745" y="6288"/>
                  </a:cubicBezTo>
                  <a:cubicBezTo>
                    <a:pt x="13721" y="6165"/>
                    <a:pt x="13770" y="6036"/>
                    <a:pt x="13815" y="5910"/>
                  </a:cubicBezTo>
                  <a:cubicBezTo>
                    <a:pt x="13861" y="5812"/>
                    <a:pt x="13889" y="5710"/>
                    <a:pt x="13896" y="5605"/>
                  </a:cubicBezTo>
                  <a:cubicBezTo>
                    <a:pt x="13896" y="5392"/>
                    <a:pt x="14039" y="5294"/>
                    <a:pt x="14169" y="5206"/>
                  </a:cubicBezTo>
                  <a:cubicBezTo>
                    <a:pt x="14211" y="5182"/>
                    <a:pt x="14249" y="5150"/>
                    <a:pt x="14284" y="5119"/>
                  </a:cubicBezTo>
                  <a:cubicBezTo>
                    <a:pt x="14355" y="5060"/>
                    <a:pt x="14582" y="4877"/>
                    <a:pt x="14726" y="4877"/>
                  </a:cubicBezTo>
                  <a:cubicBezTo>
                    <a:pt x="14738" y="4877"/>
                    <a:pt x="14750" y="4878"/>
                    <a:pt x="14760" y="4880"/>
                  </a:cubicBezTo>
                  <a:cubicBezTo>
                    <a:pt x="14799" y="4887"/>
                    <a:pt x="14830" y="4916"/>
                    <a:pt x="14844" y="4951"/>
                  </a:cubicBezTo>
                  <a:cubicBezTo>
                    <a:pt x="14855" y="4982"/>
                    <a:pt x="14928" y="5017"/>
                    <a:pt x="14974" y="5024"/>
                  </a:cubicBezTo>
                  <a:lnTo>
                    <a:pt x="14967" y="5010"/>
                  </a:lnTo>
                  <a:cubicBezTo>
                    <a:pt x="14872" y="4870"/>
                    <a:pt x="14834" y="4747"/>
                    <a:pt x="14858" y="4660"/>
                  </a:cubicBezTo>
                  <a:cubicBezTo>
                    <a:pt x="14869" y="4614"/>
                    <a:pt x="14900" y="4572"/>
                    <a:pt x="14946" y="4551"/>
                  </a:cubicBezTo>
                  <a:cubicBezTo>
                    <a:pt x="14949" y="4548"/>
                    <a:pt x="14953" y="4544"/>
                    <a:pt x="14956" y="4544"/>
                  </a:cubicBezTo>
                  <a:lnTo>
                    <a:pt x="14960" y="4537"/>
                  </a:lnTo>
                  <a:lnTo>
                    <a:pt x="14967" y="4530"/>
                  </a:lnTo>
                  <a:lnTo>
                    <a:pt x="14974" y="4523"/>
                  </a:lnTo>
                  <a:lnTo>
                    <a:pt x="14977" y="4516"/>
                  </a:lnTo>
                  <a:lnTo>
                    <a:pt x="14984" y="4506"/>
                  </a:lnTo>
                  <a:lnTo>
                    <a:pt x="14988" y="4495"/>
                  </a:lnTo>
                  <a:lnTo>
                    <a:pt x="14991" y="4485"/>
                  </a:lnTo>
                  <a:lnTo>
                    <a:pt x="14998" y="4474"/>
                  </a:lnTo>
                  <a:lnTo>
                    <a:pt x="15002" y="4460"/>
                  </a:lnTo>
                  <a:lnTo>
                    <a:pt x="15005" y="4450"/>
                  </a:lnTo>
                  <a:lnTo>
                    <a:pt x="15012" y="4439"/>
                  </a:lnTo>
                  <a:lnTo>
                    <a:pt x="15016" y="4425"/>
                  </a:lnTo>
                  <a:lnTo>
                    <a:pt x="15019" y="4415"/>
                  </a:lnTo>
                  <a:lnTo>
                    <a:pt x="15023" y="4401"/>
                  </a:lnTo>
                  <a:lnTo>
                    <a:pt x="14981" y="4390"/>
                  </a:lnTo>
                  <a:lnTo>
                    <a:pt x="14967" y="4383"/>
                  </a:lnTo>
                  <a:lnTo>
                    <a:pt x="14960" y="4383"/>
                  </a:lnTo>
                  <a:lnTo>
                    <a:pt x="14949" y="4380"/>
                  </a:lnTo>
                  <a:lnTo>
                    <a:pt x="14911" y="4369"/>
                  </a:lnTo>
                  <a:lnTo>
                    <a:pt x="14918" y="4366"/>
                  </a:lnTo>
                  <a:cubicBezTo>
                    <a:pt x="14862" y="4348"/>
                    <a:pt x="14813" y="4320"/>
                    <a:pt x="14771" y="4278"/>
                  </a:cubicBezTo>
                  <a:lnTo>
                    <a:pt x="14760" y="4268"/>
                  </a:lnTo>
                  <a:lnTo>
                    <a:pt x="14753" y="4257"/>
                  </a:lnTo>
                  <a:lnTo>
                    <a:pt x="14743" y="4247"/>
                  </a:lnTo>
                  <a:lnTo>
                    <a:pt x="14736" y="4236"/>
                  </a:lnTo>
                  <a:lnTo>
                    <a:pt x="14732" y="4226"/>
                  </a:lnTo>
                  <a:cubicBezTo>
                    <a:pt x="14725" y="4219"/>
                    <a:pt x="14722" y="4208"/>
                    <a:pt x="14722" y="4201"/>
                  </a:cubicBezTo>
                  <a:cubicBezTo>
                    <a:pt x="14704" y="4159"/>
                    <a:pt x="14680" y="4121"/>
                    <a:pt x="14652" y="4086"/>
                  </a:cubicBezTo>
                  <a:lnTo>
                    <a:pt x="14620" y="4047"/>
                  </a:lnTo>
                  <a:cubicBezTo>
                    <a:pt x="14561" y="3970"/>
                    <a:pt x="14501" y="3897"/>
                    <a:pt x="14501" y="3816"/>
                  </a:cubicBezTo>
                  <a:cubicBezTo>
                    <a:pt x="14435" y="3830"/>
                    <a:pt x="14375" y="3862"/>
                    <a:pt x="14330" y="3907"/>
                  </a:cubicBezTo>
                  <a:cubicBezTo>
                    <a:pt x="14290" y="3940"/>
                    <a:pt x="14246" y="3952"/>
                    <a:pt x="14199" y="3952"/>
                  </a:cubicBezTo>
                  <a:cubicBezTo>
                    <a:pt x="14147" y="3952"/>
                    <a:pt x="14093" y="3938"/>
                    <a:pt x="14039" y="3925"/>
                  </a:cubicBezTo>
                  <a:cubicBezTo>
                    <a:pt x="13977" y="3908"/>
                    <a:pt x="13913" y="3892"/>
                    <a:pt x="13846" y="3892"/>
                  </a:cubicBezTo>
                  <a:cubicBezTo>
                    <a:pt x="13790" y="3892"/>
                    <a:pt x="13731" y="3903"/>
                    <a:pt x="13668" y="3935"/>
                  </a:cubicBezTo>
                  <a:cubicBezTo>
                    <a:pt x="13574" y="3988"/>
                    <a:pt x="13486" y="4054"/>
                    <a:pt x="13406" y="4128"/>
                  </a:cubicBezTo>
                  <a:cubicBezTo>
                    <a:pt x="13334" y="4190"/>
                    <a:pt x="13271" y="4246"/>
                    <a:pt x="13187" y="4246"/>
                  </a:cubicBezTo>
                  <a:cubicBezTo>
                    <a:pt x="13176" y="4246"/>
                    <a:pt x="13165" y="4245"/>
                    <a:pt x="13153" y="4243"/>
                  </a:cubicBezTo>
                  <a:cubicBezTo>
                    <a:pt x="13147" y="4243"/>
                    <a:pt x="13143" y="4242"/>
                    <a:pt x="13138" y="4242"/>
                  </a:cubicBezTo>
                  <a:cubicBezTo>
                    <a:pt x="13121" y="4242"/>
                    <a:pt x="13116" y="4252"/>
                    <a:pt x="13090" y="4303"/>
                  </a:cubicBezTo>
                  <a:cubicBezTo>
                    <a:pt x="13066" y="4355"/>
                    <a:pt x="13034" y="4401"/>
                    <a:pt x="12996" y="4443"/>
                  </a:cubicBezTo>
                  <a:cubicBezTo>
                    <a:pt x="12964" y="4474"/>
                    <a:pt x="12933" y="4506"/>
                    <a:pt x="12908" y="4541"/>
                  </a:cubicBezTo>
                  <a:cubicBezTo>
                    <a:pt x="12828" y="4628"/>
                    <a:pt x="12765" y="4698"/>
                    <a:pt x="12691" y="4698"/>
                  </a:cubicBezTo>
                  <a:lnTo>
                    <a:pt x="12681" y="4698"/>
                  </a:lnTo>
                  <a:cubicBezTo>
                    <a:pt x="12656" y="4705"/>
                    <a:pt x="12632" y="4716"/>
                    <a:pt x="12607" y="4723"/>
                  </a:cubicBezTo>
                  <a:lnTo>
                    <a:pt x="12600" y="4723"/>
                  </a:lnTo>
                  <a:lnTo>
                    <a:pt x="12572" y="4737"/>
                  </a:lnTo>
                  <a:lnTo>
                    <a:pt x="12569" y="4737"/>
                  </a:lnTo>
                  <a:lnTo>
                    <a:pt x="12527" y="4754"/>
                  </a:lnTo>
                  <a:lnTo>
                    <a:pt x="12495" y="4768"/>
                  </a:lnTo>
                  <a:cubicBezTo>
                    <a:pt x="12516" y="4824"/>
                    <a:pt x="12534" y="4880"/>
                    <a:pt x="12548" y="4940"/>
                  </a:cubicBezTo>
                  <a:cubicBezTo>
                    <a:pt x="12572" y="5042"/>
                    <a:pt x="12579" y="5161"/>
                    <a:pt x="12534" y="5245"/>
                  </a:cubicBezTo>
                  <a:cubicBezTo>
                    <a:pt x="12527" y="5252"/>
                    <a:pt x="12523" y="5259"/>
                    <a:pt x="12520" y="5266"/>
                  </a:cubicBezTo>
                  <a:cubicBezTo>
                    <a:pt x="12473" y="5330"/>
                    <a:pt x="12407" y="5346"/>
                    <a:pt x="12338" y="5346"/>
                  </a:cubicBezTo>
                  <a:cubicBezTo>
                    <a:pt x="12297" y="5346"/>
                    <a:pt x="12255" y="5341"/>
                    <a:pt x="12215" y="5336"/>
                  </a:cubicBezTo>
                  <a:cubicBezTo>
                    <a:pt x="12174" y="5329"/>
                    <a:pt x="12133" y="5326"/>
                    <a:pt x="12091" y="5326"/>
                  </a:cubicBezTo>
                  <a:cubicBezTo>
                    <a:pt x="12045" y="5326"/>
                    <a:pt x="11999" y="5330"/>
                    <a:pt x="11953" y="5339"/>
                  </a:cubicBezTo>
                  <a:cubicBezTo>
                    <a:pt x="11935" y="5346"/>
                    <a:pt x="11921" y="5350"/>
                    <a:pt x="11904" y="5350"/>
                  </a:cubicBezTo>
                  <a:lnTo>
                    <a:pt x="11893" y="5350"/>
                  </a:lnTo>
                  <a:cubicBezTo>
                    <a:pt x="11879" y="5353"/>
                    <a:pt x="11865" y="5353"/>
                    <a:pt x="11851" y="5357"/>
                  </a:cubicBezTo>
                  <a:lnTo>
                    <a:pt x="11813" y="5357"/>
                  </a:lnTo>
                  <a:cubicBezTo>
                    <a:pt x="11778" y="5357"/>
                    <a:pt x="11743" y="5353"/>
                    <a:pt x="11711" y="5343"/>
                  </a:cubicBezTo>
                  <a:lnTo>
                    <a:pt x="11697" y="5343"/>
                  </a:lnTo>
                  <a:lnTo>
                    <a:pt x="11662" y="5332"/>
                  </a:lnTo>
                  <a:lnTo>
                    <a:pt x="11652" y="5329"/>
                  </a:lnTo>
                  <a:lnTo>
                    <a:pt x="11613" y="5318"/>
                  </a:lnTo>
                  <a:cubicBezTo>
                    <a:pt x="11568" y="5300"/>
                    <a:pt x="11523" y="5291"/>
                    <a:pt x="11478" y="5291"/>
                  </a:cubicBezTo>
                  <a:cubicBezTo>
                    <a:pt x="11463" y="5291"/>
                    <a:pt x="11449" y="5292"/>
                    <a:pt x="11435" y="5294"/>
                  </a:cubicBezTo>
                  <a:cubicBezTo>
                    <a:pt x="11406" y="5301"/>
                    <a:pt x="11379" y="5304"/>
                    <a:pt x="11354" y="5304"/>
                  </a:cubicBezTo>
                  <a:cubicBezTo>
                    <a:pt x="11266" y="5304"/>
                    <a:pt x="11195" y="5267"/>
                    <a:pt x="11140" y="5238"/>
                  </a:cubicBezTo>
                  <a:cubicBezTo>
                    <a:pt x="11119" y="5224"/>
                    <a:pt x="11091" y="5213"/>
                    <a:pt x="11067" y="5210"/>
                  </a:cubicBezTo>
                  <a:cubicBezTo>
                    <a:pt x="11056" y="5210"/>
                    <a:pt x="11049" y="5213"/>
                    <a:pt x="11039" y="5213"/>
                  </a:cubicBezTo>
                  <a:lnTo>
                    <a:pt x="11014" y="5213"/>
                  </a:lnTo>
                  <a:cubicBezTo>
                    <a:pt x="11007" y="5210"/>
                    <a:pt x="11004" y="5210"/>
                    <a:pt x="10997" y="5206"/>
                  </a:cubicBezTo>
                  <a:lnTo>
                    <a:pt x="10983" y="5203"/>
                  </a:lnTo>
                  <a:lnTo>
                    <a:pt x="10972" y="5196"/>
                  </a:lnTo>
                  <a:lnTo>
                    <a:pt x="10958" y="5189"/>
                  </a:lnTo>
                  <a:lnTo>
                    <a:pt x="10944" y="5178"/>
                  </a:lnTo>
                  <a:cubicBezTo>
                    <a:pt x="10937" y="5175"/>
                    <a:pt x="10930" y="5168"/>
                    <a:pt x="10923" y="5161"/>
                  </a:cubicBezTo>
                  <a:cubicBezTo>
                    <a:pt x="10916" y="5154"/>
                    <a:pt x="10909" y="5147"/>
                    <a:pt x="10906" y="5140"/>
                  </a:cubicBezTo>
                  <a:lnTo>
                    <a:pt x="10895" y="5154"/>
                  </a:lnTo>
                  <a:lnTo>
                    <a:pt x="10857" y="5066"/>
                  </a:lnTo>
                  <a:cubicBezTo>
                    <a:pt x="10850" y="5052"/>
                    <a:pt x="10843" y="5042"/>
                    <a:pt x="10839" y="5028"/>
                  </a:cubicBezTo>
                  <a:lnTo>
                    <a:pt x="10832" y="5014"/>
                  </a:lnTo>
                  <a:cubicBezTo>
                    <a:pt x="10818" y="4982"/>
                    <a:pt x="10811" y="4947"/>
                    <a:pt x="10808" y="4908"/>
                  </a:cubicBezTo>
                  <a:lnTo>
                    <a:pt x="10808" y="4901"/>
                  </a:lnTo>
                  <a:cubicBezTo>
                    <a:pt x="10808" y="4891"/>
                    <a:pt x="10808" y="4880"/>
                    <a:pt x="10804" y="4870"/>
                  </a:cubicBezTo>
                  <a:cubicBezTo>
                    <a:pt x="10804" y="4856"/>
                    <a:pt x="10804" y="4842"/>
                    <a:pt x="10804" y="4828"/>
                  </a:cubicBezTo>
                  <a:lnTo>
                    <a:pt x="10804" y="4814"/>
                  </a:lnTo>
                  <a:cubicBezTo>
                    <a:pt x="10804" y="4800"/>
                    <a:pt x="10808" y="4782"/>
                    <a:pt x="10811" y="4768"/>
                  </a:cubicBezTo>
                  <a:cubicBezTo>
                    <a:pt x="10829" y="4691"/>
                    <a:pt x="10811" y="4614"/>
                    <a:pt x="10773" y="4548"/>
                  </a:cubicBezTo>
                  <a:cubicBezTo>
                    <a:pt x="10769" y="4544"/>
                    <a:pt x="10766" y="4541"/>
                    <a:pt x="10759" y="4534"/>
                  </a:cubicBezTo>
                  <a:lnTo>
                    <a:pt x="10759" y="4541"/>
                  </a:lnTo>
                  <a:cubicBezTo>
                    <a:pt x="10724" y="4590"/>
                    <a:pt x="10675" y="4628"/>
                    <a:pt x="10619" y="4653"/>
                  </a:cubicBezTo>
                  <a:cubicBezTo>
                    <a:pt x="10601" y="4660"/>
                    <a:pt x="10587" y="4670"/>
                    <a:pt x="10573" y="4684"/>
                  </a:cubicBezTo>
                  <a:cubicBezTo>
                    <a:pt x="10566" y="4691"/>
                    <a:pt x="10552" y="4705"/>
                    <a:pt x="10552" y="4761"/>
                  </a:cubicBezTo>
                  <a:cubicBezTo>
                    <a:pt x="10556" y="4824"/>
                    <a:pt x="10563" y="4884"/>
                    <a:pt x="10573" y="4944"/>
                  </a:cubicBezTo>
                  <a:cubicBezTo>
                    <a:pt x="10598" y="5091"/>
                    <a:pt x="10626" y="5259"/>
                    <a:pt x="10510" y="5371"/>
                  </a:cubicBezTo>
                  <a:cubicBezTo>
                    <a:pt x="10507" y="5378"/>
                    <a:pt x="10500" y="5381"/>
                    <a:pt x="10493" y="5388"/>
                  </a:cubicBezTo>
                  <a:lnTo>
                    <a:pt x="10486" y="5392"/>
                  </a:lnTo>
                  <a:lnTo>
                    <a:pt x="10468" y="5402"/>
                  </a:lnTo>
                  <a:lnTo>
                    <a:pt x="10461" y="5409"/>
                  </a:lnTo>
                  <a:lnTo>
                    <a:pt x="10440" y="5420"/>
                  </a:lnTo>
                  <a:lnTo>
                    <a:pt x="10433" y="5423"/>
                  </a:lnTo>
                  <a:lnTo>
                    <a:pt x="10402" y="5437"/>
                  </a:lnTo>
                  <a:lnTo>
                    <a:pt x="10398" y="5437"/>
                  </a:lnTo>
                  <a:lnTo>
                    <a:pt x="10367" y="5448"/>
                  </a:lnTo>
                  <a:lnTo>
                    <a:pt x="10353" y="5451"/>
                  </a:lnTo>
                  <a:lnTo>
                    <a:pt x="10328" y="5462"/>
                  </a:lnTo>
                  <a:lnTo>
                    <a:pt x="10314" y="5465"/>
                  </a:lnTo>
                  <a:lnTo>
                    <a:pt x="10286" y="5472"/>
                  </a:lnTo>
                  <a:lnTo>
                    <a:pt x="10276" y="5476"/>
                  </a:lnTo>
                  <a:lnTo>
                    <a:pt x="10230" y="5486"/>
                  </a:lnTo>
                  <a:lnTo>
                    <a:pt x="10223" y="5486"/>
                  </a:lnTo>
                  <a:lnTo>
                    <a:pt x="10185" y="5493"/>
                  </a:lnTo>
                  <a:lnTo>
                    <a:pt x="10171" y="5497"/>
                  </a:lnTo>
                  <a:lnTo>
                    <a:pt x="10139" y="5500"/>
                  </a:lnTo>
                  <a:lnTo>
                    <a:pt x="10125" y="5504"/>
                  </a:lnTo>
                  <a:lnTo>
                    <a:pt x="10090" y="5511"/>
                  </a:lnTo>
                  <a:lnTo>
                    <a:pt x="10076" y="5511"/>
                  </a:lnTo>
                  <a:lnTo>
                    <a:pt x="10031" y="5514"/>
                  </a:lnTo>
                  <a:lnTo>
                    <a:pt x="10020" y="5514"/>
                  </a:lnTo>
                  <a:lnTo>
                    <a:pt x="9982" y="5518"/>
                  </a:lnTo>
                  <a:lnTo>
                    <a:pt x="9705" y="5518"/>
                  </a:lnTo>
                  <a:lnTo>
                    <a:pt x="9663" y="5511"/>
                  </a:lnTo>
                  <a:lnTo>
                    <a:pt x="9653" y="5511"/>
                  </a:lnTo>
                  <a:lnTo>
                    <a:pt x="9611" y="5507"/>
                  </a:lnTo>
                  <a:lnTo>
                    <a:pt x="9607" y="5507"/>
                  </a:lnTo>
                  <a:lnTo>
                    <a:pt x="9569" y="5497"/>
                  </a:lnTo>
                  <a:lnTo>
                    <a:pt x="9562" y="5497"/>
                  </a:lnTo>
                  <a:cubicBezTo>
                    <a:pt x="9548" y="5493"/>
                    <a:pt x="9537" y="5490"/>
                    <a:pt x="9527" y="5486"/>
                  </a:cubicBezTo>
                  <a:cubicBezTo>
                    <a:pt x="9516" y="5483"/>
                    <a:pt x="9509" y="5479"/>
                    <a:pt x="9499" y="5472"/>
                  </a:cubicBezTo>
                  <a:lnTo>
                    <a:pt x="9495" y="5469"/>
                  </a:lnTo>
                  <a:cubicBezTo>
                    <a:pt x="9485" y="5465"/>
                    <a:pt x="9478" y="5462"/>
                    <a:pt x="9471" y="5455"/>
                  </a:cubicBezTo>
                  <a:cubicBezTo>
                    <a:pt x="9422" y="5413"/>
                    <a:pt x="9268" y="5371"/>
                    <a:pt x="9138" y="5339"/>
                  </a:cubicBezTo>
                  <a:cubicBezTo>
                    <a:pt x="8886" y="5269"/>
                    <a:pt x="8756" y="5231"/>
                    <a:pt x="8735" y="5136"/>
                  </a:cubicBezTo>
                  <a:cubicBezTo>
                    <a:pt x="8718" y="5042"/>
                    <a:pt x="8564" y="4887"/>
                    <a:pt x="8497" y="4887"/>
                  </a:cubicBezTo>
                  <a:cubicBezTo>
                    <a:pt x="8441" y="4894"/>
                    <a:pt x="8385" y="4908"/>
                    <a:pt x="8329" y="4926"/>
                  </a:cubicBezTo>
                  <a:cubicBezTo>
                    <a:pt x="8212" y="4961"/>
                    <a:pt x="8117" y="4987"/>
                    <a:pt x="8045" y="4987"/>
                  </a:cubicBezTo>
                  <a:cubicBezTo>
                    <a:pt x="8003" y="4987"/>
                    <a:pt x="7968" y="4978"/>
                    <a:pt x="7941" y="4958"/>
                  </a:cubicBezTo>
                  <a:lnTo>
                    <a:pt x="7913" y="4940"/>
                  </a:lnTo>
                  <a:cubicBezTo>
                    <a:pt x="7825" y="4870"/>
                    <a:pt x="7636" y="4730"/>
                    <a:pt x="7517" y="4712"/>
                  </a:cubicBezTo>
                  <a:cubicBezTo>
                    <a:pt x="7475" y="4705"/>
                    <a:pt x="7433" y="4695"/>
                    <a:pt x="7391" y="4681"/>
                  </a:cubicBezTo>
                  <a:cubicBezTo>
                    <a:pt x="7251" y="4639"/>
                    <a:pt x="7083" y="4551"/>
                    <a:pt x="7055" y="4453"/>
                  </a:cubicBezTo>
                  <a:cubicBezTo>
                    <a:pt x="7034" y="4439"/>
                    <a:pt x="7013" y="4425"/>
                    <a:pt x="6988" y="4418"/>
                  </a:cubicBezTo>
                  <a:cubicBezTo>
                    <a:pt x="6960" y="4408"/>
                    <a:pt x="6932" y="4397"/>
                    <a:pt x="6904" y="4387"/>
                  </a:cubicBezTo>
                  <a:lnTo>
                    <a:pt x="6880" y="4380"/>
                  </a:lnTo>
                  <a:cubicBezTo>
                    <a:pt x="6771" y="4345"/>
                    <a:pt x="6673" y="4313"/>
                    <a:pt x="6631" y="4254"/>
                  </a:cubicBezTo>
                  <a:cubicBezTo>
                    <a:pt x="6600" y="4226"/>
                    <a:pt x="6561" y="4205"/>
                    <a:pt x="6523" y="4187"/>
                  </a:cubicBezTo>
                  <a:cubicBezTo>
                    <a:pt x="6439" y="4152"/>
                    <a:pt x="6337" y="4103"/>
                    <a:pt x="6337" y="3998"/>
                  </a:cubicBezTo>
                  <a:cubicBezTo>
                    <a:pt x="6344" y="3928"/>
                    <a:pt x="6358" y="3862"/>
                    <a:pt x="6383" y="3795"/>
                  </a:cubicBezTo>
                  <a:cubicBezTo>
                    <a:pt x="6404" y="3729"/>
                    <a:pt x="6421" y="3659"/>
                    <a:pt x="6425" y="3589"/>
                  </a:cubicBezTo>
                  <a:cubicBezTo>
                    <a:pt x="6425" y="3578"/>
                    <a:pt x="6425" y="3564"/>
                    <a:pt x="6428" y="3554"/>
                  </a:cubicBezTo>
                  <a:lnTo>
                    <a:pt x="6428" y="3547"/>
                  </a:lnTo>
                  <a:cubicBezTo>
                    <a:pt x="6449" y="3466"/>
                    <a:pt x="6526" y="3396"/>
                    <a:pt x="6593" y="3333"/>
                  </a:cubicBezTo>
                  <a:cubicBezTo>
                    <a:pt x="6628" y="3309"/>
                    <a:pt x="6656" y="3277"/>
                    <a:pt x="6680" y="3246"/>
                  </a:cubicBezTo>
                  <a:cubicBezTo>
                    <a:pt x="6670" y="3218"/>
                    <a:pt x="6596" y="3148"/>
                    <a:pt x="6512" y="3088"/>
                  </a:cubicBezTo>
                  <a:lnTo>
                    <a:pt x="6477" y="3064"/>
                  </a:lnTo>
                  <a:lnTo>
                    <a:pt x="6460" y="3057"/>
                  </a:lnTo>
                  <a:lnTo>
                    <a:pt x="6453" y="3043"/>
                  </a:lnTo>
                  <a:cubicBezTo>
                    <a:pt x="6411" y="2966"/>
                    <a:pt x="6355" y="2896"/>
                    <a:pt x="6288" y="2840"/>
                  </a:cubicBezTo>
                  <a:cubicBezTo>
                    <a:pt x="6260" y="2811"/>
                    <a:pt x="6225" y="2797"/>
                    <a:pt x="6187" y="2794"/>
                  </a:cubicBezTo>
                  <a:cubicBezTo>
                    <a:pt x="6064" y="2794"/>
                    <a:pt x="5970" y="2692"/>
                    <a:pt x="5889" y="2605"/>
                  </a:cubicBezTo>
                  <a:cubicBezTo>
                    <a:pt x="5830" y="2542"/>
                    <a:pt x="5770" y="2479"/>
                    <a:pt x="5725" y="2472"/>
                  </a:cubicBezTo>
                  <a:cubicBezTo>
                    <a:pt x="5588" y="2454"/>
                    <a:pt x="5560" y="2304"/>
                    <a:pt x="5536" y="2181"/>
                  </a:cubicBezTo>
                  <a:cubicBezTo>
                    <a:pt x="5529" y="2122"/>
                    <a:pt x="5515" y="2066"/>
                    <a:pt x="5487" y="2017"/>
                  </a:cubicBezTo>
                  <a:cubicBezTo>
                    <a:pt x="5413" y="1922"/>
                    <a:pt x="5417" y="1754"/>
                    <a:pt x="5497" y="1674"/>
                  </a:cubicBezTo>
                  <a:cubicBezTo>
                    <a:pt x="5519" y="1652"/>
                    <a:pt x="5551" y="1636"/>
                    <a:pt x="5590" y="1636"/>
                  </a:cubicBezTo>
                  <a:cubicBezTo>
                    <a:pt x="5627" y="1636"/>
                    <a:pt x="5668" y="1650"/>
                    <a:pt x="5711" y="1688"/>
                  </a:cubicBezTo>
                  <a:cubicBezTo>
                    <a:pt x="5725" y="1702"/>
                    <a:pt x="5742" y="1709"/>
                    <a:pt x="5760" y="1716"/>
                  </a:cubicBezTo>
                  <a:cubicBezTo>
                    <a:pt x="5777" y="1721"/>
                    <a:pt x="5795" y="1724"/>
                    <a:pt x="5813" y="1724"/>
                  </a:cubicBezTo>
                  <a:cubicBezTo>
                    <a:pt x="5849" y="1724"/>
                    <a:pt x="5887" y="1712"/>
                    <a:pt x="5917" y="1691"/>
                  </a:cubicBezTo>
                  <a:cubicBezTo>
                    <a:pt x="5945" y="1670"/>
                    <a:pt x="5956" y="1639"/>
                    <a:pt x="5949" y="1607"/>
                  </a:cubicBezTo>
                  <a:cubicBezTo>
                    <a:pt x="5945" y="1597"/>
                    <a:pt x="5942" y="1586"/>
                    <a:pt x="5935" y="1576"/>
                  </a:cubicBezTo>
                  <a:cubicBezTo>
                    <a:pt x="5889" y="1499"/>
                    <a:pt x="5837" y="1425"/>
                    <a:pt x="5781" y="1355"/>
                  </a:cubicBezTo>
                  <a:cubicBezTo>
                    <a:pt x="5693" y="1243"/>
                    <a:pt x="5623" y="1156"/>
                    <a:pt x="5623" y="1072"/>
                  </a:cubicBezTo>
                  <a:cubicBezTo>
                    <a:pt x="5623" y="1061"/>
                    <a:pt x="5623" y="1051"/>
                    <a:pt x="5623" y="1040"/>
                  </a:cubicBezTo>
                  <a:cubicBezTo>
                    <a:pt x="5627" y="1012"/>
                    <a:pt x="5634" y="977"/>
                    <a:pt x="5644" y="935"/>
                  </a:cubicBezTo>
                  <a:cubicBezTo>
                    <a:pt x="5648" y="914"/>
                    <a:pt x="5651" y="890"/>
                    <a:pt x="5658" y="865"/>
                  </a:cubicBezTo>
                  <a:cubicBezTo>
                    <a:pt x="5669" y="809"/>
                    <a:pt x="5672" y="753"/>
                    <a:pt x="5672" y="697"/>
                  </a:cubicBezTo>
                  <a:lnTo>
                    <a:pt x="5672" y="690"/>
                  </a:lnTo>
                  <a:cubicBezTo>
                    <a:pt x="5672" y="683"/>
                    <a:pt x="5669" y="676"/>
                    <a:pt x="5669" y="665"/>
                  </a:cubicBezTo>
                  <a:cubicBezTo>
                    <a:pt x="5665" y="658"/>
                    <a:pt x="5665" y="651"/>
                    <a:pt x="5662" y="644"/>
                  </a:cubicBezTo>
                  <a:lnTo>
                    <a:pt x="5658" y="641"/>
                  </a:lnTo>
                  <a:cubicBezTo>
                    <a:pt x="5655" y="637"/>
                    <a:pt x="5655" y="634"/>
                    <a:pt x="5651" y="627"/>
                  </a:cubicBezTo>
                  <a:lnTo>
                    <a:pt x="5648" y="623"/>
                  </a:lnTo>
                  <a:cubicBezTo>
                    <a:pt x="5644" y="620"/>
                    <a:pt x="5637" y="616"/>
                    <a:pt x="5634" y="613"/>
                  </a:cubicBezTo>
                  <a:cubicBezTo>
                    <a:pt x="5567" y="578"/>
                    <a:pt x="5508" y="532"/>
                    <a:pt x="5455" y="483"/>
                  </a:cubicBezTo>
                  <a:cubicBezTo>
                    <a:pt x="5403" y="434"/>
                    <a:pt x="5361" y="382"/>
                    <a:pt x="5329" y="322"/>
                  </a:cubicBezTo>
                  <a:cubicBezTo>
                    <a:pt x="5308" y="287"/>
                    <a:pt x="5291" y="249"/>
                    <a:pt x="5280" y="210"/>
                  </a:cubicBezTo>
                  <a:cubicBezTo>
                    <a:pt x="5277" y="200"/>
                    <a:pt x="5273" y="186"/>
                    <a:pt x="5266" y="179"/>
                  </a:cubicBezTo>
                  <a:cubicBezTo>
                    <a:pt x="5266" y="172"/>
                    <a:pt x="5259" y="165"/>
                    <a:pt x="5259" y="158"/>
                  </a:cubicBezTo>
                  <a:cubicBezTo>
                    <a:pt x="5256" y="154"/>
                    <a:pt x="5252" y="151"/>
                    <a:pt x="5249" y="144"/>
                  </a:cubicBezTo>
                  <a:cubicBezTo>
                    <a:pt x="5249" y="140"/>
                    <a:pt x="5238" y="130"/>
                    <a:pt x="5231" y="119"/>
                  </a:cubicBezTo>
                  <a:lnTo>
                    <a:pt x="5228" y="112"/>
                  </a:lnTo>
                  <a:cubicBezTo>
                    <a:pt x="5221" y="102"/>
                    <a:pt x="5210" y="91"/>
                    <a:pt x="5203" y="81"/>
                  </a:cubicBezTo>
                  <a:cubicBezTo>
                    <a:pt x="5175" y="53"/>
                    <a:pt x="5144" y="25"/>
                    <a:pt x="51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55"/>
            <p:cNvSpPr/>
            <p:nvPr/>
          </p:nvSpPr>
          <p:spPr>
            <a:xfrm>
              <a:off x="6973769" y="2924037"/>
              <a:ext cx="209" cy="759"/>
            </a:xfrm>
            <a:custGeom>
              <a:avLst/>
              <a:gdLst/>
              <a:ahLst/>
              <a:cxnLst/>
              <a:rect l="l" t="t" r="r" b="b"/>
              <a:pathLst>
                <a:path w="8" h="29" extrusionOk="0">
                  <a:moveTo>
                    <a:pt x="0" y="0"/>
                  </a:moveTo>
                  <a:lnTo>
                    <a:pt x="7" y="2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55"/>
            <p:cNvSpPr/>
            <p:nvPr/>
          </p:nvSpPr>
          <p:spPr>
            <a:xfrm>
              <a:off x="7026702" y="2928982"/>
              <a:ext cx="392" cy="2486"/>
            </a:xfrm>
            <a:custGeom>
              <a:avLst/>
              <a:gdLst/>
              <a:ahLst/>
              <a:cxnLst/>
              <a:rect l="l" t="t" r="r" b="b"/>
              <a:pathLst>
                <a:path w="15" h="95" extrusionOk="0">
                  <a:moveTo>
                    <a:pt x="15" y="95"/>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55"/>
            <p:cNvSpPr/>
            <p:nvPr/>
          </p:nvSpPr>
          <p:spPr>
            <a:xfrm>
              <a:off x="6974136" y="2925580"/>
              <a:ext cx="209" cy="863"/>
            </a:xfrm>
            <a:custGeom>
              <a:avLst/>
              <a:gdLst/>
              <a:ahLst/>
              <a:cxnLst/>
              <a:rect l="l" t="t" r="r" b="b"/>
              <a:pathLst>
                <a:path w="8" h="33" extrusionOk="0">
                  <a:moveTo>
                    <a:pt x="0" y="1"/>
                  </a:moveTo>
                  <a:lnTo>
                    <a:pt x="7"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55"/>
            <p:cNvSpPr/>
            <p:nvPr/>
          </p:nvSpPr>
          <p:spPr>
            <a:xfrm>
              <a:off x="6972932" y="2921184"/>
              <a:ext cx="209" cy="759"/>
            </a:xfrm>
            <a:custGeom>
              <a:avLst/>
              <a:gdLst/>
              <a:ahLst/>
              <a:cxnLst/>
              <a:rect l="l" t="t" r="r" b="b"/>
              <a:pathLst>
                <a:path w="8" h="29" extrusionOk="0">
                  <a:moveTo>
                    <a:pt x="1" y="1"/>
                  </a:moveTo>
                  <a:lnTo>
                    <a:pt x="8" y="2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55"/>
            <p:cNvSpPr/>
            <p:nvPr/>
          </p:nvSpPr>
          <p:spPr>
            <a:xfrm>
              <a:off x="6971571" y="2917443"/>
              <a:ext cx="392" cy="942"/>
            </a:xfrm>
            <a:custGeom>
              <a:avLst/>
              <a:gdLst/>
              <a:ahLst/>
              <a:cxnLst/>
              <a:rect l="l" t="t" r="r" b="b"/>
              <a:pathLst>
                <a:path w="15" h="36" extrusionOk="0">
                  <a:moveTo>
                    <a:pt x="0" y="0"/>
                  </a:moveTo>
                  <a:cubicBezTo>
                    <a:pt x="4" y="11"/>
                    <a:pt x="11" y="21"/>
                    <a:pt x="14" y="35"/>
                  </a:cubicBezTo>
                  <a:cubicBezTo>
                    <a:pt x="11" y="21"/>
                    <a:pt x="7" y="1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55"/>
            <p:cNvSpPr/>
            <p:nvPr/>
          </p:nvSpPr>
          <p:spPr>
            <a:xfrm>
              <a:off x="7027251" y="2932174"/>
              <a:ext cx="314" cy="1858"/>
            </a:xfrm>
            <a:custGeom>
              <a:avLst/>
              <a:gdLst/>
              <a:ahLst/>
              <a:cxnLst/>
              <a:rect l="l" t="t" r="r" b="b"/>
              <a:pathLst>
                <a:path w="12" h="71" extrusionOk="0">
                  <a:moveTo>
                    <a:pt x="11" y="71"/>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55"/>
            <p:cNvSpPr/>
            <p:nvPr/>
          </p:nvSpPr>
          <p:spPr>
            <a:xfrm>
              <a:off x="7027722" y="2935027"/>
              <a:ext cx="288" cy="1936"/>
            </a:xfrm>
            <a:custGeom>
              <a:avLst/>
              <a:gdLst/>
              <a:ahLst/>
              <a:cxnLst/>
              <a:rect l="l" t="t" r="r" b="b"/>
              <a:pathLst>
                <a:path w="11" h="74" extrusionOk="0">
                  <a:moveTo>
                    <a:pt x="11" y="74"/>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55"/>
            <p:cNvSpPr/>
            <p:nvPr/>
          </p:nvSpPr>
          <p:spPr>
            <a:xfrm>
              <a:off x="6972566" y="2919902"/>
              <a:ext cx="209" cy="680"/>
            </a:xfrm>
            <a:custGeom>
              <a:avLst/>
              <a:gdLst/>
              <a:ahLst/>
              <a:cxnLst/>
              <a:rect l="l" t="t" r="r" b="b"/>
              <a:pathLst>
                <a:path w="8" h="26" extrusionOk="0">
                  <a:moveTo>
                    <a:pt x="1" y="1"/>
                  </a:moveTo>
                  <a:lnTo>
                    <a:pt x="8" y="2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55"/>
            <p:cNvSpPr/>
            <p:nvPr/>
          </p:nvSpPr>
          <p:spPr>
            <a:xfrm>
              <a:off x="6975235" y="2930631"/>
              <a:ext cx="105" cy="837"/>
            </a:xfrm>
            <a:custGeom>
              <a:avLst/>
              <a:gdLst/>
              <a:ahLst/>
              <a:cxnLst/>
              <a:rect l="l" t="t" r="r" b="b"/>
              <a:pathLst>
                <a:path w="4" h="32" extrusionOk="0">
                  <a:moveTo>
                    <a:pt x="0" y="0"/>
                  </a:moveTo>
                  <a:lnTo>
                    <a:pt x="4"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55"/>
            <p:cNvSpPr/>
            <p:nvPr/>
          </p:nvSpPr>
          <p:spPr>
            <a:xfrm>
              <a:off x="6974868" y="2928877"/>
              <a:ext cx="209" cy="863"/>
            </a:xfrm>
            <a:custGeom>
              <a:avLst/>
              <a:gdLst/>
              <a:ahLst/>
              <a:cxnLst/>
              <a:rect l="l" t="t" r="r" b="b"/>
              <a:pathLst>
                <a:path w="8" h="33" extrusionOk="0">
                  <a:moveTo>
                    <a:pt x="0" y="1"/>
                  </a:moveTo>
                  <a:lnTo>
                    <a:pt x="7"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55"/>
            <p:cNvSpPr/>
            <p:nvPr/>
          </p:nvSpPr>
          <p:spPr>
            <a:xfrm>
              <a:off x="6973298" y="2922650"/>
              <a:ext cx="314" cy="680"/>
            </a:xfrm>
            <a:custGeom>
              <a:avLst/>
              <a:gdLst/>
              <a:ahLst/>
              <a:cxnLst/>
              <a:rect l="l" t="t" r="r" b="b"/>
              <a:pathLst>
                <a:path w="12" h="26" extrusionOk="0">
                  <a:moveTo>
                    <a:pt x="1" y="1"/>
                  </a:moveTo>
                  <a:lnTo>
                    <a:pt x="11" y="2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55"/>
            <p:cNvSpPr/>
            <p:nvPr/>
          </p:nvSpPr>
          <p:spPr>
            <a:xfrm>
              <a:off x="7028167" y="2937774"/>
              <a:ext cx="26" cy="209"/>
            </a:xfrm>
            <a:custGeom>
              <a:avLst/>
              <a:gdLst/>
              <a:ahLst/>
              <a:cxnLst/>
              <a:rect l="l" t="t" r="r" b="b"/>
              <a:pathLst>
                <a:path w="1" h="8" extrusionOk="0">
                  <a:moveTo>
                    <a:pt x="1" y="7"/>
                  </a:moveTo>
                  <a:lnTo>
                    <a:pt x="1" y="7"/>
                  </a:ln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55"/>
            <p:cNvSpPr/>
            <p:nvPr/>
          </p:nvSpPr>
          <p:spPr>
            <a:xfrm>
              <a:off x="6967804" y="2898184"/>
              <a:ext cx="3794" cy="19285"/>
            </a:xfrm>
            <a:custGeom>
              <a:avLst/>
              <a:gdLst/>
              <a:ahLst/>
              <a:cxnLst/>
              <a:rect l="l" t="t" r="r" b="b"/>
              <a:pathLst>
                <a:path w="145" h="737" extrusionOk="0">
                  <a:moveTo>
                    <a:pt x="144" y="736"/>
                  </a:moveTo>
                  <a:cubicBezTo>
                    <a:pt x="57" y="501"/>
                    <a:pt x="8" y="253"/>
                    <a:pt x="1" y="1"/>
                  </a:cubicBezTo>
                  <a:cubicBezTo>
                    <a:pt x="8" y="253"/>
                    <a:pt x="57" y="501"/>
                    <a:pt x="144" y="73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55"/>
            <p:cNvSpPr/>
            <p:nvPr/>
          </p:nvSpPr>
          <p:spPr>
            <a:xfrm>
              <a:off x="6976229" y="2937774"/>
              <a:ext cx="131" cy="1020"/>
            </a:xfrm>
            <a:custGeom>
              <a:avLst/>
              <a:gdLst/>
              <a:ahLst/>
              <a:cxnLst/>
              <a:rect l="l" t="t" r="r" b="b"/>
              <a:pathLst>
                <a:path w="5" h="39" extrusionOk="0">
                  <a:moveTo>
                    <a:pt x="1" y="0"/>
                  </a:moveTo>
                  <a:cubicBezTo>
                    <a:pt x="1" y="11"/>
                    <a:pt x="1" y="25"/>
                    <a:pt x="4" y="39"/>
                  </a:cubicBezTo>
                  <a:cubicBezTo>
                    <a:pt x="4" y="25"/>
                    <a:pt x="1" y="1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55"/>
            <p:cNvSpPr/>
            <p:nvPr/>
          </p:nvSpPr>
          <p:spPr>
            <a:xfrm>
              <a:off x="6965344" y="2877408"/>
              <a:ext cx="576" cy="2303"/>
            </a:xfrm>
            <a:custGeom>
              <a:avLst/>
              <a:gdLst/>
              <a:ahLst/>
              <a:cxnLst/>
              <a:rect l="l" t="t" r="r" b="b"/>
              <a:pathLst>
                <a:path w="22" h="88" extrusionOk="0">
                  <a:moveTo>
                    <a:pt x="0" y="88"/>
                  </a:moveTo>
                  <a:cubicBezTo>
                    <a:pt x="0" y="56"/>
                    <a:pt x="7" y="28"/>
                    <a:pt x="21" y="0"/>
                  </a:cubicBezTo>
                  <a:cubicBezTo>
                    <a:pt x="7" y="28"/>
                    <a:pt x="0" y="56"/>
                    <a:pt x="0" y="8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55"/>
            <p:cNvSpPr/>
            <p:nvPr/>
          </p:nvSpPr>
          <p:spPr>
            <a:xfrm>
              <a:off x="6974502" y="2927229"/>
              <a:ext cx="209" cy="863"/>
            </a:xfrm>
            <a:custGeom>
              <a:avLst/>
              <a:gdLst/>
              <a:ahLst/>
              <a:cxnLst/>
              <a:rect l="l" t="t" r="r" b="b"/>
              <a:pathLst>
                <a:path w="8" h="33" extrusionOk="0">
                  <a:moveTo>
                    <a:pt x="0" y="1"/>
                  </a:moveTo>
                  <a:lnTo>
                    <a:pt x="7"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55"/>
            <p:cNvSpPr/>
            <p:nvPr/>
          </p:nvSpPr>
          <p:spPr>
            <a:xfrm>
              <a:off x="6975784" y="2934189"/>
              <a:ext cx="105" cy="942"/>
            </a:xfrm>
            <a:custGeom>
              <a:avLst/>
              <a:gdLst/>
              <a:ahLst/>
              <a:cxnLst/>
              <a:rect l="l" t="t" r="r" b="b"/>
              <a:pathLst>
                <a:path w="4" h="36" extrusionOk="0">
                  <a:moveTo>
                    <a:pt x="0" y="1"/>
                  </a:moveTo>
                  <a:cubicBezTo>
                    <a:pt x="0" y="11"/>
                    <a:pt x="4" y="22"/>
                    <a:pt x="4" y="36"/>
                  </a:cubicBezTo>
                  <a:cubicBezTo>
                    <a:pt x="4" y="22"/>
                    <a:pt x="0" y="1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55"/>
            <p:cNvSpPr/>
            <p:nvPr/>
          </p:nvSpPr>
          <p:spPr>
            <a:xfrm>
              <a:off x="6976334" y="2939501"/>
              <a:ext cx="105" cy="1047"/>
            </a:xfrm>
            <a:custGeom>
              <a:avLst/>
              <a:gdLst/>
              <a:ahLst/>
              <a:cxnLst/>
              <a:rect l="l" t="t" r="r" b="b"/>
              <a:pathLst>
                <a:path w="4" h="40" extrusionOk="0">
                  <a:moveTo>
                    <a:pt x="0" y="1"/>
                  </a:moveTo>
                  <a:cubicBezTo>
                    <a:pt x="0" y="15"/>
                    <a:pt x="0" y="29"/>
                    <a:pt x="4" y="39"/>
                  </a:cubicBezTo>
                  <a:cubicBezTo>
                    <a:pt x="4" y="29"/>
                    <a:pt x="4" y="15"/>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55"/>
            <p:cNvSpPr/>
            <p:nvPr/>
          </p:nvSpPr>
          <p:spPr>
            <a:xfrm>
              <a:off x="6975967" y="2935942"/>
              <a:ext cx="209" cy="942"/>
            </a:xfrm>
            <a:custGeom>
              <a:avLst/>
              <a:gdLst/>
              <a:ahLst/>
              <a:cxnLst/>
              <a:rect l="l" t="t" r="r" b="b"/>
              <a:pathLst>
                <a:path w="8" h="36" extrusionOk="0">
                  <a:moveTo>
                    <a:pt x="0" y="0"/>
                  </a:moveTo>
                  <a:cubicBezTo>
                    <a:pt x="0" y="12"/>
                    <a:pt x="3" y="21"/>
                    <a:pt x="5" y="29"/>
                  </a:cubicBezTo>
                  <a:lnTo>
                    <a:pt x="5" y="29"/>
                  </a:lnTo>
                  <a:cubicBezTo>
                    <a:pt x="4" y="22"/>
                    <a:pt x="3" y="11"/>
                    <a:pt x="0" y="0"/>
                  </a:cubicBezTo>
                  <a:close/>
                  <a:moveTo>
                    <a:pt x="5" y="29"/>
                  </a:moveTo>
                  <a:lnTo>
                    <a:pt x="5" y="29"/>
                  </a:lnTo>
                  <a:cubicBezTo>
                    <a:pt x="6" y="31"/>
                    <a:pt x="7" y="34"/>
                    <a:pt x="7" y="35"/>
                  </a:cubicBezTo>
                  <a:cubicBezTo>
                    <a:pt x="7" y="33"/>
                    <a:pt x="6" y="31"/>
                    <a:pt x="5" y="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55"/>
            <p:cNvSpPr/>
            <p:nvPr/>
          </p:nvSpPr>
          <p:spPr>
            <a:xfrm>
              <a:off x="6976412" y="2941254"/>
              <a:ext cx="26" cy="209"/>
            </a:xfrm>
            <a:custGeom>
              <a:avLst/>
              <a:gdLst/>
              <a:ahLst/>
              <a:cxnLst/>
              <a:rect l="l" t="t" r="r" b="b"/>
              <a:pathLst>
                <a:path w="1" h="8" extrusionOk="0">
                  <a:moveTo>
                    <a:pt x="1" y="7"/>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55"/>
            <p:cNvSpPr/>
            <p:nvPr/>
          </p:nvSpPr>
          <p:spPr>
            <a:xfrm>
              <a:off x="6975496" y="2932358"/>
              <a:ext cx="131" cy="942"/>
            </a:xfrm>
            <a:custGeom>
              <a:avLst/>
              <a:gdLst/>
              <a:ahLst/>
              <a:cxnLst/>
              <a:rect l="l" t="t" r="r" b="b"/>
              <a:pathLst>
                <a:path w="5" h="36" extrusionOk="0">
                  <a:moveTo>
                    <a:pt x="1" y="1"/>
                  </a:moveTo>
                  <a:cubicBezTo>
                    <a:pt x="1" y="11"/>
                    <a:pt x="4" y="25"/>
                    <a:pt x="4" y="36"/>
                  </a:cubicBezTo>
                  <a:cubicBezTo>
                    <a:pt x="4" y="25"/>
                    <a:pt x="1" y="1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55"/>
            <p:cNvSpPr/>
            <p:nvPr/>
          </p:nvSpPr>
          <p:spPr>
            <a:xfrm>
              <a:off x="6972121" y="2918725"/>
              <a:ext cx="288" cy="654"/>
            </a:xfrm>
            <a:custGeom>
              <a:avLst/>
              <a:gdLst/>
              <a:ahLst/>
              <a:cxnLst/>
              <a:rect l="l" t="t" r="r" b="b"/>
              <a:pathLst>
                <a:path w="11" h="25" extrusionOk="0">
                  <a:moveTo>
                    <a:pt x="0" y="0"/>
                  </a:moveTo>
                  <a:lnTo>
                    <a:pt x="11" y="2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55"/>
            <p:cNvSpPr/>
            <p:nvPr/>
          </p:nvSpPr>
          <p:spPr>
            <a:xfrm>
              <a:off x="6966077" y="2436109"/>
              <a:ext cx="445567" cy="188347"/>
            </a:xfrm>
            <a:custGeom>
              <a:avLst/>
              <a:gdLst/>
              <a:ahLst/>
              <a:cxnLst/>
              <a:rect l="l" t="t" r="r" b="b"/>
              <a:pathLst>
                <a:path w="17029" h="7198" extrusionOk="0">
                  <a:moveTo>
                    <a:pt x="5595" y="0"/>
                  </a:moveTo>
                  <a:cubicBezTo>
                    <a:pt x="5581" y="0"/>
                    <a:pt x="5570" y="11"/>
                    <a:pt x="5539" y="72"/>
                  </a:cubicBezTo>
                  <a:cubicBezTo>
                    <a:pt x="5521" y="103"/>
                    <a:pt x="5500" y="135"/>
                    <a:pt x="5476" y="166"/>
                  </a:cubicBezTo>
                  <a:cubicBezTo>
                    <a:pt x="5434" y="198"/>
                    <a:pt x="5388" y="226"/>
                    <a:pt x="5339" y="240"/>
                  </a:cubicBezTo>
                  <a:cubicBezTo>
                    <a:pt x="5280" y="264"/>
                    <a:pt x="5210" y="292"/>
                    <a:pt x="5199" y="331"/>
                  </a:cubicBezTo>
                  <a:cubicBezTo>
                    <a:pt x="5178" y="404"/>
                    <a:pt x="5112" y="446"/>
                    <a:pt x="5056" y="485"/>
                  </a:cubicBezTo>
                  <a:cubicBezTo>
                    <a:pt x="4989" y="527"/>
                    <a:pt x="4968" y="548"/>
                    <a:pt x="4975" y="572"/>
                  </a:cubicBezTo>
                  <a:cubicBezTo>
                    <a:pt x="5024" y="768"/>
                    <a:pt x="5101" y="950"/>
                    <a:pt x="5147" y="989"/>
                  </a:cubicBezTo>
                  <a:cubicBezTo>
                    <a:pt x="5269" y="1087"/>
                    <a:pt x="5199" y="1325"/>
                    <a:pt x="5143" y="1402"/>
                  </a:cubicBezTo>
                  <a:cubicBezTo>
                    <a:pt x="5112" y="1444"/>
                    <a:pt x="5045" y="1465"/>
                    <a:pt x="4937" y="1503"/>
                  </a:cubicBezTo>
                  <a:cubicBezTo>
                    <a:pt x="4849" y="1531"/>
                    <a:pt x="4719" y="1577"/>
                    <a:pt x="4691" y="1623"/>
                  </a:cubicBezTo>
                  <a:cubicBezTo>
                    <a:pt x="4674" y="1658"/>
                    <a:pt x="4639" y="1686"/>
                    <a:pt x="4600" y="1696"/>
                  </a:cubicBezTo>
                  <a:cubicBezTo>
                    <a:pt x="4589" y="1699"/>
                    <a:pt x="4577" y="1700"/>
                    <a:pt x="4565" y="1700"/>
                  </a:cubicBezTo>
                  <a:cubicBezTo>
                    <a:pt x="4482" y="1700"/>
                    <a:pt x="4389" y="1641"/>
                    <a:pt x="4285" y="1577"/>
                  </a:cubicBezTo>
                  <a:cubicBezTo>
                    <a:pt x="4261" y="1563"/>
                    <a:pt x="4240" y="1545"/>
                    <a:pt x="4215" y="1531"/>
                  </a:cubicBezTo>
                  <a:cubicBezTo>
                    <a:pt x="4205" y="1528"/>
                    <a:pt x="4194" y="1524"/>
                    <a:pt x="4187" y="1517"/>
                  </a:cubicBezTo>
                  <a:cubicBezTo>
                    <a:pt x="4151" y="1502"/>
                    <a:pt x="4112" y="1492"/>
                    <a:pt x="4070" y="1492"/>
                  </a:cubicBezTo>
                  <a:cubicBezTo>
                    <a:pt x="4063" y="1492"/>
                    <a:pt x="4057" y="1493"/>
                    <a:pt x="4051" y="1493"/>
                  </a:cubicBezTo>
                  <a:cubicBezTo>
                    <a:pt x="3991" y="1496"/>
                    <a:pt x="3935" y="1510"/>
                    <a:pt x="3883" y="1542"/>
                  </a:cubicBezTo>
                  <a:cubicBezTo>
                    <a:pt x="3872" y="1545"/>
                    <a:pt x="3862" y="1552"/>
                    <a:pt x="3851" y="1559"/>
                  </a:cubicBezTo>
                  <a:lnTo>
                    <a:pt x="3844" y="1566"/>
                  </a:lnTo>
                  <a:cubicBezTo>
                    <a:pt x="3824" y="1580"/>
                    <a:pt x="3800" y="1587"/>
                    <a:pt x="3774" y="1587"/>
                  </a:cubicBezTo>
                  <a:cubicBezTo>
                    <a:pt x="3688" y="1587"/>
                    <a:pt x="3576" y="1522"/>
                    <a:pt x="3466" y="1458"/>
                  </a:cubicBezTo>
                  <a:cubicBezTo>
                    <a:pt x="3428" y="1433"/>
                    <a:pt x="3386" y="1412"/>
                    <a:pt x="3344" y="1395"/>
                  </a:cubicBezTo>
                  <a:cubicBezTo>
                    <a:pt x="3267" y="1381"/>
                    <a:pt x="3239" y="1290"/>
                    <a:pt x="3211" y="1192"/>
                  </a:cubicBezTo>
                  <a:cubicBezTo>
                    <a:pt x="3200" y="1157"/>
                    <a:pt x="3186" y="1125"/>
                    <a:pt x="3172" y="1090"/>
                  </a:cubicBezTo>
                  <a:lnTo>
                    <a:pt x="3162" y="1090"/>
                  </a:lnTo>
                  <a:cubicBezTo>
                    <a:pt x="3001" y="1090"/>
                    <a:pt x="2479" y="978"/>
                    <a:pt x="2402" y="961"/>
                  </a:cubicBezTo>
                  <a:cubicBezTo>
                    <a:pt x="2369" y="951"/>
                    <a:pt x="2329" y="947"/>
                    <a:pt x="2289" y="947"/>
                  </a:cubicBezTo>
                  <a:cubicBezTo>
                    <a:pt x="2200" y="947"/>
                    <a:pt x="2108" y="967"/>
                    <a:pt x="2094" y="989"/>
                  </a:cubicBezTo>
                  <a:cubicBezTo>
                    <a:pt x="2066" y="1055"/>
                    <a:pt x="1975" y="1076"/>
                    <a:pt x="1873" y="1097"/>
                  </a:cubicBezTo>
                  <a:cubicBezTo>
                    <a:pt x="1828" y="1108"/>
                    <a:pt x="1730" y="1129"/>
                    <a:pt x="1716" y="1153"/>
                  </a:cubicBezTo>
                  <a:cubicBezTo>
                    <a:pt x="1681" y="1223"/>
                    <a:pt x="1597" y="1265"/>
                    <a:pt x="1509" y="1311"/>
                  </a:cubicBezTo>
                  <a:cubicBezTo>
                    <a:pt x="1450" y="1332"/>
                    <a:pt x="1401" y="1367"/>
                    <a:pt x="1355" y="1409"/>
                  </a:cubicBezTo>
                  <a:cubicBezTo>
                    <a:pt x="1306" y="1465"/>
                    <a:pt x="1229" y="1489"/>
                    <a:pt x="1145" y="1517"/>
                  </a:cubicBezTo>
                  <a:cubicBezTo>
                    <a:pt x="1061" y="1545"/>
                    <a:pt x="970" y="1577"/>
                    <a:pt x="942" y="1633"/>
                  </a:cubicBezTo>
                  <a:cubicBezTo>
                    <a:pt x="876" y="1787"/>
                    <a:pt x="606" y="1864"/>
                    <a:pt x="392" y="1896"/>
                  </a:cubicBezTo>
                  <a:cubicBezTo>
                    <a:pt x="294" y="1910"/>
                    <a:pt x="200" y="1934"/>
                    <a:pt x="109" y="1973"/>
                  </a:cubicBezTo>
                  <a:lnTo>
                    <a:pt x="105" y="1976"/>
                  </a:lnTo>
                  <a:lnTo>
                    <a:pt x="98" y="1976"/>
                  </a:lnTo>
                  <a:lnTo>
                    <a:pt x="95" y="1980"/>
                  </a:lnTo>
                  <a:lnTo>
                    <a:pt x="91" y="1980"/>
                  </a:lnTo>
                  <a:lnTo>
                    <a:pt x="84" y="1983"/>
                  </a:lnTo>
                  <a:lnTo>
                    <a:pt x="77" y="1987"/>
                  </a:lnTo>
                  <a:lnTo>
                    <a:pt x="74" y="1990"/>
                  </a:lnTo>
                  <a:cubicBezTo>
                    <a:pt x="74" y="1997"/>
                    <a:pt x="70" y="2004"/>
                    <a:pt x="70" y="2008"/>
                  </a:cubicBezTo>
                  <a:cubicBezTo>
                    <a:pt x="67" y="2015"/>
                    <a:pt x="63" y="2022"/>
                    <a:pt x="60" y="2025"/>
                  </a:cubicBezTo>
                  <a:cubicBezTo>
                    <a:pt x="56" y="2029"/>
                    <a:pt x="53" y="2032"/>
                    <a:pt x="49" y="2036"/>
                  </a:cubicBezTo>
                  <a:lnTo>
                    <a:pt x="46" y="2039"/>
                  </a:lnTo>
                  <a:lnTo>
                    <a:pt x="39" y="2046"/>
                  </a:lnTo>
                  <a:lnTo>
                    <a:pt x="32" y="2050"/>
                  </a:lnTo>
                  <a:cubicBezTo>
                    <a:pt x="21" y="2060"/>
                    <a:pt x="11" y="2064"/>
                    <a:pt x="0" y="2067"/>
                  </a:cubicBezTo>
                  <a:lnTo>
                    <a:pt x="4" y="2085"/>
                  </a:lnTo>
                  <a:cubicBezTo>
                    <a:pt x="4" y="2092"/>
                    <a:pt x="7" y="2102"/>
                    <a:pt x="7" y="2109"/>
                  </a:cubicBezTo>
                  <a:cubicBezTo>
                    <a:pt x="11" y="2116"/>
                    <a:pt x="11" y="2120"/>
                    <a:pt x="11" y="2127"/>
                  </a:cubicBezTo>
                  <a:cubicBezTo>
                    <a:pt x="14" y="2134"/>
                    <a:pt x="14" y="2141"/>
                    <a:pt x="18" y="2148"/>
                  </a:cubicBezTo>
                  <a:lnTo>
                    <a:pt x="21" y="2165"/>
                  </a:lnTo>
                  <a:cubicBezTo>
                    <a:pt x="21" y="2172"/>
                    <a:pt x="25" y="2176"/>
                    <a:pt x="28" y="2183"/>
                  </a:cubicBezTo>
                  <a:lnTo>
                    <a:pt x="32" y="2197"/>
                  </a:lnTo>
                  <a:lnTo>
                    <a:pt x="39" y="2214"/>
                  </a:lnTo>
                  <a:lnTo>
                    <a:pt x="46" y="2228"/>
                  </a:lnTo>
                  <a:lnTo>
                    <a:pt x="49" y="2242"/>
                  </a:lnTo>
                  <a:lnTo>
                    <a:pt x="56" y="2256"/>
                  </a:lnTo>
                  <a:lnTo>
                    <a:pt x="63" y="2270"/>
                  </a:lnTo>
                  <a:lnTo>
                    <a:pt x="70" y="2281"/>
                  </a:lnTo>
                  <a:lnTo>
                    <a:pt x="77" y="2291"/>
                  </a:lnTo>
                  <a:lnTo>
                    <a:pt x="84" y="2302"/>
                  </a:lnTo>
                  <a:lnTo>
                    <a:pt x="91" y="2312"/>
                  </a:lnTo>
                  <a:lnTo>
                    <a:pt x="98" y="2323"/>
                  </a:lnTo>
                  <a:lnTo>
                    <a:pt x="109" y="2330"/>
                  </a:lnTo>
                  <a:lnTo>
                    <a:pt x="116" y="2340"/>
                  </a:lnTo>
                  <a:lnTo>
                    <a:pt x="123" y="2347"/>
                  </a:lnTo>
                  <a:lnTo>
                    <a:pt x="133" y="2358"/>
                  </a:lnTo>
                  <a:lnTo>
                    <a:pt x="140" y="2365"/>
                  </a:lnTo>
                  <a:lnTo>
                    <a:pt x="151" y="2372"/>
                  </a:lnTo>
                  <a:lnTo>
                    <a:pt x="158" y="2379"/>
                  </a:lnTo>
                  <a:lnTo>
                    <a:pt x="168" y="2386"/>
                  </a:lnTo>
                  <a:lnTo>
                    <a:pt x="175" y="2393"/>
                  </a:lnTo>
                  <a:lnTo>
                    <a:pt x="193" y="2403"/>
                  </a:lnTo>
                  <a:lnTo>
                    <a:pt x="196" y="2407"/>
                  </a:lnTo>
                  <a:lnTo>
                    <a:pt x="214" y="2417"/>
                  </a:lnTo>
                  <a:lnTo>
                    <a:pt x="235" y="2431"/>
                  </a:lnTo>
                  <a:cubicBezTo>
                    <a:pt x="256" y="2445"/>
                    <a:pt x="284" y="2463"/>
                    <a:pt x="308" y="2480"/>
                  </a:cubicBezTo>
                  <a:cubicBezTo>
                    <a:pt x="326" y="2494"/>
                    <a:pt x="347" y="2508"/>
                    <a:pt x="364" y="2526"/>
                  </a:cubicBezTo>
                  <a:cubicBezTo>
                    <a:pt x="504" y="2645"/>
                    <a:pt x="623" y="2739"/>
                    <a:pt x="760" y="2771"/>
                  </a:cubicBezTo>
                  <a:cubicBezTo>
                    <a:pt x="778" y="2774"/>
                    <a:pt x="799" y="2774"/>
                    <a:pt x="820" y="2778"/>
                  </a:cubicBezTo>
                  <a:cubicBezTo>
                    <a:pt x="1016" y="2792"/>
                    <a:pt x="1320" y="3012"/>
                    <a:pt x="1348" y="3215"/>
                  </a:cubicBezTo>
                  <a:cubicBezTo>
                    <a:pt x="1352" y="3222"/>
                    <a:pt x="1352" y="3233"/>
                    <a:pt x="1355" y="3240"/>
                  </a:cubicBezTo>
                  <a:cubicBezTo>
                    <a:pt x="1387" y="3362"/>
                    <a:pt x="1523" y="3513"/>
                    <a:pt x="1618" y="3586"/>
                  </a:cubicBezTo>
                  <a:cubicBezTo>
                    <a:pt x="1628" y="3597"/>
                    <a:pt x="1639" y="3607"/>
                    <a:pt x="1646" y="3618"/>
                  </a:cubicBezTo>
                  <a:cubicBezTo>
                    <a:pt x="1670" y="3653"/>
                    <a:pt x="1681" y="3699"/>
                    <a:pt x="1681" y="3741"/>
                  </a:cubicBezTo>
                  <a:cubicBezTo>
                    <a:pt x="1674" y="3814"/>
                    <a:pt x="1663" y="3884"/>
                    <a:pt x="1646" y="3954"/>
                  </a:cubicBezTo>
                  <a:cubicBezTo>
                    <a:pt x="1625" y="4031"/>
                    <a:pt x="1614" y="4108"/>
                    <a:pt x="1607" y="4189"/>
                  </a:cubicBezTo>
                  <a:cubicBezTo>
                    <a:pt x="1604" y="4276"/>
                    <a:pt x="1569" y="4360"/>
                    <a:pt x="1506" y="4427"/>
                  </a:cubicBezTo>
                  <a:cubicBezTo>
                    <a:pt x="1453" y="4493"/>
                    <a:pt x="1429" y="4525"/>
                    <a:pt x="1474" y="4602"/>
                  </a:cubicBezTo>
                  <a:cubicBezTo>
                    <a:pt x="1572" y="4756"/>
                    <a:pt x="2349" y="4871"/>
                    <a:pt x="2650" y="4871"/>
                  </a:cubicBezTo>
                  <a:cubicBezTo>
                    <a:pt x="2843" y="4871"/>
                    <a:pt x="2952" y="4990"/>
                    <a:pt x="3025" y="5067"/>
                  </a:cubicBezTo>
                  <a:cubicBezTo>
                    <a:pt x="3039" y="5088"/>
                    <a:pt x="3057" y="5102"/>
                    <a:pt x="3074" y="5120"/>
                  </a:cubicBezTo>
                  <a:cubicBezTo>
                    <a:pt x="3148" y="5134"/>
                    <a:pt x="3214" y="5176"/>
                    <a:pt x="3256" y="5235"/>
                  </a:cubicBezTo>
                  <a:lnTo>
                    <a:pt x="3277" y="5256"/>
                  </a:lnTo>
                  <a:cubicBezTo>
                    <a:pt x="3319" y="5309"/>
                    <a:pt x="3358" y="5351"/>
                    <a:pt x="3428" y="5365"/>
                  </a:cubicBezTo>
                  <a:cubicBezTo>
                    <a:pt x="3501" y="5379"/>
                    <a:pt x="3571" y="5407"/>
                    <a:pt x="3638" y="5449"/>
                  </a:cubicBezTo>
                  <a:cubicBezTo>
                    <a:pt x="3767" y="5533"/>
                    <a:pt x="3855" y="5673"/>
                    <a:pt x="3900" y="5876"/>
                  </a:cubicBezTo>
                  <a:cubicBezTo>
                    <a:pt x="3925" y="5985"/>
                    <a:pt x="3970" y="6086"/>
                    <a:pt x="4040" y="6174"/>
                  </a:cubicBezTo>
                  <a:cubicBezTo>
                    <a:pt x="4061" y="6198"/>
                    <a:pt x="4079" y="6223"/>
                    <a:pt x="4096" y="6244"/>
                  </a:cubicBezTo>
                  <a:cubicBezTo>
                    <a:pt x="4152" y="6300"/>
                    <a:pt x="4191" y="6366"/>
                    <a:pt x="4215" y="6436"/>
                  </a:cubicBezTo>
                  <a:cubicBezTo>
                    <a:pt x="4221" y="6456"/>
                    <a:pt x="4289" y="6461"/>
                    <a:pt x="4363" y="6461"/>
                  </a:cubicBezTo>
                  <a:cubicBezTo>
                    <a:pt x="4418" y="6461"/>
                    <a:pt x="4476" y="6459"/>
                    <a:pt x="4516" y="6457"/>
                  </a:cubicBezTo>
                  <a:cubicBezTo>
                    <a:pt x="4574" y="6452"/>
                    <a:pt x="4633" y="6449"/>
                    <a:pt x="4691" y="6449"/>
                  </a:cubicBezTo>
                  <a:cubicBezTo>
                    <a:pt x="4750" y="6449"/>
                    <a:pt x="4809" y="6452"/>
                    <a:pt x="4867" y="6457"/>
                  </a:cubicBezTo>
                  <a:cubicBezTo>
                    <a:pt x="5003" y="6475"/>
                    <a:pt x="5273" y="6475"/>
                    <a:pt x="5535" y="6475"/>
                  </a:cubicBezTo>
                  <a:cubicBezTo>
                    <a:pt x="5805" y="6475"/>
                    <a:pt x="6060" y="6475"/>
                    <a:pt x="6172" y="6492"/>
                  </a:cubicBezTo>
                  <a:cubicBezTo>
                    <a:pt x="6221" y="6499"/>
                    <a:pt x="6291" y="6506"/>
                    <a:pt x="6372" y="6510"/>
                  </a:cubicBezTo>
                  <a:lnTo>
                    <a:pt x="6466" y="6517"/>
                  </a:lnTo>
                  <a:cubicBezTo>
                    <a:pt x="6701" y="6534"/>
                    <a:pt x="6988" y="6566"/>
                    <a:pt x="7188" y="6716"/>
                  </a:cubicBezTo>
                  <a:cubicBezTo>
                    <a:pt x="7266" y="6780"/>
                    <a:pt x="7364" y="6815"/>
                    <a:pt x="7465" y="6815"/>
                  </a:cubicBezTo>
                  <a:cubicBezTo>
                    <a:pt x="7486" y="6815"/>
                    <a:pt x="7506" y="6814"/>
                    <a:pt x="7527" y="6811"/>
                  </a:cubicBezTo>
                  <a:cubicBezTo>
                    <a:pt x="7549" y="6807"/>
                    <a:pt x="7571" y="6806"/>
                    <a:pt x="7593" y="6806"/>
                  </a:cubicBezTo>
                  <a:cubicBezTo>
                    <a:pt x="7658" y="6806"/>
                    <a:pt x="7721" y="6821"/>
                    <a:pt x="7779" y="6853"/>
                  </a:cubicBezTo>
                  <a:cubicBezTo>
                    <a:pt x="7923" y="6939"/>
                    <a:pt x="8028" y="6994"/>
                    <a:pt x="8187" y="6994"/>
                  </a:cubicBezTo>
                  <a:cubicBezTo>
                    <a:pt x="8222" y="6994"/>
                    <a:pt x="8260" y="6992"/>
                    <a:pt x="8301" y="6986"/>
                  </a:cubicBezTo>
                  <a:cubicBezTo>
                    <a:pt x="8322" y="6982"/>
                    <a:pt x="8343" y="6979"/>
                    <a:pt x="8360" y="6979"/>
                  </a:cubicBezTo>
                  <a:cubicBezTo>
                    <a:pt x="8374" y="6979"/>
                    <a:pt x="8388" y="6982"/>
                    <a:pt x="8402" y="6982"/>
                  </a:cubicBezTo>
                  <a:lnTo>
                    <a:pt x="8413" y="6982"/>
                  </a:lnTo>
                  <a:cubicBezTo>
                    <a:pt x="8423" y="6986"/>
                    <a:pt x="8434" y="6986"/>
                    <a:pt x="8444" y="6989"/>
                  </a:cubicBezTo>
                  <a:lnTo>
                    <a:pt x="8455" y="6993"/>
                  </a:lnTo>
                  <a:cubicBezTo>
                    <a:pt x="8465" y="6996"/>
                    <a:pt x="8476" y="7000"/>
                    <a:pt x="8483" y="7003"/>
                  </a:cubicBezTo>
                  <a:lnTo>
                    <a:pt x="8493" y="7007"/>
                  </a:lnTo>
                  <a:cubicBezTo>
                    <a:pt x="8500" y="7010"/>
                    <a:pt x="8507" y="7017"/>
                    <a:pt x="8518" y="7021"/>
                  </a:cubicBezTo>
                  <a:lnTo>
                    <a:pt x="8525" y="7024"/>
                  </a:lnTo>
                  <a:lnTo>
                    <a:pt x="8546" y="7038"/>
                  </a:lnTo>
                  <a:lnTo>
                    <a:pt x="8549" y="7045"/>
                  </a:lnTo>
                  <a:lnTo>
                    <a:pt x="8570" y="7063"/>
                  </a:lnTo>
                  <a:lnTo>
                    <a:pt x="8577" y="7066"/>
                  </a:lnTo>
                  <a:lnTo>
                    <a:pt x="8598" y="7087"/>
                  </a:lnTo>
                  <a:lnTo>
                    <a:pt x="8602" y="7091"/>
                  </a:lnTo>
                  <a:lnTo>
                    <a:pt x="8619" y="7108"/>
                  </a:lnTo>
                  <a:cubicBezTo>
                    <a:pt x="8651" y="7150"/>
                    <a:pt x="8693" y="7182"/>
                    <a:pt x="8742" y="7196"/>
                  </a:cubicBezTo>
                  <a:cubicBezTo>
                    <a:pt x="8748" y="7197"/>
                    <a:pt x="8754" y="7198"/>
                    <a:pt x="8761" y="7198"/>
                  </a:cubicBezTo>
                  <a:cubicBezTo>
                    <a:pt x="8843" y="7198"/>
                    <a:pt x="8985" y="7104"/>
                    <a:pt x="9134" y="7007"/>
                  </a:cubicBezTo>
                  <a:cubicBezTo>
                    <a:pt x="9299" y="6895"/>
                    <a:pt x="9474" y="6797"/>
                    <a:pt x="9656" y="6709"/>
                  </a:cubicBezTo>
                  <a:cubicBezTo>
                    <a:pt x="9705" y="6685"/>
                    <a:pt x="9757" y="6664"/>
                    <a:pt x="9810" y="6650"/>
                  </a:cubicBezTo>
                  <a:cubicBezTo>
                    <a:pt x="9944" y="6610"/>
                    <a:pt x="10082" y="6589"/>
                    <a:pt x="10222" y="6589"/>
                  </a:cubicBezTo>
                  <a:cubicBezTo>
                    <a:pt x="10242" y="6589"/>
                    <a:pt x="10262" y="6589"/>
                    <a:pt x="10282" y="6590"/>
                  </a:cubicBezTo>
                  <a:cubicBezTo>
                    <a:pt x="10377" y="6590"/>
                    <a:pt x="10471" y="6597"/>
                    <a:pt x="10566" y="6611"/>
                  </a:cubicBezTo>
                  <a:cubicBezTo>
                    <a:pt x="10653" y="6622"/>
                    <a:pt x="10737" y="6636"/>
                    <a:pt x="10804" y="6646"/>
                  </a:cubicBezTo>
                  <a:lnTo>
                    <a:pt x="10856" y="6657"/>
                  </a:lnTo>
                  <a:lnTo>
                    <a:pt x="10923" y="6667"/>
                  </a:lnTo>
                  <a:cubicBezTo>
                    <a:pt x="10945" y="6670"/>
                    <a:pt x="10968" y="6672"/>
                    <a:pt x="10994" y="6672"/>
                  </a:cubicBezTo>
                  <a:cubicBezTo>
                    <a:pt x="11224" y="6672"/>
                    <a:pt x="11605" y="6545"/>
                    <a:pt x="11851" y="6265"/>
                  </a:cubicBezTo>
                  <a:cubicBezTo>
                    <a:pt x="11970" y="6142"/>
                    <a:pt x="12113" y="6048"/>
                    <a:pt x="12271" y="5985"/>
                  </a:cubicBezTo>
                  <a:cubicBezTo>
                    <a:pt x="12418" y="5922"/>
                    <a:pt x="12491" y="5883"/>
                    <a:pt x="12505" y="5771"/>
                  </a:cubicBezTo>
                  <a:cubicBezTo>
                    <a:pt x="12519" y="5662"/>
                    <a:pt x="12470" y="5589"/>
                    <a:pt x="12418" y="5508"/>
                  </a:cubicBezTo>
                  <a:cubicBezTo>
                    <a:pt x="12351" y="5403"/>
                    <a:pt x="12278" y="5284"/>
                    <a:pt x="12372" y="5116"/>
                  </a:cubicBezTo>
                  <a:cubicBezTo>
                    <a:pt x="12463" y="4954"/>
                    <a:pt x="12605" y="4889"/>
                    <a:pt x="12747" y="4889"/>
                  </a:cubicBezTo>
                  <a:cubicBezTo>
                    <a:pt x="12829" y="4889"/>
                    <a:pt x="12912" y="4911"/>
                    <a:pt x="12985" y="4948"/>
                  </a:cubicBezTo>
                  <a:cubicBezTo>
                    <a:pt x="13098" y="5000"/>
                    <a:pt x="13218" y="5026"/>
                    <a:pt x="13337" y="5026"/>
                  </a:cubicBezTo>
                  <a:cubicBezTo>
                    <a:pt x="13500" y="5026"/>
                    <a:pt x="13661" y="4978"/>
                    <a:pt x="13801" y="4885"/>
                  </a:cubicBezTo>
                  <a:cubicBezTo>
                    <a:pt x="14105" y="4672"/>
                    <a:pt x="14266" y="4658"/>
                    <a:pt x="14490" y="4640"/>
                  </a:cubicBezTo>
                  <a:cubicBezTo>
                    <a:pt x="14536" y="4637"/>
                    <a:pt x="14585" y="4633"/>
                    <a:pt x="14641" y="4626"/>
                  </a:cubicBezTo>
                  <a:cubicBezTo>
                    <a:pt x="14816" y="4605"/>
                    <a:pt x="14858" y="4535"/>
                    <a:pt x="14928" y="4413"/>
                  </a:cubicBezTo>
                  <a:cubicBezTo>
                    <a:pt x="14973" y="4332"/>
                    <a:pt x="15029" y="4255"/>
                    <a:pt x="15096" y="4185"/>
                  </a:cubicBezTo>
                  <a:cubicBezTo>
                    <a:pt x="15282" y="3993"/>
                    <a:pt x="15541" y="3884"/>
                    <a:pt x="15810" y="3884"/>
                  </a:cubicBezTo>
                  <a:cubicBezTo>
                    <a:pt x="15905" y="3877"/>
                    <a:pt x="15996" y="3853"/>
                    <a:pt x="16080" y="3814"/>
                  </a:cubicBezTo>
                  <a:cubicBezTo>
                    <a:pt x="16194" y="3773"/>
                    <a:pt x="16309" y="3729"/>
                    <a:pt x="16420" y="3729"/>
                  </a:cubicBezTo>
                  <a:cubicBezTo>
                    <a:pt x="16459" y="3729"/>
                    <a:pt x="16497" y="3735"/>
                    <a:pt x="16535" y="3748"/>
                  </a:cubicBezTo>
                  <a:cubicBezTo>
                    <a:pt x="16633" y="3780"/>
                    <a:pt x="16747" y="3802"/>
                    <a:pt x="16841" y="3802"/>
                  </a:cubicBezTo>
                  <a:cubicBezTo>
                    <a:pt x="16897" y="3802"/>
                    <a:pt x="16946" y="3794"/>
                    <a:pt x="16979" y="3776"/>
                  </a:cubicBezTo>
                  <a:cubicBezTo>
                    <a:pt x="16997" y="3765"/>
                    <a:pt x="17011" y="3748"/>
                    <a:pt x="17014" y="3727"/>
                  </a:cubicBezTo>
                  <a:cubicBezTo>
                    <a:pt x="17028" y="3653"/>
                    <a:pt x="16769" y="3436"/>
                    <a:pt x="16629" y="3317"/>
                  </a:cubicBezTo>
                  <a:cubicBezTo>
                    <a:pt x="16517" y="3233"/>
                    <a:pt x="16416" y="3142"/>
                    <a:pt x="16325" y="3040"/>
                  </a:cubicBezTo>
                  <a:cubicBezTo>
                    <a:pt x="16304" y="3019"/>
                    <a:pt x="16283" y="2998"/>
                    <a:pt x="16258" y="2984"/>
                  </a:cubicBezTo>
                  <a:lnTo>
                    <a:pt x="16248" y="2977"/>
                  </a:lnTo>
                  <a:lnTo>
                    <a:pt x="16241" y="2974"/>
                  </a:lnTo>
                  <a:cubicBezTo>
                    <a:pt x="16234" y="2970"/>
                    <a:pt x="16227" y="2967"/>
                    <a:pt x="16220" y="2963"/>
                  </a:cubicBezTo>
                  <a:cubicBezTo>
                    <a:pt x="16213" y="2960"/>
                    <a:pt x="16202" y="2956"/>
                    <a:pt x="16192" y="2956"/>
                  </a:cubicBezTo>
                  <a:cubicBezTo>
                    <a:pt x="16185" y="2953"/>
                    <a:pt x="16174" y="2949"/>
                    <a:pt x="16164" y="2949"/>
                  </a:cubicBezTo>
                  <a:cubicBezTo>
                    <a:pt x="16153" y="2948"/>
                    <a:pt x="16143" y="2947"/>
                    <a:pt x="16132" y="2947"/>
                  </a:cubicBezTo>
                  <a:cubicBezTo>
                    <a:pt x="16122" y="2947"/>
                    <a:pt x="16111" y="2948"/>
                    <a:pt x="16101" y="2949"/>
                  </a:cubicBezTo>
                  <a:cubicBezTo>
                    <a:pt x="16017" y="2963"/>
                    <a:pt x="15947" y="3016"/>
                    <a:pt x="15908" y="3093"/>
                  </a:cubicBezTo>
                  <a:cubicBezTo>
                    <a:pt x="15894" y="3135"/>
                    <a:pt x="15863" y="3170"/>
                    <a:pt x="15821" y="3187"/>
                  </a:cubicBezTo>
                  <a:cubicBezTo>
                    <a:pt x="15805" y="3194"/>
                    <a:pt x="15789" y="3197"/>
                    <a:pt x="15773" y="3197"/>
                  </a:cubicBezTo>
                  <a:cubicBezTo>
                    <a:pt x="15727" y="3197"/>
                    <a:pt x="15679" y="3175"/>
                    <a:pt x="15625" y="3149"/>
                  </a:cubicBezTo>
                  <a:cubicBezTo>
                    <a:pt x="15534" y="3096"/>
                    <a:pt x="15429" y="3068"/>
                    <a:pt x="15320" y="3065"/>
                  </a:cubicBezTo>
                  <a:cubicBezTo>
                    <a:pt x="15236" y="3065"/>
                    <a:pt x="15155" y="3079"/>
                    <a:pt x="15078" y="3103"/>
                  </a:cubicBezTo>
                  <a:cubicBezTo>
                    <a:pt x="15027" y="3120"/>
                    <a:pt x="14982" y="3132"/>
                    <a:pt x="14939" y="3132"/>
                  </a:cubicBezTo>
                  <a:cubicBezTo>
                    <a:pt x="14869" y="3132"/>
                    <a:pt x="14801" y="3101"/>
                    <a:pt x="14711" y="3009"/>
                  </a:cubicBezTo>
                  <a:cubicBezTo>
                    <a:pt x="14627" y="2928"/>
                    <a:pt x="14599" y="2848"/>
                    <a:pt x="14616" y="2774"/>
                  </a:cubicBezTo>
                  <a:cubicBezTo>
                    <a:pt x="14641" y="2708"/>
                    <a:pt x="14697" y="2655"/>
                    <a:pt x="14767" y="2631"/>
                  </a:cubicBezTo>
                  <a:lnTo>
                    <a:pt x="14798" y="2379"/>
                  </a:lnTo>
                  <a:lnTo>
                    <a:pt x="15204" y="1563"/>
                  </a:lnTo>
                  <a:cubicBezTo>
                    <a:pt x="15138" y="1544"/>
                    <a:pt x="15068" y="1535"/>
                    <a:pt x="15012" y="1535"/>
                  </a:cubicBezTo>
                  <a:cubicBezTo>
                    <a:pt x="14976" y="1535"/>
                    <a:pt x="14945" y="1539"/>
                    <a:pt x="14924" y="1545"/>
                  </a:cubicBezTo>
                  <a:cubicBezTo>
                    <a:pt x="14914" y="1552"/>
                    <a:pt x="14903" y="1552"/>
                    <a:pt x="14893" y="1556"/>
                  </a:cubicBezTo>
                  <a:cubicBezTo>
                    <a:pt x="14845" y="1568"/>
                    <a:pt x="14797" y="1573"/>
                    <a:pt x="14750" y="1573"/>
                  </a:cubicBezTo>
                  <a:cubicBezTo>
                    <a:pt x="14729" y="1573"/>
                    <a:pt x="14707" y="1572"/>
                    <a:pt x="14686" y="1570"/>
                  </a:cubicBezTo>
                  <a:cubicBezTo>
                    <a:pt x="14613" y="1566"/>
                    <a:pt x="14539" y="1549"/>
                    <a:pt x="14473" y="1517"/>
                  </a:cubicBezTo>
                  <a:cubicBezTo>
                    <a:pt x="14438" y="1500"/>
                    <a:pt x="14406" y="1475"/>
                    <a:pt x="14385" y="1440"/>
                  </a:cubicBezTo>
                  <a:cubicBezTo>
                    <a:pt x="14382" y="1433"/>
                    <a:pt x="14375" y="1423"/>
                    <a:pt x="14371" y="1409"/>
                  </a:cubicBezTo>
                  <a:cubicBezTo>
                    <a:pt x="14342" y="1376"/>
                    <a:pt x="14212" y="1356"/>
                    <a:pt x="14081" y="1356"/>
                  </a:cubicBezTo>
                  <a:cubicBezTo>
                    <a:pt x="13962" y="1356"/>
                    <a:pt x="13842" y="1372"/>
                    <a:pt x="13794" y="1409"/>
                  </a:cubicBezTo>
                  <a:cubicBezTo>
                    <a:pt x="13734" y="1451"/>
                    <a:pt x="13668" y="1489"/>
                    <a:pt x="13598" y="1517"/>
                  </a:cubicBezTo>
                  <a:cubicBezTo>
                    <a:pt x="13524" y="1556"/>
                    <a:pt x="13388" y="1623"/>
                    <a:pt x="13384" y="1658"/>
                  </a:cubicBezTo>
                  <a:cubicBezTo>
                    <a:pt x="13374" y="1710"/>
                    <a:pt x="13339" y="1756"/>
                    <a:pt x="13286" y="1770"/>
                  </a:cubicBezTo>
                  <a:cubicBezTo>
                    <a:pt x="13227" y="1794"/>
                    <a:pt x="13167" y="1808"/>
                    <a:pt x="13107" y="1815"/>
                  </a:cubicBezTo>
                  <a:cubicBezTo>
                    <a:pt x="13041" y="1819"/>
                    <a:pt x="12978" y="1836"/>
                    <a:pt x="12918" y="1864"/>
                  </a:cubicBezTo>
                  <a:cubicBezTo>
                    <a:pt x="12855" y="1910"/>
                    <a:pt x="12712" y="1938"/>
                    <a:pt x="12498" y="1973"/>
                  </a:cubicBezTo>
                  <a:cubicBezTo>
                    <a:pt x="12407" y="1983"/>
                    <a:pt x="12313" y="2001"/>
                    <a:pt x="12225" y="2029"/>
                  </a:cubicBezTo>
                  <a:cubicBezTo>
                    <a:pt x="12208" y="2050"/>
                    <a:pt x="12183" y="2067"/>
                    <a:pt x="12155" y="2074"/>
                  </a:cubicBezTo>
                  <a:cubicBezTo>
                    <a:pt x="12095" y="2095"/>
                    <a:pt x="11951" y="2111"/>
                    <a:pt x="11803" y="2111"/>
                  </a:cubicBezTo>
                  <a:cubicBezTo>
                    <a:pt x="11635" y="2111"/>
                    <a:pt x="11462" y="2091"/>
                    <a:pt x="11399" y="2039"/>
                  </a:cubicBezTo>
                  <a:cubicBezTo>
                    <a:pt x="11371" y="2018"/>
                    <a:pt x="11231" y="2015"/>
                    <a:pt x="11137" y="2011"/>
                  </a:cubicBezTo>
                  <a:cubicBezTo>
                    <a:pt x="10933" y="2004"/>
                    <a:pt x="10744" y="1997"/>
                    <a:pt x="10688" y="1889"/>
                  </a:cubicBezTo>
                  <a:cubicBezTo>
                    <a:pt x="10653" y="1840"/>
                    <a:pt x="10608" y="1798"/>
                    <a:pt x="10555" y="1766"/>
                  </a:cubicBezTo>
                  <a:cubicBezTo>
                    <a:pt x="10475" y="1710"/>
                    <a:pt x="10394" y="1651"/>
                    <a:pt x="10391" y="1559"/>
                  </a:cubicBezTo>
                  <a:cubicBezTo>
                    <a:pt x="10338" y="1535"/>
                    <a:pt x="10282" y="1514"/>
                    <a:pt x="10226" y="1503"/>
                  </a:cubicBezTo>
                  <a:lnTo>
                    <a:pt x="10209" y="1500"/>
                  </a:lnTo>
                  <a:cubicBezTo>
                    <a:pt x="10086" y="1468"/>
                    <a:pt x="9981" y="1444"/>
                    <a:pt x="9946" y="1370"/>
                  </a:cubicBezTo>
                  <a:cubicBezTo>
                    <a:pt x="9928" y="1334"/>
                    <a:pt x="9737" y="1283"/>
                    <a:pt x="9648" y="1283"/>
                  </a:cubicBezTo>
                  <a:cubicBezTo>
                    <a:pt x="9635" y="1283"/>
                    <a:pt x="9625" y="1284"/>
                    <a:pt x="9617" y="1286"/>
                  </a:cubicBezTo>
                  <a:lnTo>
                    <a:pt x="9610" y="1290"/>
                  </a:lnTo>
                  <a:cubicBezTo>
                    <a:pt x="9597" y="1296"/>
                    <a:pt x="9581" y="1299"/>
                    <a:pt x="9561" y="1299"/>
                  </a:cubicBezTo>
                  <a:cubicBezTo>
                    <a:pt x="9507" y="1299"/>
                    <a:pt x="9423" y="1278"/>
                    <a:pt x="9278" y="1237"/>
                  </a:cubicBezTo>
                  <a:lnTo>
                    <a:pt x="9236" y="1223"/>
                  </a:lnTo>
                  <a:cubicBezTo>
                    <a:pt x="9190" y="1209"/>
                    <a:pt x="9148" y="1199"/>
                    <a:pt x="9117" y="1188"/>
                  </a:cubicBezTo>
                  <a:cubicBezTo>
                    <a:pt x="9099" y="1185"/>
                    <a:pt x="9085" y="1181"/>
                    <a:pt x="9075" y="1181"/>
                  </a:cubicBezTo>
                  <a:lnTo>
                    <a:pt x="9068" y="1181"/>
                  </a:lnTo>
                  <a:cubicBezTo>
                    <a:pt x="8976" y="1185"/>
                    <a:pt x="8885" y="1195"/>
                    <a:pt x="8798" y="1216"/>
                  </a:cubicBezTo>
                  <a:cubicBezTo>
                    <a:pt x="8731" y="1227"/>
                    <a:pt x="8668" y="1237"/>
                    <a:pt x="8623" y="1244"/>
                  </a:cubicBezTo>
                  <a:lnTo>
                    <a:pt x="8581" y="1244"/>
                  </a:lnTo>
                  <a:cubicBezTo>
                    <a:pt x="8553" y="1244"/>
                    <a:pt x="8479" y="1293"/>
                    <a:pt x="8423" y="1328"/>
                  </a:cubicBezTo>
                  <a:cubicBezTo>
                    <a:pt x="8350" y="1377"/>
                    <a:pt x="8273" y="1430"/>
                    <a:pt x="8203" y="1440"/>
                  </a:cubicBezTo>
                  <a:cubicBezTo>
                    <a:pt x="8198" y="1441"/>
                    <a:pt x="8193" y="1441"/>
                    <a:pt x="8188" y="1441"/>
                  </a:cubicBezTo>
                  <a:cubicBezTo>
                    <a:pt x="8118" y="1441"/>
                    <a:pt x="8020" y="1399"/>
                    <a:pt x="7916" y="1353"/>
                  </a:cubicBezTo>
                  <a:lnTo>
                    <a:pt x="7870" y="1332"/>
                  </a:lnTo>
                  <a:lnTo>
                    <a:pt x="7853" y="1325"/>
                  </a:lnTo>
                  <a:lnTo>
                    <a:pt x="7842" y="1321"/>
                  </a:lnTo>
                  <a:lnTo>
                    <a:pt x="7821" y="1311"/>
                  </a:lnTo>
                  <a:lnTo>
                    <a:pt x="7818" y="1311"/>
                  </a:lnTo>
                  <a:lnTo>
                    <a:pt x="7800" y="1307"/>
                  </a:lnTo>
                  <a:lnTo>
                    <a:pt x="7793" y="1304"/>
                  </a:lnTo>
                  <a:lnTo>
                    <a:pt x="7783" y="1300"/>
                  </a:lnTo>
                  <a:lnTo>
                    <a:pt x="7772" y="1297"/>
                  </a:lnTo>
                  <a:lnTo>
                    <a:pt x="7765" y="1297"/>
                  </a:lnTo>
                  <a:lnTo>
                    <a:pt x="7755" y="1293"/>
                  </a:lnTo>
                  <a:lnTo>
                    <a:pt x="7741" y="1293"/>
                  </a:lnTo>
                  <a:cubicBezTo>
                    <a:pt x="7729" y="1300"/>
                    <a:pt x="7713" y="1308"/>
                    <a:pt x="7689" y="1308"/>
                  </a:cubicBezTo>
                  <a:cubicBezTo>
                    <a:pt x="7663" y="1308"/>
                    <a:pt x="7628" y="1298"/>
                    <a:pt x="7580" y="1269"/>
                  </a:cubicBezTo>
                  <a:cubicBezTo>
                    <a:pt x="7475" y="1206"/>
                    <a:pt x="7366" y="1073"/>
                    <a:pt x="7317" y="1017"/>
                  </a:cubicBezTo>
                  <a:cubicBezTo>
                    <a:pt x="7258" y="947"/>
                    <a:pt x="7261" y="835"/>
                    <a:pt x="7265" y="723"/>
                  </a:cubicBezTo>
                  <a:cubicBezTo>
                    <a:pt x="7265" y="656"/>
                    <a:pt x="7268" y="572"/>
                    <a:pt x="7251" y="544"/>
                  </a:cubicBezTo>
                  <a:cubicBezTo>
                    <a:pt x="7230" y="513"/>
                    <a:pt x="7076" y="481"/>
                    <a:pt x="6992" y="467"/>
                  </a:cubicBezTo>
                  <a:lnTo>
                    <a:pt x="6953" y="460"/>
                  </a:lnTo>
                  <a:cubicBezTo>
                    <a:pt x="6879" y="453"/>
                    <a:pt x="6806" y="432"/>
                    <a:pt x="6736" y="401"/>
                  </a:cubicBezTo>
                  <a:cubicBezTo>
                    <a:pt x="6673" y="362"/>
                    <a:pt x="6470" y="250"/>
                    <a:pt x="6365" y="250"/>
                  </a:cubicBezTo>
                  <a:cubicBezTo>
                    <a:pt x="6277" y="250"/>
                    <a:pt x="6053" y="222"/>
                    <a:pt x="5980" y="149"/>
                  </a:cubicBezTo>
                  <a:cubicBezTo>
                    <a:pt x="5952" y="121"/>
                    <a:pt x="5770" y="51"/>
                    <a:pt x="5605" y="2"/>
                  </a:cubicBezTo>
                  <a:cubicBezTo>
                    <a:pt x="5601" y="1"/>
                    <a:pt x="5598" y="0"/>
                    <a:pt x="55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55"/>
            <p:cNvSpPr/>
            <p:nvPr/>
          </p:nvSpPr>
          <p:spPr>
            <a:xfrm>
              <a:off x="6207260" y="2774338"/>
              <a:ext cx="3689" cy="13580"/>
            </a:xfrm>
            <a:custGeom>
              <a:avLst/>
              <a:gdLst/>
              <a:ahLst/>
              <a:cxnLst/>
              <a:rect l="l" t="t" r="r" b="b"/>
              <a:pathLst>
                <a:path w="141" h="519" extrusionOk="0">
                  <a:moveTo>
                    <a:pt x="77" y="1"/>
                  </a:moveTo>
                  <a:cubicBezTo>
                    <a:pt x="39" y="39"/>
                    <a:pt x="0" y="263"/>
                    <a:pt x="0" y="333"/>
                  </a:cubicBezTo>
                  <a:cubicBezTo>
                    <a:pt x="0" y="337"/>
                    <a:pt x="0" y="340"/>
                    <a:pt x="0" y="340"/>
                  </a:cubicBezTo>
                  <a:lnTo>
                    <a:pt x="0" y="344"/>
                  </a:lnTo>
                  <a:lnTo>
                    <a:pt x="4" y="354"/>
                  </a:lnTo>
                  <a:lnTo>
                    <a:pt x="7" y="372"/>
                  </a:lnTo>
                  <a:lnTo>
                    <a:pt x="7" y="375"/>
                  </a:lnTo>
                  <a:lnTo>
                    <a:pt x="14" y="393"/>
                  </a:lnTo>
                  <a:lnTo>
                    <a:pt x="14" y="396"/>
                  </a:lnTo>
                  <a:cubicBezTo>
                    <a:pt x="18" y="403"/>
                    <a:pt x="21" y="410"/>
                    <a:pt x="25" y="421"/>
                  </a:cubicBezTo>
                  <a:lnTo>
                    <a:pt x="28" y="424"/>
                  </a:lnTo>
                  <a:lnTo>
                    <a:pt x="39" y="445"/>
                  </a:lnTo>
                  <a:lnTo>
                    <a:pt x="42" y="452"/>
                  </a:lnTo>
                  <a:cubicBezTo>
                    <a:pt x="49" y="463"/>
                    <a:pt x="53" y="473"/>
                    <a:pt x="60" y="484"/>
                  </a:cubicBezTo>
                  <a:lnTo>
                    <a:pt x="63" y="487"/>
                  </a:lnTo>
                  <a:lnTo>
                    <a:pt x="81" y="512"/>
                  </a:lnTo>
                  <a:lnTo>
                    <a:pt x="84" y="519"/>
                  </a:lnTo>
                  <a:lnTo>
                    <a:pt x="84" y="515"/>
                  </a:lnTo>
                  <a:cubicBezTo>
                    <a:pt x="88" y="480"/>
                    <a:pt x="88" y="445"/>
                    <a:pt x="91" y="410"/>
                  </a:cubicBezTo>
                  <a:cubicBezTo>
                    <a:pt x="95" y="375"/>
                    <a:pt x="95" y="344"/>
                    <a:pt x="98" y="312"/>
                  </a:cubicBezTo>
                  <a:lnTo>
                    <a:pt x="98" y="309"/>
                  </a:lnTo>
                  <a:cubicBezTo>
                    <a:pt x="102" y="214"/>
                    <a:pt x="112" y="120"/>
                    <a:pt x="126" y="29"/>
                  </a:cubicBezTo>
                  <a:lnTo>
                    <a:pt x="126" y="25"/>
                  </a:lnTo>
                  <a:cubicBezTo>
                    <a:pt x="133" y="22"/>
                    <a:pt x="137" y="1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55"/>
            <p:cNvSpPr/>
            <p:nvPr/>
          </p:nvSpPr>
          <p:spPr>
            <a:xfrm>
              <a:off x="6195250" y="2762615"/>
              <a:ext cx="17060" cy="50972"/>
            </a:xfrm>
            <a:custGeom>
              <a:avLst/>
              <a:gdLst/>
              <a:ahLst/>
              <a:cxnLst/>
              <a:rect l="l" t="t" r="r" b="b"/>
              <a:pathLst>
                <a:path w="652" h="1948" extrusionOk="0">
                  <a:moveTo>
                    <a:pt x="480" y="1"/>
                  </a:moveTo>
                  <a:cubicBezTo>
                    <a:pt x="456" y="60"/>
                    <a:pt x="435" y="120"/>
                    <a:pt x="424" y="183"/>
                  </a:cubicBezTo>
                  <a:cubicBezTo>
                    <a:pt x="379" y="473"/>
                    <a:pt x="130" y="942"/>
                    <a:pt x="1" y="1152"/>
                  </a:cubicBezTo>
                  <a:lnTo>
                    <a:pt x="326" y="1947"/>
                  </a:lnTo>
                  <a:cubicBezTo>
                    <a:pt x="330" y="1916"/>
                    <a:pt x="337" y="1881"/>
                    <a:pt x="344" y="1846"/>
                  </a:cubicBezTo>
                  <a:lnTo>
                    <a:pt x="340" y="1828"/>
                  </a:lnTo>
                  <a:cubicBezTo>
                    <a:pt x="344" y="1811"/>
                    <a:pt x="347" y="1793"/>
                    <a:pt x="351" y="1779"/>
                  </a:cubicBezTo>
                  <a:lnTo>
                    <a:pt x="351" y="1769"/>
                  </a:lnTo>
                  <a:cubicBezTo>
                    <a:pt x="358" y="1730"/>
                    <a:pt x="365" y="1692"/>
                    <a:pt x="375" y="1657"/>
                  </a:cubicBezTo>
                  <a:lnTo>
                    <a:pt x="379" y="1643"/>
                  </a:lnTo>
                  <a:cubicBezTo>
                    <a:pt x="379" y="1629"/>
                    <a:pt x="382" y="1615"/>
                    <a:pt x="386" y="1604"/>
                  </a:cubicBezTo>
                  <a:lnTo>
                    <a:pt x="389" y="1590"/>
                  </a:lnTo>
                  <a:cubicBezTo>
                    <a:pt x="393" y="1576"/>
                    <a:pt x="396" y="1559"/>
                    <a:pt x="400" y="1544"/>
                  </a:cubicBezTo>
                  <a:lnTo>
                    <a:pt x="403" y="1534"/>
                  </a:lnTo>
                  <a:cubicBezTo>
                    <a:pt x="407" y="1523"/>
                    <a:pt x="410" y="1509"/>
                    <a:pt x="414" y="1499"/>
                  </a:cubicBezTo>
                  <a:lnTo>
                    <a:pt x="417" y="1488"/>
                  </a:lnTo>
                  <a:cubicBezTo>
                    <a:pt x="421" y="1478"/>
                    <a:pt x="424" y="1467"/>
                    <a:pt x="428" y="1457"/>
                  </a:cubicBezTo>
                  <a:lnTo>
                    <a:pt x="428" y="1450"/>
                  </a:lnTo>
                  <a:cubicBezTo>
                    <a:pt x="435" y="1436"/>
                    <a:pt x="438" y="1425"/>
                    <a:pt x="442" y="1415"/>
                  </a:cubicBezTo>
                  <a:lnTo>
                    <a:pt x="445" y="1408"/>
                  </a:lnTo>
                  <a:cubicBezTo>
                    <a:pt x="449" y="1401"/>
                    <a:pt x="452" y="1394"/>
                    <a:pt x="456" y="1387"/>
                  </a:cubicBezTo>
                  <a:lnTo>
                    <a:pt x="459" y="1380"/>
                  </a:lnTo>
                  <a:cubicBezTo>
                    <a:pt x="463" y="1373"/>
                    <a:pt x="466" y="1366"/>
                    <a:pt x="473" y="1359"/>
                  </a:cubicBezTo>
                  <a:cubicBezTo>
                    <a:pt x="473" y="1355"/>
                    <a:pt x="477" y="1352"/>
                    <a:pt x="480" y="1348"/>
                  </a:cubicBezTo>
                  <a:cubicBezTo>
                    <a:pt x="505" y="1285"/>
                    <a:pt x="519" y="1219"/>
                    <a:pt x="526" y="1152"/>
                  </a:cubicBezTo>
                  <a:cubicBezTo>
                    <a:pt x="512" y="1135"/>
                    <a:pt x="494" y="1117"/>
                    <a:pt x="480" y="1100"/>
                  </a:cubicBezTo>
                  <a:lnTo>
                    <a:pt x="477" y="1093"/>
                  </a:lnTo>
                  <a:cubicBezTo>
                    <a:pt x="463" y="1075"/>
                    <a:pt x="452" y="1061"/>
                    <a:pt x="442" y="1044"/>
                  </a:cubicBezTo>
                  <a:lnTo>
                    <a:pt x="435" y="1037"/>
                  </a:lnTo>
                  <a:cubicBezTo>
                    <a:pt x="424" y="1019"/>
                    <a:pt x="414" y="1005"/>
                    <a:pt x="407" y="988"/>
                  </a:cubicBezTo>
                  <a:lnTo>
                    <a:pt x="400" y="981"/>
                  </a:lnTo>
                  <a:cubicBezTo>
                    <a:pt x="393" y="967"/>
                    <a:pt x="382" y="949"/>
                    <a:pt x="375" y="939"/>
                  </a:cubicBezTo>
                  <a:lnTo>
                    <a:pt x="375" y="932"/>
                  </a:lnTo>
                  <a:cubicBezTo>
                    <a:pt x="368" y="918"/>
                    <a:pt x="361" y="904"/>
                    <a:pt x="354" y="886"/>
                  </a:cubicBezTo>
                  <a:lnTo>
                    <a:pt x="354" y="883"/>
                  </a:lnTo>
                  <a:cubicBezTo>
                    <a:pt x="351" y="869"/>
                    <a:pt x="347" y="858"/>
                    <a:pt x="344" y="844"/>
                  </a:cubicBezTo>
                  <a:lnTo>
                    <a:pt x="344" y="841"/>
                  </a:lnTo>
                  <a:cubicBezTo>
                    <a:pt x="340" y="830"/>
                    <a:pt x="337" y="820"/>
                    <a:pt x="333" y="809"/>
                  </a:cubicBezTo>
                  <a:cubicBezTo>
                    <a:pt x="333" y="802"/>
                    <a:pt x="333" y="795"/>
                    <a:pt x="333" y="785"/>
                  </a:cubicBezTo>
                  <a:cubicBezTo>
                    <a:pt x="333" y="781"/>
                    <a:pt x="347" y="386"/>
                    <a:pt x="487" y="330"/>
                  </a:cubicBezTo>
                  <a:lnTo>
                    <a:pt x="529" y="330"/>
                  </a:lnTo>
                  <a:cubicBezTo>
                    <a:pt x="554" y="326"/>
                    <a:pt x="578" y="326"/>
                    <a:pt x="599" y="326"/>
                  </a:cubicBezTo>
                  <a:lnTo>
                    <a:pt x="620" y="326"/>
                  </a:lnTo>
                  <a:cubicBezTo>
                    <a:pt x="624" y="309"/>
                    <a:pt x="627" y="291"/>
                    <a:pt x="627" y="270"/>
                  </a:cubicBezTo>
                  <a:cubicBezTo>
                    <a:pt x="634" y="214"/>
                    <a:pt x="645" y="148"/>
                    <a:pt x="652" y="74"/>
                  </a:cubicBezTo>
                  <a:lnTo>
                    <a:pt x="48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55"/>
            <p:cNvSpPr/>
            <p:nvPr/>
          </p:nvSpPr>
          <p:spPr>
            <a:xfrm>
              <a:off x="6195172" y="2792393"/>
              <a:ext cx="8530" cy="20907"/>
            </a:xfrm>
            <a:custGeom>
              <a:avLst/>
              <a:gdLst/>
              <a:ahLst/>
              <a:cxnLst/>
              <a:rect l="l" t="t" r="r" b="b"/>
              <a:pathLst>
                <a:path w="326" h="799" extrusionOk="0">
                  <a:moveTo>
                    <a:pt x="0" y="0"/>
                  </a:moveTo>
                  <a:lnTo>
                    <a:pt x="326" y="799"/>
                  </a:lnTo>
                  <a:lnTo>
                    <a:pt x="326" y="79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55"/>
            <p:cNvSpPr/>
            <p:nvPr/>
          </p:nvSpPr>
          <p:spPr>
            <a:xfrm>
              <a:off x="6203858" y="2783784"/>
              <a:ext cx="314" cy="837"/>
            </a:xfrm>
            <a:custGeom>
              <a:avLst/>
              <a:gdLst/>
              <a:ahLst/>
              <a:cxnLst/>
              <a:rect l="l" t="t" r="r" b="b"/>
              <a:pathLst>
                <a:path w="12" h="32" extrusionOk="0">
                  <a:moveTo>
                    <a:pt x="11" y="32"/>
                  </a:moveTo>
                  <a:cubicBezTo>
                    <a:pt x="8" y="21"/>
                    <a:pt x="4" y="11"/>
                    <a:pt x="1" y="0"/>
                  </a:cubicBezTo>
                  <a:cubicBezTo>
                    <a:pt x="4" y="11"/>
                    <a:pt x="8" y="21"/>
                    <a:pt x="11"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55"/>
            <p:cNvSpPr/>
            <p:nvPr/>
          </p:nvSpPr>
          <p:spPr>
            <a:xfrm>
              <a:off x="6210923" y="2770858"/>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55"/>
            <p:cNvSpPr/>
            <p:nvPr/>
          </p:nvSpPr>
          <p:spPr>
            <a:xfrm>
              <a:off x="6207992" y="2771224"/>
              <a:ext cx="105" cy="26"/>
            </a:xfrm>
            <a:custGeom>
              <a:avLst/>
              <a:gdLst/>
              <a:ahLst/>
              <a:cxnLst/>
              <a:rect l="l" t="t" r="r" b="b"/>
              <a:pathLst>
                <a:path w="4" h="1" extrusionOk="0">
                  <a:moveTo>
                    <a:pt x="0" y="1"/>
                  </a:moveTo>
                  <a:lnTo>
                    <a:pt x="0" y="1"/>
                  </a:ln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55"/>
            <p:cNvSpPr/>
            <p:nvPr/>
          </p:nvSpPr>
          <p:spPr>
            <a:xfrm>
              <a:off x="6208542" y="2771041"/>
              <a:ext cx="105" cy="26"/>
            </a:xfrm>
            <a:custGeom>
              <a:avLst/>
              <a:gdLst/>
              <a:ahLst/>
              <a:cxnLst/>
              <a:rect l="l" t="t" r="r" b="b"/>
              <a:pathLst>
                <a:path w="4" h="1" extrusionOk="0">
                  <a:moveTo>
                    <a:pt x="0" y="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55"/>
            <p:cNvSpPr/>
            <p:nvPr/>
          </p:nvSpPr>
          <p:spPr>
            <a:xfrm>
              <a:off x="6205062" y="2787159"/>
              <a:ext cx="654" cy="1125"/>
            </a:xfrm>
            <a:custGeom>
              <a:avLst/>
              <a:gdLst/>
              <a:ahLst/>
              <a:cxnLst/>
              <a:rect l="l" t="t" r="r" b="b"/>
              <a:pathLst>
                <a:path w="25" h="43" extrusionOk="0">
                  <a:moveTo>
                    <a:pt x="25" y="43"/>
                  </a:moveTo>
                  <a:cubicBezTo>
                    <a:pt x="18" y="29"/>
                    <a:pt x="7" y="11"/>
                    <a:pt x="0" y="1"/>
                  </a:cubicBezTo>
                  <a:cubicBezTo>
                    <a:pt x="7" y="11"/>
                    <a:pt x="18" y="29"/>
                    <a:pt x="25" y="4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55"/>
            <p:cNvSpPr/>
            <p:nvPr/>
          </p:nvSpPr>
          <p:spPr>
            <a:xfrm>
              <a:off x="6204146" y="2784700"/>
              <a:ext cx="392" cy="1020"/>
            </a:xfrm>
            <a:custGeom>
              <a:avLst/>
              <a:gdLst/>
              <a:ahLst/>
              <a:cxnLst/>
              <a:rect l="l" t="t" r="r" b="b"/>
              <a:pathLst>
                <a:path w="15" h="39" extrusionOk="0">
                  <a:moveTo>
                    <a:pt x="0" y="0"/>
                  </a:moveTo>
                  <a:cubicBezTo>
                    <a:pt x="4" y="14"/>
                    <a:pt x="7" y="25"/>
                    <a:pt x="14" y="39"/>
                  </a:cubicBezTo>
                  <a:cubicBezTo>
                    <a:pt x="11" y="25"/>
                    <a:pt x="4" y="1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55"/>
            <p:cNvSpPr/>
            <p:nvPr/>
          </p:nvSpPr>
          <p:spPr>
            <a:xfrm>
              <a:off x="6206710" y="2789907"/>
              <a:ext cx="1020" cy="1308"/>
            </a:xfrm>
            <a:custGeom>
              <a:avLst/>
              <a:gdLst/>
              <a:ahLst/>
              <a:cxnLst/>
              <a:rect l="l" t="t" r="r" b="b"/>
              <a:pathLst>
                <a:path w="39" h="50" extrusionOk="0">
                  <a:moveTo>
                    <a:pt x="0" y="1"/>
                  </a:moveTo>
                  <a:lnTo>
                    <a:pt x="0" y="1"/>
                  </a:lnTo>
                  <a:cubicBezTo>
                    <a:pt x="11" y="18"/>
                    <a:pt x="25" y="36"/>
                    <a:pt x="39" y="50"/>
                  </a:cubicBezTo>
                  <a:cubicBezTo>
                    <a:pt x="25" y="32"/>
                    <a:pt x="14" y="15"/>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55"/>
            <p:cNvSpPr/>
            <p:nvPr/>
          </p:nvSpPr>
          <p:spPr>
            <a:xfrm>
              <a:off x="6207809" y="2791372"/>
              <a:ext cx="1204" cy="1413"/>
            </a:xfrm>
            <a:custGeom>
              <a:avLst/>
              <a:gdLst/>
              <a:ahLst/>
              <a:cxnLst/>
              <a:rect l="l" t="t" r="r" b="b"/>
              <a:pathLst>
                <a:path w="46" h="54" extrusionOk="0">
                  <a:moveTo>
                    <a:pt x="0" y="1"/>
                  </a:moveTo>
                  <a:cubicBezTo>
                    <a:pt x="14" y="18"/>
                    <a:pt x="28" y="39"/>
                    <a:pt x="46" y="53"/>
                  </a:cubicBezTo>
                  <a:cubicBezTo>
                    <a:pt x="28" y="36"/>
                    <a:pt x="14" y="1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55"/>
            <p:cNvSpPr/>
            <p:nvPr/>
          </p:nvSpPr>
          <p:spPr>
            <a:xfrm>
              <a:off x="6205795" y="2788441"/>
              <a:ext cx="837" cy="1308"/>
            </a:xfrm>
            <a:custGeom>
              <a:avLst/>
              <a:gdLst/>
              <a:ahLst/>
              <a:cxnLst/>
              <a:rect l="l" t="t" r="r" b="b"/>
              <a:pathLst>
                <a:path w="32" h="50" extrusionOk="0">
                  <a:moveTo>
                    <a:pt x="32" y="50"/>
                  </a:moveTo>
                  <a:cubicBezTo>
                    <a:pt x="21" y="32"/>
                    <a:pt x="11" y="18"/>
                    <a:pt x="0" y="1"/>
                  </a:cubicBezTo>
                  <a:cubicBezTo>
                    <a:pt x="11" y="18"/>
                    <a:pt x="21" y="32"/>
                    <a:pt x="32" y="5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55"/>
            <p:cNvSpPr/>
            <p:nvPr/>
          </p:nvSpPr>
          <p:spPr>
            <a:xfrm>
              <a:off x="6208176" y="2771145"/>
              <a:ext cx="209" cy="26"/>
            </a:xfrm>
            <a:custGeom>
              <a:avLst/>
              <a:gdLst/>
              <a:ahLst/>
              <a:cxnLst/>
              <a:rect l="l" t="t" r="r" b="b"/>
              <a:pathLst>
                <a:path w="8" h="1" extrusionOk="0">
                  <a:moveTo>
                    <a:pt x="0" y="0"/>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55"/>
            <p:cNvSpPr/>
            <p:nvPr/>
          </p:nvSpPr>
          <p:spPr>
            <a:xfrm>
              <a:off x="6208908" y="2770962"/>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55"/>
            <p:cNvSpPr/>
            <p:nvPr/>
          </p:nvSpPr>
          <p:spPr>
            <a:xfrm>
              <a:off x="6203858" y="2783130"/>
              <a:ext cx="26" cy="680"/>
            </a:xfrm>
            <a:custGeom>
              <a:avLst/>
              <a:gdLst/>
              <a:ahLst/>
              <a:cxnLst/>
              <a:rect l="l" t="t" r="r" b="b"/>
              <a:pathLst>
                <a:path w="1" h="26" extrusionOk="0">
                  <a:moveTo>
                    <a:pt x="1" y="25"/>
                  </a:moveTo>
                  <a:cubicBezTo>
                    <a:pt x="1" y="18"/>
                    <a:pt x="1" y="8"/>
                    <a:pt x="1" y="1"/>
                  </a:cubicBezTo>
                  <a:cubicBezTo>
                    <a:pt x="1" y="8"/>
                    <a:pt x="1" y="18"/>
                    <a:pt x="1"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55"/>
            <p:cNvSpPr/>
            <p:nvPr/>
          </p:nvSpPr>
          <p:spPr>
            <a:xfrm>
              <a:off x="6204512" y="2785799"/>
              <a:ext cx="576" cy="1125"/>
            </a:xfrm>
            <a:custGeom>
              <a:avLst/>
              <a:gdLst/>
              <a:ahLst/>
              <a:cxnLst/>
              <a:rect l="l" t="t" r="r" b="b"/>
              <a:pathLst>
                <a:path w="22" h="43" extrusionOk="0">
                  <a:moveTo>
                    <a:pt x="21" y="42"/>
                  </a:moveTo>
                  <a:cubicBezTo>
                    <a:pt x="14" y="28"/>
                    <a:pt x="7" y="14"/>
                    <a:pt x="0" y="0"/>
                  </a:cubicBezTo>
                  <a:cubicBezTo>
                    <a:pt x="7" y="14"/>
                    <a:pt x="14" y="28"/>
                    <a:pt x="21" y="4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55"/>
            <p:cNvSpPr/>
            <p:nvPr/>
          </p:nvSpPr>
          <p:spPr>
            <a:xfrm>
              <a:off x="6206789" y="2761804"/>
              <a:ext cx="56465" cy="61858"/>
            </a:xfrm>
            <a:custGeom>
              <a:avLst/>
              <a:gdLst/>
              <a:ahLst/>
              <a:cxnLst/>
              <a:rect l="l" t="t" r="r" b="b"/>
              <a:pathLst>
                <a:path w="2158" h="2364" extrusionOk="0">
                  <a:moveTo>
                    <a:pt x="2003" y="0"/>
                  </a:moveTo>
                  <a:cubicBezTo>
                    <a:pt x="1926" y="42"/>
                    <a:pt x="1853" y="77"/>
                    <a:pt x="1783" y="112"/>
                  </a:cubicBezTo>
                  <a:cubicBezTo>
                    <a:pt x="1433" y="287"/>
                    <a:pt x="1387" y="291"/>
                    <a:pt x="1366" y="294"/>
                  </a:cubicBezTo>
                  <a:cubicBezTo>
                    <a:pt x="1289" y="308"/>
                    <a:pt x="1111" y="410"/>
                    <a:pt x="974" y="501"/>
                  </a:cubicBezTo>
                  <a:lnTo>
                    <a:pt x="932" y="525"/>
                  </a:lnTo>
                  <a:lnTo>
                    <a:pt x="876" y="564"/>
                  </a:lnTo>
                  <a:lnTo>
                    <a:pt x="845" y="588"/>
                  </a:lnTo>
                  <a:lnTo>
                    <a:pt x="323" y="315"/>
                  </a:lnTo>
                  <a:lnTo>
                    <a:pt x="319" y="357"/>
                  </a:lnTo>
                  <a:lnTo>
                    <a:pt x="316" y="382"/>
                  </a:lnTo>
                  <a:cubicBezTo>
                    <a:pt x="309" y="417"/>
                    <a:pt x="305" y="445"/>
                    <a:pt x="302" y="469"/>
                  </a:cubicBezTo>
                  <a:lnTo>
                    <a:pt x="298" y="487"/>
                  </a:lnTo>
                  <a:cubicBezTo>
                    <a:pt x="298" y="497"/>
                    <a:pt x="295" y="508"/>
                    <a:pt x="291" y="518"/>
                  </a:cubicBezTo>
                  <a:lnTo>
                    <a:pt x="291" y="522"/>
                  </a:lnTo>
                  <a:lnTo>
                    <a:pt x="288" y="536"/>
                  </a:lnTo>
                  <a:lnTo>
                    <a:pt x="288" y="539"/>
                  </a:lnTo>
                  <a:cubicBezTo>
                    <a:pt x="277" y="627"/>
                    <a:pt x="267" y="714"/>
                    <a:pt x="263" y="798"/>
                  </a:cubicBezTo>
                  <a:lnTo>
                    <a:pt x="263" y="819"/>
                  </a:lnTo>
                  <a:lnTo>
                    <a:pt x="260" y="868"/>
                  </a:lnTo>
                  <a:cubicBezTo>
                    <a:pt x="260" y="882"/>
                    <a:pt x="260" y="896"/>
                    <a:pt x="256" y="910"/>
                  </a:cubicBezTo>
                  <a:lnTo>
                    <a:pt x="256" y="942"/>
                  </a:lnTo>
                  <a:cubicBezTo>
                    <a:pt x="256" y="966"/>
                    <a:pt x="253" y="987"/>
                    <a:pt x="249" y="1012"/>
                  </a:cubicBezTo>
                  <a:cubicBezTo>
                    <a:pt x="249" y="1026"/>
                    <a:pt x="246" y="1040"/>
                    <a:pt x="246" y="1057"/>
                  </a:cubicBezTo>
                  <a:cubicBezTo>
                    <a:pt x="246" y="1071"/>
                    <a:pt x="242" y="1085"/>
                    <a:pt x="242" y="1099"/>
                  </a:cubicBezTo>
                  <a:cubicBezTo>
                    <a:pt x="239" y="1113"/>
                    <a:pt x="239" y="1131"/>
                    <a:pt x="235" y="1145"/>
                  </a:cubicBezTo>
                  <a:lnTo>
                    <a:pt x="232" y="1176"/>
                  </a:lnTo>
                  <a:lnTo>
                    <a:pt x="214" y="1306"/>
                  </a:lnTo>
                  <a:lnTo>
                    <a:pt x="211" y="1302"/>
                  </a:lnTo>
                  <a:lnTo>
                    <a:pt x="211" y="1309"/>
                  </a:lnTo>
                  <a:lnTo>
                    <a:pt x="207" y="1330"/>
                  </a:lnTo>
                  <a:lnTo>
                    <a:pt x="204" y="1348"/>
                  </a:lnTo>
                  <a:cubicBezTo>
                    <a:pt x="204" y="1355"/>
                    <a:pt x="200" y="1362"/>
                    <a:pt x="197" y="1369"/>
                  </a:cubicBezTo>
                  <a:lnTo>
                    <a:pt x="193" y="1376"/>
                  </a:lnTo>
                  <a:cubicBezTo>
                    <a:pt x="193" y="1386"/>
                    <a:pt x="190" y="1393"/>
                    <a:pt x="186" y="1400"/>
                  </a:cubicBezTo>
                  <a:lnTo>
                    <a:pt x="186" y="1404"/>
                  </a:lnTo>
                  <a:cubicBezTo>
                    <a:pt x="183" y="1411"/>
                    <a:pt x="183" y="1418"/>
                    <a:pt x="179" y="1428"/>
                  </a:cubicBezTo>
                  <a:cubicBezTo>
                    <a:pt x="172" y="1442"/>
                    <a:pt x="165" y="1456"/>
                    <a:pt x="155" y="1470"/>
                  </a:cubicBezTo>
                  <a:cubicBezTo>
                    <a:pt x="151" y="1474"/>
                    <a:pt x="151" y="1477"/>
                    <a:pt x="148" y="1481"/>
                  </a:cubicBezTo>
                  <a:cubicBezTo>
                    <a:pt x="148" y="1484"/>
                    <a:pt x="144" y="1491"/>
                    <a:pt x="141" y="1495"/>
                  </a:cubicBezTo>
                  <a:lnTo>
                    <a:pt x="141" y="1502"/>
                  </a:lnTo>
                  <a:lnTo>
                    <a:pt x="134" y="1516"/>
                  </a:lnTo>
                  <a:lnTo>
                    <a:pt x="134" y="1523"/>
                  </a:lnTo>
                  <a:lnTo>
                    <a:pt x="127" y="1544"/>
                  </a:lnTo>
                  <a:lnTo>
                    <a:pt x="127" y="1551"/>
                  </a:lnTo>
                  <a:lnTo>
                    <a:pt x="120" y="1572"/>
                  </a:lnTo>
                  <a:lnTo>
                    <a:pt x="116" y="1582"/>
                  </a:lnTo>
                  <a:lnTo>
                    <a:pt x="109" y="1607"/>
                  </a:lnTo>
                  <a:lnTo>
                    <a:pt x="106" y="1621"/>
                  </a:lnTo>
                  <a:lnTo>
                    <a:pt x="99" y="1646"/>
                  </a:lnTo>
                  <a:lnTo>
                    <a:pt x="95" y="1663"/>
                  </a:lnTo>
                  <a:lnTo>
                    <a:pt x="88" y="1691"/>
                  </a:lnTo>
                  <a:lnTo>
                    <a:pt x="85" y="1709"/>
                  </a:lnTo>
                  <a:lnTo>
                    <a:pt x="78" y="1740"/>
                  </a:lnTo>
                  <a:lnTo>
                    <a:pt x="74" y="1761"/>
                  </a:lnTo>
                  <a:lnTo>
                    <a:pt x="67" y="1793"/>
                  </a:lnTo>
                  <a:lnTo>
                    <a:pt x="64" y="1817"/>
                  </a:lnTo>
                  <a:lnTo>
                    <a:pt x="57" y="1852"/>
                  </a:lnTo>
                  <a:lnTo>
                    <a:pt x="53" y="1877"/>
                  </a:lnTo>
                  <a:lnTo>
                    <a:pt x="46" y="1915"/>
                  </a:lnTo>
                  <a:lnTo>
                    <a:pt x="43" y="1940"/>
                  </a:lnTo>
                  <a:lnTo>
                    <a:pt x="36" y="1982"/>
                  </a:lnTo>
                  <a:lnTo>
                    <a:pt x="29" y="2013"/>
                  </a:lnTo>
                  <a:lnTo>
                    <a:pt x="22" y="2055"/>
                  </a:lnTo>
                  <a:lnTo>
                    <a:pt x="18" y="2087"/>
                  </a:lnTo>
                  <a:lnTo>
                    <a:pt x="11" y="2132"/>
                  </a:lnTo>
                  <a:lnTo>
                    <a:pt x="4" y="2167"/>
                  </a:lnTo>
                  <a:lnTo>
                    <a:pt x="1" y="2188"/>
                  </a:lnTo>
                  <a:lnTo>
                    <a:pt x="50" y="2213"/>
                  </a:lnTo>
                  <a:lnTo>
                    <a:pt x="57" y="2216"/>
                  </a:lnTo>
                  <a:lnTo>
                    <a:pt x="88" y="2234"/>
                  </a:lnTo>
                  <a:lnTo>
                    <a:pt x="120" y="2248"/>
                  </a:lnTo>
                  <a:lnTo>
                    <a:pt x="123" y="2251"/>
                  </a:lnTo>
                  <a:cubicBezTo>
                    <a:pt x="204" y="2293"/>
                    <a:pt x="284" y="2328"/>
                    <a:pt x="368" y="2356"/>
                  </a:cubicBezTo>
                  <a:lnTo>
                    <a:pt x="375" y="2356"/>
                  </a:lnTo>
                  <a:lnTo>
                    <a:pt x="386" y="2360"/>
                  </a:lnTo>
                  <a:lnTo>
                    <a:pt x="393" y="2360"/>
                  </a:lnTo>
                  <a:lnTo>
                    <a:pt x="407" y="2363"/>
                  </a:lnTo>
                  <a:lnTo>
                    <a:pt x="438" y="2363"/>
                  </a:lnTo>
                  <a:cubicBezTo>
                    <a:pt x="515" y="2360"/>
                    <a:pt x="592" y="2332"/>
                    <a:pt x="652" y="2283"/>
                  </a:cubicBezTo>
                  <a:cubicBezTo>
                    <a:pt x="663" y="2276"/>
                    <a:pt x="677" y="2265"/>
                    <a:pt x="687" y="2255"/>
                  </a:cubicBezTo>
                  <a:cubicBezTo>
                    <a:pt x="754" y="2195"/>
                    <a:pt x="785" y="2136"/>
                    <a:pt x="785" y="2104"/>
                  </a:cubicBezTo>
                  <a:cubicBezTo>
                    <a:pt x="785" y="1887"/>
                    <a:pt x="1083" y="1887"/>
                    <a:pt x="1195" y="1887"/>
                  </a:cubicBezTo>
                  <a:cubicBezTo>
                    <a:pt x="1261" y="1887"/>
                    <a:pt x="1293" y="1845"/>
                    <a:pt x="1345" y="1775"/>
                  </a:cubicBezTo>
                  <a:cubicBezTo>
                    <a:pt x="1377" y="1723"/>
                    <a:pt x="1422" y="1677"/>
                    <a:pt x="1475" y="1642"/>
                  </a:cubicBezTo>
                  <a:cubicBezTo>
                    <a:pt x="1450" y="1558"/>
                    <a:pt x="1195" y="1316"/>
                    <a:pt x="1086" y="1281"/>
                  </a:cubicBezTo>
                  <a:cubicBezTo>
                    <a:pt x="1034" y="1264"/>
                    <a:pt x="999" y="1211"/>
                    <a:pt x="1009" y="1155"/>
                  </a:cubicBezTo>
                  <a:cubicBezTo>
                    <a:pt x="1027" y="1026"/>
                    <a:pt x="1279" y="826"/>
                    <a:pt x="1646" y="805"/>
                  </a:cubicBezTo>
                  <a:cubicBezTo>
                    <a:pt x="1870" y="795"/>
                    <a:pt x="1930" y="749"/>
                    <a:pt x="1982" y="707"/>
                  </a:cubicBezTo>
                  <a:lnTo>
                    <a:pt x="2000" y="697"/>
                  </a:lnTo>
                  <a:lnTo>
                    <a:pt x="2007" y="693"/>
                  </a:lnTo>
                  <a:lnTo>
                    <a:pt x="2017" y="683"/>
                  </a:lnTo>
                  <a:lnTo>
                    <a:pt x="2028" y="679"/>
                  </a:lnTo>
                  <a:lnTo>
                    <a:pt x="2038" y="672"/>
                  </a:lnTo>
                  <a:lnTo>
                    <a:pt x="2049" y="665"/>
                  </a:lnTo>
                  <a:lnTo>
                    <a:pt x="2063" y="658"/>
                  </a:lnTo>
                  <a:lnTo>
                    <a:pt x="2070" y="655"/>
                  </a:lnTo>
                  <a:lnTo>
                    <a:pt x="2087" y="648"/>
                  </a:lnTo>
                  <a:lnTo>
                    <a:pt x="2098" y="648"/>
                  </a:lnTo>
                  <a:cubicBezTo>
                    <a:pt x="2105" y="644"/>
                    <a:pt x="2115" y="641"/>
                    <a:pt x="2126" y="641"/>
                  </a:cubicBezTo>
                  <a:lnTo>
                    <a:pt x="2133" y="641"/>
                  </a:lnTo>
                  <a:lnTo>
                    <a:pt x="2157" y="637"/>
                  </a:lnTo>
                  <a:lnTo>
                    <a:pt x="2133" y="620"/>
                  </a:lnTo>
                  <a:lnTo>
                    <a:pt x="2129" y="606"/>
                  </a:lnTo>
                  <a:lnTo>
                    <a:pt x="2119" y="564"/>
                  </a:lnTo>
                  <a:lnTo>
                    <a:pt x="2115" y="536"/>
                  </a:lnTo>
                  <a:lnTo>
                    <a:pt x="2108" y="511"/>
                  </a:lnTo>
                  <a:lnTo>
                    <a:pt x="2098" y="466"/>
                  </a:lnTo>
                  <a:lnTo>
                    <a:pt x="2094" y="448"/>
                  </a:lnTo>
                  <a:lnTo>
                    <a:pt x="2080" y="396"/>
                  </a:lnTo>
                  <a:lnTo>
                    <a:pt x="2080" y="389"/>
                  </a:lnTo>
                  <a:lnTo>
                    <a:pt x="2070" y="340"/>
                  </a:lnTo>
                  <a:lnTo>
                    <a:pt x="2070" y="333"/>
                  </a:lnTo>
                  <a:lnTo>
                    <a:pt x="2056" y="284"/>
                  </a:lnTo>
                  <a:lnTo>
                    <a:pt x="2056" y="277"/>
                  </a:lnTo>
                  <a:lnTo>
                    <a:pt x="2045" y="235"/>
                  </a:lnTo>
                  <a:lnTo>
                    <a:pt x="2045" y="228"/>
                  </a:lnTo>
                  <a:cubicBezTo>
                    <a:pt x="2042" y="214"/>
                    <a:pt x="2038" y="200"/>
                    <a:pt x="2035" y="189"/>
                  </a:cubicBezTo>
                  <a:cubicBezTo>
                    <a:pt x="2031" y="175"/>
                    <a:pt x="2028" y="165"/>
                    <a:pt x="2024" y="154"/>
                  </a:cubicBezTo>
                  <a:lnTo>
                    <a:pt x="2024" y="144"/>
                  </a:lnTo>
                  <a:cubicBezTo>
                    <a:pt x="2021" y="133"/>
                    <a:pt x="2017" y="123"/>
                    <a:pt x="2017" y="109"/>
                  </a:cubicBezTo>
                  <a:lnTo>
                    <a:pt x="2017" y="105"/>
                  </a:lnTo>
                  <a:cubicBezTo>
                    <a:pt x="2014" y="91"/>
                    <a:pt x="2010" y="77"/>
                    <a:pt x="2010" y="60"/>
                  </a:cubicBezTo>
                  <a:lnTo>
                    <a:pt x="2010" y="49"/>
                  </a:lnTo>
                  <a:cubicBezTo>
                    <a:pt x="2007" y="39"/>
                    <a:pt x="2003" y="21"/>
                    <a:pt x="2003" y="7"/>
                  </a:cubicBezTo>
                  <a:lnTo>
                    <a:pt x="200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55"/>
            <p:cNvSpPr/>
            <p:nvPr/>
          </p:nvSpPr>
          <p:spPr>
            <a:xfrm>
              <a:off x="6253154" y="2761804"/>
              <a:ext cx="5783" cy="2957"/>
            </a:xfrm>
            <a:custGeom>
              <a:avLst/>
              <a:gdLst/>
              <a:ahLst/>
              <a:cxnLst/>
              <a:rect l="l" t="t" r="r" b="b"/>
              <a:pathLst>
                <a:path w="221" h="113" extrusionOk="0">
                  <a:moveTo>
                    <a:pt x="221" y="0"/>
                  </a:moveTo>
                  <a:cubicBezTo>
                    <a:pt x="211" y="5"/>
                    <a:pt x="202" y="11"/>
                    <a:pt x="192" y="16"/>
                  </a:cubicBezTo>
                  <a:lnTo>
                    <a:pt x="192" y="16"/>
                  </a:lnTo>
                  <a:cubicBezTo>
                    <a:pt x="202" y="10"/>
                    <a:pt x="211" y="5"/>
                    <a:pt x="221" y="0"/>
                  </a:cubicBezTo>
                  <a:close/>
                  <a:moveTo>
                    <a:pt x="192" y="16"/>
                  </a:moveTo>
                  <a:lnTo>
                    <a:pt x="192" y="16"/>
                  </a:lnTo>
                  <a:cubicBezTo>
                    <a:pt x="126" y="51"/>
                    <a:pt x="62" y="81"/>
                    <a:pt x="0" y="112"/>
                  </a:cubicBezTo>
                  <a:cubicBezTo>
                    <a:pt x="59" y="84"/>
                    <a:pt x="121" y="54"/>
                    <a:pt x="192" y="1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55"/>
            <p:cNvSpPr/>
            <p:nvPr/>
          </p:nvSpPr>
          <p:spPr>
            <a:xfrm>
              <a:off x="6230887" y="2774809"/>
              <a:ext cx="1125" cy="759"/>
            </a:xfrm>
            <a:custGeom>
              <a:avLst/>
              <a:gdLst/>
              <a:ahLst/>
              <a:cxnLst/>
              <a:rect l="l" t="t" r="r" b="b"/>
              <a:pathLst>
                <a:path w="43" h="29" extrusionOk="0">
                  <a:moveTo>
                    <a:pt x="1" y="28"/>
                  </a:moveTo>
                  <a:lnTo>
                    <a:pt x="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55"/>
            <p:cNvSpPr/>
            <p:nvPr/>
          </p:nvSpPr>
          <p:spPr>
            <a:xfrm>
              <a:off x="6214220" y="2775358"/>
              <a:ext cx="26" cy="105"/>
            </a:xfrm>
            <a:custGeom>
              <a:avLst/>
              <a:gdLst/>
              <a:ahLst/>
              <a:cxnLst/>
              <a:rect l="l" t="t" r="r" b="b"/>
              <a:pathLst>
                <a:path w="1" h="4" extrusionOk="0">
                  <a:moveTo>
                    <a:pt x="0"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55"/>
            <p:cNvSpPr/>
            <p:nvPr/>
          </p:nvSpPr>
          <p:spPr>
            <a:xfrm>
              <a:off x="6212755" y="2789279"/>
              <a:ext cx="105" cy="1204"/>
            </a:xfrm>
            <a:custGeom>
              <a:avLst/>
              <a:gdLst/>
              <a:ahLst/>
              <a:cxnLst/>
              <a:rect l="l" t="t" r="r" b="b"/>
              <a:pathLst>
                <a:path w="4" h="46" extrusionOk="0">
                  <a:moveTo>
                    <a:pt x="4" y="0"/>
                  </a:moveTo>
                  <a:cubicBezTo>
                    <a:pt x="4" y="18"/>
                    <a:pt x="4" y="32"/>
                    <a:pt x="0" y="46"/>
                  </a:cubicBezTo>
                  <a:cubicBezTo>
                    <a:pt x="4" y="32"/>
                    <a:pt x="4" y="18"/>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55"/>
            <p:cNvSpPr/>
            <p:nvPr/>
          </p:nvSpPr>
          <p:spPr>
            <a:xfrm>
              <a:off x="6214769" y="2771041"/>
              <a:ext cx="105" cy="759"/>
            </a:xfrm>
            <a:custGeom>
              <a:avLst/>
              <a:gdLst/>
              <a:ahLst/>
              <a:cxnLst/>
              <a:rect l="l" t="t" r="r" b="b"/>
              <a:pathLst>
                <a:path w="4" h="29" extrusionOk="0">
                  <a:moveTo>
                    <a:pt x="4" y="1"/>
                  </a:moveTo>
                  <a:lnTo>
                    <a:pt x="4" y="1"/>
                  </a:lnTo>
                  <a:lnTo>
                    <a:pt x="0" y="2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55"/>
            <p:cNvSpPr/>
            <p:nvPr/>
          </p:nvSpPr>
          <p:spPr>
            <a:xfrm>
              <a:off x="6213382" y="2775803"/>
              <a:ext cx="680" cy="7353"/>
            </a:xfrm>
            <a:custGeom>
              <a:avLst/>
              <a:gdLst/>
              <a:ahLst/>
              <a:cxnLst/>
              <a:rect l="l" t="t" r="r" b="b"/>
              <a:pathLst>
                <a:path w="26" h="281" extrusionOk="0">
                  <a:moveTo>
                    <a:pt x="1" y="263"/>
                  </a:moveTo>
                  <a:lnTo>
                    <a:pt x="1" y="281"/>
                  </a:lnTo>
                  <a:lnTo>
                    <a:pt x="1" y="263"/>
                  </a:lnTo>
                  <a:cubicBezTo>
                    <a:pt x="4" y="176"/>
                    <a:pt x="15" y="88"/>
                    <a:pt x="25" y="4"/>
                  </a:cubicBezTo>
                  <a:lnTo>
                    <a:pt x="25" y="1"/>
                  </a:lnTo>
                  <a:lnTo>
                    <a:pt x="25" y="4"/>
                  </a:lnTo>
                  <a:cubicBezTo>
                    <a:pt x="15" y="88"/>
                    <a:pt x="4" y="176"/>
                    <a:pt x="1" y="26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55"/>
            <p:cNvSpPr/>
            <p:nvPr/>
          </p:nvSpPr>
          <p:spPr>
            <a:xfrm>
              <a:off x="6212022" y="2792471"/>
              <a:ext cx="576" cy="3506"/>
            </a:xfrm>
            <a:custGeom>
              <a:avLst/>
              <a:gdLst/>
              <a:ahLst/>
              <a:cxnLst/>
              <a:rect l="l" t="t" r="r" b="b"/>
              <a:pathLst>
                <a:path w="22" h="134" extrusionOk="0">
                  <a:moveTo>
                    <a:pt x="21" y="1"/>
                  </a:moveTo>
                  <a:lnTo>
                    <a:pt x="19" y="20"/>
                  </a:lnTo>
                  <a:lnTo>
                    <a:pt x="19" y="20"/>
                  </a:lnTo>
                  <a:cubicBezTo>
                    <a:pt x="21" y="13"/>
                    <a:pt x="21" y="7"/>
                    <a:pt x="21" y="1"/>
                  </a:cubicBezTo>
                  <a:close/>
                  <a:moveTo>
                    <a:pt x="19" y="20"/>
                  </a:moveTo>
                  <a:lnTo>
                    <a:pt x="19" y="20"/>
                  </a:lnTo>
                  <a:cubicBezTo>
                    <a:pt x="19" y="20"/>
                    <a:pt x="18" y="21"/>
                    <a:pt x="18" y="22"/>
                  </a:cubicBezTo>
                  <a:cubicBezTo>
                    <a:pt x="14" y="29"/>
                    <a:pt x="14" y="39"/>
                    <a:pt x="14" y="50"/>
                  </a:cubicBezTo>
                  <a:lnTo>
                    <a:pt x="11" y="67"/>
                  </a:lnTo>
                  <a:cubicBezTo>
                    <a:pt x="11" y="78"/>
                    <a:pt x="7" y="88"/>
                    <a:pt x="4" y="99"/>
                  </a:cubicBezTo>
                  <a:lnTo>
                    <a:pt x="0" y="116"/>
                  </a:lnTo>
                  <a:lnTo>
                    <a:pt x="0" y="130"/>
                  </a:lnTo>
                  <a:lnTo>
                    <a:pt x="4" y="134"/>
                  </a:lnTo>
                  <a:lnTo>
                    <a:pt x="19" y="2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55"/>
            <p:cNvSpPr/>
            <p:nvPr/>
          </p:nvSpPr>
          <p:spPr>
            <a:xfrm>
              <a:off x="6213199" y="2784412"/>
              <a:ext cx="131" cy="1230"/>
            </a:xfrm>
            <a:custGeom>
              <a:avLst/>
              <a:gdLst/>
              <a:ahLst/>
              <a:cxnLst/>
              <a:rect l="l" t="t" r="r" b="b"/>
              <a:pathLst>
                <a:path w="5" h="47" extrusionOk="0">
                  <a:moveTo>
                    <a:pt x="4" y="1"/>
                  </a:moveTo>
                  <a:lnTo>
                    <a:pt x="3" y="20"/>
                  </a:lnTo>
                  <a:lnTo>
                    <a:pt x="3" y="20"/>
                  </a:lnTo>
                  <a:cubicBezTo>
                    <a:pt x="4" y="13"/>
                    <a:pt x="4" y="7"/>
                    <a:pt x="4" y="1"/>
                  </a:cubicBezTo>
                  <a:close/>
                  <a:moveTo>
                    <a:pt x="3" y="20"/>
                  </a:moveTo>
                  <a:cubicBezTo>
                    <a:pt x="2" y="28"/>
                    <a:pt x="1" y="37"/>
                    <a:pt x="1" y="46"/>
                  </a:cubicBezTo>
                  <a:lnTo>
                    <a:pt x="3" y="2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55"/>
            <p:cNvSpPr/>
            <p:nvPr/>
          </p:nvSpPr>
          <p:spPr>
            <a:xfrm>
              <a:off x="6212938" y="2786348"/>
              <a:ext cx="209" cy="1936"/>
            </a:xfrm>
            <a:custGeom>
              <a:avLst/>
              <a:gdLst/>
              <a:ahLst/>
              <a:cxnLst/>
              <a:rect l="l" t="t" r="r" b="b"/>
              <a:pathLst>
                <a:path w="8" h="74" extrusionOk="0">
                  <a:moveTo>
                    <a:pt x="7" y="0"/>
                  </a:moveTo>
                  <a:cubicBezTo>
                    <a:pt x="7" y="25"/>
                    <a:pt x="4" y="49"/>
                    <a:pt x="0" y="74"/>
                  </a:cubicBezTo>
                  <a:cubicBezTo>
                    <a:pt x="4" y="49"/>
                    <a:pt x="7" y="25"/>
                    <a:pt x="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55"/>
            <p:cNvSpPr/>
            <p:nvPr/>
          </p:nvSpPr>
          <p:spPr>
            <a:xfrm>
              <a:off x="6209641" y="2801629"/>
              <a:ext cx="105" cy="497"/>
            </a:xfrm>
            <a:custGeom>
              <a:avLst/>
              <a:gdLst/>
              <a:ahLst/>
              <a:cxnLst/>
              <a:rect l="l" t="t" r="r" b="b"/>
              <a:pathLst>
                <a:path w="4" h="19" extrusionOk="0">
                  <a:moveTo>
                    <a:pt x="0" y="1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55"/>
            <p:cNvSpPr/>
            <p:nvPr/>
          </p:nvSpPr>
          <p:spPr>
            <a:xfrm>
              <a:off x="6212571" y="2791660"/>
              <a:ext cx="105" cy="837"/>
            </a:xfrm>
            <a:custGeom>
              <a:avLst/>
              <a:gdLst/>
              <a:ahLst/>
              <a:cxnLst/>
              <a:rect l="l" t="t" r="r" b="b"/>
              <a:pathLst>
                <a:path w="4" h="32" extrusionOk="0">
                  <a:moveTo>
                    <a:pt x="4" y="0"/>
                  </a:moveTo>
                  <a:lnTo>
                    <a:pt x="0" y="18"/>
                  </a:lnTo>
                  <a:lnTo>
                    <a:pt x="0" y="32"/>
                  </a:ln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55"/>
            <p:cNvSpPr/>
            <p:nvPr/>
          </p:nvSpPr>
          <p:spPr>
            <a:xfrm>
              <a:off x="6211551" y="2796972"/>
              <a:ext cx="209" cy="576"/>
            </a:xfrm>
            <a:custGeom>
              <a:avLst/>
              <a:gdLst/>
              <a:ahLst/>
              <a:cxnLst/>
              <a:rect l="l" t="t" r="r" b="b"/>
              <a:pathLst>
                <a:path w="8" h="22" extrusionOk="0">
                  <a:moveTo>
                    <a:pt x="8" y="0"/>
                  </a:moveTo>
                  <a:lnTo>
                    <a:pt x="8" y="0"/>
                  </a:lnTo>
                  <a:cubicBezTo>
                    <a:pt x="4" y="7"/>
                    <a:pt x="1" y="14"/>
                    <a:pt x="1" y="21"/>
                  </a:cubicBezTo>
                  <a:cubicBezTo>
                    <a:pt x="4" y="14"/>
                    <a:pt x="4" y="7"/>
                    <a:pt x="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55"/>
            <p:cNvSpPr/>
            <p:nvPr/>
          </p:nvSpPr>
          <p:spPr>
            <a:xfrm>
              <a:off x="6210007" y="2800530"/>
              <a:ext cx="209" cy="392"/>
            </a:xfrm>
            <a:custGeom>
              <a:avLst/>
              <a:gdLst/>
              <a:ahLst/>
              <a:cxnLst/>
              <a:rect l="l" t="t" r="r" b="b"/>
              <a:pathLst>
                <a:path w="8" h="15" extrusionOk="0">
                  <a:moveTo>
                    <a:pt x="0" y="15"/>
                  </a:moveTo>
                  <a:cubicBezTo>
                    <a:pt x="4" y="8"/>
                    <a:pt x="7" y="4"/>
                    <a:pt x="7" y="1"/>
                  </a:cubicBezTo>
                  <a:cubicBezTo>
                    <a:pt x="7" y="4"/>
                    <a:pt x="4" y="8"/>
                    <a:pt x="0"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55"/>
            <p:cNvSpPr/>
            <p:nvPr/>
          </p:nvSpPr>
          <p:spPr>
            <a:xfrm>
              <a:off x="6214403" y="2774076"/>
              <a:ext cx="26" cy="471"/>
            </a:xfrm>
            <a:custGeom>
              <a:avLst/>
              <a:gdLst/>
              <a:ahLst/>
              <a:cxnLst/>
              <a:rect l="l" t="t" r="r" b="b"/>
              <a:pathLst>
                <a:path w="1" h="18" extrusionOk="0">
                  <a:moveTo>
                    <a:pt x="0" y="18"/>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55"/>
            <p:cNvSpPr/>
            <p:nvPr/>
          </p:nvSpPr>
          <p:spPr>
            <a:xfrm>
              <a:off x="6211839" y="2796056"/>
              <a:ext cx="105" cy="576"/>
            </a:xfrm>
            <a:custGeom>
              <a:avLst/>
              <a:gdLst/>
              <a:ahLst/>
              <a:cxnLst/>
              <a:rect l="l" t="t" r="r" b="b"/>
              <a:pathLst>
                <a:path w="4" h="22" extrusionOk="0">
                  <a:moveTo>
                    <a:pt x="0" y="21"/>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55"/>
            <p:cNvSpPr/>
            <p:nvPr/>
          </p:nvSpPr>
          <p:spPr>
            <a:xfrm>
              <a:off x="6211289" y="2797783"/>
              <a:ext cx="209" cy="680"/>
            </a:xfrm>
            <a:custGeom>
              <a:avLst/>
              <a:gdLst/>
              <a:ahLst/>
              <a:cxnLst/>
              <a:rect l="l" t="t" r="r" b="b"/>
              <a:pathLst>
                <a:path w="8" h="26" extrusionOk="0">
                  <a:moveTo>
                    <a:pt x="7" y="1"/>
                  </a:moveTo>
                  <a:cubicBezTo>
                    <a:pt x="4" y="8"/>
                    <a:pt x="4" y="15"/>
                    <a:pt x="0" y="25"/>
                  </a:cubicBezTo>
                  <a:cubicBezTo>
                    <a:pt x="4" y="18"/>
                    <a:pt x="7" y="8"/>
                    <a:pt x="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55"/>
            <p:cNvSpPr/>
            <p:nvPr/>
          </p:nvSpPr>
          <p:spPr>
            <a:xfrm>
              <a:off x="6211001" y="2798437"/>
              <a:ext cx="314" cy="654"/>
            </a:xfrm>
            <a:custGeom>
              <a:avLst/>
              <a:gdLst/>
              <a:ahLst/>
              <a:cxnLst/>
              <a:rect l="l" t="t" r="r" b="b"/>
              <a:pathLst>
                <a:path w="12" h="25" extrusionOk="0">
                  <a:moveTo>
                    <a:pt x="1" y="25"/>
                  </a:moveTo>
                  <a:cubicBezTo>
                    <a:pt x="4" y="18"/>
                    <a:pt x="8" y="11"/>
                    <a:pt x="11" y="0"/>
                  </a:cubicBezTo>
                  <a:cubicBezTo>
                    <a:pt x="8" y="11"/>
                    <a:pt x="4" y="18"/>
                    <a:pt x="1"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55"/>
            <p:cNvSpPr/>
            <p:nvPr/>
          </p:nvSpPr>
          <p:spPr>
            <a:xfrm>
              <a:off x="6209353" y="2802284"/>
              <a:ext cx="209" cy="576"/>
            </a:xfrm>
            <a:custGeom>
              <a:avLst/>
              <a:gdLst/>
              <a:ahLst/>
              <a:cxnLst/>
              <a:rect l="l" t="t" r="r" b="b"/>
              <a:pathLst>
                <a:path w="8" h="22" extrusionOk="0">
                  <a:moveTo>
                    <a:pt x="1" y="21"/>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55"/>
            <p:cNvSpPr/>
            <p:nvPr/>
          </p:nvSpPr>
          <p:spPr>
            <a:xfrm>
              <a:off x="6209824" y="2801001"/>
              <a:ext cx="209" cy="471"/>
            </a:xfrm>
            <a:custGeom>
              <a:avLst/>
              <a:gdLst/>
              <a:ahLst/>
              <a:cxnLst/>
              <a:rect l="l" t="t" r="r" b="b"/>
              <a:pathLst>
                <a:path w="8" h="18" extrusionOk="0">
                  <a:moveTo>
                    <a:pt x="0" y="18"/>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55"/>
            <p:cNvSpPr/>
            <p:nvPr/>
          </p:nvSpPr>
          <p:spPr>
            <a:xfrm>
              <a:off x="6207705" y="2809244"/>
              <a:ext cx="209" cy="942"/>
            </a:xfrm>
            <a:custGeom>
              <a:avLst/>
              <a:gdLst/>
              <a:ahLst/>
              <a:cxnLst/>
              <a:rect l="l" t="t" r="r" b="b"/>
              <a:pathLst>
                <a:path w="8" h="36" extrusionOk="0">
                  <a:moveTo>
                    <a:pt x="1" y="36"/>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55"/>
            <p:cNvSpPr/>
            <p:nvPr/>
          </p:nvSpPr>
          <p:spPr>
            <a:xfrm>
              <a:off x="6206344" y="2818402"/>
              <a:ext cx="26" cy="576"/>
            </a:xfrm>
            <a:custGeom>
              <a:avLst/>
              <a:gdLst/>
              <a:ahLst/>
              <a:cxnLst/>
              <a:rect l="l" t="t" r="r" b="b"/>
              <a:pathLst>
                <a:path w="1" h="22" extrusionOk="0">
                  <a:moveTo>
                    <a:pt x="0" y="22"/>
                  </a:moveTo>
                  <a:lnTo>
                    <a:pt x="0" y="22"/>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55"/>
            <p:cNvSpPr/>
            <p:nvPr/>
          </p:nvSpPr>
          <p:spPr>
            <a:xfrm>
              <a:off x="6206789" y="2814373"/>
              <a:ext cx="209" cy="1125"/>
            </a:xfrm>
            <a:custGeom>
              <a:avLst/>
              <a:gdLst/>
              <a:ahLst/>
              <a:cxnLst/>
              <a:rect l="l" t="t" r="r" b="b"/>
              <a:pathLst>
                <a:path w="8" h="43" extrusionOk="0">
                  <a:moveTo>
                    <a:pt x="1" y="43"/>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55"/>
            <p:cNvSpPr/>
            <p:nvPr/>
          </p:nvSpPr>
          <p:spPr>
            <a:xfrm>
              <a:off x="6208620" y="2805214"/>
              <a:ext cx="209" cy="759"/>
            </a:xfrm>
            <a:custGeom>
              <a:avLst/>
              <a:gdLst/>
              <a:ahLst/>
              <a:cxnLst/>
              <a:rect l="l" t="t" r="r" b="b"/>
              <a:pathLst>
                <a:path w="8" h="29" extrusionOk="0">
                  <a:moveTo>
                    <a:pt x="1" y="29"/>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55"/>
            <p:cNvSpPr/>
            <p:nvPr/>
          </p:nvSpPr>
          <p:spPr>
            <a:xfrm>
              <a:off x="6208359" y="2806418"/>
              <a:ext cx="209" cy="837"/>
            </a:xfrm>
            <a:custGeom>
              <a:avLst/>
              <a:gdLst/>
              <a:ahLst/>
              <a:cxnLst/>
              <a:rect l="l" t="t" r="r" b="b"/>
              <a:pathLst>
                <a:path w="8" h="32" extrusionOk="0">
                  <a:moveTo>
                    <a:pt x="0" y="32"/>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55"/>
            <p:cNvSpPr/>
            <p:nvPr/>
          </p:nvSpPr>
          <p:spPr>
            <a:xfrm>
              <a:off x="6207155" y="2812541"/>
              <a:ext cx="209" cy="1125"/>
            </a:xfrm>
            <a:custGeom>
              <a:avLst/>
              <a:gdLst/>
              <a:ahLst/>
              <a:cxnLst/>
              <a:rect l="l" t="t" r="r" b="b"/>
              <a:pathLst>
                <a:path w="8" h="43" extrusionOk="0">
                  <a:moveTo>
                    <a:pt x="1" y="43"/>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55"/>
            <p:cNvSpPr/>
            <p:nvPr/>
          </p:nvSpPr>
          <p:spPr>
            <a:xfrm>
              <a:off x="6206527" y="2816387"/>
              <a:ext cx="209" cy="1230"/>
            </a:xfrm>
            <a:custGeom>
              <a:avLst/>
              <a:gdLst/>
              <a:ahLst/>
              <a:cxnLst/>
              <a:rect l="l" t="t" r="r" b="b"/>
              <a:pathLst>
                <a:path w="8" h="47" extrusionOk="0">
                  <a:moveTo>
                    <a:pt x="0" y="46"/>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55"/>
            <p:cNvSpPr/>
            <p:nvPr/>
          </p:nvSpPr>
          <p:spPr>
            <a:xfrm>
              <a:off x="6207443" y="2810814"/>
              <a:ext cx="209" cy="1020"/>
            </a:xfrm>
            <a:custGeom>
              <a:avLst/>
              <a:gdLst/>
              <a:ahLst/>
              <a:cxnLst/>
              <a:rect l="l" t="t" r="r" b="b"/>
              <a:pathLst>
                <a:path w="8" h="39" extrusionOk="0">
                  <a:moveTo>
                    <a:pt x="0" y="39"/>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55"/>
            <p:cNvSpPr/>
            <p:nvPr/>
          </p:nvSpPr>
          <p:spPr>
            <a:xfrm>
              <a:off x="6207992" y="2807779"/>
              <a:ext cx="209" cy="942"/>
            </a:xfrm>
            <a:custGeom>
              <a:avLst/>
              <a:gdLst/>
              <a:ahLst/>
              <a:cxnLst/>
              <a:rect l="l" t="t" r="r" b="b"/>
              <a:pathLst>
                <a:path w="8" h="36" extrusionOk="0">
                  <a:moveTo>
                    <a:pt x="0" y="36"/>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55"/>
            <p:cNvSpPr/>
            <p:nvPr/>
          </p:nvSpPr>
          <p:spPr>
            <a:xfrm>
              <a:off x="6209091" y="2803199"/>
              <a:ext cx="209" cy="654"/>
            </a:xfrm>
            <a:custGeom>
              <a:avLst/>
              <a:gdLst/>
              <a:ahLst/>
              <a:cxnLst/>
              <a:rect l="l" t="t" r="r" b="b"/>
              <a:pathLst>
                <a:path w="8" h="25" extrusionOk="0">
                  <a:moveTo>
                    <a:pt x="0" y="25"/>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55"/>
            <p:cNvSpPr/>
            <p:nvPr/>
          </p:nvSpPr>
          <p:spPr>
            <a:xfrm>
              <a:off x="6208908" y="2804115"/>
              <a:ext cx="105" cy="759"/>
            </a:xfrm>
            <a:custGeom>
              <a:avLst/>
              <a:gdLst/>
              <a:ahLst/>
              <a:cxnLst/>
              <a:rect l="l" t="t" r="r" b="b"/>
              <a:pathLst>
                <a:path w="4" h="29" extrusionOk="0">
                  <a:moveTo>
                    <a:pt x="0" y="29"/>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55"/>
            <p:cNvSpPr/>
            <p:nvPr/>
          </p:nvSpPr>
          <p:spPr>
            <a:xfrm>
              <a:off x="6210190" y="2799065"/>
              <a:ext cx="837" cy="1491"/>
            </a:xfrm>
            <a:custGeom>
              <a:avLst/>
              <a:gdLst/>
              <a:ahLst/>
              <a:cxnLst/>
              <a:rect l="l" t="t" r="r" b="b"/>
              <a:pathLst>
                <a:path w="32" h="57" extrusionOk="0">
                  <a:moveTo>
                    <a:pt x="32" y="1"/>
                  </a:moveTo>
                  <a:cubicBezTo>
                    <a:pt x="25" y="18"/>
                    <a:pt x="18" y="32"/>
                    <a:pt x="7" y="46"/>
                  </a:cubicBezTo>
                  <a:cubicBezTo>
                    <a:pt x="7" y="50"/>
                    <a:pt x="4" y="53"/>
                    <a:pt x="0" y="57"/>
                  </a:cubicBezTo>
                  <a:cubicBezTo>
                    <a:pt x="4" y="53"/>
                    <a:pt x="7" y="50"/>
                    <a:pt x="7" y="46"/>
                  </a:cubicBezTo>
                  <a:cubicBezTo>
                    <a:pt x="18" y="32"/>
                    <a:pt x="25" y="18"/>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55"/>
            <p:cNvSpPr/>
            <p:nvPr/>
          </p:nvSpPr>
          <p:spPr>
            <a:xfrm>
              <a:off x="6212022" y="2795035"/>
              <a:ext cx="105" cy="497"/>
            </a:xfrm>
            <a:custGeom>
              <a:avLst/>
              <a:gdLst/>
              <a:ahLst/>
              <a:cxnLst/>
              <a:rect l="l" t="t" r="r" b="b"/>
              <a:pathLst>
                <a:path w="4" h="19" extrusionOk="0">
                  <a:moveTo>
                    <a:pt x="0" y="1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55"/>
            <p:cNvSpPr/>
            <p:nvPr/>
          </p:nvSpPr>
          <p:spPr>
            <a:xfrm>
              <a:off x="6212284" y="2793753"/>
              <a:ext cx="131" cy="497"/>
            </a:xfrm>
            <a:custGeom>
              <a:avLst/>
              <a:gdLst/>
              <a:ahLst/>
              <a:cxnLst/>
              <a:rect l="l" t="t" r="r" b="b"/>
              <a:pathLst>
                <a:path w="5" h="19" extrusionOk="0">
                  <a:moveTo>
                    <a:pt x="1" y="1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55"/>
            <p:cNvSpPr/>
            <p:nvPr/>
          </p:nvSpPr>
          <p:spPr>
            <a:xfrm>
              <a:off x="6212388" y="2792105"/>
              <a:ext cx="209" cy="863"/>
            </a:xfrm>
            <a:custGeom>
              <a:avLst/>
              <a:gdLst/>
              <a:ahLst/>
              <a:cxnLst/>
              <a:rect l="l" t="t" r="r" b="b"/>
              <a:pathLst>
                <a:path w="8" h="33" extrusionOk="0">
                  <a:moveTo>
                    <a:pt x="7" y="1"/>
                  </a:moveTo>
                  <a:lnTo>
                    <a:pt x="4" y="15"/>
                  </a:lnTo>
                  <a:cubicBezTo>
                    <a:pt x="0" y="22"/>
                    <a:pt x="0" y="25"/>
                    <a:pt x="0" y="32"/>
                  </a:cubicBezTo>
                  <a:cubicBezTo>
                    <a:pt x="4" y="22"/>
                    <a:pt x="7" y="11"/>
                    <a:pt x="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55"/>
            <p:cNvSpPr/>
            <p:nvPr/>
          </p:nvSpPr>
          <p:spPr>
            <a:xfrm>
              <a:off x="6706754" y="2598603"/>
              <a:ext cx="152543" cy="62015"/>
            </a:xfrm>
            <a:custGeom>
              <a:avLst/>
              <a:gdLst/>
              <a:ahLst/>
              <a:cxnLst/>
              <a:rect l="l" t="t" r="r" b="b"/>
              <a:pathLst>
                <a:path w="5830" h="2370" extrusionOk="0">
                  <a:moveTo>
                    <a:pt x="2643" y="1"/>
                  </a:moveTo>
                  <a:cubicBezTo>
                    <a:pt x="2561" y="1"/>
                    <a:pt x="2452" y="20"/>
                    <a:pt x="2371" y="65"/>
                  </a:cubicBezTo>
                  <a:cubicBezTo>
                    <a:pt x="2318" y="90"/>
                    <a:pt x="2283" y="135"/>
                    <a:pt x="2276" y="191"/>
                  </a:cubicBezTo>
                  <a:cubicBezTo>
                    <a:pt x="2265" y="293"/>
                    <a:pt x="2230" y="366"/>
                    <a:pt x="2160" y="405"/>
                  </a:cubicBezTo>
                  <a:cubicBezTo>
                    <a:pt x="2127" y="424"/>
                    <a:pt x="2088" y="434"/>
                    <a:pt x="2041" y="434"/>
                  </a:cubicBezTo>
                  <a:cubicBezTo>
                    <a:pt x="1953" y="434"/>
                    <a:pt x="1840" y="398"/>
                    <a:pt x="1695" y="324"/>
                  </a:cubicBezTo>
                  <a:cubicBezTo>
                    <a:pt x="1557" y="256"/>
                    <a:pt x="1390" y="224"/>
                    <a:pt x="1258" y="224"/>
                  </a:cubicBezTo>
                  <a:cubicBezTo>
                    <a:pt x="1180" y="224"/>
                    <a:pt x="1114" y="235"/>
                    <a:pt x="1075" y="258"/>
                  </a:cubicBezTo>
                  <a:cubicBezTo>
                    <a:pt x="1058" y="268"/>
                    <a:pt x="1047" y="279"/>
                    <a:pt x="1044" y="289"/>
                  </a:cubicBezTo>
                  <a:cubicBezTo>
                    <a:pt x="1023" y="492"/>
                    <a:pt x="781" y="664"/>
                    <a:pt x="669" y="713"/>
                  </a:cubicBezTo>
                  <a:lnTo>
                    <a:pt x="669" y="716"/>
                  </a:lnTo>
                  <a:lnTo>
                    <a:pt x="666" y="720"/>
                  </a:lnTo>
                  <a:lnTo>
                    <a:pt x="662" y="727"/>
                  </a:lnTo>
                  <a:lnTo>
                    <a:pt x="662" y="730"/>
                  </a:lnTo>
                  <a:lnTo>
                    <a:pt x="659" y="734"/>
                  </a:lnTo>
                  <a:lnTo>
                    <a:pt x="659" y="737"/>
                  </a:lnTo>
                  <a:lnTo>
                    <a:pt x="652" y="744"/>
                  </a:lnTo>
                  <a:lnTo>
                    <a:pt x="652" y="748"/>
                  </a:lnTo>
                  <a:lnTo>
                    <a:pt x="645" y="758"/>
                  </a:lnTo>
                  <a:lnTo>
                    <a:pt x="645" y="762"/>
                  </a:lnTo>
                  <a:lnTo>
                    <a:pt x="638" y="772"/>
                  </a:lnTo>
                  <a:lnTo>
                    <a:pt x="634" y="776"/>
                  </a:lnTo>
                  <a:lnTo>
                    <a:pt x="627" y="793"/>
                  </a:lnTo>
                  <a:lnTo>
                    <a:pt x="617" y="814"/>
                  </a:lnTo>
                  <a:lnTo>
                    <a:pt x="613" y="825"/>
                  </a:lnTo>
                  <a:lnTo>
                    <a:pt x="606" y="839"/>
                  </a:lnTo>
                  <a:lnTo>
                    <a:pt x="599" y="849"/>
                  </a:lnTo>
                  <a:lnTo>
                    <a:pt x="592" y="863"/>
                  </a:lnTo>
                  <a:lnTo>
                    <a:pt x="585" y="877"/>
                  </a:lnTo>
                  <a:lnTo>
                    <a:pt x="582" y="895"/>
                  </a:lnTo>
                  <a:lnTo>
                    <a:pt x="575" y="912"/>
                  </a:lnTo>
                  <a:lnTo>
                    <a:pt x="571" y="919"/>
                  </a:lnTo>
                  <a:cubicBezTo>
                    <a:pt x="627" y="958"/>
                    <a:pt x="676" y="1007"/>
                    <a:pt x="715" y="1059"/>
                  </a:cubicBezTo>
                  <a:lnTo>
                    <a:pt x="739" y="1091"/>
                  </a:lnTo>
                  <a:cubicBezTo>
                    <a:pt x="777" y="1134"/>
                    <a:pt x="843" y="1152"/>
                    <a:pt x="904" y="1152"/>
                  </a:cubicBezTo>
                  <a:cubicBezTo>
                    <a:pt x="924" y="1152"/>
                    <a:pt x="942" y="1150"/>
                    <a:pt x="960" y="1147"/>
                  </a:cubicBezTo>
                  <a:cubicBezTo>
                    <a:pt x="998" y="1143"/>
                    <a:pt x="1037" y="1122"/>
                    <a:pt x="1058" y="1087"/>
                  </a:cubicBezTo>
                  <a:cubicBezTo>
                    <a:pt x="1068" y="1052"/>
                    <a:pt x="1100" y="1024"/>
                    <a:pt x="1135" y="1014"/>
                  </a:cubicBezTo>
                  <a:cubicBezTo>
                    <a:pt x="1148" y="1010"/>
                    <a:pt x="1162" y="1008"/>
                    <a:pt x="1178" y="1008"/>
                  </a:cubicBezTo>
                  <a:cubicBezTo>
                    <a:pt x="1373" y="1008"/>
                    <a:pt x="1757" y="1273"/>
                    <a:pt x="1915" y="1402"/>
                  </a:cubicBezTo>
                  <a:cubicBezTo>
                    <a:pt x="1936" y="1420"/>
                    <a:pt x="1954" y="1437"/>
                    <a:pt x="1968" y="1451"/>
                  </a:cubicBezTo>
                  <a:cubicBezTo>
                    <a:pt x="1992" y="1472"/>
                    <a:pt x="2013" y="1500"/>
                    <a:pt x="2024" y="1532"/>
                  </a:cubicBezTo>
                  <a:cubicBezTo>
                    <a:pt x="2027" y="1546"/>
                    <a:pt x="2027" y="1563"/>
                    <a:pt x="2024" y="1577"/>
                  </a:cubicBezTo>
                  <a:cubicBezTo>
                    <a:pt x="2010" y="1641"/>
                    <a:pt x="1947" y="1651"/>
                    <a:pt x="1887" y="1662"/>
                  </a:cubicBezTo>
                  <a:cubicBezTo>
                    <a:pt x="1817" y="1676"/>
                    <a:pt x="1730" y="1693"/>
                    <a:pt x="1695" y="1763"/>
                  </a:cubicBezTo>
                  <a:cubicBezTo>
                    <a:pt x="1641" y="1871"/>
                    <a:pt x="1549" y="1899"/>
                    <a:pt x="1456" y="1899"/>
                  </a:cubicBezTo>
                  <a:cubicBezTo>
                    <a:pt x="1398" y="1899"/>
                    <a:pt x="1341" y="1888"/>
                    <a:pt x="1292" y="1879"/>
                  </a:cubicBezTo>
                  <a:cubicBezTo>
                    <a:pt x="1261" y="1871"/>
                    <a:pt x="1227" y="1867"/>
                    <a:pt x="1195" y="1867"/>
                  </a:cubicBezTo>
                  <a:cubicBezTo>
                    <a:pt x="1184" y="1867"/>
                    <a:pt x="1173" y="1867"/>
                    <a:pt x="1163" y="1868"/>
                  </a:cubicBezTo>
                  <a:cubicBezTo>
                    <a:pt x="1159" y="1872"/>
                    <a:pt x="1152" y="1875"/>
                    <a:pt x="1149" y="1879"/>
                  </a:cubicBezTo>
                  <a:cubicBezTo>
                    <a:pt x="1128" y="1893"/>
                    <a:pt x="1103" y="1907"/>
                    <a:pt x="1079" y="1914"/>
                  </a:cubicBezTo>
                  <a:lnTo>
                    <a:pt x="1058" y="1921"/>
                  </a:lnTo>
                  <a:lnTo>
                    <a:pt x="1040" y="1928"/>
                  </a:lnTo>
                  <a:lnTo>
                    <a:pt x="1037" y="1928"/>
                  </a:lnTo>
                  <a:cubicBezTo>
                    <a:pt x="869" y="1970"/>
                    <a:pt x="697" y="1991"/>
                    <a:pt x="526" y="1994"/>
                  </a:cubicBezTo>
                  <a:lnTo>
                    <a:pt x="494" y="1994"/>
                  </a:lnTo>
                  <a:lnTo>
                    <a:pt x="372" y="1998"/>
                  </a:lnTo>
                  <a:lnTo>
                    <a:pt x="372" y="1994"/>
                  </a:lnTo>
                  <a:lnTo>
                    <a:pt x="351" y="1994"/>
                  </a:lnTo>
                  <a:cubicBezTo>
                    <a:pt x="337" y="1994"/>
                    <a:pt x="323" y="1994"/>
                    <a:pt x="312" y="1991"/>
                  </a:cubicBezTo>
                  <a:cubicBezTo>
                    <a:pt x="309" y="1990"/>
                    <a:pt x="305" y="1990"/>
                    <a:pt x="301" y="1990"/>
                  </a:cubicBezTo>
                  <a:cubicBezTo>
                    <a:pt x="247" y="1990"/>
                    <a:pt x="153" y="2038"/>
                    <a:pt x="81" y="2113"/>
                  </a:cubicBezTo>
                  <a:cubicBezTo>
                    <a:pt x="46" y="2141"/>
                    <a:pt x="21" y="2180"/>
                    <a:pt x="0" y="2218"/>
                  </a:cubicBezTo>
                  <a:cubicBezTo>
                    <a:pt x="20" y="2219"/>
                    <a:pt x="40" y="2220"/>
                    <a:pt x="59" y="2220"/>
                  </a:cubicBezTo>
                  <a:cubicBezTo>
                    <a:pt x="112" y="2220"/>
                    <a:pt x="164" y="2216"/>
                    <a:pt x="218" y="2211"/>
                  </a:cubicBezTo>
                  <a:cubicBezTo>
                    <a:pt x="296" y="2204"/>
                    <a:pt x="379" y="2197"/>
                    <a:pt x="459" y="2197"/>
                  </a:cubicBezTo>
                  <a:cubicBezTo>
                    <a:pt x="571" y="2197"/>
                    <a:pt x="674" y="2211"/>
                    <a:pt x="746" y="2260"/>
                  </a:cubicBezTo>
                  <a:cubicBezTo>
                    <a:pt x="775" y="2278"/>
                    <a:pt x="804" y="2286"/>
                    <a:pt x="835" y="2286"/>
                  </a:cubicBezTo>
                  <a:cubicBezTo>
                    <a:pt x="876" y="2286"/>
                    <a:pt x="920" y="2273"/>
                    <a:pt x="974" y="2253"/>
                  </a:cubicBezTo>
                  <a:cubicBezTo>
                    <a:pt x="1017" y="2239"/>
                    <a:pt x="1068" y="2222"/>
                    <a:pt x="1118" y="2222"/>
                  </a:cubicBezTo>
                  <a:cubicBezTo>
                    <a:pt x="1169" y="2222"/>
                    <a:pt x="1220" y="2240"/>
                    <a:pt x="1261" y="2299"/>
                  </a:cubicBezTo>
                  <a:cubicBezTo>
                    <a:pt x="1292" y="2343"/>
                    <a:pt x="1345" y="2354"/>
                    <a:pt x="1417" y="2354"/>
                  </a:cubicBezTo>
                  <a:cubicBezTo>
                    <a:pt x="1442" y="2354"/>
                    <a:pt x="1469" y="2353"/>
                    <a:pt x="1499" y="2351"/>
                  </a:cubicBezTo>
                  <a:lnTo>
                    <a:pt x="1544" y="2348"/>
                  </a:lnTo>
                  <a:lnTo>
                    <a:pt x="1600" y="2348"/>
                  </a:lnTo>
                  <a:cubicBezTo>
                    <a:pt x="1614" y="2348"/>
                    <a:pt x="1625" y="2348"/>
                    <a:pt x="1639" y="2351"/>
                  </a:cubicBezTo>
                  <a:lnTo>
                    <a:pt x="1646" y="2351"/>
                  </a:lnTo>
                  <a:cubicBezTo>
                    <a:pt x="1660" y="2355"/>
                    <a:pt x="1670" y="2358"/>
                    <a:pt x="1684" y="2362"/>
                  </a:cubicBezTo>
                  <a:cubicBezTo>
                    <a:pt x="1697" y="2367"/>
                    <a:pt x="1727" y="2369"/>
                    <a:pt x="1768" y="2369"/>
                  </a:cubicBezTo>
                  <a:cubicBezTo>
                    <a:pt x="1840" y="2369"/>
                    <a:pt x="1946" y="2362"/>
                    <a:pt x="2059" y="2351"/>
                  </a:cubicBezTo>
                  <a:cubicBezTo>
                    <a:pt x="2146" y="2341"/>
                    <a:pt x="2244" y="2330"/>
                    <a:pt x="2336" y="2316"/>
                  </a:cubicBezTo>
                  <a:lnTo>
                    <a:pt x="2339" y="2313"/>
                  </a:lnTo>
                  <a:lnTo>
                    <a:pt x="2346" y="2299"/>
                  </a:lnTo>
                  <a:cubicBezTo>
                    <a:pt x="2350" y="2295"/>
                    <a:pt x="2353" y="2288"/>
                    <a:pt x="2357" y="2281"/>
                  </a:cubicBezTo>
                  <a:lnTo>
                    <a:pt x="2364" y="2271"/>
                  </a:lnTo>
                  <a:cubicBezTo>
                    <a:pt x="2367" y="2264"/>
                    <a:pt x="2367" y="2257"/>
                    <a:pt x="2371" y="2253"/>
                  </a:cubicBezTo>
                  <a:lnTo>
                    <a:pt x="2374" y="2239"/>
                  </a:lnTo>
                  <a:cubicBezTo>
                    <a:pt x="2374" y="2232"/>
                    <a:pt x="2378" y="2229"/>
                    <a:pt x="2381" y="2222"/>
                  </a:cubicBezTo>
                  <a:lnTo>
                    <a:pt x="2385" y="2208"/>
                  </a:lnTo>
                  <a:cubicBezTo>
                    <a:pt x="2385" y="2204"/>
                    <a:pt x="2385" y="2197"/>
                    <a:pt x="2388" y="2194"/>
                  </a:cubicBezTo>
                  <a:cubicBezTo>
                    <a:pt x="2388" y="2187"/>
                    <a:pt x="2388" y="2183"/>
                    <a:pt x="2388" y="2180"/>
                  </a:cubicBezTo>
                  <a:cubicBezTo>
                    <a:pt x="2392" y="2176"/>
                    <a:pt x="2388" y="2169"/>
                    <a:pt x="2392" y="2162"/>
                  </a:cubicBezTo>
                  <a:cubicBezTo>
                    <a:pt x="2395" y="2159"/>
                    <a:pt x="2392" y="2155"/>
                    <a:pt x="2392" y="2152"/>
                  </a:cubicBezTo>
                  <a:lnTo>
                    <a:pt x="2392" y="2138"/>
                  </a:lnTo>
                  <a:lnTo>
                    <a:pt x="2392" y="2131"/>
                  </a:lnTo>
                  <a:lnTo>
                    <a:pt x="2392" y="2110"/>
                  </a:lnTo>
                  <a:cubicBezTo>
                    <a:pt x="2388" y="2068"/>
                    <a:pt x="2399" y="2029"/>
                    <a:pt x="2423" y="1994"/>
                  </a:cubicBezTo>
                  <a:cubicBezTo>
                    <a:pt x="2465" y="1935"/>
                    <a:pt x="2539" y="1924"/>
                    <a:pt x="2598" y="1917"/>
                  </a:cubicBezTo>
                  <a:cubicBezTo>
                    <a:pt x="2626" y="1914"/>
                    <a:pt x="2658" y="1907"/>
                    <a:pt x="2686" y="1900"/>
                  </a:cubicBezTo>
                  <a:cubicBezTo>
                    <a:pt x="2735" y="1879"/>
                    <a:pt x="2777" y="1847"/>
                    <a:pt x="2812" y="1809"/>
                  </a:cubicBezTo>
                  <a:cubicBezTo>
                    <a:pt x="2871" y="1756"/>
                    <a:pt x="2931" y="1704"/>
                    <a:pt x="3008" y="1704"/>
                  </a:cubicBezTo>
                  <a:cubicBezTo>
                    <a:pt x="3046" y="1693"/>
                    <a:pt x="3085" y="1679"/>
                    <a:pt x="3116" y="1655"/>
                  </a:cubicBezTo>
                  <a:cubicBezTo>
                    <a:pt x="3173" y="1622"/>
                    <a:pt x="3235" y="1588"/>
                    <a:pt x="3299" y="1588"/>
                  </a:cubicBezTo>
                  <a:cubicBezTo>
                    <a:pt x="3319" y="1588"/>
                    <a:pt x="3338" y="1591"/>
                    <a:pt x="3358" y="1599"/>
                  </a:cubicBezTo>
                  <a:cubicBezTo>
                    <a:pt x="3396" y="1616"/>
                    <a:pt x="3435" y="1637"/>
                    <a:pt x="3466" y="1665"/>
                  </a:cubicBezTo>
                  <a:lnTo>
                    <a:pt x="3501" y="1690"/>
                  </a:lnTo>
                  <a:cubicBezTo>
                    <a:pt x="3543" y="1718"/>
                    <a:pt x="3571" y="1733"/>
                    <a:pt x="3595" y="1733"/>
                  </a:cubicBezTo>
                  <a:cubicBezTo>
                    <a:pt x="3609" y="1733"/>
                    <a:pt x="3621" y="1728"/>
                    <a:pt x="3634" y="1718"/>
                  </a:cubicBezTo>
                  <a:cubicBezTo>
                    <a:pt x="3673" y="1686"/>
                    <a:pt x="3718" y="1662"/>
                    <a:pt x="3771" y="1648"/>
                  </a:cubicBezTo>
                  <a:cubicBezTo>
                    <a:pt x="3816" y="1634"/>
                    <a:pt x="3858" y="1620"/>
                    <a:pt x="3953" y="1507"/>
                  </a:cubicBezTo>
                  <a:cubicBezTo>
                    <a:pt x="4075" y="1360"/>
                    <a:pt x="4177" y="1322"/>
                    <a:pt x="4289" y="1322"/>
                  </a:cubicBezTo>
                  <a:cubicBezTo>
                    <a:pt x="4327" y="1322"/>
                    <a:pt x="4366" y="1322"/>
                    <a:pt x="4408" y="1329"/>
                  </a:cubicBezTo>
                  <a:lnTo>
                    <a:pt x="4450" y="1332"/>
                  </a:lnTo>
                  <a:lnTo>
                    <a:pt x="4457" y="1332"/>
                  </a:lnTo>
                  <a:lnTo>
                    <a:pt x="4506" y="1339"/>
                  </a:lnTo>
                  <a:cubicBezTo>
                    <a:pt x="4530" y="1342"/>
                    <a:pt x="4552" y="1344"/>
                    <a:pt x="4573" y="1344"/>
                  </a:cubicBezTo>
                  <a:cubicBezTo>
                    <a:pt x="4681" y="1344"/>
                    <a:pt x="4751" y="1307"/>
                    <a:pt x="4804" y="1248"/>
                  </a:cubicBezTo>
                  <a:cubicBezTo>
                    <a:pt x="4832" y="1213"/>
                    <a:pt x="4860" y="1175"/>
                    <a:pt x="4877" y="1133"/>
                  </a:cubicBezTo>
                  <a:cubicBezTo>
                    <a:pt x="4933" y="1021"/>
                    <a:pt x="5052" y="979"/>
                    <a:pt x="5157" y="940"/>
                  </a:cubicBezTo>
                  <a:cubicBezTo>
                    <a:pt x="5217" y="926"/>
                    <a:pt x="5273" y="898"/>
                    <a:pt x="5322" y="867"/>
                  </a:cubicBezTo>
                  <a:cubicBezTo>
                    <a:pt x="5451" y="772"/>
                    <a:pt x="5682" y="674"/>
                    <a:pt x="5794" y="629"/>
                  </a:cubicBezTo>
                  <a:lnTo>
                    <a:pt x="5822" y="618"/>
                  </a:lnTo>
                  <a:cubicBezTo>
                    <a:pt x="5822" y="618"/>
                    <a:pt x="5822" y="615"/>
                    <a:pt x="5826" y="611"/>
                  </a:cubicBezTo>
                  <a:cubicBezTo>
                    <a:pt x="5826" y="608"/>
                    <a:pt x="5829" y="601"/>
                    <a:pt x="5829" y="590"/>
                  </a:cubicBezTo>
                  <a:lnTo>
                    <a:pt x="5829" y="590"/>
                  </a:lnTo>
                  <a:lnTo>
                    <a:pt x="5819" y="597"/>
                  </a:lnTo>
                  <a:lnTo>
                    <a:pt x="5815" y="597"/>
                  </a:lnTo>
                  <a:lnTo>
                    <a:pt x="5798" y="587"/>
                  </a:lnTo>
                  <a:lnTo>
                    <a:pt x="5787" y="583"/>
                  </a:lnTo>
                  <a:lnTo>
                    <a:pt x="5777" y="576"/>
                  </a:lnTo>
                  <a:lnTo>
                    <a:pt x="5763" y="573"/>
                  </a:lnTo>
                  <a:lnTo>
                    <a:pt x="5756" y="569"/>
                  </a:lnTo>
                  <a:lnTo>
                    <a:pt x="5742" y="566"/>
                  </a:lnTo>
                  <a:lnTo>
                    <a:pt x="5651" y="566"/>
                  </a:lnTo>
                  <a:cubicBezTo>
                    <a:pt x="5642" y="567"/>
                    <a:pt x="5634" y="567"/>
                    <a:pt x="5625" y="567"/>
                  </a:cubicBezTo>
                  <a:cubicBezTo>
                    <a:pt x="5567" y="567"/>
                    <a:pt x="5511" y="547"/>
                    <a:pt x="5462" y="513"/>
                  </a:cubicBezTo>
                  <a:cubicBezTo>
                    <a:pt x="5430" y="492"/>
                    <a:pt x="5402" y="468"/>
                    <a:pt x="5378" y="440"/>
                  </a:cubicBezTo>
                  <a:cubicBezTo>
                    <a:pt x="5297" y="342"/>
                    <a:pt x="5248" y="321"/>
                    <a:pt x="5192" y="321"/>
                  </a:cubicBezTo>
                  <a:cubicBezTo>
                    <a:pt x="5171" y="321"/>
                    <a:pt x="5150" y="324"/>
                    <a:pt x="5129" y="324"/>
                  </a:cubicBezTo>
                  <a:cubicBezTo>
                    <a:pt x="5098" y="330"/>
                    <a:pt x="5067" y="333"/>
                    <a:pt x="5036" y="333"/>
                  </a:cubicBezTo>
                  <a:cubicBezTo>
                    <a:pt x="4988" y="333"/>
                    <a:pt x="4941" y="326"/>
                    <a:pt x="4895" y="314"/>
                  </a:cubicBezTo>
                  <a:lnTo>
                    <a:pt x="4870" y="307"/>
                  </a:lnTo>
                  <a:cubicBezTo>
                    <a:pt x="4669" y="262"/>
                    <a:pt x="4148" y="205"/>
                    <a:pt x="3810" y="205"/>
                  </a:cubicBezTo>
                  <a:cubicBezTo>
                    <a:pt x="3801" y="205"/>
                    <a:pt x="3791" y="205"/>
                    <a:pt x="3781" y="205"/>
                  </a:cubicBezTo>
                  <a:cubicBezTo>
                    <a:pt x="3764" y="204"/>
                    <a:pt x="3746" y="203"/>
                    <a:pt x="3728" y="203"/>
                  </a:cubicBezTo>
                  <a:cubicBezTo>
                    <a:pt x="3661" y="203"/>
                    <a:pt x="3593" y="213"/>
                    <a:pt x="3529" y="230"/>
                  </a:cubicBezTo>
                  <a:cubicBezTo>
                    <a:pt x="3492" y="245"/>
                    <a:pt x="3451" y="252"/>
                    <a:pt x="3406" y="252"/>
                  </a:cubicBezTo>
                  <a:cubicBezTo>
                    <a:pt x="3234" y="252"/>
                    <a:pt x="3010" y="151"/>
                    <a:pt x="2791" y="37"/>
                  </a:cubicBezTo>
                  <a:lnTo>
                    <a:pt x="2745" y="16"/>
                  </a:lnTo>
                  <a:cubicBezTo>
                    <a:pt x="2724" y="6"/>
                    <a:pt x="2687" y="1"/>
                    <a:pt x="2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55"/>
            <p:cNvSpPr/>
            <p:nvPr/>
          </p:nvSpPr>
          <p:spPr>
            <a:xfrm>
              <a:off x="6279083" y="2589680"/>
              <a:ext cx="92258" cy="40166"/>
            </a:xfrm>
            <a:custGeom>
              <a:avLst/>
              <a:gdLst/>
              <a:ahLst/>
              <a:cxnLst/>
              <a:rect l="l" t="t" r="r" b="b"/>
              <a:pathLst>
                <a:path w="3526" h="1535" extrusionOk="0">
                  <a:moveTo>
                    <a:pt x="118" y="1"/>
                  </a:moveTo>
                  <a:cubicBezTo>
                    <a:pt x="101" y="1"/>
                    <a:pt x="85" y="1"/>
                    <a:pt x="70" y="4"/>
                  </a:cubicBezTo>
                  <a:lnTo>
                    <a:pt x="60" y="4"/>
                  </a:lnTo>
                  <a:lnTo>
                    <a:pt x="49" y="7"/>
                  </a:lnTo>
                  <a:lnTo>
                    <a:pt x="46" y="7"/>
                  </a:lnTo>
                  <a:lnTo>
                    <a:pt x="32" y="11"/>
                  </a:lnTo>
                  <a:lnTo>
                    <a:pt x="25" y="14"/>
                  </a:lnTo>
                  <a:lnTo>
                    <a:pt x="7" y="25"/>
                  </a:lnTo>
                  <a:lnTo>
                    <a:pt x="0" y="28"/>
                  </a:lnTo>
                  <a:cubicBezTo>
                    <a:pt x="81" y="56"/>
                    <a:pt x="161" y="84"/>
                    <a:pt x="245" y="105"/>
                  </a:cubicBezTo>
                  <a:cubicBezTo>
                    <a:pt x="476" y="168"/>
                    <a:pt x="718" y="235"/>
                    <a:pt x="767" y="490"/>
                  </a:cubicBezTo>
                  <a:cubicBezTo>
                    <a:pt x="795" y="651"/>
                    <a:pt x="851" y="700"/>
                    <a:pt x="896" y="746"/>
                  </a:cubicBezTo>
                  <a:cubicBezTo>
                    <a:pt x="973" y="819"/>
                    <a:pt x="1022" y="882"/>
                    <a:pt x="973" y="1082"/>
                  </a:cubicBezTo>
                  <a:cubicBezTo>
                    <a:pt x="963" y="1124"/>
                    <a:pt x="945" y="1162"/>
                    <a:pt x="921" y="1197"/>
                  </a:cubicBezTo>
                  <a:lnTo>
                    <a:pt x="935" y="1197"/>
                  </a:lnTo>
                  <a:cubicBezTo>
                    <a:pt x="973" y="1200"/>
                    <a:pt x="1012" y="1201"/>
                    <a:pt x="1050" y="1201"/>
                  </a:cubicBezTo>
                  <a:cubicBezTo>
                    <a:pt x="1127" y="1201"/>
                    <a:pt x="1203" y="1196"/>
                    <a:pt x="1278" y="1187"/>
                  </a:cubicBezTo>
                  <a:lnTo>
                    <a:pt x="1295" y="1187"/>
                  </a:lnTo>
                  <a:lnTo>
                    <a:pt x="1306" y="1183"/>
                  </a:lnTo>
                  <a:lnTo>
                    <a:pt x="1316" y="1183"/>
                  </a:lnTo>
                  <a:lnTo>
                    <a:pt x="1327" y="1180"/>
                  </a:lnTo>
                  <a:lnTo>
                    <a:pt x="1341" y="1176"/>
                  </a:lnTo>
                  <a:cubicBezTo>
                    <a:pt x="1375" y="1163"/>
                    <a:pt x="1406" y="1156"/>
                    <a:pt x="1434" y="1156"/>
                  </a:cubicBezTo>
                  <a:cubicBezTo>
                    <a:pt x="1558" y="1156"/>
                    <a:pt x="1635" y="1273"/>
                    <a:pt x="1712" y="1390"/>
                  </a:cubicBezTo>
                  <a:cubicBezTo>
                    <a:pt x="1736" y="1428"/>
                    <a:pt x="1764" y="1467"/>
                    <a:pt x="1792" y="1509"/>
                  </a:cubicBezTo>
                  <a:lnTo>
                    <a:pt x="1796" y="1512"/>
                  </a:lnTo>
                  <a:lnTo>
                    <a:pt x="1817" y="1516"/>
                  </a:lnTo>
                  <a:cubicBezTo>
                    <a:pt x="1848" y="1512"/>
                    <a:pt x="1880" y="1505"/>
                    <a:pt x="1911" y="1498"/>
                  </a:cubicBezTo>
                  <a:lnTo>
                    <a:pt x="1929" y="1495"/>
                  </a:lnTo>
                  <a:lnTo>
                    <a:pt x="2013" y="1474"/>
                  </a:lnTo>
                  <a:cubicBezTo>
                    <a:pt x="2115" y="1449"/>
                    <a:pt x="2220" y="1428"/>
                    <a:pt x="2325" y="1414"/>
                  </a:cubicBezTo>
                  <a:cubicBezTo>
                    <a:pt x="2339" y="1414"/>
                    <a:pt x="2353" y="1411"/>
                    <a:pt x="2370" y="1411"/>
                  </a:cubicBezTo>
                  <a:lnTo>
                    <a:pt x="2489" y="1411"/>
                  </a:lnTo>
                  <a:lnTo>
                    <a:pt x="2542" y="1414"/>
                  </a:lnTo>
                  <a:lnTo>
                    <a:pt x="2549" y="1414"/>
                  </a:lnTo>
                  <a:lnTo>
                    <a:pt x="2608" y="1421"/>
                  </a:lnTo>
                  <a:lnTo>
                    <a:pt x="2622" y="1421"/>
                  </a:lnTo>
                  <a:lnTo>
                    <a:pt x="2671" y="1428"/>
                  </a:lnTo>
                  <a:lnTo>
                    <a:pt x="2692" y="1432"/>
                  </a:lnTo>
                  <a:lnTo>
                    <a:pt x="2717" y="1435"/>
                  </a:lnTo>
                  <a:cubicBezTo>
                    <a:pt x="2717" y="1425"/>
                    <a:pt x="2717" y="1418"/>
                    <a:pt x="2720" y="1407"/>
                  </a:cubicBezTo>
                  <a:cubicBezTo>
                    <a:pt x="2720" y="1400"/>
                    <a:pt x="2724" y="1397"/>
                    <a:pt x="2724" y="1390"/>
                  </a:cubicBezTo>
                  <a:cubicBezTo>
                    <a:pt x="2727" y="1386"/>
                    <a:pt x="2727" y="1379"/>
                    <a:pt x="2731" y="1376"/>
                  </a:cubicBezTo>
                  <a:cubicBezTo>
                    <a:pt x="2748" y="1337"/>
                    <a:pt x="2783" y="1313"/>
                    <a:pt x="2825" y="1309"/>
                  </a:cubicBezTo>
                  <a:cubicBezTo>
                    <a:pt x="2830" y="1308"/>
                    <a:pt x="2835" y="1307"/>
                    <a:pt x="2839" y="1307"/>
                  </a:cubicBezTo>
                  <a:cubicBezTo>
                    <a:pt x="2844" y="1307"/>
                    <a:pt x="2848" y="1308"/>
                    <a:pt x="2853" y="1309"/>
                  </a:cubicBezTo>
                  <a:lnTo>
                    <a:pt x="2860" y="1309"/>
                  </a:lnTo>
                  <a:cubicBezTo>
                    <a:pt x="2874" y="1309"/>
                    <a:pt x="2888" y="1309"/>
                    <a:pt x="2902" y="1313"/>
                  </a:cubicBezTo>
                  <a:cubicBezTo>
                    <a:pt x="2920" y="1316"/>
                    <a:pt x="2934" y="1320"/>
                    <a:pt x="2951" y="1323"/>
                  </a:cubicBezTo>
                  <a:cubicBezTo>
                    <a:pt x="2965" y="1330"/>
                    <a:pt x="2983" y="1337"/>
                    <a:pt x="3000" y="1344"/>
                  </a:cubicBezTo>
                  <a:lnTo>
                    <a:pt x="3004" y="1344"/>
                  </a:lnTo>
                  <a:cubicBezTo>
                    <a:pt x="3018" y="1348"/>
                    <a:pt x="3032" y="1358"/>
                    <a:pt x="3046" y="1365"/>
                  </a:cubicBezTo>
                  <a:lnTo>
                    <a:pt x="3049" y="1369"/>
                  </a:lnTo>
                  <a:cubicBezTo>
                    <a:pt x="3067" y="1376"/>
                    <a:pt x="3081" y="1383"/>
                    <a:pt x="3095" y="1390"/>
                  </a:cubicBezTo>
                  <a:lnTo>
                    <a:pt x="3098" y="1393"/>
                  </a:lnTo>
                  <a:cubicBezTo>
                    <a:pt x="3112" y="1404"/>
                    <a:pt x="3126" y="1411"/>
                    <a:pt x="3137" y="1418"/>
                  </a:cubicBezTo>
                  <a:lnTo>
                    <a:pt x="3144" y="1421"/>
                  </a:lnTo>
                  <a:cubicBezTo>
                    <a:pt x="3154" y="1432"/>
                    <a:pt x="3165" y="1439"/>
                    <a:pt x="3175" y="1446"/>
                  </a:cubicBezTo>
                  <a:lnTo>
                    <a:pt x="3179" y="1449"/>
                  </a:lnTo>
                  <a:cubicBezTo>
                    <a:pt x="3189" y="1456"/>
                    <a:pt x="3196" y="1463"/>
                    <a:pt x="3203" y="1474"/>
                  </a:cubicBezTo>
                  <a:cubicBezTo>
                    <a:pt x="3262" y="1513"/>
                    <a:pt x="3329" y="1534"/>
                    <a:pt x="3400" y="1534"/>
                  </a:cubicBezTo>
                  <a:cubicBezTo>
                    <a:pt x="3406" y="1534"/>
                    <a:pt x="3411" y="1534"/>
                    <a:pt x="3417" y="1533"/>
                  </a:cubicBezTo>
                  <a:cubicBezTo>
                    <a:pt x="3422" y="1534"/>
                    <a:pt x="3427" y="1534"/>
                    <a:pt x="3432" y="1534"/>
                  </a:cubicBezTo>
                  <a:cubicBezTo>
                    <a:pt x="3465" y="1534"/>
                    <a:pt x="3498" y="1524"/>
                    <a:pt x="3525" y="1509"/>
                  </a:cubicBezTo>
                  <a:cubicBezTo>
                    <a:pt x="3504" y="1488"/>
                    <a:pt x="3480" y="1467"/>
                    <a:pt x="3452" y="1449"/>
                  </a:cubicBezTo>
                  <a:cubicBezTo>
                    <a:pt x="3410" y="1418"/>
                    <a:pt x="3375" y="1383"/>
                    <a:pt x="3343" y="1344"/>
                  </a:cubicBezTo>
                  <a:cubicBezTo>
                    <a:pt x="3340" y="1337"/>
                    <a:pt x="3336" y="1327"/>
                    <a:pt x="3333" y="1320"/>
                  </a:cubicBezTo>
                  <a:lnTo>
                    <a:pt x="3333" y="1316"/>
                  </a:lnTo>
                  <a:cubicBezTo>
                    <a:pt x="3333" y="1309"/>
                    <a:pt x="3329" y="1302"/>
                    <a:pt x="3329" y="1292"/>
                  </a:cubicBezTo>
                  <a:cubicBezTo>
                    <a:pt x="3329" y="1281"/>
                    <a:pt x="3329" y="1274"/>
                    <a:pt x="3329" y="1267"/>
                  </a:cubicBezTo>
                  <a:lnTo>
                    <a:pt x="3329" y="1264"/>
                  </a:lnTo>
                  <a:cubicBezTo>
                    <a:pt x="3333" y="1257"/>
                    <a:pt x="3333" y="1246"/>
                    <a:pt x="3336" y="1239"/>
                  </a:cubicBezTo>
                  <a:lnTo>
                    <a:pt x="3336" y="1236"/>
                  </a:lnTo>
                  <a:cubicBezTo>
                    <a:pt x="3340" y="1229"/>
                    <a:pt x="3343" y="1222"/>
                    <a:pt x="3347" y="1211"/>
                  </a:cubicBezTo>
                  <a:lnTo>
                    <a:pt x="3347" y="1208"/>
                  </a:lnTo>
                  <a:cubicBezTo>
                    <a:pt x="3350" y="1201"/>
                    <a:pt x="3357" y="1194"/>
                    <a:pt x="3361" y="1183"/>
                  </a:cubicBezTo>
                  <a:lnTo>
                    <a:pt x="3364" y="1180"/>
                  </a:lnTo>
                  <a:cubicBezTo>
                    <a:pt x="3368" y="1169"/>
                    <a:pt x="3375" y="1162"/>
                    <a:pt x="3382" y="1155"/>
                  </a:cubicBezTo>
                  <a:lnTo>
                    <a:pt x="3399" y="1131"/>
                  </a:lnTo>
                  <a:lnTo>
                    <a:pt x="3399" y="1127"/>
                  </a:lnTo>
                  <a:lnTo>
                    <a:pt x="3336" y="1089"/>
                  </a:lnTo>
                  <a:cubicBezTo>
                    <a:pt x="3291" y="1057"/>
                    <a:pt x="3242" y="1029"/>
                    <a:pt x="3189" y="1005"/>
                  </a:cubicBezTo>
                  <a:lnTo>
                    <a:pt x="3179" y="1001"/>
                  </a:lnTo>
                  <a:cubicBezTo>
                    <a:pt x="3175" y="1001"/>
                    <a:pt x="3168" y="1005"/>
                    <a:pt x="3165" y="1005"/>
                  </a:cubicBezTo>
                  <a:cubicBezTo>
                    <a:pt x="3147" y="1005"/>
                    <a:pt x="3133" y="1001"/>
                    <a:pt x="3116" y="994"/>
                  </a:cubicBezTo>
                  <a:cubicBezTo>
                    <a:pt x="3074" y="966"/>
                    <a:pt x="3053" y="907"/>
                    <a:pt x="3035" y="826"/>
                  </a:cubicBezTo>
                  <a:lnTo>
                    <a:pt x="3028" y="805"/>
                  </a:lnTo>
                  <a:cubicBezTo>
                    <a:pt x="3021" y="760"/>
                    <a:pt x="3007" y="718"/>
                    <a:pt x="2990" y="672"/>
                  </a:cubicBezTo>
                  <a:cubicBezTo>
                    <a:pt x="2990" y="669"/>
                    <a:pt x="2986" y="665"/>
                    <a:pt x="2986" y="662"/>
                  </a:cubicBezTo>
                  <a:cubicBezTo>
                    <a:pt x="2937" y="662"/>
                    <a:pt x="2895" y="644"/>
                    <a:pt x="2860" y="613"/>
                  </a:cubicBezTo>
                  <a:cubicBezTo>
                    <a:pt x="2846" y="599"/>
                    <a:pt x="2825" y="588"/>
                    <a:pt x="2801" y="588"/>
                  </a:cubicBezTo>
                  <a:lnTo>
                    <a:pt x="2664" y="588"/>
                  </a:lnTo>
                  <a:cubicBezTo>
                    <a:pt x="2622" y="588"/>
                    <a:pt x="2584" y="592"/>
                    <a:pt x="2552" y="595"/>
                  </a:cubicBezTo>
                  <a:cubicBezTo>
                    <a:pt x="2521" y="599"/>
                    <a:pt x="2489" y="599"/>
                    <a:pt x="2465" y="602"/>
                  </a:cubicBezTo>
                  <a:cubicBezTo>
                    <a:pt x="2335" y="616"/>
                    <a:pt x="2297" y="637"/>
                    <a:pt x="2286" y="648"/>
                  </a:cubicBezTo>
                  <a:cubicBezTo>
                    <a:pt x="2276" y="655"/>
                    <a:pt x="2265" y="658"/>
                    <a:pt x="2255" y="665"/>
                  </a:cubicBezTo>
                  <a:cubicBezTo>
                    <a:pt x="2239" y="671"/>
                    <a:pt x="2223" y="674"/>
                    <a:pt x="2208" y="674"/>
                  </a:cubicBezTo>
                  <a:cubicBezTo>
                    <a:pt x="2139" y="674"/>
                    <a:pt x="2075" y="617"/>
                    <a:pt x="2024" y="571"/>
                  </a:cubicBezTo>
                  <a:cubicBezTo>
                    <a:pt x="1985" y="536"/>
                    <a:pt x="1936" y="490"/>
                    <a:pt x="1904" y="490"/>
                  </a:cubicBezTo>
                  <a:cubicBezTo>
                    <a:pt x="1743" y="490"/>
                    <a:pt x="1582" y="333"/>
                    <a:pt x="1516" y="249"/>
                  </a:cubicBezTo>
                  <a:cubicBezTo>
                    <a:pt x="1500" y="239"/>
                    <a:pt x="1456" y="236"/>
                    <a:pt x="1403" y="236"/>
                  </a:cubicBezTo>
                  <a:cubicBezTo>
                    <a:pt x="1343" y="236"/>
                    <a:pt x="1271" y="240"/>
                    <a:pt x="1215" y="242"/>
                  </a:cubicBezTo>
                  <a:cubicBezTo>
                    <a:pt x="1138" y="245"/>
                    <a:pt x="1061" y="250"/>
                    <a:pt x="988" y="250"/>
                  </a:cubicBezTo>
                  <a:cubicBezTo>
                    <a:pt x="861" y="250"/>
                    <a:pt x="748" y="237"/>
                    <a:pt x="679" y="186"/>
                  </a:cubicBezTo>
                  <a:cubicBezTo>
                    <a:pt x="537" y="84"/>
                    <a:pt x="278" y="1"/>
                    <a:pt x="1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55"/>
            <p:cNvSpPr/>
            <p:nvPr/>
          </p:nvSpPr>
          <p:spPr>
            <a:xfrm>
              <a:off x="6082033" y="2616344"/>
              <a:ext cx="36762" cy="22634"/>
            </a:xfrm>
            <a:custGeom>
              <a:avLst/>
              <a:gdLst/>
              <a:ahLst/>
              <a:cxnLst/>
              <a:rect l="l" t="t" r="r" b="b"/>
              <a:pathLst>
                <a:path w="1405" h="865" extrusionOk="0">
                  <a:moveTo>
                    <a:pt x="452" y="1"/>
                  </a:moveTo>
                  <a:cubicBezTo>
                    <a:pt x="394" y="1"/>
                    <a:pt x="335" y="5"/>
                    <a:pt x="284" y="10"/>
                  </a:cubicBezTo>
                  <a:lnTo>
                    <a:pt x="246" y="10"/>
                  </a:lnTo>
                  <a:cubicBezTo>
                    <a:pt x="221" y="14"/>
                    <a:pt x="197" y="17"/>
                    <a:pt x="179" y="24"/>
                  </a:cubicBezTo>
                  <a:cubicBezTo>
                    <a:pt x="179" y="28"/>
                    <a:pt x="179" y="31"/>
                    <a:pt x="183" y="35"/>
                  </a:cubicBezTo>
                  <a:cubicBezTo>
                    <a:pt x="183" y="45"/>
                    <a:pt x="186" y="56"/>
                    <a:pt x="190" y="70"/>
                  </a:cubicBezTo>
                  <a:lnTo>
                    <a:pt x="204" y="112"/>
                  </a:lnTo>
                  <a:lnTo>
                    <a:pt x="221" y="175"/>
                  </a:lnTo>
                  <a:cubicBezTo>
                    <a:pt x="221" y="185"/>
                    <a:pt x="225" y="192"/>
                    <a:pt x="225" y="199"/>
                  </a:cubicBezTo>
                  <a:cubicBezTo>
                    <a:pt x="228" y="210"/>
                    <a:pt x="232" y="220"/>
                    <a:pt x="232" y="231"/>
                  </a:cubicBezTo>
                  <a:cubicBezTo>
                    <a:pt x="235" y="241"/>
                    <a:pt x="235" y="245"/>
                    <a:pt x="235" y="252"/>
                  </a:cubicBezTo>
                  <a:cubicBezTo>
                    <a:pt x="239" y="259"/>
                    <a:pt x="242" y="273"/>
                    <a:pt x="242" y="283"/>
                  </a:cubicBezTo>
                  <a:cubicBezTo>
                    <a:pt x="246" y="301"/>
                    <a:pt x="246" y="315"/>
                    <a:pt x="246" y="332"/>
                  </a:cubicBezTo>
                  <a:cubicBezTo>
                    <a:pt x="246" y="437"/>
                    <a:pt x="179" y="497"/>
                    <a:pt x="134" y="539"/>
                  </a:cubicBezTo>
                  <a:cubicBezTo>
                    <a:pt x="116" y="553"/>
                    <a:pt x="88" y="577"/>
                    <a:pt x="88" y="588"/>
                  </a:cubicBezTo>
                  <a:cubicBezTo>
                    <a:pt x="88" y="595"/>
                    <a:pt x="88" y="605"/>
                    <a:pt x="88" y="616"/>
                  </a:cubicBezTo>
                  <a:lnTo>
                    <a:pt x="88" y="623"/>
                  </a:lnTo>
                  <a:cubicBezTo>
                    <a:pt x="88" y="630"/>
                    <a:pt x="85" y="637"/>
                    <a:pt x="85" y="640"/>
                  </a:cubicBezTo>
                  <a:cubicBezTo>
                    <a:pt x="85" y="644"/>
                    <a:pt x="81" y="647"/>
                    <a:pt x="81" y="651"/>
                  </a:cubicBezTo>
                  <a:cubicBezTo>
                    <a:pt x="81" y="654"/>
                    <a:pt x="78" y="661"/>
                    <a:pt x="74" y="665"/>
                  </a:cubicBezTo>
                  <a:lnTo>
                    <a:pt x="71" y="675"/>
                  </a:lnTo>
                  <a:lnTo>
                    <a:pt x="64" y="689"/>
                  </a:lnTo>
                  <a:lnTo>
                    <a:pt x="57" y="696"/>
                  </a:lnTo>
                  <a:lnTo>
                    <a:pt x="46" y="710"/>
                  </a:lnTo>
                  <a:lnTo>
                    <a:pt x="39" y="721"/>
                  </a:lnTo>
                  <a:lnTo>
                    <a:pt x="29" y="731"/>
                  </a:lnTo>
                  <a:lnTo>
                    <a:pt x="22" y="742"/>
                  </a:lnTo>
                  <a:lnTo>
                    <a:pt x="11" y="752"/>
                  </a:lnTo>
                  <a:lnTo>
                    <a:pt x="1" y="766"/>
                  </a:lnTo>
                  <a:cubicBezTo>
                    <a:pt x="78" y="819"/>
                    <a:pt x="148" y="864"/>
                    <a:pt x="218" y="864"/>
                  </a:cubicBezTo>
                  <a:cubicBezTo>
                    <a:pt x="323" y="864"/>
                    <a:pt x="393" y="798"/>
                    <a:pt x="477" y="717"/>
                  </a:cubicBezTo>
                  <a:cubicBezTo>
                    <a:pt x="536" y="651"/>
                    <a:pt x="613" y="595"/>
                    <a:pt x="701" y="556"/>
                  </a:cubicBezTo>
                  <a:cubicBezTo>
                    <a:pt x="773" y="529"/>
                    <a:pt x="870" y="523"/>
                    <a:pt x="972" y="523"/>
                  </a:cubicBezTo>
                  <a:cubicBezTo>
                    <a:pt x="1013" y="523"/>
                    <a:pt x="1055" y="524"/>
                    <a:pt x="1096" y="525"/>
                  </a:cubicBezTo>
                  <a:cubicBezTo>
                    <a:pt x="1133" y="526"/>
                    <a:pt x="1173" y="527"/>
                    <a:pt x="1213" y="527"/>
                  </a:cubicBezTo>
                  <a:cubicBezTo>
                    <a:pt x="1293" y="527"/>
                    <a:pt x="1370" y="523"/>
                    <a:pt x="1405" y="504"/>
                  </a:cubicBezTo>
                  <a:cubicBezTo>
                    <a:pt x="1345" y="458"/>
                    <a:pt x="1279" y="420"/>
                    <a:pt x="1212" y="388"/>
                  </a:cubicBezTo>
                  <a:cubicBezTo>
                    <a:pt x="1138" y="353"/>
                    <a:pt x="1072" y="311"/>
                    <a:pt x="1005" y="266"/>
                  </a:cubicBezTo>
                  <a:cubicBezTo>
                    <a:pt x="939" y="199"/>
                    <a:pt x="890" y="119"/>
                    <a:pt x="872" y="28"/>
                  </a:cubicBezTo>
                  <a:lnTo>
                    <a:pt x="862" y="31"/>
                  </a:lnTo>
                  <a:lnTo>
                    <a:pt x="848" y="35"/>
                  </a:lnTo>
                  <a:lnTo>
                    <a:pt x="823" y="42"/>
                  </a:lnTo>
                  <a:lnTo>
                    <a:pt x="809" y="45"/>
                  </a:lnTo>
                  <a:cubicBezTo>
                    <a:pt x="799" y="49"/>
                    <a:pt x="792" y="49"/>
                    <a:pt x="781" y="52"/>
                  </a:cubicBezTo>
                  <a:lnTo>
                    <a:pt x="736" y="52"/>
                  </a:lnTo>
                  <a:lnTo>
                    <a:pt x="715" y="49"/>
                  </a:lnTo>
                  <a:lnTo>
                    <a:pt x="708" y="49"/>
                  </a:lnTo>
                  <a:lnTo>
                    <a:pt x="690" y="45"/>
                  </a:lnTo>
                  <a:lnTo>
                    <a:pt x="683" y="42"/>
                  </a:lnTo>
                  <a:cubicBezTo>
                    <a:pt x="676" y="38"/>
                    <a:pt x="669" y="35"/>
                    <a:pt x="662" y="31"/>
                  </a:cubicBezTo>
                  <a:cubicBezTo>
                    <a:pt x="615" y="9"/>
                    <a:pt x="535"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55"/>
            <p:cNvSpPr/>
            <p:nvPr/>
          </p:nvSpPr>
          <p:spPr>
            <a:xfrm>
              <a:off x="6081588" y="2616946"/>
              <a:ext cx="262646" cy="100087"/>
            </a:xfrm>
            <a:custGeom>
              <a:avLst/>
              <a:gdLst/>
              <a:ahLst/>
              <a:cxnLst/>
              <a:rect l="l" t="t" r="r" b="b"/>
              <a:pathLst>
                <a:path w="10038" h="3825" extrusionOk="0">
                  <a:moveTo>
                    <a:pt x="4202" y="1"/>
                  </a:moveTo>
                  <a:cubicBezTo>
                    <a:pt x="3585" y="1"/>
                    <a:pt x="3059" y="306"/>
                    <a:pt x="2825" y="509"/>
                  </a:cubicBezTo>
                  <a:cubicBezTo>
                    <a:pt x="2724" y="598"/>
                    <a:pt x="2540" y="623"/>
                    <a:pt x="2341" y="623"/>
                  </a:cubicBezTo>
                  <a:cubicBezTo>
                    <a:pt x="2188" y="623"/>
                    <a:pt x="2027" y="609"/>
                    <a:pt x="1887" y="596"/>
                  </a:cubicBezTo>
                  <a:cubicBezTo>
                    <a:pt x="1815" y="588"/>
                    <a:pt x="1743" y="582"/>
                    <a:pt x="1669" y="582"/>
                  </a:cubicBezTo>
                  <a:cubicBezTo>
                    <a:pt x="1653" y="582"/>
                    <a:pt x="1637" y="582"/>
                    <a:pt x="1621" y="582"/>
                  </a:cubicBezTo>
                  <a:cubicBezTo>
                    <a:pt x="1614" y="603"/>
                    <a:pt x="1611" y="624"/>
                    <a:pt x="1607" y="645"/>
                  </a:cubicBezTo>
                  <a:cubicBezTo>
                    <a:pt x="1590" y="747"/>
                    <a:pt x="1565" y="919"/>
                    <a:pt x="1334" y="1006"/>
                  </a:cubicBezTo>
                  <a:cubicBezTo>
                    <a:pt x="1189" y="1063"/>
                    <a:pt x="973" y="1066"/>
                    <a:pt x="755" y="1066"/>
                  </a:cubicBezTo>
                  <a:cubicBezTo>
                    <a:pt x="731" y="1066"/>
                    <a:pt x="707" y="1066"/>
                    <a:pt x="683" y="1066"/>
                  </a:cubicBezTo>
                  <a:cubicBezTo>
                    <a:pt x="653" y="1066"/>
                    <a:pt x="622" y="1065"/>
                    <a:pt x="592" y="1065"/>
                  </a:cubicBezTo>
                  <a:cubicBezTo>
                    <a:pt x="426" y="1065"/>
                    <a:pt x="266" y="1068"/>
                    <a:pt x="189" y="1101"/>
                  </a:cubicBezTo>
                  <a:cubicBezTo>
                    <a:pt x="63" y="1160"/>
                    <a:pt x="0" y="1307"/>
                    <a:pt x="14" y="1363"/>
                  </a:cubicBezTo>
                  <a:cubicBezTo>
                    <a:pt x="18" y="1374"/>
                    <a:pt x="18" y="1381"/>
                    <a:pt x="46" y="1381"/>
                  </a:cubicBezTo>
                  <a:cubicBezTo>
                    <a:pt x="64" y="1379"/>
                    <a:pt x="82" y="1378"/>
                    <a:pt x="100" y="1378"/>
                  </a:cubicBezTo>
                  <a:cubicBezTo>
                    <a:pt x="211" y="1378"/>
                    <a:pt x="300" y="1416"/>
                    <a:pt x="340" y="1482"/>
                  </a:cubicBezTo>
                  <a:cubicBezTo>
                    <a:pt x="368" y="1531"/>
                    <a:pt x="364" y="1587"/>
                    <a:pt x="333" y="1633"/>
                  </a:cubicBezTo>
                  <a:cubicBezTo>
                    <a:pt x="340" y="1671"/>
                    <a:pt x="350" y="1706"/>
                    <a:pt x="368" y="1741"/>
                  </a:cubicBezTo>
                  <a:cubicBezTo>
                    <a:pt x="410" y="1836"/>
                    <a:pt x="462" y="1965"/>
                    <a:pt x="368" y="2049"/>
                  </a:cubicBezTo>
                  <a:cubicBezTo>
                    <a:pt x="329" y="2088"/>
                    <a:pt x="305" y="2144"/>
                    <a:pt x="308" y="2200"/>
                  </a:cubicBezTo>
                  <a:cubicBezTo>
                    <a:pt x="312" y="2249"/>
                    <a:pt x="336" y="2298"/>
                    <a:pt x="378" y="2329"/>
                  </a:cubicBezTo>
                  <a:cubicBezTo>
                    <a:pt x="476" y="2403"/>
                    <a:pt x="529" y="2522"/>
                    <a:pt x="508" y="2613"/>
                  </a:cubicBezTo>
                  <a:cubicBezTo>
                    <a:pt x="494" y="2662"/>
                    <a:pt x="462" y="2700"/>
                    <a:pt x="420" y="2725"/>
                  </a:cubicBezTo>
                  <a:cubicBezTo>
                    <a:pt x="441" y="2739"/>
                    <a:pt x="466" y="2756"/>
                    <a:pt x="487" y="2767"/>
                  </a:cubicBezTo>
                  <a:cubicBezTo>
                    <a:pt x="599" y="2840"/>
                    <a:pt x="665" y="2886"/>
                    <a:pt x="679" y="2942"/>
                  </a:cubicBezTo>
                  <a:cubicBezTo>
                    <a:pt x="718" y="2966"/>
                    <a:pt x="760" y="2984"/>
                    <a:pt x="805" y="2998"/>
                  </a:cubicBezTo>
                  <a:cubicBezTo>
                    <a:pt x="917" y="3040"/>
                    <a:pt x="1036" y="3082"/>
                    <a:pt x="1036" y="3180"/>
                  </a:cubicBezTo>
                  <a:cubicBezTo>
                    <a:pt x="1036" y="3198"/>
                    <a:pt x="1043" y="3201"/>
                    <a:pt x="1047" y="3205"/>
                  </a:cubicBezTo>
                  <a:cubicBezTo>
                    <a:pt x="1056" y="3212"/>
                    <a:pt x="1075" y="3217"/>
                    <a:pt x="1105" y="3217"/>
                  </a:cubicBezTo>
                  <a:cubicBezTo>
                    <a:pt x="1135" y="3217"/>
                    <a:pt x="1176" y="3212"/>
                    <a:pt x="1229" y="3198"/>
                  </a:cubicBezTo>
                  <a:cubicBezTo>
                    <a:pt x="1252" y="3191"/>
                    <a:pt x="1273" y="3188"/>
                    <a:pt x="1293" y="3188"/>
                  </a:cubicBezTo>
                  <a:cubicBezTo>
                    <a:pt x="1430" y="3188"/>
                    <a:pt x="1508" y="3334"/>
                    <a:pt x="1572" y="3457"/>
                  </a:cubicBezTo>
                  <a:cubicBezTo>
                    <a:pt x="1597" y="3495"/>
                    <a:pt x="1618" y="3537"/>
                    <a:pt x="1639" y="3572"/>
                  </a:cubicBezTo>
                  <a:cubicBezTo>
                    <a:pt x="1659" y="3602"/>
                    <a:pt x="1728" y="3621"/>
                    <a:pt x="1818" y="3621"/>
                  </a:cubicBezTo>
                  <a:cubicBezTo>
                    <a:pt x="1887" y="3621"/>
                    <a:pt x="1967" y="3610"/>
                    <a:pt x="2048" y="3586"/>
                  </a:cubicBezTo>
                  <a:cubicBezTo>
                    <a:pt x="2167" y="3551"/>
                    <a:pt x="2223" y="3502"/>
                    <a:pt x="2223" y="3481"/>
                  </a:cubicBezTo>
                  <a:cubicBezTo>
                    <a:pt x="2220" y="3411"/>
                    <a:pt x="2248" y="3341"/>
                    <a:pt x="2297" y="3296"/>
                  </a:cubicBezTo>
                  <a:cubicBezTo>
                    <a:pt x="2364" y="3234"/>
                    <a:pt x="2468" y="3206"/>
                    <a:pt x="2615" y="3206"/>
                  </a:cubicBezTo>
                  <a:cubicBezTo>
                    <a:pt x="2652" y="3206"/>
                    <a:pt x="2692" y="3208"/>
                    <a:pt x="2734" y="3212"/>
                  </a:cubicBezTo>
                  <a:cubicBezTo>
                    <a:pt x="2930" y="3229"/>
                    <a:pt x="3144" y="3394"/>
                    <a:pt x="3315" y="3527"/>
                  </a:cubicBezTo>
                  <a:cubicBezTo>
                    <a:pt x="3372" y="3572"/>
                    <a:pt x="3431" y="3618"/>
                    <a:pt x="3498" y="3653"/>
                  </a:cubicBezTo>
                  <a:cubicBezTo>
                    <a:pt x="3509" y="3657"/>
                    <a:pt x="3523" y="3659"/>
                    <a:pt x="3539" y="3659"/>
                  </a:cubicBezTo>
                  <a:cubicBezTo>
                    <a:pt x="3599" y="3659"/>
                    <a:pt x="3687" y="3633"/>
                    <a:pt x="3767" y="3611"/>
                  </a:cubicBezTo>
                  <a:cubicBezTo>
                    <a:pt x="3855" y="3579"/>
                    <a:pt x="3946" y="3558"/>
                    <a:pt x="4040" y="3551"/>
                  </a:cubicBezTo>
                  <a:cubicBezTo>
                    <a:pt x="4135" y="3551"/>
                    <a:pt x="4285" y="3425"/>
                    <a:pt x="4387" y="3338"/>
                  </a:cubicBezTo>
                  <a:cubicBezTo>
                    <a:pt x="4429" y="3303"/>
                    <a:pt x="4471" y="3268"/>
                    <a:pt x="4520" y="3236"/>
                  </a:cubicBezTo>
                  <a:cubicBezTo>
                    <a:pt x="4541" y="3225"/>
                    <a:pt x="4562" y="3220"/>
                    <a:pt x="4583" y="3220"/>
                  </a:cubicBezTo>
                  <a:cubicBezTo>
                    <a:pt x="4640" y="3220"/>
                    <a:pt x="4697" y="3254"/>
                    <a:pt x="4751" y="3285"/>
                  </a:cubicBezTo>
                  <a:cubicBezTo>
                    <a:pt x="4814" y="3324"/>
                    <a:pt x="4863" y="3350"/>
                    <a:pt x="4904" y="3350"/>
                  </a:cubicBezTo>
                  <a:cubicBezTo>
                    <a:pt x="4918" y="3350"/>
                    <a:pt x="4931" y="3347"/>
                    <a:pt x="4943" y="3341"/>
                  </a:cubicBezTo>
                  <a:cubicBezTo>
                    <a:pt x="5073" y="3271"/>
                    <a:pt x="5206" y="3201"/>
                    <a:pt x="5318" y="3201"/>
                  </a:cubicBezTo>
                  <a:cubicBezTo>
                    <a:pt x="5356" y="3201"/>
                    <a:pt x="5391" y="3212"/>
                    <a:pt x="5427" y="3229"/>
                  </a:cubicBezTo>
                  <a:cubicBezTo>
                    <a:pt x="5451" y="3243"/>
                    <a:pt x="5469" y="3268"/>
                    <a:pt x="5476" y="3296"/>
                  </a:cubicBezTo>
                  <a:cubicBezTo>
                    <a:pt x="5486" y="3355"/>
                    <a:pt x="5444" y="3418"/>
                    <a:pt x="5388" y="3495"/>
                  </a:cubicBezTo>
                  <a:cubicBezTo>
                    <a:pt x="5349" y="3551"/>
                    <a:pt x="5279" y="3653"/>
                    <a:pt x="5300" y="3684"/>
                  </a:cubicBezTo>
                  <a:cubicBezTo>
                    <a:pt x="5328" y="3726"/>
                    <a:pt x="5342" y="3775"/>
                    <a:pt x="5339" y="3824"/>
                  </a:cubicBezTo>
                  <a:lnTo>
                    <a:pt x="5353" y="3817"/>
                  </a:lnTo>
                  <a:lnTo>
                    <a:pt x="5363" y="3814"/>
                  </a:lnTo>
                  <a:cubicBezTo>
                    <a:pt x="5370" y="3810"/>
                    <a:pt x="5381" y="3807"/>
                    <a:pt x="5388" y="3803"/>
                  </a:cubicBezTo>
                  <a:cubicBezTo>
                    <a:pt x="5395" y="3800"/>
                    <a:pt x="5402" y="3793"/>
                    <a:pt x="5413" y="3789"/>
                  </a:cubicBezTo>
                  <a:lnTo>
                    <a:pt x="5416" y="3786"/>
                  </a:lnTo>
                  <a:lnTo>
                    <a:pt x="5430" y="3775"/>
                  </a:lnTo>
                  <a:lnTo>
                    <a:pt x="5437" y="3768"/>
                  </a:lnTo>
                  <a:lnTo>
                    <a:pt x="5448" y="3758"/>
                  </a:lnTo>
                  <a:lnTo>
                    <a:pt x="5455" y="3754"/>
                  </a:lnTo>
                  <a:lnTo>
                    <a:pt x="5462" y="3744"/>
                  </a:lnTo>
                  <a:lnTo>
                    <a:pt x="5465" y="3737"/>
                  </a:lnTo>
                  <a:lnTo>
                    <a:pt x="5472" y="3723"/>
                  </a:lnTo>
                  <a:lnTo>
                    <a:pt x="5476" y="3719"/>
                  </a:lnTo>
                  <a:cubicBezTo>
                    <a:pt x="5483" y="3705"/>
                    <a:pt x="5490" y="3695"/>
                    <a:pt x="5493" y="3681"/>
                  </a:cubicBezTo>
                  <a:lnTo>
                    <a:pt x="5493" y="3674"/>
                  </a:lnTo>
                  <a:cubicBezTo>
                    <a:pt x="5493" y="3670"/>
                    <a:pt x="5497" y="3667"/>
                    <a:pt x="5497" y="3660"/>
                  </a:cubicBezTo>
                  <a:lnTo>
                    <a:pt x="5497" y="3653"/>
                  </a:lnTo>
                  <a:lnTo>
                    <a:pt x="5500" y="3642"/>
                  </a:lnTo>
                  <a:lnTo>
                    <a:pt x="5500" y="3632"/>
                  </a:lnTo>
                  <a:lnTo>
                    <a:pt x="5500" y="3621"/>
                  </a:lnTo>
                  <a:lnTo>
                    <a:pt x="5500" y="3614"/>
                  </a:lnTo>
                  <a:lnTo>
                    <a:pt x="5500" y="3600"/>
                  </a:lnTo>
                  <a:lnTo>
                    <a:pt x="5500" y="3593"/>
                  </a:lnTo>
                  <a:lnTo>
                    <a:pt x="5500" y="3572"/>
                  </a:lnTo>
                  <a:cubicBezTo>
                    <a:pt x="5500" y="3551"/>
                    <a:pt x="5504" y="3534"/>
                    <a:pt x="5507" y="3516"/>
                  </a:cubicBezTo>
                  <a:cubicBezTo>
                    <a:pt x="5521" y="3439"/>
                    <a:pt x="5570" y="3345"/>
                    <a:pt x="5654" y="3313"/>
                  </a:cubicBezTo>
                  <a:cubicBezTo>
                    <a:pt x="5672" y="3307"/>
                    <a:pt x="5692" y="3303"/>
                    <a:pt x="5711" y="3303"/>
                  </a:cubicBezTo>
                  <a:cubicBezTo>
                    <a:pt x="5755" y="3303"/>
                    <a:pt x="5798" y="3319"/>
                    <a:pt x="5829" y="3348"/>
                  </a:cubicBezTo>
                  <a:cubicBezTo>
                    <a:pt x="5865" y="3378"/>
                    <a:pt x="5916" y="3407"/>
                    <a:pt x="6000" y="3407"/>
                  </a:cubicBezTo>
                  <a:cubicBezTo>
                    <a:pt x="6065" y="3407"/>
                    <a:pt x="6149" y="3390"/>
                    <a:pt x="6260" y="3341"/>
                  </a:cubicBezTo>
                  <a:cubicBezTo>
                    <a:pt x="6316" y="3313"/>
                    <a:pt x="6361" y="3289"/>
                    <a:pt x="6400" y="3268"/>
                  </a:cubicBezTo>
                  <a:cubicBezTo>
                    <a:pt x="6456" y="3239"/>
                    <a:pt x="6504" y="3213"/>
                    <a:pt x="6551" y="3213"/>
                  </a:cubicBezTo>
                  <a:cubicBezTo>
                    <a:pt x="6594" y="3213"/>
                    <a:pt x="6636" y="3235"/>
                    <a:pt x="6683" y="3296"/>
                  </a:cubicBezTo>
                  <a:cubicBezTo>
                    <a:pt x="6701" y="3317"/>
                    <a:pt x="6732" y="3324"/>
                    <a:pt x="6781" y="3324"/>
                  </a:cubicBezTo>
                  <a:cubicBezTo>
                    <a:pt x="6820" y="3324"/>
                    <a:pt x="6871" y="3319"/>
                    <a:pt x="6935" y="3313"/>
                  </a:cubicBezTo>
                  <a:cubicBezTo>
                    <a:pt x="7040" y="3299"/>
                    <a:pt x="7149" y="3292"/>
                    <a:pt x="7257" y="3292"/>
                  </a:cubicBezTo>
                  <a:cubicBezTo>
                    <a:pt x="7376" y="3289"/>
                    <a:pt x="7496" y="3254"/>
                    <a:pt x="7597" y="3187"/>
                  </a:cubicBezTo>
                  <a:cubicBezTo>
                    <a:pt x="7694" y="3129"/>
                    <a:pt x="7794" y="3074"/>
                    <a:pt x="7954" y="3074"/>
                  </a:cubicBezTo>
                  <a:cubicBezTo>
                    <a:pt x="7968" y="3074"/>
                    <a:pt x="7982" y="3074"/>
                    <a:pt x="7996" y="3075"/>
                  </a:cubicBezTo>
                  <a:cubicBezTo>
                    <a:pt x="8023" y="3076"/>
                    <a:pt x="8049" y="3077"/>
                    <a:pt x="8076" y="3077"/>
                  </a:cubicBezTo>
                  <a:cubicBezTo>
                    <a:pt x="8242" y="3077"/>
                    <a:pt x="8410" y="3049"/>
                    <a:pt x="8567" y="2995"/>
                  </a:cubicBezTo>
                  <a:lnTo>
                    <a:pt x="8570" y="2995"/>
                  </a:lnTo>
                  <a:lnTo>
                    <a:pt x="8591" y="2988"/>
                  </a:lnTo>
                  <a:lnTo>
                    <a:pt x="8668" y="3009"/>
                  </a:lnTo>
                  <a:lnTo>
                    <a:pt x="8780" y="3044"/>
                  </a:lnTo>
                  <a:lnTo>
                    <a:pt x="8780" y="3030"/>
                  </a:lnTo>
                  <a:cubicBezTo>
                    <a:pt x="8791" y="3019"/>
                    <a:pt x="8798" y="3009"/>
                    <a:pt x="8805" y="2998"/>
                  </a:cubicBezTo>
                  <a:cubicBezTo>
                    <a:pt x="8854" y="2914"/>
                    <a:pt x="8938" y="2861"/>
                    <a:pt x="9036" y="2858"/>
                  </a:cubicBezTo>
                  <a:cubicBezTo>
                    <a:pt x="9057" y="2855"/>
                    <a:pt x="9078" y="2854"/>
                    <a:pt x="9099" y="2854"/>
                  </a:cubicBezTo>
                  <a:cubicBezTo>
                    <a:pt x="9195" y="2854"/>
                    <a:pt x="9292" y="2880"/>
                    <a:pt x="9375" y="2931"/>
                  </a:cubicBezTo>
                  <a:cubicBezTo>
                    <a:pt x="9423" y="2954"/>
                    <a:pt x="9450" y="2966"/>
                    <a:pt x="9473" y="2966"/>
                  </a:cubicBezTo>
                  <a:cubicBezTo>
                    <a:pt x="9482" y="2966"/>
                    <a:pt x="9490" y="2964"/>
                    <a:pt x="9498" y="2959"/>
                  </a:cubicBezTo>
                  <a:cubicBezTo>
                    <a:pt x="9517" y="2950"/>
                    <a:pt x="9537" y="2946"/>
                    <a:pt x="9558" y="2946"/>
                  </a:cubicBezTo>
                  <a:cubicBezTo>
                    <a:pt x="9630" y="2946"/>
                    <a:pt x="9715" y="2995"/>
                    <a:pt x="9810" y="3047"/>
                  </a:cubicBezTo>
                  <a:cubicBezTo>
                    <a:pt x="9866" y="3078"/>
                    <a:pt x="9973" y="3141"/>
                    <a:pt x="10017" y="3141"/>
                  </a:cubicBezTo>
                  <a:cubicBezTo>
                    <a:pt x="10023" y="3141"/>
                    <a:pt x="10027" y="3140"/>
                    <a:pt x="10030" y="3138"/>
                  </a:cubicBezTo>
                  <a:lnTo>
                    <a:pt x="10034" y="3135"/>
                  </a:lnTo>
                  <a:lnTo>
                    <a:pt x="10034" y="3131"/>
                  </a:lnTo>
                  <a:lnTo>
                    <a:pt x="10034" y="3124"/>
                  </a:lnTo>
                  <a:lnTo>
                    <a:pt x="10034" y="3121"/>
                  </a:lnTo>
                  <a:cubicBezTo>
                    <a:pt x="10037" y="3114"/>
                    <a:pt x="10037" y="3110"/>
                    <a:pt x="10037" y="3103"/>
                  </a:cubicBezTo>
                  <a:lnTo>
                    <a:pt x="10037" y="3096"/>
                  </a:lnTo>
                  <a:lnTo>
                    <a:pt x="10037" y="3089"/>
                  </a:lnTo>
                  <a:lnTo>
                    <a:pt x="10037" y="3082"/>
                  </a:lnTo>
                  <a:cubicBezTo>
                    <a:pt x="10037" y="3079"/>
                    <a:pt x="10037" y="3075"/>
                    <a:pt x="10034" y="3072"/>
                  </a:cubicBezTo>
                  <a:lnTo>
                    <a:pt x="10034" y="3065"/>
                  </a:lnTo>
                  <a:cubicBezTo>
                    <a:pt x="10034" y="3058"/>
                    <a:pt x="10030" y="3051"/>
                    <a:pt x="10027" y="3044"/>
                  </a:cubicBezTo>
                  <a:cubicBezTo>
                    <a:pt x="9995" y="2966"/>
                    <a:pt x="9953" y="2893"/>
                    <a:pt x="9904" y="2823"/>
                  </a:cubicBezTo>
                  <a:lnTo>
                    <a:pt x="9890" y="2802"/>
                  </a:lnTo>
                  <a:lnTo>
                    <a:pt x="9883" y="2795"/>
                  </a:lnTo>
                  <a:lnTo>
                    <a:pt x="9873" y="2781"/>
                  </a:lnTo>
                  <a:lnTo>
                    <a:pt x="9866" y="2774"/>
                  </a:lnTo>
                  <a:lnTo>
                    <a:pt x="9859" y="2763"/>
                  </a:lnTo>
                  <a:lnTo>
                    <a:pt x="9852" y="2760"/>
                  </a:lnTo>
                  <a:lnTo>
                    <a:pt x="9845" y="2753"/>
                  </a:lnTo>
                  <a:lnTo>
                    <a:pt x="9838" y="2749"/>
                  </a:lnTo>
                  <a:lnTo>
                    <a:pt x="9831" y="2742"/>
                  </a:lnTo>
                  <a:lnTo>
                    <a:pt x="9827" y="2742"/>
                  </a:lnTo>
                  <a:cubicBezTo>
                    <a:pt x="9729" y="2714"/>
                    <a:pt x="9747" y="2564"/>
                    <a:pt x="9775" y="2357"/>
                  </a:cubicBezTo>
                  <a:cubicBezTo>
                    <a:pt x="9785" y="2277"/>
                    <a:pt x="9799" y="2154"/>
                    <a:pt x="9792" y="2126"/>
                  </a:cubicBezTo>
                  <a:cubicBezTo>
                    <a:pt x="9771" y="2091"/>
                    <a:pt x="9649" y="1766"/>
                    <a:pt x="9729" y="1636"/>
                  </a:cubicBezTo>
                  <a:cubicBezTo>
                    <a:pt x="9733" y="1629"/>
                    <a:pt x="9740" y="1622"/>
                    <a:pt x="9743" y="1615"/>
                  </a:cubicBezTo>
                  <a:lnTo>
                    <a:pt x="9750" y="1612"/>
                  </a:lnTo>
                  <a:cubicBezTo>
                    <a:pt x="9754" y="1605"/>
                    <a:pt x="9761" y="1601"/>
                    <a:pt x="9764" y="1598"/>
                  </a:cubicBezTo>
                  <a:lnTo>
                    <a:pt x="9771" y="1594"/>
                  </a:lnTo>
                  <a:cubicBezTo>
                    <a:pt x="9778" y="1591"/>
                    <a:pt x="9785" y="1587"/>
                    <a:pt x="9789" y="1587"/>
                  </a:cubicBezTo>
                  <a:lnTo>
                    <a:pt x="9799" y="1587"/>
                  </a:lnTo>
                  <a:cubicBezTo>
                    <a:pt x="9806" y="1584"/>
                    <a:pt x="9810" y="1584"/>
                    <a:pt x="9817" y="1584"/>
                  </a:cubicBezTo>
                  <a:cubicBezTo>
                    <a:pt x="9817" y="1563"/>
                    <a:pt x="9820" y="1545"/>
                    <a:pt x="9820" y="1524"/>
                  </a:cubicBezTo>
                  <a:cubicBezTo>
                    <a:pt x="9820" y="1461"/>
                    <a:pt x="9820" y="1381"/>
                    <a:pt x="9880" y="1332"/>
                  </a:cubicBezTo>
                  <a:cubicBezTo>
                    <a:pt x="9880" y="1332"/>
                    <a:pt x="9883" y="1328"/>
                    <a:pt x="9887" y="1328"/>
                  </a:cubicBezTo>
                  <a:lnTo>
                    <a:pt x="9876" y="1300"/>
                  </a:lnTo>
                  <a:lnTo>
                    <a:pt x="9876" y="1297"/>
                  </a:lnTo>
                  <a:lnTo>
                    <a:pt x="9866" y="1276"/>
                  </a:lnTo>
                  <a:lnTo>
                    <a:pt x="9859" y="1258"/>
                  </a:lnTo>
                  <a:lnTo>
                    <a:pt x="9859" y="1255"/>
                  </a:lnTo>
                  <a:lnTo>
                    <a:pt x="9852" y="1244"/>
                  </a:lnTo>
                  <a:lnTo>
                    <a:pt x="9852" y="1241"/>
                  </a:lnTo>
                  <a:lnTo>
                    <a:pt x="9848" y="1234"/>
                  </a:lnTo>
                  <a:lnTo>
                    <a:pt x="9845" y="1227"/>
                  </a:lnTo>
                  <a:lnTo>
                    <a:pt x="9841" y="1223"/>
                  </a:lnTo>
                  <a:cubicBezTo>
                    <a:pt x="9821" y="1218"/>
                    <a:pt x="9800" y="1215"/>
                    <a:pt x="9780" y="1215"/>
                  </a:cubicBezTo>
                  <a:cubicBezTo>
                    <a:pt x="9772" y="1215"/>
                    <a:pt x="9765" y="1215"/>
                    <a:pt x="9757" y="1216"/>
                  </a:cubicBezTo>
                  <a:cubicBezTo>
                    <a:pt x="9753" y="1216"/>
                    <a:pt x="9750" y="1216"/>
                    <a:pt x="9746" y="1216"/>
                  </a:cubicBezTo>
                  <a:cubicBezTo>
                    <a:pt x="9640" y="1216"/>
                    <a:pt x="9478" y="1213"/>
                    <a:pt x="9400" y="1020"/>
                  </a:cubicBezTo>
                  <a:cubicBezTo>
                    <a:pt x="9368" y="940"/>
                    <a:pt x="9347" y="855"/>
                    <a:pt x="9344" y="771"/>
                  </a:cubicBezTo>
                  <a:cubicBezTo>
                    <a:pt x="9340" y="712"/>
                    <a:pt x="9323" y="649"/>
                    <a:pt x="9288" y="600"/>
                  </a:cubicBezTo>
                  <a:lnTo>
                    <a:pt x="9288" y="596"/>
                  </a:lnTo>
                  <a:lnTo>
                    <a:pt x="9263" y="561"/>
                  </a:lnTo>
                  <a:cubicBezTo>
                    <a:pt x="9232" y="519"/>
                    <a:pt x="9204" y="474"/>
                    <a:pt x="9176" y="439"/>
                  </a:cubicBezTo>
                  <a:cubicBezTo>
                    <a:pt x="9095" y="315"/>
                    <a:pt x="9056" y="265"/>
                    <a:pt x="9005" y="265"/>
                  </a:cubicBezTo>
                  <a:cubicBezTo>
                    <a:pt x="8990" y="265"/>
                    <a:pt x="8974" y="270"/>
                    <a:pt x="8955" y="278"/>
                  </a:cubicBezTo>
                  <a:lnTo>
                    <a:pt x="8952" y="278"/>
                  </a:lnTo>
                  <a:lnTo>
                    <a:pt x="8934" y="285"/>
                  </a:lnTo>
                  <a:lnTo>
                    <a:pt x="8924" y="288"/>
                  </a:lnTo>
                  <a:lnTo>
                    <a:pt x="8906" y="292"/>
                  </a:lnTo>
                  <a:lnTo>
                    <a:pt x="8896" y="295"/>
                  </a:lnTo>
                  <a:lnTo>
                    <a:pt x="8878" y="299"/>
                  </a:lnTo>
                  <a:lnTo>
                    <a:pt x="8864" y="299"/>
                  </a:lnTo>
                  <a:lnTo>
                    <a:pt x="8847" y="302"/>
                  </a:lnTo>
                  <a:lnTo>
                    <a:pt x="8378" y="302"/>
                  </a:lnTo>
                  <a:cubicBezTo>
                    <a:pt x="8139" y="505"/>
                    <a:pt x="7691" y="651"/>
                    <a:pt x="7440" y="651"/>
                  </a:cubicBezTo>
                  <a:cubicBezTo>
                    <a:pt x="7392" y="651"/>
                    <a:pt x="7351" y="646"/>
                    <a:pt x="7320" y="635"/>
                  </a:cubicBezTo>
                  <a:cubicBezTo>
                    <a:pt x="7266" y="615"/>
                    <a:pt x="7195" y="608"/>
                    <a:pt x="7115" y="608"/>
                  </a:cubicBezTo>
                  <a:cubicBezTo>
                    <a:pt x="7009" y="608"/>
                    <a:pt x="6887" y="621"/>
                    <a:pt x="6767" y="635"/>
                  </a:cubicBezTo>
                  <a:cubicBezTo>
                    <a:pt x="6641" y="649"/>
                    <a:pt x="6515" y="659"/>
                    <a:pt x="6389" y="663"/>
                  </a:cubicBezTo>
                  <a:cubicBezTo>
                    <a:pt x="6246" y="659"/>
                    <a:pt x="6109" y="614"/>
                    <a:pt x="5994" y="533"/>
                  </a:cubicBezTo>
                  <a:cubicBezTo>
                    <a:pt x="5916" y="488"/>
                    <a:pt x="5854" y="452"/>
                    <a:pt x="5771" y="452"/>
                  </a:cubicBezTo>
                  <a:cubicBezTo>
                    <a:pt x="5763" y="452"/>
                    <a:pt x="5756" y="452"/>
                    <a:pt x="5749" y="453"/>
                  </a:cubicBezTo>
                  <a:cubicBezTo>
                    <a:pt x="5742" y="453"/>
                    <a:pt x="5735" y="453"/>
                    <a:pt x="5728" y="453"/>
                  </a:cubicBezTo>
                  <a:cubicBezTo>
                    <a:pt x="5588" y="453"/>
                    <a:pt x="5515" y="384"/>
                    <a:pt x="5451" y="327"/>
                  </a:cubicBezTo>
                  <a:cubicBezTo>
                    <a:pt x="5395" y="274"/>
                    <a:pt x="5349" y="232"/>
                    <a:pt x="5258" y="232"/>
                  </a:cubicBezTo>
                  <a:cubicBezTo>
                    <a:pt x="5249" y="233"/>
                    <a:pt x="5240" y="234"/>
                    <a:pt x="5231" y="234"/>
                  </a:cubicBezTo>
                  <a:cubicBezTo>
                    <a:pt x="5167" y="234"/>
                    <a:pt x="5107" y="213"/>
                    <a:pt x="5055" y="176"/>
                  </a:cubicBezTo>
                  <a:cubicBezTo>
                    <a:pt x="4985" y="134"/>
                    <a:pt x="4884" y="71"/>
                    <a:pt x="4432" y="15"/>
                  </a:cubicBezTo>
                  <a:cubicBezTo>
                    <a:pt x="4354" y="5"/>
                    <a:pt x="4277" y="1"/>
                    <a:pt x="42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55"/>
            <p:cNvSpPr/>
            <p:nvPr/>
          </p:nvSpPr>
          <p:spPr>
            <a:xfrm>
              <a:off x="6225026" y="2712506"/>
              <a:ext cx="131" cy="392"/>
            </a:xfrm>
            <a:custGeom>
              <a:avLst/>
              <a:gdLst/>
              <a:ahLst/>
              <a:cxnLst/>
              <a:rect l="l" t="t" r="r" b="b"/>
              <a:pathLst>
                <a:path w="5" h="15" extrusionOk="0">
                  <a:moveTo>
                    <a:pt x="4" y="1"/>
                  </a:moveTo>
                  <a:cubicBezTo>
                    <a:pt x="4" y="4"/>
                    <a:pt x="1" y="8"/>
                    <a:pt x="1" y="15"/>
                  </a:cubicBezTo>
                  <a:cubicBezTo>
                    <a:pt x="1" y="8"/>
                    <a:pt x="4" y="4"/>
                    <a:pt x="4"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55"/>
            <p:cNvSpPr/>
            <p:nvPr/>
          </p:nvSpPr>
          <p:spPr>
            <a:xfrm>
              <a:off x="6225314" y="2711407"/>
              <a:ext cx="26" cy="392"/>
            </a:xfrm>
            <a:custGeom>
              <a:avLst/>
              <a:gdLst/>
              <a:ahLst/>
              <a:cxnLst/>
              <a:rect l="l" t="t" r="r" b="b"/>
              <a:pathLst>
                <a:path w="1" h="15" extrusionOk="0">
                  <a:moveTo>
                    <a:pt x="0" y="1"/>
                  </a:moveTo>
                  <a:lnTo>
                    <a:pt x="0" y="1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55"/>
            <p:cNvSpPr/>
            <p:nvPr/>
          </p:nvSpPr>
          <p:spPr>
            <a:xfrm>
              <a:off x="6225497" y="2710230"/>
              <a:ext cx="26" cy="471"/>
            </a:xfrm>
            <a:custGeom>
              <a:avLst/>
              <a:gdLst/>
              <a:ahLst/>
              <a:cxnLst/>
              <a:rect l="l" t="t" r="r" b="b"/>
              <a:pathLst>
                <a:path w="1" h="18" extrusionOk="0">
                  <a:moveTo>
                    <a:pt x="0" y="0"/>
                  </a:moveTo>
                  <a:lnTo>
                    <a:pt x="0"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55"/>
            <p:cNvSpPr/>
            <p:nvPr/>
          </p:nvSpPr>
          <p:spPr>
            <a:xfrm>
              <a:off x="6225392" y="2710858"/>
              <a:ext cx="26" cy="392"/>
            </a:xfrm>
            <a:custGeom>
              <a:avLst/>
              <a:gdLst/>
              <a:ahLst/>
              <a:cxnLst/>
              <a:rect l="l" t="t" r="r" b="b"/>
              <a:pathLst>
                <a:path w="1" h="15" extrusionOk="0">
                  <a:moveTo>
                    <a:pt x="1" y="1"/>
                  </a:moveTo>
                  <a:lnTo>
                    <a:pt x="1" y="1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55"/>
            <p:cNvSpPr/>
            <p:nvPr/>
          </p:nvSpPr>
          <p:spPr>
            <a:xfrm>
              <a:off x="6225131" y="2711957"/>
              <a:ext cx="105" cy="392"/>
            </a:xfrm>
            <a:custGeom>
              <a:avLst/>
              <a:gdLst/>
              <a:ahLst/>
              <a:cxnLst/>
              <a:rect l="l" t="t" r="r" b="b"/>
              <a:pathLst>
                <a:path w="4" h="15" extrusionOk="0">
                  <a:moveTo>
                    <a:pt x="4" y="1"/>
                  </a:moveTo>
                  <a:lnTo>
                    <a:pt x="0" y="1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55"/>
            <p:cNvSpPr/>
            <p:nvPr/>
          </p:nvSpPr>
          <p:spPr>
            <a:xfrm>
              <a:off x="6224581" y="2712977"/>
              <a:ext cx="392" cy="1020"/>
            </a:xfrm>
            <a:custGeom>
              <a:avLst/>
              <a:gdLst/>
              <a:ahLst/>
              <a:cxnLst/>
              <a:rect l="l" t="t" r="r" b="b"/>
              <a:pathLst>
                <a:path w="15" h="39" extrusionOk="0">
                  <a:moveTo>
                    <a:pt x="14" y="0"/>
                  </a:moveTo>
                  <a:cubicBezTo>
                    <a:pt x="11" y="14"/>
                    <a:pt x="7" y="28"/>
                    <a:pt x="0" y="39"/>
                  </a:cubicBezTo>
                  <a:cubicBezTo>
                    <a:pt x="7" y="28"/>
                    <a:pt x="11" y="14"/>
                    <a:pt x="14"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55"/>
            <p:cNvSpPr/>
            <p:nvPr/>
          </p:nvSpPr>
          <p:spPr>
            <a:xfrm>
              <a:off x="6221546" y="2716274"/>
              <a:ext cx="759" cy="288"/>
            </a:xfrm>
            <a:custGeom>
              <a:avLst/>
              <a:gdLst/>
              <a:ahLst/>
              <a:cxnLst/>
              <a:rect l="l" t="t" r="r" b="b"/>
              <a:pathLst>
                <a:path w="29" h="11" extrusionOk="0">
                  <a:moveTo>
                    <a:pt x="28" y="0"/>
                  </a:moveTo>
                  <a:cubicBezTo>
                    <a:pt x="18" y="4"/>
                    <a:pt x="11" y="7"/>
                    <a:pt x="0" y="11"/>
                  </a:cubicBezTo>
                  <a:cubicBezTo>
                    <a:pt x="11" y="7"/>
                    <a:pt x="18" y="4"/>
                    <a:pt x="28"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55"/>
            <p:cNvSpPr/>
            <p:nvPr/>
          </p:nvSpPr>
          <p:spPr>
            <a:xfrm>
              <a:off x="6223927" y="2714626"/>
              <a:ext cx="288" cy="288"/>
            </a:xfrm>
            <a:custGeom>
              <a:avLst/>
              <a:gdLst/>
              <a:ahLst/>
              <a:cxnLst/>
              <a:rect l="l" t="t" r="r" b="b"/>
              <a:pathLst>
                <a:path w="11" h="11" extrusionOk="0">
                  <a:moveTo>
                    <a:pt x="11" y="0"/>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55"/>
            <p:cNvSpPr/>
            <p:nvPr/>
          </p:nvSpPr>
          <p:spPr>
            <a:xfrm>
              <a:off x="6223482" y="2715070"/>
              <a:ext cx="288" cy="314"/>
            </a:xfrm>
            <a:custGeom>
              <a:avLst/>
              <a:gdLst/>
              <a:ahLst/>
              <a:cxnLst/>
              <a:rect l="l" t="t" r="r" b="b"/>
              <a:pathLst>
                <a:path w="11" h="12" extrusionOk="0">
                  <a:moveTo>
                    <a:pt x="11" y="1"/>
                  </a:moveTo>
                  <a:lnTo>
                    <a:pt x="0"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55"/>
            <p:cNvSpPr/>
            <p:nvPr/>
          </p:nvSpPr>
          <p:spPr>
            <a:xfrm>
              <a:off x="6271365" y="2700051"/>
              <a:ext cx="8922" cy="2774"/>
            </a:xfrm>
            <a:custGeom>
              <a:avLst/>
              <a:gdLst/>
              <a:ahLst/>
              <a:cxnLst/>
              <a:rect l="l" t="t" r="r" b="b"/>
              <a:pathLst>
                <a:path w="341" h="106" extrusionOk="0">
                  <a:moveTo>
                    <a:pt x="341" y="1"/>
                  </a:moveTo>
                  <a:cubicBezTo>
                    <a:pt x="243" y="67"/>
                    <a:pt x="123" y="106"/>
                    <a:pt x="1" y="106"/>
                  </a:cubicBezTo>
                  <a:cubicBezTo>
                    <a:pt x="123" y="106"/>
                    <a:pt x="243" y="67"/>
                    <a:pt x="34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55"/>
            <p:cNvSpPr/>
            <p:nvPr/>
          </p:nvSpPr>
          <p:spPr>
            <a:xfrm>
              <a:off x="6220892" y="2716640"/>
              <a:ext cx="497" cy="209"/>
            </a:xfrm>
            <a:custGeom>
              <a:avLst/>
              <a:gdLst/>
              <a:ahLst/>
              <a:cxnLst/>
              <a:rect l="l" t="t" r="r" b="b"/>
              <a:pathLst>
                <a:path w="19" h="8" extrusionOk="0">
                  <a:moveTo>
                    <a:pt x="1" y="7"/>
                  </a:moveTo>
                  <a:lnTo>
                    <a:pt x="1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55"/>
            <p:cNvSpPr/>
            <p:nvPr/>
          </p:nvSpPr>
          <p:spPr>
            <a:xfrm>
              <a:off x="6224293" y="2714155"/>
              <a:ext cx="209" cy="314"/>
            </a:xfrm>
            <a:custGeom>
              <a:avLst/>
              <a:gdLst/>
              <a:ahLst/>
              <a:cxnLst/>
              <a:rect l="l" t="t" r="r" b="b"/>
              <a:pathLst>
                <a:path w="8" h="12" extrusionOk="0">
                  <a:moveTo>
                    <a:pt x="8" y="1"/>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55"/>
            <p:cNvSpPr/>
            <p:nvPr/>
          </p:nvSpPr>
          <p:spPr>
            <a:xfrm>
              <a:off x="6222279" y="2715908"/>
              <a:ext cx="576" cy="288"/>
            </a:xfrm>
            <a:custGeom>
              <a:avLst/>
              <a:gdLst/>
              <a:ahLst/>
              <a:cxnLst/>
              <a:rect l="l" t="t" r="r" b="b"/>
              <a:pathLst>
                <a:path w="22" h="11" extrusionOk="0">
                  <a:moveTo>
                    <a:pt x="21" y="0"/>
                  </a:moveTo>
                  <a:cubicBezTo>
                    <a:pt x="14" y="4"/>
                    <a:pt x="7" y="7"/>
                    <a:pt x="0" y="11"/>
                  </a:cubicBezTo>
                  <a:cubicBezTo>
                    <a:pt x="7" y="7"/>
                    <a:pt x="14" y="4"/>
                    <a:pt x="2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55"/>
            <p:cNvSpPr/>
            <p:nvPr/>
          </p:nvSpPr>
          <p:spPr>
            <a:xfrm>
              <a:off x="6305719" y="2694844"/>
              <a:ext cx="2590" cy="549"/>
            </a:xfrm>
            <a:custGeom>
              <a:avLst/>
              <a:gdLst/>
              <a:ahLst/>
              <a:cxnLst/>
              <a:rect l="l" t="t" r="r" b="b"/>
              <a:pathLst>
                <a:path w="99" h="21" extrusionOk="0">
                  <a:moveTo>
                    <a:pt x="4" y="7"/>
                  </a:moveTo>
                  <a:lnTo>
                    <a:pt x="1" y="7"/>
                  </a:lnTo>
                  <a:lnTo>
                    <a:pt x="4" y="7"/>
                  </a:lnTo>
                  <a:lnTo>
                    <a:pt x="25" y="0"/>
                  </a:lnTo>
                  <a:lnTo>
                    <a:pt x="99" y="21"/>
                  </a:lnTo>
                  <a:lnTo>
                    <a:pt x="25"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55"/>
            <p:cNvSpPr/>
            <p:nvPr/>
          </p:nvSpPr>
          <p:spPr>
            <a:xfrm>
              <a:off x="6225680" y="2703452"/>
              <a:ext cx="3872" cy="5338"/>
            </a:xfrm>
            <a:custGeom>
              <a:avLst/>
              <a:gdLst/>
              <a:ahLst/>
              <a:cxnLst/>
              <a:rect l="l" t="t" r="r" b="b"/>
              <a:pathLst>
                <a:path w="148" h="204" extrusionOk="0">
                  <a:moveTo>
                    <a:pt x="147" y="0"/>
                  </a:moveTo>
                  <a:cubicBezTo>
                    <a:pt x="63" y="28"/>
                    <a:pt x="14" y="123"/>
                    <a:pt x="0" y="203"/>
                  </a:cubicBezTo>
                  <a:cubicBezTo>
                    <a:pt x="14" y="126"/>
                    <a:pt x="63" y="32"/>
                    <a:pt x="147"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55"/>
            <p:cNvSpPr/>
            <p:nvPr/>
          </p:nvSpPr>
          <p:spPr>
            <a:xfrm>
              <a:off x="6223011" y="2715541"/>
              <a:ext cx="392" cy="209"/>
            </a:xfrm>
            <a:custGeom>
              <a:avLst/>
              <a:gdLst/>
              <a:ahLst/>
              <a:cxnLst/>
              <a:rect l="l" t="t" r="r" b="b"/>
              <a:pathLst>
                <a:path w="15" h="8" extrusionOk="0">
                  <a:moveTo>
                    <a:pt x="15" y="0"/>
                  </a:moveTo>
                  <a:lnTo>
                    <a:pt x="0"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55"/>
            <p:cNvSpPr/>
            <p:nvPr/>
          </p:nvSpPr>
          <p:spPr>
            <a:xfrm>
              <a:off x="6314694" y="2624115"/>
              <a:ext cx="314" cy="26"/>
            </a:xfrm>
            <a:custGeom>
              <a:avLst/>
              <a:gdLst/>
              <a:ahLst/>
              <a:cxnLst/>
              <a:rect l="l" t="t" r="r" b="b"/>
              <a:pathLst>
                <a:path w="12" h="1" extrusionOk="0">
                  <a:moveTo>
                    <a:pt x="1" y="0"/>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55"/>
            <p:cNvSpPr/>
            <p:nvPr/>
          </p:nvSpPr>
          <p:spPr>
            <a:xfrm>
              <a:off x="6313962" y="2624299"/>
              <a:ext cx="314" cy="26"/>
            </a:xfrm>
            <a:custGeom>
              <a:avLst/>
              <a:gdLst/>
              <a:ahLst/>
              <a:cxnLst/>
              <a:rect l="l" t="t" r="r" b="b"/>
              <a:pathLst>
                <a:path w="12" h="1" extrusionOk="0">
                  <a:moveTo>
                    <a:pt x="1" y="0"/>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55"/>
            <p:cNvSpPr/>
            <p:nvPr/>
          </p:nvSpPr>
          <p:spPr>
            <a:xfrm>
              <a:off x="6315427" y="2623828"/>
              <a:ext cx="131" cy="26"/>
            </a:xfrm>
            <a:custGeom>
              <a:avLst/>
              <a:gdLst/>
              <a:ahLst/>
              <a:cxnLst/>
              <a:rect l="l" t="t" r="r" b="b"/>
              <a:pathLst>
                <a:path w="5" h="1" extrusionOk="0">
                  <a:moveTo>
                    <a:pt x="4"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55"/>
            <p:cNvSpPr/>
            <p:nvPr/>
          </p:nvSpPr>
          <p:spPr>
            <a:xfrm>
              <a:off x="6321288" y="2628040"/>
              <a:ext cx="2329" cy="3323"/>
            </a:xfrm>
            <a:custGeom>
              <a:avLst/>
              <a:gdLst/>
              <a:ahLst/>
              <a:cxnLst/>
              <a:rect l="l" t="t" r="r" b="b"/>
              <a:pathLst>
                <a:path w="89" h="127" extrusionOk="0">
                  <a:moveTo>
                    <a:pt x="1" y="1"/>
                  </a:moveTo>
                  <a:cubicBezTo>
                    <a:pt x="25" y="39"/>
                    <a:pt x="53" y="81"/>
                    <a:pt x="88" y="127"/>
                  </a:cubicBezTo>
                  <a:cubicBezTo>
                    <a:pt x="57" y="81"/>
                    <a:pt x="29" y="39"/>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55"/>
            <p:cNvSpPr/>
            <p:nvPr/>
          </p:nvSpPr>
          <p:spPr>
            <a:xfrm>
              <a:off x="6310482" y="2624743"/>
              <a:ext cx="392" cy="26"/>
            </a:xfrm>
            <a:custGeom>
              <a:avLst/>
              <a:gdLst/>
              <a:ahLst/>
              <a:cxnLst/>
              <a:rect l="l" t="t" r="r" b="b"/>
              <a:pathLst>
                <a:path w="15" h="1" extrusionOk="0">
                  <a:moveTo>
                    <a:pt x="1" y="1"/>
                  </a:moveTo>
                  <a:lnTo>
                    <a:pt x="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55"/>
            <p:cNvSpPr/>
            <p:nvPr/>
          </p:nvSpPr>
          <p:spPr>
            <a:xfrm>
              <a:off x="6301690" y="2624560"/>
              <a:ext cx="497" cy="26"/>
            </a:xfrm>
            <a:custGeom>
              <a:avLst/>
              <a:gdLst/>
              <a:ahLst/>
              <a:cxnLst/>
              <a:rect l="l" t="t" r="r" b="b"/>
              <a:pathLst>
                <a:path w="19" h="1" extrusionOk="0">
                  <a:moveTo>
                    <a:pt x="1" y="1"/>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55"/>
            <p:cNvSpPr/>
            <p:nvPr/>
          </p:nvSpPr>
          <p:spPr>
            <a:xfrm>
              <a:off x="6300513" y="2624482"/>
              <a:ext cx="759" cy="26"/>
            </a:xfrm>
            <a:custGeom>
              <a:avLst/>
              <a:gdLst/>
              <a:ahLst/>
              <a:cxnLst/>
              <a:rect l="l" t="t" r="r" b="b"/>
              <a:pathLst>
                <a:path w="29" h="1" extrusionOk="0">
                  <a:moveTo>
                    <a:pt x="0" y="0"/>
                  </a:moveTo>
                  <a:lnTo>
                    <a:pt x="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55"/>
            <p:cNvSpPr/>
            <p:nvPr/>
          </p:nvSpPr>
          <p:spPr>
            <a:xfrm>
              <a:off x="6311397" y="2624665"/>
              <a:ext cx="497" cy="26"/>
            </a:xfrm>
            <a:custGeom>
              <a:avLst/>
              <a:gdLst/>
              <a:ahLst/>
              <a:cxnLst/>
              <a:rect l="l" t="t" r="r" b="b"/>
              <a:pathLst>
                <a:path w="19" h="1" extrusionOk="0">
                  <a:moveTo>
                    <a:pt x="1" y="0"/>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55"/>
            <p:cNvSpPr/>
            <p:nvPr/>
          </p:nvSpPr>
          <p:spPr>
            <a:xfrm>
              <a:off x="6324140" y="2632253"/>
              <a:ext cx="26" cy="26"/>
            </a:xfrm>
            <a:custGeom>
              <a:avLst/>
              <a:gdLst/>
              <a:ahLst/>
              <a:cxnLst/>
              <a:rect l="l" t="t" r="r" b="b"/>
              <a:pathLst>
                <a:path w="1" h="1" extrusionOk="0">
                  <a:moveTo>
                    <a:pt x="0" y="1"/>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55"/>
            <p:cNvSpPr/>
            <p:nvPr/>
          </p:nvSpPr>
          <p:spPr>
            <a:xfrm>
              <a:off x="6302894" y="2624665"/>
              <a:ext cx="392" cy="26"/>
            </a:xfrm>
            <a:custGeom>
              <a:avLst/>
              <a:gdLst/>
              <a:ahLst/>
              <a:cxnLst/>
              <a:rect l="l" t="t" r="r" b="b"/>
              <a:pathLst>
                <a:path w="15" h="1" extrusionOk="0">
                  <a:moveTo>
                    <a:pt x="0" y="0"/>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55"/>
            <p:cNvSpPr/>
            <p:nvPr/>
          </p:nvSpPr>
          <p:spPr>
            <a:xfrm>
              <a:off x="6303993" y="2624743"/>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55"/>
            <p:cNvSpPr/>
            <p:nvPr/>
          </p:nvSpPr>
          <p:spPr>
            <a:xfrm>
              <a:off x="6308467" y="2624848"/>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55"/>
            <p:cNvSpPr/>
            <p:nvPr/>
          </p:nvSpPr>
          <p:spPr>
            <a:xfrm>
              <a:off x="6312313" y="2624560"/>
              <a:ext cx="392" cy="26"/>
            </a:xfrm>
            <a:custGeom>
              <a:avLst/>
              <a:gdLst/>
              <a:ahLst/>
              <a:cxnLst/>
              <a:rect l="l" t="t" r="r" b="b"/>
              <a:pathLst>
                <a:path w="15" h="1" extrusionOk="0">
                  <a:moveTo>
                    <a:pt x="1" y="1"/>
                  </a:moveTo>
                  <a:lnTo>
                    <a:pt x="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55"/>
            <p:cNvSpPr/>
            <p:nvPr/>
          </p:nvSpPr>
          <p:spPr>
            <a:xfrm>
              <a:off x="6309487" y="2624743"/>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55"/>
            <p:cNvSpPr/>
            <p:nvPr/>
          </p:nvSpPr>
          <p:spPr>
            <a:xfrm>
              <a:off x="6306269" y="262474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55"/>
            <p:cNvSpPr/>
            <p:nvPr/>
          </p:nvSpPr>
          <p:spPr>
            <a:xfrm>
              <a:off x="6313150" y="2624482"/>
              <a:ext cx="392" cy="26"/>
            </a:xfrm>
            <a:custGeom>
              <a:avLst/>
              <a:gdLst/>
              <a:ahLst/>
              <a:cxnLst/>
              <a:rect l="l" t="t" r="r" b="b"/>
              <a:pathLst>
                <a:path w="15" h="1" extrusionOk="0">
                  <a:moveTo>
                    <a:pt x="0" y="0"/>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55"/>
            <p:cNvSpPr/>
            <p:nvPr/>
          </p:nvSpPr>
          <p:spPr>
            <a:xfrm>
              <a:off x="6307734" y="2624848"/>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55"/>
            <p:cNvSpPr/>
            <p:nvPr/>
          </p:nvSpPr>
          <p:spPr>
            <a:xfrm>
              <a:off x="6305170" y="262474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55"/>
            <p:cNvSpPr/>
            <p:nvPr/>
          </p:nvSpPr>
          <p:spPr>
            <a:xfrm>
              <a:off x="6830410" y="2722397"/>
              <a:ext cx="29070" cy="27789"/>
            </a:xfrm>
            <a:custGeom>
              <a:avLst/>
              <a:gdLst/>
              <a:ahLst/>
              <a:cxnLst/>
              <a:rect l="l" t="t" r="r" b="b"/>
              <a:pathLst>
                <a:path w="1111" h="1062" extrusionOk="0">
                  <a:moveTo>
                    <a:pt x="540" y="1"/>
                  </a:moveTo>
                  <a:cubicBezTo>
                    <a:pt x="470" y="1"/>
                    <a:pt x="403" y="15"/>
                    <a:pt x="340" y="43"/>
                  </a:cubicBezTo>
                  <a:lnTo>
                    <a:pt x="298" y="60"/>
                  </a:lnTo>
                  <a:lnTo>
                    <a:pt x="256" y="78"/>
                  </a:lnTo>
                  <a:lnTo>
                    <a:pt x="253" y="78"/>
                  </a:lnTo>
                  <a:lnTo>
                    <a:pt x="214" y="99"/>
                  </a:lnTo>
                  <a:lnTo>
                    <a:pt x="211" y="102"/>
                  </a:lnTo>
                  <a:lnTo>
                    <a:pt x="176" y="123"/>
                  </a:lnTo>
                  <a:lnTo>
                    <a:pt x="169" y="127"/>
                  </a:lnTo>
                  <a:lnTo>
                    <a:pt x="137" y="148"/>
                  </a:lnTo>
                  <a:lnTo>
                    <a:pt x="134" y="151"/>
                  </a:lnTo>
                  <a:lnTo>
                    <a:pt x="102" y="172"/>
                  </a:lnTo>
                  <a:lnTo>
                    <a:pt x="95" y="176"/>
                  </a:lnTo>
                  <a:cubicBezTo>
                    <a:pt x="78" y="193"/>
                    <a:pt x="57" y="211"/>
                    <a:pt x="39" y="228"/>
                  </a:cubicBezTo>
                  <a:lnTo>
                    <a:pt x="36" y="235"/>
                  </a:lnTo>
                  <a:cubicBezTo>
                    <a:pt x="29" y="242"/>
                    <a:pt x="22" y="249"/>
                    <a:pt x="15" y="256"/>
                  </a:cubicBezTo>
                  <a:lnTo>
                    <a:pt x="11" y="263"/>
                  </a:lnTo>
                  <a:cubicBezTo>
                    <a:pt x="8" y="267"/>
                    <a:pt x="4" y="274"/>
                    <a:pt x="1" y="277"/>
                  </a:cubicBezTo>
                  <a:cubicBezTo>
                    <a:pt x="8" y="288"/>
                    <a:pt x="15" y="298"/>
                    <a:pt x="22" y="312"/>
                  </a:cubicBezTo>
                  <a:lnTo>
                    <a:pt x="29" y="319"/>
                  </a:lnTo>
                  <a:cubicBezTo>
                    <a:pt x="32" y="326"/>
                    <a:pt x="39" y="337"/>
                    <a:pt x="43" y="344"/>
                  </a:cubicBezTo>
                  <a:lnTo>
                    <a:pt x="50" y="354"/>
                  </a:lnTo>
                  <a:cubicBezTo>
                    <a:pt x="53" y="361"/>
                    <a:pt x="57" y="372"/>
                    <a:pt x="60" y="382"/>
                  </a:cubicBezTo>
                  <a:lnTo>
                    <a:pt x="64" y="389"/>
                  </a:lnTo>
                  <a:cubicBezTo>
                    <a:pt x="67" y="400"/>
                    <a:pt x="74" y="410"/>
                    <a:pt x="74" y="421"/>
                  </a:cubicBezTo>
                  <a:cubicBezTo>
                    <a:pt x="120" y="547"/>
                    <a:pt x="204" y="648"/>
                    <a:pt x="316" y="715"/>
                  </a:cubicBezTo>
                  <a:cubicBezTo>
                    <a:pt x="333" y="729"/>
                    <a:pt x="351" y="739"/>
                    <a:pt x="368" y="750"/>
                  </a:cubicBezTo>
                  <a:cubicBezTo>
                    <a:pt x="379" y="753"/>
                    <a:pt x="386" y="760"/>
                    <a:pt x="393" y="764"/>
                  </a:cubicBezTo>
                  <a:lnTo>
                    <a:pt x="400" y="774"/>
                  </a:lnTo>
                  <a:lnTo>
                    <a:pt x="410" y="781"/>
                  </a:lnTo>
                  <a:cubicBezTo>
                    <a:pt x="456" y="834"/>
                    <a:pt x="480" y="904"/>
                    <a:pt x="477" y="974"/>
                  </a:cubicBezTo>
                  <a:lnTo>
                    <a:pt x="477" y="981"/>
                  </a:lnTo>
                  <a:lnTo>
                    <a:pt x="477" y="995"/>
                  </a:lnTo>
                  <a:cubicBezTo>
                    <a:pt x="477" y="1012"/>
                    <a:pt x="477" y="1034"/>
                    <a:pt x="470" y="1051"/>
                  </a:cubicBezTo>
                  <a:lnTo>
                    <a:pt x="470" y="1058"/>
                  </a:lnTo>
                  <a:lnTo>
                    <a:pt x="470" y="1062"/>
                  </a:lnTo>
                  <a:lnTo>
                    <a:pt x="480" y="1062"/>
                  </a:lnTo>
                  <a:lnTo>
                    <a:pt x="508" y="1058"/>
                  </a:lnTo>
                  <a:lnTo>
                    <a:pt x="515" y="1058"/>
                  </a:lnTo>
                  <a:lnTo>
                    <a:pt x="550" y="1055"/>
                  </a:lnTo>
                  <a:lnTo>
                    <a:pt x="554" y="1055"/>
                  </a:lnTo>
                  <a:lnTo>
                    <a:pt x="582" y="1051"/>
                  </a:lnTo>
                  <a:lnTo>
                    <a:pt x="585" y="1051"/>
                  </a:lnTo>
                  <a:lnTo>
                    <a:pt x="613" y="1048"/>
                  </a:lnTo>
                  <a:cubicBezTo>
                    <a:pt x="736" y="1020"/>
                    <a:pt x="1065" y="564"/>
                    <a:pt x="1110" y="435"/>
                  </a:cubicBezTo>
                  <a:cubicBezTo>
                    <a:pt x="1110" y="435"/>
                    <a:pt x="1110" y="403"/>
                    <a:pt x="1047" y="330"/>
                  </a:cubicBezTo>
                  <a:cubicBezTo>
                    <a:pt x="1030" y="312"/>
                    <a:pt x="1012" y="291"/>
                    <a:pt x="991" y="274"/>
                  </a:cubicBezTo>
                  <a:lnTo>
                    <a:pt x="977" y="260"/>
                  </a:lnTo>
                  <a:lnTo>
                    <a:pt x="960" y="246"/>
                  </a:lnTo>
                  <a:lnTo>
                    <a:pt x="953" y="235"/>
                  </a:lnTo>
                  <a:lnTo>
                    <a:pt x="928" y="214"/>
                  </a:lnTo>
                  <a:cubicBezTo>
                    <a:pt x="795" y="102"/>
                    <a:pt x="627" y="8"/>
                    <a:pt x="54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55"/>
            <p:cNvSpPr/>
            <p:nvPr/>
          </p:nvSpPr>
          <p:spPr>
            <a:xfrm>
              <a:off x="6841138" y="2742833"/>
              <a:ext cx="1858" cy="5050"/>
            </a:xfrm>
            <a:custGeom>
              <a:avLst/>
              <a:gdLst/>
              <a:ahLst/>
              <a:cxnLst/>
              <a:rect l="l" t="t" r="r" b="b"/>
              <a:pathLst>
                <a:path w="71" h="193" extrusionOk="0">
                  <a:moveTo>
                    <a:pt x="0" y="0"/>
                  </a:moveTo>
                  <a:cubicBezTo>
                    <a:pt x="46" y="53"/>
                    <a:pt x="70" y="123"/>
                    <a:pt x="67" y="193"/>
                  </a:cubicBezTo>
                  <a:cubicBezTo>
                    <a:pt x="70" y="123"/>
                    <a:pt x="46" y="53"/>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55"/>
            <p:cNvSpPr/>
            <p:nvPr/>
          </p:nvSpPr>
          <p:spPr>
            <a:xfrm>
              <a:off x="6840667" y="2742467"/>
              <a:ext cx="314" cy="209"/>
            </a:xfrm>
            <a:custGeom>
              <a:avLst/>
              <a:gdLst/>
              <a:ahLst/>
              <a:cxnLst/>
              <a:rect l="l" t="t" r="r" b="b"/>
              <a:pathLst>
                <a:path w="12" h="8" extrusionOk="0">
                  <a:moveTo>
                    <a:pt x="11" y="7"/>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55"/>
            <p:cNvSpPr/>
            <p:nvPr/>
          </p:nvSpPr>
          <p:spPr>
            <a:xfrm>
              <a:off x="6830332" y="2729645"/>
              <a:ext cx="654" cy="942"/>
            </a:xfrm>
            <a:custGeom>
              <a:avLst/>
              <a:gdLst/>
              <a:ahLst/>
              <a:cxnLst/>
              <a:rect l="l" t="t" r="r" b="b"/>
              <a:pathLst>
                <a:path w="25" h="36" extrusionOk="0">
                  <a:moveTo>
                    <a:pt x="0" y="0"/>
                  </a:moveTo>
                  <a:cubicBezTo>
                    <a:pt x="11" y="11"/>
                    <a:pt x="18" y="21"/>
                    <a:pt x="25" y="35"/>
                  </a:cubicBezTo>
                  <a:cubicBezTo>
                    <a:pt x="21" y="21"/>
                    <a:pt x="11" y="11"/>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55"/>
            <p:cNvSpPr/>
            <p:nvPr/>
          </p:nvSpPr>
          <p:spPr>
            <a:xfrm>
              <a:off x="6842682" y="2749898"/>
              <a:ext cx="26" cy="183"/>
            </a:xfrm>
            <a:custGeom>
              <a:avLst/>
              <a:gdLst/>
              <a:ahLst/>
              <a:cxnLst/>
              <a:rect l="l" t="t" r="r" b="b"/>
              <a:pathLst>
                <a:path w="1" h="7" extrusionOk="0">
                  <a:moveTo>
                    <a:pt x="1" y="7"/>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55"/>
            <p:cNvSpPr/>
            <p:nvPr/>
          </p:nvSpPr>
          <p:spPr>
            <a:xfrm>
              <a:off x="6831614" y="2731555"/>
              <a:ext cx="392" cy="759"/>
            </a:xfrm>
            <a:custGeom>
              <a:avLst/>
              <a:gdLst/>
              <a:ahLst/>
              <a:cxnLst/>
              <a:rect l="l" t="t" r="r" b="b"/>
              <a:pathLst>
                <a:path w="15" h="29" extrusionOk="0">
                  <a:moveTo>
                    <a:pt x="0" y="1"/>
                  </a:moveTo>
                  <a:lnTo>
                    <a:pt x="0" y="1"/>
                  </a:lnTo>
                  <a:cubicBezTo>
                    <a:pt x="7" y="11"/>
                    <a:pt x="11" y="22"/>
                    <a:pt x="14" y="29"/>
                  </a:cubicBezTo>
                  <a:cubicBezTo>
                    <a:pt x="11" y="18"/>
                    <a:pt x="7" y="11"/>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55"/>
            <p:cNvSpPr/>
            <p:nvPr/>
          </p:nvSpPr>
          <p:spPr>
            <a:xfrm>
              <a:off x="6842865" y="2748040"/>
              <a:ext cx="26" cy="392"/>
            </a:xfrm>
            <a:custGeom>
              <a:avLst/>
              <a:gdLst/>
              <a:ahLst/>
              <a:cxnLst/>
              <a:rect l="l" t="t" r="r" b="b"/>
              <a:pathLst>
                <a:path w="1" h="15" extrusionOk="0">
                  <a:moveTo>
                    <a:pt x="1" y="1"/>
                  </a:moveTo>
                  <a:lnTo>
                    <a:pt x="1" y="15"/>
                  </a:lnTo>
                  <a:cubicBezTo>
                    <a:pt x="1" y="8"/>
                    <a:pt x="1" y="4"/>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55"/>
            <p:cNvSpPr/>
            <p:nvPr/>
          </p:nvSpPr>
          <p:spPr>
            <a:xfrm>
              <a:off x="6831143" y="2730640"/>
              <a:ext cx="392" cy="759"/>
            </a:xfrm>
            <a:custGeom>
              <a:avLst/>
              <a:gdLst/>
              <a:ahLst/>
              <a:cxnLst/>
              <a:rect l="l" t="t" r="r" b="b"/>
              <a:pathLst>
                <a:path w="15" h="29" extrusionOk="0">
                  <a:moveTo>
                    <a:pt x="15" y="29"/>
                  </a:moveTo>
                  <a:cubicBezTo>
                    <a:pt x="11" y="18"/>
                    <a:pt x="4" y="11"/>
                    <a:pt x="1" y="1"/>
                  </a:cubicBezTo>
                  <a:cubicBezTo>
                    <a:pt x="4" y="11"/>
                    <a:pt x="11" y="18"/>
                    <a:pt x="15" y="2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55"/>
            <p:cNvSpPr/>
            <p:nvPr/>
          </p:nvSpPr>
          <p:spPr>
            <a:xfrm>
              <a:off x="6832059" y="2732471"/>
              <a:ext cx="392" cy="942"/>
            </a:xfrm>
            <a:custGeom>
              <a:avLst/>
              <a:gdLst/>
              <a:ahLst/>
              <a:cxnLst/>
              <a:rect l="l" t="t" r="r" b="b"/>
              <a:pathLst>
                <a:path w="15" h="36" extrusionOk="0">
                  <a:moveTo>
                    <a:pt x="15" y="36"/>
                  </a:moveTo>
                  <a:cubicBezTo>
                    <a:pt x="11" y="25"/>
                    <a:pt x="4" y="15"/>
                    <a:pt x="1" y="1"/>
                  </a:cubicBezTo>
                  <a:cubicBezTo>
                    <a:pt x="4" y="15"/>
                    <a:pt x="11" y="25"/>
                    <a:pt x="15" y="36"/>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55"/>
            <p:cNvSpPr/>
            <p:nvPr/>
          </p:nvSpPr>
          <p:spPr>
            <a:xfrm>
              <a:off x="7477214" y="2603313"/>
              <a:ext cx="91238" cy="87763"/>
            </a:xfrm>
            <a:custGeom>
              <a:avLst/>
              <a:gdLst/>
              <a:ahLst/>
              <a:cxnLst/>
              <a:rect l="l" t="t" r="r" b="b"/>
              <a:pathLst>
                <a:path w="3487" h="3354" extrusionOk="0">
                  <a:moveTo>
                    <a:pt x="3046" y="1"/>
                  </a:moveTo>
                  <a:cubicBezTo>
                    <a:pt x="3007" y="1"/>
                    <a:pt x="2976" y="88"/>
                    <a:pt x="2951" y="169"/>
                  </a:cubicBezTo>
                  <a:cubicBezTo>
                    <a:pt x="2913" y="284"/>
                    <a:pt x="2867" y="424"/>
                    <a:pt x="2731" y="424"/>
                  </a:cubicBezTo>
                  <a:cubicBezTo>
                    <a:pt x="2689" y="424"/>
                    <a:pt x="2671" y="449"/>
                    <a:pt x="2626" y="512"/>
                  </a:cubicBezTo>
                  <a:cubicBezTo>
                    <a:pt x="2580" y="585"/>
                    <a:pt x="2514" y="683"/>
                    <a:pt x="2353" y="708"/>
                  </a:cubicBezTo>
                  <a:lnTo>
                    <a:pt x="2318" y="711"/>
                  </a:lnTo>
                  <a:cubicBezTo>
                    <a:pt x="2262" y="718"/>
                    <a:pt x="2206" y="729"/>
                    <a:pt x="2153" y="743"/>
                  </a:cubicBezTo>
                  <a:cubicBezTo>
                    <a:pt x="2153" y="746"/>
                    <a:pt x="2153" y="750"/>
                    <a:pt x="2157" y="753"/>
                  </a:cubicBezTo>
                  <a:cubicBezTo>
                    <a:pt x="2164" y="778"/>
                    <a:pt x="2178" y="799"/>
                    <a:pt x="2188" y="820"/>
                  </a:cubicBezTo>
                  <a:cubicBezTo>
                    <a:pt x="2213" y="851"/>
                    <a:pt x="2223" y="890"/>
                    <a:pt x="2223" y="932"/>
                  </a:cubicBezTo>
                  <a:cubicBezTo>
                    <a:pt x="2223" y="949"/>
                    <a:pt x="2216" y="963"/>
                    <a:pt x="2209" y="977"/>
                  </a:cubicBezTo>
                  <a:cubicBezTo>
                    <a:pt x="2178" y="1027"/>
                    <a:pt x="2121" y="1040"/>
                    <a:pt x="2046" y="1040"/>
                  </a:cubicBezTo>
                  <a:cubicBezTo>
                    <a:pt x="2009" y="1040"/>
                    <a:pt x="1969" y="1037"/>
                    <a:pt x="1926" y="1033"/>
                  </a:cubicBezTo>
                  <a:cubicBezTo>
                    <a:pt x="1880" y="1030"/>
                    <a:pt x="1827" y="1026"/>
                    <a:pt x="1782" y="1026"/>
                  </a:cubicBezTo>
                  <a:cubicBezTo>
                    <a:pt x="1687" y="1026"/>
                    <a:pt x="1593" y="995"/>
                    <a:pt x="1523" y="928"/>
                  </a:cubicBezTo>
                  <a:cubicBezTo>
                    <a:pt x="1498" y="904"/>
                    <a:pt x="1463" y="886"/>
                    <a:pt x="1428" y="886"/>
                  </a:cubicBezTo>
                  <a:cubicBezTo>
                    <a:pt x="1362" y="886"/>
                    <a:pt x="1281" y="1016"/>
                    <a:pt x="1215" y="1117"/>
                  </a:cubicBezTo>
                  <a:cubicBezTo>
                    <a:pt x="1187" y="1159"/>
                    <a:pt x="1159" y="1208"/>
                    <a:pt x="1127" y="1247"/>
                  </a:cubicBezTo>
                  <a:cubicBezTo>
                    <a:pt x="1040" y="1366"/>
                    <a:pt x="658" y="1555"/>
                    <a:pt x="242" y="1755"/>
                  </a:cubicBezTo>
                  <a:cubicBezTo>
                    <a:pt x="175" y="1786"/>
                    <a:pt x="123" y="1814"/>
                    <a:pt x="84" y="1832"/>
                  </a:cubicBezTo>
                  <a:lnTo>
                    <a:pt x="77" y="1835"/>
                  </a:lnTo>
                  <a:lnTo>
                    <a:pt x="70" y="1839"/>
                  </a:lnTo>
                  <a:lnTo>
                    <a:pt x="63" y="1846"/>
                  </a:lnTo>
                  <a:lnTo>
                    <a:pt x="56" y="1856"/>
                  </a:lnTo>
                  <a:lnTo>
                    <a:pt x="53" y="1860"/>
                  </a:lnTo>
                  <a:lnTo>
                    <a:pt x="42" y="1874"/>
                  </a:lnTo>
                  <a:lnTo>
                    <a:pt x="42" y="1877"/>
                  </a:lnTo>
                  <a:lnTo>
                    <a:pt x="32" y="1895"/>
                  </a:lnTo>
                  <a:lnTo>
                    <a:pt x="28" y="1898"/>
                  </a:lnTo>
                  <a:lnTo>
                    <a:pt x="18" y="1919"/>
                  </a:lnTo>
                  <a:lnTo>
                    <a:pt x="14" y="1926"/>
                  </a:lnTo>
                  <a:cubicBezTo>
                    <a:pt x="11" y="1937"/>
                    <a:pt x="4" y="1944"/>
                    <a:pt x="0" y="1954"/>
                  </a:cubicBezTo>
                  <a:cubicBezTo>
                    <a:pt x="242" y="1986"/>
                    <a:pt x="469" y="2129"/>
                    <a:pt x="574" y="2262"/>
                  </a:cubicBezTo>
                  <a:cubicBezTo>
                    <a:pt x="728" y="2455"/>
                    <a:pt x="529" y="2651"/>
                    <a:pt x="371" y="2805"/>
                  </a:cubicBezTo>
                  <a:cubicBezTo>
                    <a:pt x="326" y="2850"/>
                    <a:pt x="284" y="2892"/>
                    <a:pt x="249" y="2934"/>
                  </a:cubicBezTo>
                  <a:cubicBezTo>
                    <a:pt x="203" y="2994"/>
                    <a:pt x="207" y="2997"/>
                    <a:pt x="263" y="3050"/>
                  </a:cubicBezTo>
                  <a:cubicBezTo>
                    <a:pt x="319" y="3088"/>
                    <a:pt x="354" y="3155"/>
                    <a:pt x="361" y="3225"/>
                  </a:cubicBezTo>
                  <a:cubicBezTo>
                    <a:pt x="368" y="3284"/>
                    <a:pt x="410" y="3333"/>
                    <a:pt x="469" y="3351"/>
                  </a:cubicBezTo>
                  <a:cubicBezTo>
                    <a:pt x="474" y="3353"/>
                    <a:pt x="478" y="3354"/>
                    <a:pt x="483" y="3354"/>
                  </a:cubicBezTo>
                  <a:cubicBezTo>
                    <a:pt x="497" y="3354"/>
                    <a:pt x="509" y="3346"/>
                    <a:pt x="515" y="3333"/>
                  </a:cubicBezTo>
                  <a:cubicBezTo>
                    <a:pt x="570" y="3231"/>
                    <a:pt x="653" y="3209"/>
                    <a:pt x="749" y="3209"/>
                  </a:cubicBezTo>
                  <a:cubicBezTo>
                    <a:pt x="782" y="3209"/>
                    <a:pt x="816" y="3212"/>
                    <a:pt x="851" y="3214"/>
                  </a:cubicBezTo>
                  <a:cubicBezTo>
                    <a:pt x="893" y="3214"/>
                    <a:pt x="938" y="3218"/>
                    <a:pt x="991" y="3218"/>
                  </a:cubicBezTo>
                  <a:cubicBezTo>
                    <a:pt x="995" y="3218"/>
                    <a:pt x="1000" y="3217"/>
                    <a:pt x="1004" y="3217"/>
                  </a:cubicBezTo>
                  <a:cubicBezTo>
                    <a:pt x="1051" y="3217"/>
                    <a:pt x="1096" y="3235"/>
                    <a:pt x="1131" y="3267"/>
                  </a:cubicBezTo>
                  <a:lnTo>
                    <a:pt x="1134" y="3267"/>
                  </a:lnTo>
                  <a:lnTo>
                    <a:pt x="1194" y="3221"/>
                  </a:lnTo>
                  <a:lnTo>
                    <a:pt x="1208" y="3214"/>
                  </a:lnTo>
                  <a:lnTo>
                    <a:pt x="1264" y="3172"/>
                  </a:lnTo>
                  <a:lnTo>
                    <a:pt x="1337" y="3120"/>
                  </a:lnTo>
                  <a:cubicBezTo>
                    <a:pt x="1358" y="3106"/>
                    <a:pt x="1379" y="3088"/>
                    <a:pt x="1397" y="3071"/>
                  </a:cubicBezTo>
                  <a:cubicBezTo>
                    <a:pt x="1404" y="3064"/>
                    <a:pt x="1411" y="3057"/>
                    <a:pt x="1421" y="3053"/>
                  </a:cubicBezTo>
                  <a:cubicBezTo>
                    <a:pt x="1488" y="3001"/>
                    <a:pt x="1596" y="2966"/>
                    <a:pt x="1750" y="2952"/>
                  </a:cubicBezTo>
                  <a:lnTo>
                    <a:pt x="1796" y="2948"/>
                  </a:lnTo>
                  <a:lnTo>
                    <a:pt x="1940" y="2948"/>
                  </a:lnTo>
                  <a:cubicBezTo>
                    <a:pt x="1957" y="2945"/>
                    <a:pt x="1971" y="2945"/>
                    <a:pt x="1989" y="2945"/>
                  </a:cubicBezTo>
                  <a:lnTo>
                    <a:pt x="1999" y="2945"/>
                  </a:lnTo>
                  <a:cubicBezTo>
                    <a:pt x="2013" y="2941"/>
                    <a:pt x="2027" y="2938"/>
                    <a:pt x="2041" y="2934"/>
                  </a:cubicBezTo>
                  <a:lnTo>
                    <a:pt x="2045" y="2934"/>
                  </a:lnTo>
                  <a:cubicBezTo>
                    <a:pt x="2059" y="2931"/>
                    <a:pt x="2069" y="2927"/>
                    <a:pt x="2083" y="2924"/>
                  </a:cubicBezTo>
                  <a:lnTo>
                    <a:pt x="2090" y="2917"/>
                  </a:lnTo>
                  <a:cubicBezTo>
                    <a:pt x="2104" y="2913"/>
                    <a:pt x="2118" y="2906"/>
                    <a:pt x="2132" y="2896"/>
                  </a:cubicBezTo>
                  <a:cubicBezTo>
                    <a:pt x="1947" y="2700"/>
                    <a:pt x="1775" y="2546"/>
                    <a:pt x="1712" y="2507"/>
                  </a:cubicBezTo>
                  <a:cubicBezTo>
                    <a:pt x="1617" y="2448"/>
                    <a:pt x="1568" y="2336"/>
                    <a:pt x="1589" y="2227"/>
                  </a:cubicBezTo>
                  <a:cubicBezTo>
                    <a:pt x="1614" y="2073"/>
                    <a:pt x="1729" y="1944"/>
                    <a:pt x="1883" y="1902"/>
                  </a:cubicBezTo>
                  <a:cubicBezTo>
                    <a:pt x="2027" y="1867"/>
                    <a:pt x="2353" y="1643"/>
                    <a:pt x="2566" y="1496"/>
                  </a:cubicBezTo>
                  <a:cubicBezTo>
                    <a:pt x="2675" y="1422"/>
                    <a:pt x="2766" y="1359"/>
                    <a:pt x="2822" y="1327"/>
                  </a:cubicBezTo>
                  <a:cubicBezTo>
                    <a:pt x="2874" y="1296"/>
                    <a:pt x="2888" y="1208"/>
                    <a:pt x="2899" y="1075"/>
                  </a:cubicBezTo>
                  <a:cubicBezTo>
                    <a:pt x="2909" y="953"/>
                    <a:pt x="2920" y="816"/>
                    <a:pt x="2990" y="690"/>
                  </a:cubicBezTo>
                  <a:cubicBezTo>
                    <a:pt x="3060" y="561"/>
                    <a:pt x="3280" y="354"/>
                    <a:pt x="3487" y="183"/>
                  </a:cubicBezTo>
                  <a:lnTo>
                    <a:pt x="3483" y="183"/>
                  </a:lnTo>
                  <a:cubicBezTo>
                    <a:pt x="3469" y="186"/>
                    <a:pt x="3455" y="186"/>
                    <a:pt x="3441" y="186"/>
                  </a:cubicBezTo>
                  <a:lnTo>
                    <a:pt x="3434" y="186"/>
                  </a:lnTo>
                  <a:cubicBezTo>
                    <a:pt x="3427" y="188"/>
                    <a:pt x="3421" y="189"/>
                    <a:pt x="3415" y="189"/>
                  </a:cubicBezTo>
                  <a:cubicBezTo>
                    <a:pt x="3409" y="189"/>
                    <a:pt x="3403" y="188"/>
                    <a:pt x="3396" y="186"/>
                  </a:cubicBezTo>
                  <a:lnTo>
                    <a:pt x="3392" y="186"/>
                  </a:lnTo>
                  <a:cubicBezTo>
                    <a:pt x="3382" y="186"/>
                    <a:pt x="3371" y="183"/>
                    <a:pt x="3361" y="179"/>
                  </a:cubicBezTo>
                  <a:lnTo>
                    <a:pt x="3354" y="179"/>
                  </a:lnTo>
                  <a:cubicBezTo>
                    <a:pt x="3343" y="176"/>
                    <a:pt x="3333" y="172"/>
                    <a:pt x="3322" y="165"/>
                  </a:cubicBezTo>
                  <a:lnTo>
                    <a:pt x="3315" y="165"/>
                  </a:lnTo>
                  <a:cubicBezTo>
                    <a:pt x="3305" y="158"/>
                    <a:pt x="3298" y="155"/>
                    <a:pt x="3287" y="148"/>
                  </a:cubicBezTo>
                  <a:lnTo>
                    <a:pt x="3280" y="144"/>
                  </a:lnTo>
                  <a:cubicBezTo>
                    <a:pt x="3273" y="141"/>
                    <a:pt x="3263" y="134"/>
                    <a:pt x="3256" y="127"/>
                  </a:cubicBezTo>
                  <a:lnTo>
                    <a:pt x="3249" y="123"/>
                  </a:lnTo>
                  <a:lnTo>
                    <a:pt x="3224" y="106"/>
                  </a:lnTo>
                  <a:lnTo>
                    <a:pt x="3221" y="102"/>
                  </a:lnTo>
                  <a:lnTo>
                    <a:pt x="3196" y="81"/>
                  </a:lnTo>
                  <a:cubicBezTo>
                    <a:pt x="3144" y="36"/>
                    <a:pt x="3102" y="1"/>
                    <a:pt x="30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55"/>
            <p:cNvSpPr/>
            <p:nvPr/>
          </p:nvSpPr>
          <p:spPr>
            <a:xfrm>
              <a:off x="7530513" y="2679903"/>
              <a:ext cx="131" cy="26"/>
            </a:xfrm>
            <a:custGeom>
              <a:avLst/>
              <a:gdLst/>
              <a:ahLst/>
              <a:cxnLst/>
              <a:rect l="l" t="t" r="r" b="b"/>
              <a:pathLst>
                <a:path w="5" h="1" extrusionOk="0">
                  <a:moveTo>
                    <a:pt x="4" y="0"/>
                  </a:move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55"/>
            <p:cNvSpPr/>
            <p:nvPr/>
          </p:nvSpPr>
          <p:spPr>
            <a:xfrm>
              <a:off x="7523003" y="2680347"/>
              <a:ext cx="1204" cy="131"/>
            </a:xfrm>
            <a:custGeom>
              <a:avLst/>
              <a:gdLst/>
              <a:ahLst/>
              <a:cxnLst/>
              <a:rect l="l" t="t" r="r" b="b"/>
              <a:pathLst>
                <a:path w="46" h="5" extrusionOk="0">
                  <a:moveTo>
                    <a:pt x="46" y="1"/>
                  </a:moveTo>
                  <a:lnTo>
                    <a:pt x="0" y="4"/>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55"/>
            <p:cNvSpPr/>
            <p:nvPr/>
          </p:nvSpPr>
          <p:spPr>
            <a:xfrm>
              <a:off x="7531611" y="2679432"/>
              <a:ext cx="314" cy="131"/>
            </a:xfrm>
            <a:custGeom>
              <a:avLst/>
              <a:gdLst/>
              <a:ahLst/>
              <a:cxnLst/>
              <a:rect l="l" t="t" r="r" b="b"/>
              <a:pathLst>
                <a:path w="12" h="5" extrusionOk="0">
                  <a:moveTo>
                    <a:pt x="11" y="1"/>
                  </a:moveTo>
                  <a:lnTo>
                    <a:pt x="1" y="4"/>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55"/>
            <p:cNvSpPr/>
            <p:nvPr/>
          </p:nvSpPr>
          <p:spPr>
            <a:xfrm>
              <a:off x="7508795" y="2686130"/>
              <a:ext cx="1491" cy="1125"/>
            </a:xfrm>
            <a:custGeom>
              <a:avLst/>
              <a:gdLst/>
              <a:ahLst/>
              <a:cxnLst/>
              <a:rect l="l" t="t" r="r" b="b"/>
              <a:pathLst>
                <a:path w="57" h="43" extrusionOk="0">
                  <a:moveTo>
                    <a:pt x="57" y="0"/>
                  </a:moveTo>
                  <a:lnTo>
                    <a:pt x="1" y="42"/>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55"/>
            <p:cNvSpPr/>
            <p:nvPr/>
          </p:nvSpPr>
          <p:spPr>
            <a:xfrm>
              <a:off x="7506885" y="2687491"/>
              <a:ext cx="1570" cy="1125"/>
            </a:xfrm>
            <a:custGeom>
              <a:avLst/>
              <a:gdLst/>
              <a:ahLst/>
              <a:cxnLst/>
              <a:rect l="l" t="t" r="r" b="b"/>
              <a:pathLst>
                <a:path w="60" h="43" extrusionOk="0">
                  <a:moveTo>
                    <a:pt x="60" y="1"/>
                  </a:moveTo>
                  <a:lnTo>
                    <a:pt x="0" y="43"/>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55"/>
            <p:cNvSpPr/>
            <p:nvPr/>
          </p:nvSpPr>
          <p:spPr>
            <a:xfrm>
              <a:off x="7512197" y="2682912"/>
              <a:ext cx="2224" cy="1858"/>
            </a:xfrm>
            <a:custGeom>
              <a:avLst/>
              <a:gdLst/>
              <a:ahLst/>
              <a:cxnLst/>
              <a:rect l="l" t="t" r="r" b="b"/>
              <a:pathLst>
                <a:path w="85" h="71" extrusionOk="0">
                  <a:moveTo>
                    <a:pt x="0" y="71"/>
                  </a:moveTo>
                  <a:cubicBezTo>
                    <a:pt x="21" y="53"/>
                    <a:pt x="42" y="39"/>
                    <a:pt x="60" y="22"/>
                  </a:cubicBezTo>
                  <a:cubicBezTo>
                    <a:pt x="67" y="15"/>
                    <a:pt x="74" y="8"/>
                    <a:pt x="84" y="1"/>
                  </a:cubicBezTo>
                  <a:cubicBezTo>
                    <a:pt x="74" y="8"/>
                    <a:pt x="67" y="15"/>
                    <a:pt x="60" y="22"/>
                  </a:cubicBezTo>
                  <a:cubicBezTo>
                    <a:pt x="42" y="39"/>
                    <a:pt x="21" y="53"/>
                    <a:pt x="0" y="7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55"/>
            <p:cNvSpPr/>
            <p:nvPr/>
          </p:nvSpPr>
          <p:spPr>
            <a:xfrm>
              <a:off x="7525279" y="2680164"/>
              <a:ext cx="2695" cy="26"/>
            </a:xfrm>
            <a:custGeom>
              <a:avLst/>
              <a:gdLst/>
              <a:ahLst/>
              <a:cxnLst/>
              <a:rect l="l" t="t" r="r" b="b"/>
              <a:pathLst>
                <a:path w="103" h="1" extrusionOk="0">
                  <a:moveTo>
                    <a:pt x="103"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55"/>
            <p:cNvSpPr/>
            <p:nvPr/>
          </p:nvSpPr>
          <p:spPr>
            <a:xfrm>
              <a:off x="7532894" y="2678804"/>
              <a:ext cx="26" cy="26"/>
            </a:xfrm>
            <a:custGeom>
              <a:avLst/>
              <a:gdLst/>
              <a:ahLst/>
              <a:cxnLst/>
              <a:rect l="l" t="t" r="r" b="b"/>
              <a:pathLst>
                <a:path w="1" h="1" extrusionOk="0">
                  <a:moveTo>
                    <a:pt x="1" y="0"/>
                  </a:move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55"/>
            <p:cNvSpPr/>
            <p:nvPr/>
          </p:nvSpPr>
          <p:spPr>
            <a:xfrm>
              <a:off x="7529152" y="2680164"/>
              <a:ext cx="288" cy="26"/>
            </a:xfrm>
            <a:custGeom>
              <a:avLst/>
              <a:gdLst/>
              <a:ahLst/>
              <a:cxnLst/>
              <a:rect l="l" t="t" r="r" b="b"/>
              <a:pathLst>
                <a:path w="11" h="1" extrusionOk="0">
                  <a:moveTo>
                    <a:pt x="11" y="1"/>
                  </a:move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55"/>
            <p:cNvSpPr/>
            <p:nvPr/>
          </p:nvSpPr>
          <p:spPr>
            <a:xfrm>
              <a:off x="6860186" y="2812698"/>
              <a:ext cx="105001" cy="57828"/>
            </a:xfrm>
            <a:custGeom>
              <a:avLst/>
              <a:gdLst/>
              <a:ahLst/>
              <a:cxnLst/>
              <a:rect l="l" t="t" r="r" b="b"/>
              <a:pathLst>
                <a:path w="4013" h="2210" extrusionOk="0">
                  <a:moveTo>
                    <a:pt x="708" y="0"/>
                  </a:moveTo>
                  <a:cubicBezTo>
                    <a:pt x="694" y="0"/>
                    <a:pt x="679" y="4"/>
                    <a:pt x="666" y="12"/>
                  </a:cubicBezTo>
                  <a:cubicBezTo>
                    <a:pt x="631" y="124"/>
                    <a:pt x="497" y="138"/>
                    <a:pt x="315" y="156"/>
                  </a:cubicBezTo>
                  <a:lnTo>
                    <a:pt x="305" y="156"/>
                  </a:lnTo>
                  <a:cubicBezTo>
                    <a:pt x="277" y="187"/>
                    <a:pt x="245" y="215"/>
                    <a:pt x="214" y="243"/>
                  </a:cubicBezTo>
                  <a:cubicBezTo>
                    <a:pt x="158" y="292"/>
                    <a:pt x="84" y="359"/>
                    <a:pt x="84" y="401"/>
                  </a:cubicBezTo>
                  <a:cubicBezTo>
                    <a:pt x="81" y="485"/>
                    <a:pt x="63" y="565"/>
                    <a:pt x="35" y="642"/>
                  </a:cubicBezTo>
                  <a:cubicBezTo>
                    <a:pt x="18" y="698"/>
                    <a:pt x="4" y="754"/>
                    <a:pt x="0" y="810"/>
                  </a:cubicBezTo>
                  <a:cubicBezTo>
                    <a:pt x="0" y="831"/>
                    <a:pt x="67" y="863"/>
                    <a:pt x="109" y="880"/>
                  </a:cubicBezTo>
                  <a:cubicBezTo>
                    <a:pt x="168" y="905"/>
                    <a:pt x="224" y="940"/>
                    <a:pt x="266" y="989"/>
                  </a:cubicBezTo>
                  <a:cubicBezTo>
                    <a:pt x="284" y="1013"/>
                    <a:pt x="389" y="1048"/>
                    <a:pt x="452" y="1069"/>
                  </a:cubicBezTo>
                  <a:lnTo>
                    <a:pt x="501" y="1083"/>
                  </a:lnTo>
                  <a:cubicBezTo>
                    <a:pt x="610" y="1122"/>
                    <a:pt x="694" y="1157"/>
                    <a:pt x="711" y="1227"/>
                  </a:cubicBezTo>
                  <a:cubicBezTo>
                    <a:pt x="725" y="1272"/>
                    <a:pt x="914" y="1374"/>
                    <a:pt x="1065" y="1395"/>
                  </a:cubicBezTo>
                  <a:cubicBezTo>
                    <a:pt x="1075" y="1395"/>
                    <a:pt x="1086" y="1398"/>
                    <a:pt x="1096" y="1398"/>
                  </a:cubicBezTo>
                  <a:cubicBezTo>
                    <a:pt x="1243" y="1433"/>
                    <a:pt x="1425" y="1570"/>
                    <a:pt x="1523" y="1647"/>
                  </a:cubicBezTo>
                  <a:lnTo>
                    <a:pt x="1548" y="1664"/>
                  </a:lnTo>
                  <a:cubicBezTo>
                    <a:pt x="1554" y="1668"/>
                    <a:pt x="1563" y="1670"/>
                    <a:pt x="1575" y="1670"/>
                  </a:cubicBezTo>
                  <a:cubicBezTo>
                    <a:pt x="1635" y="1670"/>
                    <a:pt x="1757" y="1632"/>
                    <a:pt x="1821" y="1612"/>
                  </a:cubicBezTo>
                  <a:cubicBezTo>
                    <a:pt x="1887" y="1591"/>
                    <a:pt x="1957" y="1573"/>
                    <a:pt x="2027" y="1566"/>
                  </a:cubicBezTo>
                  <a:cubicBezTo>
                    <a:pt x="2174" y="1566"/>
                    <a:pt x="2363" y="1787"/>
                    <a:pt x="2395" y="1917"/>
                  </a:cubicBezTo>
                  <a:cubicBezTo>
                    <a:pt x="2426" y="1948"/>
                    <a:pt x="2598" y="1997"/>
                    <a:pt x="2703" y="2025"/>
                  </a:cubicBezTo>
                  <a:cubicBezTo>
                    <a:pt x="2864" y="2067"/>
                    <a:pt x="3015" y="2109"/>
                    <a:pt x="3085" y="2169"/>
                  </a:cubicBezTo>
                  <a:cubicBezTo>
                    <a:pt x="3117" y="2197"/>
                    <a:pt x="3208" y="2209"/>
                    <a:pt x="3319" y="2209"/>
                  </a:cubicBezTo>
                  <a:cubicBezTo>
                    <a:pt x="3552" y="2209"/>
                    <a:pt x="3875" y="2156"/>
                    <a:pt x="3946" y="2085"/>
                  </a:cubicBezTo>
                  <a:cubicBezTo>
                    <a:pt x="4012" y="2018"/>
                    <a:pt x="3991" y="1899"/>
                    <a:pt x="3970" y="1770"/>
                  </a:cubicBezTo>
                  <a:cubicBezTo>
                    <a:pt x="3960" y="1703"/>
                    <a:pt x="3949" y="1636"/>
                    <a:pt x="3949" y="1570"/>
                  </a:cubicBezTo>
                  <a:lnTo>
                    <a:pt x="3949" y="1538"/>
                  </a:lnTo>
                  <a:lnTo>
                    <a:pt x="3949" y="1531"/>
                  </a:lnTo>
                  <a:cubicBezTo>
                    <a:pt x="3949" y="1531"/>
                    <a:pt x="3949" y="1517"/>
                    <a:pt x="3953" y="1510"/>
                  </a:cubicBezTo>
                  <a:lnTo>
                    <a:pt x="3925" y="1510"/>
                  </a:lnTo>
                  <a:cubicBezTo>
                    <a:pt x="3771" y="1510"/>
                    <a:pt x="3620" y="1486"/>
                    <a:pt x="3473" y="1430"/>
                  </a:cubicBezTo>
                  <a:cubicBezTo>
                    <a:pt x="3393" y="1395"/>
                    <a:pt x="3302" y="1377"/>
                    <a:pt x="3211" y="1377"/>
                  </a:cubicBezTo>
                  <a:cubicBezTo>
                    <a:pt x="3204" y="1378"/>
                    <a:pt x="3198" y="1378"/>
                    <a:pt x="3191" y="1378"/>
                  </a:cubicBezTo>
                  <a:cubicBezTo>
                    <a:pt x="2946" y="1378"/>
                    <a:pt x="2363" y="1141"/>
                    <a:pt x="2111" y="940"/>
                  </a:cubicBezTo>
                  <a:cubicBezTo>
                    <a:pt x="2003" y="852"/>
                    <a:pt x="1817" y="719"/>
                    <a:pt x="1618" y="586"/>
                  </a:cubicBezTo>
                  <a:lnTo>
                    <a:pt x="1569" y="551"/>
                  </a:lnTo>
                  <a:cubicBezTo>
                    <a:pt x="1327" y="383"/>
                    <a:pt x="1086" y="215"/>
                    <a:pt x="991" y="121"/>
                  </a:cubicBezTo>
                  <a:cubicBezTo>
                    <a:pt x="921" y="47"/>
                    <a:pt x="823" y="5"/>
                    <a:pt x="722" y="2"/>
                  </a:cubicBezTo>
                  <a:cubicBezTo>
                    <a:pt x="717" y="1"/>
                    <a:pt x="713" y="0"/>
                    <a:pt x="7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55"/>
            <p:cNvSpPr/>
            <p:nvPr/>
          </p:nvSpPr>
          <p:spPr>
            <a:xfrm>
              <a:off x="6862384" y="2816675"/>
              <a:ext cx="5783" cy="6515"/>
            </a:xfrm>
            <a:custGeom>
              <a:avLst/>
              <a:gdLst/>
              <a:ahLst/>
              <a:cxnLst/>
              <a:rect l="l" t="t" r="r" b="b"/>
              <a:pathLst>
                <a:path w="221" h="249" extrusionOk="0">
                  <a:moveTo>
                    <a:pt x="130" y="91"/>
                  </a:moveTo>
                  <a:cubicBezTo>
                    <a:pt x="74" y="140"/>
                    <a:pt x="0" y="207"/>
                    <a:pt x="0" y="249"/>
                  </a:cubicBezTo>
                  <a:cubicBezTo>
                    <a:pt x="0" y="207"/>
                    <a:pt x="74" y="140"/>
                    <a:pt x="130" y="91"/>
                  </a:cubicBezTo>
                  <a:cubicBezTo>
                    <a:pt x="161" y="63"/>
                    <a:pt x="193" y="32"/>
                    <a:pt x="221" y="0"/>
                  </a:cubicBezTo>
                  <a:lnTo>
                    <a:pt x="221" y="0"/>
                  </a:lnTo>
                  <a:cubicBezTo>
                    <a:pt x="193" y="32"/>
                    <a:pt x="161" y="63"/>
                    <a:pt x="130" y="9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55"/>
            <p:cNvSpPr/>
            <p:nvPr/>
          </p:nvSpPr>
          <p:spPr>
            <a:xfrm>
              <a:off x="6963513" y="2852942"/>
              <a:ext cx="26" cy="759"/>
            </a:xfrm>
            <a:custGeom>
              <a:avLst/>
              <a:gdLst/>
              <a:ahLst/>
              <a:cxnLst/>
              <a:rect l="l" t="t" r="r" b="b"/>
              <a:pathLst>
                <a:path w="1" h="29" extrusionOk="0">
                  <a:moveTo>
                    <a:pt x="0" y="0"/>
                  </a:moveTo>
                  <a:lnTo>
                    <a:pt x="0" y="28"/>
                  </a:lnTo>
                  <a:cubicBezTo>
                    <a:pt x="0" y="18"/>
                    <a:pt x="0"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55"/>
            <p:cNvSpPr/>
            <p:nvPr/>
          </p:nvSpPr>
          <p:spPr>
            <a:xfrm>
              <a:off x="6873269" y="2841036"/>
              <a:ext cx="5547" cy="3768"/>
            </a:xfrm>
            <a:custGeom>
              <a:avLst/>
              <a:gdLst/>
              <a:ahLst/>
              <a:cxnLst/>
              <a:rect l="l" t="t" r="r" b="b"/>
              <a:pathLst>
                <a:path w="212" h="144" extrusionOk="0">
                  <a:moveTo>
                    <a:pt x="1" y="0"/>
                  </a:moveTo>
                  <a:cubicBezTo>
                    <a:pt x="110" y="39"/>
                    <a:pt x="194" y="74"/>
                    <a:pt x="211" y="144"/>
                  </a:cubicBezTo>
                  <a:cubicBezTo>
                    <a:pt x="194" y="74"/>
                    <a:pt x="110" y="39"/>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55"/>
            <p:cNvSpPr/>
            <p:nvPr/>
          </p:nvSpPr>
          <p:spPr>
            <a:xfrm>
              <a:off x="6963591" y="2852105"/>
              <a:ext cx="131" cy="680"/>
            </a:xfrm>
            <a:custGeom>
              <a:avLst/>
              <a:gdLst/>
              <a:ahLst/>
              <a:cxnLst/>
              <a:rect l="l" t="t" r="r" b="b"/>
              <a:pathLst>
                <a:path w="5" h="26" extrusionOk="0">
                  <a:moveTo>
                    <a:pt x="4" y="1"/>
                  </a:moveTo>
                  <a:cubicBezTo>
                    <a:pt x="4" y="8"/>
                    <a:pt x="1" y="15"/>
                    <a:pt x="1" y="25"/>
                  </a:cubicBezTo>
                  <a:cubicBezTo>
                    <a:pt x="4" y="15"/>
                    <a:pt x="4" y="8"/>
                    <a:pt x="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55"/>
            <p:cNvSpPr/>
            <p:nvPr/>
          </p:nvSpPr>
          <p:spPr>
            <a:xfrm>
              <a:off x="6888863" y="2849279"/>
              <a:ext cx="11199" cy="6515"/>
            </a:xfrm>
            <a:custGeom>
              <a:avLst/>
              <a:gdLst/>
              <a:ahLst/>
              <a:cxnLst/>
              <a:rect l="l" t="t" r="r" b="b"/>
              <a:pathLst>
                <a:path w="428" h="249" extrusionOk="0">
                  <a:moveTo>
                    <a:pt x="427" y="249"/>
                  </a:moveTo>
                  <a:cubicBezTo>
                    <a:pt x="326" y="172"/>
                    <a:pt x="147" y="35"/>
                    <a:pt x="0" y="0"/>
                  </a:cubicBezTo>
                  <a:cubicBezTo>
                    <a:pt x="147" y="35"/>
                    <a:pt x="326" y="172"/>
                    <a:pt x="427" y="24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55"/>
            <p:cNvSpPr/>
            <p:nvPr/>
          </p:nvSpPr>
          <p:spPr>
            <a:xfrm>
              <a:off x="7020108" y="2842240"/>
              <a:ext cx="115441" cy="261901"/>
            </a:xfrm>
            <a:custGeom>
              <a:avLst/>
              <a:gdLst/>
              <a:ahLst/>
              <a:cxnLst/>
              <a:rect l="l" t="t" r="r" b="b"/>
              <a:pathLst>
                <a:path w="4412" h="10009" extrusionOk="0">
                  <a:moveTo>
                    <a:pt x="2729" y="1"/>
                  </a:moveTo>
                  <a:cubicBezTo>
                    <a:pt x="2699" y="1"/>
                    <a:pt x="2668" y="9"/>
                    <a:pt x="2640" y="24"/>
                  </a:cubicBezTo>
                  <a:lnTo>
                    <a:pt x="2626" y="35"/>
                  </a:lnTo>
                  <a:lnTo>
                    <a:pt x="2623" y="38"/>
                  </a:lnTo>
                  <a:lnTo>
                    <a:pt x="2605" y="49"/>
                  </a:lnTo>
                  <a:lnTo>
                    <a:pt x="2602" y="49"/>
                  </a:lnTo>
                  <a:lnTo>
                    <a:pt x="2581" y="59"/>
                  </a:lnTo>
                  <a:lnTo>
                    <a:pt x="2577" y="73"/>
                  </a:lnTo>
                  <a:lnTo>
                    <a:pt x="2577" y="77"/>
                  </a:lnTo>
                  <a:lnTo>
                    <a:pt x="2574" y="91"/>
                  </a:lnTo>
                  <a:lnTo>
                    <a:pt x="2574" y="98"/>
                  </a:lnTo>
                  <a:lnTo>
                    <a:pt x="2570" y="112"/>
                  </a:lnTo>
                  <a:lnTo>
                    <a:pt x="2570" y="119"/>
                  </a:lnTo>
                  <a:lnTo>
                    <a:pt x="2567" y="133"/>
                  </a:lnTo>
                  <a:lnTo>
                    <a:pt x="2563" y="140"/>
                  </a:lnTo>
                  <a:lnTo>
                    <a:pt x="2560" y="154"/>
                  </a:lnTo>
                  <a:lnTo>
                    <a:pt x="2556" y="161"/>
                  </a:lnTo>
                  <a:lnTo>
                    <a:pt x="2549" y="178"/>
                  </a:lnTo>
                  <a:lnTo>
                    <a:pt x="2546" y="185"/>
                  </a:lnTo>
                  <a:cubicBezTo>
                    <a:pt x="2542" y="192"/>
                    <a:pt x="2539" y="199"/>
                    <a:pt x="2539" y="206"/>
                  </a:cubicBezTo>
                  <a:lnTo>
                    <a:pt x="2539" y="210"/>
                  </a:lnTo>
                  <a:lnTo>
                    <a:pt x="2528" y="231"/>
                  </a:lnTo>
                  <a:lnTo>
                    <a:pt x="2525" y="238"/>
                  </a:lnTo>
                  <a:lnTo>
                    <a:pt x="2514" y="252"/>
                  </a:lnTo>
                  <a:lnTo>
                    <a:pt x="2511" y="259"/>
                  </a:lnTo>
                  <a:lnTo>
                    <a:pt x="2500" y="273"/>
                  </a:lnTo>
                  <a:lnTo>
                    <a:pt x="2497" y="280"/>
                  </a:lnTo>
                  <a:lnTo>
                    <a:pt x="2486" y="290"/>
                  </a:lnTo>
                  <a:lnTo>
                    <a:pt x="2479" y="297"/>
                  </a:lnTo>
                  <a:lnTo>
                    <a:pt x="2472" y="308"/>
                  </a:lnTo>
                  <a:lnTo>
                    <a:pt x="2465" y="315"/>
                  </a:lnTo>
                  <a:lnTo>
                    <a:pt x="2451" y="325"/>
                  </a:lnTo>
                  <a:lnTo>
                    <a:pt x="2448" y="329"/>
                  </a:lnTo>
                  <a:cubicBezTo>
                    <a:pt x="2441" y="332"/>
                    <a:pt x="2434" y="336"/>
                    <a:pt x="2430" y="339"/>
                  </a:cubicBezTo>
                  <a:cubicBezTo>
                    <a:pt x="2416" y="346"/>
                    <a:pt x="2409" y="357"/>
                    <a:pt x="2406" y="367"/>
                  </a:cubicBezTo>
                  <a:cubicBezTo>
                    <a:pt x="2402" y="385"/>
                    <a:pt x="2395" y="458"/>
                    <a:pt x="2497" y="613"/>
                  </a:cubicBezTo>
                  <a:cubicBezTo>
                    <a:pt x="2521" y="644"/>
                    <a:pt x="2535" y="683"/>
                    <a:pt x="2539" y="721"/>
                  </a:cubicBezTo>
                  <a:cubicBezTo>
                    <a:pt x="2539" y="742"/>
                    <a:pt x="2535" y="760"/>
                    <a:pt x="2525" y="777"/>
                  </a:cubicBezTo>
                  <a:cubicBezTo>
                    <a:pt x="2502" y="812"/>
                    <a:pt x="2464" y="832"/>
                    <a:pt x="2424" y="832"/>
                  </a:cubicBezTo>
                  <a:cubicBezTo>
                    <a:pt x="2416" y="832"/>
                    <a:pt x="2407" y="831"/>
                    <a:pt x="2399" y="830"/>
                  </a:cubicBezTo>
                  <a:cubicBezTo>
                    <a:pt x="2318" y="823"/>
                    <a:pt x="2189" y="770"/>
                    <a:pt x="2147" y="679"/>
                  </a:cubicBezTo>
                  <a:lnTo>
                    <a:pt x="2126" y="679"/>
                  </a:lnTo>
                  <a:lnTo>
                    <a:pt x="2112" y="686"/>
                  </a:lnTo>
                  <a:lnTo>
                    <a:pt x="2094" y="690"/>
                  </a:lnTo>
                  <a:cubicBezTo>
                    <a:pt x="1986" y="742"/>
                    <a:pt x="1884" y="809"/>
                    <a:pt x="1797" y="889"/>
                  </a:cubicBezTo>
                  <a:cubicBezTo>
                    <a:pt x="1755" y="924"/>
                    <a:pt x="1709" y="956"/>
                    <a:pt x="1664" y="984"/>
                  </a:cubicBezTo>
                  <a:cubicBezTo>
                    <a:pt x="1534" y="1075"/>
                    <a:pt x="1450" y="1134"/>
                    <a:pt x="1450" y="1271"/>
                  </a:cubicBezTo>
                  <a:cubicBezTo>
                    <a:pt x="1443" y="1393"/>
                    <a:pt x="1412" y="1512"/>
                    <a:pt x="1363" y="1621"/>
                  </a:cubicBezTo>
                  <a:cubicBezTo>
                    <a:pt x="1317" y="1733"/>
                    <a:pt x="1279" y="1841"/>
                    <a:pt x="1296" y="1925"/>
                  </a:cubicBezTo>
                  <a:cubicBezTo>
                    <a:pt x="1328" y="2055"/>
                    <a:pt x="1247" y="2233"/>
                    <a:pt x="1177" y="2391"/>
                  </a:cubicBezTo>
                  <a:cubicBezTo>
                    <a:pt x="1146" y="2464"/>
                    <a:pt x="1100" y="2566"/>
                    <a:pt x="1104" y="2594"/>
                  </a:cubicBezTo>
                  <a:cubicBezTo>
                    <a:pt x="1111" y="2629"/>
                    <a:pt x="1100" y="2661"/>
                    <a:pt x="1079" y="2682"/>
                  </a:cubicBezTo>
                  <a:cubicBezTo>
                    <a:pt x="1054" y="2707"/>
                    <a:pt x="1017" y="2717"/>
                    <a:pt x="969" y="2717"/>
                  </a:cubicBezTo>
                  <a:cubicBezTo>
                    <a:pt x="902" y="2717"/>
                    <a:pt x="814" y="2697"/>
                    <a:pt x="705" y="2671"/>
                  </a:cubicBezTo>
                  <a:lnTo>
                    <a:pt x="641" y="2657"/>
                  </a:lnTo>
                  <a:cubicBezTo>
                    <a:pt x="634" y="2692"/>
                    <a:pt x="631" y="2752"/>
                    <a:pt x="627" y="2797"/>
                  </a:cubicBezTo>
                  <a:cubicBezTo>
                    <a:pt x="617" y="2927"/>
                    <a:pt x="610" y="3081"/>
                    <a:pt x="554" y="3161"/>
                  </a:cubicBezTo>
                  <a:cubicBezTo>
                    <a:pt x="526" y="3207"/>
                    <a:pt x="515" y="3326"/>
                    <a:pt x="508" y="3420"/>
                  </a:cubicBezTo>
                  <a:cubicBezTo>
                    <a:pt x="508" y="3452"/>
                    <a:pt x="505" y="3487"/>
                    <a:pt x="501" y="3518"/>
                  </a:cubicBezTo>
                  <a:lnTo>
                    <a:pt x="501" y="3522"/>
                  </a:lnTo>
                  <a:cubicBezTo>
                    <a:pt x="491" y="3616"/>
                    <a:pt x="473" y="3700"/>
                    <a:pt x="431" y="3742"/>
                  </a:cubicBezTo>
                  <a:lnTo>
                    <a:pt x="431" y="3746"/>
                  </a:lnTo>
                  <a:cubicBezTo>
                    <a:pt x="428" y="3749"/>
                    <a:pt x="421" y="3753"/>
                    <a:pt x="417" y="3756"/>
                  </a:cubicBezTo>
                  <a:lnTo>
                    <a:pt x="414" y="3756"/>
                  </a:lnTo>
                  <a:cubicBezTo>
                    <a:pt x="410" y="3760"/>
                    <a:pt x="403" y="3760"/>
                    <a:pt x="400" y="3763"/>
                  </a:cubicBezTo>
                  <a:lnTo>
                    <a:pt x="396" y="3763"/>
                  </a:lnTo>
                  <a:cubicBezTo>
                    <a:pt x="393" y="3763"/>
                    <a:pt x="386" y="3767"/>
                    <a:pt x="382" y="3767"/>
                  </a:cubicBezTo>
                  <a:lnTo>
                    <a:pt x="351" y="3767"/>
                  </a:lnTo>
                  <a:cubicBezTo>
                    <a:pt x="340" y="3774"/>
                    <a:pt x="330" y="3784"/>
                    <a:pt x="323" y="3795"/>
                  </a:cubicBezTo>
                  <a:cubicBezTo>
                    <a:pt x="260" y="3872"/>
                    <a:pt x="204" y="4040"/>
                    <a:pt x="183" y="4113"/>
                  </a:cubicBezTo>
                  <a:lnTo>
                    <a:pt x="179" y="4127"/>
                  </a:lnTo>
                  <a:lnTo>
                    <a:pt x="172" y="4152"/>
                  </a:lnTo>
                  <a:lnTo>
                    <a:pt x="151" y="4166"/>
                  </a:lnTo>
                  <a:lnTo>
                    <a:pt x="148" y="4169"/>
                  </a:lnTo>
                  <a:lnTo>
                    <a:pt x="144" y="4169"/>
                  </a:lnTo>
                  <a:lnTo>
                    <a:pt x="137" y="4176"/>
                  </a:lnTo>
                  <a:lnTo>
                    <a:pt x="130" y="4180"/>
                  </a:lnTo>
                  <a:lnTo>
                    <a:pt x="120" y="4190"/>
                  </a:lnTo>
                  <a:lnTo>
                    <a:pt x="109" y="4197"/>
                  </a:lnTo>
                  <a:lnTo>
                    <a:pt x="99" y="4208"/>
                  </a:lnTo>
                  <a:lnTo>
                    <a:pt x="88" y="4215"/>
                  </a:lnTo>
                  <a:lnTo>
                    <a:pt x="71" y="4229"/>
                  </a:lnTo>
                  <a:lnTo>
                    <a:pt x="60" y="4236"/>
                  </a:lnTo>
                  <a:lnTo>
                    <a:pt x="39" y="4253"/>
                  </a:lnTo>
                  <a:lnTo>
                    <a:pt x="29" y="4260"/>
                  </a:lnTo>
                  <a:lnTo>
                    <a:pt x="1" y="4285"/>
                  </a:lnTo>
                  <a:cubicBezTo>
                    <a:pt x="95" y="4460"/>
                    <a:pt x="263" y="4670"/>
                    <a:pt x="459" y="4754"/>
                  </a:cubicBezTo>
                  <a:cubicBezTo>
                    <a:pt x="708" y="4856"/>
                    <a:pt x="932" y="5241"/>
                    <a:pt x="1121" y="5902"/>
                  </a:cubicBezTo>
                  <a:cubicBezTo>
                    <a:pt x="1223" y="6266"/>
                    <a:pt x="1149" y="6634"/>
                    <a:pt x="1034" y="6834"/>
                  </a:cubicBezTo>
                  <a:cubicBezTo>
                    <a:pt x="999" y="6893"/>
                    <a:pt x="1002" y="6914"/>
                    <a:pt x="1002" y="6921"/>
                  </a:cubicBezTo>
                  <a:cubicBezTo>
                    <a:pt x="1009" y="6942"/>
                    <a:pt x="1069" y="6967"/>
                    <a:pt x="1125" y="6991"/>
                  </a:cubicBezTo>
                  <a:cubicBezTo>
                    <a:pt x="1156" y="7005"/>
                    <a:pt x="1195" y="7023"/>
                    <a:pt x="1233" y="7044"/>
                  </a:cubicBezTo>
                  <a:cubicBezTo>
                    <a:pt x="1321" y="7090"/>
                    <a:pt x="1399" y="7113"/>
                    <a:pt x="1468" y="7113"/>
                  </a:cubicBezTo>
                  <a:cubicBezTo>
                    <a:pt x="1556" y="7113"/>
                    <a:pt x="1628" y="7075"/>
                    <a:pt x="1681" y="6998"/>
                  </a:cubicBezTo>
                  <a:cubicBezTo>
                    <a:pt x="1744" y="6918"/>
                    <a:pt x="1814" y="6844"/>
                    <a:pt x="1895" y="6781"/>
                  </a:cubicBezTo>
                  <a:cubicBezTo>
                    <a:pt x="2007" y="6679"/>
                    <a:pt x="2112" y="6588"/>
                    <a:pt x="2133" y="6473"/>
                  </a:cubicBezTo>
                  <a:cubicBezTo>
                    <a:pt x="2136" y="6445"/>
                    <a:pt x="2154" y="6361"/>
                    <a:pt x="2220" y="6347"/>
                  </a:cubicBezTo>
                  <a:lnTo>
                    <a:pt x="2241" y="6347"/>
                  </a:lnTo>
                  <a:cubicBezTo>
                    <a:pt x="2308" y="6347"/>
                    <a:pt x="2360" y="6427"/>
                    <a:pt x="2427" y="6522"/>
                  </a:cubicBezTo>
                  <a:cubicBezTo>
                    <a:pt x="2455" y="6571"/>
                    <a:pt x="2490" y="6616"/>
                    <a:pt x="2525" y="6658"/>
                  </a:cubicBezTo>
                  <a:cubicBezTo>
                    <a:pt x="2651" y="6784"/>
                    <a:pt x="2738" y="7019"/>
                    <a:pt x="2763" y="7306"/>
                  </a:cubicBezTo>
                  <a:cubicBezTo>
                    <a:pt x="2766" y="7338"/>
                    <a:pt x="2770" y="7373"/>
                    <a:pt x="2770" y="7411"/>
                  </a:cubicBezTo>
                  <a:cubicBezTo>
                    <a:pt x="2795" y="7712"/>
                    <a:pt x="2837" y="8265"/>
                    <a:pt x="3026" y="8444"/>
                  </a:cubicBezTo>
                  <a:cubicBezTo>
                    <a:pt x="3288" y="8689"/>
                    <a:pt x="3323" y="9197"/>
                    <a:pt x="3253" y="9379"/>
                  </a:cubicBezTo>
                  <a:cubicBezTo>
                    <a:pt x="3225" y="9445"/>
                    <a:pt x="3257" y="9557"/>
                    <a:pt x="3288" y="9666"/>
                  </a:cubicBezTo>
                  <a:cubicBezTo>
                    <a:pt x="3320" y="9781"/>
                    <a:pt x="3351" y="9904"/>
                    <a:pt x="3330" y="10009"/>
                  </a:cubicBezTo>
                  <a:lnTo>
                    <a:pt x="3341" y="9995"/>
                  </a:lnTo>
                  <a:lnTo>
                    <a:pt x="3344" y="9988"/>
                  </a:lnTo>
                  <a:cubicBezTo>
                    <a:pt x="3351" y="9974"/>
                    <a:pt x="3358" y="9963"/>
                    <a:pt x="3365" y="9949"/>
                  </a:cubicBezTo>
                  <a:lnTo>
                    <a:pt x="3372" y="9942"/>
                  </a:lnTo>
                  <a:lnTo>
                    <a:pt x="3390" y="9907"/>
                  </a:lnTo>
                  <a:lnTo>
                    <a:pt x="3397" y="9893"/>
                  </a:lnTo>
                  <a:cubicBezTo>
                    <a:pt x="3404" y="9879"/>
                    <a:pt x="3411" y="9865"/>
                    <a:pt x="3418" y="9851"/>
                  </a:cubicBezTo>
                  <a:lnTo>
                    <a:pt x="3418" y="9844"/>
                  </a:lnTo>
                  <a:cubicBezTo>
                    <a:pt x="3428" y="9827"/>
                    <a:pt x="3435" y="9809"/>
                    <a:pt x="3442" y="9792"/>
                  </a:cubicBezTo>
                  <a:lnTo>
                    <a:pt x="3449" y="9774"/>
                  </a:lnTo>
                  <a:lnTo>
                    <a:pt x="3467" y="9732"/>
                  </a:lnTo>
                  <a:lnTo>
                    <a:pt x="3474" y="9715"/>
                  </a:lnTo>
                  <a:cubicBezTo>
                    <a:pt x="3484" y="9694"/>
                    <a:pt x="3491" y="9673"/>
                    <a:pt x="3498" y="9652"/>
                  </a:cubicBezTo>
                  <a:lnTo>
                    <a:pt x="3505" y="9641"/>
                  </a:lnTo>
                  <a:cubicBezTo>
                    <a:pt x="3512" y="9624"/>
                    <a:pt x="3519" y="9606"/>
                    <a:pt x="3526" y="9585"/>
                  </a:cubicBezTo>
                  <a:lnTo>
                    <a:pt x="3533" y="9564"/>
                  </a:lnTo>
                  <a:lnTo>
                    <a:pt x="3551" y="9508"/>
                  </a:lnTo>
                  <a:lnTo>
                    <a:pt x="3558" y="9494"/>
                  </a:lnTo>
                  <a:cubicBezTo>
                    <a:pt x="3565" y="9470"/>
                    <a:pt x="3572" y="9445"/>
                    <a:pt x="3582" y="9421"/>
                  </a:cubicBezTo>
                  <a:lnTo>
                    <a:pt x="3586" y="9403"/>
                  </a:lnTo>
                  <a:cubicBezTo>
                    <a:pt x="3593" y="9382"/>
                    <a:pt x="3600" y="9365"/>
                    <a:pt x="3607" y="9344"/>
                  </a:cubicBezTo>
                  <a:lnTo>
                    <a:pt x="3614" y="9319"/>
                  </a:lnTo>
                  <a:cubicBezTo>
                    <a:pt x="3621" y="9295"/>
                    <a:pt x="3628" y="9267"/>
                    <a:pt x="3635" y="9242"/>
                  </a:cubicBezTo>
                  <a:cubicBezTo>
                    <a:pt x="3631" y="9172"/>
                    <a:pt x="3603" y="9109"/>
                    <a:pt x="3558" y="9060"/>
                  </a:cubicBezTo>
                  <a:cubicBezTo>
                    <a:pt x="3498" y="9001"/>
                    <a:pt x="3467" y="8924"/>
                    <a:pt x="3463" y="8839"/>
                  </a:cubicBezTo>
                  <a:cubicBezTo>
                    <a:pt x="3463" y="8671"/>
                    <a:pt x="3463" y="8391"/>
                    <a:pt x="3267" y="8220"/>
                  </a:cubicBezTo>
                  <a:cubicBezTo>
                    <a:pt x="3099" y="8066"/>
                    <a:pt x="2994" y="7870"/>
                    <a:pt x="2998" y="7716"/>
                  </a:cubicBezTo>
                  <a:cubicBezTo>
                    <a:pt x="2994" y="7646"/>
                    <a:pt x="3026" y="7579"/>
                    <a:pt x="3075" y="7537"/>
                  </a:cubicBezTo>
                  <a:cubicBezTo>
                    <a:pt x="3127" y="7492"/>
                    <a:pt x="3120" y="7376"/>
                    <a:pt x="3120" y="7303"/>
                  </a:cubicBezTo>
                  <a:cubicBezTo>
                    <a:pt x="3120" y="7226"/>
                    <a:pt x="3113" y="7177"/>
                    <a:pt x="3155" y="7145"/>
                  </a:cubicBezTo>
                  <a:cubicBezTo>
                    <a:pt x="3169" y="7135"/>
                    <a:pt x="3187" y="7131"/>
                    <a:pt x="3208" y="7131"/>
                  </a:cubicBezTo>
                  <a:cubicBezTo>
                    <a:pt x="3222" y="7107"/>
                    <a:pt x="3232" y="7075"/>
                    <a:pt x="3229" y="7047"/>
                  </a:cubicBezTo>
                  <a:cubicBezTo>
                    <a:pt x="3229" y="7026"/>
                    <a:pt x="3218" y="7005"/>
                    <a:pt x="3197" y="6998"/>
                  </a:cubicBezTo>
                  <a:cubicBezTo>
                    <a:pt x="3187" y="6991"/>
                    <a:pt x="3173" y="6984"/>
                    <a:pt x="3162" y="6974"/>
                  </a:cubicBezTo>
                  <a:cubicBezTo>
                    <a:pt x="3092" y="6914"/>
                    <a:pt x="3099" y="6813"/>
                    <a:pt x="3099" y="6735"/>
                  </a:cubicBezTo>
                  <a:cubicBezTo>
                    <a:pt x="3103" y="6700"/>
                    <a:pt x="3103" y="6665"/>
                    <a:pt x="3096" y="6630"/>
                  </a:cubicBezTo>
                  <a:cubicBezTo>
                    <a:pt x="2973" y="6585"/>
                    <a:pt x="2644" y="6221"/>
                    <a:pt x="2644" y="6074"/>
                  </a:cubicBezTo>
                  <a:cubicBezTo>
                    <a:pt x="2644" y="5983"/>
                    <a:pt x="2700" y="5580"/>
                    <a:pt x="2745" y="5241"/>
                  </a:cubicBezTo>
                  <a:lnTo>
                    <a:pt x="2752" y="5202"/>
                  </a:lnTo>
                  <a:cubicBezTo>
                    <a:pt x="2777" y="5020"/>
                    <a:pt x="2994" y="4975"/>
                    <a:pt x="3120" y="4975"/>
                  </a:cubicBezTo>
                  <a:lnTo>
                    <a:pt x="3145" y="4975"/>
                  </a:lnTo>
                  <a:cubicBezTo>
                    <a:pt x="3149" y="4975"/>
                    <a:pt x="3155" y="4975"/>
                    <a:pt x="3160" y="4975"/>
                  </a:cubicBezTo>
                  <a:cubicBezTo>
                    <a:pt x="3243" y="4975"/>
                    <a:pt x="3418" y="4972"/>
                    <a:pt x="3474" y="4877"/>
                  </a:cubicBezTo>
                  <a:cubicBezTo>
                    <a:pt x="3533" y="4772"/>
                    <a:pt x="3670" y="4726"/>
                    <a:pt x="3792" y="4684"/>
                  </a:cubicBezTo>
                  <a:cubicBezTo>
                    <a:pt x="3855" y="4663"/>
                    <a:pt x="3953" y="4628"/>
                    <a:pt x="3964" y="4603"/>
                  </a:cubicBezTo>
                  <a:cubicBezTo>
                    <a:pt x="3967" y="4596"/>
                    <a:pt x="3971" y="4586"/>
                    <a:pt x="3978" y="4579"/>
                  </a:cubicBezTo>
                  <a:lnTo>
                    <a:pt x="3985" y="4568"/>
                  </a:lnTo>
                  <a:lnTo>
                    <a:pt x="3992" y="4561"/>
                  </a:lnTo>
                  <a:lnTo>
                    <a:pt x="4002" y="4548"/>
                  </a:lnTo>
                  <a:lnTo>
                    <a:pt x="4062" y="4519"/>
                  </a:lnTo>
                  <a:lnTo>
                    <a:pt x="4090" y="4502"/>
                  </a:lnTo>
                  <a:lnTo>
                    <a:pt x="4114" y="4491"/>
                  </a:lnTo>
                  <a:lnTo>
                    <a:pt x="4125" y="4484"/>
                  </a:lnTo>
                  <a:cubicBezTo>
                    <a:pt x="4181" y="4460"/>
                    <a:pt x="4219" y="4442"/>
                    <a:pt x="4226" y="4421"/>
                  </a:cubicBezTo>
                  <a:cubicBezTo>
                    <a:pt x="4226" y="4418"/>
                    <a:pt x="4226" y="4414"/>
                    <a:pt x="4226" y="4411"/>
                  </a:cubicBezTo>
                  <a:cubicBezTo>
                    <a:pt x="4226" y="4400"/>
                    <a:pt x="4226" y="4386"/>
                    <a:pt x="4230" y="4376"/>
                  </a:cubicBezTo>
                  <a:cubicBezTo>
                    <a:pt x="4230" y="4372"/>
                    <a:pt x="4230" y="4369"/>
                    <a:pt x="4233" y="4365"/>
                  </a:cubicBezTo>
                  <a:cubicBezTo>
                    <a:pt x="4237" y="4362"/>
                    <a:pt x="4237" y="4348"/>
                    <a:pt x="4240" y="4337"/>
                  </a:cubicBezTo>
                  <a:lnTo>
                    <a:pt x="4247" y="4323"/>
                  </a:lnTo>
                  <a:cubicBezTo>
                    <a:pt x="4251" y="4313"/>
                    <a:pt x="4254" y="4302"/>
                    <a:pt x="4261" y="4292"/>
                  </a:cubicBezTo>
                  <a:lnTo>
                    <a:pt x="4265" y="4281"/>
                  </a:lnTo>
                  <a:cubicBezTo>
                    <a:pt x="4272" y="4267"/>
                    <a:pt x="4279" y="4253"/>
                    <a:pt x="4286" y="4239"/>
                  </a:cubicBezTo>
                  <a:lnTo>
                    <a:pt x="4293" y="4229"/>
                  </a:lnTo>
                  <a:cubicBezTo>
                    <a:pt x="4300" y="4215"/>
                    <a:pt x="4307" y="4204"/>
                    <a:pt x="4314" y="4194"/>
                  </a:cubicBezTo>
                  <a:lnTo>
                    <a:pt x="4321" y="4180"/>
                  </a:lnTo>
                  <a:lnTo>
                    <a:pt x="4342" y="4148"/>
                  </a:lnTo>
                  <a:lnTo>
                    <a:pt x="4352" y="4134"/>
                  </a:lnTo>
                  <a:lnTo>
                    <a:pt x="4380" y="4096"/>
                  </a:lnTo>
                  <a:lnTo>
                    <a:pt x="4408" y="4054"/>
                  </a:lnTo>
                  <a:lnTo>
                    <a:pt x="4412" y="4050"/>
                  </a:lnTo>
                  <a:lnTo>
                    <a:pt x="4408" y="4050"/>
                  </a:lnTo>
                  <a:lnTo>
                    <a:pt x="4359" y="4071"/>
                  </a:lnTo>
                  <a:cubicBezTo>
                    <a:pt x="4290" y="4098"/>
                    <a:pt x="4232" y="4108"/>
                    <a:pt x="4183" y="4108"/>
                  </a:cubicBezTo>
                  <a:cubicBezTo>
                    <a:pt x="4099" y="4108"/>
                    <a:pt x="4045" y="4078"/>
                    <a:pt x="4016" y="4054"/>
                  </a:cubicBezTo>
                  <a:cubicBezTo>
                    <a:pt x="3946" y="3998"/>
                    <a:pt x="3915" y="3907"/>
                    <a:pt x="3932" y="3819"/>
                  </a:cubicBezTo>
                  <a:cubicBezTo>
                    <a:pt x="3936" y="3795"/>
                    <a:pt x="3929" y="3788"/>
                    <a:pt x="3925" y="3784"/>
                  </a:cubicBezTo>
                  <a:cubicBezTo>
                    <a:pt x="3897" y="3749"/>
                    <a:pt x="3764" y="3749"/>
                    <a:pt x="3694" y="3749"/>
                  </a:cubicBezTo>
                  <a:cubicBezTo>
                    <a:pt x="3691" y="3750"/>
                    <a:pt x="3688" y="3750"/>
                    <a:pt x="3684" y="3750"/>
                  </a:cubicBezTo>
                  <a:cubicBezTo>
                    <a:pt x="3643" y="3750"/>
                    <a:pt x="3608" y="3729"/>
                    <a:pt x="3582" y="3697"/>
                  </a:cubicBezTo>
                  <a:cubicBezTo>
                    <a:pt x="3523" y="3613"/>
                    <a:pt x="3572" y="3473"/>
                    <a:pt x="3617" y="3333"/>
                  </a:cubicBezTo>
                  <a:lnTo>
                    <a:pt x="3631" y="3298"/>
                  </a:lnTo>
                  <a:cubicBezTo>
                    <a:pt x="3638" y="3280"/>
                    <a:pt x="3642" y="3263"/>
                    <a:pt x="3638" y="3245"/>
                  </a:cubicBezTo>
                  <a:cubicBezTo>
                    <a:pt x="3642" y="3231"/>
                    <a:pt x="3635" y="3214"/>
                    <a:pt x="3628" y="3200"/>
                  </a:cubicBezTo>
                  <a:cubicBezTo>
                    <a:pt x="3589" y="3161"/>
                    <a:pt x="3537" y="3140"/>
                    <a:pt x="3481" y="3140"/>
                  </a:cubicBezTo>
                  <a:cubicBezTo>
                    <a:pt x="3407" y="3133"/>
                    <a:pt x="3337" y="3081"/>
                    <a:pt x="3292" y="2986"/>
                  </a:cubicBezTo>
                  <a:cubicBezTo>
                    <a:pt x="3236" y="2878"/>
                    <a:pt x="3208" y="2706"/>
                    <a:pt x="3250" y="2611"/>
                  </a:cubicBezTo>
                  <a:cubicBezTo>
                    <a:pt x="3213" y="2586"/>
                    <a:pt x="3102" y="2560"/>
                    <a:pt x="2999" y="2560"/>
                  </a:cubicBezTo>
                  <a:cubicBezTo>
                    <a:pt x="2943" y="2560"/>
                    <a:pt x="2890" y="2567"/>
                    <a:pt x="2851" y="2587"/>
                  </a:cubicBezTo>
                  <a:cubicBezTo>
                    <a:pt x="2834" y="2596"/>
                    <a:pt x="2799" y="2613"/>
                    <a:pt x="2762" y="2613"/>
                  </a:cubicBezTo>
                  <a:cubicBezTo>
                    <a:pt x="2744" y="2613"/>
                    <a:pt x="2724" y="2609"/>
                    <a:pt x="2707" y="2597"/>
                  </a:cubicBezTo>
                  <a:cubicBezTo>
                    <a:pt x="2651" y="2559"/>
                    <a:pt x="2658" y="2485"/>
                    <a:pt x="2665" y="2419"/>
                  </a:cubicBezTo>
                  <a:cubicBezTo>
                    <a:pt x="2672" y="2373"/>
                    <a:pt x="2672" y="2328"/>
                    <a:pt x="2661" y="2286"/>
                  </a:cubicBezTo>
                  <a:cubicBezTo>
                    <a:pt x="2591" y="2111"/>
                    <a:pt x="2921" y="1656"/>
                    <a:pt x="3127" y="1453"/>
                  </a:cubicBezTo>
                  <a:cubicBezTo>
                    <a:pt x="3162" y="1414"/>
                    <a:pt x="3194" y="1372"/>
                    <a:pt x="3215" y="1327"/>
                  </a:cubicBezTo>
                  <a:cubicBezTo>
                    <a:pt x="3274" y="1197"/>
                    <a:pt x="3264" y="1047"/>
                    <a:pt x="3250" y="889"/>
                  </a:cubicBezTo>
                  <a:cubicBezTo>
                    <a:pt x="3246" y="826"/>
                    <a:pt x="3239" y="763"/>
                    <a:pt x="3239" y="700"/>
                  </a:cubicBezTo>
                  <a:cubicBezTo>
                    <a:pt x="3239" y="497"/>
                    <a:pt x="3190" y="497"/>
                    <a:pt x="3089" y="497"/>
                  </a:cubicBezTo>
                  <a:cubicBezTo>
                    <a:pt x="2900" y="497"/>
                    <a:pt x="2900" y="238"/>
                    <a:pt x="2900" y="129"/>
                  </a:cubicBezTo>
                  <a:cubicBezTo>
                    <a:pt x="2893" y="80"/>
                    <a:pt x="2861" y="42"/>
                    <a:pt x="2816" y="24"/>
                  </a:cubicBezTo>
                  <a:cubicBezTo>
                    <a:pt x="2789" y="9"/>
                    <a:pt x="2759" y="1"/>
                    <a:pt x="2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55"/>
            <p:cNvSpPr/>
            <p:nvPr/>
          </p:nvSpPr>
          <p:spPr>
            <a:xfrm>
              <a:off x="7023405" y="2951878"/>
              <a:ext cx="209" cy="209"/>
            </a:xfrm>
            <a:custGeom>
              <a:avLst/>
              <a:gdLst/>
              <a:ahLst/>
              <a:cxnLst/>
              <a:rect l="l" t="t" r="r" b="b"/>
              <a:pathLst>
                <a:path w="8" h="8" extrusionOk="0">
                  <a:moveTo>
                    <a:pt x="1" y="7"/>
                  </a:moveTo>
                  <a:lnTo>
                    <a:pt x="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55"/>
            <p:cNvSpPr/>
            <p:nvPr/>
          </p:nvSpPr>
          <p:spPr>
            <a:xfrm>
              <a:off x="7024504" y="2950674"/>
              <a:ext cx="26" cy="131"/>
            </a:xfrm>
            <a:custGeom>
              <a:avLst/>
              <a:gdLst/>
              <a:ahLst/>
              <a:cxnLst/>
              <a:rect l="l" t="t" r="r" b="b"/>
              <a:pathLst>
                <a:path w="1" h="5" extrusionOk="0">
                  <a:moveTo>
                    <a:pt x="1" y="1"/>
                  </a:moveTo>
                  <a:lnTo>
                    <a:pt x="1" y="4"/>
                  </a:ln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55"/>
            <p:cNvSpPr/>
            <p:nvPr/>
          </p:nvSpPr>
          <p:spPr>
            <a:xfrm>
              <a:off x="7022410" y="2952506"/>
              <a:ext cx="288" cy="314"/>
            </a:xfrm>
            <a:custGeom>
              <a:avLst/>
              <a:gdLst/>
              <a:ahLst/>
              <a:cxnLst/>
              <a:rect l="l" t="t" r="r" b="b"/>
              <a:pathLst>
                <a:path w="11" h="12" extrusionOk="0">
                  <a:moveTo>
                    <a:pt x="0" y="11"/>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55"/>
            <p:cNvSpPr/>
            <p:nvPr/>
          </p:nvSpPr>
          <p:spPr>
            <a:xfrm>
              <a:off x="7023693" y="2951695"/>
              <a:ext cx="105" cy="105"/>
            </a:xfrm>
            <a:custGeom>
              <a:avLst/>
              <a:gdLst/>
              <a:ahLst/>
              <a:cxnLst/>
              <a:rect l="l" t="t" r="r" b="b"/>
              <a:pathLst>
                <a:path w="4" h="4" extrusionOk="0">
                  <a:moveTo>
                    <a:pt x="0" y="4"/>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55"/>
            <p:cNvSpPr/>
            <p:nvPr/>
          </p:nvSpPr>
          <p:spPr>
            <a:xfrm>
              <a:off x="7022960" y="2952139"/>
              <a:ext cx="288" cy="209"/>
            </a:xfrm>
            <a:custGeom>
              <a:avLst/>
              <a:gdLst/>
              <a:ahLst/>
              <a:cxnLst/>
              <a:rect l="l" t="t" r="r" b="b"/>
              <a:pathLst>
                <a:path w="11" h="8" extrusionOk="0">
                  <a:moveTo>
                    <a:pt x="0" y="8"/>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55"/>
            <p:cNvSpPr/>
            <p:nvPr/>
          </p:nvSpPr>
          <p:spPr>
            <a:xfrm>
              <a:off x="7020841" y="2953526"/>
              <a:ext cx="576" cy="471"/>
            </a:xfrm>
            <a:custGeom>
              <a:avLst/>
              <a:gdLst/>
              <a:ahLst/>
              <a:cxnLst/>
              <a:rect l="l" t="t" r="r" b="b"/>
              <a:pathLst>
                <a:path w="22" h="18" extrusionOk="0">
                  <a:moveTo>
                    <a:pt x="1" y="18"/>
                  </a:move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55"/>
            <p:cNvSpPr/>
            <p:nvPr/>
          </p:nvSpPr>
          <p:spPr>
            <a:xfrm>
              <a:off x="7021678" y="2952977"/>
              <a:ext cx="392" cy="392"/>
            </a:xfrm>
            <a:custGeom>
              <a:avLst/>
              <a:gdLst/>
              <a:ahLst/>
              <a:cxnLst/>
              <a:rect l="l" t="t" r="r" b="b"/>
              <a:pathLst>
                <a:path w="15" h="15" extrusionOk="0">
                  <a:moveTo>
                    <a:pt x="0" y="14"/>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55"/>
            <p:cNvSpPr/>
            <p:nvPr/>
          </p:nvSpPr>
          <p:spPr>
            <a:xfrm>
              <a:off x="7019846" y="2954154"/>
              <a:ext cx="759" cy="759"/>
            </a:xfrm>
            <a:custGeom>
              <a:avLst/>
              <a:gdLst/>
              <a:ahLst/>
              <a:cxnLst/>
              <a:rect l="l" t="t" r="r" b="b"/>
              <a:pathLst>
                <a:path w="29" h="29" extrusionOk="0">
                  <a:moveTo>
                    <a:pt x="0" y="29"/>
                  </a:moveTo>
                  <a:lnTo>
                    <a:pt x="0" y="29"/>
                  </a:lnTo>
                  <a:lnTo>
                    <a:pt x="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55"/>
            <p:cNvSpPr/>
            <p:nvPr/>
          </p:nvSpPr>
          <p:spPr>
            <a:xfrm>
              <a:off x="7024608" y="2941987"/>
              <a:ext cx="3689" cy="8347"/>
            </a:xfrm>
            <a:custGeom>
              <a:avLst/>
              <a:gdLst/>
              <a:ahLst/>
              <a:cxnLst/>
              <a:rect l="l" t="t" r="r" b="b"/>
              <a:pathLst>
                <a:path w="141" h="319" extrusionOk="0">
                  <a:moveTo>
                    <a:pt x="140" y="0"/>
                  </a:moveTo>
                  <a:cubicBezTo>
                    <a:pt x="116" y="30"/>
                    <a:pt x="92" y="74"/>
                    <a:pt x="72" y="121"/>
                  </a:cubicBezTo>
                  <a:lnTo>
                    <a:pt x="72" y="121"/>
                  </a:lnTo>
                  <a:cubicBezTo>
                    <a:pt x="87" y="88"/>
                    <a:pt x="104" y="56"/>
                    <a:pt x="123" y="25"/>
                  </a:cubicBezTo>
                  <a:lnTo>
                    <a:pt x="140" y="0"/>
                  </a:lnTo>
                  <a:close/>
                  <a:moveTo>
                    <a:pt x="72" y="121"/>
                  </a:moveTo>
                  <a:lnTo>
                    <a:pt x="72" y="121"/>
                  </a:lnTo>
                  <a:cubicBezTo>
                    <a:pt x="42" y="185"/>
                    <a:pt x="19" y="252"/>
                    <a:pt x="0" y="319"/>
                  </a:cubicBezTo>
                  <a:cubicBezTo>
                    <a:pt x="13" y="274"/>
                    <a:pt x="39" y="194"/>
                    <a:pt x="72" y="12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55"/>
            <p:cNvSpPr/>
            <p:nvPr/>
          </p:nvSpPr>
          <p:spPr>
            <a:xfrm>
              <a:off x="7033034" y="2934556"/>
              <a:ext cx="26" cy="26"/>
            </a:xfrm>
            <a:custGeom>
              <a:avLst/>
              <a:gdLst/>
              <a:ahLst/>
              <a:cxnLst/>
              <a:rect l="l" t="t" r="r" b="b"/>
              <a:pathLst>
                <a:path w="1" h="1" extrusionOk="0">
                  <a:moveTo>
                    <a:pt x="0"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55"/>
            <p:cNvSpPr/>
            <p:nvPr/>
          </p:nvSpPr>
          <p:spPr>
            <a:xfrm>
              <a:off x="7084422" y="2850456"/>
              <a:ext cx="209" cy="131"/>
            </a:xfrm>
            <a:custGeom>
              <a:avLst/>
              <a:gdLst/>
              <a:ahLst/>
              <a:cxnLst/>
              <a:rect l="l" t="t" r="r" b="b"/>
              <a:pathLst>
                <a:path w="8" h="5" extrusionOk="0">
                  <a:moveTo>
                    <a:pt x="7" y="1"/>
                  </a:moveTo>
                  <a:lnTo>
                    <a:pt x="0"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55"/>
            <p:cNvSpPr/>
            <p:nvPr/>
          </p:nvSpPr>
          <p:spPr>
            <a:xfrm>
              <a:off x="7084867" y="2850011"/>
              <a:ext cx="209" cy="209"/>
            </a:xfrm>
            <a:custGeom>
              <a:avLst/>
              <a:gdLst/>
              <a:ahLst/>
              <a:cxnLst/>
              <a:rect l="l" t="t" r="r" b="b"/>
              <a:pathLst>
                <a:path w="8" h="8" extrusionOk="0">
                  <a:moveTo>
                    <a:pt x="8" y="0"/>
                  </a:moveTo>
                  <a:lnTo>
                    <a:pt x="1"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55"/>
            <p:cNvSpPr/>
            <p:nvPr/>
          </p:nvSpPr>
          <p:spPr>
            <a:xfrm>
              <a:off x="7085599" y="2848912"/>
              <a:ext cx="209" cy="209"/>
            </a:xfrm>
            <a:custGeom>
              <a:avLst/>
              <a:gdLst/>
              <a:ahLst/>
              <a:cxnLst/>
              <a:rect l="l" t="t" r="r" b="b"/>
              <a:pathLst>
                <a:path w="8" h="8" extrusionOk="0">
                  <a:moveTo>
                    <a:pt x="8" y="0"/>
                  </a:moveTo>
                  <a:lnTo>
                    <a:pt x="1"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55"/>
            <p:cNvSpPr/>
            <p:nvPr/>
          </p:nvSpPr>
          <p:spPr>
            <a:xfrm>
              <a:off x="7083951" y="2850823"/>
              <a:ext cx="209" cy="209"/>
            </a:xfrm>
            <a:custGeom>
              <a:avLst/>
              <a:gdLst/>
              <a:ahLst/>
              <a:cxnLst/>
              <a:rect l="l" t="t" r="r" b="b"/>
              <a:pathLst>
                <a:path w="8" h="8" extrusionOk="0">
                  <a:moveTo>
                    <a:pt x="8" y="1"/>
                  </a:moveTo>
                  <a:lnTo>
                    <a:pt x="1"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55"/>
            <p:cNvSpPr/>
            <p:nvPr/>
          </p:nvSpPr>
          <p:spPr>
            <a:xfrm>
              <a:off x="7085233" y="2849462"/>
              <a:ext cx="209" cy="209"/>
            </a:xfrm>
            <a:custGeom>
              <a:avLst/>
              <a:gdLst/>
              <a:ahLst/>
              <a:cxnLst/>
              <a:rect l="l" t="t" r="r" b="b"/>
              <a:pathLst>
                <a:path w="8" h="8" extrusionOk="0">
                  <a:moveTo>
                    <a:pt x="8" y="0"/>
                  </a:moveTo>
                  <a:lnTo>
                    <a:pt x="1"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55"/>
            <p:cNvSpPr/>
            <p:nvPr/>
          </p:nvSpPr>
          <p:spPr>
            <a:xfrm>
              <a:off x="7085966" y="2848363"/>
              <a:ext cx="131" cy="209"/>
            </a:xfrm>
            <a:custGeom>
              <a:avLst/>
              <a:gdLst/>
              <a:ahLst/>
              <a:cxnLst/>
              <a:rect l="l" t="t" r="r" b="b"/>
              <a:pathLst>
                <a:path w="5" h="8" extrusionOk="0">
                  <a:moveTo>
                    <a:pt x="4" y="0"/>
                  </a:moveTo>
                  <a:lnTo>
                    <a:pt x="1"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55"/>
            <p:cNvSpPr/>
            <p:nvPr/>
          </p:nvSpPr>
          <p:spPr>
            <a:xfrm>
              <a:off x="7074715" y="2860556"/>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5"/>
            <p:cNvSpPr/>
            <p:nvPr/>
          </p:nvSpPr>
          <p:spPr>
            <a:xfrm>
              <a:off x="7034394" y="2915689"/>
              <a:ext cx="2041" cy="9655"/>
            </a:xfrm>
            <a:custGeom>
              <a:avLst/>
              <a:gdLst/>
              <a:ahLst/>
              <a:cxnLst/>
              <a:rect l="l" t="t" r="r" b="b"/>
              <a:pathLst>
                <a:path w="78" h="369" extrusionOk="0">
                  <a:moveTo>
                    <a:pt x="78" y="1"/>
                  </a:moveTo>
                  <a:cubicBezTo>
                    <a:pt x="67" y="134"/>
                    <a:pt x="57" y="284"/>
                    <a:pt x="1" y="368"/>
                  </a:cubicBezTo>
                  <a:cubicBezTo>
                    <a:pt x="57" y="284"/>
                    <a:pt x="67" y="134"/>
                    <a:pt x="78"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55"/>
            <p:cNvSpPr/>
            <p:nvPr/>
          </p:nvSpPr>
          <p:spPr>
            <a:xfrm>
              <a:off x="7029632" y="2941254"/>
              <a:ext cx="209" cy="26"/>
            </a:xfrm>
            <a:custGeom>
              <a:avLst/>
              <a:gdLst/>
              <a:ahLst/>
              <a:cxnLst/>
              <a:rect l="l" t="t" r="r" b="b"/>
              <a:pathLst>
                <a:path w="8" h="1" extrusionOk="0">
                  <a:moveTo>
                    <a:pt x="8" y="0"/>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55"/>
            <p:cNvSpPr/>
            <p:nvPr/>
          </p:nvSpPr>
          <p:spPr>
            <a:xfrm>
              <a:off x="7085966" y="2861289"/>
              <a:ext cx="392" cy="1387"/>
            </a:xfrm>
            <a:custGeom>
              <a:avLst/>
              <a:gdLst/>
              <a:ahLst/>
              <a:cxnLst/>
              <a:rect l="l" t="t" r="r" b="b"/>
              <a:pathLst>
                <a:path w="15" h="53" extrusionOk="0">
                  <a:moveTo>
                    <a:pt x="15" y="0"/>
                  </a:moveTo>
                  <a:cubicBezTo>
                    <a:pt x="15" y="18"/>
                    <a:pt x="11" y="39"/>
                    <a:pt x="1" y="53"/>
                  </a:cubicBezTo>
                  <a:cubicBezTo>
                    <a:pt x="11" y="39"/>
                    <a:pt x="15" y="18"/>
                    <a:pt x="15"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5"/>
            <p:cNvSpPr/>
            <p:nvPr/>
          </p:nvSpPr>
          <p:spPr>
            <a:xfrm>
              <a:off x="7075160" y="2860269"/>
              <a:ext cx="392" cy="131"/>
            </a:xfrm>
            <a:custGeom>
              <a:avLst/>
              <a:gdLst/>
              <a:ahLst/>
              <a:cxnLst/>
              <a:rect l="l" t="t" r="r" b="b"/>
              <a:pathLst>
                <a:path w="15" h="5" extrusionOk="0">
                  <a:moveTo>
                    <a:pt x="15" y="1"/>
                  </a:moveTo>
                  <a:lnTo>
                    <a:pt x="1"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55"/>
            <p:cNvSpPr/>
            <p:nvPr/>
          </p:nvSpPr>
          <p:spPr>
            <a:xfrm>
              <a:off x="7087614" y="2844229"/>
              <a:ext cx="26" cy="209"/>
            </a:xfrm>
            <a:custGeom>
              <a:avLst/>
              <a:gdLst/>
              <a:ahLst/>
              <a:cxnLst/>
              <a:rect l="l" t="t" r="r" b="b"/>
              <a:pathLst>
                <a:path w="1" h="8" extrusionOk="0">
                  <a:moveTo>
                    <a:pt x="1" y="1"/>
                  </a:moveTo>
                  <a:lnTo>
                    <a:pt x="1"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55"/>
            <p:cNvSpPr/>
            <p:nvPr/>
          </p:nvSpPr>
          <p:spPr>
            <a:xfrm>
              <a:off x="7087719" y="2843862"/>
              <a:ext cx="26" cy="26"/>
            </a:xfrm>
            <a:custGeom>
              <a:avLst/>
              <a:gdLst/>
              <a:ahLst/>
              <a:cxnLst/>
              <a:rect l="l" t="t" r="r" b="b"/>
              <a:pathLst>
                <a:path w="1" h="1" extrusionOk="0">
                  <a:moveTo>
                    <a:pt x="0"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5"/>
            <p:cNvSpPr/>
            <p:nvPr/>
          </p:nvSpPr>
          <p:spPr>
            <a:xfrm>
              <a:off x="7031202" y="2940417"/>
              <a:ext cx="26" cy="131"/>
            </a:xfrm>
            <a:custGeom>
              <a:avLst/>
              <a:gdLst/>
              <a:ahLst/>
              <a:cxnLst/>
              <a:rect l="l" t="t" r="r" b="b"/>
              <a:pathLst>
                <a:path w="1" h="5" extrusionOk="0">
                  <a:moveTo>
                    <a:pt x="0" y="1"/>
                  </a:moveTo>
                  <a:lnTo>
                    <a:pt x="0"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5"/>
            <p:cNvSpPr/>
            <p:nvPr/>
          </p:nvSpPr>
          <p:spPr>
            <a:xfrm>
              <a:off x="7087431" y="2844700"/>
              <a:ext cx="26" cy="209"/>
            </a:xfrm>
            <a:custGeom>
              <a:avLst/>
              <a:gdLst/>
              <a:ahLst/>
              <a:cxnLst/>
              <a:rect l="l" t="t" r="r" b="b"/>
              <a:pathLst>
                <a:path w="1" h="8" extrusionOk="0">
                  <a:moveTo>
                    <a:pt x="1" y="0"/>
                  </a:moveTo>
                  <a:lnTo>
                    <a:pt x="1"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5"/>
            <p:cNvSpPr/>
            <p:nvPr/>
          </p:nvSpPr>
          <p:spPr>
            <a:xfrm>
              <a:off x="7086332" y="2847813"/>
              <a:ext cx="26" cy="26"/>
            </a:xfrm>
            <a:custGeom>
              <a:avLst/>
              <a:gdLst/>
              <a:ahLst/>
              <a:cxnLst/>
              <a:rect l="l" t="t" r="r" b="b"/>
              <a:pathLst>
                <a:path w="1" h="1" extrusionOk="0">
                  <a:moveTo>
                    <a:pt x="1" y="0"/>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5"/>
            <p:cNvSpPr/>
            <p:nvPr/>
          </p:nvSpPr>
          <p:spPr>
            <a:xfrm>
              <a:off x="7030182" y="2941071"/>
              <a:ext cx="131" cy="26"/>
            </a:xfrm>
            <a:custGeom>
              <a:avLst/>
              <a:gdLst/>
              <a:ahLst/>
              <a:cxnLst/>
              <a:rect l="l" t="t" r="r" b="b"/>
              <a:pathLst>
                <a:path w="5" h="1" extrusionOk="0">
                  <a:moveTo>
                    <a:pt x="4" y="0"/>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55"/>
            <p:cNvSpPr/>
            <p:nvPr/>
          </p:nvSpPr>
          <p:spPr>
            <a:xfrm>
              <a:off x="7087353" y="2845249"/>
              <a:ext cx="26" cy="209"/>
            </a:xfrm>
            <a:custGeom>
              <a:avLst/>
              <a:gdLst/>
              <a:ahLst/>
              <a:cxnLst/>
              <a:rect l="l" t="t" r="r" b="b"/>
              <a:pathLst>
                <a:path w="1" h="8" extrusionOk="0">
                  <a:moveTo>
                    <a:pt x="0" y="0"/>
                  </a:moveTo>
                  <a:lnTo>
                    <a:pt x="0"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55"/>
            <p:cNvSpPr/>
            <p:nvPr/>
          </p:nvSpPr>
          <p:spPr>
            <a:xfrm>
              <a:off x="7086620" y="2846976"/>
              <a:ext cx="105" cy="209"/>
            </a:xfrm>
            <a:custGeom>
              <a:avLst/>
              <a:gdLst/>
              <a:ahLst/>
              <a:cxnLst/>
              <a:rect l="l" t="t" r="r" b="b"/>
              <a:pathLst>
                <a:path w="4" h="8" extrusionOk="0">
                  <a:moveTo>
                    <a:pt x="4" y="1"/>
                  </a:moveTo>
                  <a:lnTo>
                    <a:pt x="0"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55"/>
            <p:cNvSpPr/>
            <p:nvPr/>
          </p:nvSpPr>
          <p:spPr>
            <a:xfrm>
              <a:off x="7086882" y="2846348"/>
              <a:ext cx="131" cy="209"/>
            </a:xfrm>
            <a:custGeom>
              <a:avLst/>
              <a:gdLst/>
              <a:ahLst/>
              <a:cxnLst/>
              <a:rect l="l" t="t" r="r" b="b"/>
              <a:pathLst>
                <a:path w="5" h="8" extrusionOk="0">
                  <a:moveTo>
                    <a:pt x="4" y="0"/>
                  </a:moveTo>
                  <a:lnTo>
                    <a:pt x="1"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55"/>
            <p:cNvSpPr/>
            <p:nvPr/>
          </p:nvSpPr>
          <p:spPr>
            <a:xfrm>
              <a:off x="7087065" y="2845799"/>
              <a:ext cx="131" cy="209"/>
            </a:xfrm>
            <a:custGeom>
              <a:avLst/>
              <a:gdLst/>
              <a:ahLst/>
              <a:cxnLst/>
              <a:rect l="l" t="t" r="r" b="b"/>
              <a:pathLst>
                <a:path w="5" h="8" extrusionOk="0">
                  <a:moveTo>
                    <a:pt x="4" y="0"/>
                  </a:moveTo>
                  <a:lnTo>
                    <a:pt x="1"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55"/>
            <p:cNvSpPr/>
            <p:nvPr/>
          </p:nvSpPr>
          <p:spPr>
            <a:xfrm>
              <a:off x="7030731" y="2940783"/>
              <a:ext cx="131" cy="26"/>
            </a:xfrm>
            <a:custGeom>
              <a:avLst/>
              <a:gdLst/>
              <a:ahLst/>
              <a:cxnLst/>
              <a:rect l="l" t="t" r="r" b="b"/>
              <a:pathLst>
                <a:path w="5" h="1" extrusionOk="0">
                  <a:moveTo>
                    <a:pt x="4" y="1"/>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55"/>
            <p:cNvSpPr/>
            <p:nvPr/>
          </p:nvSpPr>
          <p:spPr>
            <a:xfrm>
              <a:off x="7028271" y="2941254"/>
              <a:ext cx="837" cy="759"/>
            </a:xfrm>
            <a:custGeom>
              <a:avLst/>
              <a:gdLst/>
              <a:ahLst/>
              <a:cxnLst/>
              <a:rect l="l" t="t" r="r" b="b"/>
              <a:pathLst>
                <a:path w="32" h="29" extrusionOk="0">
                  <a:moveTo>
                    <a:pt x="32" y="0"/>
                  </a:moveTo>
                  <a:cubicBezTo>
                    <a:pt x="25" y="4"/>
                    <a:pt x="21" y="4"/>
                    <a:pt x="21" y="7"/>
                  </a:cubicBezTo>
                  <a:lnTo>
                    <a:pt x="0" y="28"/>
                  </a:lnTo>
                  <a:cubicBezTo>
                    <a:pt x="11" y="18"/>
                    <a:pt x="18" y="11"/>
                    <a:pt x="32"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55"/>
            <p:cNvSpPr/>
            <p:nvPr/>
          </p:nvSpPr>
          <p:spPr>
            <a:xfrm>
              <a:off x="7075814" y="2860190"/>
              <a:ext cx="392" cy="26"/>
            </a:xfrm>
            <a:custGeom>
              <a:avLst/>
              <a:gdLst/>
              <a:ahLst/>
              <a:cxnLst/>
              <a:rect l="l" t="t" r="r" b="b"/>
              <a:pathLst>
                <a:path w="15" h="1" extrusionOk="0">
                  <a:moveTo>
                    <a:pt x="0" y="0"/>
                  </a:moveTo>
                  <a:cubicBezTo>
                    <a:pt x="4" y="0"/>
                    <a:pt x="7" y="0"/>
                    <a:pt x="14" y="0"/>
                  </a:cubicBezTo>
                  <a:lnTo>
                    <a:pt x="14" y="0"/>
                  </a:lnTo>
                  <a:cubicBezTo>
                    <a:pt x="7" y="0"/>
                    <a:pt x="4" y="0"/>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5"/>
            <p:cNvSpPr/>
            <p:nvPr/>
          </p:nvSpPr>
          <p:spPr>
            <a:xfrm>
              <a:off x="7027722" y="2941437"/>
              <a:ext cx="1125" cy="1204"/>
            </a:xfrm>
            <a:custGeom>
              <a:avLst/>
              <a:gdLst/>
              <a:ahLst/>
              <a:cxnLst/>
              <a:rect l="l" t="t" r="r" b="b"/>
              <a:pathLst>
                <a:path w="43" h="46" extrusionOk="0">
                  <a:moveTo>
                    <a:pt x="42" y="0"/>
                  </a:moveTo>
                  <a:lnTo>
                    <a:pt x="42" y="0"/>
                  </a:lnTo>
                  <a:cubicBezTo>
                    <a:pt x="25" y="14"/>
                    <a:pt x="11" y="28"/>
                    <a:pt x="0" y="46"/>
                  </a:cubicBezTo>
                  <a:lnTo>
                    <a:pt x="21" y="25"/>
                  </a:lnTo>
                  <a:lnTo>
                    <a:pt x="21" y="21"/>
                  </a:lnTo>
                  <a:lnTo>
                    <a:pt x="42"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5"/>
            <p:cNvSpPr/>
            <p:nvPr/>
          </p:nvSpPr>
          <p:spPr>
            <a:xfrm>
              <a:off x="6978165" y="2846348"/>
              <a:ext cx="38855" cy="19651"/>
            </a:xfrm>
            <a:custGeom>
              <a:avLst/>
              <a:gdLst/>
              <a:ahLst/>
              <a:cxnLst/>
              <a:rect l="l" t="t" r="r" b="b"/>
              <a:pathLst>
                <a:path w="1485" h="751" extrusionOk="0">
                  <a:moveTo>
                    <a:pt x="564" y="0"/>
                  </a:moveTo>
                  <a:cubicBezTo>
                    <a:pt x="530" y="0"/>
                    <a:pt x="503" y="12"/>
                    <a:pt x="477" y="32"/>
                  </a:cubicBezTo>
                  <a:cubicBezTo>
                    <a:pt x="438" y="60"/>
                    <a:pt x="400" y="81"/>
                    <a:pt x="358" y="98"/>
                  </a:cubicBezTo>
                  <a:cubicBezTo>
                    <a:pt x="242" y="137"/>
                    <a:pt x="151" y="228"/>
                    <a:pt x="109" y="343"/>
                  </a:cubicBezTo>
                  <a:cubicBezTo>
                    <a:pt x="102" y="364"/>
                    <a:pt x="91" y="385"/>
                    <a:pt x="81" y="406"/>
                  </a:cubicBezTo>
                  <a:lnTo>
                    <a:pt x="74" y="424"/>
                  </a:lnTo>
                  <a:cubicBezTo>
                    <a:pt x="67" y="438"/>
                    <a:pt x="60" y="452"/>
                    <a:pt x="53" y="466"/>
                  </a:cubicBezTo>
                  <a:lnTo>
                    <a:pt x="42" y="487"/>
                  </a:lnTo>
                  <a:cubicBezTo>
                    <a:pt x="35" y="498"/>
                    <a:pt x="28" y="512"/>
                    <a:pt x="21" y="522"/>
                  </a:cubicBezTo>
                  <a:lnTo>
                    <a:pt x="7" y="543"/>
                  </a:lnTo>
                  <a:lnTo>
                    <a:pt x="0" y="554"/>
                  </a:lnTo>
                  <a:cubicBezTo>
                    <a:pt x="14" y="575"/>
                    <a:pt x="32" y="592"/>
                    <a:pt x="56" y="606"/>
                  </a:cubicBezTo>
                  <a:lnTo>
                    <a:pt x="63" y="606"/>
                  </a:lnTo>
                  <a:cubicBezTo>
                    <a:pt x="68" y="606"/>
                    <a:pt x="73" y="606"/>
                    <a:pt x="78" y="606"/>
                  </a:cubicBezTo>
                  <a:cubicBezTo>
                    <a:pt x="128" y="606"/>
                    <a:pt x="176" y="623"/>
                    <a:pt x="221" y="652"/>
                  </a:cubicBezTo>
                  <a:cubicBezTo>
                    <a:pt x="267" y="676"/>
                    <a:pt x="313" y="700"/>
                    <a:pt x="367" y="700"/>
                  </a:cubicBezTo>
                  <a:cubicBezTo>
                    <a:pt x="383" y="700"/>
                    <a:pt x="400" y="698"/>
                    <a:pt x="417" y="694"/>
                  </a:cubicBezTo>
                  <a:cubicBezTo>
                    <a:pt x="431" y="690"/>
                    <a:pt x="445" y="687"/>
                    <a:pt x="456" y="687"/>
                  </a:cubicBezTo>
                  <a:lnTo>
                    <a:pt x="505" y="687"/>
                  </a:lnTo>
                  <a:cubicBezTo>
                    <a:pt x="515" y="687"/>
                    <a:pt x="529" y="687"/>
                    <a:pt x="540" y="690"/>
                  </a:cubicBezTo>
                  <a:lnTo>
                    <a:pt x="547" y="690"/>
                  </a:lnTo>
                  <a:cubicBezTo>
                    <a:pt x="561" y="690"/>
                    <a:pt x="571" y="694"/>
                    <a:pt x="585" y="697"/>
                  </a:cubicBezTo>
                  <a:lnTo>
                    <a:pt x="589" y="697"/>
                  </a:lnTo>
                  <a:lnTo>
                    <a:pt x="624" y="704"/>
                  </a:lnTo>
                  <a:lnTo>
                    <a:pt x="631" y="708"/>
                  </a:lnTo>
                  <a:lnTo>
                    <a:pt x="669" y="718"/>
                  </a:lnTo>
                  <a:cubicBezTo>
                    <a:pt x="722" y="740"/>
                    <a:pt x="778" y="751"/>
                    <a:pt x="835" y="751"/>
                  </a:cubicBezTo>
                  <a:cubicBezTo>
                    <a:pt x="869" y="751"/>
                    <a:pt x="902" y="747"/>
                    <a:pt x="935" y="739"/>
                  </a:cubicBezTo>
                  <a:cubicBezTo>
                    <a:pt x="992" y="725"/>
                    <a:pt x="1051" y="718"/>
                    <a:pt x="1109" y="718"/>
                  </a:cubicBezTo>
                  <a:cubicBezTo>
                    <a:pt x="1156" y="718"/>
                    <a:pt x="1202" y="723"/>
                    <a:pt x="1247" y="732"/>
                  </a:cubicBezTo>
                  <a:cubicBezTo>
                    <a:pt x="1293" y="737"/>
                    <a:pt x="1327" y="740"/>
                    <a:pt x="1354" y="740"/>
                  </a:cubicBezTo>
                  <a:cubicBezTo>
                    <a:pt x="1399" y="740"/>
                    <a:pt x="1420" y="731"/>
                    <a:pt x="1436" y="704"/>
                  </a:cubicBezTo>
                  <a:cubicBezTo>
                    <a:pt x="1485" y="617"/>
                    <a:pt x="1422" y="403"/>
                    <a:pt x="1366" y="291"/>
                  </a:cubicBezTo>
                  <a:lnTo>
                    <a:pt x="1359" y="270"/>
                  </a:lnTo>
                  <a:lnTo>
                    <a:pt x="1341" y="231"/>
                  </a:lnTo>
                  <a:lnTo>
                    <a:pt x="1369" y="217"/>
                  </a:lnTo>
                  <a:lnTo>
                    <a:pt x="1394" y="203"/>
                  </a:lnTo>
                  <a:lnTo>
                    <a:pt x="1390" y="203"/>
                  </a:lnTo>
                  <a:cubicBezTo>
                    <a:pt x="1380" y="193"/>
                    <a:pt x="1366" y="182"/>
                    <a:pt x="1352" y="175"/>
                  </a:cubicBezTo>
                  <a:lnTo>
                    <a:pt x="1348" y="172"/>
                  </a:lnTo>
                  <a:cubicBezTo>
                    <a:pt x="1334" y="165"/>
                    <a:pt x="1324" y="161"/>
                    <a:pt x="1313" y="154"/>
                  </a:cubicBezTo>
                  <a:lnTo>
                    <a:pt x="1310" y="154"/>
                  </a:lnTo>
                  <a:cubicBezTo>
                    <a:pt x="1299" y="151"/>
                    <a:pt x="1289" y="144"/>
                    <a:pt x="1275" y="140"/>
                  </a:cubicBezTo>
                  <a:lnTo>
                    <a:pt x="1271" y="140"/>
                  </a:lnTo>
                  <a:cubicBezTo>
                    <a:pt x="1261" y="140"/>
                    <a:pt x="1250" y="137"/>
                    <a:pt x="1240" y="133"/>
                  </a:cubicBezTo>
                  <a:lnTo>
                    <a:pt x="1173" y="133"/>
                  </a:lnTo>
                  <a:lnTo>
                    <a:pt x="1145" y="137"/>
                  </a:lnTo>
                  <a:lnTo>
                    <a:pt x="1142" y="137"/>
                  </a:lnTo>
                  <a:lnTo>
                    <a:pt x="1114" y="144"/>
                  </a:lnTo>
                  <a:cubicBezTo>
                    <a:pt x="1086" y="151"/>
                    <a:pt x="1058" y="154"/>
                    <a:pt x="1030" y="154"/>
                  </a:cubicBezTo>
                  <a:cubicBezTo>
                    <a:pt x="970" y="154"/>
                    <a:pt x="910" y="139"/>
                    <a:pt x="855" y="112"/>
                  </a:cubicBezTo>
                  <a:cubicBezTo>
                    <a:pt x="708" y="34"/>
                    <a:pt x="624"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5"/>
            <p:cNvSpPr/>
            <p:nvPr/>
          </p:nvSpPr>
          <p:spPr>
            <a:xfrm>
              <a:off x="6993550" y="2864481"/>
              <a:ext cx="942" cy="314"/>
            </a:xfrm>
            <a:custGeom>
              <a:avLst/>
              <a:gdLst/>
              <a:ahLst/>
              <a:cxnLst/>
              <a:rect l="l" t="t" r="r" b="b"/>
              <a:pathLst>
                <a:path w="36" h="12" extrusionOk="0">
                  <a:moveTo>
                    <a:pt x="36" y="1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5"/>
            <p:cNvSpPr/>
            <p:nvPr/>
          </p:nvSpPr>
          <p:spPr>
            <a:xfrm>
              <a:off x="6991352" y="2864220"/>
              <a:ext cx="942" cy="105"/>
            </a:xfrm>
            <a:custGeom>
              <a:avLst/>
              <a:gdLst/>
              <a:ahLst/>
              <a:cxnLst/>
              <a:rect l="l" t="t" r="r" b="b"/>
              <a:pathLst>
                <a:path w="36" h="4" extrusionOk="0">
                  <a:moveTo>
                    <a:pt x="1" y="0"/>
                  </a:moveTo>
                  <a:cubicBezTo>
                    <a:pt x="11" y="0"/>
                    <a:pt x="25" y="4"/>
                    <a:pt x="36" y="4"/>
                  </a:cubicBezTo>
                  <a:cubicBezTo>
                    <a:pt x="25" y="0"/>
                    <a:pt x="11" y="0"/>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5"/>
            <p:cNvSpPr/>
            <p:nvPr/>
          </p:nvSpPr>
          <p:spPr>
            <a:xfrm>
              <a:off x="6994754" y="2864848"/>
              <a:ext cx="942" cy="314"/>
            </a:xfrm>
            <a:custGeom>
              <a:avLst/>
              <a:gdLst/>
              <a:ahLst/>
              <a:cxnLst/>
              <a:rect l="l" t="t" r="r" b="b"/>
              <a:pathLst>
                <a:path w="36" h="12" extrusionOk="0">
                  <a:moveTo>
                    <a:pt x="35" y="1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5"/>
            <p:cNvSpPr/>
            <p:nvPr/>
          </p:nvSpPr>
          <p:spPr>
            <a:xfrm>
              <a:off x="6990358" y="2864220"/>
              <a:ext cx="759" cy="26"/>
            </a:xfrm>
            <a:custGeom>
              <a:avLst/>
              <a:gdLst/>
              <a:ahLst/>
              <a:cxnLst/>
              <a:rect l="l" t="t" r="r" b="b"/>
              <a:pathLst>
                <a:path w="29" h="1" extrusionOk="0">
                  <a:moveTo>
                    <a:pt x="0" y="0"/>
                  </a:moveTo>
                  <a:lnTo>
                    <a:pt x="28" y="0"/>
                  </a:lnTo>
                  <a:cubicBezTo>
                    <a:pt x="18" y="0"/>
                    <a:pt x="11"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5"/>
            <p:cNvSpPr/>
            <p:nvPr/>
          </p:nvSpPr>
          <p:spPr>
            <a:xfrm>
              <a:off x="7013253" y="2852026"/>
              <a:ext cx="759" cy="1308"/>
            </a:xfrm>
            <a:custGeom>
              <a:avLst/>
              <a:gdLst/>
              <a:ahLst/>
              <a:cxnLst/>
              <a:rect l="l" t="t" r="r" b="b"/>
              <a:pathLst>
                <a:path w="29" h="50" extrusionOk="0">
                  <a:moveTo>
                    <a:pt x="18" y="49"/>
                  </a:moveTo>
                  <a:lnTo>
                    <a:pt x="0" y="11"/>
                  </a:lnTo>
                  <a:lnTo>
                    <a:pt x="28" y="0"/>
                  </a:lnTo>
                  <a:lnTo>
                    <a:pt x="0"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5"/>
            <p:cNvSpPr/>
            <p:nvPr/>
          </p:nvSpPr>
          <p:spPr>
            <a:xfrm>
              <a:off x="6979814" y="2862100"/>
              <a:ext cx="4056" cy="1230"/>
            </a:xfrm>
            <a:custGeom>
              <a:avLst/>
              <a:gdLst/>
              <a:ahLst/>
              <a:cxnLst/>
              <a:rect l="l" t="t" r="r" b="b"/>
              <a:pathLst>
                <a:path w="155" h="47" extrusionOk="0">
                  <a:moveTo>
                    <a:pt x="0" y="1"/>
                  </a:moveTo>
                  <a:cubicBezTo>
                    <a:pt x="56" y="1"/>
                    <a:pt x="109" y="15"/>
                    <a:pt x="154" y="46"/>
                  </a:cubicBezTo>
                  <a:cubicBezTo>
                    <a:pt x="109" y="15"/>
                    <a:pt x="56"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5"/>
            <p:cNvSpPr/>
            <p:nvPr/>
          </p:nvSpPr>
          <p:spPr>
            <a:xfrm>
              <a:off x="6989076" y="2864298"/>
              <a:ext cx="1020" cy="209"/>
            </a:xfrm>
            <a:custGeom>
              <a:avLst/>
              <a:gdLst/>
              <a:ahLst/>
              <a:cxnLst/>
              <a:rect l="l" t="t" r="r" b="b"/>
              <a:pathLst>
                <a:path w="39" h="8" extrusionOk="0">
                  <a:moveTo>
                    <a:pt x="39" y="1"/>
                  </a:moveTo>
                  <a:cubicBezTo>
                    <a:pt x="28" y="1"/>
                    <a:pt x="14" y="4"/>
                    <a:pt x="0" y="8"/>
                  </a:cubicBezTo>
                  <a:cubicBezTo>
                    <a:pt x="14" y="4"/>
                    <a:pt x="28" y="1"/>
                    <a:pt x="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5"/>
            <p:cNvSpPr/>
            <p:nvPr/>
          </p:nvSpPr>
          <p:spPr>
            <a:xfrm>
              <a:off x="6992373" y="2864298"/>
              <a:ext cx="1125" cy="209"/>
            </a:xfrm>
            <a:custGeom>
              <a:avLst/>
              <a:gdLst/>
              <a:ahLst/>
              <a:cxnLst/>
              <a:rect l="l" t="t" r="r" b="b"/>
              <a:pathLst>
                <a:path w="43" h="8" extrusionOk="0">
                  <a:moveTo>
                    <a:pt x="42" y="8"/>
                  </a:moveTo>
                  <a:cubicBezTo>
                    <a:pt x="28" y="4"/>
                    <a:pt x="14" y="1"/>
                    <a:pt x="0" y="1"/>
                  </a:cubicBezTo>
                  <a:cubicBezTo>
                    <a:pt x="14" y="1"/>
                    <a:pt x="28" y="4"/>
                    <a:pt x="42" y="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5"/>
            <p:cNvSpPr/>
            <p:nvPr/>
          </p:nvSpPr>
          <p:spPr>
            <a:xfrm>
              <a:off x="7158443" y="2921734"/>
              <a:ext cx="100317" cy="213624"/>
            </a:xfrm>
            <a:custGeom>
              <a:avLst/>
              <a:gdLst/>
              <a:ahLst/>
              <a:cxnLst/>
              <a:rect l="l" t="t" r="r" b="b"/>
              <a:pathLst>
                <a:path w="3834" h="8164" extrusionOk="0">
                  <a:moveTo>
                    <a:pt x="1702" y="1"/>
                  </a:moveTo>
                  <a:cubicBezTo>
                    <a:pt x="1653" y="1"/>
                    <a:pt x="1488" y="106"/>
                    <a:pt x="1400" y="214"/>
                  </a:cubicBezTo>
                  <a:cubicBezTo>
                    <a:pt x="1390" y="232"/>
                    <a:pt x="1376" y="246"/>
                    <a:pt x="1369" y="263"/>
                  </a:cubicBezTo>
                  <a:cubicBezTo>
                    <a:pt x="1327" y="337"/>
                    <a:pt x="1278" y="356"/>
                    <a:pt x="1231" y="356"/>
                  </a:cubicBezTo>
                  <a:cubicBezTo>
                    <a:pt x="1200" y="356"/>
                    <a:pt x="1170" y="347"/>
                    <a:pt x="1145" y="340"/>
                  </a:cubicBezTo>
                  <a:cubicBezTo>
                    <a:pt x="1122" y="331"/>
                    <a:pt x="1098" y="327"/>
                    <a:pt x="1073" y="327"/>
                  </a:cubicBezTo>
                  <a:cubicBezTo>
                    <a:pt x="1040" y="327"/>
                    <a:pt x="1007" y="335"/>
                    <a:pt x="977" y="351"/>
                  </a:cubicBezTo>
                  <a:cubicBezTo>
                    <a:pt x="929" y="377"/>
                    <a:pt x="881" y="387"/>
                    <a:pt x="836" y="387"/>
                  </a:cubicBezTo>
                  <a:cubicBezTo>
                    <a:pt x="764" y="387"/>
                    <a:pt x="697" y="362"/>
                    <a:pt x="641" y="340"/>
                  </a:cubicBezTo>
                  <a:cubicBezTo>
                    <a:pt x="587" y="320"/>
                    <a:pt x="560" y="312"/>
                    <a:pt x="546" y="312"/>
                  </a:cubicBezTo>
                  <a:cubicBezTo>
                    <a:pt x="534" y="312"/>
                    <a:pt x="530" y="318"/>
                    <a:pt x="525" y="326"/>
                  </a:cubicBezTo>
                  <a:cubicBezTo>
                    <a:pt x="489" y="393"/>
                    <a:pt x="435" y="413"/>
                    <a:pt x="382" y="413"/>
                  </a:cubicBezTo>
                  <a:cubicBezTo>
                    <a:pt x="353" y="413"/>
                    <a:pt x="324" y="407"/>
                    <a:pt x="298" y="400"/>
                  </a:cubicBezTo>
                  <a:lnTo>
                    <a:pt x="270" y="393"/>
                  </a:lnTo>
                  <a:lnTo>
                    <a:pt x="245" y="386"/>
                  </a:lnTo>
                  <a:cubicBezTo>
                    <a:pt x="199" y="370"/>
                    <a:pt x="169" y="362"/>
                    <a:pt x="147" y="362"/>
                  </a:cubicBezTo>
                  <a:cubicBezTo>
                    <a:pt x="130" y="362"/>
                    <a:pt x="118" y="368"/>
                    <a:pt x="109" y="379"/>
                  </a:cubicBezTo>
                  <a:cubicBezTo>
                    <a:pt x="95" y="396"/>
                    <a:pt x="84" y="410"/>
                    <a:pt x="70" y="424"/>
                  </a:cubicBezTo>
                  <a:lnTo>
                    <a:pt x="53" y="438"/>
                  </a:lnTo>
                  <a:cubicBezTo>
                    <a:pt x="42" y="445"/>
                    <a:pt x="32" y="456"/>
                    <a:pt x="21" y="463"/>
                  </a:cubicBezTo>
                  <a:lnTo>
                    <a:pt x="11" y="470"/>
                  </a:lnTo>
                  <a:lnTo>
                    <a:pt x="0" y="473"/>
                  </a:lnTo>
                  <a:lnTo>
                    <a:pt x="18" y="491"/>
                  </a:lnTo>
                  <a:lnTo>
                    <a:pt x="35" y="512"/>
                  </a:lnTo>
                  <a:lnTo>
                    <a:pt x="49" y="529"/>
                  </a:lnTo>
                  <a:lnTo>
                    <a:pt x="67" y="550"/>
                  </a:lnTo>
                  <a:lnTo>
                    <a:pt x="77" y="564"/>
                  </a:lnTo>
                  <a:lnTo>
                    <a:pt x="95" y="585"/>
                  </a:lnTo>
                  <a:lnTo>
                    <a:pt x="105" y="599"/>
                  </a:lnTo>
                  <a:cubicBezTo>
                    <a:pt x="109" y="606"/>
                    <a:pt x="112" y="613"/>
                    <a:pt x="119" y="620"/>
                  </a:cubicBezTo>
                  <a:lnTo>
                    <a:pt x="126" y="634"/>
                  </a:lnTo>
                  <a:cubicBezTo>
                    <a:pt x="130" y="641"/>
                    <a:pt x="133" y="648"/>
                    <a:pt x="137" y="655"/>
                  </a:cubicBezTo>
                  <a:cubicBezTo>
                    <a:pt x="140" y="662"/>
                    <a:pt x="140" y="666"/>
                    <a:pt x="144" y="673"/>
                  </a:cubicBezTo>
                  <a:cubicBezTo>
                    <a:pt x="147" y="680"/>
                    <a:pt x="147" y="687"/>
                    <a:pt x="151" y="694"/>
                  </a:cubicBezTo>
                  <a:cubicBezTo>
                    <a:pt x="151" y="697"/>
                    <a:pt x="154" y="701"/>
                    <a:pt x="154" y="708"/>
                  </a:cubicBezTo>
                  <a:cubicBezTo>
                    <a:pt x="154" y="718"/>
                    <a:pt x="158" y="729"/>
                    <a:pt x="158" y="739"/>
                  </a:cubicBezTo>
                  <a:cubicBezTo>
                    <a:pt x="158" y="778"/>
                    <a:pt x="210" y="827"/>
                    <a:pt x="263" y="876"/>
                  </a:cubicBezTo>
                  <a:cubicBezTo>
                    <a:pt x="343" y="953"/>
                    <a:pt x="434" y="1037"/>
                    <a:pt x="434" y="1156"/>
                  </a:cubicBezTo>
                  <a:cubicBezTo>
                    <a:pt x="434" y="1201"/>
                    <a:pt x="487" y="1257"/>
                    <a:pt x="567" y="1299"/>
                  </a:cubicBezTo>
                  <a:cubicBezTo>
                    <a:pt x="634" y="1337"/>
                    <a:pt x="703" y="1353"/>
                    <a:pt x="746" y="1353"/>
                  </a:cubicBezTo>
                  <a:cubicBezTo>
                    <a:pt x="764" y="1353"/>
                    <a:pt x="777" y="1350"/>
                    <a:pt x="784" y="1345"/>
                  </a:cubicBezTo>
                  <a:cubicBezTo>
                    <a:pt x="848" y="1301"/>
                    <a:pt x="938" y="1267"/>
                    <a:pt x="1024" y="1267"/>
                  </a:cubicBezTo>
                  <a:cubicBezTo>
                    <a:pt x="1061" y="1267"/>
                    <a:pt x="1098" y="1274"/>
                    <a:pt x="1131" y="1289"/>
                  </a:cubicBezTo>
                  <a:cubicBezTo>
                    <a:pt x="1183" y="1313"/>
                    <a:pt x="1250" y="1366"/>
                    <a:pt x="1267" y="1492"/>
                  </a:cubicBezTo>
                  <a:cubicBezTo>
                    <a:pt x="1278" y="1569"/>
                    <a:pt x="1309" y="1642"/>
                    <a:pt x="1358" y="1702"/>
                  </a:cubicBezTo>
                  <a:cubicBezTo>
                    <a:pt x="1411" y="1762"/>
                    <a:pt x="1442" y="1839"/>
                    <a:pt x="1442" y="1919"/>
                  </a:cubicBezTo>
                  <a:cubicBezTo>
                    <a:pt x="1442" y="2063"/>
                    <a:pt x="1302" y="2087"/>
                    <a:pt x="1201" y="2105"/>
                  </a:cubicBezTo>
                  <a:cubicBezTo>
                    <a:pt x="1099" y="2122"/>
                    <a:pt x="1040" y="2136"/>
                    <a:pt x="1019" y="2185"/>
                  </a:cubicBezTo>
                  <a:cubicBezTo>
                    <a:pt x="1019" y="2189"/>
                    <a:pt x="1019" y="2192"/>
                    <a:pt x="1019" y="2196"/>
                  </a:cubicBezTo>
                  <a:cubicBezTo>
                    <a:pt x="1033" y="2245"/>
                    <a:pt x="1239" y="2364"/>
                    <a:pt x="1313" y="2406"/>
                  </a:cubicBezTo>
                  <a:cubicBezTo>
                    <a:pt x="1488" y="2507"/>
                    <a:pt x="1614" y="2581"/>
                    <a:pt x="1614" y="2679"/>
                  </a:cubicBezTo>
                  <a:cubicBezTo>
                    <a:pt x="1614" y="2738"/>
                    <a:pt x="1677" y="2822"/>
                    <a:pt x="1740" y="2903"/>
                  </a:cubicBezTo>
                  <a:cubicBezTo>
                    <a:pt x="1800" y="2976"/>
                    <a:pt x="1849" y="3057"/>
                    <a:pt x="1887" y="3141"/>
                  </a:cubicBezTo>
                  <a:cubicBezTo>
                    <a:pt x="1915" y="3207"/>
                    <a:pt x="1999" y="3295"/>
                    <a:pt x="2076" y="3379"/>
                  </a:cubicBezTo>
                  <a:cubicBezTo>
                    <a:pt x="2185" y="3491"/>
                    <a:pt x="2297" y="3606"/>
                    <a:pt x="2339" y="3732"/>
                  </a:cubicBezTo>
                  <a:cubicBezTo>
                    <a:pt x="2384" y="3859"/>
                    <a:pt x="2510" y="3936"/>
                    <a:pt x="2622" y="4013"/>
                  </a:cubicBezTo>
                  <a:cubicBezTo>
                    <a:pt x="2678" y="4044"/>
                    <a:pt x="2727" y="4083"/>
                    <a:pt x="2776" y="4125"/>
                  </a:cubicBezTo>
                  <a:cubicBezTo>
                    <a:pt x="2906" y="4254"/>
                    <a:pt x="2930" y="4534"/>
                    <a:pt x="2895" y="4737"/>
                  </a:cubicBezTo>
                  <a:cubicBezTo>
                    <a:pt x="2885" y="4804"/>
                    <a:pt x="2881" y="4874"/>
                    <a:pt x="2881" y="4944"/>
                  </a:cubicBezTo>
                  <a:cubicBezTo>
                    <a:pt x="2881" y="5003"/>
                    <a:pt x="2885" y="5063"/>
                    <a:pt x="2892" y="5122"/>
                  </a:cubicBezTo>
                  <a:lnTo>
                    <a:pt x="2892" y="5129"/>
                  </a:lnTo>
                  <a:cubicBezTo>
                    <a:pt x="2892" y="5140"/>
                    <a:pt x="2895" y="5150"/>
                    <a:pt x="2899" y="5161"/>
                  </a:cubicBezTo>
                  <a:cubicBezTo>
                    <a:pt x="2902" y="5196"/>
                    <a:pt x="2909" y="5227"/>
                    <a:pt x="2920" y="5262"/>
                  </a:cubicBezTo>
                  <a:cubicBezTo>
                    <a:pt x="2934" y="5318"/>
                    <a:pt x="2951" y="5374"/>
                    <a:pt x="2972" y="5430"/>
                  </a:cubicBezTo>
                  <a:lnTo>
                    <a:pt x="2972" y="5434"/>
                  </a:lnTo>
                  <a:cubicBezTo>
                    <a:pt x="2979" y="5448"/>
                    <a:pt x="2986" y="5462"/>
                    <a:pt x="2993" y="5476"/>
                  </a:cubicBezTo>
                  <a:lnTo>
                    <a:pt x="3000" y="5490"/>
                  </a:lnTo>
                  <a:cubicBezTo>
                    <a:pt x="3007" y="5500"/>
                    <a:pt x="3014" y="5514"/>
                    <a:pt x="3021" y="5525"/>
                  </a:cubicBezTo>
                  <a:lnTo>
                    <a:pt x="3028" y="5539"/>
                  </a:lnTo>
                  <a:cubicBezTo>
                    <a:pt x="3039" y="5556"/>
                    <a:pt x="3046" y="5570"/>
                    <a:pt x="3056" y="5588"/>
                  </a:cubicBezTo>
                  <a:cubicBezTo>
                    <a:pt x="3070" y="5602"/>
                    <a:pt x="3077" y="5619"/>
                    <a:pt x="3088" y="5637"/>
                  </a:cubicBezTo>
                  <a:cubicBezTo>
                    <a:pt x="3179" y="5819"/>
                    <a:pt x="3081" y="5956"/>
                    <a:pt x="2962" y="6057"/>
                  </a:cubicBezTo>
                  <a:lnTo>
                    <a:pt x="2948" y="6071"/>
                  </a:lnTo>
                  <a:cubicBezTo>
                    <a:pt x="2930" y="6082"/>
                    <a:pt x="2913" y="6096"/>
                    <a:pt x="2899" y="6110"/>
                  </a:cubicBezTo>
                  <a:cubicBezTo>
                    <a:pt x="2881" y="6120"/>
                    <a:pt x="2853" y="6141"/>
                    <a:pt x="2832" y="6155"/>
                  </a:cubicBezTo>
                  <a:cubicBezTo>
                    <a:pt x="2776" y="6190"/>
                    <a:pt x="2720" y="6236"/>
                    <a:pt x="2675" y="6285"/>
                  </a:cubicBezTo>
                  <a:cubicBezTo>
                    <a:pt x="2643" y="6327"/>
                    <a:pt x="2619" y="6372"/>
                    <a:pt x="2601" y="6418"/>
                  </a:cubicBezTo>
                  <a:cubicBezTo>
                    <a:pt x="2547" y="6545"/>
                    <a:pt x="2487" y="6645"/>
                    <a:pt x="2310" y="6645"/>
                  </a:cubicBezTo>
                  <a:cubicBezTo>
                    <a:pt x="2258" y="6645"/>
                    <a:pt x="2196" y="6636"/>
                    <a:pt x="2122" y="6617"/>
                  </a:cubicBezTo>
                  <a:cubicBezTo>
                    <a:pt x="2090" y="6610"/>
                    <a:pt x="2062" y="6607"/>
                    <a:pt x="2034" y="6603"/>
                  </a:cubicBezTo>
                  <a:lnTo>
                    <a:pt x="2034" y="6603"/>
                  </a:lnTo>
                  <a:cubicBezTo>
                    <a:pt x="2052" y="6656"/>
                    <a:pt x="2076" y="6705"/>
                    <a:pt x="2108" y="6754"/>
                  </a:cubicBezTo>
                  <a:cubicBezTo>
                    <a:pt x="2174" y="6873"/>
                    <a:pt x="2237" y="6985"/>
                    <a:pt x="2195" y="7069"/>
                  </a:cubicBezTo>
                  <a:cubicBezTo>
                    <a:pt x="2167" y="7126"/>
                    <a:pt x="2109" y="7145"/>
                    <a:pt x="2037" y="7145"/>
                  </a:cubicBezTo>
                  <a:cubicBezTo>
                    <a:pt x="1959" y="7145"/>
                    <a:pt x="1863" y="7122"/>
                    <a:pt x="1768" y="7100"/>
                  </a:cubicBezTo>
                  <a:cubicBezTo>
                    <a:pt x="1705" y="7083"/>
                    <a:pt x="1642" y="7072"/>
                    <a:pt x="1575" y="7065"/>
                  </a:cubicBezTo>
                  <a:cubicBezTo>
                    <a:pt x="1575" y="7069"/>
                    <a:pt x="1575" y="7072"/>
                    <a:pt x="1572" y="7076"/>
                  </a:cubicBezTo>
                  <a:lnTo>
                    <a:pt x="1572" y="7079"/>
                  </a:lnTo>
                  <a:lnTo>
                    <a:pt x="1572" y="7090"/>
                  </a:lnTo>
                  <a:lnTo>
                    <a:pt x="1568" y="7093"/>
                  </a:lnTo>
                  <a:lnTo>
                    <a:pt x="1565" y="7100"/>
                  </a:lnTo>
                  <a:lnTo>
                    <a:pt x="1561" y="7107"/>
                  </a:lnTo>
                  <a:lnTo>
                    <a:pt x="1558" y="7114"/>
                  </a:lnTo>
                  <a:lnTo>
                    <a:pt x="1554" y="7121"/>
                  </a:lnTo>
                  <a:lnTo>
                    <a:pt x="1547" y="7128"/>
                  </a:lnTo>
                  <a:lnTo>
                    <a:pt x="1544" y="7135"/>
                  </a:lnTo>
                  <a:lnTo>
                    <a:pt x="1537" y="7146"/>
                  </a:lnTo>
                  <a:lnTo>
                    <a:pt x="1530" y="7153"/>
                  </a:lnTo>
                  <a:lnTo>
                    <a:pt x="1523" y="7160"/>
                  </a:lnTo>
                  <a:lnTo>
                    <a:pt x="1516" y="7170"/>
                  </a:lnTo>
                  <a:lnTo>
                    <a:pt x="1505" y="7177"/>
                  </a:lnTo>
                  <a:lnTo>
                    <a:pt x="1495" y="7184"/>
                  </a:lnTo>
                  <a:lnTo>
                    <a:pt x="1481" y="7198"/>
                  </a:lnTo>
                  <a:lnTo>
                    <a:pt x="1467" y="7209"/>
                  </a:lnTo>
                  <a:lnTo>
                    <a:pt x="1449" y="7223"/>
                  </a:lnTo>
                  <a:lnTo>
                    <a:pt x="1439" y="7230"/>
                  </a:lnTo>
                  <a:lnTo>
                    <a:pt x="1421" y="7240"/>
                  </a:lnTo>
                  <a:lnTo>
                    <a:pt x="1407" y="7251"/>
                  </a:lnTo>
                  <a:lnTo>
                    <a:pt x="1390" y="7261"/>
                  </a:lnTo>
                  <a:lnTo>
                    <a:pt x="1372" y="7272"/>
                  </a:lnTo>
                  <a:lnTo>
                    <a:pt x="1355" y="7282"/>
                  </a:lnTo>
                  <a:lnTo>
                    <a:pt x="1337" y="7293"/>
                  </a:lnTo>
                  <a:lnTo>
                    <a:pt x="1316" y="7307"/>
                  </a:lnTo>
                  <a:lnTo>
                    <a:pt x="1295" y="7317"/>
                  </a:lnTo>
                  <a:lnTo>
                    <a:pt x="1288" y="7321"/>
                  </a:lnTo>
                  <a:cubicBezTo>
                    <a:pt x="1327" y="7352"/>
                    <a:pt x="1365" y="7377"/>
                    <a:pt x="1407" y="7401"/>
                  </a:cubicBezTo>
                  <a:lnTo>
                    <a:pt x="1456" y="7429"/>
                  </a:lnTo>
                  <a:cubicBezTo>
                    <a:pt x="1488" y="7450"/>
                    <a:pt x="1509" y="7478"/>
                    <a:pt x="1516" y="7513"/>
                  </a:cubicBezTo>
                  <a:cubicBezTo>
                    <a:pt x="1530" y="7576"/>
                    <a:pt x="1491" y="7632"/>
                    <a:pt x="1442" y="7695"/>
                  </a:cubicBezTo>
                  <a:cubicBezTo>
                    <a:pt x="1390" y="7769"/>
                    <a:pt x="1330" y="7853"/>
                    <a:pt x="1334" y="7962"/>
                  </a:cubicBezTo>
                  <a:cubicBezTo>
                    <a:pt x="1337" y="8081"/>
                    <a:pt x="1386" y="8147"/>
                    <a:pt x="1435" y="8161"/>
                  </a:cubicBezTo>
                  <a:cubicBezTo>
                    <a:pt x="1440" y="8163"/>
                    <a:pt x="1445" y="8164"/>
                    <a:pt x="1450" y="8164"/>
                  </a:cubicBezTo>
                  <a:cubicBezTo>
                    <a:pt x="1463" y="8164"/>
                    <a:pt x="1478" y="8157"/>
                    <a:pt x="1488" y="8144"/>
                  </a:cubicBezTo>
                  <a:cubicBezTo>
                    <a:pt x="1565" y="8032"/>
                    <a:pt x="1873" y="7786"/>
                    <a:pt x="2013" y="7741"/>
                  </a:cubicBezTo>
                  <a:cubicBezTo>
                    <a:pt x="2024" y="7737"/>
                    <a:pt x="2027" y="7734"/>
                    <a:pt x="2031" y="7681"/>
                  </a:cubicBezTo>
                  <a:cubicBezTo>
                    <a:pt x="2024" y="7636"/>
                    <a:pt x="2038" y="7590"/>
                    <a:pt x="2069" y="7555"/>
                  </a:cubicBezTo>
                  <a:cubicBezTo>
                    <a:pt x="2092" y="7538"/>
                    <a:pt x="2120" y="7526"/>
                    <a:pt x="2149" y="7526"/>
                  </a:cubicBezTo>
                  <a:cubicBezTo>
                    <a:pt x="2155" y="7526"/>
                    <a:pt x="2161" y="7526"/>
                    <a:pt x="2167" y="7527"/>
                  </a:cubicBezTo>
                  <a:cubicBezTo>
                    <a:pt x="2185" y="7527"/>
                    <a:pt x="2192" y="7524"/>
                    <a:pt x="2209" y="7422"/>
                  </a:cubicBezTo>
                  <a:cubicBezTo>
                    <a:pt x="2213" y="7370"/>
                    <a:pt x="2230" y="7317"/>
                    <a:pt x="2251" y="7268"/>
                  </a:cubicBezTo>
                  <a:cubicBezTo>
                    <a:pt x="2299" y="7183"/>
                    <a:pt x="2364" y="7164"/>
                    <a:pt x="2441" y="7164"/>
                  </a:cubicBezTo>
                  <a:cubicBezTo>
                    <a:pt x="2472" y="7164"/>
                    <a:pt x="2504" y="7167"/>
                    <a:pt x="2538" y="7170"/>
                  </a:cubicBezTo>
                  <a:cubicBezTo>
                    <a:pt x="2573" y="7174"/>
                    <a:pt x="2608" y="7177"/>
                    <a:pt x="2654" y="7177"/>
                  </a:cubicBezTo>
                  <a:lnTo>
                    <a:pt x="2661" y="7177"/>
                  </a:lnTo>
                  <a:cubicBezTo>
                    <a:pt x="2822" y="7177"/>
                    <a:pt x="3070" y="7020"/>
                    <a:pt x="3308" y="6866"/>
                  </a:cubicBezTo>
                  <a:lnTo>
                    <a:pt x="3357" y="6834"/>
                  </a:lnTo>
                  <a:cubicBezTo>
                    <a:pt x="3616" y="6666"/>
                    <a:pt x="3655" y="6642"/>
                    <a:pt x="3757" y="6148"/>
                  </a:cubicBezTo>
                  <a:cubicBezTo>
                    <a:pt x="3834" y="5787"/>
                    <a:pt x="3732" y="5364"/>
                    <a:pt x="3669" y="5112"/>
                  </a:cubicBezTo>
                  <a:cubicBezTo>
                    <a:pt x="3648" y="5038"/>
                    <a:pt x="3634" y="4965"/>
                    <a:pt x="3627" y="4891"/>
                  </a:cubicBezTo>
                  <a:cubicBezTo>
                    <a:pt x="3620" y="4751"/>
                    <a:pt x="3284" y="4135"/>
                    <a:pt x="3175" y="4097"/>
                  </a:cubicBezTo>
                  <a:cubicBezTo>
                    <a:pt x="3067" y="4097"/>
                    <a:pt x="2846" y="3922"/>
                    <a:pt x="2346" y="3431"/>
                  </a:cubicBezTo>
                  <a:cubicBezTo>
                    <a:pt x="2304" y="3386"/>
                    <a:pt x="2269" y="3354"/>
                    <a:pt x="2251" y="3337"/>
                  </a:cubicBezTo>
                  <a:cubicBezTo>
                    <a:pt x="2195" y="3281"/>
                    <a:pt x="2157" y="3211"/>
                    <a:pt x="2136" y="3134"/>
                  </a:cubicBezTo>
                  <a:cubicBezTo>
                    <a:pt x="2115" y="3050"/>
                    <a:pt x="2073" y="2976"/>
                    <a:pt x="2010" y="2917"/>
                  </a:cubicBezTo>
                  <a:cubicBezTo>
                    <a:pt x="1807" y="2749"/>
                    <a:pt x="1814" y="2332"/>
                    <a:pt x="1849" y="2115"/>
                  </a:cubicBezTo>
                  <a:cubicBezTo>
                    <a:pt x="1877" y="1954"/>
                    <a:pt x="2003" y="1863"/>
                    <a:pt x="2104" y="1790"/>
                  </a:cubicBezTo>
                  <a:cubicBezTo>
                    <a:pt x="2178" y="1737"/>
                    <a:pt x="2237" y="1695"/>
                    <a:pt x="2237" y="1649"/>
                  </a:cubicBezTo>
                  <a:cubicBezTo>
                    <a:pt x="2230" y="1509"/>
                    <a:pt x="2255" y="1408"/>
                    <a:pt x="2314" y="1341"/>
                  </a:cubicBezTo>
                  <a:cubicBezTo>
                    <a:pt x="2367" y="1289"/>
                    <a:pt x="2437" y="1257"/>
                    <a:pt x="2507" y="1257"/>
                  </a:cubicBezTo>
                  <a:cubicBezTo>
                    <a:pt x="2654" y="1250"/>
                    <a:pt x="2808" y="1128"/>
                    <a:pt x="2885" y="1005"/>
                  </a:cubicBezTo>
                  <a:lnTo>
                    <a:pt x="2892" y="995"/>
                  </a:lnTo>
                  <a:lnTo>
                    <a:pt x="2878" y="988"/>
                  </a:lnTo>
                  <a:lnTo>
                    <a:pt x="2874" y="981"/>
                  </a:lnTo>
                  <a:lnTo>
                    <a:pt x="2857" y="981"/>
                  </a:lnTo>
                  <a:cubicBezTo>
                    <a:pt x="2727" y="956"/>
                    <a:pt x="2426" y="767"/>
                    <a:pt x="2314" y="613"/>
                  </a:cubicBezTo>
                  <a:lnTo>
                    <a:pt x="2304" y="596"/>
                  </a:lnTo>
                  <a:lnTo>
                    <a:pt x="2304" y="592"/>
                  </a:lnTo>
                  <a:lnTo>
                    <a:pt x="2297" y="578"/>
                  </a:lnTo>
                  <a:lnTo>
                    <a:pt x="2293" y="571"/>
                  </a:lnTo>
                  <a:lnTo>
                    <a:pt x="2286" y="561"/>
                  </a:lnTo>
                  <a:cubicBezTo>
                    <a:pt x="2286" y="557"/>
                    <a:pt x="2286" y="554"/>
                    <a:pt x="2286" y="550"/>
                  </a:cubicBezTo>
                  <a:cubicBezTo>
                    <a:pt x="2283" y="550"/>
                    <a:pt x="2283" y="547"/>
                    <a:pt x="2283" y="543"/>
                  </a:cubicBezTo>
                  <a:cubicBezTo>
                    <a:pt x="2279" y="540"/>
                    <a:pt x="2283" y="536"/>
                    <a:pt x="2283" y="533"/>
                  </a:cubicBezTo>
                  <a:lnTo>
                    <a:pt x="2283" y="526"/>
                  </a:lnTo>
                  <a:cubicBezTo>
                    <a:pt x="2283" y="522"/>
                    <a:pt x="2283" y="515"/>
                    <a:pt x="2283" y="512"/>
                  </a:cubicBezTo>
                  <a:cubicBezTo>
                    <a:pt x="2286" y="470"/>
                    <a:pt x="2293" y="431"/>
                    <a:pt x="2311" y="393"/>
                  </a:cubicBezTo>
                  <a:cubicBezTo>
                    <a:pt x="2325" y="358"/>
                    <a:pt x="2342" y="316"/>
                    <a:pt x="2332" y="302"/>
                  </a:cubicBezTo>
                  <a:cubicBezTo>
                    <a:pt x="2332" y="295"/>
                    <a:pt x="2307" y="267"/>
                    <a:pt x="2188" y="253"/>
                  </a:cubicBezTo>
                  <a:cubicBezTo>
                    <a:pt x="1873" y="214"/>
                    <a:pt x="1782" y="102"/>
                    <a:pt x="1723" y="29"/>
                  </a:cubicBezTo>
                  <a:cubicBezTo>
                    <a:pt x="1716" y="18"/>
                    <a:pt x="1709" y="11"/>
                    <a:pt x="17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5"/>
            <p:cNvSpPr/>
            <p:nvPr/>
          </p:nvSpPr>
          <p:spPr>
            <a:xfrm>
              <a:off x="7159621" y="3054032"/>
              <a:ext cx="78626" cy="56808"/>
            </a:xfrm>
            <a:custGeom>
              <a:avLst/>
              <a:gdLst/>
              <a:ahLst/>
              <a:cxnLst/>
              <a:rect l="l" t="t" r="r" b="b"/>
              <a:pathLst>
                <a:path w="3005" h="2171" extrusionOk="0">
                  <a:moveTo>
                    <a:pt x="2207" y="1"/>
                  </a:moveTo>
                  <a:cubicBezTo>
                    <a:pt x="2164" y="1"/>
                    <a:pt x="2125" y="8"/>
                    <a:pt x="2101" y="24"/>
                  </a:cubicBezTo>
                  <a:cubicBezTo>
                    <a:pt x="2080" y="38"/>
                    <a:pt x="2070" y="59"/>
                    <a:pt x="2073" y="84"/>
                  </a:cubicBezTo>
                  <a:cubicBezTo>
                    <a:pt x="2077" y="182"/>
                    <a:pt x="2028" y="273"/>
                    <a:pt x="1940" y="322"/>
                  </a:cubicBezTo>
                  <a:cubicBezTo>
                    <a:pt x="1930" y="325"/>
                    <a:pt x="1919" y="329"/>
                    <a:pt x="1905" y="332"/>
                  </a:cubicBezTo>
                  <a:lnTo>
                    <a:pt x="1898" y="332"/>
                  </a:lnTo>
                  <a:cubicBezTo>
                    <a:pt x="1891" y="336"/>
                    <a:pt x="1884" y="336"/>
                    <a:pt x="1877" y="336"/>
                  </a:cubicBezTo>
                  <a:lnTo>
                    <a:pt x="1867" y="336"/>
                  </a:lnTo>
                  <a:cubicBezTo>
                    <a:pt x="1860" y="336"/>
                    <a:pt x="1849" y="332"/>
                    <a:pt x="1839" y="329"/>
                  </a:cubicBezTo>
                  <a:cubicBezTo>
                    <a:pt x="1828" y="325"/>
                    <a:pt x="1818" y="322"/>
                    <a:pt x="1811" y="315"/>
                  </a:cubicBezTo>
                  <a:cubicBezTo>
                    <a:pt x="1800" y="304"/>
                    <a:pt x="1790" y="290"/>
                    <a:pt x="1783" y="273"/>
                  </a:cubicBezTo>
                  <a:lnTo>
                    <a:pt x="1783" y="269"/>
                  </a:lnTo>
                  <a:cubicBezTo>
                    <a:pt x="1783" y="262"/>
                    <a:pt x="1779" y="255"/>
                    <a:pt x="1779" y="248"/>
                  </a:cubicBezTo>
                  <a:lnTo>
                    <a:pt x="1779" y="245"/>
                  </a:lnTo>
                  <a:cubicBezTo>
                    <a:pt x="1779" y="238"/>
                    <a:pt x="1779" y="227"/>
                    <a:pt x="1779" y="220"/>
                  </a:cubicBezTo>
                  <a:cubicBezTo>
                    <a:pt x="1762" y="213"/>
                    <a:pt x="1741" y="206"/>
                    <a:pt x="1720" y="199"/>
                  </a:cubicBezTo>
                  <a:cubicBezTo>
                    <a:pt x="1688" y="185"/>
                    <a:pt x="1657" y="175"/>
                    <a:pt x="1625" y="157"/>
                  </a:cubicBezTo>
                  <a:lnTo>
                    <a:pt x="1622" y="161"/>
                  </a:lnTo>
                  <a:lnTo>
                    <a:pt x="1593" y="140"/>
                  </a:lnTo>
                  <a:cubicBezTo>
                    <a:pt x="1579" y="133"/>
                    <a:pt x="1569" y="126"/>
                    <a:pt x="1555" y="115"/>
                  </a:cubicBezTo>
                  <a:lnTo>
                    <a:pt x="1513" y="87"/>
                  </a:lnTo>
                  <a:lnTo>
                    <a:pt x="1516" y="84"/>
                  </a:lnTo>
                  <a:cubicBezTo>
                    <a:pt x="1509" y="77"/>
                    <a:pt x="1502" y="66"/>
                    <a:pt x="1495" y="59"/>
                  </a:cubicBezTo>
                  <a:cubicBezTo>
                    <a:pt x="1476" y="36"/>
                    <a:pt x="1433" y="28"/>
                    <a:pt x="1380" y="28"/>
                  </a:cubicBezTo>
                  <a:cubicBezTo>
                    <a:pt x="1315" y="28"/>
                    <a:pt x="1235" y="39"/>
                    <a:pt x="1166" y="49"/>
                  </a:cubicBezTo>
                  <a:cubicBezTo>
                    <a:pt x="1107" y="59"/>
                    <a:pt x="1047" y="66"/>
                    <a:pt x="988" y="70"/>
                  </a:cubicBezTo>
                  <a:cubicBezTo>
                    <a:pt x="965" y="73"/>
                    <a:pt x="943" y="75"/>
                    <a:pt x="920" y="75"/>
                  </a:cubicBezTo>
                  <a:cubicBezTo>
                    <a:pt x="871" y="75"/>
                    <a:pt x="823" y="68"/>
                    <a:pt x="778" y="56"/>
                  </a:cubicBezTo>
                  <a:cubicBezTo>
                    <a:pt x="755" y="48"/>
                    <a:pt x="729" y="45"/>
                    <a:pt x="702" y="45"/>
                  </a:cubicBezTo>
                  <a:cubicBezTo>
                    <a:pt x="529" y="45"/>
                    <a:pt x="277" y="191"/>
                    <a:pt x="102" y="406"/>
                  </a:cubicBezTo>
                  <a:cubicBezTo>
                    <a:pt x="1" y="528"/>
                    <a:pt x="22" y="556"/>
                    <a:pt x="64" y="626"/>
                  </a:cubicBezTo>
                  <a:cubicBezTo>
                    <a:pt x="113" y="693"/>
                    <a:pt x="137" y="773"/>
                    <a:pt x="141" y="854"/>
                  </a:cubicBezTo>
                  <a:cubicBezTo>
                    <a:pt x="137" y="921"/>
                    <a:pt x="155" y="984"/>
                    <a:pt x="186" y="1040"/>
                  </a:cubicBezTo>
                  <a:lnTo>
                    <a:pt x="197" y="1061"/>
                  </a:lnTo>
                  <a:lnTo>
                    <a:pt x="200" y="1071"/>
                  </a:lnTo>
                  <a:lnTo>
                    <a:pt x="207" y="1085"/>
                  </a:lnTo>
                  <a:lnTo>
                    <a:pt x="211" y="1096"/>
                  </a:lnTo>
                  <a:cubicBezTo>
                    <a:pt x="211" y="1099"/>
                    <a:pt x="218" y="1106"/>
                    <a:pt x="218" y="1110"/>
                  </a:cubicBezTo>
                  <a:cubicBezTo>
                    <a:pt x="221" y="1117"/>
                    <a:pt x="218" y="1120"/>
                    <a:pt x="221" y="1124"/>
                  </a:cubicBezTo>
                  <a:cubicBezTo>
                    <a:pt x="225" y="1127"/>
                    <a:pt x="225" y="1134"/>
                    <a:pt x="225" y="1138"/>
                  </a:cubicBezTo>
                  <a:cubicBezTo>
                    <a:pt x="228" y="1145"/>
                    <a:pt x="225" y="1148"/>
                    <a:pt x="225" y="1152"/>
                  </a:cubicBezTo>
                  <a:lnTo>
                    <a:pt x="225" y="1169"/>
                  </a:lnTo>
                  <a:lnTo>
                    <a:pt x="225" y="1183"/>
                  </a:lnTo>
                  <a:lnTo>
                    <a:pt x="225" y="1204"/>
                  </a:lnTo>
                  <a:lnTo>
                    <a:pt x="225" y="1218"/>
                  </a:lnTo>
                  <a:cubicBezTo>
                    <a:pt x="225" y="1222"/>
                    <a:pt x="221" y="1232"/>
                    <a:pt x="221" y="1243"/>
                  </a:cubicBezTo>
                  <a:cubicBezTo>
                    <a:pt x="218" y="1250"/>
                    <a:pt x="221" y="1253"/>
                    <a:pt x="218" y="1257"/>
                  </a:cubicBezTo>
                  <a:lnTo>
                    <a:pt x="218" y="1260"/>
                  </a:lnTo>
                  <a:cubicBezTo>
                    <a:pt x="354" y="1355"/>
                    <a:pt x="351" y="1526"/>
                    <a:pt x="347" y="1656"/>
                  </a:cubicBezTo>
                  <a:cubicBezTo>
                    <a:pt x="347" y="1694"/>
                    <a:pt x="347" y="1736"/>
                    <a:pt x="351" y="1775"/>
                  </a:cubicBezTo>
                  <a:cubicBezTo>
                    <a:pt x="354" y="1796"/>
                    <a:pt x="361" y="1799"/>
                    <a:pt x="361" y="1803"/>
                  </a:cubicBezTo>
                  <a:cubicBezTo>
                    <a:pt x="370" y="1808"/>
                    <a:pt x="383" y="1810"/>
                    <a:pt x="399" y="1810"/>
                  </a:cubicBezTo>
                  <a:cubicBezTo>
                    <a:pt x="436" y="1810"/>
                    <a:pt x="486" y="1800"/>
                    <a:pt x="522" y="1792"/>
                  </a:cubicBezTo>
                  <a:cubicBezTo>
                    <a:pt x="554" y="1785"/>
                    <a:pt x="589" y="1782"/>
                    <a:pt x="620" y="1778"/>
                  </a:cubicBezTo>
                  <a:cubicBezTo>
                    <a:pt x="626" y="1777"/>
                    <a:pt x="632" y="1776"/>
                    <a:pt x="638" y="1776"/>
                  </a:cubicBezTo>
                  <a:cubicBezTo>
                    <a:pt x="667" y="1776"/>
                    <a:pt x="694" y="1790"/>
                    <a:pt x="711" y="1810"/>
                  </a:cubicBezTo>
                  <a:cubicBezTo>
                    <a:pt x="743" y="1855"/>
                    <a:pt x="725" y="1904"/>
                    <a:pt x="711" y="1953"/>
                  </a:cubicBezTo>
                  <a:cubicBezTo>
                    <a:pt x="690" y="2013"/>
                    <a:pt x="676" y="2062"/>
                    <a:pt x="701" y="2090"/>
                  </a:cubicBezTo>
                  <a:cubicBezTo>
                    <a:pt x="711" y="2100"/>
                    <a:pt x="727" y="2104"/>
                    <a:pt x="746" y="2104"/>
                  </a:cubicBezTo>
                  <a:cubicBezTo>
                    <a:pt x="780" y="2104"/>
                    <a:pt x="825" y="2092"/>
                    <a:pt x="865" y="2083"/>
                  </a:cubicBezTo>
                  <a:cubicBezTo>
                    <a:pt x="911" y="2069"/>
                    <a:pt x="956" y="2062"/>
                    <a:pt x="1005" y="2058"/>
                  </a:cubicBezTo>
                  <a:cubicBezTo>
                    <a:pt x="1008" y="2058"/>
                    <a:pt x="1011" y="2058"/>
                    <a:pt x="1014" y="2058"/>
                  </a:cubicBezTo>
                  <a:cubicBezTo>
                    <a:pt x="1073" y="2058"/>
                    <a:pt x="1126" y="2092"/>
                    <a:pt x="1149" y="2146"/>
                  </a:cubicBezTo>
                  <a:cubicBezTo>
                    <a:pt x="1152" y="2156"/>
                    <a:pt x="1156" y="2163"/>
                    <a:pt x="1159" y="2170"/>
                  </a:cubicBezTo>
                  <a:lnTo>
                    <a:pt x="1170" y="2167"/>
                  </a:lnTo>
                  <a:lnTo>
                    <a:pt x="1201" y="2149"/>
                  </a:lnTo>
                  <a:lnTo>
                    <a:pt x="1219" y="2139"/>
                  </a:lnTo>
                  <a:lnTo>
                    <a:pt x="1240" y="2128"/>
                  </a:lnTo>
                  <a:lnTo>
                    <a:pt x="1254" y="2118"/>
                  </a:lnTo>
                  <a:lnTo>
                    <a:pt x="1271" y="2107"/>
                  </a:lnTo>
                  <a:lnTo>
                    <a:pt x="1285" y="2100"/>
                  </a:lnTo>
                  <a:lnTo>
                    <a:pt x="1299" y="2090"/>
                  </a:lnTo>
                  <a:lnTo>
                    <a:pt x="1310" y="2083"/>
                  </a:lnTo>
                  <a:lnTo>
                    <a:pt x="1324" y="2076"/>
                  </a:lnTo>
                  <a:lnTo>
                    <a:pt x="1334" y="2069"/>
                  </a:lnTo>
                  <a:lnTo>
                    <a:pt x="1345" y="2058"/>
                  </a:lnTo>
                  <a:lnTo>
                    <a:pt x="1352" y="2051"/>
                  </a:lnTo>
                  <a:lnTo>
                    <a:pt x="1362" y="2044"/>
                  </a:lnTo>
                  <a:lnTo>
                    <a:pt x="1369" y="2041"/>
                  </a:lnTo>
                  <a:lnTo>
                    <a:pt x="1376" y="2034"/>
                  </a:lnTo>
                  <a:lnTo>
                    <a:pt x="1380" y="2030"/>
                  </a:lnTo>
                  <a:lnTo>
                    <a:pt x="1387" y="2023"/>
                  </a:lnTo>
                  <a:lnTo>
                    <a:pt x="1390" y="2020"/>
                  </a:lnTo>
                  <a:lnTo>
                    <a:pt x="1397" y="2013"/>
                  </a:lnTo>
                  <a:lnTo>
                    <a:pt x="1401" y="2006"/>
                  </a:lnTo>
                  <a:lnTo>
                    <a:pt x="1404" y="2002"/>
                  </a:lnTo>
                  <a:lnTo>
                    <a:pt x="1404" y="1999"/>
                  </a:lnTo>
                  <a:lnTo>
                    <a:pt x="1404" y="1995"/>
                  </a:lnTo>
                  <a:cubicBezTo>
                    <a:pt x="1404" y="1967"/>
                    <a:pt x="1418" y="1939"/>
                    <a:pt x="1439" y="1922"/>
                  </a:cubicBezTo>
                  <a:cubicBezTo>
                    <a:pt x="1464" y="1903"/>
                    <a:pt x="1496" y="1895"/>
                    <a:pt x="1536" y="1895"/>
                  </a:cubicBezTo>
                  <a:cubicBezTo>
                    <a:pt x="1591" y="1895"/>
                    <a:pt x="1663" y="1910"/>
                    <a:pt x="1758" y="1932"/>
                  </a:cubicBezTo>
                  <a:cubicBezTo>
                    <a:pt x="1821" y="1946"/>
                    <a:pt x="1936" y="1975"/>
                    <a:pt x="1998" y="1975"/>
                  </a:cubicBezTo>
                  <a:cubicBezTo>
                    <a:pt x="2015" y="1975"/>
                    <a:pt x="2028" y="1973"/>
                    <a:pt x="2035" y="1967"/>
                  </a:cubicBezTo>
                  <a:cubicBezTo>
                    <a:pt x="2042" y="1939"/>
                    <a:pt x="1982" y="1834"/>
                    <a:pt x="1947" y="1778"/>
                  </a:cubicBezTo>
                  <a:cubicBezTo>
                    <a:pt x="1881" y="1656"/>
                    <a:pt x="1821" y="1554"/>
                    <a:pt x="1877" y="1481"/>
                  </a:cubicBezTo>
                  <a:cubicBezTo>
                    <a:pt x="1904" y="1445"/>
                    <a:pt x="1946" y="1433"/>
                    <a:pt x="1992" y="1433"/>
                  </a:cubicBezTo>
                  <a:cubicBezTo>
                    <a:pt x="2030" y="1433"/>
                    <a:pt x="2071" y="1441"/>
                    <a:pt x="2108" y="1449"/>
                  </a:cubicBezTo>
                  <a:cubicBezTo>
                    <a:pt x="2175" y="1466"/>
                    <a:pt x="2226" y="1474"/>
                    <a:pt x="2265" y="1474"/>
                  </a:cubicBezTo>
                  <a:cubicBezTo>
                    <a:pt x="2372" y="1474"/>
                    <a:pt x="2395" y="1416"/>
                    <a:pt x="2434" y="1327"/>
                  </a:cubicBezTo>
                  <a:cubicBezTo>
                    <a:pt x="2458" y="1267"/>
                    <a:pt x="2486" y="1211"/>
                    <a:pt x="2525" y="1162"/>
                  </a:cubicBezTo>
                  <a:cubicBezTo>
                    <a:pt x="2581" y="1103"/>
                    <a:pt x="2644" y="1050"/>
                    <a:pt x="2710" y="1005"/>
                  </a:cubicBezTo>
                  <a:cubicBezTo>
                    <a:pt x="2917" y="854"/>
                    <a:pt x="3004" y="770"/>
                    <a:pt x="2903" y="616"/>
                  </a:cubicBezTo>
                  <a:cubicBezTo>
                    <a:pt x="2885" y="591"/>
                    <a:pt x="2871" y="563"/>
                    <a:pt x="2857" y="539"/>
                  </a:cubicBezTo>
                  <a:cubicBezTo>
                    <a:pt x="2770" y="378"/>
                    <a:pt x="2717" y="196"/>
                    <a:pt x="2707" y="14"/>
                  </a:cubicBezTo>
                  <a:lnTo>
                    <a:pt x="2703" y="14"/>
                  </a:lnTo>
                  <a:cubicBezTo>
                    <a:pt x="2686" y="14"/>
                    <a:pt x="2672" y="17"/>
                    <a:pt x="2658" y="24"/>
                  </a:cubicBezTo>
                  <a:cubicBezTo>
                    <a:pt x="2644" y="28"/>
                    <a:pt x="2630" y="31"/>
                    <a:pt x="2616" y="35"/>
                  </a:cubicBezTo>
                  <a:lnTo>
                    <a:pt x="2605" y="38"/>
                  </a:lnTo>
                  <a:cubicBezTo>
                    <a:pt x="2591" y="42"/>
                    <a:pt x="2577" y="45"/>
                    <a:pt x="2563" y="45"/>
                  </a:cubicBezTo>
                  <a:lnTo>
                    <a:pt x="2556" y="45"/>
                  </a:lnTo>
                  <a:cubicBezTo>
                    <a:pt x="2546" y="45"/>
                    <a:pt x="2532" y="49"/>
                    <a:pt x="2521" y="49"/>
                  </a:cubicBezTo>
                  <a:lnTo>
                    <a:pt x="2465" y="49"/>
                  </a:lnTo>
                  <a:cubicBezTo>
                    <a:pt x="2455" y="49"/>
                    <a:pt x="2444" y="49"/>
                    <a:pt x="2434" y="45"/>
                  </a:cubicBezTo>
                  <a:lnTo>
                    <a:pt x="2427" y="45"/>
                  </a:lnTo>
                  <a:cubicBezTo>
                    <a:pt x="2416" y="45"/>
                    <a:pt x="2406" y="42"/>
                    <a:pt x="2395" y="38"/>
                  </a:cubicBezTo>
                  <a:lnTo>
                    <a:pt x="2388" y="38"/>
                  </a:lnTo>
                  <a:cubicBezTo>
                    <a:pt x="2378" y="35"/>
                    <a:pt x="2367" y="31"/>
                    <a:pt x="2357" y="28"/>
                  </a:cubicBezTo>
                  <a:cubicBezTo>
                    <a:pt x="2313" y="11"/>
                    <a:pt x="2258" y="1"/>
                    <a:pt x="2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5"/>
            <p:cNvSpPr/>
            <p:nvPr/>
          </p:nvSpPr>
          <p:spPr>
            <a:xfrm>
              <a:off x="7193060" y="3108694"/>
              <a:ext cx="392" cy="314"/>
            </a:xfrm>
            <a:custGeom>
              <a:avLst/>
              <a:gdLst/>
              <a:ahLst/>
              <a:cxnLst/>
              <a:rect l="l" t="t" r="r" b="b"/>
              <a:pathLst>
                <a:path w="15" h="12" extrusionOk="0">
                  <a:moveTo>
                    <a:pt x="14" y="1"/>
                  </a:moveTo>
                  <a:lnTo>
                    <a:pt x="0" y="1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5"/>
            <p:cNvSpPr/>
            <p:nvPr/>
          </p:nvSpPr>
          <p:spPr>
            <a:xfrm>
              <a:off x="7191307" y="3109714"/>
              <a:ext cx="576" cy="288"/>
            </a:xfrm>
            <a:custGeom>
              <a:avLst/>
              <a:gdLst/>
              <a:ahLst/>
              <a:cxnLst/>
              <a:rect l="l" t="t" r="r" b="b"/>
              <a:pathLst>
                <a:path w="22" h="11" extrusionOk="0">
                  <a:moveTo>
                    <a:pt x="22" y="0"/>
                  </a:moveTo>
                  <a:lnTo>
                    <a:pt x="1" y="1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5"/>
            <p:cNvSpPr/>
            <p:nvPr/>
          </p:nvSpPr>
          <p:spPr>
            <a:xfrm>
              <a:off x="7193688" y="3108249"/>
              <a:ext cx="392" cy="288"/>
            </a:xfrm>
            <a:custGeom>
              <a:avLst/>
              <a:gdLst/>
              <a:ahLst/>
              <a:cxnLst/>
              <a:rect l="l" t="t" r="r" b="b"/>
              <a:pathLst>
                <a:path w="15" h="11" extrusionOk="0">
                  <a:moveTo>
                    <a:pt x="15" y="0"/>
                  </a:moveTo>
                  <a:lnTo>
                    <a:pt x="1" y="1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5"/>
            <p:cNvSpPr/>
            <p:nvPr/>
          </p:nvSpPr>
          <p:spPr>
            <a:xfrm>
              <a:off x="7190025" y="3110264"/>
              <a:ext cx="863" cy="392"/>
            </a:xfrm>
            <a:custGeom>
              <a:avLst/>
              <a:gdLst/>
              <a:ahLst/>
              <a:cxnLst/>
              <a:rect l="l" t="t" r="r" b="b"/>
              <a:pathLst>
                <a:path w="33" h="15" extrusionOk="0">
                  <a:moveTo>
                    <a:pt x="32" y="0"/>
                  </a:moveTo>
                  <a:lnTo>
                    <a:pt x="1" y="14"/>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5"/>
            <p:cNvSpPr/>
            <p:nvPr/>
          </p:nvSpPr>
          <p:spPr>
            <a:xfrm>
              <a:off x="7192223" y="3109165"/>
              <a:ext cx="497" cy="288"/>
            </a:xfrm>
            <a:custGeom>
              <a:avLst/>
              <a:gdLst/>
              <a:ahLst/>
              <a:cxnLst/>
              <a:rect l="l" t="t" r="r" b="b"/>
              <a:pathLst>
                <a:path w="19" h="11" extrusionOk="0">
                  <a:moveTo>
                    <a:pt x="18" y="0"/>
                  </a:moveTo>
                  <a:lnTo>
                    <a:pt x="1" y="1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5"/>
            <p:cNvSpPr/>
            <p:nvPr/>
          </p:nvSpPr>
          <p:spPr>
            <a:xfrm>
              <a:off x="7196252" y="3106130"/>
              <a:ext cx="26" cy="26"/>
            </a:xfrm>
            <a:custGeom>
              <a:avLst/>
              <a:gdLst/>
              <a:ahLst/>
              <a:cxnLst/>
              <a:rect l="l" t="t" r="r" b="b"/>
              <a:pathLst>
                <a:path w="1" h="1" extrusionOk="0">
                  <a:moveTo>
                    <a:pt x="1" y="1"/>
                  </a:move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5"/>
            <p:cNvSpPr/>
            <p:nvPr/>
          </p:nvSpPr>
          <p:spPr>
            <a:xfrm>
              <a:off x="7234375" y="3067848"/>
              <a:ext cx="1204" cy="2041"/>
            </a:xfrm>
            <a:custGeom>
              <a:avLst/>
              <a:gdLst/>
              <a:ahLst/>
              <a:cxnLst/>
              <a:rect l="l" t="t" r="r" b="b"/>
              <a:pathLst>
                <a:path w="46" h="78" extrusionOk="0">
                  <a:moveTo>
                    <a:pt x="0" y="0"/>
                  </a:moveTo>
                  <a:cubicBezTo>
                    <a:pt x="14" y="28"/>
                    <a:pt x="28" y="53"/>
                    <a:pt x="46" y="77"/>
                  </a:cubicBezTo>
                  <a:cubicBezTo>
                    <a:pt x="28" y="53"/>
                    <a:pt x="14" y="28"/>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5"/>
            <p:cNvSpPr/>
            <p:nvPr/>
          </p:nvSpPr>
          <p:spPr>
            <a:xfrm>
              <a:off x="7196252" y="3106130"/>
              <a:ext cx="26" cy="131"/>
            </a:xfrm>
            <a:custGeom>
              <a:avLst/>
              <a:gdLst/>
              <a:ahLst/>
              <a:cxnLst/>
              <a:rect l="l" t="t" r="r" b="b"/>
              <a:pathLst>
                <a:path w="1" h="5" extrusionOk="0">
                  <a:moveTo>
                    <a:pt x="1" y="1"/>
                  </a:moveTo>
                  <a:lnTo>
                    <a:pt x="1" y="4"/>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5"/>
            <p:cNvSpPr/>
            <p:nvPr/>
          </p:nvSpPr>
          <p:spPr>
            <a:xfrm>
              <a:off x="7196252" y="3106130"/>
              <a:ext cx="26" cy="26"/>
            </a:xfrm>
            <a:custGeom>
              <a:avLst/>
              <a:gdLst/>
              <a:ahLst/>
              <a:cxnLst/>
              <a:rect l="l" t="t" r="r" b="b"/>
              <a:pathLst>
                <a:path w="1" h="1" extrusionOk="0">
                  <a:moveTo>
                    <a:pt x="1" y="1"/>
                  </a:move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5"/>
            <p:cNvSpPr/>
            <p:nvPr/>
          </p:nvSpPr>
          <p:spPr>
            <a:xfrm>
              <a:off x="7230424" y="3054111"/>
              <a:ext cx="3977" cy="13764"/>
            </a:xfrm>
            <a:custGeom>
              <a:avLst/>
              <a:gdLst/>
              <a:ahLst/>
              <a:cxnLst/>
              <a:rect l="l" t="t" r="r" b="b"/>
              <a:pathLst>
                <a:path w="152" h="526" extrusionOk="0">
                  <a:moveTo>
                    <a:pt x="1" y="0"/>
                  </a:moveTo>
                  <a:lnTo>
                    <a:pt x="1" y="0"/>
                  </a:lnTo>
                  <a:cubicBezTo>
                    <a:pt x="11" y="186"/>
                    <a:pt x="64" y="364"/>
                    <a:pt x="151" y="525"/>
                  </a:cubicBezTo>
                  <a:cubicBezTo>
                    <a:pt x="64" y="364"/>
                    <a:pt x="11" y="186"/>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5"/>
            <p:cNvSpPr/>
            <p:nvPr/>
          </p:nvSpPr>
          <p:spPr>
            <a:xfrm>
              <a:off x="7194342" y="3107883"/>
              <a:ext cx="288" cy="209"/>
            </a:xfrm>
            <a:custGeom>
              <a:avLst/>
              <a:gdLst/>
              <a:ahLst/>
              <a:cxnLst/>
              <a:rect l="l" t="t" r="r" b="b"/>
              <a:pathLst>
                <a:path w="11" h="8" extrusionOk="0">
                  <a:moveTo>
                    <a:pt x="11" y="0"/>
                  </a:moveTo>
                  <a:lnTo>
                    <a:pt x="0" y="7"/>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5"/>
            <p:cNvSpPr/>
            <p:nvPr/>
          </p:nvSpPr>
          <p:spPr>
            <a:xfrm>
              <a:off x="7196252" y="3104036"/>
              <a:ext cx="1047" cy="1936"/>
            </a:xfrm>
            <a:custGeom>
              <a:avLst/>
              <a:gdLst/>
              <a:ahLst/>
              <a:cxnLst/>
              <a:rect l="l" t="t" r="r" b="b"/>
              <a:pathLst>
                <a:path w="40" h="74" extrusionOk="0">
                  <a:moveTo>
                    <a:pt x="1" y="74"/>
                  </a:moveTo>
                  <a:cubicBezTo>
                    <a:pt x="4" y="46"/>
                    <a:pt x="15" y="18"/>
                    <a:pt x="39" y="0"/>
                  </a:cubicBezTo>
                  <a:cubicBezTo>
                    <a:pt x="15" y="18"/>
                    <a:pt x="4" y="46"/>
                    <a:pt x="1" y="7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5"/>
            <p:cNvSpPr/>
            <p:nvPr/>
          </p:nvSpPr>
          <p:spPr>
            <a:xfrm>
              <a:off x="7195807" y="3106601"/>
              <a:ext cx="209" cy="209"/>
            </a:xfrm>
            <a:custGeom>
              <a:avLst/>
              <a:gdLst/>
              <a:ahLst/>
              <a:cxnLst/>
              <a:rect l="l" t="t" r="r" b="b"/>
              <a:pathLst>
                <a:path w="8" h="8" extrusionOk="0">
                  <a:moveTo>
                    <a:pt x="7" y="0"/>
                  </a:moveTo>
                  <a:lnTo>
                    <a:pt x="0" y="7"/>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5"/>
            <p:cNvSpPr/>
            <p:nvPr/>
          </p:nvSpPr>
          <p:spPr>
            <a:xfrm>
              <a:off x="7195258" y="3107229"/>
              <a:ext cx="209" cy="209"/>
            </a:xfrm>
            <a:custGeom>
              <a:avLst/>
              <a:gdLst/>
              <a:ahLst/>
              <a:cxnLst/>
              <a:rect l="l" t="t" r="r" b="b"/>
              <a:pathLst>
                <a:path w="8" h="8" extrusionOk="0">
                  <a:moveTo>
                    <a:pt x="7" y="1"/>
                  </a:moveTo>
                  <a:lnTo>
                    <a:pt x="0" y="8"/>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5"/>
            <p:cNvSpPr/>
            <p:nvPr/>
          </p:nvSpPr>
          <p:spPr>
            <a:xfrm>
              <a:off x="7194787" y="3107516"/>
              <a:ext cx="314" cy="209"/>
            </a:xfrm>
            <a:custGeom>
              <a:avLst/>
              <a:gdLst/>
              <a:ahLst/>
              <a:cxnLst/>
              <a:rect l="l" t="t" r="r" b="b"/>
              <a:pathLst>
                <a:path w="12" h="8" extrusionOk="0">
                  <a:moveTo>
                    <a:pt x="11" y="0"/>
                  </a:moveTo>
                  <a:lnTo>
                    <a:pt x="1" y="7"/>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5"/>
            <p:cNvSpPr/>
            <p:nvPr/>
          </p:nvSpPr>
          <p:spPr>
            <a:xfrm>
              <a:off x="7195519" y="3106862"/>
              <a:ext cx="209" cy="209"/>
            </a:xfrm>
            <a:custGeom>
              <a:avLst/>
              <a:gdLst/>
              <a:ahLst/>
              <a:cxnLst/>
              <a:rect l="l" t="t" r="r" b="b"/>
              <a:pathLst>
                <a:path w="8" h="8" extrusionOk="0">
                  <a:moveTo>
                    <a:pt x="8" y="1"/>
                  </a:moveTo>
                  <a:lnTo>
                    <a:pt x="1" y="8"/>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5"/>
            <p:cNvSpPr/>
            <p:nvPr/>
          </p:nvSpPr>
          <p:spPr>
            <a:xfrm>
              <a:off x="7195990" y="3106417"/>
              <a:ext cx="105" cy="209"/>
            </a:xfrm>
            <a:custGeom>
              <a:avLst/>
              <a:gdLst/>
              <a:ahLst/>
              <a:cxnLst/>
              <a:rect l="l" t="t" r="r" b="b"/>
              <a:pathLst>
                <a:path w="4" h="8" extrusionOk="0">
                  <a:moveTo>
                    <a:pt x="4" y="0"/>
                  </a:moveTo>
                  <a:lnTo>
                    <a:pt x="0" y="7"/>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5"/>
            <p:cNvSpPr/>
            <p:nvPr/>
          </p:nvSpPr>
          <p:spPr>
            <a:xfrm>
              <a:off x="7196174" y="3106234"/>
              <a:ext cx="26" cy="209"/>
            </a:xfrm>
            <a:custGeom>
              <a:avLst/>
              <a:gdLst/>
              <a:ahLst/>
              <a:cxnLst/>
              <a:rect l="l" t="t" r="r" b="b"/>
              <a:pathLst>
                <a:path w="1" h="8" extrusionOk="0">
                  <a:moveTo>
                    <a:pt x="0" y="0"/>
                  </a:moveTo>
                  <a:lnTo>
                    <a:pt x="0" y="7"/>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5"/>
            <p:cNvSpPr/>
            <p:nvPr/>
          </p:nvSpPr>
          <p:spPr>
            <a:xfrm>
              <a:off x="7130499" y="2935759"/>
              <a:ext cx="101050" cy="123218"/>
            </a:xfrm>
            <a:custGeom>
              <a:avLst/>
              <a:gdLst/>
              <a:ahLst/>
              <a:cxnLst/>
              <a:rect l="l" t="t" r="r" b="b"/>
              <a:pathLst>
                <a:path w="3862" h="4709" extrusionOk="0">
                  <a:moveTo>
                    <a:pt x="732" y="0"/>
                  </a:moveTo>
                  <a:cubicBezTo>
                    <a:pt x="708" y="46"/>
                    <a:pt x="690" y="140"/>
                    <a:pt x="708" y="165"/>
                  </a:cubicBezTo>
                  <a:cubicBezTo>
                    <a:pt x="771" y="231"/>
                    <a:pt x="844" y="518"/>
                    <a:pt x="774" y="644"/>
                  </a:cubicBezTo>
                  <a:cubicBezTo>
                    <a:pt x="753" y="683"/>
                    <a:pt x="711" y="711"/>
                    <a:pt x="669" y="711"/>
                  </a:cubicBezTo>
                  <a:lnTo>
                    <a:pt x="638" y="711"/>
                  </a:lnTo>
                  <a:lnTo>
                    <a:pt x="620" y="707"/>
                  </a:lnTo>
                  <a:cubicBezTo>
                    <a:pt x="501" y="679"/>
                    <a:pt x="448" y="585"/>
                    <a:pt x="410" y="515"/>
                  </a:cubicBezTo>
                  <a:cubicBezTo>
                    <a:pt x="399" y="497"/>
                    <a:pt x="389" y="480"/>
                    <a:pt x="375" y="462"/>
                  </a:cubicBezTo>
                  <a:lnTo>
                    <a:pt x="371" y="469"/>
                  </a:lnTo>
                  <a:lnTo>
                    <a:pt x="357" y="487"/>
                  </a:lnTo>
                  <a:lnTo>
                    <a:pt x="347" y="497"/>
                  </a:lnTo>
                  <a:lnTo>
                    <a:pt x="336" y="515"/>
                  </a:lnTo>
                  <a:lnTo>
                    <a:pt x="326" y="525"/>
                  </a:lnTo>
                  <a:lnTo>
                    <a:pt x="315" y="543"/>
                  </a:lnTo>
                  <a:lnTo>
                    <a:pt x="305" y="553"/>
                  </a:lnTo>
                  <a:lnTo>
                    <a:pt x="291" y="571"/>
                  </a:lnTo>
                  <a:lnTo>
                    <a:pt x="284" y="581"/>
                  </a:lnTo>
                  <a:lnTo>
                    <a:pt x="270" y="599"/>
                  </a:lnTo>
                  <a:lnTo>
                    <a:pt x="263" y="609"/>
                  </a:lnTo>
                  <a:lnTo>
                    <a:pt x="252" y="627"/>
                  </a:lnTo>
                  <a:lnTo>
                    <a:pt x="242" y="637"/>
                  </a:lnTo>
                  <a:lnTo>
                    <a:pt x="231" y="655"/>
                  </a:lnTo>
                  <a:lnTo>
                    <a:pt x="224" y="665"/>
                  </a:lnTo>
                  <a:lnTo>
                    <a:pt x="214" y="679"/>
                  </a:lnTo>
                  <a:lnTo>
                    <a:pt x="207" y="693"/>
                  </a:lnTo>
                  <a:lnTo>
                    <a:pt x="200" y="704"/>
                  </a:lnTo>
                  <a:lnTo>
                    <a:pt x="193" y="718"/>
                  </a:lnTo>
                  <a:lnTo>
                    <a:pt x="186" y="728"/>
                  </a:lnTo>
                  <a:lnTo>
                    <a:pt x="179" y="742"/>
                  </a:lnTo>
                  <a:lnTo>
                    <a:pt x="172" y="753"/>
                  </a:lnTo>
                  <a:lnTo>
                    <a:pt x="165" y="763"/>
                  </a:lnTo>
                  <a:lnTo>
                    <a:pt x="161" y="774"/>
                  </a:lnTo>
                  <a:lnTo>
                    <a:pt x="154" y="784"/>
                  </a:lnTo>
                  <a:lnTo>
                    <a:pt x="151" y="795"/>
                  </a:lnTo>
                  <a:lnTo>
                    <a:pt x="147" y="805"/>
                  </a:lnTo>
                  <a:lnTo>
                    <a:pt x="144" y="812"/>
                  </a:lnTo>
                  <a:cubicBezTo>
                    <a:pt x="144" y="816"/>
                    <a:pt x="144" y="819"/>
                    <a:pt x="144" y="823"/>
                  </a:cubicBezTo>
                  <a:lnTo>
                    <a:pt x="144" y="826"/>
                  </a:lnTo>
                  <a:cubicBezTo>
                    <a:pt x="144" y="830"/>
                    <a:pt x="144" y="833"/>
                    <a:pt x="144" y="840"/>
                  </a:cubicBezTo>
                  <a:cubicBezTo>
                    <a:pt x="144" y="851"/>
                    <a:pt x="140" y="865"/>
                    <a:pt x="137" y="875"/>
                  </a:cubicBezTo>
                  <a:cubicBezTo>
                    <a:pt x="137" y="879"/>
                    <a:pt x="137" y="882"/>
                    <a:pt x="133" y="886"/>
                  </a:cubicBezTo>
                  <a:cubicBezTo>
                    <a:pt x="133" y="893"/>
                    <a:pt x="130" y="900"/>
                    <a:pt x="126" y="907"/>
                  </a:cubicBezTo>
                  <a:lnTo>
                    <a:pt x="119" y="921"/>
                  </a:lnTo>
                  <a:cubicBezTo>
                    <a:pt x="116" y="924"/>
                    <a:pt x="112" y="931"/>
                    <a:pt x="109" y="938"/>
                  </a:cubicBezTo>
                  <a:lnTo>
                    <a:pt x="102" y="945"/>
                  </a:lnTo>
                  <a:cubicBezTo>
                    <a:pt x="95" y="952"/>
                    <a:pt x="91" y="956"/>
                    <a:pt x="84" y="963"/>
                  </a:cubicBezTo>
                  <a:lnTo>
                    <a:pt x="77" y="970"/>
                  </a:lnTo>
                  <a:cubicBezTo>
                    <a:pt x="56" y="987"/>
                    <a:pt x="28" y="1005"/>
                    <a:pt x="0" y="1015"/>
                  </a:cubicBezTo>
                  <a:lnTo>
                    <a:pt x="7" y="1019"/>
                  </a:lnTo>
                  <a:lnTo>
                    <a:pt x="11" y="1026"/>
                  </a:lnTo>
                  <a:lnTo>
                    <a:pt x="18" y="1033"/>
                  </a:lnTo>
                  <a:lnTo>
                    <a:pt x="25" y="1040"/>
                  </a:lnTo>
                  <a:lnTo>
                    <a:pt x="32" y="1047"/>
                  </a:lnTo>
                  <a:lnTo>
                    <a:pt x="35" y="1054"/>
                  </a:lnTo>
                  <a:lnTo>
                    <a:pt x="39" y="1057"/>
                  </a:lnTo>
                  <a:lnTo>
                    <a:pt x="49" y="1068"/>
                  </a:lnTo>
                  <a:cubicBezTo>
                    <a:pt x="81" y="1117"/>
                    <a:pt x="77" y="1184"/>
                    <a:pt x="74" y="1257"/>
                  </a:cubicBezTo>
                  <a:cubicBezTo>
                    <a:pt x="63" y="1338"/>
                    <a:pt x="74" y="1422"/>
                    <a:pt x="98" y="1499"/>
                  </a:cubicBezTo>
                  <a:cubicBezTo>
                    <a:pt x="105" y="1509"/>
                    <a:pt x="108" y="1516"/>
                    <a:pt x="128" y="1516"/>
                  </a:cubicBezTo>
                  <a:cubicBezTo>
                    <a:pt x="140" y="1516"/>
                    <a:pt x="160" y="1513"/>
                    <a:pt x="193" y="1506"/>
                  </a:cubicBezTo>
                  <a:cubicBezTo>
                    <a:pt x="220" y="1501"/>
                    <a:pt x="253" y="1495"/>
                    <a:pt x="287" y="1495"/>
                  </a:cubicBezTo>
                  <a:cubicBezTo>
                    <a:pt x="360" y="1495"/>
                    <a:pt x="438" y="1522"/>
                    <a:pt x="476" y="1646"/>
                  </a:cubicBezTo>
                  <a:cubicBezTo>
                    <a:pt x="522" y="1803"/>
                    <a:pt x="494" y="1915"/>
                    <a:pt x="466" y="2024"/>
                  </a:cubicBezTo>
                  <a:cubicBezTo>
                    <a:pt x="445" y="2097"/>
                    <a:pt x="434" y="2171"/>
                    <a:pt x="431" y="2248"/>
                  </a:cubicBezTo>
                  <a:cubicBezTo>
                    <a:pt x="434" y="2342"/>
                    <a:pt x="399" y="2433"/>
                    <a:pt x="333" y="2503"/>
                  </a:cubicBezTo>
                  <a:cubicBezTo>
                    <a:pt x="294" y="2552"/>
                    <a:pt x="273" y="2577"/>
                    <a:pt x="291" y="2654"/>
                  </a:cubicBezTo>
                  <a:cubicBezTo>
                    <a:pt x="291" y="2664"/>
                    <a:pt x="294" y="2675"/>
                    <a:pt x="301" y="2682"/>
                  </a:cubicBezTo>
                  <a:cubicBezTo>
                    <a:pt x="303" y="2683"/>
                    <a:pt x="306" y="2683"/>
                    <a:pt x="308" y="2683"/>
                  </a:cubicBezTo>
                  <a:cubicBezTo>
                    <a:pt x="356" y="2683"/>
                    <a:pt x="505" y="2567"/>
                    <a:pt x="578" y="2507"/>
                  </a:cubicBezTo>
                  <a:cubicBezTo>
                    <a:pt x="609" y="2479"/>
                    <a:pt x="645" y="2451"/>
                    <a:pt x="676" y="2430"/>
                  </a:cubicBezTo>
                  <a:cubicBezTo>
                    <a:pt x="795" y="2340"/>
                    <a:pt x="892" y="2315"/>
                    <a:pt x="960" y="2315"/>
                  </a:cubicBezTo>
                  <a:cubicBezTo>
                    <a:pt x="974" y="2315"/>
                    <a:pt x="987" y="2316"/>
                    <a:pt x="998" y="2318"/>
                  </a:cubicBezTo>
                  <a:cubicBezTo>
                    <a:pt x="1065" y="2328"/>
                    <a:pt x="1124" y="2363"/>
                    <a:pt x="1166" y="2419"/>
                  </a:cubicBezTo>
                  <a:cubicBezTo>
                    <a:pt x="1182" y="2430"/>
                    <a:pt x="1203" y="2436"/>
                    <a:pt x="1222" y="2436"/>
                  </a:cubicBezTo>
                  <a:cubicBezTo>
                    <a:pt x="1230" y="2436"/>
                    <a:pt x="1237" y="2435"/>
                    <a:pt x="1243" y="2433"/>
                  </a:cubicBezTo>
                  <a:cubicBezTo>
                    <a:pt x="1313" y="2423"/>
                    <a:pt x="1383" y="2381"/>
                    <a:pt x="1401" y="2339"/>
                  </a:cubicBezTo>
                  <a:cubicBezTo>
                    <a:pt x="1443" y="2237"/>
                    <a:pt x="1583" y="2206"/>
                    <a:pt x="1642" y="2195"/>
                  </a:cubicBezTo>
                  <a:cubicBezTo>
                    <a:pt x="1670" y="2191"/>
                    <a:pt x="1701" y="2189"/>
                    <a:pt x="1732" y="2189"/>
                  </a:cubicBezTo>
                  <a:cubicBezTo>
                    <a:pt x="1839" y="2189"/>
                    <a:pt x="1957" y="2216"/>
                    <a:pt x="2027" y="2297"/>
                  </a:cubicBezTo>
                  <a:lnTo>
                    <a:pt x="2083" y="2367"/>
                  </a:lnTo>
                  <a:cubicBezTo>
                    <a:pt x="2178" y="2486"/>
                    <a:pt x="2279" y="2608"/>
                    <a:pt x="2405" y="2682"/>
                  </a:cubicBezTo>
                  <a:cubicBezTo>
                    <a:pt x="2531" y="2752"/>
                    <a:pt x="2493" y="2927"/>
                    <a:pt x="2458" y="3098"/>
                  </a:cubicBezTo>
                  <a:cubicBezTo>
                    <a:pt x="2444" y="3172"/>
                    <a:pt x="2419" y="3305"/>
                    <a:pt x="2437" y="3330"/>
                  </a:cubicBezTo>
                  <a:cubicBezTo>
                    <a:pt x="2626" y="3382"/>
                    <a:pt x="2885" y="3662"/>
                    <a:pt x="2857" y="3981"/>
                  </a:cubicBezTo>
                  <a:cubicBezTo>
                    <a:pt x="2854" y="4051"/>
                    <a:pt x="2861" y="4121"/>
                    <a:pt x="2871" y="4187"/>
                  </a:cubicBezTo>
                  <a:cubicBezTo>
                    <a:pt x="2871" y="4201"/>
                    <a:pt x="2875" y="4215"/>
                    <a:pt x="2878" y="4229"/>
                  </a:cubicBezTo>
                  <a:lnTo>
                    <a:pt x="2878" y="4236"/>
                  </a:lnTo>
                  <a:cubicBezTo>
                    <a:pt x="2878" y="4250"/>
                    <a:pt x="2882" y="4264"/>
                    <a:pt x="2882" y="4278"/>
                  </a:cubicBezTo>
                  <a:lnTo>
                    <a:pt x="2882" y="4285"/>
                  </a:lnTo>
                  <a:cubicBezTo>
                    <a:pt x="2882" y="4299"/>
                    <a:pt x="2885" y="4313"/>
                    <a:pt x="2885" y="4327"/>
                  </a:cubicBezTo>
                  <a:lnTo>
                    <a:pt x="2885" y="4334"/>
                  </a:lnTo>
                  <a:lnTo>
                    <a:pt x="2885" y="4376"/>
                  </a:lnTo>
                  <a:lnTo>
                    <a:pt x="2885" y="4380"/>
                  </a:lnTo>
                  <a:cubicBezTo>
                    <a:pt x="2885" y="4394"/>
                    <a:pt x="2882" y="4408"/>
                    <a:pt x="2882" y="4425"/>
                  </a:cubicBezTo>
                  <a:lnTo>
                    <a:pt x="2882" y="4432"/>
                  </a:lnTo>
                  <a:cubicBezTo>
                    <a:pt x="2878" y="4446"/>
                    <a:pt x="2875" y="4460"/>
                    <a:pt x="2871" y="4474"/>
                  </a:cubicBezTo>
                  <a:lnTo>
                    <a:pt x="2868" y="4485"/>
                  </a:lnTo>
                  <a:cubicBezTo>
                    <a:pt x="2864" y="4499"/>
                    <a:pt x="2857" y="4513"/>
                    <a:pt x="2850" y="4527"/>
                  </a:cubicBezTo>
                  <a:lnTo>
                    <a:pt x="2850" y="4530"/>
                  </a:lnTo>
                  <a:cubicBezTo>
                    <a:pt x="2843" y="4544"/>
                    <a:pt x="2836" y="4558"/>
                    <a:pt x="2826" y="4576"/>
                  </a:cubicBezTo>
                  <a:lnTo>
                    <a:pt x="2826" y="4579"/>
                  </a:lnTo>
                  <a:cubicBezTo>
                    <a:pt x="2843" y="4586"/>
                    <a:pt x="2861" y="4593"/>
                    <a:pt x="2882" y="4600"/>
                  </a:cubicBezTo>
                  <a:cubicBezTo>
                    <a:pt x="2924" y="4614"/>
                    <a:pt x="2962" y="4635"/>
                    <a:pt x="2997" y="4667"/>
                  </a:cubicBezTo>
                  <a:cubicBezTo>
                    <a:pt x="3011" y="4677"/>
                    <a:pt x="3018" y="4695"/>
                    <a:pt x="3025" y="4709"/>
                  </a:cubicBezTo>
                  <a:lnTo>
                    <a:pt x="3029" y="4702"/>
                  </a:lnTo>
                  <a:cubicBezTo>
                    <a:pt x="3043" y="4684"/>
                    <a:pt x="3050" y="4663"/>
                    <a:pt x="3053" y="4646"/>
                  </a:cubicBezTo>
                  <a:cubicBezTo>
                    <a:pt x="3057" y="4632"/>
                    <a:pt x="3057" y="4621"/>
                    <a:pt x="3057" y="4611"/>
                  </a:cubicBezTo>
                  <a:cubicBezTo>
                    <a:pt x="3053" y="4544"/>
                    <a:pt x="3088" y="4478"/>
                    <a:pt x="3144" y="4443"/>
                  </a:cubicBezTo>
                  <a:cubicBezTo>
                    <a:pt x="3194" y="4409"/>
                    <a:pt x="3259" y="4397"/>
                    <a:pt x="3323" y="4397"/>
                  </a:cubicBezTo>
                  <a:cubicBezTo>
                    <a:pt x="3399" y="4397"/>
                    <a:pt x="3473" y="4413"/>
                    <a:pt x="3522" y="4432"/>
                  </a:cubicBezTo>
                  <a:cubicBezTo>
                    <a:pt x="3529" y="4436"/>
                    <a:pt x="3540" y="4439"/>
                    <a:pt x="3547" y="4443"/>
                  </a:cubicBezTo>
                  <a:lnTo>
                    <a:pt x="3557" y="4443"/>
                  </a:lnTo>
                  <a:cubicBezTo>
                    <a:pt x="3564" y="4443"/>
                    <a:pt x="3571" y="4443"/>
                    <a:pt x="3582" y="4446"/>
                  </a:cubicBezTo>
                  <a:lnTo>
                    <a:pt x="3655" y="4446"/>
                  </a:lnTo>
                  <a:lnTo>
                    <a:pt x="3673" y="4443"/>
                  </a:lnTo>
                  <a:lnTo>
                    <a:pt x="3701" y="4436"/>
                  </a:lnTo>
                  <a:lnTo>
                    <a:pt x="3718" y="4432"/>
                  </a:lnTo>
                  <a:lnTo>
                    <a:pt x="3743" y="4425"/>
                  </a:lnTo>
                  <a:lnTo>
                    <a:pt x="3764" y="4415"/>
                  </a:lnTo>
                  <a:lnTo>
                    <a:pt x="3788" y="4404"/>
                  </a:lnTo>
                  <a:lnTo>
                    <a:pt x="3809" y="4390"/>
                  </a:lnTo>
                  <a:lnTo>
                    <a:pt x="3820" y="4383"/>
                  </a:lnTo>
                  <a:cubicBezTo>
                    <a:pt x="3820" y="4334"/>
                    <a:pt x="3823" y="4282"/>
                    <a:pt x="3830" y="4233"/>
                  </a:cubicBezTo>
                  <a:lnTo>
                    <a:pt x="3830" y="4226"/>
                  </a:lnTo>
                  <a:cubicBezTo>
                    <a:pt x="3830" y="4212"/>
                    <a:pt x="3834" y="4198"/>
                    <a:pt x="3837" y="4187"/>
                  </a:cubicBezTo>
                  <a:cubicBezTo>
                    <a:pt x="3862" y="4047"/>
                    <a:pt x="3851" y="3904"/>
                    <a:pt x="3802" y="3774"/>
                  </a:cubicBezTo>
                  <a:cubicBezTo>
                    <a:pt x="3792" y="3743"/>
                    <a:pt x="3774" y="3715"/>
                    <a:pt x="3750" y="3690"/>
                  </a:cubicBezTo>
                  <a:cubicBezTo>
                    <a:pt x="3711" y="3652"/>
                    <a:pt x="3666" y="3620"/>
                    <a:pt x="3620" y="3596"/>
                  </a:cubicBezTo>
                  <a:cubicBezTo>
                    <a:pt x="3494" y="3512"/>
                    <a:pt x="3337" y="3410"/>
                    <a:pt x="3284" y="3249"/>
                  </a:cubicBezTo>
                  <a:cubicBezTo>
                    <a:pt x="3249" y="3151"/>
                    <a:pt x="3148" y="3046"/>
                    <a:pt x="3050" y="2941"/>
                  </a:cubicBezTo>
                  <a:cubicBezTo>
                    <a:pt x="2952" y="2839"/>
                    <a:pt x="2871" y="2752"/>
                    <a:pt x="2833" y="2661"/>
                  </a:cubicBezTo>
                  <a:cubicBezTo>
                    <a:pt x="2798" y="2587"/>
                    <a:pt x="2752" y="2517"/>
                    <a:pt x="2699" y="2454"/>
                  </a:cubicBezTo>
                  <a:cubicBezTo>
                    <a:pt x="2626" y="2353"/>
                    <a:pt x="2552" y="2255"/>
                    <a:pt x="2549" y="2157"/>
                  </a:cubicBezTo>
                  <a:cubicBezTo>
                    <a:pt x="2535" y="2118"/>
                    <a:pt x="2395" y="2038"/>
                    <a:pt x="2314" y="1992"/>
                  </a:cubicBezTo>
                  <a:cubicBezTo>
                    <a:pt x="2115" y="1877"/>
                    <a:pt x="1908" y="1758"/>
                    <a:pt x="1968" y="1607"/>
                  </a:cubicBezTo>
                  <a:cubicBezTo>
                    <a:pt x="2013" y="1488"/>
                    <a:pt x="2143" y="1467"/>
                    <a:pt x="2244" y="1450"/>
                  </a:cubicBezTo>
                  <a:cubicBezTo>
                    <a:pt x="2346" y="1429"/>
                    <a:pt x="2377" y="1418"/>
                    <a:pt x="2377" y="1390"/>
                  </a:cubicBezTo>
                  <a:cubicBezTo>
                    <a:pt x="2377" y="1338"/>
                    <a:pt x="2356" y="1289"/>
                    <a:pt x="2321" y="1254"/>
                  </a:cubicBezTo>
                  <a:cubicBezTo>
                    <a:pt x="2255" y="1177"/>
                    <a:pt x="2216" y="1082"/>
                    <a:pt x="2206" y="984"/>
                  </a:cubicBezTo>
                  <a:cubicBezTo>
                    <a:pt x="2192" y="903"/>
                    <a:pt x="2157" y="886"/>
                    <a:pt x="2143" y="882"/>
                  </a:cubicBezTo>
                  <a:cubicBezTo>
                    <a:pt x="2127" y="875"/>
                    <a:pt x="2108" y="871"/>
                    <a:pt x="2088" y="871"/>
                  </a:cubicBezTo>
                  <a:cubicBezTo>
                    <a:pt x="2035" y="871"/>
                    <a:pt x="1971" y="894"/>
                    <a:pt x="1926" y="924"/>
                  </a:cubicBezTo>
                  <a:cubicBezTo>
                    <a:pt x="1894" y="946"/>
                    <a:pt x="1854" y="955"/>
                    <a:pt x="1810" y="955"/>
                  </a:cubicBezTo>
                  <a:cubicBezTo>
                    <a:pt x="1733" y="955"/>
                    <a:pt x="1644" y="926"/>
                    <a:pt x="1572" y="886"/>
                  </a:cubicBezTo>
                  <a:cubicBezTo>
                    <a:pt x="1446" y="819"/>
                    <a:pt x="1373" y="725"/>
                    <a:pt x="1373" y="627"/>
                  </a:cubicBezTo>
                  <a:cubicBezTo>
                    <a:pt x="1373" y="564"/>
                    <a:pt x="1306" y="504"/>
                    <a:pt x="1240" y="445"/>
                  </a:cubicBezTo>
                  <a:cubicBezTo>
                    <a:pt x="1170" y="375"/>
                    <a:pt x="1093" y="305"/>
                    <a:pt x="1093" y="210"/>
                  </a:cubicBezTo>
                  <a:cubicBezTo>
                    <a:pt x="1093" y="168"/>
                    <a:pt x="1012" y="77"/>
                    <a:pt x="946" y="4"/>
                  </a:cubicBezTo>
                  <a:lnTo>
                    <a:pt x="921" y="11"/>
                  </a:lnTo>
                  <a:lnTo>
                    <a:pt x="918" y="7"/>
                  </a:lnTo>
                  <a:cubicBezTo>
                    <a:pt x="904" y="11"/>
                    <a:pt x="890" y="14"/>
                    <a:pt x="876" y="14"/>
                  </a:cubicBezTo>
                  <a:lnTo>
                    <a:pt x="872" y="14"/>
                  </a:lnTo>
                  <a:cubicBezTo>
                    <a:pt x="858" y="18"/>
                    <a:pt x="848" y="18"/>
                    <a:pt x="837" y="21"/>
                  </a:cubicBezTo>
                  <a:lnTo>
                    <a:pt x="830" y="21"/>
                  </a:lnTo>
                  <a:cubicBezTo>
                    <a:pt x="813" y="21"/>
                    <a:pt x="792" y="18"/>
                    <a:pt x="774" y="14"/>
                  </a:cubicBezTo>
                  <a:lnTo>
                    <a:pt x="771" y="14"/>
                  </a:lnTo>
                  <a:cubicBezTo>
                    <a:pt x="764" y="14"/>
                    <a:pt x="757" y="11"/>
                    <a:pt x="750" y="11"/>
                  </a:cubicBezTo>
                  <a:lnTo>
                    <a:pt x="736" y="4"/>
                  </a:lnTo>
                  <a:lnTo>
                    <a:pt x="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5"/>
            <p:cNvSpPr/>
            <p:nvPr/>
          </p:nvSpPr>
          <p:spPr>
            <a:xfrm>
              <a:off x="7134895" y="2955358"/>
              <a:ext cx="105" cy="392"/>
            </a:xfrm>
            <a:custGeom>
              <a:avLst/>
              <a:gdLst/>
              <a:ahLst/>
              <a:cxnLst/>
              <a:rect l="l" t="t" r="r" b="b"/>
              <a:pathLst>
                <a:path w="4" h="15" extrusionOk="0">
                  <a:moveTo>
                    <a:pt x="4" y="0"/>
                  </a:moveTo>
                  <a:lnTo>
                    <a:pt x="0" y="1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5"/>
            <p:cNvSpPr/>
            <p:nvPr/>
          </p:nvSpPr>
          <p:spPr>
            <a:xfrm>
              <a:off x="7137904" y="2950596"/>
              <a:ext cx="314" cy="392"/>
            </a:xfrm>
            <a:custGeom>
              <a:avLst/>
              <a:gdLst/>
              <a:ahLst/>
              <a:cxnLst/>
              <a:rect l="l" t="t" r="r" b="b"/>
              <a:pathLst>
                <a:path w="12" h="15" extrusionOk="0">
                  <a:moveTo>
                    <a:pt x="11" y="0"/>
                  </a:moveTo>
                  <a:lnTo>
                    <a:pt x="1" y="1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5"/>
            <p:cNvSpPr/>
            <p:nvPr/>
          </p:nvSpPr>
          <p:spPr>
            <a:xfrm>
              <a:off x="7133142" y="2960199"/>
              <a:ext cx="209" cy="314"/>
            </a:xfrm>
            <a:custGeom>
              <a:avLst/>
              <a:gdLst/>
              <a:ahLst/>
              <a:cxnLst/>
              <a:rect l="l" t="t" r="r" b="b"/>
              <a:pathLst>
                <a:path w="8" h="12" extrusionOk="0">
                  <a:moveTo>
                    <a:pt x="8" y="1"/>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5"/>
            <p:cNvSpPr/>
            <p:nvPr/>
          </p:nvSpPr>
          <p:spPr>
            <a:xfrm>
              <a:off x="7139657" y="2948398"/>
              <a:ext cx="209" cy="288"/>
            </a:xfrm>
            <a:custGeom>
              <a:avLst/>
              <a:gdLst/>
              <a:ahLst/>
              <a:cxnLst/>
              <a:rect l="l" t="t" r="r" b="b"/>
              <a:pathLst>
                <a:path w="8" h="11" extrusionOk="0">
                  <a:moveTo>
                    <a:pt x="7" y="0"/>
                  </a:moveTo>
                  <a:lnTo>
                    <a:pt x="0"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5"/>
            <p:cNvSpPr/>
            <p:nvPr/>
          </p:nvSpPr>
          <p:spPr>
            <a:xfrm>
              <a:off x="7138453" y="2949863"/>
              <a:ext cx="314" cy="288"/>
            </a:xfrm>
            <a:custGeom>
              <a:avLst/>
              <a:gdLst/>
              <a:ahLst/>
              <a:cxnLst/>
              <a:rect l="l" t="t" r="r" b="b"/>
              <a:pathLst>
                <a:path w="12" h="11" extrusionOk="0">
                  <a:moveTo>
                    <a:pt x="11" y="0"/>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5"/>
            <p:cNvSpPr/>
            <p:nvPr/>
          </p:nvSpPr>
          <p:spPr>
            <a:xfrm>
              <a:off x="7134241" y="2957373"/>
              <a:ext cx="26" cy="288"/>
            </a:xfrm>
            <a:custGeom>
              <a:avLst/>
              <a:gdLst/>
              <a:ahLst/>
              <a:cxnLst/>
              <a:rect l="l" t="t" r="r" b="b"/>
              <a:pathLst>
                <a:path w="1" h="11" extrusionOk="0">
                  <a:moveTo>
                    <a:pt x="1" y="0"/>
                  </a:moveTo>
                  <a:cubicBezTo>
                    <a:pt x="1" y="4"/>
                    <a:pt x="1" y="7"/>
                    <a:pt x="1" y="11"/>
                  </a:cubicBezTo>
                  <a:cubicBezTo>
                    <a:pt x="1" y="7"/>
                    <a:pt x="1" y="4"/>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5"/>
            <p:cNvSpPr/>
            <p:nvPr/>
          </p:nvSpPr>
          <p:spPr>
            <a:xfrm>
              <a:off x="7134607" y="2955986"/>
              <a:ext cx="131" cy="314"/>
            </a:xfrm>
            <a:custGeom>
              <a:avLst/>
              <a:gdLst/>
              <a:ahLst/>
              <a:cxnLst/>
              <a:rect l="l" t="t" r="r" b="b"/>
              <a:pathLst>
                <a:path w="5" h="12" extrusionOk="0">
                  <a:moveTo>
                    <a:pt x="4" y="1"/>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5"/>
            <p:cNvSpPr/>
            <p:nvPr/>
          </p:nvSpPr>
          <p:spPr>
            <a:xfrm>
              <a:off x="7134424" y="2956457"/>
              <a:ext cx="131" cy="288"/>
            </a:xfrm>
            <a:custGeom>
              <a:avLst/>
              <a:gdLst/>
              <a:ahLst/>
              <a:cxnLst/>
              <a:rect l="l" t="t" r="r" b="b"/>
              <a:pathLst>
                <a:path w="5" h="11" extrusionOk="0">
                  <a:moveTo>
                    <a:pt x="4" y="0"/>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5"/>
            <p:cNvSpPr/>
            <p:nvPr/>
          </p:nvSpPr>
          <p:spPr>
            <a:xfrm>
              <a:off x="7137354" y="2951328"/>
              <a:ext cx="314" cy="392"/>
            </a:xfrm>
            <a:custGeom>
              <a:avLst/>
              <a:gdLst/>
              <a:ahLst/>
              <a:cxnLst/>
              <a:rect l="l" t="t" r="r" b="b"/>
              <a:pathLst>
                <a:path w="12" h="15" extrusionOk="0">
                  <a:moveTo>
                    <a:pt x="11" y="0"/>
                  </a:moveTo>
                  <a:lnTo>
                    <a:pt x="1" y="1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5"/>
            <p:cNvSpPr/>
            <p:nvPr/>
          </p:nvSpPr>
          <p:spPr>
            <a:xfrm>
              <a:off x="7139003" y="2949130"/>
              <a:ext cx="314" cy="288"/>
            </a:xfrm>
            <a:custGeom>
              <a:avLst/>
              <a:gdLst/>
              <a:ahLst/>
              <a:cxnLst/>
              <a:rect l="l" t="t" r="r" b="b"/>
              <a:pathLst>
                <a:path w="12" h="11" extrusionOk="0">
                  <a:moveTo>
                    <a:pt x="11" y="0"/>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5"/>
            <p:cNvSpPr/>
            <p:nvPr/>
          </p:nvSpPr>
          <p:spPr>
            <a:xfrm>
              <a:off x="7134241" y="2956902"/>
              <a:ext cx="131" cy="314"/>
            </a:xfrm>
            <a:custGeom>
              <a:avLst/>
              <a:gdLst/>
              <a:ahLst/>
              <a:cxnLst/>
              <a:rect l="l" t="t" r="r" b="b"/>
              <a:pathLst>
                <a:path w="5" h="12" extrusionOk="0">
                  <a:moveTo>
                    <a:pt x="4" y="1"/>
                  </a:moveTo>
                  <a:cubicBezTo>
                    <a:pt x="1" y="4"/>
                    <a:pt x="1" y="8"/>
                    <a:pt x="1" y="11"/>
                  </a:cubicBezTo>
                  <a:cubicBezTo>
                    <a:pt x="4" y="8"/>
                    <a:pt x="4" y="4"/>
                    <a:pt x="4"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5"/>
            <p:cNvSpPr/>
            <p:nvPr/>
          </p:nvSpPr>
          <p:spPr>
            <a:xfrm>
              <a:off x="7132514" y="2960853"/>
              <a:ext cx="209" cy="209"/>
            </a:xfrm>
            <a:custGeom>
              <a:avLst/>
              <a:gdLst/>
              <a:ahLst/>
              <a:cxnLst/>
              <a:rect l="l" t="t" r="r" b="b"/>
              <a:pathLst>
                <a:path w="8" h="8" extrusionOk="0">
                  <a:moveTo>
                    <a:pt x="7" y="0"/>
                  </a:moveTo>
                  <a:lnTo>
                    <a:pt x="0"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5"/>
            <p:cNvSpPr/>
            <p:nvPr/>
          </p:nvSpPr>
          <p:spPr>
            <a:xfrm>
              <a:off x="7133979" y="2958655"/>
              <a:ext cx="105" cy="288"/>
            </a:xfrm>
            <a:custGeom>
              <a:avLst/>
              <a:gdLst/>
              <a:ahLst/>
              <a:cxnLst/>
              <a:rect l="l" t="t" r="r" b="b"/>
              <a:pathLst>
                <a:path w="4" h="11" extrusionOk="0">
                  <a:moveTo>
                    <a:pt x="4" y="0"/>
                  </a:moveTo>
                  <a:cubicBezTo>
                    <a:pt x="4" y="4"/>
                    <a:pt x="0" y="7"/>
                    <a:pt x="0" y="11"/>
                  </a:cubicBezTo>
                  <a:cubicBezTo>
                    <a:pt x="0" y="7"/>
                    <a:pt x="4" y="4"/>
                    <a:pt x="4"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5"/>
            <p:cNvSpPr/>
            <p:nvPr/>
          </p:nvSpPr>
          <p:spPr>
            <a:xfrm>
              <a:off x="7133613" y="2959466"/>
              <a:ext cx="209" cy="314"/>
            </a:xfrm>
            <a:custGeom>
              <a:avLst/>
              <a:gdLst/>
              <a:ahLst/>
              <a:cxnLst/>
              <a:rect l="l" t="t" r="r" b="b"/>
              <a:pathLst>
                <a:path w="8" h="12" extrusionOk="0">
                  <a:moveTo>
                    <a:pt x="7" y="1"/>
                  </a:moveTo>
                  <a:lnTo>
                    <a:pt x="0"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55"/>
            <p:cNvSpPr/>
            <p:nvPr/>
          </p:nvSpPr>
          <p:spPr>
            <a:xfrm>
              <a:off x="7136909" y="2952061"/>
              <a:ext cx="209" cy="392"/>
            </a:xfrm>
            <a:custGeom>
              <a:avLst/>
              <a:gdLst/>
              <a:ahLst/>
              <a:cxnLst/>
              <a:rect l="l" t="t" r="r" b="b"/>
              <a:pathLst>
                <a:path w="8" h="15" extrusionOk="0">
                  <a:moveTo>
                    <a:pt x="7" y="0"/>
                  </a:moveTo>
                  <a:lnTo>
                    <a:pt x="0" y="1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55"/>
            <p:cNvSpPr/>
            <p:nvPr/>
          </p:nvSpPr>
          <p:spPr>
            <a:xfrm>
              <a:off x="7140206" y="2947848"/>
              <a:ext cx="105" cy="209"/>
            </a:xfrm>
            <a:custGeom>
              <a:avLst/>
              <a:gdLst/>
              <a:ahLst/>
              <a:cxnLst/>
              <a:rect l="l" t="t" r="r" b="b"/>
              <a:pathLst>
                <a:path w="4" h="8" extrusionOk="0">
                  <a:moveTo>
                    <a:pt x="0" y="7"/>
                  </a:moveTo>
                  <a:lnTo>
                    <a:pt x="4" y="0"/>
                  </a:lnTo>
                  <a:lnTo>
                    <a:pt x="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55"/>
            <p:cNvSpPr/>
            <p:nvPr/>
          </p:nvSpPr>
          <p:spPr>
            <a:xfrm>
              <a:off x="7136360" y="2952794"/>
              <a:ext cx="288" cy="288"/>
            </a:xfrm>
            <a:custGeom>
              <a:avLst/>
              <a:gdLst/>
              <a:ahLst/>
              <a:cxnLst/>
              <a:rect l="l" t="t" r="r" b="b"/>
              <a:pathLst>
                <a:path w="11" h="11" extrusionOk="0">
                  <a:moveTo>
                    <a:pt x="11" y="0"/>
                  </a:moveTo>
                  <a:lnTo>
                    <a:pt x="0"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55"/>
            <p:cNvSpPr/>
            <p:nvPr/>
          </p:nvSpPr>
          <p:spPr>
            <a:xfrm>
              <a:off x="7135889" y="2953422"/>
              <a:ext cx="314" cy="392"/>
            </a:xfrm>
            <a:custGeom>
              <a:avLst/>
              <a:gdLst/>
              <a:ahLst/>
              <a:cxnLst/>
              <a:rect l="l" t="t" r="r" b="b"/>
              <a:pathLst>
                <a:path w="12" h="15" extrusionOk="0">
                  <a:moveTo>
                    <a:pt x="11" y="1"/>
                  </a:moveTo>
                  <a:lnTo>
                    <a:pt x="1" y="1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55"/>
            <p:cNvSpPr/>
            <p:nvPr/>
          </p:nvSpPr>
          <p:spPr>
            <a:xfrm>
              <a:off x="7135523" y="2954154"/>
              <a:ext cx="209" cy="314"/>
            </a:xfrm>
            <a:custGeom>
              <a:avLst/>
              <a:gdLst/>
              <a:ahLst/>
              <a:cxnLst/>
              <a:rect l="l" t="t" r="r" b="b"/>
              <a:pathLst>
                <a:path w="8" h="12" extrusionOk="0">
                  <a:moveTo>
                    <a:pt x="8" y="1"/>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55"/>
            <p:cNvSpPr/>
            <p:nvPr/>
          </p:nvSpPr>
          <p:spPr>
            <a:xfrm>
              <a:off x="7135261" y="2954808"/>
              <a:ext cx="209" cy="288"/>
            </a:xfrm>
            <a:custGeom>
              <a:avLst/>
              <a:gdLst/>
              <a:ahLst/>
              <a:cxnLst/>
              <a:rect l="l" t="t" r="r" b="b"/>
              <a:pathLst>
                <a:path w="8" h="11" extrusionOk="0">
                  <a:moveTo>
                    <a:pt x="7" y="0"/>
                  </a:moveTo>
                  <a:lnTo>
                    <a:pt x="0"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55"/>
            <p:cNvSpPr/>
            <p:nvPr/>
          </p:nvSpPr>
          <p:spPr>
            <a:xfrm>
              <a:off x="7230607" y="3045135"/>
              <a:ext cx="209" cy="1020"/>
            </a:xfrm>
            <a:custGeom>
              <a:avLst/>
              <a:gdLst/>
              <a:ahLst/>
              <a:cxnLst/>
              <a:rect l="l" t="t" r="r" b="b"/>
              <a:pathLst>
                <a:path w="8" h="39" extrusionOk="0">
                  <a:moveTo>
                    <a:pt x="8" y="0"/>
                  </a:moveTo>
                  <a:cubicBezTo>
                    <a:pt x="4" y="11"/>
                    <a:pt x="1" y="25"/>
                    <a:pt x="1" y="39"/>
                  </a:cubicBezTo>
                  <a:cubicBezTo>
                    <a:pt x="1" y="25"/>
                    <a:pt x="8" y="11"/>
                    <a:pt x="8"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55"/>
            <p:cNvSpPr/>
            <p:nvPr/>
          </p:nvSpPr>
          <p:spPr>
            <a:xfrm>
              <a:off x="7230345" y="3046313"/>
              <a:ext cx="288" cy="3977"/>
            </a:xfrm>
            <a:custGeom>
              <a:avLst/>
              <a:gdLst/>
              <a:ahLst/>
              <a:cxnLst/>
              <a:rect l="l" t="t" r="r" b="b"/>
              <a:pathLst>
                <a:path w="11" h="152" extrusionOk="0">
                  <a:moveTo>
                    <a:pt x="11" y="1"/>
                  </a:moveTo>
                  <a:cubicBezTo>
                    <a:pt x="4" y="46"/>
                    <a:pt x="0" y="99"/>
                    <a:pt x="0" y="151"/>
                  </a:cubicBezTo>
                  <a:cubicBezTo>
                    <a:pt x="0" y="102"/>
                    <a:pt x="4" y="50"/>
                    <a:pt x="1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55"/>
            <p:cNvSpPr/>
            <p:nvPr/>
          </p:nvSpPr>
          <p:spPr>
            <a:xfrm>
              <a:off x="7155225" y="2935655"/>
              <a:ext cx="26" cy="26"/>
            </a:xfrm>
            <a:custGeom>
              <a:avLst/>
              <a:gdLst/>
              <a:ahLst/>
              <a:cxnLst/>
              <a:rect l="l" t="t" r="r" b="b"/>
              <a:pathLst>
                <a:path w="1" h="1" extrusionOk="0">
                  <a:moveTo>
                    <a:pt x="1" y="1"/>
                  </a:moveTo>
                  <a:lnTo>
                    <a:pt x="1" y="1"/>
                  </a:ln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55"/>
            <p:cNvSpPr/>
            <p:nvPr/>
          </p:nvSpPr>
          <p:spPr>
            <a:xfrm>
              <a:off x="7209649" y="3057041"/>
              <a:ext cx="654" cy="1570"/>
            </a:xfrm>
            <a:custGeom>
              <a:avLst/>
              <a:gdLst/>
              <a:ahLst/>
              <a:cxnLst/>
              <a:rect l="l" t="t" r="r" b="b"/>
              <a:pathLst>
                <a:path w="25" h="60" extrusionOk="0">
                  <a:moveTo>
                    <a:pt x="25" y="0"/>
                  </a:moveTo>
                  <a:cubicBezTo>
                    <a:pt x="21" y="21"/>
                    <a:pt x="14" y="42"/>
                    <a:pt x="0" y="60"/>
                  </a:cubicBezTo>
                  <a:cubicBezTo>
                    <a:pt x="14" y="42"/>
                    <a:pt x="21" y="21"/>
                    <a:pt x="25"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55"/>
            <p:cNvSpPr/>
            <p:nvPr/>
          </p:nvSpPr>
          <p:spPr>
            <a:xfrm>
              <a:off x="7222548" y="3051546"/>
              <a:ext cx="680" cy="288"/>
            </a:xfrm>
            <a:custGeom>
              <a:avLst/>
              <a:gdLst/>
              <a:ahLst/>
              <a:cxnLst/>
              <a:rect l="l" t="t" r="r" b="b"/>
              <a:pathLst>
                <a:path w="26" h="11" extrusionOk="0">
                  <a:moveTo>
                    <a:pt x="25" y="11"/>
                  </a:moveTo>
                  <a:cubicBezTo>
                    <a:pt x="15" y="7"/>
                    <a:pt x="8" y="4"/>
                    <a:pt x="1" y="0"/>
                  </a:cubicBezTo>
                  <a:cubicBezTo>
                    <a:pt x="8" y="4"/>
                    <a:pt x="15" y="7"/>
                    <a:pt x="25" y="1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55"/>
            <p:cNvSpPr/>
            <p:nvPr/>
          </p:nvSpPr>
          <p:spPr>
            <a:xfrm>
              <a:off x="7224380" y="3051913"/>
              <a:ext cx="680" cy="26"/>
            </a:xfrm>
            <a:custGeom>
              <a:avLst/>
              <a:gdLst/>
              <a:ahLst/>
              <a:cxnLst/>
              <a:rect l="l" t="t" r="r" b="b"/>
              <a:pathLst>
                <a:path w="26" h="1" extrusionOk="0">
                  <a:moveTo>
                    <a:pt x="25" y="0"/>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55"/>
            <p:cNvSpPr/>
            <p:nvPr/>
          </p:nvSpPr>
          <p:spPr>
            <a:xfrm>
              <a:off x="7208811" y="3057591"/>
              <a:ext cx="759" cy="1204"/>
            </a:xfrm>
            <a:custGeom>
              <a:avLst/>
              <a:gdLst/>
              <a:ahLst/>
              <a:cxnLst/>
              <a:rect l="l" t="t" r="r" b="b"/>
              <a:pathLst>
                <a:path w="29" h="46" extrusionOk="0">
                  <a:moveTo>
                    <a:pt x="1" y="0"/>
                  </a:moveTo>
                  <a:cubicBezTo>
                    <a:pt x="15" y="14"/>
                    <a:pt x="22" y="28"/>
                    <a:pt x="29" y="46"/>
                  </a:cubicBezTo>
                  <a:lnTo>
                    <a:pt x="29" y="46"/>
                  </a:lnTo>
                  <a:cubicBezTo>
                    <a:pt x="22" y="28"/>
                    <a:pt x="15" y="14"/>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55"/>
            <p:cNvSpPr/>
            <p:nvPr/>
          </p:nvSpPr>
          <p:spPr>
            <a:xfrm>
              <a:off x="7229979" y="3050264"/>
              <a:ext cx="288" cy="209"/>
            </a:xfrm>
            <a:custGeom>
              <a:avLst/>
              <a:gdLst/>
              <a:ahLst/>
              <a:cxnLst/>
              <a:rect l="l" t="t" r="r" b="b"/>
              <a:pathLst>
                <a:path w="11" h="8" extrusionOk="0">
                  <a:moveTo>
                    <a:pt x="0" y="7"/>
                  </a:moveTo>
                  <a:lnTo>
                    <a:pt x="11" y="0"/>
                  </a:ln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55"/>
            <p:cNvSpPr/>
            <p:nvPr/>
          </p:nvSpPr>
          <p:spPr>
            <a:xfrm>
              <a:off x="7225400" y="3051913"/>
              <a:ext cx="654" cy="26"/>
            </a:xfrm>
            <a:custGeom>
              <a:avLst/>
              <a:gdLst/>
              <a:ahLst/>
              <a:cxnLst/>
              <a:rect l="l" t="t" r="r" b="b"/>
              <a:pathLst>
                <a:path w="25" h="1" extrusionOk="0">
                  <a:moveTo>
                    <a:pt x="25" y="0"/>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55"/>
            <p:cNvSpPr/>
            <p:nvPr/>
          </p:nvSpPr>
          <p:spPr>
            <a:xfrm>
              <a:off x="7223385" y="3051808"/>
              <a:ext cx="654" cy="131"/>
            </a:xfrm>
            <a:custGeom>
              <a:avLst/>
              <a:gdLst/>
              <a:ahLst/>
              <a:cxnLst/>
              <a:rect l="l" t="t" r="r" b="b"/>
              <a:pathLst>
                <a:path w="25" h="5" extrusionOk="0">
                  <a:moveTo>
                    <a:pt x="0" y="1"/>
                  </a:moveTo>
                  <a:cubicBezTo>
                    <a:pt x="7" y="1"/>
                    <a:pt x="18" y="4"/>
                    <a:pt x="25" y="4"/>
                  </a:cubicBezTo>
                  <a:cubicBezTo>
                    <a:pt x="18" y="4"/>
                    <a:pt x="11" y="1"/>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55"/>
            <p:cNvSpPr/>
            <p:nvPr/>
          </p:nvSpPr>
          <p:spPr>
            <a:xfrm>
              <a:off x="7227676" y="3051258"/>
              <a:ext cx="680" cy="314"/>
            </a:xfrm>
            <a:custGeom>
              <a:avLst/>
              <a:gdLst/>
              <a:ahLst/>
              <a:cxnLst/>
              <a:rect l="l" t="t" r="r" b="b"/>
              <a:pathLst>
                <a:path w="26" h="12" extrusionOk="0">
                  <a:moveTo>
                    <a:pt x="25" y="1"/>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55"/>
            <p:cNvSpPr/>
            <p:nvPr/>
          </p:nvSpPr>
          <p:spPr>
            <a:xfrm>
              <a:off x="7226499" y="3051625"/>
              <a:ext cx="654" cy="209"/>
            </a:xfrm>
            <a:custGeom>
              <a:avLst/>
              <a:gdLst/>
              <a:ahLst/>
              <a:cxnLst/>
              <a:rect l="l" t="t" r="r" b="b"/>
              <a:pathLst>
                <a:path w="25" h="8" extrusionOk="0">
                  <a:moveTo>
                    <a:pt x="25" y="1"/>
                  </a:moveTo>
                  <a:lnTo>
                    <a:pt x="0"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55"/>
            <p:cNvSpPr/>
            <p:nvPr/>
          </p:nvSpPr>
          <p:spPr>
            <a:xfrm>
              <a:off x="7228775" y="3050709"/>
              <a:ext cx="680" cy="392"/>
            </a:xfrm>
            <a:custGeom>
              <a:avLst/>
              <a:gdLst/>
              <a:ahLst/>
              <a:cxnLst/>
              <a:rect l="l" t="t" r="r" b="b"/>
              <a:pathLst>
                <a:path w="26" h="15" extrusionOk="0">
                  <a:moveTo>
                    <a:pt x="25" y="1"/>
                  </a:moveTo>
                  <a:lnTo>
                    <a:pt x="1" y="1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55"/>
            <p:cNvSpPr/>
            <p:nvPr/>
          </p:nvSpPr>
          <p:spPr>
            <a:xfrm>
              <a:off x="7230345" y="3050264"/>
              <a:ext cx="26" cy="26"/>
            </a:xfrm>
            <a:custGeom>
              <a:avLst/>
              <a:gdLst/>
              <a:ahLst/>
              <a:cxnLst/>
              <a:rect l="l" t="t" r="r" b="b"/>
              <a:pathLst>
                <a:path w="1" h="1" extrusionOk="0">
                  <a:moveTo>
                    <a:pt x="0" y="0"/>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55"/>
            <p:cNvSpPr/>
            <p:nvPr/>
          </p:nvSpPr>
          <p:spPr>
            <a:xfrm>
              <a:off x="7092376" y="2964045"/>
              <a:ext cx="110129" cy="212839"/>
            </a:xfrm>
            <a:custGeom>
              <a:avLst/>
              <a:gdLst/>
              <a:ahLst/>
              <a:cxnLst/>
              <a:rect l="l" t="t" r="r" b="b"/>
              <a:pathLst>
                <a:path w="4209" h="8134" extrusionOk="0">
                  <a:moveTo>
                    <a:pt x="1335" y="1"/>
                  </a:moveTo>
                  <a:cubicBezTo>
                    <a:pt x="1324" y="8"/>
                    <a:pt x="1317" y="15"/>
                    <a:pt x="1314" y="25"/>
                  </a:cubicBezTo>
                  <a:cubicBezTo>
                    <a:pt x="1286" y="92"/>
                    <a:pt x="1205" y="127"/>
                    <a:pt x="1107" y="162"/>
                  </a:cubicBezTo>
                  <a:lnTo>
                    <a:pt x="1062" y="180"/>
                  </a:lnTo>
                  <a:cubicBezTo>
                    <a:pt x="967" y="211"/>
                    <a:pt x="845" y="253"/>
                    <a:pt x="813" y="313"/>
                  </a:cubicBezTo>
                  <a:cubicBezTo>
                    <a:pt x="723" y="471"/>
                    <a:pt x="500" y="477"/>
                    <a:pt x="390" y="477"/>
                  </a:cubicBezTo>
                  <a:cubicBezTo>
                    <a:pt x="381" y="477"/>
                    <a:pt x="372" y="477"/>
                    <a:pt x="365" y="477"/>
                  </a:cubicBezTo>
                  <a:lnTo>
                    <a:pt x="344" y="477"/>
                  </a:lnTo>
                  <a:cubicBezTo>
                    <a:pt x="341" y="477"/>
                    <a:pt x="124" y="481"/>
                    <a:pt x="106" y="593"/>
                  </a:cubicBezTo>
                  <a:lnTo>
                    <a:pt x="103" y="631"/>
                  </a:lnTo>
                  <a:cubicBezTo>
                    <a:pt x="78" y="810"/>
                    <a:pt x="1" y="1352"/>
                    <a:pt x="1" y="1447"/>
                  </a:cubicBezTo>
                  <a:cubicBezTo>
                    <a:pt x="4" y="1524"/>
                    <a:pt x="278" y="1846"/>
                    <a:pt x="369" y="1881"/>
                  </a:cubicBezTo>
                  <a:cubicBezTo>
                    <a:pt x="463" y="1919"/>
                    <a:pt x="460" y="2024"/>
                    <a:pt x="456" y="2112"/>
                  </a:cubicBezTo>
                  <a:cubicBezTo>
                    <a:pt x="453" y="2186"/>
                    <a:pt x="453" y="2238"/>
                    <a:pt x="481" y="2252"/>
                  </a:cubicBezTo>
                  <a:cubicBezTo>
                    <a:pt x="589" y="2305"/>
                    <a:pt x="607" y="2434"/>
                    <a:pt x="565" y="2532"/>
                  </a:cubicBezTo>
                  <a:cubicBezTo>
                    <a:pt x="551" y="2574"/>
                    <a:pt x="516" y="2613"/>
                    <a:pt x="474" y="2630"/>
                  </a:cubicBezTo>
                  <a:lnTo>
                    <a:pt x="474" y="2665"/>
                  </a:lnTo>
                  <a:cubicBezTo>
                    <a:pt x="481" y="2770"/>
                    <a:pt x="488" y="2924"/>
                    <a:pt x="386" y="3008"/>
                  </a:cubicBezTo>
                  <a:cubicBezTo>
                    <a:pt x="365" y="3029"/>
                    <a:pt x="351" y="3061"/>
                    <a:pt x="355" y="3089"/>
                  </a:cubicBezTo>
                  <a:cubicBezTo>
                    <a:pt x="355" y="3204"/>
                    <a:pt x="446" y="3369"/>
                    <a:pt x="582" y="3491"/>
                  </a:cubicBezTo>
                  <a:cubicBezTo>
                    <a:pt x="820" y="3705"/>
                    <a:pt x="820" y="4034"/>
                    <a:pt x="820" y="4212"/>
                  </a:cubicBezTo>
                  <a:cubicBezTo>
                    <a:pt x="824" y="4265"/>
                    <a:pt x="848" y="4314"/>
                    <a:pt x="887" y="4349"/>
                  </a:cubicBezTo>
                  <a:cubicBezTo>
                    <a:pt x="953" y="4423"/>
                    <a:pt x="992" y="4521"/>
                    <a:pt x="992" y="4622"/>
                  </a:cubicBezTo>
                  <a:lnTo>
                    <a:pt x="992" y="4629"/>
                  </a:lnTo>
                  <a:lnTo>
                    <a:pt x="992" y="4636"/>
                  </a:lnTo>
                  <a:lnTo>
                    <a:pt x="985" y="4664"/>
                  </a:lnTo>
                  <a:lnTo>
                    <a:pt x="985" y="4671"/>
                  </a:lnTo>
                  <a:lnTo>
                    <a:pt x="978" y="4696"/>
                  </a:lnTo>
                  <a:lnTo>
                    <a:pt x="974" y="4706"/>
                  </a:lnTo>
                  <a:lnTo>
                    <a:pt x="967" y="4724"/>
                  </a:lnTo>
                  <a:lnTo>
                    <a:pt x="964" y="4741"/>
                  </a:lnTo>
                  <a:lnTo>
                    <a:pt x="960" y="4759"/>
                  </a:lnTo>
                  <a:lnTo>
                    <a:pt x="953" y="4773"/>
                  </a:lnTo>
                  <a:lnTo>
                    <a:pt x="950" y="4790"/>
                  </a:lnTo>
                  <a:lnTo>
                    <a:pt x="943" y="4808"/>
                  </a:lnTo>
                  <a:lnTo>
                    <a:pt x="939" y="4825"/>
                  </a:lnTo>
                  <a:lnTo>
                    <a:pt x="932" y="4843"/>
                  </a:lnTo>
                  <a:lnTo>
                    <a:pt x="929" y="4864"/>
                  </a:lnTo>
                  <a:lnTo>
                    <a:pt x="922" y="4881"/>
                  </a:lnTo>
                  <a:lnTo>
                    <a:pt x="915" y="4899"/>
                  </a:lnTo>
                  <a:lnTo>
                    <a:pt x="908" y="4916"/>
                  </a:lnTo>
                  <a:lnTo>
                    <a:pt x="901" y="4937"/>
                  </a:lnTo>
                  <a:lnTo>
                    <a:pt x="897" y="4955"/>
                  </a:lnTo>
                  <a:lnTo>
                    <a:pt x="890" y="4976"/>
                  </a:lnTo>
                  <a:lnTo>
                    <a:pt x="883" y="4993"/>
                  </a:lnTo>
                  <a:lnTo>
                    <a:pt x="876" y="5014"/>
                  </a:lnTo>
                  <a:lnTo>
                    <a:pt x="869" y="5032"/>
                  </a:lnTo>
                  <a:lnTo>
                    <a:pt x="862" y="5049"/>
                  </a:lnTo>
                  <a:lnTo>
                    <a:pt x="855" y="5070"/>
                  </a:lnTo>
                  <a:lnTo>
                    <a:pt x="848" y="5091"/>
                  </a:lnTo>
                  <a:lnTo>
                    <a:pt x="838" y="5109"/>
                  </a:lnTo>
                  <a:lnTo>
                    <a:pt x="831" y="5130"/>
                  </a:lnTo>
                  <a:lnTo>
                    <a:pt x="824" y="5147"/>
                  </a:lnTo>
                  <a:lnTo>
                    <a:pt x="813" y="5172"/>
                  </a:lnTo>
                  <a:lnTo>
                    <a:pt x="803" y="5200"/>
                  </a:lnTo>
                  <a:lnTo>
                    <a:pt x="792" y="5221"/>
                  </a:lnTo>
                  <a:lnTo>
                    <a:pt x="785" y="5238"/>
                  </a:lnTo>
                  <a:lnTo>
                    <a:pt x="775" y="5256"/>
                  </a:lnTo>
                  <a:lnTo>
                    <a:pt x="768" y="5273"/>
                  </a:lnTo>
                  <a:lnTo>
                    <a:pt x="757" y="5291"/>
                  </a:lnTo>
                  <a:lnTo>
                    <a:pt x="750" y="5308"/>
                  </a:lnTo>
                  <a:lnTo>
                    <a:pt x="740" y="5326"/>
                  </a:lnTo>
                  <a:lnTo>
                    <a:pt x="733" y="5340"/>
                  </a:lnTo>
                  <a:lnTo>
                    <a:pt x="722" y="5357"/>
                  </a:lnTo>
                  <a:lnTo>
                    <a:pt x="715" y="5371"/>
                  </a:lnTo>
                  <a:lnTo>
                    <a:pt x="705" y="5389"/>
                  </a:lnTo>
                  <a:lnTo>
                    <a:pt x="694" y="5403"/>
                  </a:lnTo>
                  <a:lnTo>
                    <a:pt x="687" y="5420"/>
                  </a:lnTo>
                  <a:lnTo>
                    <a:pt x="677" y="5431"/>
                  </a:lnTo>
                  <a:lnTo>
                    <a:pt x="666" y="5445"/>
                  </a:lnTo>
                  <a:lnTo>
                    <a:pt x="656" y="5459"/>
                  </a:lnTo>
                  <a:lnTo>
                    <a:pt x="649" y="5473"/>
                  </a:lnTo>
                  <a:lnTo>
                    <a:pt x="638" y="5483"/>
                  </a:lnTo>
                  <a:lnTo>
                    <a:pt x="628" y="5497"/>
                  </a:lnTo>
                  <a:lnTo>
                    <a:pt x="617" y="5508"/>
                  </a:lnTo>
                  <a:lnTo>
                    <a:pt x="607" y="5518"/>
                  </a:lnTo>
                  <a:lnTo>
                    <a:pt x="600" y="5529"/>
                  </a:lnTo>
                  <a:lnTo>
                    <a:pt x="586" y="5536"/>
                  </a:lnTo>
                  <a:lnTo>
                    <a:pt x="579" y="5546"/>
                  </a:lnTo>
                  <a:lnTo>
                    <a:pt x="565" y="5553"/>
                  </a:lnTo>
                  <a:lnTo>
                    <a:pt x="558" y="5560"/>
                  </a:lnTo>
                  <a:lnTo>
                    <a:pt x="544" y="5571"/>
                  </a:lnTo>
                  <a:lnTo>
                    <a:pt x="537" y="5571"/>
                  </a:lnTo>
                  <a:cubicBezTo>
                    <a:pt x="530" y="5574"/>
                    <a:pt x="523" y="5578"/>
                    <a:pt x="516" y="5581"/>
                  </a:cubicBezTo>
                  <a:cubicBezTo>
                    <a:pt x="505" y="5644"/>
                    <a:pt x="491" y="5718"/>
                    <a:pt x="481" y="5795"/>
                  </a:cubicBezTo>
                  <a:cubicBezTo>
                    <a:pt x="442" y="5998"/>
                    <a:pt x="407" y="6204"/>
                    <a:pt x="372" y="6345"/>
                  </a:cubicBezTo>
                  <a:cubicBezTo>
                    <a:pt x="341" y="6460"/>
                    <a:pt x="285" y="6681"/>
                    <a:pt x="323" y="6737"/>
                  </a:cubicBezTo>
                  <a:cubicBezTo>
                    <a:pt x="327" y="6740"/>
                    <a:pt x="330" y="6747"/>
                    <a:pt x="348" y="6747"/>
                  </a:cubicBezTo>
                  <a:cubicBezTo>
                    <a:pt x="491" y="6765"/>
                    <a:pt x="719" y="6982"/>
                    <a:pt x="1111" y="7475"/>
                  </a:cubicBezTo>
                  <a:cubicBezTo>
                    <a:pt x="1170" y="7552"/>
                    <a:pt x="1223" y="7633"/>
                    <a:pt x="1265" y="7720"/>
                  </a:cubicBezTo>
                  <a:lnTo>
                    <a:pt x="1398" y="7720"/>
                  </a:lnTo>
                  <a:lnTo>
                    <a:pt x="1447" y="7724"/>
                  </a:lnTo>
                  <a:lnTo>
                    <a:pt x="1475" y="7727"/>
                  </a:lnTo>
                  <a:cubicBezTo>
                    <a:pt x="1503" y="7731"/>
                    <a:pt x="1527" y="7734"/>
                    <a:pt x="1552" y="7741"/>
                  </a:cubicBezTo>
                  <a:cubicBezTo>
                    <a:pt x="1737" y="7769"/>
                    <a:pt x="1874" y="7930"/>
                    <a:pt x="1874" y="8116"/>
                  </a:cubicBezTo>
                  <a:cubicBezTo>
                    <a:pt x="1898" y="8129"/>
                    <a:pt x="1958" y="8134"/>
                    <a:pt x="2024" y="8134"/>
                  </a:cubicBezTo>
                  <a:cubicBezTo>
                    <a:pt x="2085" y="8134"/>
                    <a:pt x="2151" y="8130"/>
                    <a:pt x="2200" y="8123"/>
                  </a:cubicBezTo>
                  <a:lnTo>
                    <a:pt x="2200" y="8116"/>
                  </a:lnTo>
                  <a:lnTo>
                    <a:pt x="2203" y="8102"/>
                  </a:lnTo>
                  <a:lnTo>
                    <a:pt x="2203" y="8098"/>
                  </a:lnTo>
                  <a:cubicBezTo>
                    <a:pt x="2203" y="8091"/>
                    <a:pt x="2207" y="8088"/>
                    <a:pt x="2207" y="8081"/>
                  </a:cubicBezTo>
                  <a:lnTo>
                    <a:pt x="2207" y="8077"/>
                  </a:lnTo>
                  <a:cubicBezTo>
                    <a:pt x="2207" y="8070"/>
                    <a:pt x="2210" y="8067"/>
                    <a:pt x="2214" y="8060"/>
                  </a:cubicBezTo>
                  <a:lnTo>
                    <a:pt x="2214" y="8056"/>
                  </a:lnTo>
                  <a:cubicBezTo>
                    <a:pt x="2214" y="8049"/>
                    <a:pt x="2217" y="8042"/>
                    <a:pt x="2221" y="8035"/>
                  </a:cubicBezTo>
                  <a:lnTo>
                    <a:pt x="2221" y="8032"/>
                  </a:lnTo>
                  <a:cubicBezTo>
                    <a:pt x="2224" y="8025"/>
                    <a:pt x="2228" y="8018"/>
                    <a:pt x="2231" y="8011"/>
                  </a:cubicBezTo>
                  <a:lnTo>
                    <a:pt x="2231" y="8007"/>
                  </a:lnTo>
                  <a:cubicBezTo>
                    <a:pt x="2235" y="8000"/>
                    <a:pt x="2242" y="7993"/>
                    <a:pt x="2245" y="7986"/>
                  </a:cubicBezTo>
                  <a:lnTo>
                    <a:pt x="2249" y="7983"/>
                  </a:lnTo>
                  <a:cubicBezTo>
                    <a:pt x="2256" y="7976"/>
                    <a:pt x="2263" y="7969"/>
                    <a:pt x="2270" y="7962"/>
                  </a:cubicBezTo>
                  <a:cubicBezTo>
                    <a:pt x="2277" y="7955"/>
                    <a:pt x="2284" y="7948"/>
                    <a:pt x="2294" y="7944"/>
                  </a:cubicBezTo>
                  <a:lnTo>
                    <a:pt x="2294" y="7941"/>
                  </a:lnTo>
                  <a:cubicBezTo>
                    <a:pt x="2172" y="7808"/>
                    <a:pt x="1944" y="7678"/>
                    <a:pt x="1765" y="7661"/>
                  </a:cubicBezTo>
                  <a:cubicBezTo>
                    <a:pt x="1653" y="7647"/>
                    <a:pt x="1555" y="7591"/>
                    <a:pt x="1489" y="7500"/>
                  </a:cubicBezTo>
                  <a:cubicBezTo>
                    <a:pt x="1370" y="7346"/>
                    <a:pt x="1314" y="7157"/>
                    <a:pt x="1324" y="6964"/>
                  </a:cubicBezTo>
                  <a:cubicBezTo>
                    <a:pt x="1335" y="6887"/>
                    <a:pt x="1282" y="6807"/>
                    <a:pt x="1230" y="6723"/>
                  </a:cubicBezTo>
                  <a:cubicBezTo>
                    <a:pt x="1177" y="6639"/>
                    <a:pt x="1121" y="6558"/>
                    <a:pt x="1121" y="6460"/>
                  </a:cubicBezTo>
                  <a:cubicBezTo>
                    <a:pt x="1121" y="6394"/>
                    <a:pt x="1086" y="6373"/>
                    <a:pt x="946" y="6320"/>
                  </a:cubicBezTo>
                  <a:cubicBezTo>
                    <a:pt x="904" y="6302"/>
                    <a:pt x="859" y="6285"/>
                    <a:pt x="810" y="6260"/>
                  </a:cubicBezTo>
                  <a:cubicBezTo>
                    <a:pt x="631" y="6173"/>
                    <a:pt x="708" y="5872"/>
                    <a:pt x="782" y="5578"/>
                  </a:cubicBezTo>
                  <a:cubicBezTo>
                    <a:pt x="806" y="5494"/>
                    <a:pt x="824" y="5410"/>
                    <a:pt x="838" y="5322"/>
                  </a:cubicBezTo>
                  <a:cubicBezTo>
                    <a:pt x="848" y="5224"/>
                    <a:pt x="908" y="5077"/>
                    <a:pt x="978" y="4906"/>
                  </a:cubicBezTo>
                  <a:cubicBezTo>
                    <a:pt x="1072" y="4671"/>
                    <a:pt x="1202" y="4349"/>
                    <a:pt x="1146" y="4244"/>
                  </a:cubicBezTo>
                  <a:cubicBezTo>
                    <a:pt x="1107" y="4177"/>
                    <a:pt x="1114" y="4097"/>
                    <a:pt x="1160" y="4037"/>
                  </a:cubicBezTo>
                  <a:cubicBezTo>
                    <a:pt x="1222" y="3951"/>
                    <a:pt x="1355" y="3895"/>
                    <a:pt x="1477" y="3895"/>
                  </a:cubicBezTo>
                  <a:cubicBezTo>
                    <a:pt x="1499" y="3895"/>
                    <a:pt x="1521" y="3897"/>
                    <a:pt x="1541" y="3901"/>
                  </a:cubicBezTo>
                  <a:cubicBezTo>
                    <a:pt x="1629" y="3911"/>
                    <a:pt x="1702" y="3974"/>
                    <a:pt x="1727" y="4058"/>
                  </a:cubicBezTo>
                  <a:lnTo>
                    <a:pt x="1730" y="4072"/>
                  </a:lnTo>
                  <a:cubicBezTo>
                    <a:pt x="1785" y="4276"/>
                    <a:pt x="1804" y="4344"/>
                    <a:pt x="2007" y="4344"/>
                  </a:cubicBezTo>
                  <a:cubicBezTo>
                    <a:pt x="2028" y="4344"/>
                    <a:pt x="2049" y="4343"/>
                    <a:pt x="2073" y="4342"/>
                  </a:cubicBezTo>
                  <a:cubicBezTo>
                    <a:pt x="2084" y="4342"/>
                    <a:pt x="2094" y="4341"/>
                    <a:pt x="2105" y="4341"/>
                  </a:cubicBezTo>
                  <a:cubicBezTo>
                    <a:pt x="2297" y="4341"/>
                    <a:pt x="2389" y="4434"/>
                    <a:pt x="2469" y="4514"/>
                  </a:cubicBezTo>
                  <a:cubicBezTo>
                    <a:pt x="2518" y="4570"/>
                    <a:pt x="2581" y="4615"/>
                    <a:pt x="2655" y="4643"/>
                  </a:cubicBezTo>
                  <a:cubicBezTo>
                    <a:pt x="2655" y="4636"/>
                    <a:pt x="2655" y="4629"/>
                    <a:pt x="2655" y="4619"/>
                  </a:cubicBezTo>
                  <a:lnTo>
                    <a:pt x="2655" y="4615"/>
                  </a:lnTo>
                  <a:cubicBezTo>
                    <a:pt x="2651" y="4608"/>
                    <a:pt x="2651" y="4601"/>
                    <a:pt x="2648" y="4594"/>
                  </a:cubicBezTo>
                  <a:cubicBezTo>
                    <a:pt x="2648" y="4587"/>
                    <a:pt x="2644" y="4577"/>
                    <a:pt x="2641" y="4570"/>
                  </a:cubicBezTo>
                  <a:lnTo>
                    <a:pt x="2637" y="4566"/>
                  </a:lnTo>
                  <a:lnTo>
                    <a:pt x="2627" y="4542"/>
                  </a:lnTo>
                  <a:cubicBezTo>
                    <a:pt x="2585" y="4465"/>
                    <a:pt x="2564" y="4381"/>
                    <a:pt x="2564" y="4297"/>
                  </a:cubicBezTo>
                  <a:cubicBezTo>
                    <a:pt x="2564" y="4237"/>
                    <a:pt x="2543" y="4184"/>
                    <a:pt x="2508" y="4139"/>
                  </a:cubicBezTo>
                  <a:cubicBezTo>
                    <a:pt x="2445" y="4037"/>
                    <a:pt x="2410" y="3946"/>
                    <a:pt x="2557" y="3764"/>
                  </a:cubicBezTo>
                  <a:cubicBezTo>
                    <a:pt x="2732" y="3550"/>
                    <a:pt x="3017" y="3353"/>
                    <a:pt x="3253" y="3353"/>
                  </a:cubicBezTo>
                  <a:cubicBezTo>
                    <a:pt x="3295" y="3353"/>
                    <a:pt x="3335" y="3359"/>
                    <a:pt x="3372" y="3372"/>
                  </a:cubicBezTo>
                  <a:cubicBezTo>
                    <a:pt x="3401" y="3381"/>
                    <a:pt x="3435" y="3384"/>
                    <a:pt x="3473" y="3384"/>
                  </a:cubicBezTo>
                  <a:cubicBezTo>
                    <a:pt x="3542" y="3384"/>
                    <a:pt x="3622" y="3373"/>
                    <a:pt x="3701" y="3362"/>
                  </a:cubicBezTo>
                  <a:cubicBezTo>
                    <a:pt x="3784" y="3349"/>
                    <a:pt x="3864" y="3338"/>
                    <a:pt x="3936" y="3338"/>
                  </a:cubicBezTo>
                  <a:cubicBezTo>
                    <a:pt x="4025" y="3338"/>
                    <a:pt x="4101" y="3356"/>
                    <a:pt x="4149" y="3414"/>
                  </a:cubicBezTo>
                  <a:lnTo>
                    <a:pt x="4156" y="3421"/>
                  </a:lnTo>
                  <a:lnTo>
                    <a:pt x="4171" y="3418"/>
                  </a:lnTo>
                  <a:cubicBezTo>
                    <a:pt x="4174" y="3407"/>
                    <a:pt x="4181" y="3397"/>
                    <a:pt x="4188" y="3386"/>
                  </a:cubicBezTo>
                  <a:cubicBezTo>
                    <a:pt x="4192" y="3376"/>
                    <a:pt x="4195" y="3365"/>
                    <a:pt x="4199" y="3355"/>
                  </a:cubicBezTo>
                  <a:lnTo>
                    <a:pt x="4199" y="3348"/>
                  </a:lnTo>
                  <a:cubicBezTo>
                    <a:pt x="4202" y="3341"/>
                    <a:pt x="4202" y="3330"/>
                    <a:pt x="4206" y="3320"/>
                  </a:cubicBezTo>
                  <a:lnTo>
                    <a:pt x="4206" y="3313"/>
                  </a:lnTo>
                  <a:cubicBezTo>
                    <a:pt x="4206" y="3302"/>
                    <a:pt x="4209" y="3292"/>
                    <a:pt x="4209" y="3281"/>
                  </a:cubicBezTo>
                  <a:lnTo>
                    <a:pt x="4209" y="3278"/>
                  </a:lnTo>
                  <a:lnTo>
                    <a:pt x="4209" y="3246"/>
                  </a:lnTo>
                  <a:lnTo>
                    <a:pt x="4209" y="3243"/>
                  </a:lnTo>
                  <a:cubicBezTo>
                    <a:pt x="4209" y="3232"/>
                    <a:pt x="4209" y="3222"/>
                    <a:pt x="4206" y="3211"/>
                  </a:cubicBezTo>
                  <a:lnTo>
                    <a:pt x="4206" y="3204"/>
                  </a:lnTo>
                  <a:cubicBezTo>
                    <a:pt x="4206" y="3194"/>
                    <a:pt x="4202" y="3180"/>
                    <a:pt x="4202" y="3169"/>
                  </a:cubicBezTo>
                  <a:lnTo>
                    <a:pt x="4202" y="3162"/>
                  </a:lnTo>
                  <a:lnTo>
                    <a:pt x="4199" y="3127"/>
                  </a:lnTo>
                  <a:cubicBezTo>
                    <a:pt x="4185" y="3047"/>
                    <a:pt x="4178" y="2966"/>
                    <a:pt x="4185" y="2889"/>
                  </a:cubicBezTo>
                  <a:cubicBezTo>
                    <a:pt x="4206" y="2634"/>
                    <a:pt x="3985" y="2410"/>
                    <a:pt x="3855" y="2375"/>
                  </a:cubicBezTo>
                  <a:cubicBezTo>
                    <a:pt x="3719" y="2333"/>
                    <a:pt x="3754" y="2154"/>
                    <a:pt x="3785" y="1993"/>
                  </a:cubicBezTo>
                  <a:lnTo>
                    <a:pt x="3789" y="1975"/>
                  </a:lnTo>
                  <a:cubicBezTo>
                    <a:pt x="3803" y="1912"/>
                    <a:pt x="3810" y="1849"/>
                    <a:pt x="3817" y="1786"/>
                  </a:cubicBezTo>
                  <a:cubicBezTo>
                    <a:pt x="3817" y="1751"/>
                    <a:pt x="3810" y="1723"/>
                    <a:pt x="3796" y="1713"/>
                  </a:cubicBezTo>
                  <a:cubicBezTo>
                    <a:pt x="3645" y="1629"/>
                    <a:pt x="3540" y="1496"/>
                    <a:pt x="3435" y="1370"/>
                  </a:cubicBezTo>
                  <a:lnTo>
                    <a:pt x="3379" y="1300"/>
                  </a:lnTo>
                  <a:cubicBezTo>
                    <a:pt x="3346" y="1261"/>
                    <a:pt x="3273" y="1238"/>
                    <a:pt x="3189" y="1238"/>
                  </a:cubicBezTo>
                  <a:cubicBezTo>
                    <a:pt x="3165" y="1238"/>
                    <a:pt x="3141" y="1240"/>
                    <a:pt x="3117" y="1244"/>
                  </a:cubicBezTo>
                  <a:cubicBezTo>
                    <a:pt x="3033" y="1258"/>
                    <a:pt x="2987" y="1289"/>
                    <a:pt x="2977" y="1307"/>
                  </a:cubicBezTo>
                  <a:cubicBezTo>
                    <a:pt x="2938" y="1408"/>
                    <a:pt x="2816" y="1468"/>
                    <a:pt x="2714" y="1482"/>
                  </a:cubicBezTo>
                  <a:cubicBezTo>
                    <a:pt x="2699" y="1485"/>
                    <a:pt x="2685" y="1487"/>
                    <a:pt x="2670" y="1487"/>
                  </a:cubicBezTo>
                  <a:cubicBezTo>
                    <a:pt x="2611" y="1487"/>
                    <a:pt x="2554" y="1460"/>
                    <a:pt x="2515" y="1415"/>
                  </a:cubicBezTo>
                  <a:cubicBezTo>
                    <a:pt x="2494" y="1387"/>
                    <a:pt x="2466" y="1370"/>
                    <a:pt x="2434" y="1366"/>
                  </a:cubicBezTo>
                  <a:cubicBezTo>
                    <a:pt x="2427" y="1365"/>
                    <a:pt x="2419" y="1365"/>
                    <a:pt x="2410" y="1365"/>
                  </a:cubicBezTo>
                  <a:cubicBezTo>
                    <a:pt x="2364" y="1365"/>
                    <a:pt x="2298" y="1383"/>
                    <a:pt x="2207" y="1450"/>
                  </a:cubicBezTo>
                  <a:cubicBezTo>
                    <a:pt x="2179" y="1475"/>
                    <a:pt x="2144" y="1499"/>
                    <a:pt x="2112" y="1527"/>
                  </a:cubicBezTo>
                  <a:cubicBezTo>
                    <a:pt x="1982" y="1630"/>
                    <a:pt x="1859" y="1731"/>
                    <a:pt x="1756" y="1731"/>
                  </a:cubicBezTo>
                  <a:cubicBezTo>
                    <a:pt x="1740" y="1731"/>
                    <a:pt x="1724" y="1729"/>
                    <a:pt x="1709" y="1723"/>
                  </a:cubicBezTo>
                  <a:cubicBezTo>
                    <a:pt x="1657" y="1702"/>
                    <a:pt x="1622" y="1657"/>
                    <a:pt x="1615" y="1601"/>
                  </a:cubicBezTo>
                  <a:cubicBezTo>
                    <a:pt x="1590" y="1506"/>
                    <a:pt x="1615" y="1405"/>
                    <a:pt x="1685" y="1338"/>
                  </a:cubicBezTo>
                  <a:cubicBezTo>
                    <a:pt x="1730" y="1293"/>
                    <a:pt x="1755" y="1230"/>
                    <a:pt x="1755" y="1167"/>
                  </a:cubicBezTo>
                  <a:cubicBezTo>
                    <a:pt x="1755" y="1079"/>
                    <a:pt x="1769" y="992"/>
                    <a:pt x="1793" y="908"/>
                  </a:cubicBezTo>
                  <a:cubicBezTo>
                    <a:pt x="1818" y="806"/>
                    <a:pt x="1839" y="722"/>
                    <a:pt x="1804" y="603"/>
                  </a:cubicBezTo>
                  <a:cubicBezTo>
                    <a:pt x="1790" y="559"/>
                    <a:pt x="1778" y="544"/>
                    <a:pt x="1744" y="544"/>
                  </a:cubicBezTo>
                  <a:cubicBezTo>
                    <a:pt x="1726" y="544"/>
                    <a:pt x="1703" y="548"/>
                    <a:pt x="1671" y="554"/>
                  </a:cubicBezTo>
                  <a:cubicBezTo>
                    <a:pt x="1645" y="559"/>
                    <a:pt x="1613" y="566"/>
                    <a:pt x="1580" y="566"/>
                  </a:cubicBezTo>
                  <a:cubicBezTo>
                    <a:pt x="1522" y="566"/>
                    <a:pt x="1463" y="546"/>
                    <a:pt x="1429" y="467"/>
                  </a:cubicBezTo>
                  <a:cubicBezTo>
                    <a:pt x="1394" y="372"/>
                    <a:pt x="1384" y="271"/>
                    <a:pt x="1394" y="169"/>
                  </a:cubicBezTo>
                  <a:cubicBezTo>
                    <a:pt x="1398" y="134"/>
                    <a:pt x="1398" y="96"/>
                    <a:pt x="1391" y="57"/>
                  </a:cubicBezTo>
                  <a:lnTo>
                    <a:pt x="1387" y="57"/>
                  </a:lnTo>
                  <a:lnTo>
                    <a:pt x="1384" y="50"/>
                  </a:lnTo>
                  <a:lnTo>
                    <a:pt x="1380" y="46"/>
                  </a:lnTo>
                  <a:lnTo>
                    <a:pt x="1373" y="39"/>
                  </a:lnTo>
                  <a:lnTo>
                    <a:pt x="1359" y="25"/>
                  </a:lnTo>
                  <a:lnTo>
                    <a:pt x="1356" y="22"/>
                  </a:lnTo>
                  <a:lnTo>
                    <a:pt x="1345" y="15"/>
                  </a:lnTo>
                  <a:lnTo>
                    <a:pt x="1335" y="4"/>
                  </a:lnTo>
                  <a:lnTo>
                    <a:pt x="13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55"/>
            <p:cNvSpPr/>
            <p:nvPr/>
          </p:nvSpPr>
          <p:spPr>
            <a:xfrm>
              <a:off x="7111451" y="3103199"/>
              <a:ext cx="288" cy="497"/>
            </a:xfrm>
            <a:custGeom>
              <a:avLst/>
              <a:gdLst/>
              <a:ahLst/>
              <a:cxnLst/>
              <a:rect l="l" t="t" r="r" b="b"/>
              <a:pathLst>
                <a:path w="11" h="19" extrusionOk="0">
                  <a:moveTo>
                    <a:pt x="0" y="18"/>
                  </a:move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55"/>
            <p:cNvSpPr/>
            <p:nvPr/>
          </p:nvSpPr>
          <p:spPr>
            <a:xfrm>
              <a:off x="7110980" y="3104115"/>
              <a:ext cx="209" cy="392"/>
            </a:xfrm>
            <a:custGeom>
              <a:avLst/>
              <a:gdLst/>
              <a:ahLst/>
              <a:cxnLst/>
              <a:rect l="l" t="t" r="r" b="b"/>
              <a:pathLst>
                <a:path w="8" h="15" extrusionOk="0">
                  <a:moveTo>
                    <a:pt x="1" y="15"/>
                  </a:moveTo>
                  <a:lnTo>
                    <a:pt x="8"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55"/>
            <p:cNvSpPr/>
            <p:nvPr/>
          </p:nvSpPr>
          <p:spPr>
            <a:xfrm>
              <a:off x="7111895" y="3102388"/>
              <a:ext cx="314" cy="392"/>
            </a:xfrm>
            <a:custGeom>
              <a:avLst/>
              <a:gdLst/>
              <a:ahLst/>
              <a:cxnLst/>
              <a:rect l="l" t="t" r="r" b="b"/>
              <a:pathLst>
                <a:path w="12" h="15" extrusionOk="0">
                  <a:moveTo>
                    <a:pt x="1" y="14"/>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55"/>
            <p:cNvSpPr/>
            <p:nvPr/>
          </p:nvSpPr>
          <p:spPr>
            <a:xfrm>
              <a:off x="7113832" y="3098070"/>
              <a:ext cx="209" cy="497"/>
            </a:xfrm>
            <a:custGeom>
              <a:avLst/>
              <a:gdLst/>
              <a:ahLst/>
              <a:cxnLst/>
              <a:rect l="l" t="t" r="r" b="b"/>
              <a:pathLst>
                <a:path w="8" h="19" extrusionOk="0">
                  <a:moveTo>
                    <a:pt x="0" y="18"/>
                  </a:moveTo>
                  <a:lnTo>
                    <a:pt x="7"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55"/>
            <p:cNvSpPr/>
            <p:nvPr/>
          </p:nvSpPr>
          <p:spPr>
            <a:xfrm>
              <a:off x="7113282" y="3099274"/>
              <a:ext cx="288" cy="759"/>
            </a:xfrm>
            <a:custGeom>
              <a:avLst/>
              <a:gdLst/>
              <a:ahLst/>
              <a:cxnLst/>
              <a:rect l="l" t="t" r="r" b="b"/>
              <a:pathLst>
                <a:path w="11" h="29" extrusionOk="0">
                  <a:moveTo>
                    <a:pt x="0" y="28"/>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55"/>
            <p:cNvSpPr/>
            <p:nvPr/>
          </p:nvSpPr>
          <p:spPr>
            <a:xfrm>
              <a:off x="7112811" y="3100451"/>
              <a:ext cx="209" cy="497"/>
            </a:xfrm>
            <a:custGeom>
              <a:avLst/>
              <a:gdLst/>
              <a:ahLst/>
              <a:cxnLst/>
              <a:rect l="l" t="t" r="r" b="b"/>
              <a:pathLst>
                <a:path w="8" h="19" extrusionOk="0">
                  <a:moveTo>
                    <a:pt x="1" y="18"/>
                  </a:moveTo>
                  <a:lnTo>
                    <a:pt x="8"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55"/>
            <p:cNvSpPr/>
            <p:nvPr/>
          </p:nvSpPr>
          <p:spPr>
            <a:xfrm>
              <a:off x="7112366" y="3101472"/>
              <a:ext cx="288" cy="471"/>
            </a:xfrm>
            <a:custGeom>
              <a:avLst/>
              <a:gdLst/>
              <a:ahLst/>
              <a:cxnLst/>
              <a:rect l="l" t="t" r="r" b="b"/>
              <a:pathLst>
                <a:path w="11" h="18" extrusionOk="0">
                  <a:moveTo>
                    <a:pt x="0" y="18"/>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55"/>
            <p:cNvSpPr/>
            <p:nvPr/>
          </p:nvSpPr>
          <p:spPr>
            <a:xfrm>
              <a:off x="7110535" y="3104952"/>
              <a:ext cx="209" cy="392"/>
            </a:xfrm>
            <a:custGeom>
              <a:avLst/>
              <a:gdLst/>
              <a:ahLst/>
              <a:cxnLst/>
              <a:rect l="l" t="t" r="r" b="b"/>
              <a:pathLst>
                <a:path w="8" h="15" extrusionOk="0">
                  <a:moveTo>
                    <a:pt x="0" y="14"/>
                  </a:moveTo>
                  <a:lnTo>
                    <a:pt x="7"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55"/>
            <p:cNvSpPr/>
            <p:nvPr/>
          </p:nvSpPr>
          <p:spPr>
            <a:xfrm>
              <a:off x="7107421" y="3108799"/>
              <a:ext cx="288" cy="209"/>
            </a:xfrm>
            <a:custGeom>
              <a:avLst/>
              <a:gdLst/>
              <a:ahLst/>
              <a:cxnLst/>
              <a:rect l="l" t="t" r="r" b="b"/>
              <a:pathLst>
                <a:path w="11" h="8" extrusionOk="0">
                  <a:moveTo>
                    <a:pt x="0" y="7"/>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55"/>
            <p:cNvSpPr/>
            <p:nvPr/>
          </p:nvSpPr>
          <p:spPr>
            <a:xfrm>
              <a:off x="7108520" y="3107700"/>
              <a:ext cx="209" cy="288"/>
            </a:xfrm>
            <a:custGeom>
              <a:avLst/>
              <a:gdLst/>
              <a:ahLst/>
              <a:cxnLst/>
              <a:rect l="l" t="t" r="r" b="b"/>
              <a:pathLst>
                <a:path w="8" h="11" extrusionOk="0">
                  <a:moveTo>
                    <a:pt x="0" y="11"/>
                  </a:moveTo>
                  <a:lnTo>
                    <a:pt x="7"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55"/>
            <p:cNvSpPr/>
            <p:nvPr/>
          </p:nvSpPr>
          <p:spPr>
            <a:xfrm>
              <a:off x="7106872" y="3109243"/>
              <a:ext cx="288" cy="131"/>
            </a:xfrm>
            <a:custGeom>
              <a:avLst/>
              <a:gdLst/>
              <a:ahLst/>
              <a:cxnLst/>
              <a:rect l="l" t="t" r="r" b="b"/>
              <a:pathLst>
                <a:path w="11" h="5" extrusionOk="0">
                  <a:moveTo>
                    <a:pt x="0" y="4"/>
                  </a:move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55"/>
            <p:cNvSpPr/>
            <p:nvPr/>
          </p:nvSpPr>
          <p:spPr>
            <a:xfrm>
              <a:off x="7109985" y="3105763"/>
              <a:ext cx="288" cy="392"/>
            </a:xfrm>
            <a:custGeom>
              <a:avLst/>
              <a:gdLst/>
              <a:ahLst/>
              <a:cxnLst/>
              <a:rect l="l" t="t" r="r" b="b"/>
              <a:pathLst>
                <a:path w="11" h="15" extrusionOk="0">
                  <a:moveTo>
                    <a:pt x="0" y="15"/>
                  </a:move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55"/>
            <p:cNvSpPr/>
            <p:nvPr/>
          </p:nvSpPr>
          <p:spPr>
            <a:xfrm>
              <a:off x="7108965" y="3107045"/>
              <a:ext cx="314" cy="392"/>
            </a:xfrm>
            <a:custGeom>
              <a:avLst/>
              <a:gdLst/>
              <a:ahLst/>
              <a:cxnLst/>
              <a:rect l="l" t="t" r="r" b="b"/>
              <a:pathLst>
                <a:path w="12" h="15" extrusionOk="0">
                  <a:moveTo>
                    <a:pt x="1" y="15"/>
                  </a:move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55"/>
            <p:cNvSpPr/>
            <p:nvPr/>
          </p:nvSpPr>
          <p:spPr>
            <a:xfrm>
              <a:off x="7109514" y="3106417"/>
              <a:ext cx="209" cy="392"/>
            </a:xfrm>
            <a:custGeom>
              <a:avLst/>
              <a:gdLst/>
              <a:ahLst/>
              <a:cxnLst/>
              <a:rect l="l" t="t" r="r" b="b"/>
              <a:pathLst>
                <a:path w="8" h="15" extrusionOk="0">
                  <a:moveTo>
                    <a:pt x="1" y="14"/>
                  </a:moveTo>
                  <a:lnTo>
                    <a:pt x="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55"/>
            <p:cNvSpPr/>
            <p:nvPr/>
          </p:nvSpPr>
          <p:spPr>
            <a:xfrm>
              <a:off x="7116108" y="3092026"/>
              <a:ext cx="131" cy="576"/>
            </a:xfrm>
            <a:custGeom>
              <a:avLst/>
              <a:gdLst/>
              <a:ahLst/>
              <a:cxnLst/>
              <a:rect l="l" t="t" r="r" b="b"/>
              <a:pathLst>
                <a:path w="5" h="22" extrusionOk="0">
                  <a:moveTo>
                    <a:pt x="1" y="22"/>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55"/>
            <p:cNvSpPr/>
            <p:nvPr/>
          </p:nvSpPr>
          <p:spPr>
            <a:xfrm>
              <a:off x="7117495" y="3087551"/>
              <a:ext cx="209" cy="392"/>
            </a:xfrm>
            <a:custGeom>
              <a:avLst/>
              <a:gdLst/>
              <a:ahLst/>
              <a:cxnLst/>
              <a:rect l="l" t="t" r="r" b="b"/>
              <a:pathLst>
                <a:path w="8" h="15" extrusionOk="0">
                  <a:moveTo>
                    <a:pt x="0" y="14"/>
                  </a:moveTo>
                  <a:lnTo>
                    <a:pt x="7"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55"/>
            <p:cNvSpPr/>
            <p:nvPr/>
          </p:nvSpPr>
          <p:spPr>
            <a:xfrm>
              <a:off x="7117756" y="3086714"/>
              <a:ext cx="131" cy="392"/>
            </a:xfrm>
            <a:custGeom>
              <a:avLst/>
              <a:gdLst/>
              <a:ahLst/>
              <a:cxnLst/>
              <a:rect l="l" t="t" r="r" b="b"/>
              <a:pathLst>
                <a:path w="5" h="15" extrusionOk="0">
                  <a:moveTo>
                    <a:pt x="1" y="15"/>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55"/>
            <p:cNvSpPr/>
            <p:nvPr/>
          </p:nvSpPr>
          <p:spPr>
            <a:xfrm>
              <a:off x="7116396" y="3091110"/>
              <a:ext cx="209" cy="497"/>
            </a:xfrm>
            <a:custGeom>
              <a:avLst/>
              <a:gdLst/>
              <a:ahLst/>
              <a:cxnLst/>
              <a:rect l="l" t="t" r="r" b="b"/>
              <a:pathLst>
                <a:path w="8" h="19" extrusionOk="0">
                  <a:moveTo>
                    <a:pt x="0" y="18"/>
                  </a:moveTo>
                  <a:lnTo>
                    <a:pt x="7"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55"/>
            <p:cNvSpPr/>
            <p:nvPr/>
          </p:nvSpPr>
          <p:spPr>
            <a:xfrm>
              <a:off x="7117024" y="3089278"/>
              <a:ext cx="131" cy="392"/>
            </a:xfrm>
            <a:custGeom>
              <a:avLst/>
              <a:gdLst/>
              <a:ahLst/>
              <a:cxnLst/>
              <a:rect l="l" t="t" r="r" b="b"/>
              <a:pathLst>
                <a:path w="5" h="15" extrusionOk="0">
                  <a:moveTo>
                    <a:pt x="1" y="15"/>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55"/>
            <p:cNvSpPr/>
            <p:nvPr/>
          </p:nvSpPr>
          <p:spPr>
            <a:xfrm>
              <a:off x="7118044" y="3085981"/>
              <a:ext cx="26" cy="209"/>
            </a:xfrm>
            <a:custGeom>
              <a:avLst/>
              <a:gdLst/>
              <a:ahLst/>
              <a:cxnLst/>
              <a:rect l="l" t="t" r="r" b="b"/>
              <a:pathLst>
                <a:path w="1" h="8" extrusionOk="0">
                  <a:moveTo>
                    <a:pt x="0" y="8"/>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55"/>
            <p:cNvSpPr/>
            <p:nvPr/>
          </p:nvSpPr>
          <p:spPr>
            <a:xfrm>
              <a:off x="7116658" y="3090194"/>
              <a:ext cx="209" cy="497"/>
            </a:xfrm>
            <a:custGeom>
              <a:avLst/>
              <a:gdLst/>
              <a:ahLst/>
              <a:cxnLst/>
              <a:rect l="l" t="t" r="r" b="b"/>
              <a:pathLst>
                <a:path w="8" h="19" extrusionOk="0">
                  <a:moveTo>
                    <a:pt x="1" y="18"/>
                  </a:moveTo>
                  <a:lnTo>
                    <a:pt x="8"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55"/>
            <p:cNvSpPr/>
            <p:nvPr/>
          </p:nvSpPr>
          <p:spPr>
            <a:xfrm>
              <a:off x="7115742" y="3093046"/>
              <a:ext cx="209" cy="471"/>
            </a:xfrm>
            <a:custGeom>
              <a:avLst/>
              <a:gdLst/>
              <a:ahLst/>
              <a:cxnLst/>
              <a:rect l="l" t="t" r="r" b="b"/>
              <a:pathLst>
                <a:path w="8" h="18" extrusionOk="0">
                  <a:moveTo>
                    <a:pt x="1" y="18"/>
                  </a:moveTo>
                  <a:lnTo>
                    <a:pt x="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55"/>
            <p:cNvSpPr/>
            <p:nvPr/>
          </p:nvSpPr>
          <p:spPr>
            <a:xfrm>
              <a:off x="7115009" y="3095061"/>
              <a:ext cx="209" cy="471"/>
            </a:xfrm>
            <a:custGeom>
              <a:avLst/>
              <a:gdLst/>
              <a:ahLst/>
              <a:cxnLst/>
              <a:rect l="l" t="t" r="r" b="b"/>
              <a:pathLst>
                <a:path w="8" h="18" extrusionOk="0">
                  <a:moveTo>
                    <a:pt x="1" y="18"/>
                  </a:moveTo>
                  <a:lnTo>
                    <a:pt x="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55"/>
            <p:cNvSpPr/>
            <p:nvPr/>
          </p:nvSpPr>
          <p:spPr>
            <a:xfrm>
              <a:off x="7114643" y="3096056"/>
              <a:ext cx="209" cy="497"/>
            </a:xfrm>
            <a:custGeom>
              <a:avLst/>
              <a:gdLst/>
              <a:ahLst/>
              <a:cxnLst/>
              <a:rect l="l" t="t" r="r" b="b"/>
              <a:pathLst>
                <a:path w="8" h="19" extrusionOk="0">
                  <a:moveTo>
                    <a:pt x="1" y="18"/>
                  </a:moveTo>
                  <a:lnTo>
                    <a:pt x="8"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55"/>
            <p:cNvSpPr/>
            <p:nvPr/>
          </p:nvSpPr>
          <p:spPr>
            <a:xfrm>
              <a:off x="7115375" y="3094041"/>
              <a:ext cx="209" cy="497"/>
            </a:xfrm>
            <a:custGeom>
              <a:avLst/>
              <a:gdLst/>
              <a:ahLst/>
              <a:cxnLst/>
              <a:rect l="l" t="t" r="r" b="b"/>
              <a:pathLst>
                <a:path w="8" h="19" extrusionOk="0">
                  <a:moveTo>
                    <a:pt x="1" y="18"/>
                  </a:moveTo>
                  <a:lnTo>
                    <a:pt x="8"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55"/>
            <p:cNvSpPr/>
            <p:nvPr/>
          </p:nvSpPr>
          <p:spPr>
            <a:xfrm>
              <a:off x="7117312" y="3088363"/>
              <a:ext cx="105" cy="497"/>
            </a:xfrm>
            <a:custGeom>
              <a:avLst/>
              <a:gdLst/>
              <a:ahLst/>
              <a:cxnLst/>
              <a:rect l="l" t="t" r="r" b="b"/>
              <a:pathLst>
                <a:path w="4" h="19" extrusionOk="0">
                  <a:moveTo>
                    <a:pt x="0" y="18"/>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55"/>
            <p:cNvSpPr/>
            <p:nvPr/>
          </p:nvSpPr>
          <p:spPr>
            <a:xfrm>
              <a:off x="7107971" y="3108249"/>
              <a:ext cx="288" cy="288"/>
            </a:xfrm>
            <a:custGeom>
              <a:avLst/>
              <a:gdLst/>
              <a:ahLst/>
              <a:cxnLst/>
              <a:rect l="l" t="t" r="r" b="b"/>
              <a:pathLst>
                <a:path w="11" h="11" extrusionOk="0">
                  <a:moveTo>
                    <a:pt x="11" y="0"/>
                  </a:moveTo>
                  <a:lnTo>
                    <a:pt x="0"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55"/>
            <p:cNvSpPr/>
            <p:nvPr/>
          </p:nvSpPr>
          <p:spPr>
            <a:xfrm>
              <a:off x="7114277" y="3097076"/>
              <a:ext cx="209" cy="471"/>
            </a:xfrm>
            <a:custGeom>
              <a:avLst/>
              <a:gdLst/>
              <a:ahLst/>
              <a:cxnLst/>
              <a:rect l="l" t="t" r="r" b="b"/>
              <a:pathLst>
                <a:path w="8" h="18" extrusionOk="0">
                  <a:moveTo>
                    <a:pt x="1" y="18"/>
                  </a:moveTo>
                  <a:lnTo>
                    <a:pt x="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55"/>
            <p:cNvSpPr/>
            <p:nvPr/>
          </p:nvSpPr>
          <p:spPr>
            <a:xfrm>
              <a:off x="7106322" y="3109610"/>
              <a:ext cx="209" cy="131"/>
            </a:xfrm>
            <a:custGeom>
              <a:avLst/>
              <a:gdLst/>
              <a:ahLst/>
              <a:cxnLst/>
              <a:rect l="l" t="t" r="r" b="b"/>
              <a:pathLst>
                <a:path w="8" h="5" extrusionOk="0">
                  <a:moveTo>
                    <a:pt x="0" y="4"/>
                  </a:moveTo>
                  <a:lnTo>
                    <a:pt x="7"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55"/>
            <p:cNvSpPr/>
            <p:nvPr/>
          </p:nvSpPr>
          <p:spPr>
            <a:xfrm>
              <a:off x="7161636" y="3083417"/>
              <a:ext cx="131" cy="131"/>
            </a:xfrm>
            <a:custGeom>
              <a:avLst/>
              <a:gdLst/>
              <a:ahLst/>
              <a:cxnLst/>
              <a:rect l="l" t="t" r="r" b="b"/>
              <a:pathLst>
                <a:path w="5" h="5" extrusionOk="0">
                  <a:moveTo>
                    <a:pt x="1" y="1"/>
                  </a:moveTo>
                  <a:lnTo>
                    <a:pt x="4"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55"/>
            <p:cNvSpPr/>
            <p:nvPr/>
          </p:nvSpPr>
          <p:spPr>
            <a:xfrm>
              <a:off x="7162002" y="3084699"/>
              <a:ext cx="26" cy="209"/>
            </a:xfrm>
            <a:custGeom>
              <a:avLst/>
              <a:gdLst/>
              <a:ahLst/>
              <a:cxnLst/>
              <a:rect l="l" t="t" r="r" b="b"/>
              <a:pathLst>
                <a:path w="1" h="8" extrusionOk="0">
                  <a:moveTo>
                    <a:pt x="1" y="1"/>
                  </a:moveTo>
                  <a:lnTo>
                    <a:pt x="1"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55"/>
            <p:cNvSpPr/>
            <p:nvPr/>
          </p:nvSpPr>
          <p:spPr>
            <a:xfrm>
              <a:off x="7162002" y="3085537"/>
              <a:ext cx="26" cy="26"/>
            </a:xfrm>
            <a:custGeom>
              <a:avLst/>
              <a:gdLst/>
              <a:ahLst/>
              <a:cxnLst/>
              <a:rect l="l" t="t" r="r" b="b"/>
              <a:pathLst>
                <a:path w="1" h="1" extrusionOk="0">
                  <a:moveTo>
                    <a:pt x="1"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55"/>
            <p:cNvSpPr/>
            <p:nvPr/>
          </p:nvSpPr>
          <p:spPr>
            <a:xfrm>
              <a:off x="7201197" y="3053273"/>
              <a:ext cx="209" cy="209"/>
            </a:xfrm>
            <a:custGeom>
              <a:avLst/>
              <a:gdLst/>
              <a:ahLst/>
              <a:cxnLst/>
              <a:rect l="l" t="t" r="r" b="b"/>
              <a:pathLst>
                <a:path w="8" h="8" extrusionOk="0">
                  <a:moveTo>
                    <a:pt x="1" y="1"/>
                  </a:moveTo>
                  <a:lnTo>
                    <a:pt x="8" y="8"/>
                  </a:lnTo>
                  <a:lnTo>
                    <a:pt x="8"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55"/>
            <p:cNvSpPr/>
            <p:nvPr/>
          </p:nvSpPr>
          <p:spPr>
            <a:xfrm>
              <a:off x="7161923" y="3084150"/>
              <a:ext cx="26" cy="26"/>
            </a:xfrm>
            <a:custGeom>
              <a:avLst/>
              <a:gdLst/>
              <a:ahLst/>
              <a:cxnLst/>
              <a:rect l="l" t="t" r="r" b="b"/>
              <a:pathLst>
                <a:path w="1" h="1" extrusionOk="0">
                  <a:moveTo>
                    <a:pt x="0"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55"/>
            <p:cNvSpPr/>
            <p:nvPr/>
          </p:nvSpPr>
          <p:spPr>
            <a:xfrm>
              <a:off x="7128667" y="2965327"/>
              <a:ext cx="105" cy="131"/>
            </a:xfrm>
            <a:custGeom>
              <a:avLst/>
              <a:gdLst/>
              <a:ahLst/>
              <a:cxnLst/>
              <a:rect l="l" t="t" r="r" b="b"/>
              <a:pathLst>
                <a:path w="4" h="5" extrusionOk="0">
                  <a:moveTo>
                    <a:pt x="4" y="4"/>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55"/>
            <p:cNvSpPr/>
            <p:nvPr/>
          </p:nvSpPr>
          <p:spPr>
            <a:xfrm>
              <a:off x="7202506" y="3047778"/>
              <a:ext cx="0" cy="209"/>
            </a:xfrm>
            <a:custGeom>
              <a:avLst/>
              <a:gdLst/>
              <a:ahLst/>
              <a:cxnLst/>
              <a:rect l="l" t="t" r="r" b="b"/>
              <a:pathLst>
                <a:path h="8" extrusionOk="0">
                  <a:moveTo>
                    <a:pt x="0" y="8"/>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55"/>
            <p:cNvSpPr/>
            <p:nvPr/>
          </p:nvSpPr>
          <p:spPr>
            <a:xfrm>
              <a:off x="7202401" y="3046679"/>
              <a:ext cx="26" cy="314"/>
            </a:xfrm>
            <a:custGeom>
              <a:avLst/>
              <a:gdLst/>
              <a:ahLst/>
              <a:cxnLst/>
              <a:rect l="l" t="t" r="r" b="b"/>
              <a:pathLst>
                <a:path w="1" h="12" extrusionOk="0">
                  <a:moveTo>
                    <a:pt x="1" y="11"/>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55"/>
            <p:cNvSpPr/>
            <p:nvPr/>
          </p:nvSpPr>
          <p:spPr>
            <a:xfrm>
              <a:off x="7136543" y="2994477"/>
              <a:ext cx="1858" cy="4605"/>
            </a:xfrm>
            <a:custGeom>
              <a:avLst/>
              <a:gdLst/>
              <a:ahLst/>
              <a:cxnLst/>
              <a:rect l="l" t="t" r="r" b="b"/>
              <a:pathLst>
                <a:path w="71" h="176" extrusionOk="0">
                  <a:moveTo>
                    <a:pt x="0" y="175"/>
                  </a:moveTo>
                  <a:cubicBezTo>
                    <a:pt x="46" y="130"/>
                    <a:pt x="70" y="67"/>
                    <a:pt x="70" y="0"/>
                  </a:cubicBezTo>
                  <a:cubicBezTo>
                    <a:pt x="70" y="67"/>
                    <a:pt x="46" y="130"/>
                    <a:pt x="0" y="175"/>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55"/>
            <p:cNvSpPr/>
            <p:nvPr/>
          </p:nvSpPr>
          <p:spPr>
            <a:xfrm>
              <a:off x="7127935" y="2964595"/>
              <a:ext cx="392" cy="314"/>
            </a:xfrm>
            <a:custGeom>
              <a:avLst/>
              <a:gdLst/>
              <a:ahLst/>
              <a:cxnLst/>
              <a:rect l="l" t="t" r="r" b="b"/>
              <a:pathLst>
                <a:path w="15" h="12" extrusionOk="0">
                  <a:moveTo>
                    <a:pt x="0" y="1"/>
                  </a:moveTo>
                  <a:lnTo>
                    <a:pt x="14"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55"/>
            <p:cNvSpPr/>
            <p:nvPr/>
          </p:nvSpPr>
          <p:spPr>
            <a:xfrm>
              <a:off x="7128484" y="2965144"/>
              <a:ext cx="209" cy="209"/>
            </a:xfrm>
            <a:custGeom>
              <a:avLst/>
              <a:gdLst/>
              <a:ahLst/>
              <a:cxnLst/>
              <a:rect l="l" t="t" r="r" b="b"/>
              <a:pathLst>
                <a:path w="8" h="8" extrusionOk="0">
                  <a:moveTo>
                    <a:pt x="7" y="8"/>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55"/>
            <p:cNvSpPr/>
            <p:nvPr/>
          </p:nvSpPr>
          <p:spPr>
            <a:xfrm>
              <a:off x="7191673" y="3008842"/>
              <a:ext cx="576" cy="1962"/>
            </a:xfrm>
            <a:custGeom>
              <a:avLst/>
              <a:gdLst/>
              <a:ahLst/>
              <a:cxnLst/>
              <a:rect l="l" t="t" r="r" b="b"/>
              <a:pathLst>
                <a:path w="22" h="75" extrusionOk="0">
                  <a:moveTo>
                    <a:pt x="1" y="1"/>
                  </a:moveTo>
                  <a:cubicBezTo>
                    <a:pt x="18" y="8"/>
                    <a:pt x="22" y="36"/>
                    <a:pt x="22" y="74"/>
                  </a:cubicBezTo>
                  <a:cubicBezTo>
                    <a:pt x="22" y="36"/>
                    <a:pt x="18" y="8"/>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55"/>
            <p:cNvSpPr/>
            <p:nvPr/>
          </p:nvSpPr>
          <p:spPr>
            <a:xfrm>
              <a:off x="7202584" y="3048877"/>
              <a:ext cx="26" cy="131"/>
            </a:xfrm>
            <a:custGeom>
              <a:avLst/>
              <a:gdLst/>
              <a:ahLst/>
              <a:cxnLst/>
              <a:rect l="l" t="t" r="r" b="b"/>
              <a:pathLst>
                <a:path w="1" h="5" extrusionOk="0">
                  <a:moveTo>
                    <a:pt x="1" y="1"/>
                  </a:moveTo>
                  <a:lnTo>
                    <a:pt x="1"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55"/>
            <p:cNvSpPr/>
            <p:nvPr/>
          </p:nvSpPr>
          <p:spPr>
            <a:xfrm>
              <a:off x="7127281" y="2963967"/>
              <a:ext cx="26" cy="26"/>
            </a:xfrm>
            <a:custGeom>
              <a:avLst/>
              <a:gdLst/>
              <a:ahLst/>
              <a:cxnLst/>
              <a:rect l="l" t="t" r="r" b="b"/>
              <a:pathLst>
                <a:path w="1" h="1" extrusionOk="0">
                  <a:moveTo>
                    <a:pt x="1" y="0"/>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55"/>
            <p:cNvSpPr/>
            <p:nvPr/>
          </p:nvSpPr>
          <p:spPr>
            <a:xfrm>
              <a:off x="7127568" y="2964228"/>
              <a:ext cx="288" cy="209"/>
            </a:xfrm>
            <a:custGeom>
              <a:avLst/>
              <a:gdLst/>
              <a:ahLst/>
              <a:cxnLst/>
              <a:rect l="l" t="t" r="r" b="b"/>
              <a:pathLst>
                <a:path w="11" h="8" extrusionOk="0">
                  <a:moveTo>
                    <a:pt x="11" y="8"/>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55"/>
            <p:cNvSpPr/>
            <p:nvPr/>
          </p:nvSpPr>
          <p:spPr>
            <a:xfrm>
              <a:off x="7128301" y="2964883"/>
              <a:ext cx="288" cy="288"/>
            </a:xfrm>
            <a:custGeom>
              <a:avLst/>
              <a:gdLst/>
              <a:ahLst/>
              <a:cxnLst/>
              <a:rect l="l" t="t" r="r" b="b"/>
              <a:pathLst>
                <a:path w="11" h="11" extrusionOk="0">
                  <a:moveTo>
                    <a:pt x="11" y="11"/>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55"/>
            <p:cNvSpPr/>
            <p:nvPr/>
          </p:nvSpPr>
          <p:spPr>
            <a:xfrm>
              <a:off x="7128746" y="2965432"/>
              <a:ext cx="131" cy="105"/>
            </a:xfrm>
            <a:custGeom>
              <a:avLst/>
              <a:gdLst/>
              <a:ahLst/>
              <a:cxnLst/>
              <a:rect l="l" t="t" r="r" b="b"/>
              <a:pathLst>
                <a:path w="5" h="4" extrusionOk="0">
                  <a:moveTo>
                    <a:pt x="4" y="4"/>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55"/>
            <p:cNvSpPr/>
            <p:nvPr/>
          </p:nvSpPr>
          <p:spPr>
            <a:xfrm>
              <a:off x="7201956" y="3052645"/>
              <a:ext cx="0" cy="26"/>
            </a:xfrm>
            <a:custGeom>
              <a:avLst/>
              <a:gdLst/>
              <a:ahLst/>
              <a:cxnLst/>
              <a:rect l="l" t="t" r="r" b="b"/>
              <a:pathLst>
                <a:path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55"/>
            <p:cNvSpPr/>
            <p:nvPr/>
          </p:nvSpPr>
          <p:spPr>
            <a:xfrm>
              <a:off x="7202506" y="3050709"/>
              <a:ext cx="0" cy="131"/>
            </a:xfrm>
            <a:custGeom>
              <a:avLst/>
              <a:gdLst/>
              <a:ahLst/>
              <a:cxnLst/>
              <a:rect l="l" t="t" r="r" b="b"/>
              <a:pathLst>
                <a:path h="5" extrusionOk="0">
                  <a:moveTo>
                    <a:pt x="0" y="4"/>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55"/>
            <p:cNvSpPr/>
            <p:nvPr/>
          </p:nvSpPr>
          <p:spPr>
            <a:xfrm>
              <a:off x="7202584" y="3049715"/>
              <a:ext cx="26" cy="209"/>
            </a:xfrm>
            <a:custGeom>
              <a:avLst/>
              <a:gdLst/>
              <a:ahLst/>
              <a:cxnLst/>
              <a:rect l="l" t="t" r="r" b="b"/>
              <a:pathLst>
                <a:path w="1" h="8" extrusionOk="0">
                  <a:moveTo>
                    <a:pt x="1" y="7"/>
                  </a:moveTo>
                  <a:lnTo>
                    <a:pt x="1" y="4"/>
                  </a:lnTo>
                  <a:cubicBezTo>
                    <a:pt x="1" y="0"/>
                    <a:pt x="1" y="7"/>
                    <a:pt x="1" y="7"/>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55"/>
            <p:cNvSpPr/>
            <p:nvPr/>
          </p:nvSpPr>
          <p:spPr>
            <a:xfrm>
              <a:off x="7201407" y="3053378"/>
              <a:ext cx="0" cy="105"/>
            </a:xfrm>
            <a:custGeom>
              <a:avLst/>
              <a:gdLst/>
              <a:ahLst/>
              <a:cxnLst/>
              <a:rect l="l" t="t" r="r" b="b"/>
              <a:pathLst>
                <a:path h="4" extrusionOk="0">
                  <a:moveTo>
                    <a:pt x="0" y="4"/>
                  </a:moveTo>
                  <a:lnTo>
                    <a:pt x="0" y="4"/>
                  </a:ln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55"/>
            <p:cNvSpPr/>
            <p:nvPr/>
          </p:nvSpPr>
          <p:spPr>
            <a:xfrm>
              <a:off x="7202218" y="3051625"/>
              <a:ext cx="26" cy="131"/>
            </a:xfrm>
            <a:custGeom>
              <a:avLst/>
              <a:gdLst/>
              <a:ahLst/>
              <a:cxnLst/>
              <a:rect l="l" t="t" r="r" b="b"/>
              <a:pathLst>
                <a:path w="1" h="5" extrusionOk="0">
                  <a:moveTo>
                    <a:pt x="1" y="4"/>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55"/>
            <p:cNvSpPr/>
            <p:nvPr/>
          </p:nvSpPr>
          <p:spPr>
            <a:xfrm>
              <a:off x="5916512" y="2378385"/>
              <a:ext cx="133207" cy="105870"/>
            </a:xfrm>
            <a:custGeom>
              <a:avLst/>
              <a:gdLst/>
              <a:ahLst/>
              <a:cxnLst/>
              <a:rect l="l" t="t" r="r" b="b"/>
              <a:pathLst>
                <a:path w="5091" h="4046" extrusionOk="0">
                  <a:moveTo>
                    <a:pt x="2111" y="1"/>
                  </a:moveTo>
                  <a:cubicBezTo>
                    <a:pt x="1912" y="1"/>
                    <a:pt x="1254" y="150"/>
                    <a:pt x="1054" y="352"/>
                  </a:cubicBezTo>
                  <a:cubicBezTo>
                    <a:pt x="897" y="510"/>
                    <a:pt x="645" y="541"/>
                    <a:pt x="442" y="569"/>
                  </a:cubicBezTo>
                  <a:cubicBezTo>
                    <a:pt x="361" y="580"/>
                    <a:pt x="249" y="594"/>
                    <a:pt x="221" y="611"/>
                  </a:cubicBezTo>
                  <a:cubicBezTo>
                    <a:pt x="214" y="681"/>
                    <a:pt x="172" y="741"/>
                    <a:pt x="113" y="772"/>
                  </a:cubicBezTo>
                  <a:cubicBezTo>
                    <a:pt x="102" y="779"/>
                    <a:pt x="88" y="786"/>
                    <a:pt x="74" y="790"/>
                  </a:cubicBezTo>
                  <a:lnTo>
                    <a:pt x="78" y="804"/>
                  </a:lnTo>
                  <a:lnTo>
                    <a:pt x="81" y="814"/>
                  </a:lnTo>
                  <a:cubicBezTo>
                    <a:pt x="81" y="821"/>
                    <a:pt x="85" y="828"/>
                    <a:pt x="85" y="835"/>
                  </a:cubicBezTo>
                  <a:lnTo>
                    <a:pt x="88" y="849"/>
                  </a:lnTo>
                  <a:cubicBezTo>
                    <a:pt x="88" y="860"/>
                    <a:pt x="92" y="867"/>
                    <a:pt x="92" y="877"/>
                  </a:cubicBezTo>
                  <a:lnTo>
                    <a:pt x="95" y="895"/>
                  </a:lnTo>
                  <a:cubicBezTo>
                    <a:pt x="95" y="902"/>
                    <a:pt x="95" y="909"/>
                    <a:pt x="99" y="916"/>
                  </a:cubicBezTo>
                  <a:cubicBezTo>
                    <a:pt x="99" y="926"/>
                    <a:pt x="99" y="930"/>
                    <a:pt x="99" y="933"/>
                  </a:cubicBezTo>
                  <a:cubicBezTo>
                    <a:pt x="99" y="940"/>
                    <a:pt x="99" y="951"/>
                    <a:pt x="102" y="958"/>
                  </a:cubicBezTo>
                  <a:cubicBezTo>
                    <a:pt x="102" y="965"/>
                    <a:pt x="102" y="972"/>
                    <a:pt x="102" y="979"/>
                  </a:cubicBezTo>
                  <a:lnTo>
                    <a:pt x="102" y="1000"/>
                  </a:lnTo>
                  <a:lnTo>
                    <a:pt x="102" y="1021"/>
                  </a:lnTo>
                  <a:lnTo>
                    <a:pt x="102" y="1045"/>
                  </a:lnTo>
                  <a:lnTo>
                    <a:pt x="102" y="1066"/>
                  </a:lnTo>
                  <a:lnTo>
                    <a:pt x="102" y="1091"/>
                  </a:lnTo>
                  <a:lnTo>
                    <a:pt x="102" y="1112"/>
                  </a:lnTo>
                  <a:lnTo>
                    <a:pt x="102" y="1136"/>
                  </a:lnTo>
                  <a:lnTo>
                    <a:pt x="102" y="1157"/>
                  </a:lnTo>
                  <a:lnTo>
                    <a:pt x="102" y="1182"/>
                  </a:lnTo>
                  <a:lnTo>
                    <a:pt x="102" y="1203"/>
                  </a:lnTo>
                  <a:cubicBezTo>
                    <a:pt x="102" y="1206"/>
                    <a:pt x="102" y="1217"/>
                    <a:pt x="99" y="1224"/>
                  </a:cubicBezTo>
                  <a:cubicBezTo>
                    <a:pt x="95" y="1234"/>
                    <a:pt x="99" y="1238"/>
                    <a:pt x="95" y="1245"/>
                  </a:cubicBezTo>
                  <a:cubicBezTo>
                    <a:pt x="92" y="1252"/>
                    <a:pt x="92" y="1259"/>
                    <a:pt x="88" y="1269"/>
                  </a:cubicBezTo>
                  <a:cubicBezTo>
                    <a:pt x="88" y="1276"/>
                    <a:pt x="88" y="1280"/>
                    <a:pt x="85" y="1287"/>
                  </a:cubicBezTo>
                  <a:cubicBezTo>
                    <a:pt x="85" y="1294"/>
                    <a:pt x="81" y="1301"/>
                    <a:pt x="78" y="1308"/>
                  </a:cubicBezTo>
                  <a:cubicBezTo>
                    <a:pt x="78" y="1318"/>
                    <a:pt x="78" y="1318"/>
                    <a:pt x="74" y="1325"/>
                  </a:cubicBezTo>
                  <a:cubicBezTo>
                    <a:pt x="74" y="1329"/>
                    <a:pt x="67" y="1339"/>
                    <a:pt x="64" y="1350"/>
                  </a:cubicBezTo>
                  <a:cubicBezTo>
                    <a:pt x="64" y="1357"/>
                    <a:pt x="64" y="1357"/>
                    <a:pt x="60" y="1360"/>
                  </a:cubicBezTo>
                  <a:cubicBezTo>
                    <a:pt x="57" y="1371"/>
                    <a:pt x="50" y="1381"/>
                    <a:pt x="43" y="1392"/>
                  </a:cubicBezTo>
                  <a:cubicBezTo>
                    <a:pt x="1" y="1458"/>
                    <a:pt x="4" y="1479"/>
                    <a:pt x="4" y="1479"/>
                  </a:cubicBezTo>
                  <a:cubicBezTo>
                    <a:pt x="8" y="1479"/>
                    <a:pt x="18" y="1497"/>
                    <a:pt x="57" y="1518"/>
                  </a:cubicBezTo>
                  <a:cubicBezTo>
                    <a:pt x="172" y="1584"/>
                    <a:pt x="211" y="1735"/>
                    <a:pt x="211" y="1844"/>
                  </a:cubicBezTo>
                  <a:cubicBezTo>
                    <a:pt x="211" y="1865"/>
                    <a:pt x="218" y="1886"/>
                    <a:pt x="228" y="1903"/>
                  </a:cubicBezTo>
                  <a:cubicBezTo>
                    <a:pt x="263" y="1973"/>
                    <a:pt x="284" y="2050"/>
                    <a:pt x="284" y="2131"/>
                  </a:cubicBezTo>
                  <a:cubicBezTo>
                    <a:pt x="298" y="2362"/>
                    <a:pt x="354" y="2474"/>
                    <a:pt x="403" y="2530"/>
                  </a:cubicBezTo>
                  <a:cubicBezTo>
                    <a:pt x="407" y="2537"/>
                    <a:pt x="414" y="2544"/>
                    <a:pt x="421" y="2554"/>
                  </a:cubicBezTo>
                  <a:lnTo>
                    <a:pt x="424" y="2561"/>
                  </a:lnTo>
                  <a:cubicBezTo>
                    <a:pt x="428" y="2565"/>
                    <a:pt x="431" y="2572"/>
                    <a:pt x="435" y="2579"/>
                  </a:cubicBezTo>
                  <a:lnTo>
                    <a:pt x="438" y="2589"/>
                  </a:lnTo>
                  <a:cubicBezTo>
                    <a:pt x="442" y="2596"/>
                    <a:pt x="442" y="2600"/>
                    <a:pt x="445" y="2607"/>
                  </a:cubicBezTo>
                  <a:cubicBezTo>
                    <a:pt x="445" y="2610"/>
                    <a:pt x="445" y="2614"/>
                    <a:pt x="449" y="2621"/>
                  </a:cubicBezTo>
                  <a:cubicBezTo>
                    <a:pt x="449" y="2624"/>
                    <a:pt x="449" y="2628"/>
                    <a:pt x="452" y="2635"/>
                  </a:cubicBezTo>
                  <a:cubicBezTo>
                    <a:pt x="456" y="2656"/>
                    <a:pt x="459" y="2677"/>
                    <a:pt x="459" y="2698"/>
                  </a:cubicBezTo>
                  <a:lnTo>
                    <a:pt x="459" y="2705"/>
                  </a:lnTo>
                  <a:lnTo>
                    <a:pt x="459" y="2726"/>
                  </a:lnTo>
                  <a:cubicBezTo>
                    <a:pt x="459" y="2733"/>
                    <a:pt x="459" y="2740"/>
                    <a:pt x="456" y="2747"/>
                  </a:cubicBezTo>
                  <a:cubicBezTo>
                    <a:pt x="452" y="2754"/>
                    <a:pt x="456" y="2750"/>
                    <a:pt x="456" y="2754"/>
                  </a:cubicBezTo>
                  <a:cubicBezTo>
                    <a:pt x="456" y="2757"/>
                    <a:pt x="456" y="2760"/>
                    <a:pt x="455" y="2762"/>
                  </a:cubicBezTo>
                  <a:lnTo>
                    <a:pt x="455" y="2762"/>
                  </a:lnTo>
                  <a:cubicBezTo>
                    <a:pt x="454" y="2762"/>
                    <a:pt x="453" y="2761"/>
                    <a:pt x="452" y="2761"/>
                  </a:cubicBezTo>
                  <a:lnTo>
                    <a:pt x="449" y="2792"/>
                  </a:lnTo>
                  <a:cubicBezTo>
                    <a:pt x="452" y="2781"/>
                    <a:pt x="454" y="2773"/>
                    <a:pt x="455" y="2762"/>
                  </a:cubicBezTo>
                  <a:lnTo>
                    <a:pt x="455" y="2762"/>
                  </a:lnTo>
                  <a:cubicBezTo>
                    <a:pt x="479" y="2776"/>
                    <a:pt x="499" y="2789"/>
                    <a:pt x="519" y="2803"/>
                  </a:cubicBezTo>
                  <a:lnTo>
                    <a:pt x="529" y="2810"/>
                  </a:lnTo>
                  <a:cubicBezTo>
                    <a:pt x="547" y="2824"/>
                    <a:pt x="568" y="2834"/>
                    <a:pt x="589" y="2845"/>
                  </a:cubicBezTo>
                  <a:lnTo>
                    <a:pt x="599" y="2852"/>
                  </a:lnTo>
                  <a:cubicBezTo>
                    <a:pt x="617" y="2862"/>
                    <a:pt x="634" y="2873"/>
                    <a:pt x="652" y="2880"/>
                  </a:cubicBezTo>
                  <a:lnTo>
                    <a:pt x="659" y="2883"/>
                  </a:lnTo>
                  <a:cubicBezTo>
                    <a:pt x="680" y="2890"/>
                    <a:pt x="697" y="2901"/>
                    <a:pt x="711" y="2904"/>
                  </a:cubicBezTo>
                  <a:cubicBezTo>
                    <a:pt x="977" y="2999"/>
                    <a:pt x="1093" y="3086"/>
                    <a:pt x="1114" y="3209"/>
                  </a:cubicBezTo>
                  <a:cubicBezTo>
                    <a:pt x="1138" y="3254"/>
                    <a:pt x="1180" y="3293"/>
                    <a:pt x="1229" y="3314"/>
                  </a:cubicBezTo>
                  <a:cubicBezTo>
                    <a:pt x="1257" y="3328"/>
                    <a:pt x="1275" y="3328"/>
                    <a:pt x="1278" y="3328"/>
                  </a:cubicBezTo>
                  <a:cubicBezTo>
                    <a:pt x="1278" y="3324"/>
                    <a:pt x="1278" y="3321"/>
                    <a:pt x="1278" y="3321"/>
                  </a:cubicBezTo>
                  <a:cubicBezTo>
                    <a:pt x="1320" y="3228"/>
                    <a:pt x="1394" y="3206"/>
                    <a:pt x="1465" y="3206"/>
                  </a:cubicBezTo>
                  <a:cubicBezTo>
                    <a:pt x="1500" y="3206"/>
                    <a:pt x="1535" y="3211"/>
                    <a:pt x="1566" y="3216"/>
                  </a:cubicBezTo>
                  <a:cubicBezTo>
                    <a:pt x="1594" y="3223"/>
                    <a:pt x="1622" y="3226"/>
                    <a:pt x="1646" y="3226"/>
                  </a:cubicBezTo>
                  <a:cubicBezTo>
                    <a:pt x="1800" y="3226"/>
                    <a:pt x="1835" y="3380"/>
                    <a:pt x="1849" y="3454"/>
                  </a:cubicBezTo>
                  <a:lnTo>
                    <a:pt x="1849" y="3461"/>
                  </a:lnTo>
                  <a:cubicBezTo>
                    <a:pt x="1891" y="3471"/>
                    <a:pt x="1933" y="3478"/>
                    <a:pt x="1975" y="3478"/>
                  </a:cubicBezTo>
                  <a:cubicBezTo>
                    <a:pt x="2045" y="3478"/>
                    <a:pt x="2119" y="3492"/>
                    <a:pt x="2185" y="3524"/>
                  </a:cubicBezTo>
                  <a:cubicBezTo>
                    <a:pt x="2241" y="3566"/>
                    <a:pt x="2283" y="3622"/>
                    <a:pt x="2311" y="3685"/>
                  </a:cubicBezTo>
                  <a:cubicBezTo>
                    <a:pt x="2332" y="3723"/>
                    <a:pt x="2357" y="3762"/>
                    <a:pt x="2381" y="3797"/>
                  </a:cubicBezTo>
                  <a:cubicBezTo>
                    <a:pt x="2392" y="3808"/>
                    <a:pt x="2399" y="3818"/>
                    <a:pt x="2409" y="3829"/>
                  </a:cubicBezTo>
                  <a:cubicBezTo>
                    <a:pt x="2416" y="3836"/>
                    <a:pt x="2427" y="3839"/>
                    <a:pt x="2434" y="3846"/>
                  </a:cubicBezTo>
                  <a:cubicBezTo>
                    <a:pt x="2446" y="3853"/>
                    <a:pt x="2458" y="3857"/>
                    <a:pt x="2471" y="3857"/>
                  </a:cubicBezTo>
                  <a:cubicBezTo>
                    <a:pt x="2495" y="3857"/>
                    <a:pt x="2523" y="3845"/>
                    <a:pt x="2563" y="3825"/>
                  </a:cubicBezTo>
                  <a:cubicBezTo>
                    <a:pt x="2603" y="3807"/>
                    <a:pt x="2643" y="3790"/>
                    <a:pt x="2686" y="3790"/>
                  </a:cubicBezTo>
                  <a:cubicBezTo>
                    <a:pt x="2710" y="3790"/>
                    <a:pt x="2736" y="3796"/>
                    <a:pt x="2763" y="3811"/>
                  </a:cubicBezTo>
                  <a:cubicBezTo>
                    <a:pt x="2820" y="3846"/>
                    <a:pt x="2945" y="3877"/>
                    <a:pt x="3055" y="3877"/>
                  </a:cubicBezTo>
                  <a:cubicBezTo>
                    <a:pt x="3100" y="3877"/>
                    <a:pt x="3142" y="3872"/>
                    <a:pt x="3176" y="3860"/>
                  </a:cubicBezTo>
                  <a:cubicBezTo>
                    <a:pt x="3210" y="3846"/>
                    <a:pt x="3246" y="3840"/>
                    <a:pt x="3282" y="3840"/>
                  </a:cubicBezTo>
                  <a:cubicBezTo>
                    <a:pt x="3310" y="3840"/>
                    <a:pt x="3338" y="3843"/>
                    <a:pt x="3365" y="3850"/>
                  </a:cubicBezTo>
                  <a:cubicBezTo>
                    <a:pt x="3386" y="3857"/>
                    <a:pt x="3403" y="3860"/>
                    <a:pt x="3425" y="3867"/>
                  </a:cubicBezTo>
                  <a:cubicBezTo>
                    <a:pt x="3473" y="3882"/>
                    <a:pt x="3525" y="3892"/>
                    <a:pt x="3574" y="3892"/>
                  </a:cubicBezTo>
                  <a:cubicBezTo>
                    <a:pt x="3582" y="3892"/>
                    <a:pt x="3589" y="3892"/>
                    <a:pt x="3596" y="3892"/>
                  </a:cubicBezTo>
                  <a:lnTo>
                    <a:pt x="3607" y="3892"/>
                  </a:lnTo>
                  <a:cubicBezTo>
                    <a:pt x="3627" y="3890"/>
                    <a:pt x="3648" y="3889"/>
                    <a:pt x="3669" y="3889"/>
                  </a:cubicBezTo>
                  <a:cubicBezTo>
                    <a:pt x="3850" y="3889"/>
                    <a:pt x="4059" y="3952"/>
                    <a:pt x="4125" y="4018"/>
                  </a:cubicBezTo>
                  <a:lnTo>
                    <a:pt x="4181" y="4018"/>
                  </a:lnTo>
                  <a:lnTo>
                    <a:pt x="4195" y="4021"/>
                  </a:lnTo>
                  <a:lnTo>
                    <a:pt x="4202" y="4021"/>
                  </a:lnTo>
                  <a:lnTo>
                    <a:pt x="4216" y="4025"/>
                  </a:lnTo>
                  <a:lnTo>
                    <a:pt x="4237" y="4025"/>
                  </a:lnTo>
                  <a:lnTo>
                    <a:pt x="4247" y="4028"/>
                  </a:lnTo>
                  <a:lnTo>
                    <a:pt x="4261" y="4032"/>
                  </a:lnTo>
                  <a:lnTo>
                    <a:pt x="4275" y="4035"/>
                  </a:lnTo>
                  <a:lnTo>
                    <a:pt x="4286" y="4035"/>
                  </a:lnTo>
                  <a:lnTo>
                    <a:pt x="4303" y="4039"/>
                  </a:lnTo>
                  <a:lnTo>
                    <a:pt x="4317" y="4042"/>
                  </a:lnTo>
                  <a:lnTo>
                    <a:pt x="4335" y="4046"/>
                  </a:lnTo>
                  <a:lnTo>
                    <a:pt x="4342" y="4046"/>
                  </a:lnTo>
                  <a:cubicBezTo>
                    <a:pt x="4335" y="3997"/>
                    <a:pt x="4331" y="3948"/>
                    <a:pt x="4321" y="3899"/>
                  </a:cubicBezTo>
                  <a:cubicBezTo>
                    <a:pt x="4314" y="3857"/>
                    <a:pt x="4307" y="3815"/>
                    <a:pt x="4307" y="3772"/>
                  </a:cubicBezTo>
                  <a:lnTo>
                    <a:pt x="4307" y="3765"/>
                  </a:lnTo>
                  <a:lnTo>
                    <a:pt x="4307" y="3758"/>
                  </a:lnTo>
                  <a:lnTo>
                    <a:pt x="4307" y="3755"/>
                  </a:lnTo>
                  <a:lnTo>
                    <a:pt x="4307" y="3748"/>
                  </a:lnTo>
                  <a:cubicBezTo>
                    <a:pt x="4307" y="3744"/>
                    <a:pt x="4307" y="3741"/>
                    <a:pt x="4307" y="3737"/>
                  </a:cubicBezTo>
                  <a:cubicBezTo>
                    <a:pt x="4317" y="3699"/>
                    <a:pt x="4366" y="3646"/>
                    <a:pt x="4517" y="3499"/>
                  </a:cubicBezTo>
                  <a:lnTo>
                    <a:pt x="4650" y="3370"/>
                  </a:lnTo>
                  <a:cubicBezTo>
                    <a:pt x="4730" y="3296"/>
                    <a:pt x="4804" y="3226"/>
                    <a:pt x="4825" y="3195"/>
                  </a:cubicBezTo>
                  <a:cubicBezTo>
                    <a:pt x="4870" y="3163"/>
                    <a:pt x="4916" y="3142"/>
                    <a:pt x="4968" y="3132"/>
                  </a:cubicBezTo>
                  <a:cubicBezTo>
                    <a:pt x="5014" y="3114"/>
                    <a:pt x="5049" y="3083"/>
                    <a:pt x="5077" y="3044"/>
                  </a:cubicBezTo>
                  <a:cubicBezTo>
                    <a:pt x="5091" y="3013"/>
                    <a:pt x="5049" y="2859"/>
                    <a:pt x="4860" y="2579"/>
                  </a:cubicBezTo>
                  <a:cubicBezTo>
                    <a:pt x="4856" y="2572"/>
                    <a:pt x="4853" y="2565"/>
                    <a:pt x="4849" y="2558"/>
                  </a:cubicBezTo>
                  <a:cubicBezTo>
                    <a:pt x="4832" y="2519"/>
                    <a:pt x="4821" y="2477"/>
                    <a:pt x="4814" y="2439"/>
                  </a:cubicBezTo>
                  <a:cubicBezTo>
                    <a:pt x="4814" y="2432"/>
                    <a:pt x="4814" y="2425"/>
                    <a:pt x="4811" y="2421"/>
                  </a:cubicBezTo>
                  <a:lnTo>
                    <a:pt x="4807" y="2369"/>
                  </a:lnTo>
                  <a:lnTo>
                    <a:pt x="4807" y="2355"/>
                  </a:lnTo>
                  <a:lnTo>
                    <a:pt x="4800" y="2288"/>
                  </a:lnTo>
                  <a:cubicBezTo>
                    <a:pt x="4797" y="2225"/>
                    <a:pt x="4800" y="2159"/>
                    <a:pt x="4807" y="2096"/>
                  </a:cubicBezTo>
                  <a:lnTo>
                    <a:pt x="4807" y="2089"/>
                  </a:lnTo>
                  <a:cubicBezTo>
                    <a:pt x="4807" y="2082"/>
                    <a:pt x="4811" y="2075"/>
                    <a:pt x="4811" y="2068"/>
                  </a:cubicBezTo>
                  <a:cubicBezTo>
                    <a:pt x="4811" y="2061"/>
                    <a:pt x="4814" y="2047"/>
                    <a:pt x="4818" y="2040"/>
                  </a:cubicBezTo>
                  <a:cubicBezTo>
                    <a:pt x="4825" y="2015"/>
                    <a:pt x="4797" y="1987"/>
                    <a:pt x="4758" y="1952"/>
                  </a:cubicBezTo>
                  <a:lnTo>
                    <a:pt x="4737" y="1938"/>
                  </a:lnTo>
                  <a:cubicBezTo>
                    <a:pt x="4695" y="1896"/>
                    <a:pt x="4646" y="1858"/>
                    <a:pt x="4636" y="1805"/>
                  </a:cubicBezTo>
                  <a:cubicBezTo>
                    <a:pt x="4636" y="1798"/>
                    <a:pt x="4632" y="1788"/>
                    <a:pt x="4632" y="1781"/>
                  </a:cubicBezTo>
                  <a:cubicBezTo>
                    <a:pt x="4632" y="1644"/>
                    <a:pt x="4895" y="1483"/>
                    <a:pt x="4986" y="1441"/>
                  </a:cubicBezTo>
                  <a:cubicBezTo>
                    <a:pt x="4989" y="1441"/>
                    <a:pt x="5003" y="1423"/>
                    <a:pt x="5010" y="1378"/>
                  </a:cubicBezTo>
                  <a:cubicBezTo>
                    <a:pt x="5028" y="1269"/>
                    <a:pt x="4989" y="1115"/>
                    <a:pt x="4947" y="1077"/>
                  </a:cubicBezTo>
                  <a:cubicBezTo>
                    <a:pt x="4818" y="965"/>
                    <a:pt x="4779" y="776"/>
                    <a:pt x="4842" y="594"/>
                  </a:cubicBezTo>
                  <a:cubicBezTo>
                    <a:pt x="4846" y="590"/>
                    <a:pt x="4846" y="583"/>
                    <a:pt x="4842" y="580"/>
                  </a:cubicBezTo>
                  <a:cubicBezTo>
                    <a:pt x="4842" y="573"/>
                    <a:pt x="4839" y="566"/>
                    <a:pt x="4839" y="562"/>
                  </a:cubicBezTo>
                  <a:cubicBezTo>
                    <a:pt x="4835" y="559"/>
                    <a:pt x="4832" y="555"/>
                    <a:pt x="4828" y="552"/>
                  </a:cubicBezTo>
                  <a:lnTo>
                    <a:pt x="4821" y="541"/>
                  </a:lnTo>
                  <a:lnTo>
                    <a:pt x="4818" y="538"/>
                  </a:lnTo>
                  <a:lnTo>
                    <a:pt x="4804" y="524"/>
                  </a:lnTo>
                  <a:lnTo>
                    <a:pt x="4793" y="517"/>
                  </a:lnTo>
                  <a:lnTo>
                    <a:pt x="4786" y="510"/>
                  </a:lnTo>
                  <a:cubicBezTo>
                    <a:pt x="4702" y="454"/>
                    <a:pt x="4611" y="412"/>
                    <a:pt x="4513" y="387"/>
                  </a:cubicBezTo>
                  <a:lnTo>
                    <a:pt x="4510" y="387"/>
                  </a:lnTo>
                  <a:lnTo>
                    <a:pt x="4496" y="384"/>
                  </a:lnTo>
                  <a:lnTo>
                    <a:pt x="4454" y="384"/>
                  </a:lnTo>
                  <a:cubicBezTo>
                    <a:pt x="4443" y="380"/>
                    <a:pt x="4436" y="377"/>
                    <a:pt x="4429" y="370"/>
                  </a:cubicBezTo>
                  <a:lnTo>
                    <a:pt x="4391" y="370"/>
                  </a:lnTo>
                  <a:cubicBezTo>
                    <a:pt x="4302" y="380"/>
                    <a:pt x="4192" y="384"/>
                    <a:pt x="4075" y="384"/>
                  </a:cubicBezTo>
                  <a:cubicBezTo>
                    <a:pt x="3792" y="384"/>
                    <a:pt x="3460" y="359"/>
                    <a:pt x="3242" y="335"/>
                  </a:cubicBezTo>
                  <a:lnTo>
                    <a:pt x="3235" y="335"/>
                  </a:lnTo>
                  <a:lnTo>
                    <a:pt x="3207" y="331"/>
                  </a:lnTo>
                  <a:lnTo>
                    <a:pt x="3200" y="331"/>
                  </a:lnTo>
                  <a:lnTo>
                    <a:pt x="3158" y="324"/>
                  </a:lnTo>
                  <a:lnTo>
                    <a:pt x="3106" y="324"/>
                  </a:lnTo>
                  <a:lnTo>
                    <a:pt x="3092" y="321"/>
                  </a:lnTo>
                  <a:lnTo>
                    <a:pt x="3081" y="321"/>
                  </a:lnTo>
                  <a:lnTo>
                    <a:pt x="3060" y="317"/>
                  </a:lnTo>
                  <a:lnTo>
                    <a:pt x="3057" y="317"/>
                  </a:lnTo>
                  <a:lnTo>
                    <a:pt x="3043" y="314"/>
                  </a:lnTo>
                  <a:lnTo>
                    <a:pt x="3039" y="314"/>
                  </a:lnTo>
                  <a:lnTo>
                    <a:pt x="3029" y="310"/>
                  </a:lnTo>
                  <a:lnTo>
                    <a:pt x="3025" y="310"/>
                  </a:lnTo>
                  <a:lnTo>
                    <a:pt x="3015" y="307"/>
                  </a:lnTo>
                  <a:lnTo>
                    <a:pt x="2994" y="300"/>
                  </a:lnTo>
                  <a:lnTo>
                    <a:pt x="2987" y="300"/>
                  </a:lnTo>
                  <a:lnTo>
                    <a:pt x="2966" y="289"/>
                  </a:lnTo>
                  <a:lnTo>
                    <a:pt x="2959" y="289"/>
                  </a:lnTo>
                  <a:lnTo>
                    <a:pt x="2931" y="279"/>
                  </a:lnTo>
                  <a:lnTo>
                    <a:pt x="2927" y="279"/>
                  </a:lnTo>
                  <a:lnTo>
                    <a:pt x="2896" y="268"/>
                  </a:lnTo>
                  <a:lnTo>
                    <a:pt x="2892" y="268"/>
                  </a:lnTo>
                  <a:lnTo>
                    <a:pt x="2787" y="230"/>
                  </a:lnTo>
                  <a:cubicBezTo>
                    <a:pt x="2706" y="321"/>
                    <a:pt x="2595" y="373"/>
                    <a:pt x="2474" y="373"/>
                  </a:cubicBezTo>
                  <a:cubicBezTo>
                    <a:pt x="2470" y="373"/>
                    <a:pt x="2466" y="373"/>
                    <a:pt x="2462" y="373"/>
                  </a:cubicBezTo>
                  <a:cubicBezTo>
                    <a:pt x="2196" y="373"/>
                    <a:pt x="2154" y="121"/>
                    <a:pt x="2140" y="2"/>
                  </a:cubicBezTo>
                  <a:cubicBezTo>
                    <a:pt x="2132" y="1"/>
                    <a:pt x="2122" y="1"/>
                    <a:pt x="21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55"/>
            <p:cNvSpPr/>
            <p:nvPr/>
          </p:nvSpPr>
          <p:spPr>
            <a:xfrm>
              <a:off x="5936215" y="2560217"/>
              <a:ext cx="47830" cy="43672"/>
            </a:xfrm>
            <a:custGeom>
              <a:avLst/>
              <a:gdLst/>
              <a:ahLst/>
              <a:cxnLst/>
              <a:rect l="l" t="t" r="r" b="b"/>
              <a:pathLst>
                <a:path w="1828" h="1669" extrusionOk="0">
                  <a:moveTo>
                    <a:pt x="496" y="1"/>
                  </a:moveTo>
                  <a:cubicBezTo>
                    <a:pt x="473" y="1"/>
                    <a:pt x="441" y="17"/>
                    <a:pt x="396" y="44"/>
                  </a:cubicBezTo>
                  <a:cubicBezTo>
                    <a:pt x="355" y="69"/>
                    <a:pt x="299" y="102"/>
                    <a:pt x="238" y="102"/>
                  </a:cubicBezTo>
                  <a:cubicBezTo>
                    <a:pt x="206" y="102"/>
                    <a:pt x="173" y="93"/>
                    <a:pt x="140" y="69"/>
                  </a:cubicBezTo>
                  <a:cubicBezTo>
                    <a:pt x="126" y="58"/>
                    <a:pt x="111" y="53"/>
                    <a:pt x="95" y="53"/>
                  </a:cubicBezTo>
                  <a:cubicBezTo>
                    <a:pt x="79" y="53"/>
                    <a:pt x="63" y="58"/>
                    <a:pt x="49" y="69"/>
                  </a:cubicBezTo>
                  <a:cubicBezTo>
                    <a:pt x="18" y="83"/>
                    <a:pt x="0" y="114"/>
                    <a:pt x="4" y="149"/>
                  </a:cubicBezTo>
                  <a:cubicBezTo>
                    <a:pt x="11" y="177"/>
                    <a:pt x="53" y="216"/>
                    <a:pt x="91" y="254"/>
                  </a:cubicBezTo>
                  <a:cubicBezTo>
                    <a:pt x="165" y="321"/>
                    <a:pt x="259" y="401"/>
                    <a:pt x="259" y="534"/>
                  </a:cubicBezTo>
                  <a:cubicBezTo>
                    <a:pt x="259" y="608"/>
                    <a:pt x="410" y="741"/>
                    <a:pt x="508" y="828"/>
                  </a:cubicBezTo>
                  <a:cubicBezTo>
                    <a:pt x="627" y="933"/>
                    <a:pt x="708" y="1004"/>
                    <a:pt x="704" y="1077"/>
                  </a:cubicBezTo>
                  <a:cubicBezTo>
                    <a:pt x="743" y="1123"/>
                    <a:pt x="785" y="1165"/>
                    <a:pt x="830" y="1203"/>
                  </a:cubicBezTo>
                  <a:lnTo>
                    <a:pt x="897" y="1270"/>
                  </a:lnTo>
                  <a:lnTo>
                    <a:pt x="904" y="1273"/>
                  </a:lnTo>
                  <a:cubicBezTo>
                    <a:pt x="928" y="1298"/>
                    <a:pt x="953" y="1322"/>
                    <a:pt x="977" y="1347"/>
                  </a:cubicBezTo>
                  <a:lnTo>
                    <a:pt x="981" y="1354"/>
                  </a:lnTo>
                  <a:cubicBezTo>
                    <a:pt x="1005" y="1378"/>
                    <a:pt x="1030" y="1403"/>
                    <a:pt x="1054" y="1431"/>
                  </a:cubicBezTo>
                  <a:lnTo>
                    <a:pt x="1061" y="1438"/>
                  </a:lnTo>
                  <a:cubicBezTo>
                    <a:pt x="1082" y="1466"/>
                    <a:pt x="1103" y="1494"/>
                    <a:pt x="1124" y="1522"/>
                  </a:cubicBezTo>
                  <a:lnTo>
                    <a:pt x="1131" y="1532"/>
                  </a:lnTo>
                  <a:cubicBezTo>
                    <a:pt x="1194" y="1571"/>
                    <a:pt x="1257" y="1620"/>
                    <a:pt x="1320" y="1669"/>
                  </a:cubicBezTo>
                  <a:lnTo>
                    <a:pt x="1320" y="1665"/>
                  </a:lnTo>
                  <a:lnTo>
                    <a:pt x="1320" y="1655"/>
                  </a:lnTo>
                  <a:lnTo>
                    <a:pt x="1320" y="1648"/>
                  </a:lnTo>
                  <a:lnTo>
                    <a:pt x="1320" y="1641"/>
                  </a:lnTo>
                  <a:lnTo>
                    <a:pt x="1320" y="1637"/>
                  </a:lnTo>
                  <a:lnTo>
                    <a:pt x="1320" y="1634"/>
                  </a:lnTo>
                  <a:lnTo>
                    <a:pt x="1320" y="1630"/>
                  </a:lnTo>
                  <a:cubicBezTo>
                    <a:pt x="1320" y="1620"/>
                    <a:pt x="1324" y="1606"/>
                    <a:pt x="1327" y="1595"/>
                  </a:cubicBezTo>
                  <a:lnTo>
                    <a:pt x="1327" y="1588"/>
                  </a:lnTo>
                  <a:cubicBezTo>
                    <a:pt x="1327" y="1581"/>
                    <a:pt x="1327" y="1574"/>
                    <a:pt x="1331" y="1567"/>
                  </a:cubicBezTo>
                  <a:cubicBezTo>
                    <a:pt x="1331" y="1564"/>
                    <a:pt x="1331" y="1560"/>
                    <a:pt x="1331" y="1557"/>
                  </a:cubicBezTo>
                  <a:cubicBezTo>
                    <a:pt x="1334" y="1553"/>
                    <a:pt x="1334" y="1543"/>
                    <a:pt x="1338" y="1536"/>
                  </a:cubicBezTo>
                  <a:lnTo>
                    <a:pt x="1341" y="1525"/>
                  </a:lnTo>
                  <a:cubicBezTo>
                    <a:pt x="1345" y="1515"/>
                    <a:pt x="1348" y="1508"/>
                    <a:pt x="1352" y="1497"/>
                  </a:cubicBezTo>
                  <a:lnTo>
                    <a:pt x="1355" y="1490"/>
                  </a:lnTo>
                  <a:cubicBezTo>
                    <a:pt x="1359" y="1480"/>
                    <a:pt x="1362" y="1469"/>
                    <a:pt x="1369" y="1459"/>
                  </a:cubicBezTo>
                  <a:lnTo>
                    <a:pt x="1369" y="1455"/>
                  </a:lnTo>
                  <a:cubicBezTo>
                    <a:pt x="1411" y="1368"/>
                    <a:pt x="1460" y="1287"/>
                    <a:pt x="1516" y="1210"/>
                  </a:cubicBezTo>
                  <a:lnTo>
                    <a:pt x="1551" y="1168"/>
                  </a:lnTo>
                  <a:lnTo>
                    <a:pt x="1593" y="1105"/>
                  </a:lnTo>
                  <a:lnTo>
                    <a:pt x="1607" y="1091"/>
                  </a:lnTo>
                  <a:cubicBezTo>
                    <a:pt x="1632" y="1060"/>
                    <a:pt x="1656" y="1032"/>
                    <a:pt x="1684" y="1004"/>
                  </a:cubicBezTo>
                  <a:lnTo>
                    <a:pt x="1691" y="997"/>
                  </a:lnTo>
                  <a:lnTo>
                    <a:pt x="1705" y="986"/>
                  </a:lnTo>
                  <a:lnTo>
                    <a:pt x="1716" y="975"/>
                  </a:lnTo>
                  <a:lnTo>
                    <a:pt x="1723" y="968"/>
                  </a:lnTo>
                  <a:lnTo>
                    <a:pt x="1730" y="965"/>
                  </a:lnTo>
                  <a:lnTo>
                    <a:pt x="1744" y="954"/>
                  </a:lnTo>
                  <a:lnTo>
                    <a:pt x="1747" y="954"/>
                  </a:lnTo>
                  <a:cubicBezTo>
                    <a:pt x="1758" y="947"/>
                    <a:pt x="1765" y="944"/>
                    <a:pt x="1775" y="940"/>
                  </a:cubicBezTo>
                  <a:cubicBezTo>
                    <a:pt x="1775" y="937"/>
                    <a:pt x="1779" y="933"/>
                    <a:pt x="1779" y="930"/>
                  </a:cubicBezTo>
                  <a:lnTo>
                    <a:pt x="1779" y="923"/>
                  </a:lnTo>
                  <a:cubicBezTo>
                    <a:pt x="1810" y="821"/>
                    <a:pt x="1828" y="517"/>
                    <a:pt x="1807" y="310"/>
                  </a:cubicBezTo>
                  <a:lnTo>
                    <a:pt x="1796" y="303"/>
                  </a:lnTo>
                  <a:lnTo>
                    <a:pt x="1779" y="293"/>
                  </a:lnTo>
                  <a:lnTo>
                    <a:pt x="1758" y="275"/>
                  </a:lnTo>
                  <a:lnTo>
                    <a:pt x="1740" y="265"/>
                  </a:lnTo>
                  <a:lnTo>
                    <a:pt x="1716" y="251"/>
                  </a:lnTo>
                  <a:lnTo>
                    <a:pt x="1698" y="240"/>
                  </a:lnTo>
                  <a:lnTo>
                    <a:pt x="1677" y="230"/>
                  </a:lnTo>
                  <a:lnTo>
                    <a:pt x="1660" y="219"/>
                  </a:lnTo>
                  <a:lnTo>
                    <a:pt x="1639" y="209"/>
                  </a:lnTo>
                  <a:lnTo>
                    <a:pt x="1625" y="198"/>
                  </a:lnTo>
                  <a:lnTo>
                    <a:pt x="1604" y="188"/>
                  </a:lnTo>
                  <a:lnTo>
                    <a:pt x="1590" y="181"/>
                  </a:lnTo>
                  <a:lnTo>
                    <a:pt x="1569" y="174"/>
                  </a:lnTo>
                  <a:lnTo>
                    <a:pt x="1555" y="167"/>
                  </a:lnTo>
                  <a:lnTo>
                    <a:pt x="1537" y="156"/>
                  </a:lnTo>
                  <a:lnTo>
                    <a:pt x="1523" y="149"/>
                  </a:lnTo>
                  <a:lnTo>
                    <a:pt x="1506" y="142"/>
                  </a:lnTo>
                  <a:lnTo>
                    <a:pt x="1495" y="139"/>
                  </a:lnTo>
                  <a:lnTo>
                    <a:pt x="1481" y="132"/>
                  </a:lnTo>
                  <a:lnTo>
                    <a:pt x="1467" y="125"/>
                  </a:lnTo>
                  <a:lnTo>
                    <a:pt x="1453" y="121"/>
                  </a:lnTo>
                  <a:lnTo>
                    <a:pt x="1443" y="114"/>
                  </a:lnTo>
                  <a:lnTo>
                    <a:pt x="1432" y="111"/>
                  </a:lnTo>
                  <a:lnTo>
                    <a:pt x="1422" y="107"/>
                  </a:lnTo>
                  <a:lnTo>
                    <a:pt x="1411" y="104"/>
                  </a:lnTo>
                  <a:lnTo>
                    <a:pt x="1404" y="100"/>
                  </a:lnTo>
                  <a:lnTo>
                    <a:pt x="1394" y="97"/>
                  </a:lnTo>
                  <a:lnTo>
                    <a:pt x="1387" y="97"/>
                  </a:lnTo>
                  <a:lnTo>
                    <a:pt x="1380" y="93"/>
                  </a:lnTo>
                  <a:lnTo>
                    <a:pt x="1376" y="93"/>
                  </a:lnTo>
                  <a:lnTo>
                    <a:pt x="1366" y="90"/>
                  </a:lnTo>
                  <a:cubicBezTo>
                    <a:pt x="1226" y="86"/>
                    <a:pt x="631" y="51"/>
                    <a:pt x="508" y="2"/>
                  </a:cubicBezTo>
                  <a:cubicBezTo>
                    <a:pt x="504" y="1"/>
                    <a:pt x="501" y="1"/>
                    <a:pt x="4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55"/>
            <p:cNvSpPr/>
            <p:nvPr/>
          </p:nvSpPr>
          <p:spPr>
            <a:xfrm>
              <a:off x="5910939" y="2536641"/>
              <a:ext cx="71823" cy="60392"/>
            </a:xfrm>
            <a:custGeom>
              <a:avLst/>
              <a:gdLst/>
              <a:ahLst/>
              <a:cxnLst/>
              <a:rect l="l" t="t" r="r" b="b"/>
              <a:pathLst>
                <a:path w="2745" h="2308" extrusionOk="0">
                  <a:moveTo>
                    <a:pt x="2740" y="1018"/>
                  </a:moveTo>
                  <a:cubicBezTo>
                    <a:pt x="2741" y="1019"/>
                    <a:pt x="2743" y="1021"/>
                    <a:pt x="2745" y="1022"/>
                  </a:cubicBezTo>
                  <a:lnTo>
                    <a:pt x="2741" y="1019"/>
                  </a:lnTo>
                  <a:lnTo>
                    <a:pt x="2740" y="1018"/>
                  </a:lnTo>
                  <a:close/>
                  <a:moveTo>
                    <a:pt x="1309" y="0"/>
                  </a:moveTo>
                  <a:lnTo>
                    <a:pt x="1264" y="39"/>
                  </a:lnTo>
                  <a:lnTo>
                    <a:pt x="1257" y="46"/>
                  </a:lnTo>
                  <a:lnTo>
                    <a:pt x="1222" y="74"/>
                  </a:lnTo>
                  <a:cubicBezTo>
                    <a:pt x="1166" y="119"/>
                    <a:pt x="1106" y="154"/>
                    <a:pt x="1043" y="186"/>
                  </a:cubicBezTo>
                  <a:lnTo>
                    <a:pt x="1036" y="189"/>
                  </a:lnTo>
                  <a:lnTo>
                    <a:pt x="1019" y="196"/>
                  </a:lnTo>
                  <a:cubicBezTo>
                    <a:pt x="1012" y="196"/>
                    <a:pt x="1001" y="200"/>
                    <a:pt x="994" y="200"/>
                  </a:cubicBezTo>
                  <a:cubicBezTo>
                    <a:pt x="987" y="228"/>
                    <a:pt x="980" y="256"/>
                    <a:pt x="977" y="284"/>
                  </a:cubicBezTo>
                  <a:cubicBezTo>
                    <a:pt x="970" y="354"/>
                    <a:pt x="952" y="469"/>
                    <a:pt x="847" y="469"/>
                  </a:cubicBezTo>
                  <a:cubicBezTo>
                    <a:pt x="812" y="469"/>
                    <a:pt x="749" y="564"/>
                    <a:pt x="714" y="669"/>
                  </a:cubicBezTo>
                  <a:cubicBezTo>
                    <a:pt x="697" y="720"/>
                    <a:pt x="657" y="735"/>
                    <a:pt x="609" y="735"/>
                  </a:cubicBezTo>
                  <a:cubicBezTo>
                    <a:pt x="568" y="735"/>
                    <a:pt x="522" y="724"/>
                    <a:pt x="480" y="714"/>
                  </a:cubicBezTo>
                  <a:cubicBezTo>
                    <a:pt x="442" y="703"/>
                    <a:pt x="402" y="696"/>
                    <a:pt x="361" y="696"/>
                  </a:cubicBezTo>
                  <a:cubicBezTo>
                    <a:pt x="353" y="696"/>
                    <a:pt x="345" y="696"/>
                    <a:pt x="336" y="697"/>
                  </a:cubicBezTo>
                  <a:lnTo>
                    <a:pt x="312" y="704"/>
                  </a:lnTo>
                  <a:lnTo>
                    <a:pt x="301" y="707"/>
                  </a:lnTo>
                  <a:lnTo>
                    <a:pt x="284" y="711"/>
                  </a:lnTo>
                  <a:lnTo>
                    <a:pt x="270" y="714"/>
                  </a:lnTo>
                  <a:lnTo>
                    <a:pt x="245" y="721"/>
                  </a:lnTo>
                  <a:lnTo>
                    <a:pt x="228" y="725"/>
                  </a:lnTo>
                  <a:lnTo>
                    <a:pt x="203" y="728"/>
                  </a:lnTo>
                  <a:lnTo>
                    <a:pt x="182" y="732"/>
                  </a:lnTo>
                  <a:lnTo>
                    <a:pt x="154" y="739"/>
                  </a:lnTo>
                  <a:lnTo>
                    <a:pt x="130" y="742"/>
                  </a:lnTo>
                  <a:lnTo>
                    <a:pt x="98" y="749"/>
                  </a:lnTo>
                  <a:lnTo>
                    <a:pt x="70" y="753"/>
                  </a:lnTo>
                  <a:lnTo>
                    <a:pt x="28" y="760"/>
                  </a:lnTo>
                  <a:lnTo>
                    <a:pt x="7" y="763"/>
                  </a:lnTo>
                  <a:lnTo>
                    <a:pt x="0" y="763"/>
                  </a:lnTo>
                  <a:cubicBezTo>
                    <a:pt x="0" y="802"/>
                    <a:pt x="11" y="840"/>
                    <a:pt x="25" y="875"/>
                  </a:cubicBezTo>
                  <a:lnTo>
                    <a:pt x="91" y="875"/>
                  </a:lnTo>
                  <a:cubicBezTo>
                    <a:pt x="252" y="875"/>
                    <a:pt x="504" y="889"/>
                    <a:pt x="511" y="1117"/>
                  </a:cubicBezTo>
                  <a:cubicBezTo>
                    <a:pt x="518" y="1267"/>
                    <a:pt x="802" y="1642"/>
                    <a:pt x="980" y="1845"/>
                  </a:cubicBezTo>
                  <a:cubicBezTo>
                    <a:pt x="1033" y="1901"/>
                    <a:pt x="1124" y="1926"/>
                    <a:pt x="1204" y="1950"/>
                  </a:cubicBezTo>
                  <a:cubicBezTo>
                    <a:pt x="1309" y="1978"/>
                    <a:pt x="1421" y="2010"/>
                    <a:pt x="1432" y="2115"/>
                  </a:cubicBezTo>
                  <a:cubicBezTo>
                    <a:pt x="1442" y="2185"/>
                    <a:pt x="1604" y="2290"/>
                    <a:pt x="1842" y="2307"/>
                  </a:cubicBezTo>
                  <a:lnTo>
                    <a:pt x="1845" y="2307"/>
                  </a:lnTo>
                  <a:lnTo>
                    <a:pt x="1842" y="2304"/>
                  </a:lnTo>
                  <a:cubicBezTo>
                    <a:pt x="1824" y="2283"/>
                    <a:pt x="1803" y="2265"/>
                    <a:pt x="1786" y="2248"/>
                  </a:cubicBezTo>
                  <a:lnTo>
                    <a:pt x="1775" y="2237"/>
                  </a:lnTo>
                  <a:lnTo>
                    <a:pt x="1723" y="2188"/>
                  </a:lnTo>
                  <a:cubicBezTo>
                    <a:pt x="1618" y="2087"/>
                    <a:pt x="1555" y="2031"/>
                    <a:pt x="1558" y="1968"/>
                  </a:cubicBezTo>
                  <a:cubicBezTo>
                    <a:pt x="1512" y="1912"/>
                    <a:pt x="1460" y="1862"/>
                    <a:pt x="1404" y="1817"/>
                  </a:cubicBezTo>
                  <a:cubicBezTo>
                    <a:pt x="1260" y="1691"/>
                    <a:pt x="1110" y="1558"/>
                    <a:pt x="1110" y="1425"/>
                  </a:cubicBezTo>
                  <a:cubicBezTo>
                    <a:pt x="1110" y="1351"/>
                    <a:pt x="1050" y="1299"/>
                    <a:pt x="987" y="1239"/>
                  </a:cubicBezTo>
                  <a:cubicBezTo>
                    <a:pt x="931" y="1190"/>
                    <a:pt x="872" y="1138"/>
                    <a:pt x="858" y="1064"/>
                  </a:cubicBezTo>
                  <a:cubicBezTo>
                    <a:pt x="837" y="921"/>
                    <a:pt x="951" y="811"/>
                    <a:pt x="1076" y="811"/>
                  </a:cubicBezTo>
                  <a:cubicBezTo>
                    <a:pt x="1119" y="811"/>
                    <a:pt x="1164" y="824"/>
                    <a:pt x="1204" y="854"/>
                  </a:cubicBezTo>
                  <a:cubicBezTo>
                    <a:pt x="1211" y="861"/>
                    <a:pt x="1219" y="863"/>
                    <a:pt x="1227" y="863"/>
                  </a:cubicBezTo>
                  <a:cubicBezTo>
                    <a:pt x="1231" y="863"/>
                    <a:pt x="1236" y="863"/>
                    <a:pt x="1239" y="861"/>
                  </a:cubicBezTo>
                  <a:cubicBezTo>
                    <a:pt x="1264" y="851"/>
                    <a:pt x="1288" y="837"/>
                    <a:pt x="1313" y="823"/>
                  </a:cubicBezTo>
                  <a:cubicBezTo>
                    <a:pt x="1360" y="794"/>
                    <a:pt x="1415" y="761"/>
                    <a:pt x="1476" y="761"/>
                  </a:cubicBezTo>
                  <a:cubicBezTo>
                    <a:pt x="1497" y="761"/>
                    <a:pt x="1518" y="765"/>
                    <a:pt x="1540" y="774"/>
                  </a:cubicBezTo>
                  <a:cubicBezTo>
                    <a:pt x="1625" y="809"/>
                    <a:pt x="2087" y="840"/>
                    <a:pt x="2363" y="854"/>
                  </a:cubicBezTo>
                  <a:lnTo>
                    <a:pt x="2377" y="858"/>
                  </a:lnTo>
                  <a:lnTo>
                    <a:pt x="2391" y="858"/>
                  </a:lnTo>
                  <a:lnTo>
                    <a:pt x="2402" y="861"/>
                  </a:lnTo>
                  <a:lnTo>
                    <a:pt x="2419" y="868"/>
                  </a:lnTo>
                  <a:lnTo>
                    <a:pt x="2468" y="886"/>
                  </a:lnTo>
                  <a:lnTo>
                    <a:pt x="2472" y="886"/>
                  </a:lnTo>
                  <a:lnTo>
                    <a:pt x="2493" y="896"/>
                  </a:lnTo>
                  <a:lnTo>
                    <a:pt x="2503" y="900"/>
                  </a:lnTo>
                  <a:lnTo>
                    <a:pt x="2528" y="910"/>
                  </a:lnTo>
                  <a:lnTo>
                    <a:pt x="2535" y="914"/>
                  </a:lnTo>
                  <a:lnTo>
                    <a:pt x="2566" y="928"/>
                  </a:lnTo>
                  <a:lnTo>
                    <a:pt x="2605" y="945"/>
                  </a:lnTo>
                  <a:lnTo>
                    <a:pt x="2612" y="949"/>
                  </a:lnTo>
                  <a:lnTo>
                    <a:pt x="2643" y="966"/>
                  </a:lnTo>
                  <a:lnTo>
                    <a:pt x="2657" y="973"/>
                  </a:lnTo>
                  <a:lnTo>
                    <a:pt x="2685" y="987"/>
                  </a:lnTo>
                  <a:lnTo>
                    <a:pt x="2699" y="994"/>
                  </a:lnTo>
                  <a:lnTo>
                    <a:pt x="2727" y="1012"/>
                  </a:lnTo>
                  <a:lnTo>
                    <a:pt x="2740" y="1018"/>
                  </a:lnTo>
                  <a:lnTo>
                    <a:pt x="2740" y="1018"/>
                  </a:lnTo>
                  <a:cubicBezTo>
                    <a:pt x="2733" y="1011"/>
                    <a:pt x="2731" y="1002"/>
                    <a:pt x="2731" y="991"/>
                  </a:cubicBezTo>
                  <a:lnTo>
                    <a:pt x="2731" y="980"/>
                  </a:lnTo>
                  <a:cubicBezTo>
                    <a:pt x="2727" y="970"/>
                    <a:pt x="2727" y="959"/>
                    <a:pt x="2727" y="949"/>
                  </a:cubicBezTo>
                  <a:lnTo>
                    <a:pt x="2727" y="938"/>
                  </a:lnTo>
                  <a:cubicBezTo>
                    <a:pt x="2727" y="924"/>
                    <a:pt x="2724" y="914"/>
                    <a:pt x="2720" y="903"/>
                  </a:cubicBezTo>
                  <a:cubicBezTo>
                    <a:pt x="2706" y="798"/>
                    <a:pt x="2699" y="753"/>
                    <a:pt x="2626" y="725"/>
                  </a:cubicBezTo>
                  <a:cubicBezTo>
                    <a:pt x="2612" y="721"/>
                    <a:pt x="2601" y="714"/>
                    <a:pt x="2591" y="707"/>
                  </a:cubicBezTo>
                  <a:lnTo>
                    <a:pt x="2580" y="700"/>
                  </a:lnTo>
                  <a:cubicBezTo>
                    <a:pt x="2573" y="693"/>
                    <a:pt x="2566" y="690"/>
                    <a:pt x="2563" y="683"/>
                  </a:cubicBezTo>
                  <a:cubicBezTo>
                    <a:pt x="2559" y="679"/>
                    <a:pt x="2552" y="676"/>
                    <a:pt x="2549" y="672"/>
                  </a:cubicBezTo>
                  <a:cubicBezTo>
                    <a:pt x="2545" y="665"/>
                    <a:pt x="2538" y="658"/>
                    <a:pt x="2535" y="651"/>
                  </a:cubicBezTo>
                  <a:lnTo>
                    <a:pt x="2524" y="634"/>
                  </a:lnTo>
                  <a:cubicBezTo>
                    <a:pt x="2517" y="627"/>
                    <a:pt x="2514" y="620"/>
                    <a:pt x="2510" y="609"/>
                  </a:cubicBezTo>
                  <a:cubicBezTo>
                    <a:pt x="2507" y="602"/>
                    <a:pt x="2503" y="599"/>
                    <a:pt x="2500" y="592"/>
                  </a:cubicBezTo>
                  <a:cubicBezTo>
                    <a:pt x="2496" y="585"/>
                    <a:pt x="2493" y="571"/>
                    <a:pt x="2489" y="560"/>
                  </a:cubicBezTo>
                  <a:cubicBezTo>
                    <a:pt x="2486" y="550"/>
                    <a:pt x="2482" y="550"/>
                    <a:pt x="2482" y="539"/>
                  </a:cubicBezTo>
                  <a:cubicBezTo>
                    <a:pt x="2479" y="532"/>
                    <a:pt x="2472" y="515"/>
                    <a:pt x="2468" y="504"/>
                  </a:cubicBezTo>
                  <a:cubicBezTo>
                    <a:pt x="2465" y="490"/>
                    <a:pt x="2465" y="490"/>
                    <a:pt x="2465" y="483"/>
                  </a:cubicBezTo>
                  <a:cubicBezTo>
                    <a:pt x="2461" y="466"/>
                    <a:pt x="2454" y="445"/>
                    <a:pt x="2451" y="427"/>
                  </a:cubicBezTo>
                  <a:lnTo>
                    <a:pt x="2451" y="417"/>
                  </a:lnTo>
                  <a:cubicBezTo>
                    <a:pt x="2402" y="431"/>
                    <a:pt x="2363" y="445"/>
                    <a:pt x="2335" y="448"/>
                  </a:cubicBezTo>
                  <a:lnTo>
                    <a:pt x="2332" y="448"/>
                  </a:lnTo>
                  <a:lnTo>
                    <a:pt x="2300" y="455"/>
                  </a:lnTo>
                  <a:lnTo>
                    <a:pt x="2290" y="455"/>
                  </a:lnTo>
                  <a:lnTo>
                    <a:pt x="2262" y="459"/>
                  </a:lnTo>
                  <a:lnTo>
                    <a:pt x="2097" y="459"/>
                  </a:lnTo>
                  <a:cubicBezTo>
                    <a:pt x="2080" y="459"/>
                    <a:pt x="2062" y="459"/>
                    <a:pt x="2045" y="455"/>
                  </a:cubicBezTo>
                  <a:lnTo>
                    <a:pt x="2031" y="455"/>
                  </a:lnTo>
                  <a:cubicBezTo>
                    <a:pt x="2013" y="452"/>
                    <a:pt x="1996" y="448"/>
                    <a:pt x="1978" y="445"/>
                  </a:cubicBezTo>
                  <a:lnTo>
                    <a:pt x="1971" y="445"/>
                  </a:lnTo>
                  <a:cubicBezTo>
                    <a:pt x="1954" y="441"/>
                    <a:pt x="1936" y="438"/>
                    <a:pt x="1915" y="431"/>
                  </a:cubicBezTo>
                  <a:lnTo>
                    <a:pt x="1901" y="427"/>
                  </a:lnTo>
                  <a:cubicBezTo>
                    <a:pt x="1887" y="420"/>
                    <a:pt x="1873" y="417"/>
                    <a:pt x="1859" y="410"/>
                  </a:cubicBezTo>
                  <a:lnTo>
                    <a:pt x="1845" y="406"/>
                  </a:lnTo>
                  <a:cubicBezTo>
                    <a:pt x="1828" y="396"/>
                    <a:pt x="1814" y="389"/>
                    <a:pt x="1796" y="378"/>
                  </a:cubicBezTo>
                  <a:lnTo>
                    <a:pt x="1789" y="371"/>
                  </a:lnTo>
                  <a:cubicBezTo>
                    <a:pt x="1775" y="364"/>
                    <a:pt x="1765" y="357"/>
                    <a:pt x="1751" y="347"/>
                  </a:cubicBezTo>
                  <a:lnTo>
                    <a:pt x="1740" y="336"/>
                  </a:lnTo>
                  <a:cubicBezTo>
                    <a:pt x="1726" y="326"/>
                    <a:pt x="1716" y="312"/>
                    <a:pt x="1705" y="298"/>
                  </a:cubicBezTo>
                  <a:cubicBezTo>
                    <a:pt x="1698" y="287"/>
                    <a:pt x="1691" y="280"/>
                    <a:pt x="1684" y="273"/>
                  </a:cubicBezTo>
                  <a:lnTo>
                    <a:pt x="1684" y="270"/>
                  </a:lnTo>
                  <a:cubicBezTo>
                    <a:pt x="1674" y="259"/>
                    <a:pt x="1663" y="252"/>
                    <a:pt x="1653" y="242"/>
                  </a:cubicBezTo>
                  <a:lnTo>
                    <a:pt x="1649" y="238"/>
                  </a:lnTo>
                  <a:cubicBezTo>
                    <a:pt x="1639" y="228"/>
                    <a:pt x="1628" y="221"/>
                    <a:pt x="1614" y="210"/>
                  </a:cubicBezTo>
                  <a:lnTo>
                    <a:pt x="1611" y="203"/>
                  </a:lnTo>
                  <a:lnTo>
                    <a:pt x="1569" y="172"/>
                  </a:lnTo>
                  <a:lnTo>
                    <a:pt x="1562" y="165"/>
                  </a:lnTo>
                  <a:lnTo>
                    <a:pt x="1512" y="133"/>
                  </a:lnTo>
                  <a:lnTo>
                    <a:pt x="1505" y="126"/>
                  </a:lnTo>
                  <a:lnTo>
                    <a:pt x="1453" y="91"/>
                  </a:lnTo>
                  <a:lnTo>
                    <a:pt x="1446" y="84"/>
                  </a:lnTo>
                  <a:lnTo>
                    <a:pt x="1383" y="46"/>
                  </a:lnTo>
                  <a:lnTo>
                    <a:pt x="13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55"/>
            <p:cNvSpPr/>
            <p:nvPr/>
          </p:nvSpPr>
          <p:spPr>
            <a:xfrm>
              <a:off x="5977896" y="2561080"/>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55"/>
            <p:cNvSpPr/>
            <p:nvPr/>
          </p:nvSpPr>
          <p:spPr>
            <a:xfrm>
              <a:off x="5979910" y="2561996"/>
              <a:ext cx="392" cy="209"/>
            </a:xfrm>
            <a:custGeom>
              <a:avLst/>
              <a:gdLst/>
              <a:ahLst/>
              <a:cxnLst/>
              <a:rect l="l" t="t" r="r" b="b"/>
              <a:pathLst>
                <a:path w="15" h="8" extrusionOk="0">
                  <a:moveTo>
                    <a:pt x="14" y="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55"/>
            <p:cNvSpPr/>
            <p:nvPr/>
          </p:nvSpPr>
          <p:spPr>
            <a:xfrm>
              <a:off x="5982108" y="2563278"/>
              <a:ext cx="392" cy="209"/>
            </a:xfrm>
            <a:custGeom>
              <a:avLst/>
              <a:gdLst/>
              <a:ahLst/>
              <a:cxnLst/>
              <a:rect l="l" t="t" r="r" b="b"/>
              <a:pathLst>
                <a:path w="15" h="8" extrusionOk="0">
                  <a:moveTo>
                    <a:pt x="14" y="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55"/>
            <p:cNvSpPr/>
            <p:nvPr/>
          </p:nvSpPr>
          <p:spPr>
            <a:xfrm>
              <a:off x="5976797" y="2560635"/>
              <a:ext cx="288" cy="105"/>
            </a:xfrm>
            <a:custGeom>
              <a:avLst/>
              <a:gdLst/>
              <a:ahLst/>
              <a:cxnLst/>
              <a:rect l="l" t="t" r="r" b="b"/>
              <a:pathLst>
                <a:path w="11" h="4" extrusionOk="0">
                  <a:moveTo>
                    <a:pt x="11"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55"/>
            <p:cNvSpPr/>
            <p:nvPr/>
          </p:nvSpPr>
          <p:spPr>
            <a:xfrm>
              <a:off x="5978890" y="2561551"/>
              <a:ext cx="209" cy="105"/>
            </a:xfrm>
            <a:custGeom>
              <a:avLst/>
              <a:gdLst/>
              <a:ahLst/>
              <a:cxnLst/>
              <a:rect l="l" t="t" r="r" b="b"/>
              <a:pathLst>
                <a:path w="8" h="4" extrusionOk="0">
                  <a:moveTo>
                    <a:pt x="8"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55"/>
            <p:cNvSpPr/>
            <p:nvPr/>
          </p:nvSpPr>
          <p:spPr>
            <a:xfrm>
              <a:off x="5975227" y="2559981"/>
              <a:ext cx="209" cy="26"/>
            </a:xfrm>
            <a:custGeom>
              <a:avLst/>
              <a:gdLst/>
              <a:ahLst/>
              <a:cxnLst/>
              <a:rect l="l" t="t" r="r" b="b"/>
              <a:pathLst>
                <a:path w="8" h="1" extrusionOk="0">
                  <a:moveTo>
                    <a:pt x="8"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55"/>
            <p:cNvSpPr/>
            <p:nvPr/>
          </p:nvSpPr>
          <p:spPr>
            <a:xfrm>
              <a:off x="5975959" y="2560269"/>
              <a:ext cx="314" cy="105"/>
            </a:xfrm>
            <a:custGeom>
              <a:avLst/>
              <a:gdLst/>
              <a:ahLst/>
              <a:cxnLst/>
              <a:rect l="l" t="t" r="r" b="b"/>
              <a:pathLst>
                <a:path w="12" h="4" extrusionOk="0">
                  <a:moveTo>
                    <a:pt x="11"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55"/>
            <p:cNvSpPr/>
            <p:nvPr/>
          </p:nvSpPr>
          <p:spPr>
            <a:xfrm>
              <a:off x="5973029" y="2559170"/>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55"/>
            <p:cNvSpPr/>
            <p:nvPr/>
          </p:nvSpPr>
          <p:spPr>
            <a:xfrm>
              <a:off x="5957094" y="2595254"/>
              <a:ext cx="314" cy="314"/>
            </a:xfrm>
            <a:custGeom>
              <a:avLst/>
              <a:gdLst/>
              <a:ahLst/>
              <a:cxnLst/>
              <a:rect l="l" t="t" r="r" b="b"/>
              <a:pathLst>
                <a:path w="12" h="12" extrusionOk="0">
                  <a:moveTo>
                    <a:pt x="1" y="1"/>
                  </a:moveTo>
                  <a:lnTo>
                    <a:pt x="1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55"/>
            <p:cNvSpPr/>
            <p:nvPr/>
          </p:nvSpPr>
          <p:spPr>
            <a:xfrm>
              <a:off x="5958847" y="2597007"/>
              <a:ext cx="105" cy="105"/>
            </a:xfrm>
            <a:custGeom>
              <a:avLst/>
              <a:gdLst/>
              <a:ahLst/>
              <a:cxnLst/>
              <a:rect l="l" t="t" r="r" b="b"/>
              <a:pathLst>
                <a:path w="4" h="4" extrusionOk="0">
                  <a:moveTo>
                    <a:pt x="4" y="4"/>
                  </a:moveTo>
                  <a:lnTo>
                    <a:pt x="0" y="0"/>
                  </a:lnTo>
                  <a:lnTo>
                    <a:pt x="4"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55"/>
            <p:cNvSpPr/>
            <p:nvPr/>
          </p:nvSpPr>
          <p:spPr>
            <a:xfrm>
              <a:off x="5980905" y="2562650"/>
              <a:ext cx="497" cy="209"/>
            </a:xfrm>
            <a:custGeom>
              <a:avLst/>
              <a:gdLst/>
              <a:ahLst/>
              <a:cxnLst/>
              <a:rect l="l" t="t" r="r" b="b"/>
              <a:pathLst>
                <a:path w="19" h="8" extrusionOk="0">
                  <a:moveTo>
                    <a:pt x="18" y="7"/>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55"/>
            <p:cNvSpPr/>
            <p:nvPr/>
          </p:nvSpPr>
          <p:spPr>
            <a:xfrm>
              <a:off x="5942154" y="2559065"/>
              <a:ext cx="942" cy="314"/>
            </a:xfrm>
            <a:custGeom>
              <a:avLst/>
              <a:gdLst/>
              <a:ahLst/>
              <a:cxnLst/>
              <a:rect l="l" t="t" r="r" b="b"/>
              <a:pathLst>
                <a:path w="36" h="12" extrusionOk="0">
                  <a:moveTo>
                    <a:pt x="1" y="1"/>
                  </a:moveTo>
                  <a:cubicBezTo>
                    <a:pt x="11" y="8"/>
                    <a:pt x="25" y="11"/>
                    <a:pt x="36" y="4"/>
                  </a:cubicBezTo>
                  <a:cubicBezTo>
                    <a:pt x="25" y="11"/>
                    <a:pt x="11" y="8"/>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55"/>
            <p:cNvSpPr/>
            <p:nvPr/>
          </p:nvSpPr>
          <p:spPr>
            <a:xfrm>
              <a:off x="5973212" y="2559249"/>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55"/>
            <p:cNvSpPr/>
            <p:nvPr/>
          </p:nvSpPr>
          <p:spPr>
            <a:xfrm>
              <a:off x="5974049" y="2559536"/>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55"/>
            <p:cNvSpPr/>
            <p:nvPr/>
          </p:nvSpPr>
          <p:spPr>
            <a:xfrm>
              <a:off x="5973500" y="2559353"/>
              <a:ext cx="105" cy="26"/>
            </a:xfrm>
            <a:custGeom>
              <a:avLst/>
              <a:gdLst/>
              <a:ahLst/>
              <a:cxnLst/>
              <a:rect l="l" t="t" r="r" b="b"/>
              <a:pathLst>
                <a:path w="4" h="1" extrusionOk="0">
                  <a:moveTo>
                    <a:pt x="4"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55"/>
            <p:cNvSpPr/>
            <p:nvPr/>
          </p:nvSpPr>
          <p:spPr>
            <a:xfrm>
              <a:off x="5984934" y="2606244"/>
              <a:ext cx="21822" cy="47859"/>
            </a:xfrm>
            <a:custGeom>
              <a:avLst/>
              <a:gdLst/>
              <a:ahLst/>
              <a:cxnLst/>
              <a:rect l="l" t="t" r="r" b="b"/>
              <a:pathLst>
                <a:path w="834" h="1829" extrusionOk="0">
                  <a:moveTo>
                    <a:pt x="186" y="1"/>
                  </a:moveTo>
                  <a:cubicBezTo>
                    <a:pt x="141" y="11"/>
                    <a:pt x="50" y="123"/>
                    <a:pt x="4" y="267"/>
                  </a:cubicBezTo>
                  <a:lnTo>
                    <a:pt x="4" y="274"/>
                  </a:lnTo>
                  <a:cubicBezTo>
                    <a:pt x="4" y="277"/>
                    <a:pt x="1" y="284"/>
                    <a:pt x="1" y="288"/>
                  </a:cubicBezTo>
                  <a:cubicBezTo>
                    <a:pt x="123" y="358"/>
                    <a:pt x="200" y="421"/>
                    <a:pt x="211" y="508"/>
                  </a:cubicBezTo>
                  <a:cubicBezTo>
                    <a:pt x="221" y="571"/>
                    <a:pt x="193" y="638"/>
                    <a:pt x="120" y="708"/>
                  </a:cubicBezTo>
                  <a:cubicBezTo>
                    <a:pt x="50" y="781"/>
                    <a:pt x="1" y="970"/>
                    <a:pt x="11" y="1156"/>
                  </a:cubicBezTo>
                  <a:cubicBezTo>
                    <a:pt x="18" y="1282"/>
                    <a:pt x="50" y="1380"/>
                    <a:pt x="99" y="1419"/>
                  </a:cubicBezTo>
                  <a:cubicBezTo>
                    <a:pt x="176" y="1492"/>
                    <a:pt x="242" y="1580"/>
                    <a:pt x="288" y="1674"/>
                  </a:cubicBezTo>
                  <a:cubicBezTo>
                    <a:pt x="316" y="1727"/>
                    <a:pt x="351" y="1779"/>
                    <a:pt x="389" y="1828"/>
                  </a:cubicBezTo>
                  <a:lnTo>
                    <a:pt x="389" y="1818"/>
                  </a:lnTo>
                  <a:lnTo>
                    <a:pt x="396" y="1797"/>
                  </a:lnTo>
                  <a:lnTo>
                    <a:pt x="407" y="1772"/>
                  </a:lnTo>
                  <a:lnTo>
                    <a:pt x="414" y="1751"/>
                  </a:lnTo>
                  <a:cubicBezTo>
                    <a:pt x="417" y="1744"/>
                    <a:pt x="421" y="1734"/>
                    <a:pt x="424" y="1727"/>
                  </a:cubicBezTo>
                  <a:lnTo>
                    <a:pt x="431" y="1709"/>
                  </a:lnTo>
                  <a:cubicBezTo>
                    <a:pt x="435" y="1702"/>
                    <a:pt x="438" y="1695"/>
                    <a:pt x="442" y="1688"/>
                  </a:cubicBezTo>
                  <a:cubicBezTo>
                    <a:pt x="445" y="1681"/>
                    <a:pt x="449" y="1674"/>
                    <a:pt x="452" y="1671"/>
                  </a:cubicBezTo>
                  <a:cubicBezTo>
                    <a:pt x="456" y="1664"/>
                    <a:pt x="459" y="1657"/>
                    <a:pt x="463" y="1650"/>
                  </a:cubicBezTo>
                  <a:cubicBezTo>
                    <a:pt x="470" y="1643"/>
                    <a:pt x="470" y="1643"/>
                    <a:pt x="473" y="1636"/>
                  </a:cubicBezTo>
                  <a:cubicBezTo>
                    <a:pt x="477" y="1632"/>
                    <a:pt x="484" y="1625"/>
                    <a:pt x="491" y="1622"/>
                  </a:cubicBezTo>
                  <a:cubicBezTo>
                    <a:pt x="494" y="1618"/>
                    <a:pt x="494" y="1615"/>
                    <a:pt x="501" y="1611"/>
                  </a:cubicBezTo>
                  <a:cubicBezTo>
                    <a:pt x="505" y="1604"/>
                    <a:pt x="512" y="1601"/>
                    <a:pt x="519" y="1597"/>
                  </a:cubicBezTo>
                  <a:cubicBezTo>
                    <a:pt x="522" y="1597"/>
                    <a:pt x="526" y="1590"/>
                    <a:pt x="529" y="1590"/>
                  </a:cubicBezTo>
                  <a:cubicBezTo>
                    <a:pt x="540" y="1583"/>
                    <a:pt x="554" y="1580"/>
                    <a:pt x="564" y="1576"/>
                  </a:cubicBezTo>
                  <a:lnTo>
                    <a:pt x="571" y="1576"/>
                  </a:lnTo>
                  <a:cubicBezTo>
                    <a:pt x="589" y="1573"/>
                    <a:pt x="589" y="1569"/>
                    <a:pt x="592" y="1548"/>
                  </a:cubicBezTo>
                  <a:lnTo>
                    <a:pt x="596" y="1538"/>
                  </a:lnTo>
                  <a:cubicBezTo>
                    <a:pt x="603" y="1482"/>
                    <a:pt x="627" y="1429"/>
                    <a:pt x="666" y="1391"/>
                  </a:cubicBezTo>
                  <a:cubicBezTo>
                    <a:pt x="673" y="1384"/>
                    <a:pt x="680" y="1373"/>
                    <a:pt x="690" y="1363"/>
                  </a:cubicBezTo>
                  <a:lnTo>
                    <a:pt x="694" y="1359"/>
                  </a:lnTo>
                  <a:cubicBezTo>
                    <a:pt x="701" y="1352"/>
                    <a:pt x="708" y="1342"/>
                    <a:pt x="715" y="1331"/>
                  </a:cubicBezTo>
                  <a:lnTo>
                    <a:pt x="722" y="1324"/>
                  </a:lnTo>
                  <a:lnTo>
                    <a:pt x="743" y="1296"/>
                  </a:lnTo>
                  <a:lnTo>
                    <a:pt x="746" y="1289"/>
                  </a:lnTo>
                  <a:lnTo>
                    <a:pt x="767" y="1257"/>
                  </a:lnTo>
                  <a:lnTo>
                    <a:pt x="771" y="1250"/>
                  </a:lnTo>
                  <a:lnTo>
                    <a:pt x="788" y="1222"/>
                  </a:lnTo>
                  <a:lnTo>
                    <a:pt x="792" y="1215"/>
                  </a:lnTo>
                  <a:lnTo>
                    <a:pt x="806" y="1187"/>
                  </a:lnTo>
                  <a:lnTo>
                    <a:pt x="810" y="1180"/>
                  </a:lnTo>
                  <a:lnTo>
                    <a:pt x="824" y="1156"/>
                  </a:lnTo>
                  <a:lnTo>
                    <a:pt x="824" y="1149"/>
                  </a:lnTo>
                  <a:cubicBezTo>
                    <a:pt x="827" y="1142"/>
                    <a:pt x="831" y="1135"/>
                    <a:pt x="834" y="1128"/>
                  </a:cubicBezTo>
                  <a:lnTo>
                    <a:pt x="827" y="1121"/>
                  </a:lnTo>
                  <a:lnTo>
                    <a:pt x="806" y="1103"/>
                  </a:lnTo>
                  <a:lnTo>
                    <a:pt x="774" y="1075"/>
                  </a:lnTo>
                  <a:lnTo>
                    <a:pt x="750" y="1058"/>
                  </a:lnTo>
                  <a:lnTo>
                    <a:pt x="722" y="1033"/>
                  </a:lnTo>
                  <a:lnTo>
                    <a:pt x="701" y="1016"/>
                  </a:lnTo>
                  <a:lnTo>
                    <a:pt x="676" y="991"/>
                  </a:lnTo>
                  <a:lnTo>
                    <a:pt x="655" y="974"/>
                  </a:lnTo>
                  <a:cubicBezTo>
                    <a:pt x="648" y="963"/>
                    <a:pt x="641" y="956"/>
                    <a:pt x="634" y="949"/>
                  </a:cubicBezTo>
                  <a:lnTo>
                    <a:pt x="617" y="928"/>
                  </a:lnTo>
                  <a:cubicBezTo>
                    <a:pt x="610" y="921"/>
                    <a:pt x="603" y="911"/>
                    <a:pt x="599" y="900"/>
                  </a:cubicBezTo>
                  <a:cubicBezTo>
                    <a:pt x="592" y="893"/>
                    <a:pt x="589" y="890"/>
                    <a:pt x="585" y="883"/>
                  </a:cubicBezTo>
                  <a:cubicBezTo>
                    <a:pt x="582" y="876"/>
                    <a:pt x="571" y="862"/>
                    <a:pt x="568" y="851"/>
                  </a:cubicBezTo>
                  <a:cubicBezTo>
                    <a:pt x="561" y="841"/>
                    <a:pt x="561" y="841"/>
                    <a:pt x="557" y="834"/>
                  </a:cubicBezTo>
                  <a:cubicBezTo>
                    <a:pt x="550" y="816"/>
                    <a:pt x="543" y="799"/>
                    <a:pt x="540" y="781"/>
                  </a:cubicBezTo>
                  <a:cubicBezTo>
                    <a:pt x="536" y="764"/>
                    <a:pt x="533" y="746"/>
                    <a:pt x="529" y="729"/>
                  </a:cubicBezTo>
                  <a:lnTo>
                    <a:pt x="529" y="725"/>
                  </a:lnTo>
                  <a:cubicBezTo>
                    <a:pt x="526" y="708"/>
                    <a:pt x="526" y="687"/>
                    <a:pt x="526" y="669"/>
                  </a:cubicBezTo>
                  <a:lnTo>
                    <a:pt x="526" y="659"/>
                  </a:lnTo>
                  <a:lnTo>
                    <a:pt x="526" y="599"/>
                  </a:lnTo>
                  <a:lnTo>
                    <a:pt x="526" y="589"/>
                  </a:lnTo>
                  <a:cubicBezTo>
                    <a:pt x="526" y="568"/>
                    <a:pt x="526" y="547"/>
                    <a:pt x="529" y="526"/>
                  </a:cubicBezTo>
                  <a:lnTo>
                    <a:pt x="529" y="515"/>
                  </a:lnTo>
                  <a:cubicBezTo>
                    <a:pt x="529" y="491"/>
                    <a:pt x="533" y="470"/>
                    <a:pt x="536" y="449"/>
                  </a:cubicBezTo>
                  <a:lnTo>
                    <a:pt x="536" y="438"/>
                  </a:lnTo>
                  <a:cubicBezTo>
                    <a:pt x="540" y="417"/>
                    <a:pt x="543" y="393"/>
                    <a:pt x="550" y="368"/>
                  </a:cubicBezTo>
                  <a:cubicBezTo>
                    <a:pt x="554" y="347"/>
                    <a:pt x="557" y="323"/>
                    <a:pt x="564" y="298"/>
                  </a:cubicBezTo>
                  <a:lnTo>
                    <a:pt x="564" y="295"/>
                  </a:lnTo>
                  <a:cubicBezTo>
                    <a:pt x="568" y="274"/>
                    <a:pt x="575" y="253"/>
                    <a:pt x="582" y="232"/>
                  </a:cubicBezTo>
                  <a:lnTo>
                    <a:pt x="582" y="225"/>
                  </a:lnTo>
                  <a:cubicBezTo>
                    <a:pt x="536" y="197"/>
                    <a:pt x="498" y="169"/>
                    <a:pt x="463" y="144"/>
                  </a:cubicBezTo>
                  <a:lnTo>
                    <a:pt x="456" y="141"/>
                  </a:lnTo>
                  <a:lnTo>
                    <a:pt x="438" y="130"/>
                  </a:lnTo>
                  <a:cubicBezTo>
                    <a:pt x="407" y="109"/>
                    <a:pt x="375" y="92"/>
                    <a:pt x="351" y="74"/>
                  </a:cubicBezTo>
                  <a:lnTo>
                    <a:pt x="347" y="71"/>
                  </a:lnTo>
                  <a:lnTo>
                    <a:pt x="326" y="60"/>
                  </a:lnTo>
                  <a:cubicBezTo>
                    <a:pt x="284" y="36"/>
                    <a:pt x="239" y="15"/>
                    <a:pt x="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55"/>
            <p:cNvSpPr/>
            <p:nvPr/>
          </p:nvSpPr>
          <p:spPr>
            <a:xfrm>
              <a:off x="5852591" y="2490457"/>
              <a:ext cx="101416" cy="44640"/>
            </a:xfrm>
            <a:custGeom>
              <a:avLst/>
              <a:gdLst/>
              <a:ahLst/>
              <a:cxnLst/>
              <a:rect l="l" t="t" r="r" b="b"/>
              <a:pathLst>
                <a:path w="3876" h="1706" extrusionOk="0">
                  <a:moveTo>
                    <a:pt x="2871" y="1"/>
                  </a:moveTo>
                  <a:cubicBezTo>
                    <a:pt x="2850" y="78"/>
                    <a:pt x="2822" y="151"/>
                    <a:pt x="2787" y="221"/>
                  </a:cubicBezTo>
                  <a:cubicBezTo>
                    <a:pt x="2780" y="228"/>
                    <a:pt x="2776" y="235"/>
                    <a:pt x="2769" y="242"/>
                  </a:cubicBezTo>
                  <a:lnTo>
                    <a:pt x="2762" y="246"/>
                  </a:lnTo>
                  <a:cubicBezTo>
                    <a:pt x="2759" y="253"/>
                    <a:pt x="2752" y="256"/>
                    <a:pt x="2748" y="260"/>
                  </a:cubicBezTo>
                  <a:lnTo>
                    <a:pt x="2738" y="267"/>
                  </a:lnTo>
                  <a:lnTo>
                    <a:pt x="2724" y="274"/>
                  </a:lnTo>
                  <a:lnTo>
                    <a:pt x="2710" y="281"/>
                  </a:lnTo>
                  <a:lnTo>
                    <a:pt x="2692" y="288"/>
                  </a:lnTo>
                  <a:lnTo>
                    <a:pt x="2678" y="291"/>
                  </a:lnTo>
                  <a:lnTo>
                    <a:pt x="2661" y="295"/>
                  </a:lnTo>
                  <a:lnTo>
                    <a:pt x="2643" y="298"/>
                  </a:lnTo>
                  <a:lnTo>
                    <a:pt x="2626" y="302"/>
                  </a:lnTo>
                  <a:lnTo>
                    <a:pt x="2608" y="305"/>
                  </a:lnTo>
                  <a:lnTo>
                    <a:pt x="2591" y="309"/>
                  </a:lnTo>
                  <a:lnTo>
                    <a:pt x="2412" y="309"/>
                  </a:lnTo>
                  <a:lnTo>
                    <a:pt x="2391" y="305"/>
                  </a:lnTo>
                  <a:lnTo>
                    <a:pt x="2374" y="305"/>
                  </a:lnTo>
                  <a:lnTo>
                    <a:pt x="2339" y="302"/>
                  </a:lnTo>
                  <a:lnTo>
                    <a:pt x="2332" y="302"/>
                  </a:lnTo>
                  <a:lnTo>
                    <a:pt x="2304" y="298"/>
                  </a:lnTo>
                  <a:lnTo>
                    <a:pt x="2290" y="295"/>
                  </a:lnTo>
                  <a:lnTo>
                    <a:pt x="2272" y="291"/>
                  </a:lnTo>
                  <a:cubicBezTo>
                    <a:pt x="2237" y="316"/>
                    <a:pt x="2199" y="337"/>
                    <a:pt x="2160" y="354"/>
                  </a:cubicBezTo>
                  <a:cubicBezTo>
                    <a:pt x="2115" y="375"/>
                    <a:pt x="2034" y="414"/>
                    <a:pt x="2020" y="438"/>
                  </a:cubicBezTo>
                  <a:lnTo>
                    <a:pt x="2020" y="442"/>
                  </a:lnTo>
                  <a:cubicBezTo>
                    <a:pt x="2017" y="449"/>
                    <a:pt x="2013" y="456"/>
                    <a:pt x="2010" y="463"/>
                  </a:cubicBezTo>
                  <a:cubicBezTo>
                    <a:pt x="1985" y="501"/>
                    <a:pt x="1950" y="533"/>
                    <a:pt x="1905" y="547"/>
                  </a:cubicBezTo>
                  <a:lnTo>
                    <a:pt x="1887" y="554"/>
                  </a:lnTo>
                  <a:cubicBezTo>
                    <a:pt x="1807" y="589"/>
                    <a:pt x="1765" y="606"/>
                    <a:pt x="1803" y="743"/>
                  </a:cubicBezTo>
                  <a:cubicBezTo>
                    <a:pt x="1817" y="785"/>
                    <a:pt x="1856" y="925"/>
                    <a:pt x="1779" y="995"/>
                  </a:cubicBezTo>
                  <a:cubicBezTo>
                    <a:pt x="1750" y="1020"/>
                    <a:pt x="1715" y="1029"/>
                    <a:pt x="1679" y="1029"/>
                  </a:cubicBezTo>
                  <a:cubicBezTo>
                    <a:pt x="1614" y="1029"/>
                    <a:pt x="1544" y="999"/>
                    <a:pt x="1498" y="981"/>
                  </a:cubicBezTo>
                  <a:cubicBezTo>
                    <a:pt x="1495" y="977"/>
                    <a:pt x="1488" y="977"/>
                    <a:pt x="1484" y="974"/>
                  </a:cubicBezTo>
                  <a:cubicBezTo>
                    <a:pt x="1471" y="971"/>
                    <a:pt x="1453" y="970"/>
                    <a:pt x="1430" y="970"/>
                  </a:cubicBezTo>
                  <a:cubicBezTo>
                    <a:pt x="1307" y="970"/>
                    <a:pt x="1074" y="1010"/>
                    <a:pt x="1008" y="1072"/>
                  </a:cubicBezTo>
                  <a:cubicBezTo>
                    <a:pt x="948" y="1134"/>
                    <a:pt x="874" y="1158"/>
                    <a:pt x="803" y="1158"/>
                  </a:cubicBezTo>
                  <a:cubicBezTo>
                    <a:pt x="734" y="1158"/>
                    <a:pt x="668" y="1136"/>
                    <a:pt x="616" y="1107"/>
                  </a:cubicBezTo>
                  <a:cubicBezTo>
                    <a:pt x="588" y="1091"/>
                    <a:pt x="540" y="1076"/>
                    <a:pt x="492" y="1076"/>
                  </a:cubicBezTo>
                  <a:cubicBezTo>
                    <a:pt x="447" y="1076"/>
                    <a:pt x="402" y="1090"/>
                    <a:pt x="378" y="1131"/>
                  </a:cubicBezTo>
                  <a:cubicBezTo>
                    <a:pt x="357" y="1166"/>
                    <a:pt x="326" y="1191"/>
                    <a:pt x="291" y="1198"/>
                  </a:cubicBezTo>
                  <a:cubicBezTo>
                    <a:pt x="280" y="1201"/>
                    <a:pt x="273" y="1201"/>
                    <a:pt x="263" y="1201"/>
                  </a:cubicBezTo>
                  <a:lnTo>
                    <a:pt x="238" y="1201"/>
                  </a:lnTo>
                  <a:lnTo>
                    <a:pt x="221" y="1198"/>
                  </a:lnTo>
                  <a:lnTo>
                    <a:pt x="214" y="1194"/>
                  </a:lnTo>
                  <a:lnTo>
                    <a:pt x="200" y="1191"/>
                  </a:lnTo>
                  <a:lnTo>
                    <a:pt x="189" y="1184"/>
                  </a:lnTo>
                  <a:lnTo>
                    <a:pt x="179" y="1180"/>
                  </a:lnTo>
                  <a:lnTo>
                    <a:pt x="172" y="1173"/>
                  </a:lnTo>
                  <a:lnTo>
                    <a:pt x="158" y="1166"/>
                  </a:lnTo>
                  <a:lnTo>
                    <a:pt x="151" y="1163"/>
                  </a:lnTo>
                  <a:lnTo>
                    <a:pt x="137" y="1152"/>
                  </a:lnTo>
                  <a:lnTo>
                    <a:pt x="130" y="1149"/>
                  </a:lnTo>
                  <a:lnTo>
                    <a:pt x="112" y="1135"/>
                  </a:lnTo>
                  <a:cubicBezTo>
                    <a:pt x="84" y="1110"/>
                    <a:pt x="53" y="1093"/>
                    <a:pt x="18" y="1082"/>
                  </a:cubicBezTo>
                  <a:lnTo>
                    <a:pt x="14" y="1082"/>
                  </a:lnTo>
                  <a:cubicBezTo>
                    <a:pt x="14" y="1082"/>
                    <a:pt x="11" y="1089"/>
                    <a:pt x="7" y="1100"/>
                  </a:cubicBezTo>
                  <a:cubicBezTo>
                    <a:pt x="0" y="1152"/>
                    <a:pt x="0" y="1208"/>
                    <a:pt x="7" y="1264"/>
                  </a:cubicBezTo>
                  <a:cubicBezTo>
                    <a:pt x="7" y="1278"/>
                    <a:pt x="11" y="1292"/>
                    <a:pt x="11" y="1299"/>
                  </a:cubicBezTo>
                  <a:cubicBezTo>
                    <a:pt x="14" y="1306"/>
                    <a:pt x="18" y="1310"/>
                    <a:pt x="21" y="1313"/>
                  </a:cubicBezTo>
                  <a:cubicBezTo>
                    <a:pt x="49" y="1345"/>
                    <a:pt x="88" y="1373"/>
                    <a:pt x="130" y="1387"/>
                  </a:cubicBezTo>
                  <a:cubicBezTo>
                    <a:pt x="140" y="1394"/>
                    <a:pt x="154" y="1397"/>
                    <a:pt x="168" y="1397"/>
                  </a:cubicBezTo>
                  <a:cubicBezTo>
                    <a:pt x="172" y="1399"/>
                    <a:pt x="175" y="1400"/>
                    <a:pt x="179" y="1400"/>
                  </a:cubicBezTo>
                  <a:cubicBezTo>
                    <a:pt x="182" y="1400"/>
                    <a:pt x="186" y="1399"/>
                    <a:pt x="189" y="1397"/>
                  </a:cubicBezTo>
                  <a:lnTo>
                    <a:pt x="200" y="1397"/>
                  </a:lnTo>
                  <a:cubicBezTo>
                    <a:pt x="210" y="1394"/>
                    <a:pt x="224" y="1387"/>
                    <a:pt x="235" y="1387"/>
                  </a:cubicBezTo>
                  <a:lnTo>
                    <a:pt x="256" y="1380"/>
                  </a:lnTo>
                  <a:lnTo>
                    <a:pt x="273" y="1376"/>
                  </a:lnTo>
                  <a:lnTo>
                    <a:pt x="354" y="1376"/>
                  </a:lnTo>
                  <a:cubicBezTo>
                    <a:pt x="399" y="1383"/>
                    <a:pt x="445" y="1397"/>
                    <a:pt x="487" y="1415"/>
                  </a:cubicBezTo>
                  <a:lnTo>
                    <a:pt x="504" y="1425"/>
                  </a:lnTo>
                  <a:cubicBezTo>
                    <a:pt x="518" y="1429"/>
                    <a:pt x="536" y="1439"/>
                    <a:pt x="550" y="1446"/>
                  </a:cubicBezTo>
                  <a:lnTo>
                    <a:pt x="609" y="1478"/>
                  </a:lnTo>
                  <a:cubicBezTo>
                    <a:pt x="623" y="1481"/>
                    <a:pt x="641" y="1481"/>
                    <a:pt x="655" y="1481"/>
                  </a:cubicBezTo>
                  <a:cubicBezTo>
                    <a:pt x="732" y="1464"/>
                    <a:pt x="802" y="1425"/>
                    <a:pt x="858" y="1373"/>
                  </a:cubicBezTo>
                  <a:cubicBezTo>
                    <a:pt x="910" y="1320"/>
                    <a:pt x="1075" y="1292"/>
                    <a:pt x="1341" y="1292"/>
                  </a:cubicBezTo>
                  <a:cubicBezTo>
                    <a:pt x="1407" y="1292"/>
                    <a:pt x="1425" y="1359"/>
                    <a:pt x="1446" y="1429"/>
                  </a:cubicBezTo>
                  <a:cubicBezTo>
                    <a:pt x="1453" y="1467"/>
                    <a:pt x="1467" y="1502"/>
                    <a:pt x="1484" y="1534"/>
                  </a:cubicBezTo>
                  <a:cubicBezTo>
                    <a:pt x="1491" y="1537"/>
                    <a:pt x="1544" y="1558"/>
                    <a:pt x="1730" y="1579"/>
                  </a:cubicBezTo>
                  <a:lnTo>
                    <a:pt x="1733" y="1579"/>
                  </a:lnTo>
                  <a:cubicBezTo>
                    <a:pt x="1768" y="1583"/>
                    <a:pt x="1803" y="1587"/>
                    <a:pt x="1838" y="1590"/>
                  </a:cubicBezTo>
                  <a:lnTo>
                    <a:pt x="1842" y="1590"/>
                  </a:lnTo>
                  <a:lnTo>
                    <a:pt x="1950" y="1597"/>
                  </a:lnTo>
                  <a:cubicBezTo>
                    <a:pt x="2034" y="1601"/>
                    <a:pt x="2122" y="1615"/>
                    <a:pt x="2206" y="1636"/>
                  </a:cubicBezTo>
                  <a:lnTo>
                    <a:pt x="2342" y="1664"/>
                  </a:lnTo>
                  <a:cubicBezTo>
                    <a:pt x="2412" y="1685"/>
                    <a:pt x="2482" y="1695"/>
                    <a:pt x="2552" y="1706"/>
                  </a:cubicBezTo>
                  <a:cubicBezTo>
                    <a:pt x="2591" y="1695"/>
                    <a:pt x="2629" y="1678"/>
                    <a:pt x="2664" y="1653"/>
                  </a:cubicBezTo>
                  <a:cubicBezTo>
                    <a:pt x="2752" y="1604"/>
                    <a:pt x="2878" y="1534"/>
                    <a:pt x="3025" y="1534"/>
                  </a:cubicBezTo>
                  <a:cubicBezTo>
                    <a:pt x="3123" y="1530"/>
                    <a:pt x="3217" y="1499"/>
                    <a:pt x="3301" y="1446"/>
                  </a:cubicBezTo>
                  <a:lnTo>
                    <a:pt x="3322" y="1432"/>
                  </a:lnTo>
                  <a:lnTo>
                    <a:pt x="3326" y="1432"/>
                  </a:lnTo>
                  <a:lnTo>
                    <a:pt x="3350" y="1422"/>
                  </a:lnTo>
                  <a:cubicBezTo>
                    <a:pt x="3357" y="1404"/>
                    <a:pt x="3361" y="1397"/>
                    <a:pt x="3364" y="1390"/>
                  </a:cubicBezTo>
                  <a:lnTo>
                    <a:pt x="3368" y="1383"/>
                  </a:lnTo>
                  <a:cubicBezTo>
                    <a:pt x="3371" y="1376"/>
                    <a:pt x="3375" y="1369"/>
                    <a:pt x="3375" y="1366"/>
                  </a:cubicBezTo>
                  <a:lnTo>
                    <a:pt x="3382" y="1355"/>
                  </a:lnTo>
                  <a:cubicBezTo>
                    <a:pt x="3385" y="1348"/>
                    <a:pt x="3389" y="1341"/>
                    <a:pt x="3396" y="1334"/>
                  </a:cubicBezTo>
                  <a:cubicBezTo>
                    <a:pt x="3403" y="1327"/>
                    <a:pt x="3410" y="1317"/>
                    <a:pt x="3417" y="1313"/>
                  </a:cubicBezTo>
                  <a:lnTo>
                    <a:pt x="3424" y="1306"/>
                  </a:lnTo>
                  <a:cubicBezTo>
                    <a:pt x="3427" y="1303"/>
                    <a:pt x="3434" y="1299"/>
                    <a:pt x="3441" y="1296"/>
                  </a:cubicBezTo>
                  <a:lnTo>
                    <a:pt x="3448" y="1289"/>
                  </a:lnTo>
                  <a:cubicBezTo>
                    <a:pt x="3459" y="1285"/>
                    <a:pt x="3469" y="1282"/>
                    <a:pt x="3480" y="1278"/>
                  </a:cubicBezTo>
                  <a:cubicBezTo>
                    <a:pt x="3483" y="1261"/>
                    <a:pt x="3483" y="1247"/>
                    <a:pt x="3483" y="1229"/>
                  </a:cubicBezTo>
                  <a:cubicBezTo>
                    <a:pt x="3483" y="1170"/>
                    <a:pt x="3501" y="1110"/>
                    <a:pt x="3536" y="1061"/>
                  </a:cubicBezTo>
                  <a:cubicBezTo>
                    <a:pt x="3543" y="1051"/>
                    <a:pt x="3539" y="1012"/>
                    <a:pt x="3536" y="988"/>
                  </a:cubicBezTo>
                  <a:cubicBezTo>
                    <a:pt x="3522" y="939"/>
                    <a:pt x="3529" y="890"/>
                    <a:pt x="3557" y="851"/>
                  </a:cubicBezTo>
                  <a:cubicBezTo>
                    <a:pt x="3579" y="832"/>
                    <a:pt x="3606" y="821"/>
                    <a:pt x="3634" y="821"/>
                  </a:cubicBezTo>
                  <a:cubicBezTo>
                    <a:pt x="3641" y="821"/>
                    <a:pt x="3648" y="822"/>
                    <a:pt x="3655" y="823"/>
                  </a:cubicBezTo>
                  <a:cubicBezTo>
                    <a:pt x="3680" y="827"/>
                    <a:pt x="3709" y="830"/>
                    <a:pt x="3736" y="830"/>
                  </a:cubicBezTo>
                  <a:cubicBezTo>
                    <a:pt x="3766" y="830"/>
                    <a:pt x="3793" y="826"/>
                    <a:pt x="3806" y="813"/>
                  </a:cubicBezTo>
                  <a:cubicBezTo>
                    <a:pt x="3820" y="795"/>
                    <a:pt x="3827" y="771"/>
                    <a:pt x="3823" y="750"/>
                  </a:cubicBezTo>
                  <a:cubicBezTo>
                    <a:pt x="3823" y="736"/>
                    <a:pt x="3823" y="725"/>
                    <a:pt x="3827" y="715"/>
                  </a:cubicBezTo>
                  <a:lnTo>
                    <a:pt x="3827" y="704"/>
                  </a:lnTo>
                  <a:cubicBezTo>
                    <a:pt x="3827" y="694"/>
                    <a:pt x="3830" y="683"/>
                    <a:pt x="3834" y="673"/>
                  </a:cubicBezTo>
                  <a:lnTo>
                    <a:pt x="3834" y="669"/>
                  </a:lnTo>
                  <a:cubicBezTo>
                    <a:pt x="3841" y="659"/>
                    <a:pt x="3844" y="648"/>
                    <a:pt x="3848" y="638"/>
                  </a:cubicBezTo>
                  <a:lnTo>
                    <a:pt x="3855" y="631"/>
                  </a:lnTo>
                  <a:cubicBezTo>
                    <a:pt x="3858" y="620"/>
                    <a:pt x="3865" y="610"/>
                    <a:pt x="3876" y="599"/>
                  </a:cubicBezTo>
                  <a:cubicBezTo>
                    <a:pt x="3841" y="543"/>
                    <a:pt x="3809" y="484"/>
                    <a:pt x="3781" y="424"/>
                  </a:cubicBezTo>
                  <a:lnTo>
                    <a:pt x="3777" y="431"/>
                  </a:lnTo>
                  <a:lnTo>
                    <a:pt x="3721" y="281"/>
                  </a:lnTo>
                  <a:lnTo>
                    <a:pt x="3711" y="256"/>
                  </a:lnTo>
                  <a:lnTo>
                    <a:pt x="3700" y="232"/>
                  </a:lnTo>
                  <a:cubicBezTo>
                    <a:pt x="3655" y="242"/>
                    <a:pt x="3606" y="249"/>
                    <a:pt x="3557" y="249"/>
                  </a:cubicBezTo>
                  <a:cubicBezTo>
                    <a:pt x="3551" y="250"/>
                    <a:pt x="3545" y="250"/>
                    <a:pt x="3538" y="250"/>
                  </a:cubicBezTo>
                  <a:cubicBezTo>
                    <a:pt x="3485" y="250"/>
                    <a:pt x="3429" y="237"/>
                    <a:pt x="3382" y="218"/>
                  </a:cubicBezTo>
                  <a:cubicBezTo>
                    <a:pt x="3340" y="197"/>
                    <a:pt x="3305" y="172"/>
                    <a:pt x="3277" y="137"/>
                  </a:cubicBezTo>
                  <a:cubicBezTo>
                    <a:pt x="3193" y="46"/>
                    <a:pt x="3011" y="11"/>
                    <a:pt x="28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55"/>
            <p:cNvSpPr/>
            <p:nvPr/>
          </p:nvSpPr>
          <p:spPr>
            <a:xfrm>
              <a:off x="5943986" y="2496972"/>
              <a:ext cx="88334" cy="48303"/>
            </a:xfrm>
            <a:custGeom>
              <a:avLst/>
              <a:gdLst/>
              <a:ahLst/>
              <a:cxnLst/>
              <a:rect l="l" t="t" r="r" b="b"/>
              <a:pathLst>
                <a:path w="3376" h="1846" extrusionOk="0">
                  <a:moveTo>
                    <a:pt x="2364" y="0"/>
                  </a:moveTo>
                  <a:cubicBezTo>
                    <a:pt x="2308" y="39"/>
                    <a:pt x="2255" y="77"/>
                    <a:pt x="2203" y="119"/>
                  </a:cubicBezTo>
                  <a:cubicBezTo>
                    <a:pt x="2042" y="245"/>
                    <a:pt x="1937" y="326"/>
                    <a:pt x="1863" y="326"/>
                  </a:cubicBezTo>
                  <a:cubicBezTo>
                    <a:pt x="1706" y="326"/>
                    <a:pt x="1384" y="385"/>
                    <a:pt x="1349" y="441"/>
                  </a:cubicBezTo>
                  <a:cubicBezTo>
                    <a:pt x="1349" y="476"/>
                    <a:pt x="1331" y="525"/>
                    <a:pt x="1254" y="560"/>
                  </a:cubicBezTo>
                  <a:cubicBezTo>
                    <a:pt x="1244" y="564"/>
                    <a:pt x="1233" y="567"/>
                    <a:pt x="1223" y="571"/>
                  </a:cubicBezTo>
                  <a:lnTo>
                    <a:pt x="1212" y="574"/>
                  </a:lnTo>
                  <a:lnTo>
                    <a:pt x="1188" y="581"/>
                  </a:lnTo>
                  <a:lnTo>
                    <a:pt x="1174" y="585"/>
                  </a:lnTo>
                  <a:lnTo>
                    <a:pt x="1146" y="592"/>
                  </a:lnTo>
                  <a:lnTo>
                    <a:pt x="1132" y="592"/>
                  </a:lnTo>
                  <a:lnTo>
                    <a:pt x="1093" y="599"/>
                  </a:lnTo>
                  <a:lnTo>
                    <a:pt x="1086" y="599"/>
                  </a:lnTo>
                  <a:lnTo>
                    <a:pt x="1041" y="602"/>
                  </a:lnTo>
                  <a:lnTo>
                    <a:pt x="887" y="602"/>
                  </a:lnTo>
                  <a:lnTo>
                    <a:pt x="841" y="599"/>
                  </a:lnTo>
                  <a:lnTo>
                    <a:pt x="824" y="599"/>
                  </a:lnTo>
                  <a:cubicBezTo>
                    <a:pt x="803" y="595"/>
                    <a:pt x="782" y="595"/>
                    <a:pt x="761" y="592"/>
                  </a:cubicBezTo>
                  <a:lnTo>
                    <a:pt x="750" y="588"/>
                  </a:lnTo>
                  <a:cubicBezTo>
                    <a:pt x="736" y="585"/>
                    <a:pt x="719" y="585"/>
                    <a:pt x="705" y="581"/>
                  </a:cubicBezTo>
                  <a:lnTo>
                    <a:pt x="684" y="574"/>
                  </a:lnTo>
                  <a:lnTo>
                    <a:pt x="649" y="564"/>
                  </a:lnTo>
                  <a:lnTo>
                    <a:pt x="628" y="557"/>
                  </a:lnTo>
                  <a:lnTo>
                    <a:pt x="596" y="546"/>
                  </a:lnTo>
                  <a:lnTo>
                    <a:pt x="579" y="539"/>
                  </a:lnTo>
                  <a:cubicBezTo>
                    <a:pt x="568" y="532"/>
                    <a:pt x="561" y="529"/>
                    <a:pt x="551" y="522"/>
                  </a:cubicBezTo>
                  <a:lnTo>
                    <a:pt x="537" y="515"/>
                  </a:lnTo>
                  <a:cubicBezTo>
                    <a:pt x="523" y="508"/>
                    <a:pt x="512" y="497"/>
                    <a:pt x="502" y="490"/>
                  </a:cubicBezTo>
                  <a:cubicBezTo>
                    <a:pt x="491" y="480"/>
                    <a:pt x="481" y="469"/>
                    <a:pt x="470" y="459"/>
                  </a:cubicBezTo>
                  <a:cubicBezTo>
                    <a:pt x="470" y="462"/>
                    <a:pt x="470" y="466"/>
                    <a:pt x="467" y="469"/>
                  </a:cubicBezTo>
                  <a:cubicBezTo>
                    <a:pt x="467" y="473"/>
                    <a:pt x="467" y="473"/>
                    <a:pt x="467" y="476"/>
                  </a:cubicBezTo>
                  <a:cubicBezTo>
                    <a:pt x="463" y="483"/>
                    <a:pt x="463" y="490"/>
                    <a:pt x="463" y="497"/>
                  </a:cubicBezTo>
                  <a:cubicBezTo>
                    <a:pt x="467" y="560"/>
                    <a:pt x="442" y="620"/>
                    <a:pt x="400" y="662"/>
                  </a:cubicBezTo>
                  <a:cubicBezTo>
                    <a:pt x="358" y="699"/>
                    <a:pt x="305" y="710"/>
                    <a:pt x="251" y="710"/>
                  </a:cubicBezTo>
                  <a:cubicBezTo>
                    <a:pt x="223" y="710"/>
                    <a:pt x="196" y="707"/>
                    <a:pt x="169" y="704"/>
                  </a:cubicBezTo>
                  <a:lnTo>
                    <a:pt x="169" y="718"/>
                  </a:lnTo>
                  <a:cubicBezTo>
                    <a:pt x="176" y="763"/>
                    <a:pt x="190" y="837"/>
                    <a:pt x="141" y="896"/>
                  </a:cubicBezTo>
                  <a:cubicBezTo>
                    <a:pt x="127" y="924"/>
                    <a:pt x="120" y="956"/>
                    <a:pt x="123" y="984"/>
                  </a:cubicBezTo>
                  <a:cubicBezTo>
                    <a:pt x="120" y="1040"/>
                    <a:pt x="113" y="1145"/>
                    <a:pt x="11" y="1159"/>
                  </a:cubicBezTo>
                  <a:lnTo>
                    <a:pt x="8" y="1166"/>
                  </a:lnTo>
                  <a:lnTo>
                    <a:pt x="4" y="1176"/>
                  </a:lnTo>
                  <a:lnTo>
                    <a:pt x="4" y="1180"/>
                  </a:lnTo>
                  <a:lnTo>
                    <a:pt x="1" y="1187"/>
                  </a:lnTo>
                  <a:lnTo>
                    <a:pt x="1" y="1194"/>
                  </a:lnTo>
                  <a:lnTo>
                    <a:pt x="1" y="1197"/>
                  </a:lnTo>
                  <a:cubicBezTo>
                    <a:pt x="43" y="1250"/>
                    <a:pt x="78" y="1309"/>
                    <a:pt x="106" y="1373"/>
                  </a:cubicBezTo>
                  <a:lnTo>
                    <a:pt x="116" y="1390"/>
                  </a:lnTo>
                  <a:lnTo>
                    <a:pt x="123" y="1401"/>
                  </a:lnTo>
                  <a:lnTo>
                    <a:pt x="134" y="1408"/>
                  </a:lnTo>
                  <a:lnTo>
                    <a:pt x="137" y="1411"/>
                  </a:lnTo>
                  <a:lnTo>
                    <a:pt x="165" y="1429"/>
                  </a:lnTo>
                  <a:lnTo>
                    <a:pt x="169" y="1429"/>
                  </a:lnTo>
                  <a:lnTo>
                    <a:pt x="197" y="1446"/>
                  </a:lnTo>
                  <a:lnTo>
                    <a:pt x="200" y="1450"/>
                  </a:lnTo>
                  <a:lnTo>
                    <a:pt x="232" y="1471"/>
                  </a:lnTo>
                  <a:cubicBezTo>
                    <a:pt x="267" y="1492"/>
                    <a:pt x="302" y="1513"/>
                    <a:pt x="334" y="1537"/>
                  </a:cubicBezTo>
                  <a:lnTo>
                    <a:pt x="341" y="1541"/>
                  </a:lnTo>
                  <a:lnTo>
                    <a:pt x="365" y="1562"/>
                  </a:lnTo>
                  <a:lnTo>
                    <a:pt x="376" y="1569"/>
                  </a:lnTo>
                  <a:lnTo>
                    <a:pt x="397" y="1586"/>
                  </a:lnTo>
                  <a:lnTo>
                    <a:pt x="407" y="1593"/>
                  </a:lnTo>
                  <a:lnTo>
                    <a:pt x="428" y="1607"/>
                  </a:lnTo>
                  <a:lnTo>
                    <a:pt x="439" y="1614"/>
                  </a:lnTo>
                  <a:lnTo>
                    <a:pt x="456" y="1632"/>
                  </a:lnTo>
                  <a:lnTo>
                    <a:pt x="467" y="1639"/>
                  </a:lnTo>
                  <a:lnTo>
                    <a:pt x="481" y="1653"/>
                  </a:lnTo>
                  <a:lnTo>
                    <a:pt x="491" y="1663"/>
                  </a:lnTo>
                  <a:lnTo>
                    <a:pt x="505" y="1677"/>
                  </a:lnTo>
                  <a:lnTo>
                    <a:pt x="516" y="1684"/>
                  </a:lnTo>
                  <a:lnTo>
                    <a:pt x="530" y="1702"/>
                  </a:lnTo>
                  <a:lnTo>
                    <a:pt x="533" y="1709"/>
                  </a:lnTo>
                  <a:cubicBezTo>
                    <a:pt x="540" y="1716"/>
                    <a:pt x="547" y="1723"/>
                    <a:pt x="551" y="1730"/>
                  </a:cubicBezTo>
                  <a:cubicBezTo>
                    <a:pt x="612" y="1809"/>
                    <a:pt x="771" y="1845"/>
                    <a:pt x="908" y="1845"/>
                  </a:cubicBezTo>
                  <a:cubicBezTo>
                    <a:pt x="959" y="1845"/>
                    <a:pt x="1006" y="1840"/>
                    <a:pt x="1044" y="1831"/>
                  </a:cubicBezTo>
                  <a:cubicBezTo>
                    <a:pt x="1076" y="1821"/>
                    <a:pt x="1139" y="1803"/>
                    <a:pt x="1230" y="1775"/>
                  </a:cubicBezTo>
                  <a:cubicBezTo>
                    <a:pt x="1450" y="1716"/>
                    <a:pt x="1783" y="1607"/>
                    <a:pt x="1786" y="1607"/>
                  </a:cubicBezTo>
                  <a:lnTo>
                    <a:pt x="1804" y="1600"/>
                  </a:lnTo>
                  <a:lnTo>
                    <a:pt x="1811" y="1600"/>
                  </a:lnTo>
                  <a:lnTo>
                    <a:pt x="1832" y="1607"/>
                  </a:lnTo>
                  <a:cubicBezTo>
                    <a:pt x="1905" y="1635"/>
                    <a:pt x="1979" y="1656"/>
                    <a:pt x="2056" y="1677"/>
                  </a:cubicBezTo>
                  <a:lnTo>
                    <a:pt x="2080" y="1681"/>
                  </a:lnTo>
                  <a:lnTo>
                    <a:pt x="2105" y="1681"/>
                  </a:lnTo>
                  <a:lnTo>
                    <a:pt x="2175" y="1691"/>
                  </a:lnTo>
                  <a:cubicBezTo>
                    <a:pt x="2196" y="1677"/>
                    <a:pt x="2220" y="1663"/>
                    <a:pt x="2245" y="1649"/>
                  </a:cubicBezTo>
                  <a:cubicBezTo>
                    <a:pt x="2329" y="1607"/>
                    <a:pt x="2406" y="1551"/>
                    <a:pt x="2473" y="1485"/>
                  </a:cubicBezTo>
                  <a:cubicBezTo>
                    <a:pt x="2536" y="1422"/>
                    <a:pt x="2620" y="1281"/>
                    <a:pt x="2693" y="1138"/>
                  </a:cubicBezTo>
                  <a:lnTo>
                    <a:pt x="2725" y="1082"/>
                  </a:lnTo>
                  <a:lnTo>
                    <a:pt x="2763" y="1008"/>
                  </a:lnTo>
                  <a:lnTo>
                    <a:pt x="2784" y="973"/>
                  </a:lnTo>
                  <a:cubicBezTo>
                    <a:pt x="2896" y="756"/>
                    <a:pt x="2938" y="679"/>
                    <a:pt x="2980" y="651"/>
                  </a:cubicBezTo>
                  <a:cubicBezTo>
                    <a:pt x="3008" y="634"/>
                    <a:pt x="3050" y="609"/>
                    <a:pt x="3099" y="578"/>
                  </a:cubicBezTo>
                  <a:cubicBezTo>
                    <a:pt x="3180" y="529"/>
                    <a:pt x="3281" y="469"/>
                    <a:pt x="3341" y="424"/>
                  </a:cubicBezTo>
                  <a:cubicBezTo>
                    <a:pt x="3348" y="420"/>
                    <a:pt x="3351" y="413"/>
                    <a:pt x="3358" y="410"/>
                  </a:cubicBezTo>
                  <a:lnTo>
                    <a:pt x="3362" y="406"/>
                  </a:lnTo>
                  <a:lnTo>
                    <a:pt x="3369" y="399"/>
                  </a:lnTo>
                  <a:cubicBezTo>
                    <a:pt x="3372" y="396"/>
                    <a:pt x="3372" y="392"/>
                    <a:pt x="3376" y="385"/>
                  </a:cubicBezTo>
                  <a:cubicBezTo>
                    <a:pt x="3365" y="375"/>
                    <a:pt x="3355" y="368"/>
                    <a:pt x="3341" y="364"/>
                  </a:cubicBezTo>
                  <a:lnTo>
                    <a:pt x="3327" y="357"/>
                  </a:lnTo>
                  <a:cubicBezTo>
                    <a:pt x="3316" y="354"/>
                    <a:pt x="3306" y="347"/>
                    <a:pt x="3295" y="343"/>
                  </a:cubicBezTo>
                  <a:lnTo>
                    <a:pt x="3288" y="340"/>
                  </a:lnTo>
                  <a:cubicBezTo>
                    <a:pt x="3253" y="326"/>
                    <a:pt x="3218" y="301"/>
                    <a:pt x="3187" y="277"/>
                  </a:cubicBezTo>
                  <a:lnTo>
                    <a:pt x="3176" y="273"/>
                  </a:lnTo>
                  <a:lnTo>
                    <a:pt x="3141" y="266"/>
                  </a:lnTo>
                  <a:lnTo>
                    <a:pt x="3124" y="263"/>
                  </a:lnTo>
                  <a:lnTo>
                    <a:pt x="3096" y="252"/>
                  </a:lnTo>
                  <a:lnTo>
                    <a:pt x="3078" y="249"/>
                  </a:lnTo>
                  <a:lnTo>
                    <a:pt x="3054" y="242"/>
                  </a:lnTo>
                  <a:lnTo>
                    <a:pt x="3036" y="238"/>
                  </a:lnTo>
                  <a:lnTo>
                    <a:pt x="3015" y="231"/>
                  </a:lnTo>
                  <a:lnTo>
                    <a:pt x="3001" y="224"/>
                  </a:lnTo>
                  <a:lnTo>
                    <a:pt x="2984" y="221"/>
                  </a:lnTo>
                  <a:lnTo>
                    <a:pt x="2970" y="214"/>
                  </a:lnTo>
                  <a:lnTo>
                    <a:pt x="2956" y="210"/>
                  </a:lnTo>
                  <a:lnTo>
                    <a:pt x="2942" y="203"/>
                  </a:lnTo>
                  <a:lnTo>
                    <a:pt x="2931" y="200"/>
                  </a:lnTo>
                  <a:lnTo>
                    <a:pt x="2917" y="193"/>
                  </a:lnTo>
                  <a:lnTo>
                    <a:pt x="2907" y="189"/>
                  </a:lnTo>
                  <a:lnTo>
                    <a:pt x="2896" y="186"/>
                  </a:lnTo>
                  <a:lnTo>
                    <a:pt x="2889" y="182"/>
                  </a:lnTo>
                  <a:lnTo>
                    <a:pt x="2879" y="175"/>
                  </a:lnTo>
                  <a:lnTo>
                    <a:pt x="2875" y="175"/>
                  </a:lnTo>
                  <a:lnTo>
                    <a:pt x="2865" y="168"/>
                  </a:lnTo>
                  <a:lnTo>
                    <a:pt x="2861" y="168"/>
                  </a:lnTo>
                  <a:lnTo>
                    <a:pt x="2854" y="161"/>
                  </a:lnTo>
                  <a:lnTo>
                    <a:pt x="2847" y="158"/>
                  </a:lnTo>
                  <a:cubicBezTo>
                    <a:pt x="2840" y="154"/>
                    <a:pt x="2833" y="147"/>
                    <a:pt x="2830" y="144"/>
                  </a:cubicBezTo>
                  <a:cubicBezTo>
                    <a:pt x="2774" y="88"/>
                    <a:pt x="2539" y="39"/>
                    <a:pt x="2438" y="18"/>
                  </a:cubicBezTo>
                  <a:cubicBezTo>
                    <a:pt x="2403" y="11"/>
                    <a:pt x="2382" y="4"/>
                    <a:pt x="23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55"/>
            <p:cNvSpPr/>
            <p:nvPr/>
          </p:nvSpPr>
          <p:spPr>
            <a:xfrm>
              <a:off x="5947204" y="2533972"/>
              <a:ext cx="105" cy="131"/>
            </a:xfrm>
            <a:custGeom>
              <a:avLst/>
              <a:gdLst/>
              <a:ahLst/>
              <a:cxnLst/>
              <a:rect l="l" t="t" r="r" b="b"/>
              <a:pathLst>
                <a:path w="4" h="5" extrusionOk="0">
                  <a:moveTo>
                    <a:pt x="4"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55"/>
            <p:cNvSpPr/>
            <p:nvPr/>
          </p:nvSpPr>
          <p:spPr>
            <a:xfrm>
              <a:off x="5948015" y="2534443"/>
              <a:ext cx="131" cy="105"/>
            </a:xfrm>
            <a:custGeom>
              <a:avLst/>
              <a:gdLst/>
              <a:ahLst/>
              <a:cxnLst/>
              <a:rect l="l" t="t" r="r" b="b"/>
              <a:pathLst>
                <a:path w="5" h="4" extrusionOk="0">
                  <a:moveTo>
                    <a:pt x="4"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55"/>
            <p:cNvSpPr/>
            <p:nvPr/>
          </p:nvSpPr>
          <p:spPr>
            <a:xfrm>
              <a:off x="5956911" y="2541115"/>
              <a:ext cx="314" cy="209"/>
            </a:xfrm>
            <a:custGeom>
              <a:avLst/>
              <a:gdLst/>
              <a:ahLst/>
              <a:cxnLst/>
              <a:rect l="l" t="t" r="r" b="b"/>
              <a:pathLst>
                <a:path w="12" h="8" extrusionOk="0">
                  <a:moveTo>
                    <a:pt x="1" y="1"/>
                  </a:moveTo>
                  <a:lnTo>
                    <a:pt x="1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55"/>
            <p:cNvSpPr/>
            <p:nvPr/>
          </p:nvSpPr>
          <p:spPr>
            <a:xfrm>
              <a:off x="5971014" y="2543679"/>
              <a:ext cx="4893" cy="1413"/>
            </a:xfrm>
            <a:custGeom>
              <a:avLst/>
              <a:gdLst/>
              <a:ahLst/>
              <a:cxnLst/>
              <a:rect l="l" t="t" r="r" b="b"/>
              <a:pathLst>
                <a:path w="187" h="54" extrusionOk="0">
                  <a:moveTo>
                    <a:pt x="186" y="1"/>
                  </a:moveTo>
                  <a:cubicBezTo>
                    <a:pt x="95" y="29"/>
                    <a:pt x="32" y="43"/>
                    <a:pt x="1" y="53"/>
                  </a:cubicBezTo>
                  <a:cubicBezTo>
                    <a:pt x="29" y="46"/>
                    <a:pt x="78" y="36"/>
                    <a:pt x="134" y="18"/>
                  </a:cubicBezTo>
                  <a:lnTo>
                    <a:pt x="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55"/>
            <p:cNvSpPr/>
            <p:nvPr/>
          </p:nvSpPr>
          <p:spPr>
            <a:xfrm>
              <a:off x="5957565" y="2541665"/>
              <a:ext cx="209" cy="209"/>
            </a:xfrm>
            <a:custGeom>
              <a:avLst/>
              <a:gdLst/>
              <a:ahLst/>
              <a:cxnLst/>
              <a:rect l="l" t="t" r="r" b="b"/>
              <a:pathLst>
                <a:path w="8" h="8" extrusionOk="0">
                  <a:moveTo>
                    <a:pt x="7" y="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55"/>
            <p:cNvSpPr/>
            <p:nvPr/>
          </p:nvSpPr>
          <p:spPr>
            <a:xfrm>
              <a:off x="5955629" y="2539833"/>
              <a:ext cx="314" cy="314"/>
            </a:xfrm>
            <a:custGeom>
              <a:avLst/>
              <a:gdLst/>
              <a:ahLst/>
              <a:cxnLst/>
              <a:rect l="l" t="t" r="r" b="b"/>
              <a:pathLst>
                <a:path w="12" h="12" extrusionOk="0">
                  <a:moveTo>
                    <a:pt x="11" y="1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55"/>
            <p:cNvSpPr/>
            <p:nvPr/>
          </p:nvSpPr>
          <p:spPr>
            <a:xfrm>
              <a:off x="5954896" y="2539283"/>
              <a:ext cx="209" cy="209"/>
            </a:xfrm>
            <a:custGeom>
              <a:avLst/>
              <a:gdLst/>
              <a:ahLst/>
              <a:cxnLst/>
              <a:rect l="l" t="t" r="r" b="b"/>
              <a:pathLst>
                <a:path w="8" h="8" extrusionOk="0">
                  <a:moveTo>
                    <a:pt x="8" y="8"/>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55"/>
            <p:cNvSpPr/>
            <p:nvPr/>
          </p:nvSpPr>
          <p:spPr>
            <a:xfrm>
              <a:off x="5948852" y="2534992"/>
              <a:ext cx="105" cy="105"/>
            </a:xfrm>
            <a:custGeom>
              <a:avLst/>
              <a:gdLst/>
              <a:ahLst/>
              <a:cxnLst/>
              <a:rect l="l" t="t" r="r" b="b"/>
              <a:pathLst>
                <a:path w="4" h="4" extrusionOk="0">
                  <a:moveTo>
                    <a:pt x="4"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55"/>
            <p:cNvSpPr/>
            <p:nvPr/>
          </p:nvSpPr>
          <p:spPr>
            <a:xfrm>
              <a:off x="5954085" y="2538655"/>
              <a:ext cx="288" cy="209"/>
            </a:xfrm>
            <a:custGeom>
              <a:avLst/>
              <a:gdLst/>
              <a:ahLst/>
              <a:cxnLst/>
              <a:rect l="l" t="t" r="r" b="b"/>
              <a:pathLst>
                <a:path w="11" h="8" extrusionOk="0">
                  <a:moveTo>
                    <a:pt x="11" y="7"/>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55"/>
            <p:cNvSpPr/>
            <p:nvPr/>
          </p:nvSpPr>
          <p:spPr>
            <a:xfrm>
              <a:off x="5956283" y="2540487"/>
              <a:ext cx="288" cy="209"/>
            </a:xfrm>
            <a:custGeom>
              <a:avLst/>
              <a:gdLst/>
              <a:ahLst/>
              <a:cxnLst/>
              <a:rect l="l" t="t" r="r" b="b"/>
              <a:pathLst>
                <a:path w="11" h="8" extrusionOk="0">
                  <a:moveTo>
                    <a:pt x="11" y="7"/>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55"/>
            <p:cNvSpPr/>
            <p:nvPr/>
          </p:nvSpPr>
          <p:spPr>
            <a:xfrm>
              <a:off x="5949768" y="2535620"/>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55"/>
            <p:cNvSpPr/>
            <p:nvPr/>
          </p:nvSpPr>
          <p:spPr>
            <a:xfrm>
              <a:off x="5952515" y="2537452"/>
              <a:ext cx="105" cy="131"/>
            </a:xfrm>
            <a:custGeom>
              <a:avLst/>
              <a:gdLst/>
              <a:ahLst/>
              <a:cxnLst/>
              <a:rect l="l" t="t" r="r" b="b"/>
              <a:pathLst>
                <a:path w="4" h="5" extrusionOk="0">
                  <a:moveTo>
                    <a:pt x="4"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55"/>
            <p:cNvSpPr/>
            <p:nvPr/>
          </p:nvSpPr>
          <p:spPr>
            <a:xfrm>
              <a:off x="5953248" y="2538001"/>
              <a:ext cx="314" cy="209"/>
            </a:xfrm>
            <a:custGeom>
              <a:avLst/>
              <a:gdLst/>
              <a:ahLst/>
              <a:cxnLst/>
              <a:rect l="l" t="t" r="r" b="b"/>
              <a:pathLst>
                <a:path w="12" h="8" extrusionOk="0">
                  <a:moveTo>
                    <a:pt x="11" y="8"/>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55"/>
            <p:cNvSpPr/>
            <p:nvPr/>
          </p:nvSpPr>
          <p:spPr>
            <a:xfrm>
              <a:off x="5956100" y="2509427"/>
              <a:ext cx="105" cy="576"/>
            </a:xfrm>
            <a:custGeom>
              <a:avLst/>
              <a:gdLst/>
              <a:ahLst/>
              <a:cxnLst/>
              <a:rect l="l" t="t" r="r" b="b"/>
              <a:pathLst>
                <a:path w="4" h="22" extrusionOk="0">
                  <a:moveTo>
                    <a:pt x="4" y="0"/>
                  </a:moveTo>
                  <a:cubicBezTo>
                    <a:pt x="0" y="7"/>
                    <a:pt x="0" y="14"/>
                    <a:pt x="0" y="21"/>
                  </a:cubicBezTo>
                  <a:cubicBezTo>
                    <a:pt x="0" y="14"/>
                    <a:pt x="0" y="7"/>
                    <a:pt x="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55"/>
            <p:cNvSpPr/>
            <p:nvPr/>
          </p:nvSpPr>
          <p:spPr>
            <a:xfrm>
              <a:off x="5944090" y="2527456"/>
              <a:ext cx="105" cy="131"/>
            </a:xfrm>
            <a:custGeom>
              <a:avLst/>
              <a:gdLst/>
              <a:ahLst/>
              <a:cxnLst/>
              <a:rect l="l" t="t" r="r" b="b"/>
              <a:pathLst>
                <a:path w="4" h="5" extrusionOk="0">
                  <a:moveTo>
                    <a:pt x="4" y="1"/>
                  </a:move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55"/>
            <p:cNvSpPr/>
            <p:nvPr/>
          </p:nvSpPr>
          <p:spPr>
            <a:xfrm>
              <a:off x="5943724" y="2528294"/>
              <a:ext cx="26" cy="105"/>
            </a:xfrm>
            <a:custGeom>
              <a:avLst/>
              <a:gdLst/>
              <a:ahLst/>
              <a:cxnLst/>
              <a:rect l="l" t="t" r="r" b="b"/>
              <a:pathLst>
                <a:path w="1" h="4" extrusionOk="0">
                  <a:moveTo>
                    <a:pt x="0"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55"/>
            <p:cNvSpPr/>
            <p:nvPr/>
          </p:nvSpPr>
          <p:spPr>
            <a:xfrm>
              <a:off x="5943802" y="2527927"/>
              <a:ext cx="131" cy="288"/>
            </a:xfrm>
            <a:custGeom>
              <a:avLst/>
              <a:gdLst/>
              <a:ahLst/>
              <a:cxnLst/>
              <a:rect l="l" t="t" r="r" b="b"/>
              <a:pathLst>
                <a:path w="5" h="11" extrusionOk="0">
                  <a:moveTo>
                    <a:pt x="4" y="0"/>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55"/>
            <p:cNvSpPr/>
            <p:nvPr/>
          </p:nvSpPr>
          <p:spPr>
            <a:xfrm>
              <a:off x="5944352" y="252727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55"/>
            <p:cNvSpPr/>
            <p:nvPr/>
          </p:nvSpPr>
          <p:spPr>
            <a:xfrm>
              <a:off x="5944273" y="2527273"/>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55"/>
            <p:cNvSpPr/>
            <p:nvPr/>
          </p:nvSpPr>
          <p:spPr>
            <a:xfrm>
              <a:off x="5944169" y="2527378"/>
              <a:ext cx="26" cy="26"/>
            </a:xfrm>
            <a:custGeom>
              <a:avLst/>
              <a:gdLst/>
              <a:ahLst/>
              <a:cxnLst/>
              <a:rect l="l" t="t" r="r" b="b"/>
              <a:pathLst>
                <a:path w="1" h="1" extrusionOk="0">
                  <a:moveTo>
                    <a:pt x="1"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55"/>
            <p:cNvSpPr/>
            <p:nvPr/>
          </p:nvSpPr>
          <p:spPr>
            <a:xfrm>
              <a:off x="5943907" y="2527639"/>
              <a:ext cx="105" cy="209"/>
            </a:xfrm>
            <a:custGeom>
              <a:avLst/>
              <a:gdLst/>
              <a:ahLst/>
              <a:cxnLst/>
              <a:rect l="l" t="t" r="r" b="b"/>
              <a:pathLst>
                <a:path w="4" h="8" extrusionOk="0">
                  <a:moveTo>
                    <a:pt x="4" y="1"/>
                  </a:moveTo>
                  <a:lnTo>
                    <a:pt x="0"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55"/>
            <p:cNvSpPr/>
            <p:nvPr/>
          </p:nvSpPr>
          <p:spPr>
            <a:xfrm>
              <a:off x="5956179" y="2509061"/>
              <a:ext cx="131" cy="209"/>
            </a:xfrm>
            <a:custGeom>
              <a:avLst/>
              <a:gdLst/>
              <a:ahLst/>
              <a:cxnLst/>
              <a:rect l="l" t="t" r="r" b="b"/>
              <a:pathLst>
                <a:path w="5" h="8" extrusionOk="0">
                  <a:moveTo>
                    <a:pt x="4" y="0"/>
                  </a:moveTo>
                  <a:lnTo>
                    <a:pt x="4" y="0"/>
                  </a:lnTo>
                  <a:cubicBezTo>
                    <a:pt x="4" y="0"/>
                    <a:pt x="1" y="4"/>
                    <a:pt x="1" y="7"/>
                  </a:cubicBezTo>
                  <a:cubicBezTo>
                    <a:pt x="4" y="4"/>
                    <a:pt x="4" y="0"/>
                    <a:pt x="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55"/>
            <p:cNvSpPr/>
            <p:nvPr/>
          </p:nvSpPr>
          <p:spPr>
            <a:xfrm>
              <a:off x="5891053" y="2453902"/>
              <a:ext cx="84016" cy="41081"/>
            </a:xfrm>
            <a:custGeom>
              <a:avLst/>
              <a:gdLst/>
              <a:ahLst/>
              <a:cxnLst/>
              <a:rect l="l" t="t" r="r" b="b"/>
              <a:pathLst>
                <a:path w="3211" h="1570" extrusionOk="0">
                  <a:moveTo>
                    <a:pt x="1369" y="1"/>
                  </a:moveTo>
                  <a:cubicBezTo>
                    <a:pt x="1366" y="4"/>
                    <a:pt x="1366" y="8"/>
                    <a:pt x="1359" y="11"/>
                  </a:cubicBezTo>
                  <a:cubicBezTo>
                    <a:pt x="1359" y="15"/>
                    <a:pt x="1355" y="18"/>
                    <a:pt x="1352" y="22"/>
                  </a:cubicBezTo>
                  <a:cubicBezTo>
                    <a:pt x="1348" y="25"/>
                    <a:pt x="1345" y="29"/>
                    <a:pt x="1338" y="29"/>
                  </a:cubicBezTo>
                  <a:cubicBezTo>
                    <a:pt x="1334" y="32"/>
                    <a:pt x="1331" y="36"/>
                    <a:pt x="1327" y="36"/>
                  </a:cubicBezTo>
                  <a:cubicBezTo>
                    <a:pt x="1324" y="39"/>
                    <a:pt x="1320" y="39"/>
                    <a:pt x="1313" y="39"/>
                  </a:cubicBezTo>
                  <a:cubicBezTo>
                    <a:pt x="1310" y="43"/>
                    <a:pt x="1306" y="43"/>
                    <a:pt x="1303" y="46"/>
                  </a:cubicBezTo>
                  <a:lnTo>
                    <a:pt x="1247" y="46"/>
                  </a:lnTo>
                  <a:lnTo>
                    <a:pt x="1229" y="43"/>
                  </a:lnTo>
                  <a:lnTo>
                    <a:pt x="1219" y="43"/>
                  </a:lnTo>
                  <a:lnTo>
                    <a:pt x="1198" y="36"/>
                  </a:lnTo>
                  <a:lnTo>
                    <a:pt x="1194" y="36"/>
                  </a:lnTo>
                  <a:lnTo>
                    <a:pt x="1170" y="32"/>
                  </a:lnTo>
                  <a:cubicBezTo>
                    <a:pt x="1149" y="24"/>
                    <a:pt x="1112" y="15"/>
                    <a:pt x="1090" y="15"/>
                  </a:cubicBezTo>
                  <a:cubicBezTo>
                    <a:pt x="1083" y="15"/>
                    <a:pt x="1078" y="16"/>
                    <a:pt x="1075" y="18"/>
                  </a:cubicBezTo>
                  <a:cubicBezTo>
                    <a:pt x="1030" y="64"/>
                    <a:pt x="960" y="85"/>
                    <a:pt x="876" y="109"/>
                  </a:cubicBezTo>
                  <a:cubicBezTo>
                    <a:pt x="792" y="137"/>
                    <a:pt x="687" y="169"/>
                    <a:pt x="624" y="228"/>
                  </a:cubicBezTo>
                  <a:cubicBezTo>
                    <a:pt x="484" y="354"/>
                    <a:pt x="207" y="417"/>
                    <a:pt x="42" y="456"/>
                  </a:cubicBezTo>
                  <a:lnTo>
                    <a:pt x="25" y="459"/>
                  </a:lnTo>
                  <a:cubicBezTo>
                    <a:pt x="14" y="463"/>
                    <a:pt x="7" y="466"/>
                    <a:pt x="0" y="470"/>
                  </a:cubicBezTo>
                  <a:cubicBezTo>
                    <a:pt x="14" y="512"/>
                    <a:pt x="35" y="554"/>
                    <a:pt x="63" y="589"/>
                  </a:cubicBezTo>
                  <a:cubicBezTo>
                    <a:pt x="77" y="613"/>
                    <a:pt x="91" y="634"/>
                    <a:pt x="102" y="655"/>
                  </a:cubicBezTo>
                  <a:cubicBezTo>
                    <a:pt x="130" y="715"/>
                    <a:pt x="151" y="778"/>
                    <a:pt x="161" y="844"/>
                  </a:cubicBezTo>
                  <a:cubicBezTo>
                    <a:pt x="182" y="943"/>
                    <a:pt x="210" y="1058"/>
                    <a:pt x="267" y="1097"/>
                  </a:cubicBezTo>
                  <a:cubicBezTo>
                    <a:pt x="288" y="1114"/>
                    <a:pt x="326" y="1135"/>
                    <a:pt x="368" y="1163"/>
                  </a:cubicBezTo>
                  <a:cubicBezTo>
                    <a:pt x="652" y="1356"/>
                    <a:pt x="816" y="1471"/>
                    <a:pt x="855" y="1541"/>
                  </a:cubicBezTo>
                  <a:cubicBezTo>
                    <a:pt x="858" y="1545"/>
                    <a:pt x="858" y="1552"/>
                    <a:pt x="862" y="1555"/>
                  </a:cubicBezTo>
                  <a:cubicBezTo>
                    <a:pt x="862" y="1559"/>
                    <a:pt x="862" y="1562"/>
                    <a:pt x="865" y="1562"/>
                  </a:cubicBezTo>
                  <a:lnTo>
                    <a:pt x="869" y="1559"/>
                  </a:lnTo>
                  <a:lnTo>
                    <a:pt x="876" y="1559"/>
                  </a:lnTo>
                  <a:lnTo>
                    <a:pt x="900" y="1562"/>
                  </a:lnTo>
                  <a:lnTo>
                    <a:pt x="907" y="1562"/>
                  </a:lnTo>
                  <a:lnTo>
                    <a:pt x="932" y="1566"/>
                  </a:lnTo>
                  <a:lnTo>
                    <a:pt x="939" y="1566"/>
                  </a:lnTo>
                  <a:lnTo>
                    <a:pt x="963" y="1569"/>
                  </a:lnTo>
                  <a:lnTo>
                    <a:pt x="1142" y="1569"/>
                  </a:lnTo>
                  <a:lnTo>
                    <a:pt x="1152" y="1566"/>
                  </a:lnTo>
                  <a:lnTo>
                    <a:pt x="1177" y="1566"/>
                  </a:lnTo>
                  <a:lnTo>
                    <a:pt x="1187" y="1562"/>
                  </a:lnTo>
                  <a:lnTo>
                    <a:pt x="1191" y="1562"/>
                  </a:lnTo>
                  <a:lnTo>
                    <a:pt x="1198" y="1559"/>
                  </a:lnTo>
                  <a:lnTo>
                    <a:pt x="1201" y="1559"/>
                  </a:lnTo>
                  <a:cubicBezTo>
                    <a:pt x="1205" y="1555"/>
                    <a:pt x="1208" y="1555"/>
                    <a:pt x="1212" y="1552"/>
                  </a:cubicBezTo>
                  <a:cubicBezTo>
                    <a:pt x="1247" y="1478"/>
                    <a:pt x="1275" y="1401"/>
                    <a:pt x="1292" y="1321"/>
                  </a:cubicBezTo>
                  <a:lnTo>
                    <a:pt x="1303" y="1268"/>
                  </a:lnTo>
                  <a:lnTo>
                    <a:pt x="1376" y="1268"/>
                  </a:lnTo>
                  <a:cubicBezTo>
                    <a:pt x="1390" y="1268"/>
                    <a:pt x="1411" y="1268"/>
                    <a:pt x="1436" y="1272"/>
                  </a:cubicBezTo>
                  <a:cubicBezTo>
                    <a:pt x="1460" y="1275"/>
                    <a:pt x="1495" y="1279"/>
                    <a:pt x="1534" y="1282"/>
                  </a:cubicBezTo>
                  <a:lnTo>
                    <a:pt x="1551" y="1286"/>
                  </a:lnTo>
                  <a:cubicBezTo>
                    <a:pt x="1607" y="1296"/>
                    <a:pt x="1660" y="1310"/>
                    <a:pt x="1712" y="1331"/>
                  </a:cubicBezTo>
                  <a:lnTo>
                    <a:pt x="1723" y="1335"/>
                  </a:lnTo>
                  <a:cubicBezTo>
                    <a:pt x="1737" y="1338"/>
                    <a:pt x="1747" y="1342"/>
                    <a:pt x="1758" y="1349"/>
                  </a:cubicBezTo>
                  <a:lnTo>
                    <a:pt x="1765" y="1352"/>
                  </a:lnTo>
                  <a:cubicBezTo>
                    <a:pt x="1793" y="1363"/>
                    <a:pt x="1817" y="1377"/>
                    <a:pt x="1842" y="1394"/>
                  </a:cubicBezTo>
                  <a:cubicBezTo>
                    <a:pt x="1849" y="1401"/>
                    <a:pt x="1856" y="1408"/>
                    <a:pt x="1863" y="1412"/>
                  </a:cubicBezTo>
                  <a:cubicBezTo>
                    <a:pt x="1870" y="1419"/>
                    <a:pt x="1873" y="1419"/>
                    <a:pt x="1877" y="1422"/>
                  </a:cubicBezTo>
                  <a:cubicBezTo>
                    <a:pt x="1887" y="1433"/>
                    <a:pt x="1898" y="1443"/>
                    <a:pt x="1908" y="1454"/>
                  </a:cubicBezTo>
                  <a:lnTo>
                    <a:pt x="1908" y="1457"/>
                  </a:lnTo>
                  <a:cubicBezTo>
                    <a:pt x="1957" y="1500"/>
                    <a:pt x="2017" y="1524"/>
                    <a:pt x="2079" y="1524"/>
                  </a:cubicBezTo>
                  <a:cubicBezTo>
                    <a:pt x="2093" y="1524"/>
                    <a:pt x="2108" y="1523"/>
                    <a:pt x="2122" y="1520"/>
                  </a:cubicBezTo>
                  <a:cubicBezTo>
                    <a:pt x="2167" y="1517"/>
                    <a:pt x="2213" y="1506"/>
                    <a:pt x="2255" y="1492"/>
                  </a:cubicBezTo>
                  <a:lnTo>
                    <a:pt x="2318" y="1468"/>
                  </a:lnTo>
                  <a:lnTo>
                    <a:pt x="2332" y="1506"/>
                  </a:lnTo>
                  <a:lnTo>
                    <a:pt x="2339" y="1499"/>
                  </a:lnTo>
                  <a:cubicBezTo>
                    <a:pt x="2343" y="1492"/>
                    <a:pt x="2350" y="1485"/>
                    <a:pt x="2357" y="1478"/>
                  </a:cubicBezTo>
                  <a:lnTo>
                    <a:pt x="2367" y="1468"/>
                  </a:lnTo>
                  <a:cubicBezTo>
                    <a:pt x="2374" y="1461"/>
                    <a:pt x="2381" y="1457"/>
                    <a:pt x="2385" y="1454"/>
                  </a:cubicBezTo>
                  <a:lnTo>
                    <a:pt x="2399" y="1447"/>
                  </a:lnTo>
                  <a:cubicBezTo>
                    <a:pt x="2406" y="1440"/>
                    <a:pt x="2413" y="1436"/>
                    <a:pt x="2420" y="1433"/>
                  </a:cubicBezTo>
                  <a:lnTo>
                    <a:pt x="2427" y="1429"/>
                  </a:lnTo>
                  <a:cubicBezTo>
                    <a:pt x="2437" y="1426"/>
                    <a:pt x="2448" y="1422"/>
                    <a:pt x="2458" y="1422"/>
                  </a:cubicBezTo>
                  <a:lnTo>
                    <a:pt x="2479" y="1419"/>
                  </a:lnTo>
                  <a:cubicBezTo>
                    <a:pt x="2626" y="1398"/>
                    <a:pt x="2808" y="1377"/>
                    <a:pt x="2938" y="1188"/>
                  </a:cubicBezTo>
                  <a:cubicBezTo>
                    <a:pt x="2948" y="1174"/>
                    <a:pt x="2959" y="1160"/>
                    <a:pt x="2969" y="1146"/>
                  </a:cubicBezTo>
                  <a:lnTo>
                    <a:pt x="2980" y="1132"/>
                  </a:lnTo>
                  <a:cubicBezTo>
                    <a:pt x="2990" y="1121"/>
                    <a:pt x="2997" y="1114"/>
                    <a:pt x="3008" y="1104"/>
                  </a:cubicBezTo>
                  <a:lnTo>
                    <a:pt x="3022" y="1090"/>
                  </a:lnTo>
                  <a:lnTo>
                    <a:pt x="3046" y="1065"/>
                  </a:lnTo>
                  <a:lnTo>
                    <a:pt x="3060" y="1055"/>
                  </a:lnTo>
                  <a:lnTo>
                    <a:pt x="3092" y="1027"/>
                  </a:lnTo>
                  <a:lnTo>
                    <a:pt x="3102" y="1020"/>
                  </a:lnTo>
                  <a:cubicBezTo>
                    <a:pt x="3116" y="1009"/>
                    <a:pt x="3130" y="999"/>
                    <a:pt x="3144" y="988"/>
                  </a:cubicBezTo>
                  <a:lnTo>
                    <a:pt x="3155" y="981"/>
                  </a:lnTo>
                  <a:lnTo>
                    <a:pt x="3186" y="960"/>
                  </a:lnTo>
                  <a:lnTo>
                    <a:pt x="3200" y="950"/>
                  </a:lnTo>
                  <a:lnTo>
                    <a:pt x="3211" y="943"/>
                  </a:lnTo>
                  <a:cubicBezTo>
                    <a:pt x="3197" y="918"/>
                    <a:pt x="3183" y="893"/>
                    <a:pt x="3172" y="872"/>
                  </a:cubicBezTo>
                  <a:cubicBezTo>
                    <a:pt x="3155" y="834"/>
                    <a:pt x="3130" y="799"/>
                    <a:pt x="3102" y="767"/>
                  </a:cubicBezTo>
                  <a:lnTo>
                    <a:pt x="3095" y="760"/>
                  </a:lnTo>
                  <a:lnTo>
                    <a:pt x="3092" y="757"/>
                  </a:lnTo>
                  <a:cubicBezTo>
                    <a:pt x="3043" y="739"/>
                    <a:pt x="2990" y="732"/>
                    <a:pt x="2938" y="732"/>
                  </a:cubicBezTo>
                  <a:cubicBezTo>
                    <a:pt x="2826" y="722"/>
                    <a:pt x="2721" y="711"/>
                    <a:pt x="2700" y="627"/>
                  </a:cubicBezTo>
                  <a:lnTo>
                    <a:pt x="2696" y="606"/>
                  </a:lnTo>
                  <a:cubicBezTo>
                    <a:pt x="2672" y="508"/>
                    <a:pt x="2654" y="477"/>
                    <a:pt x="2619" y="477"/>
                  </a:cubicBezTo>
                  <a:cubicBezTo>
                    <a:pt x="2588" y="477"/>
                    <a:pt x="2553" y="473"/>
                    <a:pt x="2518" y="466"/>
                  </a:cubicBezTo>
                  <a:cubicBezTo>
                    <a:pt x="2483" y="462"/>
                    <a:pt x="2457" y="459"/>
                    <a:pt x="2438" y="459"/>
                  </a:cubicBezTo>
                  <a:cubicBezTo>
                    <a:pt x="2400" y="459"/>
                    <a:pt x="2386" y="469"/>
                    <a:pt x="2374" y="494"/>
                  </a:cubicBezTo>
                  <a:cubicBezTo>
                    <a:pt x="2352" y="547"/>
                    <a:pt x="2304" y="580"/>
                    <a:pt x="2249" y="580"/>
                  </a:cubicBezTo>
                  <a:cubicBezTo>
                    <a:pt x="2242" y="580"/>
                    <a:pt x="2234" y="580"/>
                    <a:pt x="2227" y="578"/>
                  </a:cubicBezTo>
                  <a:cubicBezTo>
                    <a:pt x="2118" y="568"/>
                    <a:pt x="1978" y="449"/>
                    <a:pt x="1961" y="354"/>
                  </a:cubicBezTo>
                  <a:cubicBezTo>
                    <a:pt x="1950" y="305"/>
                    <a:pt x="1905" y="242"/>
                    <a:pt x="1642" y="148"/>
                  </a:cubicBezTo>
                  <a:cubicBezTo>
                    <a:pt x="1625" y="144"/>
                    <a:pt x="1604" y="134"/>
                    <a:pt x="1586" y="127"/>
                  </a:cubicBezTo>
                  <a:lnTo>
                    <a:pt x="1576" y="123"/>
                  </a:lnTo>
                  <a:cubicBezTo>
                    <a:pt x="1558" y="113"/>
                    <a:pt x="1537" y="106"/>
                    <a:pt x="1520" y="95"/>
                  </a:cubicBezTo>
                  <a:lnTo>
                    <a:pt x="1506" y="88"/>
                  </a:lnTo>
                  <a:cubicBezTo>
                    <a:pt x="1488" y="78"/>
                    <a:pt x="1467" y="64"/>
                    <a:pt x="1446" y="53"/>
                  </a:cubicBezTo>
                  <a:lnTo>
                    <a:pt x="1443" y="50"/>
                  </a:lnTo>
                  <a:cubicBezTo>
                    <a:pt x="1422" y="36"/>
                    <a:pt x="1401" y="22"/>
                    <a:pt x="1380" y="4"/>
                  </a:cubicBezTo>
                  <a:lnTo>
                    <a:pt x="136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55"/>
            <p:cNvSpPr/>
            <p:nvPr/>
          </p:nvSpPr>
          <p:spPr>
            <a:xfrm>
              <a:off x="5972218" y="2473789"/>
              <a:ext cx="2957" cy="4605"/>
            </a:xfrm>
            <a:custGeom>
              <a:avLst/>
              <a:gdLst/>
              <a:ahLst/>
              <a:cxnLst/>
              <a:rect l="l" t="t" r="r" b="b"/>
              <a:pathLst>
                <a:path w="113" h="176" extrusionOk="0">
                  <a:moveTo>
                    <a:pt x="112" y="176"/>
                  </a:moveTo>
                  <a:lnTo>
                    <a:pt x="112" y="176"/>
                  </a:lnTo>
                  <a:cubicBezTo>
                    <a:pt x="95" y="151"/>
                    <a:pt x="84" y="126"/>
                    <a:pt x="70" y="105"/>
                  </a:cubicBezTo>
                  <a:cubicBezTo>
                    <a:pt x="53" y="67"/>
                    <a:pt x="28" y="32"/>
                    <a:pt x="0" y="0"/>
                  </a:cubicBezTo>
                  <a:cubicBezTo>
                    <a:pt x="28" y="32"/>
                    <a:pt x="53" y="67"/>
                    <a:pt x="70" y="105"/>
                  </a:cubicBezTo>
                  <a:cubicBezTo>
                    <a:pt x="84" y="126"/>
                    <a:pt x="95" y="151"/>
                    <a:pt x="112" y="17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55"/>
            <p:cNvSpPr/>
            <p:nvPr/>
          </p:nvSpPr>
          <p:spPr>
            <a:xfrm>
              <a:off x="5930903" y="2456205"/>
              <a:ext cx="1491" cy="759"/>
            </a:xfrm>
            <a:custGeom>
              <a:avLst/>
              <a:gdLst/>
              <a:ahLst/>
              <a:cxnLst/>
              <a:rect l="l" t="t" r="r" b="b"/>
              <a:pathLst>
                <a:path w="57" h="29" extrusionOk="0">
                  <a:moveTo>
                    <a:pt x="0" y="0"/>
                  </a:moveTo>
                  <a:cubicBezTo>
                    <a:pt x="18" y="11"/>
                    <a:pt x="35" y="18"/>
                    <a:pt x="56" y="28"/>
                  </a:cubicBezTo>
                  <a:cubicBezTo>
                    <a:pt x="35" y="18"/>
                    <a:pt x="18" y="1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55"/>
            <p:cNvSpPr/>
            <p:nvPr/>
          </p:nvSpPr>
          <p:spPr>
            <a:xfrm>
              <a:off x="5932551" y="2457016"/>
              <a:ext cx="1387" cy="576"/>
            </a:xfrm>
            <a:custGeom>
              <a:avLst/>
              <a:gdLst/>
              <a:ahLst/>
              <a:cxnLst/>
              <a:rect l="l" t="t" r="r" b="b"/>
              <a:pathLst>
                <a:path w="53" h="22" extrusionOk="0">
                  <a:moveTo>
                    <a:pt x="0" y="1"/>
                  </a:moveTo>
                  <a:lnTo>
                    <a:pt x="0" y="1"/>
                  </a:lnTo>
                  <a:cubicBezTo>
                    <a:pt x="18" y="11"/>
                    <a:pt x="39" y="18"/>
                    <a:pt x="53" y="22"/>
                  </a:cubicBezTo>
                  <a:cubicBezTo>
                    <a:pt x="39" y="18"/>
                    <a:pt x="18" y="8"/>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55"/>
            <p:cNvSpPr/>
            <p:nvPr/>
          </p:nvSpPr>
          <p:spPr>
            <a:xfrm>
              <a:off x="5971930" y="2473501"/>
              <a:ext cx="131" cy="131"/>
            </a:xfrm>
            <a:custGeom>
              <a:avLst/>
              <a:gdLst/>
              <a:ahLst/>
              <a:cxnLst/>
              <a:rect l="l" t="t" r="r" b="b"/>
              <a:pathLst>
                <a:path w="5" h="5" extrusionOk="0">
                  <a:moveTo>
                    <a:pt x="1" y="1"/>
                  </a:moveTo>
                  <a:lnTo>
                    <a:pt x="1" y="1"/>
                  </a:lnTo>
                  <a:lnTo>
                    <a:pt x="4"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55"/>
            <p:cNvSpPr/>
            <p:nvPr/>
          </p:nvSpPr>
          <p:spPr>
            <a:xfrm>
              <a:off x="5928888" y="2455106"/>
              <a:ext cx="1570" cy="942"/>
            </a:xfrm>
            <a:custGeom>
              <a:avLst/>
              <a:gdLst/>
              <a:ahLst/>
              <a:cxnLst/>
              <a:rect l="l" t="t" r="r" b="b"/>
              <a:pathLst>
                <a:path w="60" h="36" extrusionOk="0">
                  <a:moveTo>
                    <a:pt x="0" y="0"/>
                  </a:moveTo>
                  <a:cubicBezTo>
                    <a:pt x="21" y="11"/>
                    <a:pt x="42" y="25"/>
                    <a:pt x="60" y="35"/>
                  </a:cubicBezTo>
                  <a:cubicBezTo>
                    <a:pt x="42" y="25"/>
                    <a:pt x="21" y="1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55"/>
            <p:cNvSpPr/>
            <p:nvPr/>
          </p:nvSpPr>
          <p:spPr>
            <a:xfrm>
              <a:off x="5927135" y="2453902"/>
              <a:ext cx="1675" cy="1125"/>
            </a:xfrm>
            <a:custGeom>
              <a:avLst/>
              <a:gdLst/>
              <a:ahLst/>
              <a:cxnLst/>
              <a:rect l="l" t="t" r="r" b="b"/>
              <a:pathLst>
                <a:path w="64" h="43" extrusionOk="0">
                  <a:moveTo>
                    <a:pt x="1" y="1"/>
                  </a:moveTo>
                  <a:cubicBezTo>
                    <a:pt x="22" y="15"/>
                    <a:pt x="43" y="29"/>
                    <a:pt x="64" y="43"/>
                  </a:cubicBezTo>
                  <a:cubicBezTo>
                    <a:pt x="43" y="29"/>
                    <a:pt x="22" y="15"/>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55"/>
            <p:cNvSpPr/>
            <p:nvPr/>
          </p:nvSpPr>
          <p:spPr>
            <a:xfrm>
              <a:off x="5939773" y="2490640"/>
              <a:ext cx="392" cy="314"/>
            </a:xfrm>
            <a:custGeom>
              <a:avLst/>
              <a:gdLst/>
              <a:ahLst/>
              <a:cxnLst/>
              <a:rect l="l" t="t" r="r" b="b"/>
              <a:pathLst>
                <a:path w="15" h="12" extrusionOk="0">
                  <a:moveTo>
                    <a:pt x="1" y="1"/>
                  </a:moveTo>
                  <a:cubicBezTo>
                    <a:pt x="8" y="4"/>
                    <a:pt x="11" y="8"/>
                    <a:pt x="15" y="11"/>
                  </a:cubicBezTo>
                  <a:cubicBezTo>
                    <a:pt x="11" y="8"/>
                    <a:pt x="8" y="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55"/>
            <p:cNvSpPr/>
            <p:nvPr/>
          </p:nvSpPr>
          <p:spPr>
            <a:xfrm>
              <a:off x="5921457" y="2494774"/>
              <a:ext cx="314" cy="105"/>
            </a:xfrm>
            <a:custGeom>
              <a:avLst/>
              <a:gdLst/>
              <a:ahLst/>
              <a:cxnLst/>
              <a:rect l="l" t="t" r="r" b="b"/>
              <a:pathLst>
                <a:path w="12" h="4" extrusionOk="0">
                  <a:moveTo>
                    <a:pt x="1" y="4"/>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55"/>
            <p:cNvSpPr/>
            <p:nvPr/>
          </p:nvSpPr>
          <p:spPr>
            <a:xfrm>
              <a:off x="5921824" y="2494669"/>
              <a:ext cx="314" cy="131"/>
            </a:xfrm>
            <a:custGeom>
              <a:avLst/>
              <a:gdLst/>
              <a:ahLst/>
              <a:cxnLst/>
              <a:rect l="l" t="t" r="r" b="b"/>
              <a:pathLst>
                <a:path w="12" h="5" extrusionOk="0">
                  <a:moveTo>
                    <a:pt x="1" y="4"/>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55"/>
            <p:cNvSpPr/>
            <p:nvPr/>
          </p:nvSpPr>
          <p:spPr>
            <a:xfrm>
              <a:off x="5920908" y="2494853"/>
              <a:ext cx="392" cy="131"/>
            </a:xfrm>
            <a:custGeom>
              <a:avLst/>
              <a:gdLst/>
              <a:ahLst/>
              <a:cxnLst/>
              <a:rect l="l" t="t" r="r" b="b"/>
              <a:pathLst>
                <a:path w="15" h="5" extrusionOk="0">
                  <a:moveTo>
                    <a:pt x="1" y="4"/>
                  </a:moveTo>
                  <a:lnTo>
                    <a:pt x="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55"/>
            <p:cNvSpPr/>
            <p:nvPr/>
          </p:nvSpPr>
          <p:spPr>
            <a:xfrm>
              <a:off x="5922478" y="2494303"/>
              <a:ext cx="288" cy="209"/>
            </a:xfrm>
            <a:custGeom>
              <a:avLst/>
              <a:gdLst/>
              <a:ahLst/>
              <a:cxnLst/>
              <a:rect l="l" t="t" r="r" b="b"/>
              <a:pathLst>
                <a:path w="11" h="8" extrusionOk="0">
                  <a:moveTo>
                    <a:pt x="0" y="8"/>
                  </a:moveTo>
                  <a:cubicBezTo>
                    <a:pt x="4" y="4"/>
                    <a:pt x="7" y="4"/>
                    <a:pt x="11" y="1"/>
                  </a:cubicBezTo>
                  <a:cubicBezTo>
                    <a:pt x="7" y="4"/>
                    <a:pt x="4" y="4"/>
                    <a:pt x="0" y="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55"/>
            <p:cNvSpPr/>
            <p:nvPr/>
          </p:nvSpPr>
          <p:spPr>
            <a:xfrm>
              <a:off x="5937209" y="2489096"/>
              <a:ext cx="2041" cy="1125"/>
            </a:xfrm>
            <a:custGeom>
              <a:avLst/>
              <a:gdLst/>
              <a:ahLst/>
              <a:cxnLst/>
              <a:rect l="l" t="t" r="r" b="b"/>
              <a:pathLst>
                <a:path w="78" h="43" extrusionOk="0">
                  <a:moveTo>
                    <a:pt x="1" y="0"/>
                  </a:moveTo>
                  <a:cubicBezTo>
                    <a:pt x="29" y="11"/>
                    <a:pt x="53" y="25"/>
                    <a:pt x="78" y="42"/>
                  </a:cubicBezTo>
                  <a:cubicBezTo>
                    <a:pt x="53" y="25"/>
                    <a:pt x="29" y="11"/>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55"/>
            <p:cNvSpPr/>
            <p:nvPr/>
          </p:nvSpPr>
          <p:spPr>
            <a:xfrm>
              <a:off x="5922190" y="2494591"/>
              <a:ext cx="314" cy="105"/>
            </a:xfrm>
            <a:custGeom>
              <a:avLst/>
              <a:gdLst/>
              <a:ahLst/>
              <a:cxnLst/>
              <a:rect l="l" t="t" r="r" b="b"/>
              <a:pathLst>
                <a:path w="12" h="4" extrusionOk="0">
                  <a:moveTo>
                    <a:pt x="1" y="4"/>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55"/>
            <p:cNvSpPr/>
            <p:nvPr/>
          </p:nvSpPr>
          <p:spPr>
            <a:xfrm>
              <a:off x="5928600" y="2486977"/>
              <a:ext cx="2512" cy="392"/>
            </a:xfrm>
            <a:custGeom>
              <a:avLst/>
              <a:gdLst/>
              <a:ahLst/>
              <a:cxnLst/>
              <a:rect l="l" t="t" r="r" b="b"/>
              <a:pathLst>
                <a:path w="96" h="15" extrusionOk="0">
                  <a:moveTo>
                    <a:pt x="1" y="1"/>
                  </a:moveTo>
                  <a:cubicBezTo>
                    <a:pt x="25" y="4"/>
                    <a:pt x="60" y="8"/>
                    <a:pt x="95" y="15"/>
                  </a:cubicBezTo>
                  <a:cubicBezTo>
                    <a:pt x="60" y="8"/>
                    <a:pt x="29" y="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55"/>
            <p:cNvSpPr/>
            <p:nvPr/>
          </p:nvSpPr>
          <p:spPr>
            <a:xfrm>
              <a:off x="5936110" y="2488625"/>
              <a:ext cx="942" cy="392"/>
            </a:xfrm>
            <a:custGeom>
              <a:avLst/>
              <a:gdLst/>
              <a:ahLst/>
              <a:cxnLst/>
              <a:rect l="l" t="t" r="r" b="b"/>
              <a:pathLst>
                <a:path w="36" h="15" extrusionOk="0">
                  <a:moveTo>
                    <a:pt x="1" y="1"/>
                  </a:moveTo>
                  <a:cubicBezTo>
                    <a:pt x="15" y="4"/>
                    <a:pt x="25" y="8"/>
                    <a:pt x="36" y="15"/>
                  </a:cubicBezTo>
                  <a:cubicBezTo>
                    <a:pt x="25" y="8"/>
                    <a:pt x="15" y="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55"/>
            <p:cNvSpPr/>
            <p:nvPr/>
          </p:nvSpPr>
          <p:spPr>
            <a:xfrm>
              <a:off x="5931636" y="2487448"/>
              <a:ext cx="4239" cy="1125"/>
            </a:xfrm>
            <a:custGeom>
              <a:avLst/>
              <a:gdLst/>
              <a:ahLst/>
              <a:cxnLst/>
              <a:rect l="l" t="t" r="r" b="b"/>
              <a:pathLst>
                <a:path w="162" h="43" extrusionOk="0">
                  <a:moveTo>
                    <a:pt x="0" y="0"/>
                  </a:moveTo>
                  <a:cubicBezTo>
                    <a:pt x="56" y="7"/>
                    <a:pt x="109" y="21"/>
                    <a:pt x="161" y="42"/>
                  </a:cubicBezTo>
                  <a:cubicBezTo>
                    <a:pt x="109" y="21"/>
                    <a:pt x="56"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55"/>
            <p:cNvSpPr/>
            <p:nvPr/>
          </p:nvSpPr>
          <p:spPr>
            <a:xfrm>
              <a:off x="5920280" y="2495036"/>
              <a:ext cx="471" cy="26"/>
            </a:xfrm>
            <a:custGeom>
              <a:avLst/>
              <a:gdLst/>
              <a:ahLst/>
              <a:cxnLst/>
              <a:rect l="l" t="t" r="r" b="b"/>
              <a:pathLst>
                <a:path w="18" h="1" extrusionOk="0">
                  <a:moveTo>
                    <a:pt x="0" y="1"/>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55"/>
            <p:cNvSpPr/>
            <p:nvPr/>
          </p:nvSpPr>
          <p:spPr>
            <a:xfrm>
              <a:off x="5917166" y="2495036"/>
              <a:ext cx="2303" cy="105"/>
            </a:xfrm>
            <a:custGeom>
              <a:avLst/>
              <a:gdLst/>
              <a:ahLst/>
              <a:cxnLst/>
              <a:rect l="l" t="t" r="r" b="b"/>
              <a:pathLst>
                <a:path w="88" h="4" extrusionOk="0">
                  <a:moveTo>
                    <a:pt x="0" y="1"/>
                  </a:moveTo>
                  <a:cubicBezTo>
                    <a:pt x="16" y="2"/>
                    <a:pt x="32" y="3"/>
                    <a:pt x="47" y="3"/>
                  </a:cubicBezTo>
                  <a:cubicBezTo>
                    <a:pt x="61" y="3"/>
                    <a:pt x="75" y="2"/>
                    <a:pt x="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55"/>
            <p:cNvSpPr/>
            <p:nvPr/>
          </p:nvSpPr>
          <p:spPr>
            <a:xfrm>
              <a:off x="5940977" y="2491739"/>
              <a:ext cx="5599" cy="2146"/>
            </a:xfrm>
            <a:custGeom>
              <a:avLst/>
              <a:gdLst/>
              <a:ahLst/>
              <a:cxnLst/>
              <a:rect l="l" t="t" r="r" b="b"/>
              <a:pathLst>
                <a:path w="214" h="82" extrusionOk="0">
                  <a:moveTo>
                    <a:pt x="214" y="67"/>
                  </a:moveTo>
                  <a:cubicBezTo>
                    <a:pt x="137" y="81"/>
                    <a:pt x="60" y="57"/>
                    <a:pt x="4" y="1"/>
                  </a:cubicBezTo>
                  <a:lnTo>
                    <a:pt x="0" y="1"/>
                  </a:lnTo>
                  <a:lnTo>
                    <a:pt x="4" y="1"/>
                  </a:lnTo>
                  <a:cubicBezTo>
                    <a:pt x="60" y="57"/>
                    <a:pt x="137" y="81"/>
                    <a:pt x="214" y="6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55"/>
            <p:cNvSpPr/>
            <p:nvPr/>
          </p:nvSpPr>
          <p:spPr>
            <a:xfrm>
              <a:off x="5916434" y="2495036"/>
              <a:ext cx="759" cy="26"/>
            </a:xfrm>
            <a:custGeom>
              <a:avLst/>
              <a:gdLst/>
              <a:ahLst/>
              <a:cxnLst/>
              <a:rect l="l" t="t" r="r" b="b"/>
              <a:pathLst>
                <a:path w="29" h="1" extrusionOk="0">
                  <a:moveTo>
                    <a:pt x="0" y="1"/>
                  </a:moveTo>
                  <a:lnTo>
                    <a:pt x="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55"/>
            <p:cNvSpPr/>
            <p:nvPr/>
          </p:nvSpPr>
          <p:spPr>
            <a:xfrm>
              <a:off x="5915596" y="2494957"/>
              <a:ext cx="680" cy="105"/>
            </a:xfrm>
            <a:custGeom>
              <a:avLst/>
              <a:gdLst/>
              <a:ahLst/>
              <a:cxnLst/>
              <a:rect l="l" t="t" r="r" b="b"/>
              <a:pathLst>
                <a:path w="26" h="4" extrusionOk="0">
                  <a:moveTo>
                    <a:pt x="1" y="0"/>
                  </a:moveTo>
                  <a:lnTo>
                    <a:pt x="25"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55"/>
            <p:cNvSpPr/>
            <p:nvPr/>
          </p:nvSpPr>
          <p:spPr>
            <a:xfrm>
              <a:off x="5914864" y="2494853"/>
              <a:ext cx="576" cy="131"/>
            </a:xfrm>
            <a:custGeom>
              <a:avLst/>
              <a:gdLst/>
              <a:ahLst/>
              <a:cxnLst/>
              <a:rect l="l" t="t" r="r" b="b"/>
              <a:pathLst>
                <a:path w="22" h="5" extrusionOk="0">
                  <a:moveTo>
                    <a:pt x="1" y="1"/>
                  </a:moveTo>
                  <a:lnTo>
                    <a:pt x="22"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55"/>
            <p:cNvSpPr/>
            <p:nvPr/>
          </p:nvSpPr>
          <p:spPr>
            <a:xfrm>
              <a:off x="5949951" y="2492027"/>
              <a:ext cx="2119" cy="1020"/>
            </a:xfrm>
            <a:custGeom>
              <a:avLst/>
              <a:gdLst/>
              <a:ahLst/>
              <a:cxnLst/>
              <a:rect l="l" t="t" r="r" b="b"/>
              <a:pathLst>
                <a:path w="81" h="39" extrusionOk="0">
                  <a:moveTo>
                    <a:pt x="81" y="39"/>
                  </a:moveTo>
                  <a:lnTo>
                    <a:pt x="81" y="39"/>
                  </a:lnTo>
                  <a:lnTo>
                    <a:pt x="67" y="0"/>
                  </a:lnTo>
                  <a:lnTo>
                    <a:pt x="0" y="25"/>
                  </a:lnTo>
                  <a:lnTo>
                    <a:pt x="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55"/>
            <p:cNvSpPr/>
            <p:nvPr/>
          </p:nvSpPr>
          <p:spPr>
            <a:xfrm>
              <a:off x="5913948" y="2494774"/>
              <a:ext cx="680" cy="105"/>
            </a:xfrm>
            <a:custGeom>
              <a:avLst/>
              <a:gdLst/>
              <a:ahLst/>
              <a:cxnLst/>
              <a:rect l="l" t="t" r="r" b="b"/>
              <a:pathLst>
                <a:path w="26" h="4" extrusionOk="0">
                  <a:moveTo>
                    <a:pt x="1" y="0"/>
                  </a:moveTo>
                  <a:lnTo>
                    <a:pt x="25"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55"/>
            <p:cNvSpPr/>
            <p:nvPr/>
          </p:nvSpPr>
          <p:spPr>
            <a:xfrm>
              <a:off x="5919547" y="2495036"/>
              <a:ext cx="576" cy="26"/>
            </a:xfrm>
            <a:custGeom>
              <a:avLst/>
              <a:gdLst/>
              <a:ahLst/>
              <a:cxnLst/>
              <a:rect l="l" t="t" r="r" b="b"/>
              <a:pathLst>
                <a:path w="22" h="1" extrusionOk="0">
                  <a:moveTo>
                    <a:pt x="0" y="1"/>
                  </a:moveTo>
                  <a:lnTo>
                    <a:pt x="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55"/>
            <p:cNvSpPr/>
            <p:nvPr/>
          </p:nvSpPr>
          <p:spPr>
            <a:xfrm>
              <a:off x="5913582" y="2494669"/>
              <a:ext cx="209" cy="26"/>
            </a:xfrm>
            <a:custGeom>
              <a:avLst/>
              <a:gdLst/>
              <a:ahLst/>
              <a:cxnLst/>
              <a:rect l="l" t="t" r="r" b="b"/>
              <a:pathLst>
                <a:path w="8" h="1" extrusionOk="0">
                  <a:moveTo>
                    <a:pt x="1" y="1"/>
                  </a:moveTo>
                  <a:lnTo>
                    <a:pt x="1" y="1"/>
                  </a:ln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55"/>
            <p:cNvSpPr/>
            <p:nvPr/>
          </p:nvSpPr>
          <p:spPr>
            <a:xfrm>
              <a:off x="5953798" y="2481168"/>
              <a:ext cx="74597" cy="28077"/>
            </a:xfrm>
            <a:custGeom>
              <a:avLst/>
              <a:gdLst/>
              <a:ahLst/>
              <a:cxnLst/>
              <a:rect l="l" t="t" r="r" b="b"/>
              <a:pathLst>
                <a:path w="2851" h="1073" extrusionOk="0">
                  <a:moveTo>
                    <a:pt x="1262" y="0"/>
                  </a:moveTo>
                  <a:cubicBezTo>
                    <a:pt x="1246" y="0"/>
                    <a:pt x="1220" y="12"/>
                    <a:pt x="1194" y="27"/>
                  </a:cubicBezTo>
                  <a:cubicBezTo>
                    <a:pt x="1154" y="44"/>
                    <a:pt x="1104" y="68"/>
                    <a:pt x="1047" y="68"/>
                  </a:cubicBezTo>
                  <a:cubicBezTo>
                    <a:pt x="1015" y="68"/>
                    <a:pt x="981" y="61"/>
                    <a:pt x="946" y="41"/>
                  </a:cubicBezTo>
                  <a:cubicBezTo>
                    <a:pt x="935" y="34"/>
                    <a:pt x="928" y="27"/>
                    <a:pt x="918" y="23"/>
                  </a:cubicBezTo>
                  <a:cubicBezTo>
                    <a:pt x="911" y="16"/>
                    <a:pt x="900" y="9"/>
                    <a:pt x="893" y="2"/>
                  </a:cubicBezTo>
                  <a:lnTo>
                    <a:pt x="876" y="9"/>
                  </a:lnTo>
                  <a:lnTo>
                    <a:pt x="865" y="16"/>
                  </a:lnTo>
                  <a:lnTo>
                    <a:pt x="830" y="41"/>
                  </a:lnTo>
                  <a:lnTo>
                    <a:pt x="816" y="48"/>
                  </a:lnTo>
                  <a:lnTo>
                    <a:pt x="792" y="69"/>
                  </a:lnTo>
                  <a:lnTo>
                    <a:pt x="778" y="79"/>
                  </a:lnTo>
                  <a:lnTo>
                    <a:pt x="753" y="97"/>
                  </a:lnTo>
                  <a:lnTo>
                    <a:pt x="743" y="111"/>
                  </a:lnTo>
                  <a:lnTo>
                    <a:pt x="718" y="128"/>
                  </a:lnTo>
                  <a:lnTo>
                    <a:pt x="708" y="142"/>
                  </a:lnTo>
                  <a:cubicBezTo>
                    <a:pt x="701" y="149"/>
                    <a:pt x="694" y="156"/>
                    <a:pt x="687" y="163"/>
                  </a:cubicBezTo>
                  <a:lnTo>
                    <a:pt x="676" y="177"/>
                  </a:lnTo>
                  <a:cubicBezTo>
                    <a:pt x="666" y="188"/>
                    <a:pt x="655" y="202"/>
                    <a:pt x="648" y="212"/>
                  </a:cubicBezTo>
                  <a:cubicBezTo>
                    <a:pt x="484" y="443"/>
                    <a:pt x="253" y="475"/>
                    <a:pt x="99" y="499"/>
                  </a:cubicBezTo>
                  <a:lnTo>
                    <a:pt x="78" y="499"/>
                  </a:lnTo>
                  <a:lnTo>
                    <a:pt x="74" y="503"/>
                  </a:lnTo>
                  <a:lnTo>
                    <a:pt x="67" y="506"/>
                  </a:lnTo>
                  <a:lnTo>
                    <a:pt x="57" y="517"/>
                  </a:lnTo>
                  <a:cubicBezTo>
                    <a:pt x="53" y="520"/>
                    <a:pt x="50" y="524"/>
                    <a:pt x="46" y="527"/>
                  </a:cubicBezTo>
                  <a:cubicBezTo>
                    <a:pt x="43" y="534"/>
                    <a:pt x="36" y="538"/>
                    <a:pt x="32" y="545"/>
                  </a:cubicBezTo>
                  <a:lnTo>
                    <a:pt x="32" y="548"/>
                  </a:lnTo>
                  <a:cubicBezTo>
                    <a:pt x="29" y="555"/>
                    <a:pt x="22" y="562"/>
                    <a:pt x="18" y="573"/>
                  </a:cubicBezTo>
                  <a:cubicBezTo>
                    <a:pt x="11" y="583"/>
                    <a:pt x="4" y="594"/>
                    <a:pt x="1" y="604"/>
                  </a:cubicBezTo>
                  <a:cubicBezTo>
                    <a:pt x="39" y="713"/>
                    <a:pt x="92" y="814"/>
                    <a:pt x="158" y="912"/>
                  </a:cubicBezTo>
                  <a:cubicBezTo>
                    <a:pt x="169" y="930"/>
                    <a:pt x="186" y="951"/>
                    <a:pt x="200" y="968"/>
                  </a:cubicBezTo>
                  <a:cubicBezTo>
                    <a:pt x="207" y="975"/>
                    <a:pt x="214" y="982"/>
                    <a:pt x="221" y="986"/>
                  </a:cubicBezTo>
                  <a:cubicBezTo>
                    <a:pt x="267" y="1028"/>
                    <a:pt x="375" y="1059"/>
                    <a:pt x="498" y="1070"/>
                  </a:cubicBezTo>
                  <a:cubicBezTo>
                    <a:pt x="526" y="1072"/>
                    <a:pt x="555" y="1072"/>
                    <a:pt x="583" y="1072"/>
                  </a:cubicBezTo>
                  <a:cubicBezTo>
                    <a:pt x="612" y="1072"/>
                    <a:pt x="641" y="1072"/>
                    <a:pt x="669" y="1070"/>
                  </a:cubicBezTo>
                  <a:cubicBezTo>
                    <a:pt x="785" y="1059"/>
                    <a:pt x="837" y="1038"/>
                    <a:pt x="851" y="1024"/>
                  </a:cubicBezTo>
                  <a:cubicBezTo>
                    <a:pt x="869" y="811"/>
                    <a:pt x="1488" y="790"/>
                    <a:pt x="1495" y="790"/>
                  </a:cubicBezTo>
                  <a:cubicBezTo>
                    <a:pt x="1537" y="786"/>
                    <a:pt x="1677" y="674"/>
                    <a:pt x="1754" y="615"/>
                  </a:cubicBezTo>
                  <a:cubicBezTo>
                    <a:pt x="1888" y="508"/>
                    <a:pt x="1949" y="464"/>
                    <a:pt x="1996" y="464"/>
                  </a:cubicBezTo>
                  <a:cubicBezTo>
                    <a:pt x="2005" y="464"/>
                    <a:pt x="2013" y="465"/>
                    <a:pt x="2021" y="468"/>
                  </a:cubicBezTo>
                  <a:cubicBezTo>
                    <a:pt x="2031" y="471"/>
                    <a:pt x="2066" y="478"/>
                    <a:pt x="2094" y="485"/>
                  </a:cubicBezTo>
                  <a:cubicBezTo>
                    <a:pt x="2283" y="527"/>
                    <a:pt x="2476" y="573"/>
                    <a:pt x="2553" y="646"/>
                  </a:cubicBezTo>
                  <a:lnTo>
                    <a:pt x="2556" y="650"/>
                  </a:lnTo>
                  <a:lnTo>
                    <a:pt x="2563" y="657"/>
                  </a:lnTo>
                  <a:lnTo>
                    <a:pt x="2574" y="660"/>
                  </a:lnTo>
                  <a:lnTo>
                    <a:pt x="2577" y="660"/>
                  </a:lnTo>
                  <a:lnTo>
                    <a:pt x="2591" y="667"/>
                  </a:lnTo>
                  <a:lnTo>
                    <a:pt x="2609" y="674"/>
                  </a:lnTo>
                  <a:lnTo>
                    <a:pt x="2616" y="678"/>
                  </a:lnTo>
                  <a:lnTo>
                    <a:pt x="2637" y="685"/>
                  </a:lnTo>
                  <a:lnTo>
                    <a:pt x="2644" y="688"/>
                  </a:lnTo>
                  <a:lnTo>
                    <a:pt x="2675" y="699"/>
                  </a:lnTo>
                  <a:lnTo>
                    <a:pt x="2679" y="699"/>
                  </a:lnTo>
                  <a:lnTo>
                    <a:pt x="2679" y="695"/>
                  </a:lnTo>
                  <a:cubicBezTo>
                    <a:pt x="2675" y="685"/>
                    <a:pt x="2672" y="674"/>
                    <a:pt x="2668" y="664"/>
                  </a:cubicBezTo>
                  <a:lnTo>
                    <a:pt x="2668" y="653"/>
                  </a:lnTo>
                  <a:cubicBezTo>
                    <a:pt x="2665" y="643"/>
                    <a:pt x="2665" y="632"/>
                    <a:pt x="2665" y="618"/>
                  </a:cubicBezTo>
                  <a:cubicBezTo>
                    <a:pt x="2665" y="611"/>
                    <a:pt x="2665" y="604"/>
                    <a:pt x="2665" y="597"/>
                  </a:cubicBezTo>
                  <a:lnTo>
                    <a:pt x="2665" y="590"/>
                  </a:lnTo>
                  <a:cubicBezTo>
                    <a:pt x="2665" y="587"/>
                    <a:pt x="2668" y="580"/>
                    <a:pt x="2668" y="573"/>
                  </a:cubicBezTo>
                  <a:lnTo>
                    <a:pt x="2668" y="562"/>
                  </a:lnTo>
                  <a:cubicBezTo>
                    <a:pt x="2672" y="555"/>
                    <a:pt x="2675" y="548"/>
                    <a:pt x="2679" y="538"/>
                  </a:cubicBezTo>
                  <a:cubicBezTo>
                    <a:pt x="2682" y="531"/>
                    <a:pt x="2686" y="520"/>
                    <a:pt x="2689" y="510"/>
                  </a:cubicBezTo>
                  <a:lnTo>
                    <a:pt x="2693" y="503"/>
                  </a:lnTo>
                  <a:lnTo>
                    <a:pt x="2703" y="478"/>
                  </a:lnTo>
                  <a:lnTo>
                    <a:pt x="2707" y="471"/>
                  </a:lnTo>
                  <a:lnTo>
                    <a:pt x="2724" y="443"/>
                  </a:lnTo>
                  <a:lnTo>
                    <a:pt x="2724" y="440"/>
                  </a:lnTo>
                  <a:lnTo>
                    <a:pt x="2742" y="412"/>
                  </a:lnTo>
                  <a:lnTo>
                    <a:pt x="2745" y="401"/>
                  </a:lnTo>
                  <a:lnTo>
                    <a:pt x="2759" y="380"/>
                  </a:lnTo>
                  <a:lnTo>
                    <a:pt x="2766" y="370"/>
                  </a:lnTo>
                  <a:lnTo>
                    <a:pt x="2784" y="345"/>
                  </a:lnTo>
                  <a:lnTo>
                    <a:pt x="2784" y="342"/>
                  </a:lnTo>
                  <a:lnTo>
                    <a:pt x="2805" y="314"/>
                  </a:lnTo>
                  <a:lnTo>
                    <a:pt x="2808" y="303"/>
                  </a:lnTo>
                  <a:lnTo>
                    <a:pt x="2826" y="286"/>
                  </a:lnTo>
                  <a:lnTo>
                    <a:pt x="2829" y="275"/>
                  </a:lnTo>
                  <a:lnTo>
                    <a:pt x="2847" y="258"/>
                  </a:lnTo>
                  <a:lnTo>
                    <a:pt x="2850" y="251"/>
                  </a:lnTo>
                  <a:lnTo>
                    <a:pt x="2833" y="247"/>
                  </a:lnTo>
                  <a:lnTo>
                    <a:pt x="2826" y="247"/>
                  </a:lnTo>
                  <a:lnTo>
                    <a:pt x="2798" y="244"/>
                  </a:lnTo>
                  <a:lnTo>
                    <a:pt x="2791" y="244"/>
                  </a:lnTo>
                  <a:lnTo>
                    <a:pt x="2735" y="230"/>
                  </a:lnTo>
                  <a:lnTo>
                    <a:pt x="2728" y="230"/>
                  </a:lnTo>
                  <a:lnTo>
                    <a:pt x="2714" y="226"/>
                  </a:lnTo>
                  <a:lnTo>
                    <a:pt x="2707" y="226"/>
                  </a:lnTo>
                  <a:lnTo>
                    <a:pt x="2693" y="223"/>
                  </a:lnTo>
                  <a:lnTo>
                    <a:pt x="2686" y="219"/>
                  </a:lnTo>
                  <a:lnTo>
                    <a:pt x="2675" y="216"/>
                  </a:lnTo>
                  <a:lnTo>
                    <a:pt x="2672" y="216"/>
                  </a:lnTo>
                  <a:lnTo>
                    <a:pt x="2661" y="212"/>
                  </a:lnTo>
                  <a:lnTo>
                    <a:pt x="2658" y="212"/>
                  </a:lnTo>
                  <a:lnTo>
                    <a:pt x="2647" y="205"/>
                  </a:lnTo>
                  <a:lnTo>
                    <a:pt x="2640" y="205"/>
                  </a:lnTo>
                  <a:lnTo>
                    <a:pt x="2637" y="202"/>
                  </a:lnTo>
                  <a:lnTo>
                    <a:pt x="2623" y="202"/>
                  </a:lnTo>
                  <a:lnTo>
                    <a:pt x="2619" y="198"/>
                  </a:lnTo>
                  <a:lnTo>
                    <a:pt x="2616" y="198"/>
                  </a:lnTo>
                  <a:lnTo>
                    <a:pt x="2612" y="195"/>
                  </a:lnTo>
                  <a:lnTo>
                    <a:pt x="2609" y="191"/>
                  </a:lnTo>
                  <a:cubicBezTo>
                    <a:pt x="2577" y="160"/>
                    <a:pt x="2407" y="101"/>
                    <a:pt x="2249" y="101"/>
                  </a:cubicBezTo>
                  <a:cubicBezTo>
                    <a:pt x="2230" y="101"/>
                    <a:pt x="2211" y="102"/>
                    <a:pt x="2192" y="104"/>
                  </a:cubicBezTo>
                  <a:lnTo>
                    <a:pt x="2182" y="104"/>
                  </a:lnTo>
                  <a:cubicBezTo>
                    <a:pt x="2172" y="104"/>
                    <a:pt x="2163" y="104"/>
                    <a:pt x="2154" y="104"/>
                  </a:cubicBezTo>
                  <a:cubicBezTo>
                    <a:pt x="2089" y="104"/>
                    <a:pt x="2022" y="93"/>
                    <a:pt x="1961" y="72"/>
                  </a:cubicBezTo>
                  <a:cubicBezTo>
                    <a:pt x="1921" y="61"/>
                    <a:pt x="1887" y="51"/>
                    <a:pt x="1854" y="51"/>
                  </a:cubicBezTo>
                  <a:cubicBezTo>
                    <a:pt x="1835" y="51"/>
                    <a:pt x="1816" y="54"/>
                    <a:pt x="1796" y="62"/>
                  </a:cubicBezTo>
                  <a:cubicBezTo>
                    <a:pt x="1746" y="81"/>
                    <a:pt x="1686" y="89"/>
                    <a:pt x="1626" y="89"/>
                  </a:cubicBezTo>
                  <a:cubicBezTo>
                    <a:pt x="1489" y="89"/>
                    <a:pt x="1344" y="48"/>
                    <a:pt x="1271" y="2"/>
                  </a:cubicBezTo>
                  <a:cubicBezTo>
                    <a:pt x="1269" y="1"/>
                    <a:pt x="1266" y="0"/>
                    <a:pt x="1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55"/>
            <p:cNvSpPr/>
            <p:nvPr/>
          </p:nvSpPr>
          <p:spPr>
            <a:xfrm>
              <a:off x="6027086" y="2487814"/>
              <a:ext cx="105" cy="26"/>
            </a:xfrm>
            <a:custGeom>
              <a:avLst/>
              <a:gdLst/>
              <a:ahLst/>
              <a:cxnLst/>
              <a:rect l="l" t="t" r="r" b="b"/>
              <a:pathLst>
                <a:path w="4" h="1" extrusionOk="0">
                  <a:moveTo>
                    <a:pt x="0"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55"/>
            <p:cNvSpPr/>
            <p:nvPr/>
          </p:nvSpPr>
          <p:spPr>
            <a:xfrm>
              <a:off x="6022586" y="2486427"/>
              <a:ext cx="131" cy="26"/>
            </a:xfrm>
            <a:custGeom>
              <a:avLst/>
              <a:gdLst/>
              <a:ahLst/>
              <a:cxnLst/>
              <a:rect l="l" t="t" r="r" b="b"/>
              <a:pathLst>
                <a:path w="5" h="1" extrusionOk="0">
                  <a:moveTo>
                    <a:pt x="1"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55"/>
            <p:cNvSpPr/>
            <p:nvPr/>
          </p:nvSpPr>
          <p:spPr>
            <a:xfrm>
              <a:off x="6005264" y="2482947"/>
              <a:ext cx="5809" cy="942"/>
            </a:xfrm>
            <a:custGeom>
              <a:avLst/>
              <a:gdLst/>
              <a:ahLst/>
              <a:cxnLst/>
              <a:rect l="l" t="t" r="r" b="b"/>
              <a:pathLst>
                <a:path w="222" h="36" extrusionOk="0">
                  <a:moveTo>
                    <a:pt x="222" y="32"/>
                  </a:moveTo>
                  <a:cubicBezTo>
                    <a:pt x="145" y="36"/>
                    <a:pt x="71" y="25"/>
                    <a:pt x="1" y="1"/>
                  </a:cubicBezTo>
                  <a:cubicBezTo>
                    <a:pt x="71" y="25"/>
                    <a:pt x="145" y="36"/>
                    <a:pt x="222" y="3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55"/>
            <p:cNvSpPr/>
            <p:nvPr/>
          </p:nvSpPr>
          <p:spPr>
            <a:xfrm>
              <a:off x="6027897" y="2487997"/>
              <a:ext cx="209" cy="26"/>
            </a:xfrm>
            <a:custGeom>
              <a:avLst/>
              <a:gdLst/>
              <a:ahLst/>
              <a:cxnLst/>
              <a:rect l="l" t="t" r="r" b="b"/>
              <a:pathLst>
                <a:path w="8" h="1" extrusionOk="0">
                  <a:moveTo>
                    <a:pt x="1" y="0"/>
                  </a:moveTo>
                  <a:lnTo>
                    <a:pt x="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55"/>
            <p:cNvSpPr/>
            <p:nvPr/>
          </p:nvSpPr>
          <p:spPr>
            <a:xfrm>
              <a:off x="6023502" y="2486793"/>
              <a:ext cx="131" cy="26"/>
            </a:xfrm>
            <a:custGeom>
              <a:avLst/>
              <a:gdLst/>
              <a:ahLst/>
              <a:cxnLst/>
              <a:rect l="l" t="t" r="r" b="b"/>
              <a:pathLst>
                <a:path w="5" h="1" extrusionOk="0">
                  <a:moveTo>
                    <a:pt x="1"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55"/>
            <p:cNvSpPr/>
            <p:nvPr/>
          </p:nvSpPr>
          <p:spPr>
            <a:xfrm>
              <a:off x="6022874" y="2486532"/>
              <a:ext cx="105" cy="26"/>
            </a:xfrm>
            <a:custGeom>
              <a:avLst/>
              <a:gdLst/>
              <a:ahLst/>
              <a:cxnLst/>
              <a:rect l="l" t="t" r="r" b="b"/>
              <a:pathLst>
                <a:path w="4" h="1" extrusionOk="0">
                  <a:moveTo>
                    <a:pt x="0"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55"/>
            <p:cNvSpPr/>
            <p:nvPr/>
          </p:nvSpPr>
          <p:spPr>
            <a:xfrm>
              <a:off x="6023057" y="2486610"/>
              <a:ext cx="105" cy="26"/>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55"/>
            <p:cNvSpPr/>
            <p:nvPr/>
          </p:nvSpPr>
          <p:spPr>
            <a:xfrm>
              <a:off x="6022507" y="2486244"/>
              <a:ext cx="26" cy="26"/>
            </a:xfrm>
            <a:custGeom>
              <a:avLst/>
              <a:gdLst/>
              <a:ahLst/>
              <a:cxnLst/>
              <a:rect l="l" t="t" r="r" b="b"/>
              <a:pathLst>
                <a:path w="1" h="1" extrusionOk="0">
                  <a:moveTo>
                    <a:pt x="0"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55"/>
            <p:cNvSpPr/>
            <p:nvPr/>
          </p:nvSpPr>
          <p:spPr>
            <a:xfrm>
              <a:off x="6023789" y="2486977"/>
              <a:ext cx="209" cy="131"/>
            </a:xfrm>
            <a:custGeom>
              <a:avLst/>
              <a:gdLst/>
              <a:ahLst/>
              <a:cxnLst/>
              <a:rect l="l" t="t" r="r" b="b"/>
              <a:pathLst>
                <a:path w="8" h="5" extrusionOk="0">
                  <a:moveTo>
                    <a:pt x="0" y="1"/>
                  </a:moveTo>
                  <a:lnTo>
                    <a:pt x="7"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55"/>
            <p:cNvSpPr/>
            <p:nvPr/>
          </p:nvSpPr>
          <p:spPr>
            <a:xfrm>
              <a:off x="5977242" y="2481115"/>
              <a:ext cx="680" cy="497"/>
            </a:xfrm>
            <a:custGeom>
              <a:avLst/>
              <a:gdLst/>
              <a:ahLst/>
              <a:cxnLst/>
              <a:rect l="l" t="t" r="r" b="b"/>
              <a:pathLst>
                <a:path w="26" h="19" extrusionOk="0">
                  <a:moveTo>
                    <a:pt x="25" y="18"/>
                  </a:moveTo>
                  <a:cubicBezTo>
                    <a:pt x="18" y="11"/>
                    <a:pt x="8" y="8"/>
                    <a:pt x="1" y="1"/>
                  </a:cubicBezTo>
                  <a:lnTo>
                    <a:pt x="1" y="1"/>
                  </a:lnTo>
                  <a:cubicBezTo>
                    <a:pt x="8" y="8"/>
                    <a:pt x="18" y="11"/>
                    <a:pt x="25" y="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55"/>
            <p:cNvSpPr/>
            <p:nvPr/>
          </p:nvSpPr>
          <p:spPr>
            <a:xfrm>
              <a:off x="6022324" y="2486165"/>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55"/>
            <p:cNvSpPr/>
            <p:nvPr/>
          </p:nvSpPr>
          <p:spPr>
            <a:xfrm>
              <a:off x="6024234" y="2487081"/>
              <a:ext cx="209" cy="105"/>
            </a:xfrm>
            <a:custGeom>
              <a:avLst/>
              <a:gdLst/>
              <a:ahLst/>
              <a:cxnLst/>
              <a:rect l="l" t="t" r="r" b="b"/>
              <a:pathLst>
                <a:path w="8" h="4" extrusionOk="0">
                  <a:moveTo>
                    <a:pt x="1" y="0"/>
                  </a:moveTo>
                  <a:lnTo>
                    <a:pt x="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55"/>
            <p:cNvSpPr/>
            <p:nvPr/>
          </p:nvSpPr>
          <p:spPr>
            <a:xfrm>
              <a:off x="6024784" y="2487264"/>
              <a:ext cx="209" cy="105"/>
            </a:xfrm>
            <a:custGeom>
              <a:avLst/>
              <a:gdLst/>
              <a:ahLst/>
              <a:cxnLst/>
              <a:rect l="l" t="t" r="r" b="b"/>
              <a:pathLst>
                <a:path w="8" h="4" extrusionOk="0">
                  <a:moveTo>
                    <a:pt x="1" y="0"/>
                  </a:moveTo>
                  <a:lnTo>
                    <a:pt x="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55"/>
            <p:cNvSpPr/>
            <p:nvPr/>
          </p:nvSpPr>
          <p:spPr>
            <a:xfrm>
              <a:off x="6000869" y="2482397"/>
              <a:ext cx="4422" cy="576"/>
            </a:xfrm>
            <a:custGeom>
              <a:avLst/>
              <a:gdLst/>
              <a:ahLst/>
              <a:cxnLst/>
              <a:rect l="l" t="t" r="r" b="b"/>
              <a:pathLst>
                <a:path w="169" h="22" extrusionOk="0">
                  <a:moveTo>
                    <a:pt x="58" y="1"/>
                  </a:moveTo>
                  <a:cubicBezTo>
                    <a:pt x="40" y="1"/>
                    <a:pt x="21" y="4"/>
                    <a:pt x="1" y="11"/>
                  </a:cubicBezTo>
                  <a:cubicBezTo>
                    <a:pt x="22" y="4"/>
                    <a:pt x="41" y="1"/>
                    <a:pt x="60" y="1"/>
                  </a:cubicBezTo>
                  <a:lnTo>
                    <a:pt x="60" y="1"/>
                  </a:lnTo>
                  <a:cubicBezTo>
                    <a:pt x="93" y="1"/>
                    <a:pt x="127" y="10"/>
                    <a:pt x="169" y="22"/>
                  </a:cubicBezTo>
                  <a:cubicBezTo>
                    <a:pt x="129" y="10"/>
                    <a:pt x="95" y="1"/>
                    <a:pt x="61" y="1"/>
                  </a:cubicBezTo>
                  <a:cubicBezTo>
                    <a:pt x="60" y="1"/>
                    <a:pt x="60" y="1"/>
                    <a:pt x="60" y="1"/>
                  </a:cubicBezTo>
                  <a:lnTo>
                    <a:pt x="60" y="1"/>
                  </a:lnTo>
                  <a:cubicBezTo>
                    <a:pt x="59" y="1"/>
                    <a:pt x="59" y="1"/>
                    <a:pt x="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55"/>
            <p:cNvSpPr/>
            <p:nvPr/>
          </p:nvSpPr>
          <p:spPr>
            <a:xfrm>
              <a:off x="6025333" y="2487448"/>
              <a:ext cx="209" cy="26"/>
            </a:xfrm>
            <a:custGeom>
              <a:avLst/>
              <a:gdLst/>
              <a:ahLst/>
              <a:cxnLst/>
              <a:rect l="l" t="t" r="r" b="b"/>
              <a:pathLst>
                <a:path w="8" h="1" extrusionOk="0">
                  <a:moveTo>
                    <a:pt x="1" y="0"/>
                  </a:moveTo>
                  <a:lnTo>
                    <a:pt x="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55"/>
            <p:cNvSpPr/>
            <p:nvPr/>
          </p:nvSpPr>
          <p:spPr>
            <a:xfrm>
              <a:off x="5953536" y="2497155"/>
              <a:ext cx="4134" cy="8085"/>
            </a:xfrm>
            <a:custGeom>
              <a:avLst/>
              <a:gdLst/>
              <a:ahLst/>
              <a:cxnLst/>
              <a:rect l="l" t="t" r="r" b="b"/>
              <a:pathLst>
                <a:path w="158" h="309" extrusionOk="0">
                  <a:moveTo>
                    <a:pt x="0" y="0"/>
                  </a:moveTo>
                  <a:lnTo>
                    <a:pt x="0" y="0"/>
                  </a:lnTo>
                  <a:cubicBezTo>
                    <a:pt x="9" y="24"/>
                    <a:pt x="19" y="48"/>
                    <a:pt x="29" y="71"/>
                  </a:cubicBezTo>
                  <a:lnTo>
                    <a:pt x="29" y="71"/>
                  </a:lnTo>
                  <a:cubicBezTo>
                    <a:pt x="19" y="48"/>
                    <a:pt x="9" y="24"/>
                    <a:pt x="0" y="0"/>
                  </a:cubicBezTo>
                  <a:close/>
                  <a:moveTo>
                    <a:pt x="29" y="71"/>
                  </a:moveTo>
                  <a:cubicBezTo>
                    <a:pt x="61" y="144"/>
                    <a:pt x="97" y="214"/>
                    <a:pt x="137" y="280"/>
                  </a:cubicBezTo>
                  <a:lnTo>
                    <a:pt x="158" y="308"/>
                  </a:lnTo>
                  <a:cubicBezTo>
                    <a:pt x="108" y="232"/>
                    <a:pt x="66" y="153"/>
                    <a:pt x="29" y="7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55"/>
            <p:cNvSpPr/>
            <p:nvPr/>
          </p:nvSpPr>
          <p:spPr>
            <a:xfrm>
              <a:off x="6020571" y="2498437"/>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55"/>
            <p:cNvSpPr/>
            <p:nvPr/>
          </p:nvSpPr>
          <p:spPr>
            <a:xfrm>
              <a:off x="6020388" y="249833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55"/>
            <p:cNvSpPr/>
            <p:nvPr/>
          </p:nvSpPr>
          <p:spPr>
            <a:xfrm>
              <a:off x="6023789" y="2499798"/>
              <a:ext cx="105" cy="26"/>
            </a:xfrm>
            <a:custGeom>
              <a:avLst/>
              <a:gdLst/>
              <a:ahLst/>
              <a:cxnLst/>
              <a:rect l="l" t="t" r="r" b="b"/>
              <a:pathLst>
                <a:path w="4" h="1" extrusionOk="0">
                  <a:moveTo>
                    <a:pt x="4"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55"/>
            <p:cNvSpPr/>
            <p:nvPr/>
          </p:nvSpPr>
          <p:spPr>
            <a:xfrm>
              <a:off x="6022769" y="2499432"/>
              <a:ext cx="209" cy="131"/>
            </a:xfrm>
            <a:custGeom>
              <a:avLst/>
              <a:gdLst/>
              <a:ahLst/>
              <a:cxnLst/>
              <a:rect l="l" t="t" r="r" b="b"/>
              <a:pathLst>
                <a:path w="8" h="5" extrusionOk="0">
                  <a:moveTo>
                    <a:pt x="1" y="1"/>
                  </a:moveTo>
                  <a:lnTo>
                    <a:pt x="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55"/>
            <p:cNvSpPr/>
            <p:nvPr/>
          </p:nvSpPr>
          <p:spPr>
            <a:xfrm>
              <a:off x="6020754" y="2498621"/>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55"/>
            <p:cNvSpPr/>
            <p:nvPr/>
          </p:nvSpPr>
          <p:spPr>
            <a:xfrm>
              <a:off x="5957644" y="2505215"/>
              <a:ext cx="1230" cy="1491"/>
            </a:xfrm>
            <a:custGeom>
              <a:avLst/>
              <a:gdLst/>
              <a:ahLst/>
              <a:cxnLst/>
              <a:rect l="l" t="t" r="r" b="b"/>
              <a:pathLst>
                <a:path w="47" h="57" extrusionOk="0">
                  <a:moveTo>
                    <a:pt x="1" y="0"/>
                  </a:moveTo>
                  <a:cubicBezTo>
                    <a:pt x="6" y="8"/>
                    <a:pt x="11" y="16"/>
                    <a:pt x="17" y="23"/>
                  </a:cubicBezTo>
                  <a:lnTo>
                    <a:pt x="17" y="23"/>
                  </a:lnTo>
                  <a:lnTo>
                    <a:pt x="1" y="0"/>
                  </a:lnTo>
                  <a:close/>
                  <a:moveTo>
                    <a:pt x="17" y="23"/>
                  </a:moveTo>
                  <a:lnTo>
                    <a:pt x="18" y="25"/>
                  </a:lnTo>
                  <a:cubicBezTo>
                    <a:pt x="18" y="25"/>
                    <a:pt x="18" y="25"/>
                    <a:pt x="19" y="25"/>
                  </a:cubicBezTo>
                  <a:lnTo>
                    <a:pt x="19" y="25"/>
                  </a:lnTo>
                  <a:cubicBezTo>
                    <a:pt x="18" y="25"/>
                    <a:pt x="17" y="24"/>
                    <a:pt x="17" y="23"/>
                  </a:cubicBezTo>
                  <a:close/>
                  <a:moveTo>
                    <a:pt x="19" y="25"/>
                  </a:moveTo>
                  <a:lnTo>
                    <a:pt x="19" y="25"/>
                  </a:lnTo>
                  <a:cubicBezTo>
                    <a:pt x="27" y="36"/>
                    <a:pt x="36" y="46"/>
                    <a:pt x="46" y="56"/>
                  </a:cubicBezTo>
                  <a:cubicBezTo>
                    <a:pt x="36" y="46"/>
                    <a:pt x="29" y="36"/>
                    <a:pt x="19" y="2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55"/>
            <p:cNvSpPr/>
            <p:nvPr/>
          </p:nvSpPr>
          <p:spPr>
            <a:xfrm>
              <a:off x="6021042" y="2498699"/>
              <a:ext cx="105" cy="26"/>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55"/>
            <p:cNvSpPr/>
            <p:nvPr/>
          </p:nvSpPr>
          <p:spPr>
            <a:xfrm>
              <a:off x="6021592" y="2498987"/>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55"/>
            <p:cNvSpPr/>
            <p:nvPr/>
          </p:nvSpPr>
          <p:spPr>
            <a:xfrm>
              <a:off x="6022036" y="2499249"/>
              <a:ext cx="209" cy="26"/>
            </a:xfrm>
            <a:custGeom>
              <a:avLst/>
              <a:gdLst/>
              <a:ahLst/>
              <a:cxnLst/>
              <a:rect l="l" t="t" r="r" b="b"/>
              <a:pathLst>
                <a:path w="8" h="1" extrusionOk="0">
                  <a:moveTo>
                    <a:pt x="1" y="1"/>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55"/>
            <p:cNvSpPr/>
            <p:nvPr/>
          </p:nvSpPr>
          <p:spPr>
            <a:xfrm>
              <a:off x="5957199" y="2504482"/>
              <a:ext cx="1020" cy="1387"/>
            </a:xfrm>
            <a:custGeom>
              <a:avLst/>
              <a:gdLst/>
              <a:ahLst/>
              <a:cxnLst/>
              <a:rect l="l" t="t" r="r" b="b"/>
              <a:pathLst>
                <a:path w="39" h="53" extrusionOk="0">
                  <a:moveTo>
                    <a:pt x="0" y="0"/>
                  </a:moveTo>
                  <a:lnTo>
                    <a:pt x="0" y="0"/>
                  </a:lnTo>
                  <a:cubicBezTo>
                    <a:pt x="14" y="21"/>
                    <a:pt x="25" y="35"/>
                    <a:pt x="39" y="53"/>
                  </a:cubicBezTo>
                  <a:lnTo>
                    <a:pt x="21" y="2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55"/>
            <p:cNvSpPr/>
            <p:nvPr/>
          </p:nvSpPr>
          <p:spPr>
            <a:xfrm>
              <a:off x="5955446" y="2494486"/>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55"/>
            <p:cNvSpPr/>
            <p:nvPr/>
          </p:nvSpPr>
          <p:spPr>
            <a:xfrm>
              <a:off x="5955184" y="2494774"/>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55"/>
            <p:cNvSpPr/>
            <p:nvPr/>
          </p:nvSpPr>
          <p:spPr>
            <a:xfrm>
              <a:off x="5954818" y="2495140"/>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55"/>
            <p:cNvSpPr/>
            <p:nvPr/>
          </p:nvSpPr>
          <p:spPr>
            <a:xfrm>
              <a:off x="5955629" y="249430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55"/>
            <p:cNvSpPr/>
            <p:nvPr/>
          </p:nvSpPr>
          <p:spPr>
            <a:xfrm>
              <a:off x="5953981" y="2496318"/>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55"/>
            <p:cNvSpPr/>
            <p:nvPr/>
          </p:nvSpPr>
          <p:spPr>
            <a:xfrm>
              <a:off x="5954452" y="2495585"/>
              <a:ext cx="26" cy="131"/>
            </a:xfrm>
            <a:custGeom>
              <a:avLst/>
              <a:gdLst/>
              <a:ahLst/>
              <a:cxnLst/>
              <a:rect l="l" t="t" r="r" b="b"/>
              <a:pathLst>
                <a:path w="1" h="5" extrusionOk="0">
                  <a:moveTo>
                    <a:pt x="0"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55"/>
            <p:cNvSpPr/>
            <p:nvPr/>
          </p:nvSpPr>
          <p:spPr>
            <a:xfrm>
              <a:off x="5971668" y="2484883"/>
              <a:ext cx="654" cy="654"/>
            </a:xfrm>
            <a:custGeom>
              <a:avLst/>
              <a:gdLst/>
              <a:ahLst/>
              <a:cxnLst/>
              <a:rect l="l" t="t" r="r" b="b"/>
              <a:pathLst>
                <a:path w="25" h="25" extrusionOk="0">
                  <a:moveTo>
                    <a:pt x="25" y="0"/>
                  </a:moveTo>
                  <a:cubicBezTo>
                    <a:pt x="14" y="7"/>
                    <a:pt x="7" y="14"/>
                    <a:pt x="0" y="25"/>
                  </a:cubicBezTo>
                  <a:cubicBezTo>
                    <a:pt x="7" y="14"/>
                    <a:pt x="18" y="7"/>
                    <a:pt x="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55"/>
            <p:cNvSpPr/>
            <p:nvPr/>
          </p:nvSpPr>
          <p:spPr>
            <a:xfrm>
              <a:off x="5955812" y="249430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55"/>
            <p:cNvSpPr/>
            <p:nvPr/>
          </p:nvSpPr>
          <p:spPr>
            <a:xfrm>
              <a:off x="5976692" y="2481115"/>
              <a:ext cx="576" cy="314"/>
            </a:xfrm>
            <a:custGeom>
              <a:avLst/>
              <a:gdLst/>
              <a:ahLst/>
              <a:cxnLst/>
              <a:rect l="l" t="t" r="r" b="b"/>
              <a:pathLst>
                <a:path w="22" h="12" extrusionOk="0">
                  <a:moveTo>
                    <a:pt x="22" y="1"/>
                  </a:moveTo>
                  <a:lnTo>
                    <a:pt x="1" y="11"/>
                  </a:lnTo>
                  <a:lnTo>
                    <a:pt x="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55"/>
            <p:cNvSpPr/>
            <p:nvPr/>
          </p:nvSpPr>
          <p:spPr>
            <a:xfrm>
              <a:off x="5975515" y="2481586"/>
              <a:ext cx="942" cy="654"/>
            </a:xfrm>
            <a:custGeom>
              <a:avLst/>
              <a:gdLst/>
              <a:ahLst/>
              <a:cxnLst/>
              <a:rect l="l" t="t" r="r" b="b"/>
              <a:pathLst>
                <a:path w="36" h="25" extrusionOk="0">
                  <a:moveTo>
                    <a:pt x="0" y="25"/>
                  </a:moveTo>
                  <a:lnTo>
                    <a:pt x="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55"/>
            <p:cNvSpPr/>
            <p:nvPr/>
          </p:nvSpPr>
          <p:spPr>
            <a:xfrm>
              <a:off x="5953536" y="2497155"/>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55"/>
            <p:cNvSpPr/>
            <p:nvPr/>
          </p:nvSpPr>
          <p:spPr>
            <a:xfrm>
              <a:off x="5974494" y="2482397"/>
              <a:ext cx="680" cy="576"/>
            </a:xfrm>
            <a:custGeom>
              <a:avLst/>
              <a:gdLst/>
              <a:ahLst/>
              <a:cxnLst/>
              <a:rect l="l" t="t" r="r" b="b"/>
              <a:pathLst>
                <a:path w="26" h="22" extrusionOk="0">
                  <a:moveTo>
                    <a:pt x="1" y="22"/>
                  </a:moveTo>
                  <a:lnTo>
                    <a:pt x="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55"/>
            <p:cNvSpPr/>
            <p:nvPr/>
          </p:nvSpPr>
          <p:spPr>
            <a:xfrm>
              <a:off x="5970648" y="2485799"/>
              <a:ext cx="759" cy="942"/>
            </a:xfrm>
            <a:custGeom>
              <a:avLst/>
              <a:gdLst/>
              <a:ahLst/>
              <a:cxnLst/>
              <a:rect l="l" t="t" r="r" b="b"/>
              <a:pathLst>
                <a:path w="29" h="36" extrusionOk="0">
                  <a:moveTo>
                    <a:pt x="1" y="35"/>
                  </a:moveTo>
                  <a:cubicBezTo>
                    <a:pt x="11" y="25"/>
                    <a:pt x="22" y="11"/>
                    <a:pt x="29" y="0"/>
                  </a:cubicBezTo>
                  <a:cubicBezTo>
                    <a:pt x="22" y="11"/>
                    <a:pt x="11" y="25"/>
                    <a:pt x="1" y="3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55"/>
            <p:cNvSpPr/>
            <p:nvPr/>
          </p:nvSpPr>
          <p:spPr>
            <a:xfrm>
              <a:off x="5973500" y="2483235"/>
              <a:ext cx="654" cy="471"/>
            </a:xfrm>
            <a:custGeom>
              <a:avLst/>
              <a:gdLst/>
              <a:ahLst/>
              <a:cxnLst/>
              <a:rect l="l" t="t" r="r" b="b"/>
              <a:pathLst>
                <a:path w="25" h="18" extrusionOk="0">
                  <a:moveTo>
                    <a:pt x="0" y="18"/>
                  </a:moveTo>
                  <a:lnTo>
                    <a:pt x="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55"/>
            <p:cNvSpPr/>
            <p:nvPr/>
          </p:nvSpPr>
          <p:spPr>
            <a:xfrm>
              <a:off x="5972584" y="2484046"/>
              <a:ext cx="654" cy="497"/>
            </a:xfrm>
            <a:custGeom>
              <a:avLst/>
              <a:gdLst/>
              <a:ahLst/>
              <a:cxnLst/>
              <a:rect l="l" t="t" r="r" b="b"/>
              <a:pathLst>
                <a:path w="25" h="19" extrusionOk="0">
                  <a:moveTo>
                    <a:pt x="0" y="18"/>
                  </a:moveTo>
                  <a:lnTo>
                    <a:pt x="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55"/>
            <p:cNvSpPr/>
            <p:nvPr/>
          </p:nvSpPr>
          <p:spPr>
            <a:xfrm>
              <a:off x="5953536" y="2497234"/>
              <a:ext cx="26" cy="26"/>
            </a:xfrm>
            <a:custGeom>
              <a:avLst/>
              <a:gdLst/>
              <a:ahLst/>
              <a:cxnLst/>
              <a:rect l="l" t="t" r="r" b="b"/>
              <a:pathLst>
                <a:path w="1" h="1" extrusionOk="0">
                  <a:moveTo>
                    <a:pt x="0"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55"/>
            <p:cNvSpPr/>
            <p:nvPr/>
          </p:nvSpPr>
          <p:spPr>
            <a:xfrm>
              <a:off x="5576417" y="2615036"/>
              <a:ext cx="44062" cy="83995"/>
            </a:xfrm>
            <a:custGeom>
              <a:avLst/>
              <a:gdLst/>
              <a:ahLst/>
              <a:cxnLst/>
              <a:rect l="l" t="t" r="r" b="b"/>
              <a:pathLst>
                <a:path w="1684" h="3210" extrusionOk="0">
                  <a:moveTo>
                    <a:pt x="623" y="1"/>
                  </a:moveTo>
                  <a:cubicBezTo>
                    <a:pt x="592" y="11"/>
                    <a:pt x="567" y="32"/>
                    <a:pt x="550" y="60"/>
                  </a:cubicBezTo>
                  <a:cubicBezTo>
                    <a:pt x="543" y="67"/>
                    <a:pt x="536" y="74"/>
                    <a:pt x="525" y="81"/>
                  </a:cubicBezTo>
                  <a:lnTo>
                    <a:pt x="522" y="85"/>
                  </a:lnTo>
                  <a:cubicBezTo>
                    <a:pt x="511" y="92"/>
                    <a:pt x="504" y="99"/>
                    <a:pt x="494" y="106"/>
                  </a:cubicBezTo>
                  <a:lnTo>
                    <a:pt x="490" y="106"/>
                  </a:lnTo>
                  <a:cubicBezTo>
                    <a:pt x="480" y="113"/>
                    <a:pt x="469" y="116"/>
                    <a:pt x="459" y="120"/>
                  </a:cubicBezTo>
                  <a:lnTo>
                    <a:pt x="452" y="123"/>
                  </a:lnTo>
                  <a:cubicBezTo>
                    <a:pt x="441" y="127"/>
                    <a:pt x="427" y="130"/>
                    <a:pt x="417" y="134"/>
                  </a:cubicBezTo>
                  <a:lnTo>
                    <a:pt x="413" y="134"/>
                  </a:lnTo>
                  <a:cubicBezTo>
                    <a:pt x="403" y="246"/>
                    <a:pt x="392" y="368"/>
                    <a:pt x="420" y="414"/>
                  </a:cubicBezTo>
                  <a:cubicBezTo>
                    <a:pt x="553" y="624"/>
                    <a:pt x="294" y="1552"/>
                    <a:pt x="77" y="1800"/>
                  </a:cubicBezTo>
                  <a:cubicBezTo>
                    <a:pt x="25" y="1860"/>
                    <a:pt x="0" y="1909"/>
                    <a:pt x="4" y="1944"/>
                  </a:cubicBezTo>
                  <a:cubicBezTo>
                    <a:pt x="11" y="1993"/>
                    <a:pt x="84" y="2045"/>
                    <a:pt x="168" y="2105"/>
                  </a:cubicBezTo>
                  <a:cubicBezTo>
                    <a:pt x="203" y="2129"/>
                    <a:pt x="238" y="2154"/>
                    <a:pt x="277" y="2185"/>
                  </a:cubicBezTo>
                  <a:cubicBezTo>
                    <a:pt x="476" y="2339"/>
                    <a:pt x="424" y="2749"/>
                    <a:pt x="389" y="3022"/>
                  </a:cubicBezTo>
                  <a:cubicBezTo>
                    <a:pt x="382" y="3085"/>
                    <a:pt x="375" y="3138"/>
                    <a:pt x="375" y="3166"/>
                  </a:cubicBezTo>
                  <a:cubicBezTo>
                    <a:pt x="375" y="3183"/>
                    <a:pt x="378" y="3187"/>
                    <a:pt x="382" y="3190"/>
                  </a:cubicBezTo>
                  <a:cubicBezTo>
                    <a:pt x="397" y="3206"/>
                    <a:pt x="447" y="3210"/>
                    <a:pt x="505" y="3210"/>
                  </a:cubicBezTo>
                  <a:cubicBezTo>
                    <a:pt x="536" y="3210"/>
                    <a:pt x="570" y="3209"/>
                    <a:pt x="602" y="3208"/>
                  </a:cubicBezTo>
                  <a:cubicBezTo>
                    <a:pt x="644" y="3208"/>
                    <a:pt x="686" y="3204"/>
                    <a:pt x="728" y="3204"/>
                  </a:cubicBezTo>
                  <a:cubicBezTo>
                    <a:pt x="816" y="3201"/>
                    <a:pt x="900" y="3187"/>
                    <a:pt x="984" y="3162"/>
                  </a:cubicBezTo>
                  <a:lnTo>
                    <a:pt x="1061" y="3141"/>
                  </a:lnTo>
                  <a:lnTo>
                    <a:pt x="1061" y="3138"/>
                  </a:lnTo>
                  <a:cubicBezTo>
                    <a:pt x="1054" y="3127"/>
                    <a:pt x="1050" y="3117"/>
                    <a:pt x="1047" y="3106"/>
                  </a:cubicBezTo>
                  <a:lnTo>
                    <a:pt x="1043" y="3103"/>
                  </a:lnTo>
                  <a:cubicBezTo>
                    <a:pt x="1040" y="3092"/>
                    <a:pt x="1036" y="3082"/>
                    <a:pt x="1033" y="3071"/>
                  </a:cubicBezTo>
                  <a:lnTo>
                    <a:pt x="1029" y="3064"/>
                  </a:lnTo>
                  <a:cubicBezTo>
                    <a:pt x="1029" y="3057"/>
                    <a:pt x="1026" y="3050"/>
                    <a:pt x="1026" y="3043"/>
                  </a:cubicBezTo>
                  <a:lnTo>
                    <a:pt x="1026" y="3032"/>
                  </a:lnTo>
                  <a:cubicBezTo>
                    <a:pt x="1022" y="3025"/>
                    <a:pt x="1022" y="3015"/>
                    <a:pt x="1022" y="3008"/>
                  </a:cubicBezTo>
                  <a:cubicBezTo>
                    <a:pt x="1022" y="2896"/>
                    <a:pt x="1022" y="2658"/>
                    <a:pt x="1292" y="2609"/>
                  </a:cubicBezTo>
                  <a:cubicBezTo>
                    <a:pt x="1299" y="2609"/>
                    <a:pt x="1306" y="2605"/>
                    <a:pt x="1313" y="2605"/>
                  </a:cubicBezTo>
                  <a:cubicBezTo>
                    <a:pt x="1278" y="2563"/>
                    <a:pt x="1239" y="2525"/>
                    <a:pt x="1194" y="2490"/>
                  </a:cubicBezTo>
                  <a:cubicBezTo>
                    <a:pt x="1173" y="2472"/>
                    <a:pt x="1152" y="2458"/>
                    <a:pt x="1141" y="2444"/>
                  </a:cubicBezTo>
                  <a:cubicBezTo>
                    <a:pt x="1082" y="2388"/>
                    <a:pt x="1096" y="2276"/>
                    <a:pt x="1127" y="2203"/>
                  </a:cubicBezTo>
                  <a:cubicBezTo>
                    <a:pt x="1152" y="2126"/>
                    <a:pt x="1211" y="2066"/>
                    <a:pt x="1288" y="2042"/>
                  </a:cubicBezTo>
                  <a:cubicBezTo>
                    <a:pt x="1236" y="1975"/>
                    <a:pt x="1180" y="1912"/>
                    <a:pt x="1120" y="1853"/>
                  </a:cubicBezTo>
                  <a:cubicBezTo>
                    <a:pt x="1043" y="1779"/>
                    <a:pt x="1019" y="1706"/>
                    <a:pt x="1047" y="1643"/>
                  </a:cubicBezTo>
                  <a:cubicBezTo>
                    <a:pt x="1089" y="1541"/>
                    <a:pt x="1236" y="1527"/>
                    <a:pt x="1295" y="1527"/>
                  </a:cubicBezTo>
                  <a:cubicBezTo>
                    <a:pt x="1295" y="1510"/>
                    <a:pt x="1292" y="1489"/>
                    <a:pt x="1288" y="1471"/>
                  </a:cubicBezTo>
                  <a:lnTo>
                    <a:pt x="1288" y="1457"/>
                  </a:lnTo>
                  <a:cubicBezTo>
                    <a:pt x="1281" y="1373"/>
                    <a:pt x="1271" y="1261"/>
                    <a:pt x="1358" y="1170"/>
                  </a:cubicBezTo>
                  <a:cubicBezTo>
                    <a:pt x="1418" y="1111"/>
                    <a:pt x="1386" y="1006"/>
                    <a:pt x="1341" y="876"/>
                  </a:cubicBezTo>
                  <a:cubicBezTo>
                    <a:pt x="1320" y="823"/>
                    <a:pt x="1302" y="764"/>
                    <a:pt x="1299" y="708"/>
                  </a:cubicBezTo>
                  <a:cubicBezTo>
                    <a:pt x="1299" y="599"/>
                    <a:pt x="1390" y="543"/>
                    <a:pt x="1484" y="484"/>
                  </a:cubicBezTo>
                  <a:cubicBezTo>
                    <a:pt x="1551" y="445"/>
                    <a:pt x="1614" y="400"/>
                    <a:pt x="1673" y="344"/>
                  </a:cubicBezTo>
                  <a:lnTo>
                    <a:pt x="1684" y="330"/>
                  </a:lnTo>
                  <a:lnTo>
                    <a:pt x="1663" y="323"/>
                  </a:lnTo>
                  <a:cubicBezTo>
                    <a:pt x="1607" y="305"/>
                    <a:pt x="1516" y="274"/>
                    <a:pt x="1516" y="176"/>
                  </a:cubicBezTo>
                  <a:cubicBezTo>
                    <a:pt x="1516" y="169"/>
                    <a:pt x="1516" y="155"/>
                    <a:pt x="1488" y="141"/>
                  </a:cubicBezTo>
                  <a:cubicBezTo>
                    <a:pt x="1462" y="130"/>
                    <a:pt x="1435" y="125"/>
                    <a:pt x="1409" y="125"/>
                  </a:cubicBezTo>
                  <a:cubicBezTo>
                    <a:pt x="1364" y="125"/>
                    <a:pt x="1320" y="140"/>
                    <a:pt x="1285" y="169"/>
                  </a:cubicBezTo>
                  <a:cubicBezTo>
                    <a:pt x="1232" y="207"/>
                    <a:pt x="1192" y="226"/>
                    <a:pt x="1156" y="226"/>
                  </a:cubicBezTo>
                  <a:cubicBezTo>
                    <a:pt x="1130" y="226"/>
                    <a:pt x="1105" y="216"/>
                    <a:pt x="1078" y="197"/>
                  </a:cubicBezTo>
                  <a:cubicBezTo>
                    <a:pt x="1067" y="188"/>
                    <a:pt x="1053" y="182"/>
                    <a:pt x="1039" y="182"/>
                  </a:cubicBezTo>
                  <a:cubicBezTo>
                    <a:pt x="1035" y="182"/>
                    <a:pt x="1032" y="182"/>
                    <a:pt x="1029" y="183"/>
                  </a:cubicBezTo>
                  <a:lnTo>
                    <a:pt x="956" y="183"/>
                  </a:lnTo>
                  <a:cubicBezTo>
                    <a:pt x="923" y="185"/>
                    <a:pt x="888" y="187"/>
                    <a:pt x="854" y="187"/>
                  </a:cubicBezTo>
                  <a:cubicBezTo>
                    <a:pt x="783" y="187"/>
                    <a:pt x="714" y="178"/>
                    <a:pt x="669" y="137"/>
                  </a:cubicBezTo>
                  <a:cubicBezTo>
                    <a:pt x="644" y="109"/>
                    <a:pt x="627" y="74"/>
                    <a:pt x="630" y="36"/>
                  </a:cubicBezTo>
                  <a:cubicBezTo>
                    <a:pt x="630" y="25"/>
                    <a:pt x="627" y="11"/>
                    <a:pt x="6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55"/>
            <p:cNvSpPr/>
            <p:nvPr/>
          </p:nvSpPr>
          <p:spPr>
            <a:xfrm>
              <a:off x="5761719" y="2407012"/>
              <a:ext cx="52880" cy="44640"/>
            </a:xfrm>
            <a:custGeom>
              <a:avLst/>
              <a:gdLst/>
              <a:ahLst/>
              <a:cxnLst/>
              <a:rect l="l" t="t" r="r" b="b"/>
              <a:pathLst>
                <a:path w="2021" h="1706" extrusionOk="0">
                  <a:moveTo>
                    <a:pt x="1736" y="0"/>
                  </a:moveTo>
                  <a:cubicBezTo>
                    <a:pt x="1645" y="0"/>
                    <a:pt x="1529" y="23"/>
                    <a:pt x="1397" y="49"/>
                  </a:cubicBezTo>
                  <a:lnTo>
                    <a:pt x="1373" y="56"/>
                  </a:lnTo>
                  <a:cubicBezTo>
                    <a:pt x="1282" y="70"/>
                    <a:pt x="1205" y="130"/>
                    <a:pt x="1173" y="217"/>
                  </a:cubicBezTo>
                  <a:cubicBezTo>
                    <a:pt x="1156" y="252"/>
                    <a:pt x="1159" y="294"/>
                    <a:pt x="1184" y="326"/>
                  </a:cubicBezTo>
                  <a:cubicBezTo>
                    <a:pt x="1215" y="357"/>
                    <a:pt x="1226" y="410"/>
                    <a:pt x="1205" y="452"/>
                  </a:cubicBezTo>
                  <a:cubicBezTo>
                    <a:pt x="1172" y="508"/>
                    <a:pt x="1088" y="532"/>
                    <a:pt x="1010" y="532"/>
                  </a:cubicBezTo>
                  <a:cubicBezTo>
                    <a:pt x="995" y="532"/>
                    <a:pt x="981" y="531"/>
                    <a:pt x="966" y="529"/>
                  </a:cubicBezTo>
                  <a:cubicBezTo>
                    <a:pt x="879" y="515"/>
                    <a:pt x="823" y="469"/>
                    <a:pt x="812" y="399"/>
                  </a:cubicBezTo>
                  <a:cubicBezTo>
                    <a:pt x="812" y="399"/>
                    <a:pt x="812" y="396"/>
                    <a:pt x="812" y="392"/>
                  </a:cubicBezTo>
                  <a:cubicBezTo>
                    <a:pt x="807" y="392"/>
                    <a:pt x="802" y="391"/>
                    <a:pt x="797" y="391"/>
                  </a:cubicBezTo>
                  <a:cubicBezTo>
                    <a:pt x="783" y="391"/>
                    <a:pt x="770" y="395"/>
                    <a:pt x="756" y="403"/>
                  </a:cubicBezTo>
                  <a:cubicBezTo>
                    <a:pt x="714" y="424"/>
                    <a:pt x="690" y="466"/>
                    <a:pt x="693" y="511"/>
                  </a:cubicBezTo>
                  <a:cubicBezTo>
                    <a:pt x="704" y="624"/>
                    <a:pt x="623" y="697"/>
                    <a:pt x="557" y="764"/>
                  </a:cubicBezTo>
                  <a:cubicBezTo>
                    <a:pt x="480" y="834"/>
                    <a:pt x="434" y="883"/>
                    <a:pt x="441" y="956"/>
                  </a:cubicBezTo>
                  <a:cubicBezTo>
                    <a:pt x="455" y="1138"/>
                    <a:pt x="308" y="1324"/>
                    <a:pt x="0" y="1509"/>
                  </a:cubicBezTo>
                  <a:lnTo>
                    <a:pt x="7" y="1509"/>
                  </a:lnTo>
                  <a:lnTo>
                    <a:pt x="18" y="1516"/>
                  </a:lnTo>
                  <a:lnTo>
                    <a:pt x="49" y="1516"/>
                  </a:lnTo>
                  <a:cubicBezTo>
                    <a:pt x="189" y="1516"/>
                    <a:pt x="441" y="1446"/>
                    <a:pt x="522" y="1362"/>
                  </a:cubicBezTo>
                  <a:cubicBezTo>
                    <a:pt x="532" y="1355"/>
                    <a:pt x="543" y="1345"/>
                    <a:pt x="557" y="1334"/>
                  </a:cubicBezTo>
                  <a:lnTo>
                    <a:pt x="564" y="1331"/>
                  </a:lnTo>
                  <a:cubicBezTo>
                    <a:pt x="578" y="1324"/>
                    <a:pt x="592" y="1317"/>
                    <a:pt x="602" y="1310"/>
                  </a:cubicBezTo>
                  <a:lnTo>
                    <a:pt x="609" y="1310"/>
                  </a:lnTo>
                  <a:cubicBezTo>
                    <a:pt x="623" y="1303"/>
                    <a:pt x="634" y="1299"/>
                    <a:pt x="648" y="1296"/>
                  </a:cubicBezTo>
                  <a:lnTo>
                    <a:pt x="658" y="1296"/>
                  </a:lnTo>
                  <a:cubicBezTo>
                    <a:pt x="672" y="1296"/>
                    <a:pt x="686" y="1292"/>
                    <a:pt x="700" y="1292"/>
                  </a:cubicBezTo>
                  <a:lnTo>
                    <a:pt x="732" y="1292"/>
                  </a:lnTo>
                  <a:cubicBezTo>
                    <a:pt x="742" y="1292"/>
                    <a:pt x="753" y="1296"/>
                    <a:pt x="763" y="1299"/>
                  </a:cubicBezTo>
                  <a:cubicBezTo>
                    <a:pt x="847" y="1313"/>
                    <a:pt x="924" y="1355"/>
                    <a:pt x="984" y="1415"/>
                  </a:cubicBezTo>
                  <a:cubicBezTo>
                    <a:pt x="1026" y="1453"/>
                    <a:pt x="1075" y="1485"/>
                    <a:pt x="1128" y="1509"/>
                  </a:cubicBezTo>
                  <a:cubicBezTo>
                    <a:pt x="1219" y="1555"/>
                    <a:pt x="1306" y="1614"/>
                    <a:pt x="1380" y="1684"/>
                  </a:cubicBezTo>
                  <a:lnTo>
                    <a:pt x="1397" y="1705"/>
                  </a:lnTo>
                  <a:cubicBezTo>
                    <a:pt x="1401" y="1670"/>
                    <a:pt x="1404" y="1635"/>
                    <a:pt x="1408" y="1597"/>
                  </a:cubicBezTo>
                  <a:lnTo>
                    <a:pt x="1418" y="1593"/>
                  </a:lnTo>
                  <a:cubicBezTo>
                    <a:pt x="1418" y="1583"/>
                    <a:pt x="1422" y="1572"/>
                    <a:pt x="1422" y="1562"/>
                  </a:cubicBezTo>
                  <a:lnTo>
                    <a:pt x="1422" y="1548"/>
                  </a:lnTo>
                  <a:cubicBezTo>
                    <a:pt x="1422" y="1541"/>
                    <a:pt x="1425" y="1530"/>
                    <a:pt x="1425" y="1523"/>
                  </a:cubicBezTo>
                  <a:lnTo>
                    <a:pt x="1429" y="1506"/>
                  </a:lnTo>
                  <a:cubicBezTo>
                    <a:pt x="1429" y="1499"/>
                    <a:pt x="1432" y="1488"/>
                    <a:pt x="1436" y="1481"/>
                  </a:cubicBezTo>
                  <a:cubicBezTo>
                    <a:pt x="1436" y="1474"/>
                    <a:pt x="1436" y="1471"/>
                    <a:pt x="1439" y="1467"/>
                  </a:cubicBezTo>
                  <a:cubicBezTo>
                    <a:pt x="1443" y="1460"/>
                    <a:pt x="1443" y="1450"/>
                    <a:pt x="1446" y="1439"/>
                  </a:cubicBezTo>
                  <a:cubicBezTo>
                    <a:pt x="1446" y="1432"/>
                    <a:pt x="1446" y="1432"/>
                    <a:pt x="1450" y="1429"/>
                  </a:cubicBezTo>
                  <a:cubicBezTo>
                    <a:pt x="1453" y="1415"/>
                    <a:pt x="1457" y="1404"/>
                    <a:pt x="1460" y="1394"/>
                  </a:cubicBezTo>
                  <a:cubicBezTo>
                    <a:pt x="1471" y="1362"/>
                    <a:pt x="1474" y="1331"/>
                    <a:pt x="1467" y="1299"/>
                  </a:cubicBezTo>
                  <a:cubicBezTo>
                    <a:pt x="1467" y="1289"/>
                    <a:pt x="1464" y="1278"/>
                    <a:pt x="1460" y="1268"/>
                  </a:cubicBezTo>
                  <a:cubicBezTo>
                    <a:pt x="1453" y="1215"/>
                    <a:pt x="1446" y="1166"/>
                    <a:pt x="1478" y="1128"/>
                  </a:cubicBezTo>
                  <a:cubicBezTo>
                    <a:pt x="1499" y="1107"/>
                    <a:pt x="1527" y="1096"/>
                    <a:pt x="1555" y="1096"/>
                  </a:cubicBezTo>
                  <a:cubicBezTo>
                    <a:pt x="1712" y="1096"/>
                    <a:pt x="1796" y="1068"/>
                    <a:pt x="1796" y="1016"/>
                  </a:cubicBezTo>
                  <a:cubicBezTo>
                    <a:pt x="1796" y="897"/>
                    <a:pt x="1838" y="862"/>
                    <a:pt x="1884" y="834"/>
                  </a:cubicBezTo>
                  <a:cubicBezTo>
                    <a:pt x="1898" y="830"/>
                    <a:pt x="1908" y="820"/>
                    <a:pt x="1915" y="806"/>
                  </a:cubicBezTo>
                  <a:cubicBezTo>
                    <a:pt x="1915" y="771"/>
                    <a:pt x="1824" y="676"/>
                    <a:pt x="1796" y="645"/>
                  </a:cubicBezTo>
                  <a:cubicBezTo>
                    <a:pt x="1775" y="627"/>
                    <a:pt x="1758" y="606"/>
                    <a:pt x="1740" y="585"/>
                  </a:cubicBezTo>
                  <a:cubicBezTo>
                    <a:pt x="1726" y="564"/>
                    <a:pt x="1723" y="539"/>
                    <a:pt x="1726" y="518"/>
                  </a:cubicBezTo>
                  <a:cubicBezTo>
                    <a:pt x="1737" y="473"/>
                    <a:pt x="1772" y="455"/>
                    <a:pt x="1814" y="431"/>
                  </a:cubicBezTo>
                  <a:cubicBezTo>
                    <a:pt x="1870" y="399"/>
                    <a:pt x="1919" y="361"/>
                    <a:pt x="1964" y="315"/>
                  </a:cubicBezTo>
                  <a:cubicBezTo>
                    <a:pt x="1971" y="308"/>
                    <a:pt x="1978" y="298"/>
                    <a:pt x="1989" y="287"/>
                  </a:cubicBezTo>
                  <a:lnTo>
                    <a:pt x="1996" y="277"/>
                  </a:lnTo>
                  <a:cubicBezTo>
                    <a:pt x="2003" y="270"/>
                    <a:pt x="2006" y="263"/>
                    <a:pt x="2013" y="256"/>
                  </a:cubicBezTo>
                  <a:lnTo>
                    <a:pt x="2017" y="249"/>
                  </a:lnTo>
                  <a:lnTo>
                    <a:pt x="2017" y="245"/>
                  </a:lnTo>
                  <a:cubicBezTo>
                    <a:pt x="2017" y="242"/>
                    <a:pt x="2017" y="238"/>
                    <a:pt x="2020" y="238"/>
                  </a:cubicBezTo>
                  <a:lnTo>
                    <a:pt x="2020" y="231"/>
                  </a:lnTo>
                  <a:cubicBezTo>
                    <a:pt x="2020" y="228"/>
                    <a:pt x="2020" y="228"/>
                    <a:pt x="2020" y="224"/>
                  </a:cubicBezTo>
                  <a:lnTo>
                    <a:pt x="2020" y="217"/>
                  </a:lnTo>
                  <a:lnTo>
                    <a:pt x="2020" y="200"/>
                  </a:lnTo>
                  <a:lnTo>
                    <a:pt x="2020" y="196"/>
                  </a:lnTo>
                  <a:lnTo>
                    <a:pt x="2020" y="172"/>
                  </a:lnTo>
                  <a:lnTo>
                    <a:pt x="2020" y="168"/>
                  </a:lnTo>
                  <a:lnTo>
                    <a:pt x="2020" y="144"/>
                  </a:lnTo>
                  <a:lnTo>
                    <a:pt x="2020" y="137"/>
                  </a:lnTo>
                  <a:cubicBezTo>
                    <a:pt x="2020" y="126"/>
                    <a:pt x="2020" y="112"/>
                    <a:pt x="2017" y="102"/>
                  </a:cubicBezTo>
                  <a:lnTo>
                    <a:pt x="2017" y="95"/>
                  </a:lnTo>
                  <a:cubicBezTo>
                    <a:pt x="2017" y="81"/>
                    <a:pt x="2013" y="67"/>
                    <a:pt x="2010" y="53"/>
                  </a:cubicBezTo>
                  <a:cubicBezTo>
                    <a:pt x="1996" y="58"/>
                    <a:pt x="1981" y="60"/>
                    <a:pt x="1965" y="60"/>
                  </a:cubicBezTo>
                  <a:cubicBezTo>
                    <a:pt x="1934" y="60"/>
                    <a:pt x="1902" y="51"/>
                    <a:pt x="1877" y="32"/>
                  </a:cubicBezTo>
                  <a:cubicBezTo>
                    <a:pt x="1841" y="9"/>
                    <a:pt x="1793" y="0"/>
                    <a:pt x="17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55"/>
            <p:cNvSpPr/>
            <p:nvPr/>
          </p:nvSpPr>
          <p:spPr>
            <a:xfrm>
              <a:off x="5797722" y="2471669"/>
              <a:ext cx="5521" cy="7928"/>
            </a:xfrm>
            <a:custGeom>
              <a:avLst/>
              <a:gdLst/>
              <a:ahLst/>
              <a:cxnLst/>
              <a:rect l="l" t="t" r="r" b="b"/>
              <a:pathLst>
                <a:path w="211" h="303" extrusionOk="0">
                  <a:moveTo>
                    <a:pt x="84" y="1"/>
                  </a:moveTo>
                  <a:lnTo>
                    <a:pt x="81" y="4"/>
                  </a:lnTo>
                  <a:cubicBezTo>
                    <a:pt x="70" y="15"/>
                    <a:pt x="63" y="25"/>
                    <a:pt x="56" y="36"/>
                  </a:cubicBezTo>
                  <a:lnTo>
                    <a:pt x="53" y="46"/>
                  </a:lnTo>
                  <a:cubicBezTo>
                    <a:pt x="46" y="60"/>
                    <a:pt x="39" y="74"/>
                    <a:pt x="32" y="88"/>
                  </a:cubicBezTo>
                  <a:lnTo>
                    <a:pt x="28" y="95"/>
                  </a:lnTo>
                  <a:cubicBezTo>
                    <a:pt x="25" y="109"/>
                    <a:pt x="21" y="123"/>
                    <a:pt x="14" y="137"/>
                  </a:cubicBezTo>
                  <a:lnTo>
                    <a:pt x="14" y="148"/>
                  </a:lnTo>
                  <a:cubicBezTo>
                    <a:pt x="11" y="165"/>
                    <a:pt x="7" y="183"/>
                    <a:pt x="4" y="200"/>
                  </a:cubicBezTo>
                  <a:lnTo>
                    <a:pt x="4" y="211"/>
                  </a:lnTo>
                  <a:cubicBezTo>
                    <a:pt x="0" y="229"/>
                    <a:pt x="0" y="246"/>
                    <a:pt x="0" y="264"/>
                  </a:cubicBezTo>
                  <a:lnTo>
                    <a:pt x="0" y="278"/>
                  </a:lnTo>
                  <a:lnTo>
                    <a:pt x="0" y="281"/>
                  </a:lnTo>
                  <a:cubicBezTo>
                    <a:pt x="70" y="285"/>
                    <a:pt x="140" y="292"/>
                    <a:pt x="210" y="302"/>
                  </a:cubicBezTo>
                  <a:lnTo>
                    <a:pt x="210" y="299"/>
                  </a:lnTo>
                  <a:cubicBezTo>
                    <a:pt x="207" y="281"/>
                    <a:pt x="203" y="267"/>
                    <a:pt x="200" y="250"/>
                  </a:cubicBezTo>
                  <a:lnTo>
                    <a:pt x="200" y="246"/>
                  </a:lnTo>
                  <a:cubicBezTo>
                    <a:pt x="196" y="232"/>
                    <a:pt x="193" y="218"/>
                    <a:pt x="189" y="204"/>
                  </a:cubicBezTo>
                  <a:lnTo>
                    <a:pt x="189" y="200"/>
                  </a:lnTo>
                  <a:cubicBezTo>
                    <a:pt x="186" y="186"/>
                    <a:pt x="182" y="176"/>
                    <a:pt x="175" y="162"/>
                  </a:cubicBezTo>
                  <a:lnTo>
                    <a:pt x="172" y="155"/>
                  </a:lnTo>
                  <a:cubicBezTo>
                    <a:pt x="168" y="144"/>
                    <a:pt x="165" y="134"/>
                    <a:pt x="158" y="123"/>
                  </a:cubicBezTo>
                  <a:lnTo>
                    <a:pt x="158" y="120"/>
                  </a:lnTo>
                  <a:cubicBezTo>
                    <a:pt x="151" y="109"/>
                    <a:pt x="147" y="102"/>
                    <a:pt x="144" y="95"/>
                  </a:cubicBezTo>
                  <a:lnTo>
                    <a:pt x="144" y="92"/>
                  </a:lnTo>
                  <a:cubicBezTo>
                    <a:pt x="140" y="81"/>
                    <a:pt x="133" y="74"/>
                    <a:pt x="130" y="67"/>
                  </a:cubicBezTo>
                  <a:lnTo>
                    <a:pt x="126" y="60"/>
                  </a:lnTo>
                  <a:lnTo>
                    <a:pt x="112" y="39"/>
                  </a:lnTo>
                  <a:lnTo>
                    <a:pt x="109" y="36"/>
                  </a:lnTo>
                  <a:lnTo>
                    <a:pt x="95" y="18"/>
                  </a:lnTo>
                  <a:lnTo>
                    <a:pt x="8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55"/>
            <p:cNvSpPr/>
            <p:nvPr/>
          </p:nvSpPr>
          <p:spPr>
            <a:xfrm>
              <a:off x="5751907" y="2444273"/>
              <a:ext cx="50133" cy="35063"/>
            </a:xfrm>
            <a:custGeom>
              <a:avLst/>
              <a:gdLst/>
              <a:ahLst/>
              <a:cxnLst/>
              <a:rect l="l" t="t" r="r" b="b"/>
              <a:pathLst>
                <a:path w="1916" h="1340" extrusionOk="0">
                  <a:moveTo>
                    <a:pt x="1092" y="1"/>
                  </a:moveTo>
                  <a:cubicBezTo>
                    <a:pt x="1059" y="1"/>
                    <a:pt x="1025" y="13"/>
                    <a:pt x="998" y="36"/>
                  </a:cubicBezTo>
                  <a:cubicBezTo>
                    <a:pt x="890" y="148"/>
                    <a:pt x="624" y="218"/>
                    <a:pt x="463" y="229"/>
                  </a:cubicBezTo>
                  <a:lnTo>
                    <a:pt x="400" y="229"/>
                  </a:lnTo>
                  <a:lnTo>
                    <a:pt x="389" y="225"/>
                  </a:lnTo>
                  <a:lnTo>
                    <a:pt x="382" y="222"/>
                  </a:lnTo>
                  <a:lnTo>
                    <a:pt x="368" y="218"/>
                  </a:lnTo>
                  <a:lnTo>
                    <a:pt x="358" y="215"/>
                  </a:lnTo>
                  <a:lnTo>
                    <a:pt x="344" y="211"/>
                  </a:lnTo>
                  <a:lnTo>
                    <a:pt x="326" y="204"/>
                  </a:lnTo>
                  <a:lnTo>
                    <a:pt x="309" y="201"/>
                  </a:lnTo>
                  <a:lnTo>
                    <a:pt x="291" y="194"/>
                  </a:lnTo>
                  <a:lnTo>
                    <a:pt x="270" y="183"/>
                  </a:lnTo>
                  <a:lnTo>
                    <a:pt x="253" y="176"/>
                  </a:lnTo>
                  <a:lnTo>
                    <a:pt x="242" y="169"/>
                  </a:lnTo>
                  <a:cubicBezTo>
                    <a:pt x="165" y="215"/>
                    <a:pt x="85" y="253"/>
                    <a:pt x="1" y="285"/>
                  </a:cubicBezTo>
                  <a:lnTo>
                    <a:pt x="1" y="288"/>
                  </a:lnTo>
                  <a:cubicBezTo>
                    <a:pt x="4" y="299"/>
                    <a:pt x="8" y="306"/>
                    <a:pt x="8" y="316"/>
                  </a:cubicBezTo>
                  <a:cubicBezTo>
                    <a:pt x="25" y="376"/>
                    <a:pt x="57" y="432"/>
                    <a:pt x="99" y="474"/>
                  </a:cubicBezTo>
                  <a:cubicBezTo>
                    <a:pt x="113" y="460"/>
                    <a:pt x="134" y="449"/>
                    <a:pt x="155" y="446"/>
                  </a:cubicBezTo>
                  <a:cubicBezTo>
                    <a:pt x="159" y="445"/>
                    <a:pt x="163" y="445"/>
                    <a:pt x="167" y="445"/>
                  </a:cubicBezTo>
                  <a:cubicBezTo>
                    <a:pt x="228" y="445"/>
                    <a:pt x="281" y="495"/>
                    <a:pt x="340" y="554"/>
                  </a:cubicBezTo>
                  <a:cubicBezTo>
                    <a:pt x="375" y="589"/>
                    <a:pt x="410" y="617"/>
                    <a:pt x="449" y="645"/>
                  </a:cubicBezTo>
                  <a:cubicBezTo>
                    <a:pt x="477" y="659"/>
                    <a:pt x="515" y="677"/>
                    <a:pt x="557" y="698"/>
                  </a:cubicBezTo>
                  <a:cubicBezTo>
                    <a:pt x="690" y="757"/>
                    <a:pt x="806" y="810"/>
                    <a:pt x="820" y="897"/>
                  </a:cubicBezTo>
                  <a:cubicBezTo>
                    <a:pt x="834" y="992"/>
                    <a:pt x="862" y="1027"/>
                    <a:pt x="872" y="1034"/>
                  </a:cubicBezTo>
                  <a:cubicBezTo>
                    <a:pt x="876" y="1034"/>
                    <a:pt x="883" y="1034"/>
                    <a:pt x="886" y="1030"/>
                  </a:cubicBezTo>
                  <a:cubicBezTo>
                    <a:pt x="928" y="1009"/>
                    <a:pt x="967" y="981"/>
                    <a:pt x="1002" y="950"/>
                  </a:cubicBezTo>
                  <a:cubicBezTo>
                    <a:pt x="1054" y="906"/>
                    <a:pt x="1096" y="872"/>
                    <a:pt x="1139" y="872"/>
                  </a:cubicBezTo>
                  <a:cubicBezTo>
                    <a:pt x="1150" y="872"/>
                    <a:pt x="1162" y="875"/>
                    <a:pt x="1173" y="880"/>
                  </a:cubicBezTo>
                  <a:cubicBezTo>
                    <a:pt x="1205" y="897"/>
                    <a:pt x="1226" y="932"/>
                    <a:pt x="1222" y="967"/>
                  </a:cubicBezTo>
                  <a:cubicBezTo>
                    <a:pt x="1222" y="1037"/>
                    <a:pt x="1240" y="1125"/>
                    <a:pt x="1275" y="1153"/>
                  </a:cubicBezTo>
                  <a:cubicBezTo>
                    <a:pt x="1280" y="1158"/>
                    <a:pt x="1287" y="1161"/>
                    <a:pt x="1293" y="1161"/>
                  </a:cubicBezTo>
                  <a:cubicBezTo>
                    <a:pt x="1295" y="1161"/>
                    <a:pt x="1298" y="1161"/>
                    <a:pt x="1299" y="1160"/>
                  </a:cubicBezTo>
                  <a:cubicBezTo>
                    <a:pt x="1310" y="1156"/>
                    <a:pt x="1320" y="1156"/>
                    <a:pt x="1331" y="1156"/>
                  </a:cubicBezTo>
                  <a:lnTo>
                    <a:pt x="1345" y="1156"/>
                  </a:lnTo>
                  <a:cubicBezTo>
                    <a:pt x="1352" y="1156"/>
                    <a:pt x="1359" y="1156"/>
                    <a:pt x="1366" y="1160"/>
                  </a:cubicBezTo>
                  <a:lnTo>
                    <a:pt x="1376" y="1163"/>
                  </a:lnTo>
                  <a:cubicBezTo>
                    <a:pt x="1383" y="1163"/>
                    <a:pt x="1387" y="1167"/>
                    <a:pt x="1394" y="1170"/>
                  </a:cubicBezTo>
                  <a:lnTo>
                    <a:pt x="1405" y="1174"/>
                  </a:lnTo>
                  <a:cubicBezTo>
                    <a:pt x="1408" y="1177"/>
                    <a:pt x="1415" y="1181"/>
                    <a:pt x="1422" y="1184"/>
                  </a:cubicBezTo>
                  <a:lnTo>
                    <a:pt x="1429" y="1191"/>
                  </a:lnTo>
                  <a:lnTo>
                    <a:pt x="1443" y="1202"/>
                  </a:lnTo>
                  <a:lnTo>
                    <a:pt x="1450" y="1209"/>
                  </a:lnTo>
                  <a:lnTo>
                    <a:pt x="1464" y="1223"/>
                  </a:lnTo>
                  <a:lnTo>
                    <a:pt x="1471" y="1230"/>
                  </a:lnTo>
                  <a:lnTo>
                    <a:pt x="1485" y="1247"/>
                  </a:lnTo>
                  <a:lnTo>
                    <a:pt x="1489" y="1254"/>
                  </a:lnTo>
                  <a:lnTo>
                    <a:pt x="1506" y="1272"/>
                  </a:lnTo>
                  <a:cubicBezTo>
                    <a:pt x="1534" y="1313"/>
                    <a:pt x="1557" y="1340"/>
                    <a:pt x="1574" y="1340"/>
                  </a:cubicBezTo>
                  <a:cubicBezTo>
                    <a:pt x="1576" y="1340"/>
                    <a:pt x="1578" y="1339"/>
                    <a:pt x="1580" y="1339"/>
                  </a:cubicBezTo>
                  <a:cubicBezTo>
                    <a:pt x="1590" y="1339"/>
                    <a:pt x="1601" y="1335"/>
                    <a:pt x="1611" y="1335"/>
                  </a:cubicBezTo>
                  <a:lnTo>
                    <a:pt x="1611" y="1293"/>
                  </a:lnTo>
                  <a:cubicBezTo>
                    <a:pt x="1611" y="1290"/>
                    <a:pt x="1611" y="1290"/>
                    <a:pt x="1611" y="1286"/>
                  </a:cubicBezTo>
                  <a:cubicBezTo>
                    <a:pt x="1611" y="1268"/>
                    <a:pt x="1615" y="1254"/>
                    <a:pt x="1618" y="1240"/>
                  </a:cubicBezTo>
                  <a:cubicBezTo>
                    <a:pt x="1618" y="1233"/>
                    <a:pt x="1618" y="1230"/>
                    <a:pt x="1618" y="1223"/>
                  </a:cubicBezTo>
                  <a:cubicBezTo>
                    <a:pt x="1622" y="1219"/>
                    <a:pt x="1622" y="1205"/>
                    <a:pt x="1625" y="1195"/>
                  </a:cubicBezTo>
                  <a:cubicBezTo>
                    <a:pt x="1625" y="1184"/>
                    <a:pt x="1625" y="1184"/>
                    <a:pt x="1629" y="1177"/>
                  </a:cubicBezTo>
                  <a:cubicBezTo>
                    <a:pt x="1629" y="1174"/>
                    <a:pt x="1632" y="1163"/>
                    <a:pt x="1632" y="1153"/>
                  </a:cubicBezTo>
                  <a:lnTo>
                    <a:pt x="1636" y="1139"/>
                  </a:lnTo>
                  <a:cubicBezTo>
                    <a:pt x="1636" y="1132"/>
                    <a:pt x="1643" y="1121"/>
                    <a:pt x="1643" y="1114"/>
                  </a:cubicBezTo>
                  <a:lnTo>
                    <a:pt x="1650" y="1100"/>
                  </a:lnTo>
                  <a:cubicBezTo>
                    <a:pt x="1653" y="1093"/>
                    <a:pt x="1653" y="1086"/>
                    <a:pt x="1657" y="1079"/>
                  </a:cubicBezTo>
                  <a:lnTo>
                    <a:pt x="1664" y="1069"/>
                  </a:lnTo>
                  <a:cubicBezTo>
                    <a:pt x="1667" y="1062"/>
                    <a:pt x="1671" y="1055"/>
                    <a:pt x="1671" y="1048"/>
                  </a:cubicBezTo>
                  <a:lnTo>
                    <a:pt x="1678" y="1037"/>
                  </a:lnTo>
                  <a:cubicBezTo>
                    <a:pt x="1681" y="1030"/>
                    <a:pt x="1685" y="1023"/>
                    <a:pt x="1688" y="1016"/>
                  </a:cubicBezTo>
                  <a:lnTo>
                    <a:pt x="1692" y="1009"/>
                  </a:lnTo>
                  <a:cubicBezTo>
                    <a:pt x="1699" y="999"/>
                    <a:pt x="1706" y="992"/>
                    <a:pt x="1713" y="985"/>
                  </a:cubicBezTo>
                  <a:lnTo>
                    <a:pt x="1713" y="981"/>
                  </a:lnTo>
                  <a:cubicBezTo>
                    <a:pt x="1720" y="974"/>
                    <a:pt x="1723" y="967"/>
                    <a:pt x="1730" y="960"/>
                  </a:cubicBezTo>
                  <a:lnTo>
                    <a:pt x="1737" y="953"/>
                  </a:lnTo>
                  <a:lnTo>
                    <a:pt x="1748" y="939"/>
                  </a:lnTo>
                  <a:lnTo>
                    <a:pt x="1755" y="932"/>
                  </a:lnTo>
                  <a:lnTo>
                    <a:pt x="1769" y="922"/>
                  </a:lnTo>
                  <a:lnTo>
                    <a:pt x="1776" y="915"/>
                  </a:lnTo>
                  <a:lnTo>
                    <a:pt x="1790" y="904"/>
                  </a:lnTo>
                  <a:lnTo>
                    <a:pt x="1797" y="901"/>
                  </a:lnTo>
                  <a:lnTo>
                    <a:pt x="1811" y="890"/>
                  </a:lnTo>
                  <a:lnTo>
                    <a:pt x="1818" y="887"/>
                  </a:lnTo>
                  <a:lnTo>
                    <a:pt x="1821" y="883"/>
                  </a:lnTo>
                  <a:cubicBezTo>
                    <a:pt x="1825" y="880"/>
                    <a:pt x="1828" y="876"/>
                    <a:pt x="1832" y="873"/>
                  </a:cubicBezTo>
                  <a:lnTo>
                    <a:pt x="1839" y="859"/>
                  </a:lnTo>
                  <a:lnTo>
                    <a:pt x="1849" y="848"/>
                  </a:lnTo>
                  <a:lnTo>
                    <a:pt x="1860" y="834"/>
                  </a:lnTo>
                  <a:lnTo>
                    <a:pt x="1867" y="827"/>
                  </a:lnTo>
                  <a:cubicBezTo>
                    <a:pt x="1888" y="810"/>
                    <a:pt x="1905" y="785"/>
                    <a:pt x="1916" y="761"/>
                  </a:cubicBezTo>
                  <a:cubicBezTo>
                    <a:pt x="1902" y="722"/>
                    <a:pt x="1881" y="684"/>
                    <a:pt x="1856" y="652"/>
                  </a:cubicBezTo>
                  <a:lnTo>
                    <a:pt x="1839" y="624"/>
                  </a:lnTo>
                  <a:lnTo>
                    <a:pt x="1835" y="617"/>
                  </a:lnTo>
                  <a:lnTo>
                    <a:pt x="1821" y="596"/>
                  </a:lnTo>
                  <a:lnTo>
                    <a:pt x="1818" y="586"/>
                  </a:lnTo>
                  <a:lnTo>
                    <a:pt x="1807" y="568"/>
                  </a:lnTo>
                  <a:lnTo>
                    <a:pt x="1800" y="558"/>
                  </a:lnTo>
                  <a:lnTo>
                    <a:pt x="1793" y="540"/>
                  </a:lnTo>
                  <a:lnTo>
                    <a:pt x="1786" y="530"/>
                  </a:lnTo>
                  <a:lnTo>
                    <a:pt x="1779" y="516"/>
                  </a:lnTo>
                  <a:lnTo>
                    <a:pt x="1776" y="502"/>
                  </a:lnTo>
                  <a:cubicBezTo>
                    <a:pt x="1776" y="498"/>
                    <a:pt x="1772" y="491"/>
                    <a:pt x="1772" y="488"/>
                  </a:cubicBezTo>
                  <a:cubicBezTo>
                    <a:pt x="1772" y="481"/>
                    <a:pt x="1772" y="477"/>
                    <a:pt x="1769" y="474"/>
                  </a:cubicBezTo>
                  <a:cubicBezTo>
                    <a:pt x="1769" y="470"/>
                    <a:pt x="1769" y="463"/>
                    <a:pt x="1769" y="460"/>
                  </a:cubicBezTo>
                  <a:lnTo>
                    <a:pt x="1769" y="449"/>
                  </a:lnTo>
                  <a:lnTo>
                    <a:pt x="1769" y="446"/>
                  </a:lnTo>
                  <a:lnTo>
                    <a:pt x="1769" y="442"/>
                  </a:lnTo>
                  <a:cubicBezTo>
                    <a:pt x="1751" y="428"/>
                    <a:pt x="1737" y="418"/>
                    <a:pt x="1723" y="404"/>
                  </a:cubicBezTo>
                  <a:lnTo>
                    <a:pt x="1713" y="397"/>
                  </a:lnTo>
                  <a:cubicBezTo>
                    <a:pt x="1699" y="383"/>
                    <a:pt x="1685" y="372"/>
                    <a:pt x="1674" y="358"/>
                  </a:cubicBezTo>
                  <a:cubicBezTo>
                    <a:pt x="1608" y="295"/>
                    <a:pt x="1534" y="243"/>
                    <a:pt x="1450" y="204"/>
                  </a:cubicBezTo>
                  <a:cubicBezTo>
                    <a:pt x="1387" y="173"/>
                    <a:pt x="1327" y="134"/>
                    <a:pt x="1275" y="85"/>
                  </a:cubicBezTo>
                  <a:cubicBezTo>
                    <a:pt x="1236" y="47"/>
                    <a:pt x="1184" y="19"/>
                    <a:pt x="1124" y="5"/>
                  </a:cubicBezTo>
                  <a:cubicBezTo>
                    <a:pt x="1114" y="2"/>
                    <a:pt x="1103" y="1"/>
                    <a:pt x="10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55"/>
            <p:cNvSpPr/>
            <p:nvPr/>
          </p:nvSpPr>
          <p:spPr>
            <a:xfrm>
              <a:off x="5760332" y="2449611"/>
              <a:ext cx="497" cy="105"/>
            </a:xfrm>
            <a:custGeom>
              <a:avLst/>
              <a:gdLst/>
              <a:ahLst/>
              <a:cxnLst/>
              <a:rect l="l" t="t" r="r" b="b"/>
              <a:pathLst>
                <a:path w="19" h="4" extrusionOk="0">
                  <a:moveTo>
                    <a:pt x="1" y="0"/>
                  </a:moveTo>
                  <a:lnTo>
                    <a:pt x="1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55"/>
            <p:cNvSpPr/>
            <p:nvPr/>
          </p:nvSpPr>
          <p:spPr>
            <a:xfrm>
              <a:off x="5795603" y="2453640"/>
              <a:ext cx="1047" cy="1020"/>
            </a:xfrm>
            <a:custGeom>
              <a:avLst/>
              <a:gdLst/>
              <a:ahLst/>
              <a:cxnLst/>
              <a:rect l="l" t="t" r="r" b="b"/>
              <a:pathLst>
                <a:path w="40" h="39" extrusionOk="0">
                  <a:moveTo>
                    <a:pt x="1" y="0"/>
                  </a:moveTo>
                  <a:cubicBezTo>
                    <a:pt x="11" y="14"/>
                    <a:pt x="25" y="25"/>
                    <a:pt x="39" y="39"/>
                  </a:cubicBezTo>
                  <a:cubicBezTo>
                    <a:pt x="25" y="25"/>
                    <a:pt x="11" y="1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55"/>
            <p:cNvSpPr/>
            <p:nvPr/>
          </p:nvSpPr>
          <p:spPr>
            <a:xfrm>
              <a:off x="5762713" y="2450239"/>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55"/>
            <p:cNvSpPr/>
            <p:nvPr/>
          </p:nvSpPr>
          <p:spPr>
            <a:xfrm>
              <a:off x="5759416" y="2449244"/>
              <a:ext cx="497" cy="209"/>
            </a:xfrm>
            <a:custGeom>
              <a:avLst/>
              <a:gdLst/>
              <a:ahLst/>
              <a:cxnLst/>
              <a:rect l="l" t="t" r="r" b="b"/>
              <a:pathLst>
                <a:path w="19" h="8" extrusionOk="0">
                  <a:moveTo>
                    <a:pt x="1" y="0"/>
                  </a:moveTo>
                  <a:lnTo>
                    <a:pt x="18"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55"/>
            <p:cNvSpPr/>
            <p:nvPr/>
          </p:nvSpPr>
          <p:spPr>
            <a:xfrm>
              <a:off x="5758422" y="2448773"/>
              <a:ext cx="576" cy="209"/>
            </a:xfrm>
            <a:custGeom>
              <a:avLst/>
              <a:gdLst/>
              <a:ahLst/>
              <a:cxnLst/>
              <a:rect l="l" t="t" r="r" b="b"/>
              <a:pathLst>
                <a:path w="22" h="8" extrusionOk="0">
                  <a:moveTo>
                    <a:pt x="0" y="1"/>
                  </a:moveTo>
                  <a:lnTo>
                    <a:pt x="2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55"/>
            <p:cNvSpPr/>
            <p:nvPr/>
          </p:nvSpPr>
          <p:spPr>
            <a:xfrm>
              <a:off x="5761797" y="2450056"/>
              <a:ext cx="209" cy="26"/>
            </a:xfrm>
            <a:custGeom>
              <a:avLst/>
              <a:gdLst/>
              <a:ahLst/>
              <a:cxnLst/>
              <a:rect l="l" t="t" r="r" b="b"/>
              <a:pathLst>
                <a:path w="8" h="1" extrusionOk="0">
                  <a:moveTo>
                    <a:pt x="1" y="1"/>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55"/>
            <p:cNvSpPr/>
            <p:nvPr/>
          </p:nvSpPr>
          <p:spPr>
            <a:xfrm>
              <a:off x="5761169" y="2449872"/>
              <a:ext cx="288" cy="131"/>
            </a:xfrm>
            <a:custGeom>
              <a:avLst/>
              <a:gdLst/>
              <a:ahLst/>
              <a:cxnLst/>
              <a:rect l="l" t="t" r="r" b="b"/>
              <a:pathLst>
                <a:path w="11" h="5" extrusionOk="0">
                  <a:moveTo>
                    <a:pt x="0" y="1"/>
                  </a:moveTo>
                  <a:lnTo>
                    <a:pt x="1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55"/>
            <p:cNvSpPr/>
            <p:nvPr/>
          </p:nvSpPr>
          <p:spPr>
            <a:xfrm>
              <a:off x="5762268" y="2450160"/>
              <a:ext cx="209" cy="26"/>
            </a:xfrm>
            <a:custGeom>
              <a:avLst/>
              <a:gdLst/>
              <a:ahLst/>
              <a:cxnLst/>
              <a:rect l="l" t="t" r="r" b="b"/>
              <a:pathLst>
                <a:path w="8" h="1" extrusionOk="0">
                  <a:moveTo>
                    <a:pt x="0" y="0"/>
                  </a:moveTo>
                  <a:lnTo>
                    <a:pt x="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55"/>
            <p:cNvSpPr/>
            <p:nvPr/>
          </p:nvSpPr>
          <p:spPr>
            <a:xfrm>
              <a:off x="5796885" y="2454818"/>
              <a:ext cx="1230" cy="1047"/>
            </a:xfrm>
            <a:custGeom>
              <a:avLst/>
              <a:gdLst/>
              <a:ahLst/>
              <a:cxnLst/>
              <a:rect l="l" t="t" r="r" b="b"/>
              <a:pathLst>
                <a:path w="47" h="40" extrusionOk="0">
                  <a:moveTo>
                    <a:pt x="1" y="1"/>
                  </a:moveTo>
                  <a:cubicBezTo>
                    <a:pt x="15" y="15"/>
                    <a:pt x="29" y="25"/>
                    <a:pt x="46" y="39"/>
                  </a:cubicBezTo>
                  <a:cubicBezTo>
                    <a:pt x="29" y="25"/>
                    <a:pt x="15" y="15"/>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55"/>
            <p:cNvSpPr/>
            <p:nvPr/>
          </p:nvSpPr>
          <p:spPr>
            <a:xfrm>
              <a:off x="5794608" y="2474050"/>
              <a:ext cx="105" cy="392"/>
            </a:xfrm>
            <a:custGeom>
              <a:avLst/>
              <a:gdLst/>
              <a:ahLst/>
              <a:cxnLst/>
              <a:rect l="l" t="t" r="r" b="b"/>
              <a:pathLst>
                <a:path w="4" h="15" extrusionOk="0">
                  <a:moveTo>
                    <a:pt x="4" y="1"/>
                  </a:moveTo>
                  <a:lnTo>
                    <a:pt x="0" y="1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55"/>
            <p:cNvSpPr/>
            <p:nvPr/>
          </p:nvSpPr>
          <p:spPr>
            <a:xfrm>
              <a:off x="5794870" y="2473056"/>
              <a:ext cx="209" cy="392"/>
            </a:xfrm>
            <a:custGeom>
              <a:avLst/>
              <a:gdLst/>
              <a:ahLst/>
              <a:cxnLst/>
              <a:rect l="l" t="t" r="r" b="b"/>
              <a:pathLst>
                <a:path w="8" h="15" extrusionOk="0">
                  <a:moveTo>
                    <a:pt x="8" y="0"/>
                  </a:moveTo>
                  <a:lnTo>
                    <a:pt x="1" y="1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55"/>
            <p:cNvSpPr/>
            <p:nvPr/>
          </p:nvSpPr>
          <p:spPr>
            <a:xfrm>
              <a:off x="5795603" y="2471407"/>
              <a:ext cx="209" cy="288"/>
            </a:xfrm>
            <a:custGeom>
              <a:avLst/>
              <a:gdLst/>
              <a:ahLst/>
              <a:cxnLst/>
              <a:rect l="l" t="t" r="r" b="b"/>
              <a:pathLst>
                <a:path w="8" h="11" extrusionOk="0">
                  <a:moveTo>
                    <a:pt x="8" y="0"/>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55"/>
            <p:cNvSpPr/>
            <p:nvPr/>
          </p:nvSpPr>
          <p:spPr>
            <a:xfrm>
              <a:off x="5797173" y="2469209"/>
              <a:ext cx="209" cy="209"/>
            </a:xfrm>
            <a:custGeom>
              <a:avLst/>
              <a:gdLst/>
              <a:ahLst/>
              <a:cxnLst/>
              <a:rect l="l" t="t" r="r" b="b"/>
              <a:pathLst>
                <a:path w="8" h="8" extrusionOk="0">
                  <a:moveTo>
                    <a:pt x="7" y="0"/>
                  </a:moveTo>
                  <a:lnTo>
                    <a:pt x="0"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55"/>
            <p:cNvSpPr/>
            <p:nvPr/>
          </p:nvSpPr>
          <p:spPr>
            <a:xfrm>
              <a:off x="5796702" y="2469942"/>
              <a:ext cx="26" cy="26"/>
            </a:xfrm>
            <a:custGeom>
              <a:avLst/>
              <a:gdLst/>
              <a:ahLst/>
              <a:cxnLst/>
              <a:rect l="l" t="t" r="r" b="b"/>
              <a:pathLst>
                <a:path w="1" h="1" extrusionOk="0">
                  <a:moveTo>
                    <a:pt x="1"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55"/>
            <p:cNvSpPr/>
            <p:nvPr/>
          </p:nvSpPr>
          <p:spPr>
            <a:xfrm>
              <a:off x="5797722" y="2468660"/>
              <a:ext cx="209" cy="209"/>
            </a:xfrm>
            <a:custGeom>
              <a:avLst/>
              <a:gdLst/>
              <a:ahLst/>
              <a:cxnLst/>
              <a:rect l="l" t="t" r="r" b="b"/>
              <a:pathLst>
                <a:path w="8" h="8" extrusionOk="0">
                  <a:moveTo>
                    <a:pt x="0" y="7"/>
                  </a:moveTo>
                  <a:lnTo>
                    <a:pt x="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55"/>
            <p:cNvSpPr/>
            <p:nvPr/>
          </p:nvSpPr>
          <p:spPr>
            <a:xfrm>
              <a:off x="5796152" y="2470675"/>
              <a:ext cx="131" cy="209"/>
            </a:xfrm>
            <a:custGeom>
              <a:avLst/>
              <a:gdLst/>
              <a:ahLst/>
              <a:cxnLst/>
              <a:rect l="l" t="t" r="r" b="b"/>
              <a:pathLst>
                <a:path w="5" h="8" extrusionOk="0">
                  <a:moveTo>
                    <a:pt x="4"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55"/>
            <p:cNvSpPr/>
            <p:nvPr/>
          </p:nvSpPr>
          <p:spPr>
            <a:xfrm>
              <a:off x="5794059" y="2477923"/>
              <a:ext cx="26" cy="183"/>
            </a:xfrm>
            <a:custGeom>
              <a:avLst/>
              <a:gdLst/>
              <a:ahLst/>
              <a:cxnLst/>
              <a:rect l="l" t="t" r="r" b="b"/>
              <a:pathLst>
                <a:path w="1" h="7" extrusionOk="0">
                  <a:moveTo>
                    <a:pt x="0" y="0"/>
                  </a:moveTo>
                  <a:lnTo>
                    <a:pt x="0"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55"/>
            <p:cNvSpPr/>
            <p:nvPr/>
          </p:nvSpPr>
          <p:spPr>
            <a:xfrm>
              <a:off x="5799266" y="2467378"/>
              <a:ext cx="209" cy="209"/>
            </a:xfrm>
            <a:custGeom>
              <a:avLst/>
              <a:gdLst/>
              <a:ahLst/>
              <a:cxnLst/>
              <a:rect l="l" t="t" r="r" b="b"/>
              <a:pathLst>
                <a:path w="8" h="8" extrusionOk="0">
                  <a:moveTo>
                    <a:pt x="8"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55"/>
            <p:cNvSpPr/>
            <p:nvPr/>
          </p:nvSpPr>
          <p:spPr>
            <a:xfrm>
              <a:off x="5794425" y="2475071"/>
              <a:ext cx="105" cy="471"/>
            </a:xfrm>
            <a:custGeom>
              <a:avLst/>
              <a:gdLst/>
              <a:ahLst/>
              <a:cxnLst/>
              <a:rect l="l" t="t" r="r" b="b"/>
              <a:pathLst>
                <a:path w="4" h="18" extrusionOk="0">
                  <a:moveTo>
                    <a:pt x="4" y="0"/>
                  </a:moveTo>
                  <a:lnTo>
                    <a:pt x="4" y="0"/>
                  </a:lnTo>
                  <a:cubicBezTo>
                    <a:pt x="0" y="7"/>
                    <a:pt x="0" y="11"/>
                    <a:pt x="0" y="18"/>
                  </a:cubicBezTo>
                  <a:cubicBezTo>
                    <a:pt x="0" y="11"/>
                    <a:pt x="4" y="7"/>
                    <a:pt x="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55"/>
            <p:cNvSpPr/>
            <p:nvPr/>
          </p:nvSpPr>
          <p:spPr>
            <a:xfrm>
              <a:off x="5794242" y="2476353"/>
              <a:ext cx="26" cy="392"/>
            </a:xfrm>
            <a:custGeom>
              <a:avLst/>
              <a:gdLst/>
              <a:ahLst/>
              <a:cxnLst/>
              <a:rect l="l" t="t" r="r" b="b"/>
              <a:pathLst>
                <a:path w="1" h="15" extrusionOk="0">
                  <a:moveTo>
                    <a:pt x="0" y="0"/>
                  </a:moveTo>
                  <a:cubicBezTo>
                    <a:pt x="0" y="4"/>
                    <a:pt x="0" y="7"/>
                    <a:pt x="0" y="14"/>
                  </a:cubicBezTo>
                  <a:cubicBezTo>
                    <a:pt x="0" y="7"/>
                    <a:pt x="0" y="4"/>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55"/>
            <p:cNvSpPr/>
            <p:nvPr/>
          </p:nvSpPr>
          <p:spPr>
            <a:xfrm>
              <a:off x="5795236" y="2472219"/>
              <a:ext cx="209" cy="314"/>
            </a:xfrm>
            <a:custGeom>
              <a:avLst/>
              <a:gdLst/>
              <a:ahLst/>
              <a:cxnLst/>
              <a:rect l="l" t="t" r="r" b="b"/>
              <a:pathLst>
                <a:path w="8" h="12" extrusionOk="0">
                  <a:moveTo>
                    <a:pt x="8" y="1"/>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55"/>
            <p:cNvSpPr/>
            <p:nvPr/>
          </p:nvSpPr>
          <p:spPr>
            <a:xfrm>
              <a:off x="5798716" y="2467744"/>
              <a:ext cx="209" cy="209"/>
            </a:xfrm>
            <a:custGeom>
              <a:avLst/>
              <a:gdLst/>
              <a:ahLst/>
              <a:cxnLst/>
              <a:rect l="l" t="t" r="r" b="b"/>
              <a:pathLst>
                <a:path w="8" h="8" extrusionOk="0">
                  <a:moveTo>
                    <a:pt x="8"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55"/>
            <p:cNvSpPr/>
            <p:nvPr/>
          </p:nvSpPr>
          <p:spPr>
            <a:xfrm>
              <a:off x="5798167" y="2468189"/>
              <a:ext cx="314" cy="209"/>
            </a:xfrm>
            <a:custGeom>
              <a:avLst/>
              <a:gdLst/>
              <a:ahLst/>
              <a:cxnLst/>
              <a:rect l="l" t="t" r="r" b="b"/>
              <a:pathLst>
                <a:path w="12" h="8" extrusionOk="0">
                  <a:moveTo>
                    <a:pt x="11" y="1"/>
                  </a:moveTo>
                  <a:lnTo>
                    <a:pt x="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55"/>
            <p:cNvSpPr/>
            <p:nvPr/>
          </p:nvSpPr>
          <p:spPr>
            <a:xfrm>
              <a:off x="6002988" y="2503017"/>
              <a:ext cx="125514" cy="79860"/>
            </a:xfrm>
            <a:custGeom>
              <a:avLst/>
              <a:gdLst/>
              <a:ahLst/>
              <a:cxnLst/>
              <a:rect l="l" t="t" r="r" b="b"/>
              <a:pathLst>
                <a:path w="4797" h="3052" extrusionOk="0">
                  <a:moveTo>
                    <a:pt x="3319" y="0"/>
                  </a:moveTo>
                  <a:cubicBezTo>
                    <a:pt x="3260" y="18"/>
                    <a:pt x="3200" y="42"/>
                    <a:pt x="3148" y="77"/>
                  </a:cubicBezTo>
                  <a:cubicBezTo>
                    <a:pt x="3144" y="77"/>
                    <a:pt x="3144" y="81"/>
                    <a:pt x="3141" y="81"/>
                  </a:cubicBezTo>
                  <a:cubicBezTo>
                    <a:pt x="3134" y="95"/>
                    <a:pt x="3123" y="109"/>
                    <a:pt x="3109" y="119"/>
                  </a:cubicBezTo>
                  <a:cubicBezTo>
                    <a:pt x="3050" y="179"/>
                    <a:pt x="2980" y="224"/>
                    <a:pt x="2899" y="249"/>
                  </a:cubicBezTo>
                  <a:cubicBezTo>
                    <a:pt x="2882" y="256"/>
                    <a:pt x="2864" y="259"/>
                    <a:pt x="2847" y="263"/>
                  </a:cubicBezTo>
                  <a:cubicBezTo>
                    <a:pt x="2826" y="270"/>
                    <a:pt x="2801" y="273"/>
                    <a:pt x="2777" y="273"/>
                  </a:cubicBezTo>
                  <a:cubicBezTo>
                    <a:pt x="2749" y="273"/>
                    <a:pt x="2721" y="270"/>
                    <a:pt x="2689" y="266"/>
                  </a:cubicBezTo>
                  <a:cubicBezTo>
                    <a:pt x="2663" y="262"/>
                    <a:pt x="2641" y="259"/>
                    <a:pt x="2622" y="259"/>
                  </a:cubicBezTo>
                  <a:cubicBezTo>
                    <a:pt x="2593" y="259"/>
                    <a:pt x="2572" y="266"/>
                    <a:pt x="2553" y="287"/>
                  </a:cubicBezTo>
                  <a:cubicBezTo>
                    <a:pt x="2489" y="350"/>
                    <a:pt x="2403" y="393"/>
                    <a:pt x="2327" y="393"/>
                  </a:cubicBezTo>
                  <a:cubicBezTo>
                    <a:pt x="2285" y="393"/>
                    <a:pt x="2246" y="380"/>
                    <a:pt x="2217" y="350"/>
                  </a:cubicBezTo>
                  <a:cubicBezTo>
                    <a:pt x="2185" y="322"/>
                    <a:pt x="2048" y="273"/>
                    <a:pt x="1940" y="273"/>
                  </a:cubicBezTo>
                  <a:cubicBezTo>
                    <a:pt x="1828" y="263"/>
                    <a:pt x="1719" y="245"/>
                    <a:pt x="1611" y="217"/>
                  </a:cubicBezTo>
                  <a:cubicBezTo>
                    <a:pt x="1537" y="200"/>
                    <a:pt x="1464" y="186"/>
                    <a:pt x="1390" y="175"/>
                  </a:cubicBezTo>
                  <a:lnTo>
                    <a:pt x="1327" y="175"/>
                  </a:lnTo>
                  <a:lnTo>
                    <a:pt x="1296" y="179"/>
                  </a:lnTo>
                  <a:lnTo>
                    <a:pt x="1285" y="179"/>
                  </a:lnTo>
                  <a:lnTo>
                    <a:pt x="1254" y="182"/>
                  </a:lnTo>
                  <a:lnTo>
                    <a:pt x="1250" y="182"/>
                  </a:lnTo>
                  <a:cubicBezTo>
                    <a:pt x="1243" y="200"/>
                    <a:pt x="1236" y="217"/>
                    <a:pt x="1226" y="235"/>
                  </a:cubicBezTo>
                  <a:lnTo>
                    <a:pt x="1219" y="242"/>
                  </a:lnTo>
                  <a:lnTo>
                    <a:pt x="1212" y="252"/>
                  </a:lnTo>
                  <a:cubicBezTo>
                    <a:pt x="1208" y="259"/>
                    <a:pt x="1201" y="266"/>
                    <a:pt x="1198" y="270"/>
                  </a:cubicBezTo>
                  <a:lnTo>
                    <a:pt x="1191" y="277"/>
                  </a:lnTo>
                  <a:cubicBezTo>
                    <a:pt x="1184" y="284"/>
                    <a:pt x="1173" y="291"/>
                    <a:pt x="1166" y="294"/>
                  </a:cubicBezTo>
                  <a:lnTo>
                    <a:pt x="1142" y="315"/>
                  </a:lnTo>
                  <a:lnTo>
                    <a:pt x="1093" y="347"/>
                  </a:lnTo>
                  <a:cubicBezTo>
                    <a:pt x="1047" y="375"/>
                    <a:pt x="998" y="406"/>
                    <a:pt x="949" y="438"/>
                  </a:cubicBezTo>
                  <a:lnTo>
                    <a:pt x="914" y="455"/>
                  </a:lnTo>
                  <a:cubicBezTo>
                    <a:pt x="869" y="487"/>
                    <a:pt x="827" y="511"/>
                    <a:pt x="802" y="529"/>
                  </a:cubicBezTo>
                  <a:cubicBezTo>
                    <a:pt x="743" y="616"/>
                    <a:pt x="690" y="707"/>
                    <a:pt x="648" y="798"/>
                  </a:cubicBezTo>
                  <a:cubicBezTo>
                    <a:pt x="540" y="1005"/>
                    <a:pt x="417" y="1240"/>
                    <a:pt x="312" y="1345"/>
                  </a:cubicBezTo>
                  <a:cubicBezTo>
                    <a:pt x="235" y="1418"/>
                    <a:pt x="151" y="1481"/>
                    <a:pt x="56" y="1530"/>
                  </a:cubicBezTo>
                  <a:cubicBezTo>
                    <a:pt x="32" y="1544"/>
                    <a:pt x="11" y="1555"/>
                    <a:pt x="0" y="1565"/>
                  </a:cubicBezTo>
                  <a:lnTo>
                    <a:pt x="7" y="1576"/>
                  </a:lnTo>
                  <a:lnTo>
                    <a:pt x="11" y="1583"/>
                  </a:lnTo>
                  <a:lnTo>
                    <a:pt x="21" y="1597"/>
                  </a:lnTo>
                  <a:lnTo>
                    <a:pt x="25" y="1604"/>
                  </a:lnTo>
                  <a:lnTo>
                    <a:pt x="39" y="1618"/>
                  </a:lnTo>
                  <a:lnTo>
                    <a:pt x="42" y="1625"/>
                  </a:lnTo>
                  <a:lnTo>
                    <a:pt x="60" y="1642"/>
                  </a:lnTo>
                  <a:cubicBezTo>
                    <a:pt x="123" y="1716"/>
                    <a:pt x="186" y="1793"/>
                    <a:pt x="186" y="1866"/>
                  </a:cubicBezTo>
                  <a:cubicBezTo>
                    <a:pt x="186" y="1954"/>
                    <a:pt x="225" y="1996"/>
                    <a:pt x="302" y="1996"/>
                  </a:cubicBezTo>
                  <a:cubicBezTo>
                    <a:pt x="337" y="1996"/>
                    <a:pt x="368" y="2010"/>
                    <a:pt x="389" y="2034"/>
                  </a:cubicBezTo>
                  <a:cubicBezTo>
                    <a:pt x="438" y="2087"/>
                    <a:pt x="428" y="2174"/>
                    <a:pt x="417" y="2255"/>
                  </a:cubicBezTo>
                  <a:cubicBezTo>
                    <a:pt x="414" y="2286"/>
                    <a:pt x="410" y="2314"/>
                    <a:pt x="410" y="2342"/>
                  </a:cubicBezTo>
                  <a:cubicBezTo>
                    <a:pt x="435" y="2346"/>
                    <a:pt x="470" y="2353"/>
                    <a:pt x="505" y="2356"/>
                  </a:cubicBezTo>
                  <a:cubicBezTo>
                    <a:pt x="813" y="2402"/>
                    <a:pt x="1044" y="2444"/>
                    <a:pt x="1044" y="2584"/>
                  </a:cubicBezTo>
                  <a:cubicBezTo>
                    <a:pt x="1047" y="2619"/>
                    <a:pt x="1054" y="2650"/>
                    <a:pt x="1065" y="2682"/>
                  </a:cubicBezTo>
                  <a:cubicBezTo>
                    <a:pt x="1075" y="2713"/>
                    <a:pt x="1082" y="2745"/>
                    <a:pt x="1086" y="2776"/>
                  </a:cubicBezTo>
                  <a:lnTo>
                    <a:pt x="1093" y="2780"/>
                  </a:lnTo>
                  <a:lnTo>
                    <a:pt x="1103" y="2787"/>
                  </a:lnTo>
                  <a:lnTo>
                    <a:pt x="1124" y="2797"/>
                  </a:lnTo>
                  <a:lnTo>
                    <a:pt x="1131" y="2804"/>
                  </a:lnTo>
                  <a:cubicBezTo>
                    <a:pt x="1142" y="2808"/>
                    <a:pt x="1152" y="2815"/>
                    <a:pt x="1159" y="2822"/>
                  </a:cubicBezTo>
                  <a:lnTo>
                    <a:pt x="1163" y="2822"/>
                  </a:lnTo>
                  <a:cubicBezTo>
                    <a:pt x="1170" y="2829"/>
                    <a:pt x="1180" y="2836"/>
                    <a:pt x="1187" y="2843"/>
                  </a:cubicBezTo>
                  <a:lnTo>
                    <a:pt x="1198" y="2850"/>
                  </a:lnTo>
                  <a:lnTo>
                    <a:pt x="1215" y="2864"/>
                  </a:lnTo>
                  <a:lnTo>
                    <a:pt x="1222" y="2871"/>
                  </a:lnTo>
                  <a:lnTo>
                    <a:pt x="1240" y="2888"/>
                  </a:lnTo>
                  <a:lnTo>
                    <a:pt x="1247" y="2895"/>
                  </a:lnTo>
                  <a:lnTo>
                    <a:pt x="1268" y="2916"/>
                  </a:lnTo>
                  <a:cubicBezTo>
                    <a:pt x="1285" y="2934"/>
                    <a:pt x="1303" y="2951"/>
                    <a:pt x="1320" y="2965"/>
                  </a:cubicBezTo>
                  <a:cubicBezTo>
                    <a:pt x="1326" y="2965"/>
                    <a:pt x="1332" y="2965"/>
                    <a:pt x="1339" y="2965"/>
                  </a:cubicBezTo>
                  <a:cubicBezTo>
                    <a:pt x="1387" y="2965"/>
                    <a:pt x="1466" y="2976"/>
                    <a:pt x="1607" y="2997"/>
                  </a:cubicBezTo>
                  <a:cubicBezTo>
                    <a:pt x="1702" y="3018"/>
                    <a:pt x="1796" y="3028"/>
                    <a:pt x="1891" y="3032"/>
                  </a:cubicBezTo>
                  <a:lnTo>
                    <a:pt x="1915" y="3028"/>
                  </a:lnTo>
                  <a:lnTo>
                    <a:pt x="2038" y="3028"/>
                  </a:lnTo>
                  <a:cubicBezTo>
                    <a:pt x="2139" y="3028"/>
                    <a:pt x="2266" y="3035"/>
                    <a:pt x="2364" y="3042"/>
                  </a:cubicBezTo>
                  <a:lnTo>
                    <a:pt x="2402" y="3042"/>
                  </a:lnTo>
                  <a:lnTo>
                    <a:pt x="2437" y="3046"/>
                  </a:lnTo>
                  <a:lnTo>
                    <a:pt x="2441" y="3046"/>
                  </a:lnTo>
                  <a:lnTo>
                    <a:pt x="2465" y="3049"/>
                  </a:lnTo>
                  <a:lnTo>
                    <a:pt x="2493" y="3049"/>
                  </a:lnTo>
                  <a:cubicBezTo>
                    <a:pt x="2503" y="3051"/>
                    <a:pt x="2514" y="3052"/>
                    <a:pt x="2525" y="3052"/>
                  </a:cubicBezTo>
                  <a:cubicBezTo>
                    <a:pt x="2621" y="3052"/>
                    <a:pt x="2734" y="2997"/>
                    <a:pt x="2826" y="2909"/>
                  </a:cubicBezTo>
                  <a:cubicBezTo>
                    <a:pt x="2935" y="2797"/>
                    <a:pt x="3227" y="2771"/>
                    <a:pt x="3404" y="2771"/>
                  </a:cubicBezTo>
                  <a:cubicBezTo>
                    <a:pt x="3458" y="2771"/>
                    <a:pt x="3502" y="2773"/>
                    <a:pt x="3526" y="2776"/>
                  </a:cubicBezTo>
                  <a:lnTo>
                    <a:pt x="3529" y="2776"/>
                  </a:lnTo>
                  <a:cubicBezTo>
                    <a:pt x="3729" y="2801"/>
                    <a:pt x="3925" y="2832"/>
                    <a:pt x="3998" y="2920"/>
                  </a:cubicBezTo>
                  <a:cubicBezTo>
                    <a:pt x="4002" y="2923"/>
                    <a:pt x="4005" y="2930"/>
                    <a:pt x="4012" y="2937"/>
                  </a:cubicBezTo>
                  <a:cubicBezTo>
                    <a:pt x="4012" y="2941"/>
                    <a:pt x="4016" y="2941"/>
                    <a:pt x="4019" y="2944"/>
                  </a:cubicBezTo>
                  <a:lnTo>
                    <a:pt x="4023" y="2948"/>
                  </a:lnTo>
                  <a:lnTo>
                    <a:pt x="4033" y="2951"/>
                  </a:lnTo>
                  <a:lnTo>
                    <a:pt x="4040" y="2958"/>
                  </a:lnTo>
                  <a:lnTo>
                    <a:pt x="4054" y="2965"/>
                  </a:lnTo>
                  <a:lnTo>
                    <a:pt x="4065" y="2969"/>
                  </a:lnTo>
                  <a:lnTo>
                    <a:pt x="4086" y="2979"/>
                  </a:lnTo>
                  <a:lnTo>
                    <a:pt x="4096" y="2983"/>
                  </a:lnTo>
                  <a:lnTo>
                    <a:pt x="4124" y="2997"/>
                  </a:lnTo>
                  <a:lnTo>
                    <a:pt x="4135" y="3000"/>
                  </a:lnTo>
                  <a:lnTo>
                    <a:pt x="4180" y="3021"/>
                  </a:lnTo>
                  <a:lnTo>
                    <a:pt x="4187" y="3021"/>
                  </a:lnTo>
                  <a:lnTo>
                    <a:pt x="4229" y="3039"/>
                  </a:lnTo>
                  <a:cubicBezTo>
                    <a:pt x="4229" y="3018"/>
                    <a:pt x="4229" y="2993"/>
                    <a:pt x="4226" y="2972"/>
                  </a:cubicBezTo>
                  <a:cubicBezTo>
                    <a:pt x="4219" y="2927"/>
                    <a:pt x="4219" y="2885"/>
                    <a:pt x="4222" y="2839"/>
                  </a:cubicBezTo>
                  <a:cubicBezTo>
                    <a:pt x="4229" y="2647"/>
                    <a:pt x="4342" y="2353"/>
                    <a:pt x="4555" y="2332"/>
                  </a:cubicBezTo>
                  <a:lnTo>
                    <a:pt x="4576" y="2332"/>
                  </a:lnTo>
                  <a:cubicBezTo>
                    <a:pt x="4737" y="2318"/>
                    <a:pt x="4797" y="2314"/>
                    <a:pt x="4779" y="2108"/>
                  </a:cubicBezTo>
                  <a:lnTo>
                    <a:pt x="4769" y="2101"/>
                  </a:lnTo>
                  <a:lnTo>
                    <a:pt x="4758" y="2090"/>
                  </a:lnTo>
                  <a:lnTo>
                    <a:pt x="4741" y="2076"/>
                  </a:lnTo>
                  <a:lnTo>
                    <a:pt x="4730" y="2066"/>
                  </a:lnTo>
                  <a:lnTo>
                    <a:pt x="4716" y="2055"/>
                  </a:lnTo>
                  <a:lnTo>
                    <a:pt x="4706" y="2048"/>
                  </a:lnTo>
                  <a:lnTo>
                    <a:pt x="4695" y="2038"/>
                  </a:lnTo>
                  <a:lnTo>
                    <a:pt x="4688" y="2034"/>
                  </a:lnTo>
                  <a:lnTo>
                    <a:pt x="4678" y="2027"/>
                  </a:lnTo>
                  <a:lnTo>
                    <a:pt x="4671" y="2024"/>
                  </a:lnTo>
                  <a:lnTo>
                    <a:pt x="4664" y="2017"/>
                  </a:lnTo>
                  <a:lnTo>
                    <a:pt x="4660" y="2013"/>
                  </a:lnTo>
                  <a:lnTo>
                    <a:pt x="4653" y="2010"/>
                  </a:lnTo>
                  <a:lnTo>
                    <a:pt x="4646" y="2006"/>
                  </a:lnTo>
                  <a:cubicBezTo>
                    <a:pt x="4601" y="2024"/>
                    <a:pt x="4559" y="2045"/>
                    <a:pt x="4520" y="2066"/>
                  </a:cubicBezTo>
                  <a:cubicBezTo>
                    <a:pt x="4438" y="2112"/>
                    <a:pt x="4387" y="2136"/>
                    <a:pt x="4346" y="2136"/>
                  </a:cubicBezTo>
                  <a:cubicBezTo>
                    <a:pt x="4343" y="2136"/>
                    <a:pt x="4341" y="2136"/>
                    <a:pt x="4338" y="2136"/>
                  </a:cubicBezTo>
                  <a:lnTo>
                    <a:pt x="4335" y="2136"/>
                  </a:lnTo>
                  <a:cubicBezTo>
                    <a:pt x="4321" y="2136"/>
                    <a:pt x="4307" y="2132"/>
                    <a:pt x="4289" y="2129"/>
                  </a:cubicBezTo>
                  <a:cubicBezTo>
                    <a:pt x="4226" y="2118"/>
                    <a:pt x="4170" y="2097"/>
                    <a:pt x="4117" y="2062"/>
                  </a:cubicBezTo>
                  <a:lnTo>
                    <a:pt x="4110" y="2059"/>
                  </a:lnTo>
                  <a:cubicBezTo>
                    <a:pt x="4100" y="2052"/>
                    <a:pt x="4093" y="2045"/>
                    <a:pt x="4086" y="2034"/>
                  </a:cubicBezTo>
                  <a:cubicBezTo>
                    <a:pt x="4075" y="2027"/>
                    <a:pt x="4072" y="2017"/>
                    <a:pt x="4065" y="2006"/>
                  </a:cubicBezTo>
                  <a:cubicBezTo>
                    <a:pt x="4061" y="1999"/>
                    <a:pt x="4061" y="1989"/>
                    <a:pt x="4061" y="1982"/>
                  </a:cubicBezTo>
                  <a:lnTo>
                    <a:pt x="4061" y="1975"/>
                  </a:lnTo>
                  <a:cubicBezTo>
                    <a:pt x="4058" y="1968"/>
                    <a:pt x="4058" y="1961"/>
                    <a:pt x="4061" y="1957"/>
                  </a:cubicBezTo>
                  <a:lnTo>
                    <a:pt x="4061" y="1950"/>
                  </a:lnTo>
                  <a:cubicBezTo>
                    <a:pt x="4061" y="1947"/>
                    <a:pt x="4061" y="1940"/>
                    <a:pt x="4065" y="1933"/>
                  </a:cubicBezTo>
                  <a:cubicBezTo>
                    <a:pt x="4054" y="1919"/>
                    <a:pt x="4047" y="1901"/>
                    <a:pt x="4040" y="1887"/>
                  </a:cubicBezTo>
                  <a:cubicBezTo>
                    <a:pt x="4037" y="1884"/>
                    <a:pt x="4033" y="1880"/>
                    <a:pt x="4033" y="1873"/>
                  </a:cubicBezTo>
                  <a:cubicBezTo>
                    <a:pt x="4026" y="1863"/>
                    <a:pt x="4019" y="1852"/>
                    <a:pt x="4012" y="1838"/>
                  </a:cubicBezTo>
                  <a:cubicBezTo>
                    <a:pt x="4005" y="1824"/>
                    <a:pt x="4009" y="1824"/>
                    <a:pt x="4005" y="1817"/>
                  </a:cubicBezTo>
                  <a:cubicBezTo>
                    <a:pt x="4002" y="1814"/>
                    <a:pt x="3995" y="1796"/>
                    <a:pt x="3991" y="1786"/>
                  </a:cubicBezTo>
                  <a:cubicBezTo>
                    <a:pt x="3988" y="1772"/>
                    <a:pt x="3984" y="1772"/>
                    <a:pt x="3984" y="1761"/>
                  </a:cubicBezTo>
                  <a:cubicBezTo>
                    <a:pt x="3981" y="1754"/>
                    <a:pt x="3977" y="1740"/>
                    <a:pt x="3974" y="1730"/>
                  </a:cubicBezTo>
                  <a:cubicBezTo>
                    <a:pt x="3970" y="1716"/>
                    <a:pt x="3970" y="1712"/>
                    <a:pt x="3967" y="1705"/>
                  </a:cubicBezTo>
                  <a:cubicBezTo>
                    <a:pt x="3963" y="1698"/>
                    <a:pt x="3960" y="1684"/>
                    <a:pt x="3960" y="1670"/>
                  </a:cubicBezTo>
                  <a:cubicBezTo>
                    <a:pt x="3956" y="1660"/>
                    <a:pt x="3956" y="1656"/>
                    <a:pt x="3953" y="1649"/>
                  </a:cubicBezTo>
                  <a:cubicBezTo>
                    <a:pt x="3953" y="1642"/>
                    <a:pt x="3949" y="1625"/>
                    <a:pt x="3949" y="1614"/>
                  </a:cubicBezTo>
                  <a:cubicBezTo>
                    <a:pt x="3946" y="1600"/>
                    <a:pt x="3949" y="1600"/>
                    <a:pt x="3946" y="1597"/>
                  </a:cubicBezTo>
                  <a:cubicBezTo>
                    <a:pt x="3946" y="1579"/>
                    <a:pt x="3942" y="1562"/>
                    <a:pt x="3942" y="1544"/>
                  </a:cubicBezTo>
                  <a:cubicBezTo>
                    <a:pt x="3939" y="1467"/>
                    <a:pt x="3942" y="1327"/>
                    <a:pt x="4012" y="1257"/>
                  </a:cubicBezTo>
                  <a:cubicBezTo>
                    <a:pt x="4068" y="1201"/>
                    <a:pt x="3883" y="837"/>
                    <a:pt x="3662" y="581"/>
                  </a:cubicBezTo>
                  <a:lnTo>
                    <a:pt x="3648" y="564"/>
                  </a:lnTo>
                  <a:lnTo>
                    <a:pt x="3645" y="560"/>
                  </a:lnTo>
                  <a:lnTo>
                    <a:pt x="3638" y="546"/>
                  </a:lnTo>
                  <a:lnTo>
                    <a:pt x="3631" y="539"/>
                  </a:lnTo>
                  <a:lnTo>
                    <a:pt x="3620" y="525"/>
                  </a:lnTo>
                  <a:lnTo>
                    <a:pt x="3613" y="515"/>
                  </a:lnTo>
                  <a:lnTo>
                    <a:pt x="3606" y="501"/>
                  </a:lnTo>
                  <a:lnTo>
                    <a:pt x="3596" y="487"/>
                  </a:lnTo>
                  <a:lnTo>
                    <a:pt x="3589" y="476"/>
                  </a:lnTo>
                  <a:lnTo>
                    <a:pt x="3578" y="459"/>
                  </a:lnTo>
                  <a:lnTo>
                    <a:pt x="3568" y="445"/>
                  </a:lnTo>
                  <a:lnTo>
                    <a:pt x="3557" y="427"/>
                  </a:lnTo>
                  <a:lnTo>
                    <a:pt x="3547" y="413"/>
                  </a:lnTo>
                  <a:lnTo>
                    <a:pt x="3536" y="392"/>
                  </a:lnTo>
                  <a:lnTo>
                    <a:pt x="3526" y="375"/>
                  </a:lnTo>
                  <a:lnTo>
                    <a:pt x="3515" y="354"/>
                  </a:lnTo>
                  <a:lnTo>
                    <a:pt x="3505" y="336"/>
                  </a:lnTo>
                  <a:lnTo>
                    <a:pt x="3491" y="315"/>
                  </a:lnTo>
                  <a:lnTo>
                    <a:pt x="3480" y="294"/>
                  </a:lnTo>
                  <a:lnTo>
                    <a:pt x="3466" y="270"/>
                  </a:lnTo>
                  <a:lnTo>
                    <a:pt x="3452" y="249"/>
                  </a:lnTo>
                  <a:lnTo>
                    <a:pt x="3438" y="224"/>
                  </a:lnTo>
                  <a:lnTo>
                    <a:pt x="3428" y="200"/>
                  </a:lnTo>
                  <a:lnTo>
                    <a:pt x="3414" y="175"/>
                  </a:lnTo>
                  <a:lnTo>
                    <a:pt x="3396" y="144"/>
                  </a:lnTo>
                  <a:lnTo>
                    <a:pt x="3386" y="123"/>
                  </a:lnTo>
                  <a:lnTo>
                    <a:pt x="3365" y="84"/>
                  </a:lnTo>
                  <a:lnTo>
                    <a:pt x="3354" y="67"/>
                  </a:lnTo>
                  <a:lnTo>
                    <a:pt x="3330" y="21"/>
                  </a:lnTo>
                  <a:lnTo>
                    <a:pt x="3323" y="11"/>
                  </a:lnTo>
                  <a:lnTo>
                    <a:pt x="33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55"/>
            <p:cNvSpPr/>
            <p:nvPr/>
          </p:nvSpPr>
          <p:spPr>
            <a:xfrm>
              <a:off x="6035040" y="2507962"/>
              <a:ext cx="680" cy="1387"/>
            </a:xfrm>
            <a:custGeom>
              <a:avLst/>
              <a:gdLst/>
              <a:ahLst/>
              <a:cxnLst/>
              <a:rect l="l" t="t" r="r" b="b"/>
              <a:pathLst>
                <a:path w="26" h="53" extrusionOk="0">
                  <a:moveTo>
                    <a:pt x="1" y="53"/>
                  </a:moveTo>
                  <a:cubicBezTo>
                    <a:pt x="11" y="35"/>
                    <a:pt x="18" y="18"/>
                    <a:pt x="25" y="0"/>
                  </a:cubicBezTo>
                  <a:lnTo>
                    <a:pt x="25" y="0"/>
                  </a:lnTo>
                  <a:cubicBezTo>
                    <a:pt x="18" y="18"/>
                    <a:pt x="11" y="35"/>
                    <a:pt x="1" y="5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55"/>
            <p:cNvSpPr/>
            <p:nvPr/>
          </p:nvSpPr>
          <p:spPr>
            <a:xfrm>
              <a:off x="6032843" y="2510893"/>
              <a:ext cx="680" cy="471"/>
            </a:xfrm>
            <a:custGeom>
              <a:avLst/>
              <a:gdLst/>
              <a:ahLst/>
              <a:cxnLst/>
              <a:rect l="l" t="t" r="r" b="b"/>
              <a:pathLst>
                <a:path w="26" h="18" extrusionOk="0">
                  <a:moveTo>
                    <a:pt x="1" y="18"/>
                  </a:moveTo>
                  <a:lnTo>
                    <a:pt x="25" y="0"/>
                  </a:lnTo>
                  <a:lnTo>
                    <a:pt x="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55"/>
            <p:cNvSpPr/>
            <p:nvPr/>
          </p:nvSpPr>
          <p:spPr>
            <a:xfrm>
              <a:off x="6002883" y="2543235"/>
              <a:ext cx="1491" cy="942"/>
            </a:xfrm>
            <a:custGeom>
              <a:avLst/>
              <a:gdLst/>
              <a:ahLst/>
              <a:cxnLst/>
              <a:rect l="l" t="t" r="r" b="b"/>
              <a:pathLst>
                <a:path w="57" h="36" extrusionOk="0">
                  <a:moveTo>
                    <a:pt x="57" y="0"/>
                  </a:moveTo>
                  <a:cubicBezTo>
                    <a:pt x="36" y="14"/>
                    <a:pt x="15" y="25"/>
                    <a:pt x="1" y="35"/>
                  </a:cubicBezTo>
                  <a:cubicBezTo>
                    <a:pt x="15" y="25"/>
                    <a:pt x="39" y="14"/>
                    <a:pt x="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55"/>
            <p:cNvSpPr/>
            <p:nvPr/>
          </p:nvSpPr>
          <p:spPr>
            <a:xfrm>
              <a:off x="6034125" y="2510239"/>
              <a:ext cx="209" cy="131"/>
            </a:xfrm>
            <a:custGeom>
              <a:avLst/>
              <a:gdLst/>
              <a:ahLst/>
              <a:cxnLst/>
              <a:rect l="l" t="t" r="r" b="b"/>
              <a:pathLst>
                <a:path w="8" h="5" extrusionOk="0">
                  <a:moveTo>
                    <a:pt x="8"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55"/>
            <p:cNvSpPr/>
            <p:nvPr/>
          </p:nvSpPr>
          <p:spPr>
            <a:xfrm>
              <a:off x="6031482" y="2511442"/>
              <a:ext cx="1308" cy="837"/>
            </a:xfrm>
            <a:custGeom>
              <a:avLst/>
              <a:gdLst/>
              <a:ahLst/>
              <a:cxnLst/>
              <a:rect l="l" t="t" r="r" b="b"/>
              <a:pathLst>
                <a:path w="50" h="32" extrusionOk="0">
                  <a:moveTo>
                    <a:pt x="49" y="0"/>
                  </a:moveTo>
                  <a:lnTo>
                    <a:pt x="0"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55"/>
            <p:cNvSpPr/>
            <p:nvPr/>
          </p:nvSpPr>
          <p:spPr>
            <a:xfrm>
              <a:off x="6034779" y="2509506"/>
              <a:ext cx="209" cy="314"/>
            </a:xfrm>
            <a:custGeom>
              <a:avLst/>
              <a:gdLst/>
              <a:ahLst/>
              <a:cxnLst/>
              <a:rect l="l" t="t" r="r" b="b"/>
              <a:pathLst>
                <a:path w="8" h="12" extrusionOk="0">
                  <a:moveTo>
                    <a:pt x="7" y="1"/>
                  </a:moveTo>
                  <a:lnTo>
                    <a:pt x="0"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55"/>
            <p:cNvSpPr/>
            <p:nvPr/>
          </p:nvSpPr>
          <p:spPr>
            <a:xfrm>
              <a:off x="6093206" y="2500086"/>
              <a:ext cx="39980" cy="50501"/>
            </a:xfrm>
            <a:custGeom>
              <a:avLst/>
              <a:gdLst/>
              <a:ahLst/>
              <a:cxnLst/>
              <a:rect l="l" t="t" r="r" b="b"/>
              <a:pathLst>
                <a:path w="1528" h="1930" extrusionOk="0">
                  <a:moveTo>
                    <a:pt x="316" y="0"/>
                  </a:moveTo>
                  <a:cubicBezTo>
                    <a:pt x="315" y="0"/>
                    <a:pt x="313" y="0"/>
                    <a:pt x="312" y="0"/>
                  </a:cubicBezTo>
                  <a:cubicBezTo>
                    <a:pt x="207" y="18"/>
                    <a:pt x="102" y="42"/>
                    <a:pt x="1" y="77"/>
                  </a:cubicBezTo>
                  <a:lnTo>
                    <a:pt x="11" y="98"/>
                  </a:lnTo>
                  <a:lnTo>
                    <a:pt x="25" y="126"/>
                  </a:lnTo>
                  <a:lnTo>
                    <a:pt x="43" y="158"/>
                  </a:lnTo>
                  <a:lnTo>
                    <a:pt x="57" y="179"/>
                  </a:lnTo>
                  <a:lnTo>
                    <a:pt x="81" y="228"/>
                  </a:lnTo>
                  <a:lnTo>
                    <a:pt x="95" y="252"/>
                  </a:lnTo>
                  <a:lnTo>
                    <a:pt x="109" y="273"/>
                  </a:lnTo>
                  <a:lnTo>
                    <a:pt x="120" y="298"/>
                  </a:lnTo>
                  <a:lnTo>
                    <a:pt x="134" y="319"/>
                  </a:lnTo>
                  <a:lnTo>
                    <a:pt x="144" y="340"/>
                  </a:lnTo>
                  <a:lnTo>
                    <a:pt x="158" y="361"/>
                  </a:lnTo>
                  <a:lnTo>
                    <a:pt x="169" y="382"/>
                  </a:lnTo>
                  <a:lnTo>
                    <a:pt x="179" y="399"/>
                  </a:lnTo>
                  <a:lnTo>
                    <a:pt x="190" y="417"/>
                  </a:lnTo>
                  <a:lnTo>
                    <a:pt x="200" y="434"/>
                  </a:lnTo>
                  <a:lnTo>
                    <a:pt x="211" y="452"/>
                  </a:lnTo>
                  <a:lnTo>
                    <a:pt x="218" y="469"/>
                  </a:lnTo>
                  <a:lnTo>
                    <a:pt x="228" y="483"/>
                  </a:lnTo>
                  <a:lnTo>
                    <a:pt x="239" y="497"/>
                  </a:lnTo>
                  <a:lnTo>
                    <a:pt x="246" y="511"/>
                  </a:lnTo>
                  <a:lnTo>
                    <a:pt x="256" y="525"/>
                  </a:lnTo>
                  <a:lnTo>
                    <a:pt x="263" y="539"/>
                  </a:lnTo>
                  <a:lnTo>
                    <a:pt x="270" y="550"/>
                  </a:lnTo>
                  <a:lnTo>
                    <a:pt x="277" y="560"/>
                  </a:lnTo>
                  <a:lnTo>
                    <a:pt x="284" y="574"/>
                  </a:lnTo>
                  <a:lnTo>
                    <a:pt x="291" y="581"/>
                  </a:lnTo>
                  <a:lnTo>
                    <a:pt x="298" y="592"/>
                  </a:lnTo>
                  <a:lnTo>
                    <a:pt x="302" y="599"/>
                  </a:lnTo>
                  <a:lnTo>
                    <a:pt x="312" y="609"/>
                  </a:lnTo>
                  <a:cubicBezTo>
                    <a:pt x="319" y="616"/>
                    <a:pt x="859" y="1261"/>
                    <a:pt x="655" y="1467"/>
                  </a:cubicBezTo>
                  <a:cubicBezTo>
                    <a:pt x="638" y="1485"/>
                    <a:pt x="617" y="1555"/>
                    <a:pt x="624" y="1653"/>
                  </a:cubicBezTo>
                  <a:cubicBezTo>
                    <a:pt x="624" y="1670"/>
                    <a:pt x="627" y="1684"/>
                    <a:pt x="627" y="1702"/>
                  </a:cubicBezTo>
                  <a:lnTo>
                    <a:pt x="627" y="1716"/>
                  </a:lnTo>
                  <a:cubicBezTo>
                    <a:pt x="631" y="1726"/>
                    <a:pt x="631" y="1737"/>
                    <a:pt x="634" y="1751"/>
                  </a:cubicBezTo>
                  <a:lnTo>
                    <a:pt x="634" y="1765"/>
                  </a:lnTo>
                  <a:cubicBezTo>
                    <a:pt x="638" y="1779"/>
                    <a:pt x="641" y="1793"/>
                    <a:pt x="645" y="1807"/>
                  </a:cubicBezTo>
                  <a:cubicBezTo>
                    <a:pt x="652" y="1821"/>
                    <a:pt x="655" y="1835"/>
                    <a:pt x="659" y="1852"/>
                  </a:cubicBezTo>
                  <a:lnTo>
                    <a:pt x="666" y="1863"/>
                  </a:lnTo>
                  <a:cubicBezTo>
                    <a:pt x="669" y="1870"/>
                    <a:pt x="673" y="1880"/>
                    <a:pt x="676" y="1891"/>
                  </a:cubicBezTo>
                  <a:lnTo>
                    <a:pt x="680" y="1901"/>
                  </a:lnTo>
                  <a:cubicBezTo>
                    <a:pt x="687" y="1912"/>
                    <a:pt x="690" y="1922"/>
                    <a:pt x="697" y="1929"/>
                  </a:cubicBezTo>
                  <a:cubicBezTo>
                    <a:pt x="911" y="1656"/>
                    <a:pt x="946" y="1572"/>
                    <a:pt x="950" y="1551"/>
                  </a:cubicBezTo>
                  <a:cubicBezTo>
                    <a:pt x="943" y="1471"/>
                    <a:pt x="964" y="1390"/>
                    <a:pt x="1002" y="1320"/>
                  </a:cubicBezTo>
                  <a:cubicBezTo>
                    <a:pt x="1016" y="1303"/>
                    <a:pt x="1030" y="1289"/>
                    <a:pt x="1048" y="1275"/>
                  </a:cubicBezTo>
                  <a:cubicBezTo>
                    <a:pt x="1085" y="1249"/>
                    <a:pt x="1128" y="1236"/>
                    <a:pt x="1172" y="1236"/>
                  </a:cubicBezTo>
                  <a:cubicBezTo>
                    <a:pt x="1195" y="1236"/>
                    <a:pt x="1218" y="1239"/>
                    <a:pt x="1240" y="1247"/>
                  </a:cubicBezTo>
                  <a:cubicBezTo>
                    <a:pt x="1300" y="1261"/>
                    <a:pt x="1356" y="1278"/>
                    <a:pt x="1405" y="1292"/>
                  </a:cubicBezTo>
                  <a:cubicBezTo>
                    <a:pt x="1443" y="1306"/>
                    <a:pt x="1492" y="1320"/>
                    <a:pt x="1527" y="1327"/>
                  </a:cubicBezTo>
                  <a:cubicBezTo>
                    <a:pt x="1513" y="1247"/>
                    <a:pt x="1471" y="1113"/>
                    <a:pt x="1422" y="1064"/>
                  </a:cubicBezTo>
                  <a:cubicBezTo>
                    <a:pt x="1335" y="977"/>
                    <a:pt x="1135" y="711"/>
                    <a:pt x="1065" y="487"/>
                  </a:cubicBezTo>
                  <a:cubicBezTo>
                    <a:pt x="1020" y="354"/>
                    <a:pt x="897" y="256"/>
                    <a:pt x="757" y="245"/>
                  </a:cubicBezTo>
                  <a:lnTo>
                    <a:pt x="739" y="245"/>
                  </a:lnTo>
                  <a:cubicBezTo>
                    <a:pt x="662" y="245"/>
                    <a:pt x="585" y="182"/>
                    <a:pt x="501" y="116"/>
                  </a:cubicBezTo>
                  <a:cubicBezTo>
                    <a:pt x="440" y="65"/>
                    <a:pt x="359" y="0"/>
                    <a:pt x="3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55"/>
            <p:cNvSpPr/>
            <p:nvPr/>
          </p:nvSpPr>
          <p:spPr>
            <a:xfrm>
              <a:off x="6100087" y="2514085"/>
              <a:ext cx="288" cy="392"/>
            </a:xfrm>
            <a:custGeom>
              <a:avLst/>
              <a:gdLst/>
              <a:ahLst/>
              <a:cxnLst/>
              <a:rect l="l" t="t" r="r" b="b"/>
              <a:pathLst>
                <a:path w="11" h="15" extrusionOk="0">
                  <a:moveTo>
                    <a:pt x="11" y="15"/>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55"/>
            <p:cNvSpPr/>
            <p:nvPr/>
          </p:nvSpPr>
          <p:spPr>
            <a:xfrm>
              <a:off x="6099616" y="2513457"/>
              <a:ext cx="314" cy="392"/>
            </a:xfrm>
            <a:custGeom>
              <a:avLst/>
              <a:gdLst/>
              <a:ahLst/>
              <a:cxnLst/>
              <a:rect l="l" t="t" r="r" b="b"/>
              <a:pathLst>
                <a:path w="12" h="15" extrusionOk="0">
                  <a:moveTo>
                    <a:pt x="11" y="1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55"/>
            <p:cNvSpPr/>
            <p:nvPr/>
          </p:nvSpPr>
          <p:spPr>
            <a:xfrm>
              <a:off x="6110161" y="2547264"/>
              <a:ext cx="392" cy="1125"/>
            </a:xfrm>
            <a:custGeom>
              <a:avLst/>
              <a:gdLst/>
              <a:ahLst/>
              <a:cxnLst/>
              <a:rect l="l" t="t" r="r" b="b"/>
              <a:pathLst>
                <a:path w="15" h="43" extrusionOk="0">
                  <a:moveTo>
                    <a:pt x="0" y="0"/>
                  </a:moveTo>
                  <a:cubicBezTo>
                    <a:pt x="4" y="18"/>
                    <a:pt x="11" y="32"/>
                    <a:pt x="14" y="42"/>
                  </a:cubicBezTo>
                  <a:cubicBezTo>
                    <a:pt x="11" y="28"/>
                    <a:pt x="7" y="18"/>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55"/>
            <p:cNvSpPr/>
            <p:nvPr/>
          </p:nvSpPr>
          <p:spPr>
            <a:xfrm>
              <a:off x="6109873" y="2546165"/>
              <a:ext cx="314" cy="1204"/>
            </a:xfrm>
            <a:custGeom>
              <a:avLst/>
              <a:gdLst/>
              <a:ahLst/>
              <a:cxnLst/>
              <a:rect l="l" t="t" r="r" b="b"/>
              <a:pathLst>
                <a:path w="12" h="46" extrusionOk="0">
                  <a:moveTo>
                    <a:pt x="1" y="0"/>
                  </a:moveTo>
                  <a:lnTo>
                    <a:pt x="1" y="0"/>
                  </a:lnTo>
                  <a:cubicBezTo>
                    <a:pt x="4" y="14"/>
                    <a:pt x="8" y="32"/>
                    <a:pt x="11" y="46"/>
                  </a:cubicBezTo>
                  <a:cubicBezTo>
                    <a:pt x="8" y="28"/>
                    <a:pt x="4" y="1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55"/>
            <p:cNvSpPr/>
            <p:nvPr/>
          </p:nvSpPr>
          <p:spPr>
            <a:xfrm>
              <a:off x="6111077" y="2549645"/>
              <a:ext cx="471" cy="837"/>
            </a:xfrm>
            <a:custGeom>
              <a:avLst/>
              <a:gdLst/>
              <a:ahLst/>
              <a:cxnLst/>
              <a:rect l="l" t="t" r="r" b="b"/>
              <a:pathLst>
                <a:path w="18" h="32" extrusionOk="0">
                  <a:moveTo>
                    <a:pt x="1" y="0"/>
                  </a:moveTo>
                  <a:lnTo>
                    <a:pt x="1" y="0"/>
                  </a:lnTo>
                  <a:cubicBezTo>
                    <a:pt x="7" y="14"/>
                    <a:pt x="11" y="25"/>
                    <a:pt x="18" y="32"/>
                  </a:cubicBezTo>
                  <a:cubicBezTo>
                    <a:pt x="11" y="21"/>
                    <a:pt x="7" y="1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55"/>
            <p:cNvSpPr/>
            <p:nvPr/>
          </p:nvSpPr>
          <p:spPr>
            <a:xfrm>
              <a:off x="6109690" y="2544883"/>
              <a:ext cx="209" cy="942"/>
            </a:xfrm>
            <a:custGeom>
              <a:avLst/>
              <a:gdLst/>
              <a:ahLst/>
              <a:cxnLst/>
              <a:rect l="l" t="t" r="r" b="b"/>
              <a:pathLst>
                <a:path w="8" h="36" extrusionOk="0">
                  <a:moveTo>
                    <a:pt x="1" y="0"/>
                  </a:moveTo>
                  <a:cubicBezTo>
                    <a:pt x="1" y="11"/>
                    <a:pt x="4" y="25"/>
                    <a:pt x="8" y="35"/>
                  </a:cubicBezTo>
                  <a:cubicBezTo>
                    <a:pt x="4" y="25"/>
                    <a:pt x="4" y="11"/>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55"/>
            <p:cNvSpPr/>
            <p:nvPr/>
          </p:nvSpPr>
          <p:spPr>
            <a:xfrm>
              <a:off x="6101186" y="2515655"/>
              <a:ext cx="288" cy="392"/>
            </a:xfrm>
            <a:custGeom>
              <a:avLst/>
              <a:gdLst/>
              <a:ahLst/>
              <a:cxnLst/>
              <a:rect l="l" t="t" r="r" b="b"/>
              <a:pathLst>
                <a:path w="11" h="15" extrusionOk="0">
                  <a:moveTo>
                    <a:pt x="11" y="1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55"/>
            <p:cNvSpPr/>
            <p:nvPr/>
          </p:nvSpPr>
          <p:spPr>
            <a:xfrm>
              <a:off x="6100820" y="2515184"/>
              <a:ext cx="209" cy="314"/>
            </a:xfrm>
            <a:custGeom>
              <a:avLst/>
              <a:gdLst/>
              <a:ahLst/>
              <a:cxnLst/>
              <a:rect l="l" t="t" r="r" b="b"/>
              <a:pathLst>
                <a:path w="8" h="12" extrusionOk="0">
                  <a:moveTo>
                    <a:pt x="7" y="1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55"/>
            <p:cNvSpPr/>
            <p:nvPr/>
          </p:nvSpPr>
          <p:spPr>
            <a:xfrm>
              <a:off x="6109507" y="2543235"/>
              <a:ext cx="209" cy="1308"/>
            </a:xfrm>
            <a:custGeom>
              <a:avLst/>
              <a:gdLst/>
              <a:ahLst/>
              <a:cxnLst/>
              <a:rect l="l" t="t" r="r" b="b"/>
              <a:pathLst>
                <a:path w="8" h="50" extrusionOk="0">
                  <a:moveTo>
                    <a:pt x="1" y="0"/>
                  </a:moveTo>
                  <a:cubicBezTo>
                    <a:pt x="4" y="18"/>
                    <a:pt x="4" y="35"/>
                    <a:pt x="8" y="49"/>
                  </a:cubicBezTo>
                  <a:cubicBezTo>
                    <a:pt x="8" y="35"/>
                    <a:pt x="4" y="18"/>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55"/>
            <p:cNvSpPr/>
            <p:nvPr/>
          </p:nvSpPr>
          <p:spPr>
            <a:xfrm>
              <a:off x="6100453" y="2514739"/>
              <a:ext cx="288" cy="288"/>
            </a:xfrm>
            <a:custGeom>
              <a:avLst/>
              <a:gdLst/>
              <a:ahLst/>
              <a:cxnLst/>
              <a:rect l="l" t="t" r="r" b="b"/>
              <a:pathLst>
                <a:path w="11" h="11" extrusionOk="0">
                  <a:moveTo>
                    <a:pt x="11" y="11"/>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55"/>
            <p:cNvSpPr/>
            <p:nvPr/>
          </p:nvSpPr>
          <p:spPr>
            <a:xfrm>
              <a:off x="6110606" y="2548625"/>
              <a:ext cx="392" cy="759"/>
            </a:xfrm>
            <a:custGeom>
              <a:avLst/>
              <a:gdLst/>
              <a:ahLst/>
              <a:cxnLst/>
              <a:rect l="l" t="t" r="r" b="b"/>
              <a:pathLst>
                <a:path w="15" h="29" extrusionOk="0">
                  <a:moveTo>
                    <a:pt x="15" y="29"/>
                  </a:moveTo>
                  <a:cubicBezTo>
                    <a:pt x="11" y="22"/>
                    <a:pt x="4" y="11"/>
                    <a:pt x="1" y="1"/>
                  </a:cubicBezTo>
                  <a:cubicBezTo>
                    <a:pt x="4" y="11"/>
                    <a:pt x="11" y="22"/>
                    <a:pt x="15" y="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55"/>
            <p:cNvSpPr/>
            <p:nvPr/>
          </p:nvSpPr>
          <p:spPr>
            <a:xfrm>
              <a:off x="6096974" y="2508878"/>
              <a:ext cx="288" cy="576"/>
            </a:xfrm>
            <a:custGeom>
              <a:avLst/>
              <a:gdLst/>
              <a:ahLst/>
              <a:cxnLst/>
              <a:rect l="l" t="t" r="r" b="b"/>
              <a:pathLst>
                <a:path w="11" h="22" extrusionOk="0">
                  <a:moveTo>
                    <a:pt x="11" y="21"/>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55"/>
            <p:cNvSpPr/>
            <p:nvPr/>
          </p:nvSpPr>
          <p:spPr>
            <a:xfrm>
              <a:off x="6111521" y="2550561"/>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55"/>
            <p:cNvSpPr/>
            <p:nvPr/>
          </p:nvSpPr>
          <p:spPr>
            <a:xfrm>
              <a:off x="6097601" y="2509977"/>
              <a:ext cx="314" cy="471"/>
            </a:xfrm>
            <a:custGeom>
              <a:avLst/>
              <a:gdLst/>
              <a:ahLst/>
              <a:cxnLst/>
              <a:rect l="l" t="t" r="r" b="b"/>
              <a:pathLst>
                <a:path w="12" h="18" extrusionOk="0">
                  <a:moveTo>
                    <a:pt x="11" y="18"/>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55"/>
            <p:cNvSpPr/>
            <p:nvPr/>
          </p:nvSpPr>
          <p:spPr>
            <a:xfrm>
              <a:off x="6093206" y="2501996"/>
              <a:ext cx="314" cy="680"/>
            </a:xfrm>
            <a:custGeom>
              <a:avLst/>
              <a:gdLst/>
              <a:ahLst/>
              <a:cxnLst/>
              <a:rect l="l" t="t" r="r" b="b"/>
              <a:pathLst>
                <a:path w="12" h="26" extrusionOk="0">
                  <a:moveTo>
                    <a:pt x="1" y="1"/>
                  </a:moveTo>
                  <a:lnTo>
                    <a:pt x="11" y="25"/>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55"/>
            <p:cNvSpPr/>
            <p:nvPr/>
          </p:nvSpPr>
          <p:spPr>
            <a:xfrm>
              <a:off x="6096319" y="2507779"/>
              <a:ext cx="392" cy="654"/>
            </a:xfrm>
            <a:custGeom>
              <a:avLst/>
              <a:gdLst/>
              <a:ahLst/>
              <a:cxnLst/>
              <a:rect l="l" t="t" r="r" b="b"/>
              <a:pathLst>
                <a:path w="15" h="25" extrusionOk="0">
                  <a:moveTo>
                    <a:pt x="15" y="25"/>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55"/>
            <p:cNvSpPr/>
            <p:nvPr/>
          </p:nvSpPr>
          <p:spPr>
            <a:xfrm>
              <a:off x="6095691" y="2506575"/>
              <a:ext cx="288" cy="680"/>
            </a:xfrm>
            <a:custGeom>
              <a:avLst/>
              <a:gdLst/>
              <a:ahLst/>
              <a:cxnLst/>
              <a:rect l="l" t="t" r="r" b="b"/>
              <a:pathLst>
                <a:path w="11" h="26" extrusionOk="0">
                  <a:moveTo>
                    <a:pt x="11" y="25"/>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55"/>
            <p:cNvSpPr/>
            <p:nvPr/>
          </p:nvSpPr>
          <p:spPr>
            <a:xfrm>
              <a:off x="6094592" y="2504665"/>
              <a:ext cx="759" cy="1308"/>
            </a:xfrm>
            <a:custGeom>
              <a:avLst/>
              <a:gdLst/>
              <a:ahLst/>
              <a:cxnLst/>
              <a:rect l="l" t="t" r="r" b="b"/>
              <a:pathLst>
                <a:path w="29" h="50" extrusionOk="0">
                  <a:moveTo>
                    <a:pt x="28" y="49"/>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55"/>
            <p:cNvSpPr/>
            <p:nvPr/>
          </p:nvSpPr>
          <p:spPr>
            <a:xfrm>
              <a:off x="6093860" y="2503278"/>
              <a:ext cx="471" cy="863"/>
            </a:xfrm>
            <a:custGeom>
              <a:avLst/>
              <a:gdLst/>
              <a:ahLst/>
              <a:cxnLst/>
              <a:rect l="l" t="t" r="r" b="b"/>
              <a:pathLst>
                <a:path w="18" h="33" extrusionOk="0">
                  <a:moveTo>
                    <a:pt x="18" y="32"/>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55"/>
            <p:cNvSpPr/>
            <p:nvPr/>
          </p:nvSpPr>
          <p:spPr>
            <a:xfrm>
              <a:off x="6099171" y="2512724"/>
              <a:ext cx="288" cy="392"/>
            </a:xfrm>
            <a:custGeom>
              <a:avLst/>
              <a:gdLst/>
              <a:ahLst/>
              <a:cxnLst/>
              <a:rect l="l" t="t" r="r" b="b"/>
              <a:pathLst>
                <a:path w="11" h="15" extrusionOk="0">
                  <a:moveTo>
                    <a:pt x="11" y="1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55"/>
            <p:cNvSpPr/>
            <p:nvPr/>
          </p:nvSpPr>
          <p:spPr>
            <a:xfrm>
              <a:off x="6098700" y="2511887"/>
              <a:ext cx="314" cy="392"/>
            </a:xfrm>
            <a:custGeom>
              <a:avLst/>
              <a:gdLst/>
              <a:ahLst/>
              <a:cxnLst/>
              <a:rect l="l" t="t" r="r" b="b"/>
              <a:pathLst>
                <a:path w="12" h="15" extrusionOk="0">
                  <a:moveTo>
                    <a:pt x="11" y="15"/>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55"/>
            <p:cNvSpPr/>
            <p:nvPr/>
          </p:nvSpPr>
          <p:spPr>
            <a:xfrm>
              <a:off x="6098151" y="2510971"/>
              <a:ext cx="314" cy="497"/>
            </a:xfrm>
            <a:custGeom>
              <a:avLst/>
              <a:gdLst/>
              <a:ahLst/>
              <a:cxnLst/>
              <a:rect l="l" t="t" r="r" b="b"/>
              <a:pathLst>
                <a:path w="12" h="19" extrusionOk="0">
                  <a:moveTo>
                    <a:pt x="11" y="18"/>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55"/>
            <p:cNvSpPr/>
            <p:nvPr/>
          </p:nvSpPr>
          <p:spPr>
            <a:xfrm>
              <a:off x="6027819" y="2579083"/>
              <a:ext cx="84932" cy="45320"/>
            </a:xfrm>
            <a:custGeom>
              <a:avLst/>
              <a:gdLst/>
              <a:ahLst/>
              <a:cxnLst/>
              <a:rect l="l" t="t" r="r" b="b"/>
              <a:pathLst>
                <a:path w="3246" h="1732" extrusionOk="0">
                  <a:moveTo>
                    <a:pt x="2473" y="1"/>
                  </a:moveTo>
                  <a:cubicBezTo>
                    <a:pt x="2300" y="1"/>
                    <a:pt x="2049" y="32"/>
                    <a:pt x="1978" y="100"/>
                  </a:cubicBezTo>
                  <a:cubicBezTo>
                    <a:pt x="1864" y="215"/>
                    <a:pt x="1722" y="283"/>
                    <a:pt x="1590" y="283"/>
                  </a:cubicBezTo>
                  <a:cubicBezTo>
                    <a:pt x="1572" y="283"/>
                    <a:pt x="1554" y="281"/>
                    <a:pt x="1537" y="279"/>
                  </a:cubicBezTo>
                  <a:cubicBezTo>
                    <a:pt x="1441" y="269"/>
                    <a:pt x="1234" y="259"/>
                    <a:pt x="1097" y="259"/>
                  </a:cubicBezTo>
                  <a:cubicBezTo>
                    <a:pt x="1041" y="259"/>
                    <a:pt x="996" y="261"/>
                    <a:pt x="977" y="265"/>
                  </a:cubicBezTo>
                  <a:cubicBezTo>
                    <a:pt x="968" y="266"/>
                    <a:pt x="957" y="267"/>
                    <a:pt x="945" y="267"/>
                  </a:cubicBezTo>
                  <a:cubicBezTo>
                    <a:pt x="886" y="267"/>
                    <a:pt x="790" y="253"/>
                    <a:pt x="648" y="230"/>
                  </a:cubicBezTo>
                  <a:cubicBezTo>
                    <a:pt x="564" y="212"/>
                    <a:pt x="480" y="202"/>
                    <a:pt x="396" y="198"/>
                  </a:cubicBezTo>
                  <a:cubicBezTo>
                    <a:pt x="388" y="200"/>
                    <a:pt x="381" y="201"/>
                    <a:pt x="374" y="201"/>
                  </a:cubicBezTo>
                  <a:cubicBezTo>
                    <a:pt x="324" y="201"/>
                    <a:pt x="280" y="160"/>
                    <a:pt x="231" y="111"/>
                  </a:cubicBezTo>
                  <a:lnTo>
                    <a:pt x="207" y="86"/>
                  </a:lnTo>
                  <a:lnTo>
                    <a:pt x="200" y="79"/>
                  </a:lnTo>
                  <a:cubicBezTo>
                    <a:pt x="189" y="69"/>
                    <a:pt x="179" y="62"/>
                    <a:pt x="168" y="51"/>
                  </a:cubicBezTo>
                  <a:lnTo>
                    <a:pt x="165" y="48"/>
                  </a:lnTo>
                  <a:cubicBezTo>
                    <a:pt x="158" y="41"/>
                    <a:pt x="147" y="34"/>
                    <a:pt x="137" y="27"/>
                  </a:cubicBezTo>
                  <a:lnTo>
                    <a:pt x="130" y="23"/>
                  </a:lnTo>
                  <a:cubicBezTo>
                    <a:pt x="123" y="16"/>
                    <a:pt x="112" y="9"/>
                    <a:pt x="102" y="6"/>
                  </a:cubicBezTo>
                  <a:lnTo>
                    <a:pt x="98" y="6"/>
                  </a:lnTo>
                  <a:cubicBezTo>
                    <a:pt x="91" y="9"/>
                    <a:pt x="88" y="13"/>
                    <a:pt x="81" y="20"/>
                  </a:cubicBezTo>
                  <a:cubicBezTo>
                    <a:pt x="77" y="23"/>
                    <a:pt x="70" y="27"/>
                    <a:pt x="63" y="30"/>
                  </a:cubicBezTo>
                  <a:cubicBezTo>
                    <a:pt x="28" y="58"/>
                    <a:pt x="7" y="97"/>
                    <a:pt x="4" y="142"/>
                  </a:cubicBezTo>
                  <a:cubicBezTo>
                    <a:pt x="0" y="202"/>
                    <a:pt x="25" y="261"/>
                    <a:pt x="70" y="304"/>
                  </a:cubicBezTo>
                  <a:cubicBezTo>
                    <a:pt x="140" y="370"/>
                    <a:pt x="333" y="594"/>
                    <a:pt x="291" y="710"/>
                  </a:cubicBezTo>
                  <a:cubicBezTo>
                    <a:pt x="274" y="746"/>
                    <a:pt x="243" y="769"/>
                    <a:pt x="204" y="769"/>
                  </a:cubicBezTo>
                  <a:cubicBezTo>
                    <a:pt x="202" y="769"/>
                    <a:pt x="199" y="769"/>
                    <a:pt x="196" y="769"/>
                  </a:cubicBezTo>
                  <a:cubicBezTo>
                    <a:pt x="165" y="773"/>
                    <a:pt x="137" y="790"/>
                    <a:pt x="119" y="815"/>
                  </a:cubicBezTo>
                  <a:cubicBezTo>
                    <a:pt x="95" y="839"/>
                    <a:pt x="77" y="874"/>
                    <a:pt x="77" y="909"/>
                  </a:cubicBezTo>
                  <a:cubicBezTo>
                    <a:pt x="81" y="958"/>
                    <a:pt x="77" y="1004"/>
                    <a:pt x="70" y="1049"/>
                  </a:cubicBezTo>
                  <a:cubicBezTo>
                    <a:pt x="70" y="1063"/>
                    <a:pt x="67" y="1081"/>
                    <a:pt x="67" y="1095"/>
                  </a:cubicBezTo>
                  <a:cubicBezTo>
                    <a:pt x="63" y="1109"/>
                    <a:pt x="63" y="1126"/>
                    <a:pt x="67" y="1140"/>
                  </a:cubicBezTo>
                  <a:lnTo>
                    <a:pt x="67" y="1147"/>
                  </a:lnTo>
                  <a:lnTo>
                    <a:pt x="67" y="1151"/>
                  </a:lnTo>
                  <a:lnTo>
                    <a:pt x="74" y="1154"/>
                  </a:lnTo>
                  <a:cubicBezTo>
                    <a:pt x="329" y="1406"/>
                    <a:pt x="371" y="1483"/>
                    <a:pt x="378" y="1529"/>
                  </a:cubicBezTo>
                  <a:cubicBezTo>
                    <a:pt x="378" y="1539"/>
                    <a:pt x="403" y="1557"/>
                    <a:pt x="417" y="1567"/>
                  </a:cubicBezTo>
                  <a:cubicBezTo>
                    <a:pt x="427" y="1578"/>
                    <a:pt x="434" y="1585"/>
                    <a:pt x="441" y="1592"/>
                  </a:cubicBezTo>
                  <a:cubicBezTo>
                    <a:pt x="452" y="1602"/>
                    <a:pt x="459" y="1613"/>
                    <a:pt x="466" y="1623"/>
                  </a:cubicBezTo>
                  <a:lnTo>
                    <a:pt x="557" y="1616"/>
                  </a:lnTo>
                  <a:lnTo>
                    <a:pt x="571" y="1616"/>
                  </a:lnTo>
                  <a:lnTo>
                    <a:pt x="662" y="1613"/>
                  </a:lnTo>
                  <a:lnTo>
                    <a:pt x="676" y="1613"/>
                  </a:lnTo>
                  <a:lnTo>
                    <a:pt x="767" y="1609"/>
                  </a:lnTo>
                  <a:lnTo>
                    <a:pt x="774" y="1609"/>
                  </a:lnTo>
                  <a:cubicBezTo>
                    <a:pt x="801" y="1609"/>
                    <a:pt x="829" y="1609"/>
                    <a:pt x="855" y="1609"/>
                  </a:cubicBezTo>
                  <a:cubicBezTo>
                    <a:pt x="1003" y="1609"/>
                    <a:pt x="1127" y="1618"/>
                    <a:pt x="1183" y="1644"/>
                  </a:cubicBezTo>
                  <a:lnTo>
                    <a:pt x="1201" y="1651"/>
                  </a:lnTo>
                  <a:cubicBezTo>
                    <a:pt x="1313" y="1683"/>
                    <a:pt x="1429" y="1704"/>
                    <a:pt x="1544" y="1714"/>
                  </a:cubicBezTo>
                  <a:lnTo>
                    <a:pt x="1565" y="1718"/>
                  </a:lnTo>
                  <a:lnTo>
                    <a:pt x="1576" y="1718"/>
                  </a:lnTo>
                  <a:cubicBezTo>
                    <a:pt x="1628" y="1725"/>
                    <a:pt x="1674" y="1728"/>
                    <a:pt x="1712" y="1732"/>
                  </a:cubicBezTo>
                  <a:lnTo>
                    <a:pt x="1737" y="1732"/>
                  </a:lnTo>
                  <a:cubicBezTo>
                    <a:pt x="1782" y="1732"/>
                    <a:pt x="1831" y="1721"/>
                    <a:pt x="1873" y="1700"/>
                  </a:cubicBezTo>
                  <a:cubicBezTo>
                    <a:pt x="1877" y="1700"/>
                    <a:pt x="1880" y="1697"/>
                    <a:pt x="1884" y="1690"/>
                  </a:cubicBezTo>
                  <a:cubicBezTo>
                    <a:pt x="1873" y="1662"/>
                    <a:pt x="1873" y="1627"/>
                    <a:pt x="1891" y="1599"/>
                  </a:cubicBezTo>
                  <a:cubicBezTo>
                    <a:pt x="1898" y="1592"/>
                    <a:pt x="1901" y="1585"/>
                    <a:pt x="1908" y="1578"/>
                  </a:cubicBezTo>
                  <a:lnTo>
                    <a:pt x="1912" y="1571"/>
                  </a:lnTo>
                  <a:cubicBezTo>
                    <a:pt x="1919" y="1567"/>
                    <a:pt x="1926" y="1560"/>
                    <a:pt x="1933" y="1557"/>
                  </a:cubicBezTo>
                  <a:lnTo>
                    <a:pt x="1936" y="1553"/>
                  </a:lnTo>
                  <a:cubicBezTo>
                    <a:pt x="1943" y="1550"/>
                    <a:pt x="1950" y="1543"/>
                    <a:pt x="1961" y="1539"/>
                  </a:cubicBezTo>
                  <a:lnTo>
                    <a:pt x="1968" y="1536"/>
                  </a:lnTo>
                  <a:lnTo>
                    <a:pt x="1989" y="1525"/>
                  </a:lnTo>
                  <a:lnTo>
                    <a:pt x="1996" y="1522"/>
                  </a:lnTo>
                  <a:lnTo>
                    <a:pt x="2024" y="1511"/>
                  </a:lnTo>
                  <a:lnTo>
                    <a:pt x="2031" y="1511"/>
                  </a:lnTo>
                  <a:lnTo>
                    <a:pt x="2055" y="1504"/>
                  </a:lnTo>
                  <a:lnTo>
                    <a:pt x="2062" y="1504"/>
                  </a:lnTo>
                  <a:lnTo>
                    <a:pt x="2094" y="1497"/>
                  </a:lnTo>
                  <a:lnTo>
                    <a:pt x="2097" y="1497"/>
                  </a:lnTo>
                  <a:lnTo>
                    <a:pt x="2122" y="1490"/>
                  </a:lnTo>
                  <a:lnTo>
                    <a:pt x="2125" y="1490"/>
                  </a:lnTo>
                  <a:cubicBezTo>
                    <a:pt x="2122" y="1473"/>
                    <a:pt x="2122" y="1455"/>
                    <a:pt x="2122" y="1434"/>
                  </a:cubicBezTo>
                  <a:lnTo>
                    <a:pt x="2122" y="1420"/>
                  </a:lnTo>
                  <a:cubicBezTo>
                    <a:pt x="2122" y="1413"/>
                    <a:pt x="2122" y="1406"/>
                    <a:pt x="2122" y="1399"/>
                  </a:cubicBezTo>
                  <a:cubicBezTo>
                    <a:pt x="2125" y="1392"/>
                    <a:pt x="2125" y="1385"/>
                    <a:pt x="2129" y="1382"/>
                  </a:cubicBezTo>
                  <a:cubicBezTo>
                    <a:pt x="2136" y="1368"/>
                    <a:pt x="2143" y="1357"/>
                    <a:pt x="2153" y="1350"/>
                  </a:cubicBezTo>
                  <a:lnTo>
                    <a:pt x="2157" y="1350"/>
                  </a:lnTo>
                  <a:cubicBezTo>
                    <a:pt x="2164" y="1347"/>
                    <a:pt x="2167" y="1343"/>
                    <a:pt x="2174" y="1340"/>
                  </a:cubicBezTo>
                  <a:cubicBezTo>
                    <a:pt x="2291" y="1308"/>
                    <a:pt x="2413" y="1294"/>
                    <a:pt x="2534" y="1294"/>
                  </a:cubicBezTo>
                  <a:cubicBezTo>
                    <a:pt x="2547" y="1294"/>
                    <a:pt x="2560" y="1294"/>
                    <a:pt x="2573" y="1294"/>
                  </a:cubicBezTo>
                  <a:cubicBezTo>
                    <a:pt x="2647" y="1298"/>
                    <a:pt x="2720" y="1312"/>
                    <a:pt x="2787" y="1340"/>
                  </a:cubicBezTo>
                  <a:cubicBezTo>
                    <a:pt x="2790" y="1343"/>
                    <a:pt x="2797" y="1343"/>
                    <a:pt x="2804" y="1347"/>
                  </a:cubicBezTo>
                  <a:lnTo>
                    <a:pt x="2846" y="1347"/>
                  </a:lnTo>
                  <a:lnTo>
                    <a:pt x="2864" y="1340"/>
                  </a:lnTo>
                  <a:lnTo>
                    <a:pt x="2867" y="1340"/>
                  </a:lnTo>
                  <a:lnTo>
                    <a:pt x="2885" y="1336"/>
                  </a:lnTo>
                  <a:lnTo>
                    <a:pt x="2899" y="1329"/>
                  </a:lnTo>
                  <a:cubicBezTo>
                    <a:pt x="2895" y="1315"/>
                    <a:pt x="2892" y="1305"/>
                    <a:pt x="2885" y="1291"/>
                  </a:cubicBezTo>
                  <a:cubicBezTo>
                    <a:pt x="2769" y="1263"/>
                    <a:pt x="2685" y="1021"/>
                    <a:pt x="2682" y="902"/>
                  </a:cubicBezTo>
                  <a:cubicBezTo>
                    <a:pt x="2678" y="787"/>
                    <a:pt x="2748" y="759"/>
                    <a:pt x="2776" y="752"/>
                  </a:cubicBezTo>
                  <a:cubicBezTo>
                    <a:pt x="2804" y="745"/>
                    <a:pt x="2867" y="650"/>
                    <a:pt x="2909" y="587"/>
                  </a:cubicBezTo>
                  <a:cubicBezTo>
                    <a:pt x="2993" y="465"/>
                    <a:pt x="3088" y="325"/>
                    <a:pt x="3207" y="286"/>
                  </a:cubicBezTo>
                  <a:cubicBezTo>
                    <a:pt x="3221" y="283"/>
                    <a:pt x="3235" y="276"/>
                    <a:pt x="3245" y="268"/>
                  </a:cubicBezTo>
                  <a:lnTo>
                    <a:pt x="3228" y="261"/>
                  </a:lnTo>
                  <a:lnTo>
                    <a:pt x="3207" y="251"/>
                  </a:lnTo>
                  <a:lnTo>
                    <a:pt x="3186" y="237"/>
                  </a:lnTo>
                  <a:lnTo>
                    <a:pt x="3168" y="230"/>
                  </a:lnTo>
                  <a:lnTo>
                    <a:pt x="3144" y="219"/>
                  </a:lnTo>
                  <a:lnTo>
                    <a:pt x="3130" y="216"/>
                  </a:lnTo>
                  <a:lnTo>
                    <a:pt x="3105" y="202"/>
                  </a:lnTo>
                  <a:lnTo>
                    <a:pt x="3095" y="198"/>
                  </a:lnTo>
                  <a:lnTo>
                    <a:pt x="3070" y="188"/>
                  </a:lnTo>
                  <a:lnTo>
                    <a:pt x="3060" y="184"/>
                  </a:lnTo>
                  <a:lnTo>
                    <a:pt x="3046" y="174"/>
                  </a:lnTo>
                  <a:lnTo>
                    <a:pt x="3035" y="170"/>
                  </a:lnTo>
                  <a:lnTo>
                    <a:pt x="3025" y="163"/>
                  </a:lnTo>
                  <a:lnTo>
                    <a:pt x="3018" y="160"/>
                  </a:lnTo>
                  <a:lnTo>
                    <a:pt x="3011" y="153"/>
                  </a:lnTo>
                  <a:lnTo>
                    <a:pt x="3004" y="149"/>
                  </a:lnTo>
                  <a:lnTo>
                    <a:pt x="2997" y="142"/>
                  </a:lnTo>
                  <a:lnTo>
                    <a:pt x="2990" y="139"/>
                  </a:lnTo>
                  <a:lnTo>
                    <a:pt x="2983" y="135"/>
                  </a:lnTo>
                  <a:lnTo>
                    <a:pt x="2979" y="132"/>
                  </a:lnTo>
                  <a:lnTo>
                    <a:pt x="2976" y="128"/>
                  </a:lnTo>
                  <a:lnTo>
                    <a:pt x="2972" y="125"/>
                  </a:lnTo>
                  <a:lnTo>
                    <a:pt x="2969" y="121"/>
                  </a:lnTo>
                  <a:lnTo>
                    <a:pt x="2965" y="118"/>
                  </a:lnTo>
                  <a:lnTo>
                    <a:pt x="2962" y="114"/>
                  </a:lnTo>
                  <a:lnTo>
                    <a:pt x="2962" y="111"/>
                  </a:lnTo>
                  <a:lnTo>
                    <a:pt x="2962" y="107"/>
                  </a:lnTo>
                  <a:lnTo>
                    <a:pt x="2962" y="104"/>
                  </a:lnTo>
                  <a:cubicBezTo>
                    <a:pt x="2948" y="83"/>
                    <a:pt x="2881" y="44"/>
                    <a:pt x="2577" y="6"/>
                  </a:cubicBezTo>
                  <a:cubicBezTo>
                    <a:pt x="2548" y="3"/>
                    <a:pt x="2513" y="1"/>
                    <a:pt x="24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55"/>
            <p:cNvSpPr/>
            <p:nvPr/>
          </p:nvSpPr>
          <p:spPr>
            <a:xfrm>
              <a:off x="6083603" y="2614303"/>
              <a:ext cx="654" cy="759"/>
            </a:xfrm>
            <a:custGeom>
              <a:avLst/>
              <a:gdLst/>
              <a:ahLst/>
              <a:cxnLst/>
              <a:rect l="l" t="t" r="r" b="b"/>
              <a:pathLst>
                <a:path w="25" h="29" extrusionOk="0">
                  <a:moveTo>
                    <a:pt x="0" y="29"/>
                  </a:moveTo>
                  <a:cubicBezTo>
                    <a:pt x="4" y="18"/>
                    <a:pt x="14" y="8"/>
                    <a:pt x="25" y="1"/>
                  </a:cubicBezTo>
                  <a:cubicBezTo>
                    <a:pt x="14" y="8"/>
                    <a:pt x="4" y="18"/>
                    <a:pt x="0" y="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55"/>
            <p:cNvSpPr/>
            <p:nvPr/>
          </p:nvSpPr>
          <p:spPr>
            <a:xfrm>
              <a:off x="6102468" y="2614041"/>
              <a:ext cx="392" cy="105"/>
            </a:xfrm>
            <a:custGeom>
              <a:avLst/>
              <a:gdLst/>
              <a:ahLst/>
              <a:cxnLst/>
              <a:rect l="l" t="t" r="r" b="b"/>
              <a:pathLst>
                <a:path w="15" h="4" extrusionOk="0">
                  <a:moveTo>
                    <a:pt x="14" y="0"/>
                  </a:move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55"/>
            <p:cNvSpPr/>
            <p:nvPr/>
          </p:nvSpPr>
          <p:spPr>
            <a:xfrm>
              <a:off x="6083315" y="2616422"/>
              <a:ext cx="26" cy="105"/>
            </a:xfrm>
            <a:custGeom>
              <a:avLst/>
              <a:gdLst/>
              <a:ahLst/>
              <a:cxnLst/>
              <a:rect l="l" t="t" r="r" b="b"/>
              <a:pathLst>
                <a:path w="1" h="4" extrusionOk="0">
                  <a:moveTo>
                    <a:pt x="1"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55"/>
            <p:cNvSpPr/>
            <p:nvPr/>
          </p:nvSpPr>
          <p:spPr>
            <a:xfrm>
              <a:off x="6102913" y="2613858"/>
              <a:ext cx="497" cy="209"/>
            </a:xfrm>
            <a:custGeom>
              <a:avLst/>
              <a:gdLst/>
              <a:ahLst/>
              <a:cxnLst/>
              <a:rect l="l" t="t" r="r" b="b"/>
              <a:pathLst>
                <a:path w="19" h="8" extrusionOk="0">
                  <a:moveTo>
                    <a:pt x="18"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55"/>
            <p:cNvSpPr/>
            <p:nvPr/>
          </p:nvSpPr>
          <p:spPr>
            <a:xfrm>
              <a:off x="6103384" y="2613754"/>
              <a:ext cx="392" cy="209"/>
            </a:xfrm>
            <a:custGeom>
              <a:avLst/>
              <a:gdLst/>
              <a:ahLst/>
              <a:cxnLst/>
              <a:rect l="l" t="t" r="r" b="b"/>
              <a:pathLst>
                <a:path w="15" h="8" extrusionOk="0">
                  <a:moveTo>
                    <a:pt x="14" y="1"/>
                  </a:moveTo>
                  <a:lnTo>
                    <a:pt x="14" y="1"/>
                  </a:lnTo>
                  <a:lnTo>
                    <a:pt x="0"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55"/>
            <p:cNvSpPr/>
            <p:nvPr/>
          </p:nvSpPr>
          <p:spPr>
            <a:xfrm>
              <a:off x="6084781" y="2612655"/>
              <a:ext cx="10571" cy="1308"/>
            </a:xfrm>
            <a:custGeom>
              <a:avLst/>
              <a:gdLst/>
              <a:ahLst/>
              <a:cxnLst/>
              <a:rect l="l" t="t" r="r" b="b"/>
              <a:pathLst>
                <a:path w="404" h="50" extrusionOk="0">
                  <a:moveTo>
                    <a:pt x="1" y="50"/>
                  </a:moveTo>
                  <a:lnTo>
                    <a:pt x="1" y="50"/>
                  </a:lnTo>
                  <a:cubicBezTo>
                    <a:pt x="134" y="15"/>
                    <a:pt x="267" y="1"/>
                    <a:pt x="403" y="4"/>
                  </a:cubicBezTo>
                  <a:cubicBezTo>
                    <a:pt x="267" y="1"/>
                    <a:pt x="134" y="15"/>
                    <a:pt x="1" y="5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55"/>
            <p:cNvSpPr/>
            <p:nvPr/>
          </p:nvSpPr>
          <p:spPr>
            <a:xfrm>
              <a:off x="6084336" y="2613937"/>
              <a:ext cx="471" cy="314"/>
            </a:xfrm>
            <a:custGeom>
              <a:avLst/>
              <a:gdLst/>
              <a:ahLst/>
              <a:cxnLst/>
              <a:rect l="l" t="t" r="r" b="b"/>
              <a:pathLst>
                <a:path w="18" h="12" extrusionOk="0">
                  <a:moveTo>
                    <a:pt x="18" y="1"/>
                  </a:moveTo>
                  <a:cubicBezTo>
                    <a:pt x="11" y="4"/>
                    <a:pt x="4" y="8"/>
                    <a:pt x="0" y="11"/>
                  </a:cubicBezTo>
                  <a:cubicBezTo>
                    <a:pt x="4" y="8"/>
                    <a:pt x="11" y="4"/>
                    <a:pt x="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55"/>
            <p:cNvSpPr/>
            <p:nvPr/>
          </p:nvSpPr>
          <p:spPr>
            <a:xfrm>
              <a:off x="6101814" y="2614120"/>
              <a:ext cx="576" cy="131"/>
            </a:xfrm>
            <a:custGeom>
              <a:avLst/>
              <a:gdLst/>
              <a:ahLst/>
              <a:cxnLst/>
              <a:rect l="l" t="t" r="r" b="b"/>
              <a:pathLst>
                <a:path w="22" h="5" extrusionOk="0">
                  <a:moveTo>
                    <a:pt x="22" y="1"/>
                  </a:moveTo>
                  <a:cubicBezTo>
                    <a:pt x="15" y="4"/>
                    <a:pt x="8" y="4"/>
                    <a:pt x="1" y="1"/>
                  </a:cubicBezTo>
                  <a:cubicBezTo>
                    <a:pt x="8" y="4"/>
                    <a:pt x="15" y="4"/>
                    <a:pt x="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55"/>
            <p:cNvSpPr/>
            <p:nvPr/>
          </p:nvSpPr>
          <p:spPr>
            <a:xfrm>
              <a:off x="6101369" y="2614225"/>
              <a:ext cx="392" cy="26"/>
            </a:xfrm>
            <a:custGeom>
              <a:avLst/>
              <a:gdLst/>
              <a:ahLst/>
              <a:cxnLst/>
              <a:rect l="l" t="t" r="r" b="b"/>
              <a:pathLst>
                <a:path w="15" h="1" extrusionOk="0">
                  <a:moveTo>
                    <a:pt x="14"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55"/>
            <p:cNvSpPr/>
            <p:nvPr/>
          </p:nvSpPr>
          <p:spPr>
            <a:xfrm>
              <a:off x="6083420" y="2615140"/>
              <a:ext cx="209" cy="471"/>
            </a:xfrm>
            <a:custGeom>
              <a:avLst/>
              <a:gdLst/>
              <a:ahLst/>
              <a:cxnLst/>
              <a:rect l="l" t="t" r="r" b="b"/>
              <a:pathLst>
                <a:path w="8" h="18" extrusionOk="0">
                  <a:moveTo>
                    <a:pt x="7" y="0"/>
                  </a:moveTo>
                  <a:cubicBezTo>
                    <a:pt x="4" y="4"/>
                    <a:pt x="0" y="11"/>
                    <a:pt x="0" y="18"/>
                  </a:cubicBezTo>
                  <a:cubicBezTo>
                    <a:pt x="0" y="11"/>
                    <a:pt x="4" y="4"/>
                    <a:pt x="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55"/>
            <p:cNvSpPr/>
            <p:nvPr/>
          </p:nvSpPr>
          <p:spPr>
            <a:xfrm>
              <a:off x="6100820" y="2614041"/>
              <a:ext cx="471" cy="105"/>
            </a:xfrm>
            <a:custGeom>
              <a:avLst/>
              <a:gdLst/>
              <a:ahLst/>
              <a:cxnLst/>
              <a:rect l="l" t="t" r="r" b="b"/>
              <a:pathLst>
                <a:path w="18" h="4" extrusionOk="0">
                  <a:moveTo>
                    <a:pt x="18" y="4"/>
                  </a:moveTo>
                  <a:cubicBezTo>
                    <a:pt x="11" y="4"/>
                    <a:pt x="7" y="0"/>
                    <a:pt x="0" y="0"/>
                  </a:cubicBezTo>
                  <a:cubicBezTo>
                    <a:pt x="7" y="0"/>
                    <a:pt x="11" y="4"/>
                    <a:pt x="18" y="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55"/>
            <p:cNvSpPr/>
            <p:nvPr/>
          </p:nvSpPr>
          <p:spPr>
            <a:xfrm>
              <a:off x="6083315" y="2615585"/>
              <a:ext cx="26" cy="576"/>
            </a:xfrm>
            <a:custGeom>
              <a:avLst/>
              <a:gdLst/>
              <a:ahLst/>
              <a:cxnLst/>
              <a:rect l="l" t="t" r="r" b="b"/>
              <a:pathLst>
                <a:path w="1" h="22" extrusionOk="0">
                  <a:moveTo>
                    <a:pt x="1" y="1"/>
                  </a:moveTo>
                  <a:cubicBezTo>
                    <a:pt x="1" y="8"/>
                    <a:pt x="1" y="15"/>
                    <a:pt x="1" y="22"/>
                  </a:cubicBezTo>
                  <a:cubicBezTo>
                    <a:pt x="1" y="15"/>
                    <a:pt x="1" y="8"/>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55"/>
            <p:cNvSpPr/>
            <p:nvPr/>
          </p:nvSpPr>
          <p:spPr>
            <a:xfrm>
              <a:off x="6111809" y="2585546"/>
              <a:ext cx="576" cy="209"/>
            </a:xfrm>
            <a:custGeom>
              <a:avLst/>
              <a:gdLst/>
              <a:ahLst/>
              <a:cxnLst/>
              <a:rect l="l" t="t" r="r" b="b"/>
              <a:pathLst>
                <a:path w="22" h="8" extrusionOk="0">
                  <a:moveTo>
                    <a:pt x="21" y="7"/>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55"/>
            <p:cNvSpPr/>
            <p:nvPr/>
          </p:nvSpPr>
          <p:spPr>
            <a:xfrm>
              <a:off x="6079469" y="2577487"/>
              <a:ext cx="15778" cy="4239"/>
            </a:xfrm>
            <a:custGeom>
              <a:avLst/>
              <a:gdLst/>
              <a:ahLst/>
              <a:cxnLst/>
              <a:rect l="l" t="t" r="r" b="b"/>
              <a:pathLst>
                <a:path w="603" h="162" extrusionOk="0">
                  <a:moveTo>
                    <a:pt x="603" y="0"/>
                  </a:moveTo>
                  <a:lnTo>
                    <a:pt x="592" y="63"/>
                  </a:lnTo>
                  <a:cubicBezTo>
                    <a:pt x="565" y="60"/>
                    <a:pt x="531" y="58"/>
                    <a:pt x="492" y="58"/>
                  </a:cubicBezTo>
                  <a:cubicBezTo>
                    <a:pt x="395" y="58"/>
                    <a:pt x="271" y="69"/>
                    <a:pt x="169" y="91"/>
                  </a:cubicBezTo>
                  <a:lnTo>
                    <a:pt x="169" y="91"/>
                  </a:lnTo>
                  <a:cubicBezTo>
                    <a:pt x="265" y="70"/>
                    <a:pt x="382" y="60"/>
                    <a:pt x="478" y="60"/>
                  </a:cubicBezTo>
                  <a:cubicBezTo>
                    <a:pt x="523" y="60"/>
                    <a:pt x="564" y="63"/>
                    <a:pt x="596" y="67"/>
                  </a:cubicBezTo>
                  <a:lnTo>
                    <a:pt x="603" y="0"/>
                  </a:lnTo>
                  <a:close/>
                  <a:moveTo>
                    <a:pt x="169" y="91"/>
                  </a:moveTo>
                  <a:cubicBezTo>
                    <a:pt x="93" y="108"/>
                    <a:pt x="30" y="131"/>
                    <a:pt x="1" y="161"/>
                  </a:cubicBezTo>
                  <a:cubicBezTo>
                    <a:pt x="30" y="131"/>
                    <a:pt x="93" y="108"/>
                    <a:pt x="169" y="9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55"/>
            <p:cNvSpPr/>
            <p:nvPr/>
          </p:nvSpPr>
          <p:spPr>
            <a:xfrm>
              <a:off x="6095220" y="2577487"/>
              <a:ext cx="26" cy="26"/>
            </a:xfrm>
            <a:custGeom>
              <a:avLst/>
              <a:gdLst/>
              <a:ahLst/>
              <a:cxnLst/>
              <a:rect l="l" t="t" r="r" b="b"/>
              <a:pathLst>
                <a:path w="1" h="1" extrusionOk="0">
                  <a:moveTo>
                    <a:pt x="1"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55"/>
            <p:cNvSpPr/>
            <p:nvPr/>
          </p:nvSpPr>
          <p:spPr>
            <a:xfrm>
              <a:off x="6030200" y="2579030"/>
              <a:ext cx="105" cy="26"/>
            </a:xfrm>
            <a:custGeom>
              <a:avLst/>
              <a:gdLst/>
              <a:ahLst/>
              <a:cxnLst/>
              <a:rect l="l" t="t" r="r" b="b"/>
              <a:pathLst>
                <a:path w="4" h="1" extrusionOk="0">
                  <a:moveTo>
                    <a:pt x="0" y="1"/>
                  </a:moveTo>
                  <a:lnTo>
                    <a:pt x="4"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55"/>
            <p:cNvSpPr/>
            <p:nvPr/>
          </p:nvSpPr>
          <p:spPr>
            <a:xfrm>
              <a:off x="6107858" y="2583793"/>
              <a:ext cx="314" cy="209"/>
            </a:xfrm>
            <a:custGeom>
              <a:avLst/>
              <a:gdLst/>
              <a:ahLst/>
              <a:cxnLst/>
              <a:rect l="l" t="t" r="r" b="b"/>
              <a:pathLst>
                <a:path w="12" h="8" extrusionOk="0">
                  <a:moveTo>
                    <a:pt x="1" y="1"/>
                  </a:moveTo>
                  <a:lnTo>
                    <a:pt x="1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55"/>
            <p:cNvSpPr/>
            <p:nvPr/>
          </p:nvSpPr>
          <p:spPr>
            <a:xfrm>
              <a:off x="6032031" y="2580234"/>
              <a:ext cx="105" cy="105"/>
            </a:xfrm>
            <a:custGeom>
              <a:avLst/>
              <a:gdLst/>
              <a:ahLst/>
              <a:cxnLst/>
              <a:rect l="l" t="t" r="r" b="b"/>
              <a:pathLst>
                <a:path w="4" h="4" extrusionOk="0">
                  <a:moveTo>
                    <a:pt x="4"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55"/>
            <p:cNvSpPr/>
            <p:nvPr/>
          </p:nvSpPr>
          <p:spPr>
            <a:xfrm>
              <a:off x="6107309" y="2583531"/>
              <a:ext cx="209" cy="105"/>
            </a:xfrm>
            <a:custGeom>
              <a:avLst/>
              <a:gdLst/>
              <a:ahLst/>
              <a:cxnLst/>
              <a:rect l="l" t="t" r="r" b="b"/>
              <a:pathLst>
                <a:path w="8" h="4" extrusionOk="0">
                  <a:moveTo>
                    <a:pt x="1" y="0"/>
                  </a:moveTo>
                  <a:lnTo>
                    <a:pt x="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55"/>
            <p:cNvSpPr/>
            <p:nvPr/>
          </p:nvSpPr>
          <p:spPr>
            <a:xfrm>
              <a:off x="6108774" y="2584264"/>
              <a:ext cx="314" cy="105"/>
            </a:xfrm>
            <a:custGeom>
              <a:avLst/>
              <a:gdLst/>
              <a:ahLst/>
              <a:cxnLst/>
              <a:rect l="l" t="t" r="r" b="b"/>
              <a:pathLst>
                <a:path w="12" h="4" extrusionOk="0">
                  <a:moveTo>
                    <a:pt x="1" y="0"/>
                  </a:moveTo>
                  <a:lnTo>
                    <a:pt x="1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55"/>
            <p:cNvSpPr/>
            <p:nvPr/>
          </p:nvSpPr>
          <p:spPr>
            <a:xfrm>
              <a:off x="6106759" y="2583243"/>
              <a:ext cx="314" cy="131"/>
            </a:xfrm>
            <a:custGeom>
              <a:avLst/>
              <a:gdLst/>
              <a:ahLst/>
              <a:cxnLst/>
              <a:rect l="l" t="t" r="r" b="b"/>
              <a:pathLst>
                <a:path w="12" h="5" extrusionOk="0">
                  <a:moveTo>
                    <a:pt x="1" y="1"/>
                  </a:moveTo>
                  <a:lnTo>
                    <a:pt x="1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55"/>
            <p:cNvSpPr/>
            <p:nvPr/>
          </p:nvSpPr>
          <p:spPr>
            <a:xfrm>
              <a:off x="6031116" y="2579580"/>
              <a:ext cx="209" cy="131"/>
            </a:xfrm>
            <a:custGeom>
              <a:avLst/>
              <a:gdLst/>
              <a:ahLst/>
              <a:cxnLst/>
              <a:rect l="l" t="t" r="r" b="b"/>
              <a:pathLst>
                <a:path w="8" h="5" extrusionOk="0">
                  <a:moveTo>
                    <a:pt x="7"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55"/>
            <p:cNvSpPr/>
            <p:nvPr/>
          </p:nvSpPr>
          <p:spPr>
            <a:xfrm>
              <a:off x="6032947" y="2581045"/>
              <a:ext cx="209" cy="209"/>
            </a:xfrm>
            <a:custGeom>
              <a:avLst/>
              <a:gdLst/>
              <a:ahLst/>
              <a:cxnLst/>
              <a:rect l="l" t="t" r="r" b="b"/>
              <a:pathLst>
                <a:path w="8" h="8" extrusionOk="0">
                  <a:moveTo>
                    <a:pt x="7" y="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55"/>
            <p:cNvSpPr/>
            <p:nvPr/>
          </p:nvSpPr>
          <p:spPr>
            <a:xfrm>
              <a:off x="6106393" y="2582982"/>
              <a:ext cx="209" cy="105"/>
            </a:xfrm>
            <a:custGeom>
              <a:avLst/>
              <a:gdLst/>
              <a:ahLst/>
              <a:cxnLst/>
              <a:rect l="l" t="t" r="r" b="b"/>
              <a:pathLst>
                <a:path w="8" h="4" extrusionOk="0">
                  <a:moveTo>
                    <a:pt x="1" y="0"/>
                  </a:moveTo>
                  <a:lnTo>
                    <a:pt x="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55"/>
            <p:cNvSpPr/>
            <p:nvPr/>
          </p:nvSpPr>
          <p:spPr>
            <a:xfrm>
              <a:off x="6109690" y="2584709"/>
              <a:ext cx="392" cy="131"/>
            </a:xfrm>
            <a:custGeom>
              <a:avLst/>
              <a:gdLst/>
              <a:ahLst/>
              <a:cxnLst/>
              <a:rect l="l" t="t" r="r" b="b"/>
              <a:pathLst>
                <a:path w="15" h="5" extrusionOk="0">
                  <a:moveTo>
                    <a:pt x="1" y="1"/>
                  </a:moveTo>
                  <a:lnTo>
                    <a:pt x="15"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55"/>
            <p:cNvSpPr/>
            <p:nvPr/>
          </p:nvSpPr>
          <p:spPr>
            <a:xfrm>
              <a:off x="6110710" y="2585075"/>
              <a:ext cx="471" cy="209"/>
            </a:xfrm>
            <a:custGeom>
              <a:avLst/>
              <a:gdLst/>
              <a:ahLst/>
              <a:cxnLst/>
              <a:rect l="l" t="t" r="r" b="b"/>
              <a:pathLst>
                <a:path w="18" h="8" extrusionOk="0">
                  <a:moveTo>
                    <a:pt x="0" y="1"/>
                  </a:moveTo>
                  <a:lnTo>
                    <a:pt x="18"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55"/>
            <p:cNvSpPr/>
            <p:nvPr/>
          </p:nvSpPr>
          <p:spPr>
            <a:xfrm>
              <a:off x="6105582" y="2582249"/>
              <a:ext cx="105" cy="105"/>
            </a:xfrm>
            <a:custGeom>
              <a:avLst/>
              <a:gdLst/>
              <a:ahLst/>
              <a:cxnLst/>
              <a:rect l="l" t="t" r="r" b="b"/>
              <a:pathLst>
                <a:path w="4" h="4" extrusionOk="0">
                  <a:moveTo>
                    <a:pt x="4"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55"/>
            <p:cNvSpPr/>
            <p:nvPr/>
          </p:nvSpPr>
          <p:spPr>
            <a:xfrm>
              <a:off x="6105765" y="2582511"/>
              <a:ext cx="209" cy="131"/>
            </a:xfrm>
            <a:custGeom>
              <a:avLst/>
              <a:gdLst/>
              <a:ahLst/>
              <a:cxnLst/>
              <a:rect l="l" t="t" r="r" b="b"/>
              <a:pathLst>
                <a:path w="8" h="5" extrusionOk="0">
                  <a:moveTo>
                    <a:pt x="0" y="1"/>
                  </a:moveTo>
                  <a:lnTo>
                    <a:pt x="7"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55"/>
            <p:cNvSpPr/>
            <p:nvPr/>
          </p:nvSpPr>
          <p:spPr>
            <a:xfrm>
              <a:off x="6105399" y="2582144"/>
              <a:ext cx="105" cy="26"/>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55"/>
            <p:cNvSpPr/>
            <p:nvPr/>
          </p:nvSpPr>
          <p:spPr>
            <a:xfrm>
              <a:off x="6105294" y="2581961"/>
              <a:ext cx="26" cy="131"/>
            </a:xfrm>
            <a:custGeom>
              <a:avLst/>
              <a:gdLst/>
              <a:ahLst/>
              <a:cxnLst/>
              <a:rect l="l" t="t" r="r" b="b"/>
              <a:pathLst>
                <a:path w="1" h="5" extrusionOk="0">
                  <a:moveTo>
                    <a:pt x="1"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55"/>
            <p:cNvSpPr/>
            <p:nvPr/>
          </p:nvSpPr>
          <p:spPr>
            <a:xfrm>
              <a:off x="6105216" y="2581883"/>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55"/>
            <p:cNvSpPr/>
            <p:nvPr/>
          </p:nvSpPr>
          <p:spPr>
            <a:xfrm>
              <a:off x="6106027" y="2582694"/>
              <a:ext cx="209" cy="131"/>
            </a:xfrm>
            <a:custGeom>
              <a:avLst/>
              <a:gdLst/>
              <a:ahLst/>
              <a:cxnLst/>
              <a:rect l="l" t="t" r="r" b="b"/>
              <a:pathLst>
                <a:path w="8" h="5" extrusionOk="0">
                  <a:moveTo>
                    <a:pt x="1" y="1"/>
                  </a:moveTo>
                  <a:lnTo>
                    <a:pt x="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55"/>
            <p:cNvSpPr/>
            <p:nvPr/>
          </p:nvSpPr>
          <p:spPr>
            <a:xfrm>
              <a:off x="6002255" y="2609462"/>
              <a:ext cx="34747" cy="23655"/>
            </a:xfrm>
            <a:custGeom>
              <a:avLst/>
              <a:gdLst/>
              <a:ahLst/>
              <a:cxnLst/>
              <a:rect l="l" t="t" r="r" b="b"/>
              <a:pathLst>
                <a:path w="1328" h="904" extrusionOk="0">
                  <a:moveTo>
                    <a:pt x="904" y="0"/>
                  </a:moveTo>
                  <a:cubicBezTo>
                    <a:pt x="837" y="11"/>
                    <a:pt x="764" y="25"/>
                    <a:pt x="694" y="35"/>
                  </a:cubicBezTo>
                  <a:lnTo>
                    <a:pt x="690" y="35"/>
                  </a:lnTo>
                  <a:lnTo>
                    <a:pt x="655" y="42"/>
                  </a:lnTo>
                  <a:lnTo>
                    <a:pt x="652" y="42"/>
                  </a:lnTo>
                  <a:lnTo>
                    <a:pt x="617" y="49"/>
                  </a:lnTo>
                  <a:lnTo>
                    <a:pt x="582" y="56"/>
                  </a:lnTo>
                  <a:cubicBezTo>
                    <a:pt x="305" y="105"/>
                    <a:pt x="49" y="158"/>
                    <a:pt x="46" y="158"/>
                  </a:cubicBezTo>
                  <a:lnTo>
                    <a:pt x="46" y="161"/>
                  </a:lnTo>
                  <a:cubicBezTo>
                    <a:pt x="39" y="182"/>
                    <a:pt x="35" y="203"/>
                    <a:pt x="28" y="221"/>
                  </a:cubicBezTo>
                  <a:lnTo>
                    <a:pt x="28" y="231"/>
                  </a:lnTo>
                  <a:cubicBezTo>
                    <a:pt x="25" y="252"/>
                    <a:pt x="21" y="273"/>
                    <a:pt x="18" y="291"/>
                  </a:cubicBezTo>
                  <a:lnTo>
                    <a:pt x="18" y="301"/>
                  </a:lnTo>
                  <a:cubicBezTo>
                    <a:pt x="14" y="319"/>
                    <a:pt x="11" y="340"/>
                    <a:pt x="7" y="361"/>
                  </a:cubicBezTo>
                  <a:lnTo>
                    <a:pt x="7" y="364"/>
                  </a:lnTo>
                  <a:cubicBezTo>
                    <a:pt x="7" y="382"/>
                    <a:pt x="4" y="403"/>
                    <a:pt x="0" y="424"/>
                  </a:cubicBezTo>
                  <a:cubicBezTo>
                    <a:pt x="0" y="445"/>
                    <a:pt x="0" y="462"/>
                    <a:pt x="0" y="480"/>
                  </a:cubicBezTo>
                  <a:lnTo>
                    <a:pt x="0" y="487"/>
                  </a:lnTo>
                  <a:lnTo>
                    <a:pt x="0" y="532"/>
                  </a:lnTo>
                  <a:lnTo>
                    <a:pt x="0" y="539"/>
                  </a:lnTo>
                  <a:cubicBezTo>
                    <a:pt x="0" y="553"/>
                    <a:pt x="0" y="567"/>
                    <a:pt x="4" y="581"/>
                  </a:cubicBezTo>
                  <a:lnTo>
                    <a:pt x="4" y="585"/>
                  </a:lnTo>
                  <a:cubicBezTo>
                    <a:pt x="4" y="599"/>
                    <a:pt x="7" y="609"/>
                    <a:pt x="11" y="620"/>
                  </a:cubicBezTo>
                  <a:cubicBezTo>
                    <a:pt x="14" y="634"/>
                    <a:pt x="18" y="644"/>
                    <a:pt x="25" y="658"/>
                  </a:cubicBezTo>
                  <a:cubicBezTo>
                    <a:pt x="25" y="662"/>
                    <a:pt x="28" y="665"/>
                    <a:pt x="32" y="669"/>
                  </a:cubicBezTo>
                  <a:cubicBezTo>
                    <a:pt x="32" y="676"/>
                    <a:pt x="39" y="686"/>
                    <a:pt x="42" y="693"/>
                  </a:cubicBezTo>
                  <a:cubicBezTo>
                    <a:pt x="49" y="700"/>
                    <a:pt x="49" y="704"/>
                    <a:pt x="53" y="707"/>
                  </a:cubicBezTo>
                  <a:cubicBezTo>
                    <a:pt x="56" y="711"/>
                    <a:pt x="63" y="721"/>
                    <a:pt x="70" y="728"/>
                  </a:cubicBezTo>
                  <a:lnTo>
                    <a:pt x="84" y="742"/>
                  </a:lnTo>
                  <a:lnTo>
                    <a:pt x="102" y="763"/>
                  </a:lnTo>
                  <a:lnTo>
                    <a:pt x="119" y="777"/>
                  </a:lnTo>
                  <a:lnTo>
                    <a:pt x="141" y="798"/>
                  </a:lnTo>
                  <a:lnTo>
                    <a:pt x="162" y="816"/>
                  </a:lnTo>
                  <a:lnTo>
                    <a:pt x="186" y="837"/>
                  </a:lnTo>
                  <a:lnTo>
                    <a:pt x="207" y="854"/>
                  </a:lnTo>
                  <a:lnTo>
                    <a:pt x="235" y="875"/>
                  </a:lnTo>
                  <a:lnTo>
                    <a:pt x="260" y="893"/>
                  </a:lnTo>
                  <a:lnTo>
                    <a:pt x="274" y="903"/>
                  </a:lnTo>
                  <a:cubicBezTo>
                    <a:pt x="288" y="900"/>
                    <a:pt x="302" y="900"/>
                    <a:pt x="316" y="896"/>
                  </a:cubicBezTo>
                  <a:lnTo>
                    <a:pt x="519" y="896"/>
                  </a:lnTo>
                  <a:cubicBezTo>
                    <a:pt x="536" y="896"/>
                    <a:pt x="550" y="896"/>
                    <a:pt x="564" y="893"/>
                  </a:cubicBezTo>
                  <a:cubicBezTo>
                    <a:pt x="578" y="889"/>
                    <a:pt x="592" y="886"/>
                    <a:pt x="606" y="882"/>
                  </a:cubicBezTo>
                  <a:cubicBezTo>
                    <a:pt x="655" y="868"/>
                    <a:pt x="701" y="837"/>
                    <a:pt x="732" y="795"/>
                  </a:cubicBezTo>
                  <a:cubicBezTo>
                    <a:pt x="760" y="764"/>
                    <a:pt x="803" y="718"/>
                    <a:pt x="859" y="718"/>
                  </a:cubicBezTo>
                  <a:cubicBezTo>
                    <a:pt x="873" y="718"/>
                    <a:pt x="888" y="721"/>
                    <a:pt x="904" y="728"/>
                  </a:cubicBezTo>
                  <a:lnTo>
                    <a:pt x="918" y="728"/>
                  </a:lnTo>
                  <a:cubicBezTo>
                    <a:pt x="995" y="718"/>
                    <a:pt x="1187" y="627"/>
                    <a:pt x="1282" y="560"/>
                  </a:cubicBezTo>
                  <a:lnTo>
                    <a:pt x="1285" y="560"/>
                  </a:lnTo>
                  <a:lnTo>
                    <a:pt x="1303" y="546"/>
                  </a:lnTo>
                  <a:lnTo>
                    <a:pt x="1306" y="543"/>
                  </a:lnTo>
                  <a:lnTo>
                    <a:pt x="1317" y="536"/>
                  </a:lnTo>
                  <a:lnTo>
                    <a:pt x="1324" y="529"/>
                  </a:lnTo>
                  <a:lnTo>
                    <a:pt x="1327" y="525"/>
                  </a:lnTo>
                  <a:lnTo>
                    <a:pt x="1324" y="525"/>
                  </a:lnTo>
                  <a:lnTo>
                    <a:pt x="1317" y="515"/>
                  </a:lnTo>
                  <a:lnTo>
                    <a:pt x="1313" y="511"/>
                  </a:lnTo>
                  <a:lnTo>
                    <a:pt x="1303" y="504"/>
                  </a:lnTo>
                  <a:cubicBezTo>
                    <a:pt x="1264" y="476"/>
                    <a:pt x="1236" y="434"/>
                    <a:pt x="1222" y="389"/>
                  </a:cubicBezTo>
                  <a:cubicBezTo>
                    <a:pt x="1219" y="378"/>
                    <a:pt x="1187" y="315"/>
                    <a:pt x="953" y="88"/>
                  </a:cubicBezTo>
                  <a:lnTo>
                    <a:pt x="939" y="74"/>
                  </a:lnTo>
                  <a:cubicBezTo>
                    <a:pt x="921" y="53"/>
                    <a:pt x="911" y="28"/>
                    <a:pt x="9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55"/>
            <p:cNvSpPr/>
            <p:nvPr/>
          </p:nvSpPr>
          <p:spPr>
            <a:xfrm>
              <a:off x="6002334" y="2619065"/>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55"/>
            <p:cNvSpPr/>
            <p:nvPr/>
          </p:nvSpPr>
          <p:spPr>
            <a:xfrm>
              <a:off x="6002151" y="2620635"/>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55"/>
            <p:cNvSpPr/>
            <p:nvPr/>
          </p:nvSpPr>
          <p:spPr>
            <a:xfrm>
              <a:off x="6002151" y="2624743"/>
              <a:ext cx="26" cy="131"/>
            </a:xfrm>
            <a:custGeom>
              <a:avLst/>
              <a:gdLst/>
              <a:ahLst/>
              <a:cxnLst/>
              <a:rect l="l" t="t" r="r" b="b"/>
              <a:pathLst>
                <a:path w="1" h="5" extrusionOk="0">
                  <a:moveTo>
                    <a:pt x="1"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55"/>
            <p:cNvSpPr/>
            <p:nvPr/>
          </p:nvSpPr>
          <p:spPr>
            <a:xfrm>
              <a:off x="6008849" y="2632907"/>
              <a:ext cx="392" cy="288"/>
            </a:xfrm>
            <a:custGeom>
              <a:avLst/>
              <a:gdLst/>
              <a:ahLst/>
              <a:cxnLst/>
              <a:rect l="l" t="t" r="r" b="b"/>
              <a:pathLst>
                <a:path w="15" h="11" extrusionOk="0">
                  <a:moveTo>
                    <a:pt x="15" y="11"/>
                  </a:moveTo>
                  <a:lnTo>
                    <a:pt x="15" y="11"/>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55"/>
            <p:cNvSpPr/>
            <p:nvPr/>
          </p:nvSpPr>
          <p:spPr>
            <a:xfrm>
              <a:off x="6003538" y="2628040"/>
              <a:ext cx="392" cy="576"/>
            </a:xfrm>
            <a:custGeom>
              <a:avLst/>
              <a:gdLst/>
              <a:ahLst/>
              <a:cxnLst/>
              <a:rect l="l" t="t" r="r" b="b"/>
              <a:pathLst>
                <a:path w="15" h="22" extrusionOk="0">
                  <a:moveTo>
                    <a:pt x="14" y="22"/>
                  </a:moveTo>
                  <a:cubicBezTo>
                    <a:pt x="11" y="15"/>
                    <a:pt x="4" y="8"/>
                    <a:pt x="0" y="1"/>
                  </a:cubicBezTo>
                  <a:cubicBezTo>
                    <a:pt x="4" y="8"/>
                    <a:pt x="11" y="15"/>
                    <a:pt x="14" y="2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55"/>
            <p:cNvSpPr/>
            <p:nvPr/>
          </p:nvSpPr>
          <p:spPr>
            <a:xfrm>
              <a:off x="6002072" y="2621996"/>
              <a:ext cx="26" cy="209"/>
            </a:xfrm>
            <a:custGeom>
              <a:avLst/>
              <a:gdLst/>
              <a:ahLst/>
              <a:cxnLst/>
              <a:rect l="l" t="t" r="r" b="b"/>
              <a:pathLst>
                <a:path w="1" h="8" extrusionOk="0">
                  <a:moveTo>
                    <a:pt x="0" y="8"/>
                  </a:moveTo>
                  <a:lnTo>
                    <a:pt x="0" y="1"/>
                  </a:lnTo>
                  <a:cubicBezTo>
                    <a:pt x="0" y="1"/>
                    <a:pt x="0" y="8"/>
                    <a:pt x="0" y="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55"/>
            <p:cNvSpPr/>
            <p:nvPr/>
          </p:nvSpPr>
          <p:spPr>
            <a:xfrm>
              <a:off x="6004270" y="2628956"/>
              <a:ext cx="576" cy="497"/>
            </a:xfrm>
            <a:custGeom>
              <a:avLst/>
              <a:gdLst/>
              <a:ahLst/>
              <a:cxnLst/>
              <a:rect l="l" t="t" r="r" b="b"/>
              <a:pathLst>
                <a:path w="22" h="19" extrusionOk="0">
                  <a:moveTo>
                    <a:pt x="21" y="1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55"/>
            <p:cNvSpPr/>
            <p:nvPr/>
          </p:nvSpPr>
          <p:spPr>
            <a:xfrm>
              <a:off x="6002072" y="2623644"/>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55"/>
            <p:cNvSpPr/>
            <p:nvPr/>
          </p:nvSpPr>
          <p:spPr>
            <a:xfrm>
              <a:off x="6007567" y="2631808"/>
              <a:ext cx="759" cy="654"/>
            </a:xfrm>
            <a:custGeom>
              <a:avLst/>
              <a:gdLst/>
              <a:ahLst/>
              <a:cxnLst/>
              <a:rect l="l" t="t" r="r" b="b"/>
              <a:pathLst>
                <a:path w="29" h="25" extrusionOk="0">
                  <a:moveTo>
                    <a:pt x="29" y="25"/>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55"/>
            <p:cNvSpPr/>
            <p:nvPr/>
          </p:nvSpPr>
          <p:spPr>
            <a:xfrm>
              <a:off x="6002517" y="2617155"/>
              <a:ext cx="26" cy="209"/>
            </a:xfrm>
            <a:custGeom>
              <a:avLst/>
              <a:gdLst/>
              <a:ahLst/>
              <a:cxnLst/>
              <a:rect l="l" t="t" r="r" b="b"/>
              <a:pathLst>
                <a:path w="1" h="8" extrusionOk="0">
                  <a:moveTo>
                    <a:pt x="1" y="7"/>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55"/>
            <p:cNvSpPr/>
            <p:nvPr/>
          </p:nvSpPr>
          <p:spPr>
            <a:xfrm>
              <a:off x="6006285" y="2630893"/>
              <a:ext cx="654" cy="471"/>
            </a:xfrm>
            <a:custGeom>
              <a:avLst/>
              <a:gdLst/>
              <a:ahLst/>
              <a:cxnLst/>
              <a:rect l="l" t="t" r="r" b="b"/>
              <a:pathLst>
                <a:path w="25" h="18" extrusionOk="0">
                  <a:moveTo>
                    <a:pt x="25" y="18"/>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55"/>
            <p:cNvSpPr/>
            <p:nvPr/>
          </p:nvSpPr>
          <p:spPr>
            <a:xfrm>
              <a:off x="6002334" y="2625764"/>
              <a:ext cx="392" cy="1020"/>
            </a:xfrm>
            <a:custGeom>
              <a:avLst/>
              <a:gdLst/>
              <a:ahLst/>
              <a:cxnLst/>
              <a:rect l="l" t="t" r="r" b="b"/>
              <a:pathLst>
                <a:path w="15" h="39" extrusionOk="0">
                  <a:moveTo>
                    <a:pt x="15" y="39"/>
                  </a:moveTo>
                  <a:cubicBezTo>
                    <a:pt x="8" y="25"/>
                    <a:pt x="4" y="14"/>
                    <a:pt x="1" y="0"/>
                  </a:cubicBezTo>
                  <a:cubicBezTo>
                    <a:pt x="4" y="14"/>
                    <a:pt x="8" y="25"/>
                    <a:pt x="15" y="3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55"/>
            <p:cNvSpPr/>
            <p:nvPr/>
          </p:nvSpPr>
          <p:spPr>
            <a:xfrm>
              <a:off x="6005264" y="2629872"/>
              <a:ext cx="497" cy="576"/>
            </a:xfrm>
            <a:custGeom>
              <a:avLst/>
              <a:gdLst/>
              <a:ahLst/>
              <a:cxnLst/>
              <a:rect l="l" t="t" r="r" b="b"/>
              <a:pathLst>
                <a:path w="19" h="22" extrusionOk="0">
                  <a:moveTo>
                    <a:pt x="18" y="22"/>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55"/>
            <p:cNvSpPr/>
            <p:nvPr/>
          </p:nvSpPr>
          <p:spPr>
            <a:xfrm>
              <a:off x="6002883" y="2615323"/>
              <a:ext cx="26" cy="288"/>
            </a:xfrm>
            <a:custGeom>
              <a:avLst/>
              <a:gdLst/>
              <a:ahLst/>
              <a:cxnLst/>
              <a:rect l="l" t="t" r="r" b="b"/>
              <a:pathLst>
                <a:path w="1" h="11" extrusionOk="0">
                  <a:moveTo>
                    <a:pt x="1" y="11"/>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55"/>
            <p:cNvSpPr/>
            <p:nvPr/>
          </p:nvSpPr>
          <p:spPr>
            <a:xfrm>
              <a:off x="6002883" y="2627046"/>
              <a:ext cx="392" cy="654"/>
            </a:xfrm>
            <a:custGeom>
              <a:avLst/>
              <a:gdLst/>
              <a:ahLst/>
              <a:cxnLst/>
              <a:rect l="l" t="t" r="r" b="b"/>
              <a:pathLst>
                <a:path w="15" h="25" extrusionOk="0">
                  <a:moveTo>
                    <a:pt x="15" y="25"/>
                  </a:moveTo>
                  <a:cubicBezTo>
                    <a:pt x="8" y="18"/>
                    <a:pt x="4" y="7"/>
                    <a:pt x="1" y="0"/>
                  </a:cubicBezTo>
                  <a:cubicBezTo>
                    <a:pt x="4" y="7"/>
                    <a:pt x="8" y="18"/>
                    <a:pt x="15" y="2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55"/>
            <p:cNvSpPr/>
            <p:nvPr/>
          </p:nvSpPr>
          <p:spPr>
            <a:xfrm>
              <a:off x="6003354" y="2613754"/>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55"/>
            <p:cNvSpPr/>
            <p:nvPr/>
          </p:nvSpPr>
          <p:spPr>
            <a:xfrm>
              <a:off x="6036610" y="2622912"/>
              <a:ext cx="105" cy="26"/>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55"/>
            <p:cNvSpPr/>
            <p:nvPr/>
          </p:nvSpPr>
          <p:spPr>
            <a:xfrm>
              <a:off x="6036872" y="2623200"/>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55"/>
            <p:cNvSpPr/>
            <p:nvPr/>
          </p:nvSpPr>
          <p:spPr>
            <a:xfrm>
              <a:off x="6025987" y="2609462"/>
              <a:ext cx="837" cy="1936"/>
            </a:xfrm>
            <a:custGeom>
              <a:avLst/>
              <a:gdLst/>
              <a:ahLst/>
              <a:cxnLst/>
              <a:rect l="l" t="t" r="r" b="b"/>
              <a:pathLst>
                <a:path w="32" h="74" extrusionOk="0">
                  <a:moveTo>
                    <a:pt x="32" y="74"/>
                  </a:moveTo>
                  <a:cubicBezTo>
                    <a:pt x="14" y="53"/>
                    <a:pt x="4" y="28"/>
                    <a:pt x="0" y="0"/>
                  </a:cubicBezTo>
                  <a:lnTo>
                    <a:pt x="0" y="0"/>
                  </a:lnTo>
                  <a:cubicBezTo>
                    <a:pt x="4" y="28"/>
                    <a:pt x="14" y="53"/>
                    <a:pt x="32" y="7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55"/>
            <p:cNvSpPr/>
            <p:nvPr/>
          </p:nvSpPr>
          <p:spPr>
            <a:xfrm>
              <a:off x="6026903" y="2426584"/>
              <a:ext cx="251264" cy="143157"/>
            </a:xfrm>
            <a:custGeom>
              <a:avLst/>
              <a:gdLst/>
              <a:ahLst/>
              <a:cxnLst/>
              <a:rect l="l" t="t" r="r" b="b"/>
              <a:pathLst>
                <a:path w="9603" h="5471" extrusionOk="0">
                  <a:moveTo>
                    <a:pt x="6047" y="1"/>
                  </a:moveTo>
                  <a:cubicBezTo>
                    <a:pt x="5989" y="1"/>
                    <a:pt x="5932" y="7"/>
                    <a:pt x="5896" y="19"/>
                  </a:cubicBezTo>
                  <a:lnTo>
                    <a:pt x="5885" y="23"/>
                  </a:lnTo>
                  <a:cubicBezTo>
                    <a:pt x="5868" y="30"/>
                    <a:pt x="5850" y="33"/>
                    <a:pt x="5833" y="37"/>
                  </a:cubicBezTo>
                  <a:cubicBezTo>
                    <a:pt x="5819" y="37"/>
                    <a:pt x="5805" y="38"/>
                    <a:pt x="5791" y="38"/>
                  </a:cubicBezTo>
                  <a:cubicBezTo>
                    <a:pt x="5754" y="38"/>
                    <a:pt x="5718" y="35"/>
                    <a:pt x="5682" y="30"/>
                  </a:cubicBezTo>
                  <a:cubicBezTo>
                    <a:pt x="5652" y="25"/>
                    <a:pt x="5613" y="21"/>
                    <a:pt x="5581" y="21"/>
                  </a:cubicBezTo>
                  <a:cubicBezTo>
                    <a:pt x="5558" y="21"/>
                    <a:pt x="5538" y="24"/>
                    <a:pt x="5528" y="30"/>
                  </a:cubicBezTo>
                  <a:cubicBezTo>
                    <a:pt x="5504" y="44"/>
                    <a:pt x="5483" y="58"/>
                    <a:pt x="5465" y="75"/>
                  </a:cubicBezTo>
                  <a:cubicBezTo>
                    <a:pt x="5405" y="135"/>
                    <a:pt x="5325" y="170"/>
                    <a:pt x="5241" y="173"/>
                  </a:cubicBezTo>
                  <a:cubicBezTo>
                    <a:pt x="5206" y="173"/>
                    <a:pt x="5174" y="170"/>
                    <a:pt x="5139" y="159"/>
                  </a:cubicBezTo>
                  <a:cubicBezTo>
                    <a:pt x="5115" y="152"/>
                    <a:pt x="5090" y="138"/>
                    <a:pt x="5069" y="121"/>
                  </a:cubicBezTo>
                  <a:lnTo>
                    <a:pt x="5038" y="142"/>
                  </a:lnTo>
                  <a:lnTo>
                    <a:pt x="5031" y="142"/>
                  </a:lnTo>
                  <a:lnTo>
                    <a:pt x="4992" y="152"/>
                  </a:lnTo>
                  <a:lnTo>
                    <a:pt x="4985" y="152"/>
                  </a:lnTo>
                  <a:lnTo>
                    <a:pt x="4947" y="159"/>
                  </a:lnTo>
                  <a:lnTo>
                    <a:pt x="4940" y="159"/>
                  </a:lnTo>
                  <a:lnTo>
                    <a:pt x="4901" y="166"/>
                  </a:lnTo>
                  <a:lnTo>
                    <a:pt x="4863" y="173"/>
                  </a:lnTo>
                  <a:lnTo>
                    <a:pt x="4859" y="173"/>
                  </a:lnTo>
                  <a:lnTo>
                    <a:pt x="4828" y="177"/>
                  </a:lnTo>
                  <a:lnTo>
                    <a:pt x="4821" y="177"/>
                  </a:lnTo>
                  <a:lnTo>
                    <a:pt x="4796" y="180"/>
                  </a:lnTo>
                  <a:lnTo>
                    <a:pt x="4772" y="180"/>
                  </a:lnTo>
                  <a:cubicBezTo>
                    <a:pt x="4625" y="299"/>
                    <a:pt x="4495" y="432"/>
                    <a:pt x="4488" y="474"/>
                  </a:cubicBezTo>
                  <a:cubicBezTo>
                    <a:pt x="4488" y="670"/>
                    <a:pt x="4436" y="712"/>
                    <a:pt x="4401" y="730"/>
                  </a:cubicBezTo>
                  <a:lnTo>
                    <a:pt x="4387" y="733"/>
                  </a:lnTo>
                  <a:lnTo>
                    <a:pt x="4341" y="733"/>
                  </a:lnTo>
                  <a:lnTo>
                    <a:pt x="4331" y="730"/>
                  </a:lnTo>
                  <a:lnTo>
                    <a:pt x="4324" y="726"/>
                  </a:lnTo>
                  <a:lnTo>
                    <a:pt x="4306" y="719"/>
                  </a:lnTo>
                  <a:lnTo>
                    <a:pt x="4303" y="712"/>
                  </a:lnTo>
                  <a:cubicBezTo>
                    <a:pt x="4292" y="709"/>
                    <a:pt x="4285" y="702"/>
                    <a:pt x="4278" y="695"/>
                  </a:cubicBezTo>
                  <a:cubicBezTo>
                    <a:pt x="4248" y="664"/>
                    <a:pt x="4134" y="649"/>
                    <a:pt x="4030" y="649"/>
                  </a:cubicBezTo>
                  <a:cubicBezTo>
                    <a:pt x="3955" y="649"/>
                    <a:pt x="3885" y="657"/>
                    <a:pt x="3858" y="674"/>
                  </a:cubicBezTo>
                  <a:cubicBezTo>
                    <a:pt x="3839" y="685"/>
                    <a:pt x="3820" y="689"/>
                    <a:pt x="3802" y="689"/>
                  </a:cubicBezTo>
                  <a:cubicBezTo>
                    <a:pt x="3749" y="689"/>
                    <a:pt x="3699" y="651"/>
                    <a:pt x="3655" y="618"/>
                  </a:cubicBezTo>
                  <a:cubicBezTo>
                    <a:pt x="3599" y="575"/>
                    <a:pt x="3564" y="552"/>
                    <a:pt x="3534" y="552"/>
                  </a:cubicBezTo>
                  <a:cubicBezTo>
                    <a:pt x="3522" y="552"/>
                    <a:pt x="3512" y="555"/>
                    <a:pt x="3501" y="562"/>
                  </a:cubicBezTo>
                  <a:cubicBezTo>
                    <a:pt x="3465" y="581"/>
                    <a:pt x="3428" y="589"/>
                    <a:pt x="3391" y="589"/>
                  </a:cubicBezTo>
                  <a:cubicBezTo>
                    <a:pt x="3316" y="589"/>
                    <a:pt x="3245" y="558"/>
                    <a:pt x="3193" y="537"/>
                  </a:cubicBezTo>
                  <a:lnTo>
                    <a:pt x="3161" y="523"/>
                  </a:lnTo>
                  <a:cubicBezTo>
                    <a:pt x="3151" y="537"/>
                    <a:pt x="3137" y="548"/>
                    <a:pt x="3123" y="558"/>
                  </a:cubicBezTo>
                  <a:cubicBezTo>
                    <a:pt x="3102" y="569"/>
                    <a:pt x="3075" y="574"/>
                    <a:pt x="3045" y="574"/>
                  </a:cubicBezTo>
                  <a:cubicBezTo>
                    <a:pt x="2942" y="574"/>
                    <a:pt x="2801" y="519"/>
                    <a:pt x="2717" y="481"/>
                  </a:cubicBezTo>
                  <a:cubicBezTo>
                    <a:pt x="2668" y="468"/>
                    <a:pt x="2616" y="461"/>
                    <a:pt x="2566" y="461"/>
                  </a:cubicBezTo>
                  <a:cubicBezTo>
                    <a:pt x="2548" y="461"/>
                    <a:pt x="2531" y="462"/>
                    <a:pt x="2514" y="464"/>
                  </a:cubicBezTo>
                  <a:cubicBezTo>
                    <a:pt x="2490" y="464"/>
                    <a:pt x="2466" y="465"/>
                    <a:pt x="2442" y="465"/>
                  </a:cubicBezTo>
                  <a:cubicBezTo>
                    <a:pt x="2344" y="465"/>
                    <a:pt x="2251" y="453"/>
                    <a:pt x="2192" y="383"/>
                  </a:cubicBezTo>
                  <a:cubicBezTo>
                    <a:pt x="2178" y="369"/>
                    <a:pt x="2118" y="331"/>
                    <a:pt x="1842" y="310"/>
                  </a:cubicBezTo>
                  <a:lnTo>
                    <a:pt x="1758" y="303"/>
                  </a:lnTo>
                  <a:cubicBezTo>
                    <a:pt x="1642" y="296"/>
                    <a:pt x="1495" y="292"/>
                    <a:pt x="1306" y="292"/>
                  </a:cubicBezTo>
                  <a:cubicBezTo>
                    <a:pt x="1166" y="292"/>
                    <a:pt x="1117" y="348"/>
                    <a:pt x="1050" y="425"/>
                  </a:cubicBezTo>
                  <a:cubicBezTo>
                    <a:pt x="1033" y="446"/>
                    <a:pt x="1015" y="464"/>
                    <a:pt x="998" y="485"/>
                  </a:cubicBezTo>
                  <a:cubicBezTo>
                    <a:pt x="984" y="495"/>
                    <a:pt x="973" y="506"/>
                    <a:pt x="959" y="516"/>
                  </a:cubicBezTo>
                  <a:lnTo>
                    <a:pt x="949" y="523"/>
                  </a:lnTo>
                  <a:cubicBezTo>
                    <a:pt x="942" y="527"/>
                    <a:pt x="931" y="534"/>
                    <a:pt x="924" y="537"/>
                  </a:cubicBezTo>
                  <a:lnTo>
                    <a:pt x="910" y="544"/>
                  </a:lnTo>
                  <a:lnTo>
                    <a:pt x="886" y="555"/>
                  </a:lnTo>
                  <a:lnTo>
                    <a:pt x="872" y="558"/>
                  </a:lnTo>
                  <a:lnTo>
                    <a:pt x="851" y="565"/>
                  </a:lnTo>
                  <a:lnTo>
                    <a:pt x="837" y="569"/>
                  </a:lnTo>
                  <a:lnTo>
                    <a:pt x="809" y="572"/>
                  </a:lnTo>
                  <a:lnTo>
                    <a:pt x="732" y="572"/>
                  </a:lnTo>
                  <a:cubicBezTo>
                    <a:pt x="735" y="597"/>
                    <a:pt x="746" y="625"/>
                    <a:pt x="756" y="649"/>
                  </a:cubicBezTo>
                  <a:cubicBezTo>
                    <a:pt x="795" y="705"/>
                    <a:pt x="826" y="758"/>
                    <a:pt x="854" y="803"/>
                  </a:cubicBezTo>
                  <a:cubicBezTo>
                    <a:pt x="1015" y="1083"/>
                    <a:pt x="1005" y="1188"/>
                    <a:pt x="984" y="1234"/>
                  </a:cubicBezTo>
                  <a:cubicBezTo>
                    <a:pt x="980" y="1237"/>
                    <a:pt x="980" y="1244"/>
                    <a:pt x="977" y="1251"/>
                  </a:cubicBezTo>
                  <a:cubicBezTo>
                    <a:pt x="938" y="1314"/>
                    <a:pt x="882" y="1363"/>
                    <a:pt x="816" y="1391"/>
                  </a:cubicBezTo>
                  <a:cubicBezTo>
                    <a:pt x="781" y="1405"/>
                    <a:pt x="753" y="1430"/>
                    <a:pt x="725" y="1454"/>
                  </a:cubicBezTo>
                  <a:cubicBezTo>
                    <a:pt x="697" y="1489"/>
                    <a:pt x="627" y="1556"/>
                    <a:pt x="539" y="1636"/>
                  </a:cubicBezTo>
                  <a:cubicBezTo>
                    <a:pt x="434" y="1738"/>
                    <a:pt x="259" y="1902"/>
                    <a:pt x="231" y="1952"/>
                  </a:cubicBezTo>
                  <a:cubicBezTo>
                    <a:pt x="235" y="1983"/>
                    <a:pt x="238" y="2018"/>
                    <a:pt x="245" y="2050"/>
                  </a:cubicBezTo>
                  <a:cubicBezTo>
                    <a:pt x="256" y="2113"/>
                    <a:pt x="263" y="2176"/>
                    <a:pt x="266" y="2239"/>
                  </a:cubicBezTo>
                  <a:lnTo>
                    <a:pt x="294" y="2242"/>
                  </a:lnTo>
                  <a:lnTo>
                    <a:pt x="249" y="2316"/>
                  </a:lnTo>
                  <a:cubicBezTo>
                    <a:pt x="245" y="2323"/>
                    <a:pt x="242" y="2330"/>
                    <a:pt x="238" y="2340"/>
                  </a:cubicBezTo>
                  <a:lnTo>
                    <a:pt x="224" y="2365"/>
                  </a:lnTo>
                  <a:lnTo>
                    <a:pt x="214" y="2365"/>
                  </a:lnTo>
                  <a:cubicBezTo>
                    <a:pt x="158" y="2410"/>
                    <a:pt x="18" y="2620"/>
                    <a:pt x="0" y="2697"/>
                  </a:cubicBezTo>
                  <a:cubicBezTo>
                    <a:pt x="0" y="2701"/>
                    <a:pt x="0" y="2708"/>
                    <a:pt x="0" y="2711"/>
                  </a:cubicBezTo>
                  <a:cubicBezTo>
                    <a:pt x="0" y="2718"/>
                    <a:pt x="4" y="2725"/>
                    <a:pt x="4" y="2732"/>
                  </a:cubicBezTo>
                  <a:lnTo>
                    <a:pt x="4" y="2739"/>
                  </a:lnTo>
                  <a:cubicBezTo>
                    <a:pt x="7" y="2746"/>
                    <a:pt x="11" y="2750"/>
                    <a:pt x="14" y="2757"/>
                  </a:cubicBezTo>
                  <a:lnTo>
                    <a:pt x="21" y="2767"/>
                  </a:lnTo>
                  <a:cubicBezTo>
                    <a:pt x="25" y="2774"/>
                    <a:pt x="28" y="2781"/>
                    <a:pt x="35" y="2792"/>
                  </a:cubicBezTo>
                  <a:lnTo>
                    <a:pt x="42" y="2802"/>
                  </a:lnTo>
                  <a:lnTo>
                    <a:pt x="56" y="2816"/>
                  </a:lnTo>
                  <a:lnTo>
                    <a:pt x="67" y="2830"/>
                  </a:lnTo>
                  <a:lnTo>
                    <a:pt x="70" y="2834"/>
                  </a:lnTo>
                  <a:lnTo>
                    <a:pt x="91" y="2851"/>
                  </a:lnTo>
                  <a:cubicBezTo>
                    <a:pt x="105" y="2865"/>
                    <a:pt x="123" y="2876"/>
                    <a:pt x="140" y="2886"/>
                  </a:cubicBezTo>
                  <a:lnTo>
                    <a:pt x="147" y="2893"/>
                  </a:lnTo>
                  <a:lnTo>
                    <a:pt x="165" y="2904"/>
                  </a:lnTo>
                  <a:cubicBezTo>
                    <a:pt x="175" y="2907"/>
                    <a:pt x="186" y="2911"/>
                    <a:pt x="196" y="2918"/>
                  </a:cubicBezTo>
                  <a:cubicBezTo>
                    <a:pt x="207" y="2921"/>
                    <a:pt x="217" y="2925"/>
                    <a:pt x="228" y="2928"/>
                  </a:cubicBezTo>
                  <a:lnTo>
                    <a:pt x="245" y="2939"/>
                  </a:lnTo>
                  <a:lnTo>
                    <a:pt x="252" y="2942"/>
                  </a:lnTo>
                  <a:cubicBezTo>
                    <a:pt x="266" y="2949"/>
                    <a:pt x="280" y="2960"/>
                    <a:pt x="294" y="2970"/>
                  </a:cubicBezTo>
                  <a:lnTo>
                    <a:pt x="340" y="2967"/>
                  </a:lnTo>
                  <a:lnTo>
                    <a:pt x="343" y="2967"/>
                  </a:lnTo>
                  <a:lnTo>
                    <a:pt x="389" y="2963"/>
                  </a:lnTo>
                  <a:lnTo>
                    <a:pt x="396" y="2963"/>
                  </a:lnTo>
                  <a:lnTo>
                    <a:pt x="434" y="2960"/>
                  </a:lnTo>
                  <a:lnTo>
                    <a:pt x="473" y="2960"/>
                  </a:lnTo>
                  <a:cubicBezTo>
                    <a:pt x="557" y="2967"/>
                    <a:pt x="641" y="2984"/>
                    <a:pt x="721" y="3005"/>
                  </a:cubicBezTo>
                  <a:cubicBezTo>
                    <a:pt x="819" y="3030"/>
                    <a:pt x="921" y="3047"/>
                    <a:pt x="1022" y="3058"/>
                  </a:cubicBezTo>
                  <a:cubicBezTo>
                    <a:pt x="1141" y="3058"/>
                    <a:pt x="1327" y="3107"/>
                    <a:pt x="1394" y="3173"/>
                  </a:cubicBezTo>
                  <a:cubicBezTo>
                    <a:pt x="1396" y="3176"/>
                    <a:pt x="1402" y="3177"/>
                    <a:pt x="1410" y="3177"/>
                  </a:cubicBezTo>
                  <a:cubicBezTo>
                    <a:pt x="1436" y="3177"/>
                    <a:pt x="1490" y="3161"/>
                    <a:pt x="1544" y="3107"/>
                  </a:cubicBezTo>
                  <a:cubicBezTo>
                    <a:pt x="1576" y="3075"/>
                    <a:pt x="1614" y="3054"/>
                    <a:pt x="1660" y="3047"/>
                  </a:cubicBezTo>
                  <a:cubicBezTo>
                    <a:pt x="1680" y="3044"/>
                    <a:pt x="1700" y="3042"/>
                    <a:pt x="1719" y="3042"/>
                  </a:cubicBezTo>
                  <a:cubicBezTo>
                    <a:pt x="1744" y="3042"/>
                    <a:pt x="1768" y="3045"/>
                    <a:pt x="1793" y="3051"/>
                  </a:cubicBezTo>
                  <a:cubicBezTo>
                    <a:pt x="1814" y="3054"/>
                    <a:pt x="1838" y="3054"/>
                    <a:pt x="1863" y="3058"/>
                  </a:cubicBezTo>
                  <a:cubicBezTo>
                    <a:pt x="1940" y="3058"/>
                    <a:pt x="2080" y="2984"/>
                    <a:pt x="2115" y="2925"/>
                  </a:cubicBezTo>
                  <a:cubicBezTo>
                    <a:pt x="2132" y="2897"/>
                    <a:pt x="2167" y="2865"/>
                    <a:pt x="2293" y="2813"/>
                  </a:cubicBezTo>
                  <a:lnTo>
                    <a:pt x="2304" y="2809"/>
                  </a:lnTo>
                  <a:lnTo>
                    <a:pt x="2339" y="2799"/>
                  </a:lnTo>
                  <a:lnTo>
                    <a:pt x="2374" y="2785"/>
                  </a:lnTo>
                  <a:cubicBezTo>
                    <a:pt x="2398" y="2778"/>
                    <a:pt x="2426" y="2771"/>
                    <a:pt x="2451" y="2760"/>
                  </a:cubicBezTo>
                  <a:lnTo>
                    <a:pt x="2468" y="2757"/>
                  </a:lnTo>
                  <a:lnTo>
                    <a:pt x="2521" y="2739"/>
                  </a:lnTo>
                  <a:cubicBezTo>
                    <a:pt x="2615" y="2711"/>
                    <a:pt x="2713" y="2690"/>
                    <a:pt x="2811" y="2673"/>
                  </a:cubicBezTo>
                  <a:lnTo>
                    <a:pt x="2825" y="2673"/>
                  </a:lnTo>
                  <a:cubicBezTo>
                    <a:pt x="2833" y="2672"/>
                    <a:pt x="2841" y="2671"/>
                    <a:pt x="2848" y="2671"/>
                  </a:cubicBezTo>
                  <a:cubicBezTo>
                    <a:pt x="2938" y="2671"/>
                    <a:pt x="3025" y="2745"/>
                    <a:pt x="3116" y="2813"/>
                  </a:cubicBezTo>
                  <a:cubicBezTo>
                    <a:pt x="3165" y="2855"/>
                    <a:pt x="3238" y="2914"/>
                    <a:pt x="3270" y="2914"/>
                  </a:cubicBezTo>
                  <a:cubicBezTo>
                    <a:pt x="3480" y="2918"/>
                    <a:pt x="3662" y="3058"/>
                    <a:pt x="3725" y="3257"/>
                  </a:cubicBezTo>
                  <a:cubicBezTo>
                    <a:pt x="3739" y="3299"/>
                    <a:pt x="3757" y="3341"/>
                    <a:pt x="3778" y="3383"/>
                  </a:cubicBezTo>
                  <a:cubicBezTo>
                    <a:pt x="3816" y="3460"/>
                    <a:pt x="3858" y="3534"/>
                    <a:pt x="3907" y="3604"/>
                  </a:cubicBezTo>
                  <a:cubicBezTo>
                    <a:pt x="3928" y="3635"/>
                    <a:pt x="3953" y="3663"/>
                    <a:pt x="3974" y="3691"/>
                  </a:cubicBezTo>
                  <a:lnTo>
                    <a:pt x="3995" y="3716"/>
                  </a:lnTo>
                  <a:cubicBezTo>
                    <a:pt x="4009" y="3733"/>
                    <a:pt x="4019" y="3751"/>
                    <a:pt x="4033" y="3761"/>
                  </a:cubicBezTo>
                  <a:lnTo>
                    <a:pt x="4047" y="3779"/>
                  </a:lnTo>
                  <a:cubicBezTo>
                    <a:pt x="4145" y="3877"/>
                    <a:pt x="4198" y="4105"/>
                    <a:pt x="4198" y="4182"/>
                  </a:cubicBezTo>
                  <a:cubicBezTo>
                    <a:pt x="4198" y="4210"/>
                    <a:pt x="4184" y="4234"/>
                    <a:pt x="4163" y="4252"/>
                  </a:cubicBezTo>
                  <a:cubicBezTo>
                    <a:pt x="4144" y="4265"/>
                    <a:pt x="4123" y="4271"/>
                    <a:pt x="4098" y="4271"/>
                  </a:cubicBezTo>
                  <a:cubicBezTo>
                    <a:pt x="4051" y="4271"/>
                    <a:pt x="3989" y="4251"/>
                    <a:pt x="3900" y="4224"/>
                  </a:cubicBezTo>
                  <a:cubicBezTo>
                    <a:pt x="3851" y="4210"/>
                    <a:pt x="3795" y="4192"/>
                    <a:pt x="3743" y="4182"/>
                  </a:cubicBezTo>
                  <a:cubicBezTo>
                    <a:pt x="3730" y="4177"/>
                    <a:pt x="3717" y="4174"/>
                    <a:pt x="3705" y="4174"/>
                  </a:cubicBezTo>
                  <a:cubicBezTo>
                    <a:pt x="3688" y="4174"/>
                    <a:pt x="3672" y="4179"/>
                    <a:pt x="3659" y="4189"/>
                  </a:cubicBezTo>
                  <a:cubicBezTo>
                    <a:pt x="3641" y="4203"/>
                    <a:pt x="3617" y="4241"/>
                    <a:pt x="3617" y="4360"/>
                  </a:cubicBezTo>
                  <a:cubicBezTo>
                    <a:pt x="3617" y="4437"/>
                    <a:pt x="3533" y="4574"/>
                    <a:pt x="3312" y="4857"/>
                  </a:cubicBezTo>
                  <a:lnTo>
                    <a:pt x="3294" y="4882"/>
                  </a:lnTo>
                  <a:lnTo>
                    <a:pt x="3308" y="4889"/>
                  </a:lnTo>
                  <a:lnTo>
                    <a:pt x="3315" y="4892"/>
                  </a:lnTo>
                  <a:cubicBezTo>
                    <a:pt x="3340" y="4903"/>
                    <a:pt x="3365" y="4910"/>
                    <a:pt x="3386" y="4913"/>
                  </a:cubicBezTo>
                  <a:lnTo>
                    <a:pt x="3389" y="4913"/>
                  </a:lnTo>
                  <a:cubicBezTo>
                    <a:pt x="3407" y="4917"/>
                    <a:pt x="3424" y="4920"/>
                    <a:pt x="3442" y="4924"/>
                  </a:cubicBezTo>
                  <a:cubicBezTo>
                    <a:pt x="3480" y="4910"/>
                    <a:pt x="3515" y="4892"/>
                    <a:pt x="3550" y="4871"/>
                  </a:cubicBezTo>
                  <a:cubicBezTo>
                    <a:pt x="3638" y="4822"/>
                    <a:pt x="3697" y="4794"/>
                    <a:pt x="3743" y="4794"/>
                  </a:cubicBezTo>
                  <a:lnTo>
                    <a:pt x="3760" y="4794"/>
                  </a:lnTo>
                  <a:lnTo>
                    <a:pt x="3771" y="4798"/>
                  </a:lnTo>
                  <a:lnTo>
                    <a:pt x="3774" y="4798"/>
                  </a:lnTo>
                  <a:lnTo>
                    <a:pt x="3785" y="4801"/>
                  </a:lnTo>
                  <a:lnTo>
                    <a:pt x="3799" y="4808"/>
                  </a:lnTo>
                  <a:lnTo>
                    <a:pt x="3802" y="4808"/>
                  </a:lnTo>
                  <a:lnTo>
                    <a:pt x="3820" y="4815"/>
                  </a:lnTo>
                  <a:lnTo>
                    <a:pt x="3823" y="4819"/>
                  </a:lnTo>
                  <a:lnTo>
                    <a:pt x="3841" y="4833"/>
                  </a:lnTo>
                  <a:lnTo>
                    <a:pt x="3844" y="4833"/>
                  </a:lnTo>
                  <a:lnTo>
                    <a:pt x="3865" y="4850"/>
                  </a:lnTo>
                  <a:lnTo>
                    <a:pt x="3869" y="4850"/>
                  </a:lnTo>
                  <a:cubicBezTo>
                    <a:pt x="3883" y="4728"/>
                    <a:pt x="3939" y="4682"/>
                    <a:pt x="4061" y="4595"/>
                  </a:cubicBezTo>
                  <a:cubicBezTo>
                    <a:pt x="4089" y="4574"/>
                    <a:pt x="4121" y="4553"/>
                    <a:pt x="4156" y="4525"/>
                  </a:cubicBezTo>
                  <a:cubicBezTo>
                    <a:pt x="4254" y="4451"/>
                    <a:pt x="4310" y="4346"/>
                    <a:pt x="4366" y="4245"/>
                  </a:cubicBezTo>
                  <a:cubicBezTo>
                    <a:pt x="4439" y="4115"/>
                    <a:pt x="4509" y="3992"/>
                    <a:pt x="4653" y="3964"/>
                  </a:cubicBezTo>
                  <a:cubicBezTo>
                    <a:pt x="4705" y="3950"/>
                    <a:pt x="4761" y="3936"/>
                    <a:pt x="4814" y="3919"/>
                  </a:cubicBezTo>
                  <a:cubicBezTo>
                    <a:pt x="4910" y="3880"/>
                    <a:pt x="5014" y="3861"/>
                    <a:pt x="5117" y="3861"/>
                  </a:cubicBezTo>
                  <a:cubicBezTo>
                    <a:pt x="5172" y="3861"/>
                    <a:pt x="5226" y="3866"/>
                    <a:pt x="5279" y="3877"/>
                  </a:cubicBezTo>
                  <a:cubicBezTo>
                    <a:pt x="5335" y="3884"/>
                    <a:pt x="5412" y="3901"/>
                    <a:pt x="5437" y="3964"/>
                  </a:cubicBezTo>
                  <a:cubicBezTo>
                    <a:pt x="5462" y="4028"/>
                    <a:pt x="5419" y="4091"/>
                    <a:pt x="5381" y="4140"/>
                  </a:cubicBezTo>
                  <a:cubicBezTo>
                    <a:pt x="5367" y="4161"/>
                    <a:pt x="5332" y="4206"/>
                    <a:pt x="5335" y="4220"/>
                  </a:cubicBezTo>
                  <a:cubicBezTo>
                    <a:pt x="5335" y="4220"/>
                    <a:pt x="5339" y="4227"/>
                    <a:pt x="5356" y="4238"/>
                  </a:cubicBezTo>
                  <a:cubicBezTo>
                    <a:pt x="5422" y="4270"/>
                    <a:pt x="5548" y="4277"/>
                    <a:pt x="5678" y="4277"/>
                  </a:cubicBezTo>
                  <a:cubicBezTo>
                    <a:pt x="5716" y="4277"/>
                    <a:pt x="5754" y="4277"/>
                    <a:pt x="5791" y="4276"/>
                  </a:cubicBezTo>
                  <a:cubicBezTo>
                    <a:pt x="5831" y="4276"/>
                    <a:pt x="5869" y="4275"/>
                    <a:pt x="5906" y="4275"/>
                  </a:cubicBezTo>
                  <a:cubicBezTo>
                    <a:pt x="6108" y="4275"/>
                    <a:pt x="6257" y="4291"/>
                    <a:pt x="6281" y="4413"/>
                  </a:cubicBezTo>
                  <a:cubicBezTo>
                    <a:pt x="6312" y="4563"/>
                    <a:pt x="6057" y="4654"/>
                    <a:pt x="5784" y="4756"/>
                  </a:cubicBezTo>
                  <a:cubicBezTo>
                    <a:pt x="5721" y="4777"/>
                    <a:pt x="5640" y="4808"/>
                    <a:pt x="5591" y="4829"/>
                  </a:cubicBezTo>
                  <a:cubicBezTo>
                    <a:pt x="5644" y="4854"/>
                    <a:pt x="5731" y="4885"/>
                    <a:pt x="5794" y="4906"/>
                  </a:cubicBezTo>
                  <a:cubicBezTo>
                    <a:pt x="5892" y="4938"/>
                    <a:pt x="5983" y="4976"/>
                    <a:pt x="6074" y="5025"/>
                  </a:cubicBezTo>
                  <a:cubicBezTo>
                    <a:pt x="6193" y="5102"/>
                    <a:pt x="6158" y="5242"/>
                    <a:pt x="6134" y="5347"/>
                  </a:cubicBezTo>
                  <a:cubicBezTo>
                    <a:pt x="6120" y="5382"/>
                    <a:pt x="6116" y="5421"/>
                    <a:pt x="6116" y="5459"/>
                  </a:cubicBezTo>
                  <a:cubicBezTo>
                    <a:pt x="6121" y="5466"/>
                    <a:pt x="6135" y="5470"/>
                    <a:pt x="6156" y="5470"/>
                  </a:cubicBezTo>
                  <a:cubicBezTo>
                    <a:pt x="6217" y="5470"/>
                    <a:pt x="6338" y="5435"/>
                    <a:pt x="6470" y="5340"/>
                  </a:cubicBezTo>
                  <a:cubicBezTo>
                    <a:pt x="6547" y="5288"/>
                    <a:pt x="6634" y="5249"/>
                    <a:pt x="6725" y="5228"/>
                  </a:cubicBezTo>
                  <a:cubicBezTo>
                    <a:pt x="6823" y="5207"/>
                    <a:pt x="6914" y="5165"/>
                    <a:pt x="6998" y="5113"/>
                  </a:cubicBezTo>
                  <a:cubicBezTo>
                    <a:pt x="7108" y="5039"/>
                    <a:pt x="7260" y="5027"/>
                    <a:pt x="7401" y="5027"/>
                  </a:cubicBezTo>
                  <a:cubicBezTo>
                    <a:pt x="7441" y="5027"/>
                    <a:pt x="7480" y="5028"/>
                    <a:pt x="7517" y="5029"/>
                  </a:cubicBezTo>
                  <a:cubicBezTo>
                    <a:pt x="7541" y="5030"/>
                    <a:pt x="7565" y="5031"/>
                    <a:pt x="7589" y="5031"/>
                  </a:cubicBezTo>
                  <a:cubicBezTo>
                    <a:pt x="7623" y="5031"/>
                    <a:pt x="7657" y="5029"/>
                    <a:pt x="7692" y="5025"/>
                  </a:cubicBezTo>
                  <a:cubicBezTo>
                    <a:pt x="7656" y="5006"/>
                    <a:pt x="7566" y="4976"/>
                    <a:pt x="7384" y="4976"/>
                  </a:cubicBezTo>
                  <a:cubicBezTo>
                    <a:pt x="7335" y="4976"/>
                    <a:pt x="7279" y="4978"/>
                    <a:pt x="7215" y="4983"/>
                  </a:cubicBezTo>
                  <a:cubicBezTo>
                    <a:pt x="7195" y="4986"/>
                    <a:pt x="7174" y="4987"/>
                    <a:pt x="7154" y="4987"/>
                  </a:cubicBezTo>
                  <a:cubicBezTo>
                    <a:pt x="7045" y="4987"/>
                    <a:pt x="6937" y="4948"/>
                    <a:pt x="6855" y="4875"/>
                  </a:cubicBezTo>
                  <a:cubicBezTo>
                    <a:pt x="6711" y="4745"/>
                    <a:pt x="6701" y="4532"/>
                    <a:pt x="6701" y="4472"/>
                  </a:cubicBezTo>
                  <a:cubicBezTo>
                    <a:pt x="6701" y="4332"/>
                    <a:pt x="7201" y="3992"/>
                    <a:pt x="7446" y="3971"/>
                  </a:cubicBezTo>
                  <a:cubicBezTo>
                    <a:pt x="7692" y="3947"/>
                    <a:pt x="7895" y="3873"/>
                    <a:pt x="8122" y="3765"/>
                  </a:cubicBezTo>
                  <a:cubicBezTo>
                    <a:pt x="8248" y="3712"/>
                    <a:pt x="8378" y="3674"/>
                    <a:pt x="8514" y="3649"/>
                  </a:cubicBezTo>
                  <a:lnTo>
                    <a:pt x="8511" y="3632"/>
                  </a:lnTo>
                  <a:lnTo>
                    <a:pt x="8507" y="3618"/>
                  </a:lnTo>
                  <a:cubicBezTo>
                    <a:pt x="8507" y="3607"/>
                    <a:pt x="8504" y="3593"/>
                    <a:pt x="8504" y="3583"/>
                  </a:cubicBezTo>
                  <a:lnTo>
                    <a:pt x="8504" y="3576"/>
                  </a:lnTo>
                  <a:cubicBezTo>
                    <a:pt x="8504" y="3569"/>
                    <a:pt x="8500" y="3558"/>
                    <a:pt x="8500" y="3548"/>
                  </a:cubicBezTo>
                  <a:cubicBezTo>
                    <a:pt x="8497" y="3541"/>
                    <a:pt x="8500" y="3541"/>
                    <a:pt x="8500" y="3537"/>
                  </a:cubicBezTo>
                  <a:lnTo>
                    <a:pt x="8500" y="3516"/>
                  </a:lnTo>
                  <a:lnTo>
                    <a:pt x="8500" y="3506"/>
                  </a:lnTo>
                  <a:lnTo>
                    <a:pt x="8500" y="3485"/>
                  </a:lnTo>
                  <a:lnTo>
                    <a:pt x="8500" y="3474"/>
                  </a:lnTo>
                  <a:cubicBezTo>
                    <a:pt x="8500" y="3467"/>
                    <a:pt x="8500" y="3460"/>
                    <a:pt x="8504" y="3457"/>
                  </a:cubicBezTo>
                  <a:cubicBezTo>
                    <a:pt x="8504" y="3453"/>
                    <a:pt x="8504" y="3450"/>
                    <a:pt x="8507" y="3446"/>
                  </a:cubicBezTo>
                  <a:cubicBezTo>
                    <a:pt x="8511" y="3439"/>
                    <a:pt x="8514" y="3429"/>
                    <a:pt x="8518" y="3422"/>
                  </a:cubicBezTo>
                  <a:cubicBezTo>
                    <a:pt x="8528" y="3411"/>
                    <a:pt x="8539" y="3401"/>
                    <a:pt x="8553" y="3390"/>
                  </a:cubicBezTo>
                  <a:lnTo>
                    <a:pt x="8556" y="3390"/>
                  </a:lnTo>
                  <a:cubicBezTo>
                    <a:pt x="8560" y="3387"/>
                    <a:pt x="8567" y="3383"/>
                    <a:pt x="8570" y="3383"/>
                  </a:cubicBezTo>
                  <a:lnTo>
                    <a:pt x="8581" y="3380"/>
                  </a:lnTo>
                  <a:lnTo>
                    <a:pt x="8595" y="3376"/>
                  </a:lnTo>
                  <a:cubicBezTo>
                    <a:pt x="8654" y="3341"/>
                    <a:pt x="8710" y="3299"/>
                    <a:pt x="8763" y="3250"/>
                  </a:cubicBezTo>
                  <a:cubicBezTo>
                    <a:pt x="8885" y="3149"/>
                    <a:pt x="8962" y="3086"/>
                    <a:pt x="9029" y="3086"/>
                  </a:cubicBezTo>
                  <a:lnTo>
                    <a:pt x="9053" y="3086"/>
                  </a:lnTo>
                  <a:cubicBezTo>
                    <a:pt x="9081" y="3086"/>
                    <a:pt x="9123" y="3093"/>
                    <a:pt x="9169" y="3096"/>
                  </a:cubicBezTo>
                  <a:cubicBezTo>
                    <a:pt x="9218" y="3103"/>
                    <a:pt x="9274" y="3110"/>
                    <a:pt x="9330" y="3117"/>
                  </a:cubicBezTo>
                  <a:cubicBezTo>
                    <a:pt x="9358" y="3121"/>
                    <a:pt x="9389" y="3121"/>
                    <a:pt x="9417" y="3121"/>
                  </a:cubicBezTo>
                  <a:cubicBezTo>
                    <a:pt x="9428" y="3082"/>
                    <a:pt x="9442" y="3044"/>
                    <a:pt x="9459" y="3005"/>
                  </a:cubicBezTo>
                  <a:cubicBezTo>
                    <a:pt x="9484" y="2960"/>
                    <a:pt x="9501" y="2907"/>
                    <a:pt x="9512" y="2855"/>
                  </a:cubicBezTo>
                  <a:cubicBezTo>
                    <a:pt x="9505" y="2844"/>
                    <a:pt x="9498" y="2834"/>
                    <a:pt x="9487" y="2823"/>
                  </a:cubicBezTo>
                  <a:lnTo>
                    <a:pt x="9470" y="2802"/>
                  </a:lnTo>
                  <a:cubicBezTo>
                    <a:pt x="9428" y="2764"/>
                    <a:pt x="9400" y="2715"/>
                    <a:pt x="9386" y="2659"/>
                  </a:cubicBezTo>
                  <a:cubicBezTo>
                    <a:pt x="9382" y="2648"/>
                    <a:pt x="9382" y="2641"/>
                    <a:pt x="9386" y="2631"/>
                  </a:cubicBezTo>
                  <a:cubicBezTo>
                    <a:pt x="9386" y="2624"/>
                    <a:pt x="9389" y="2613"/>
                    <a:pt x="9393" y="2603"/>
                  </a:cubicBezTo>
                  <a:cubicBezTo>
                    <a:pt x="9414" y="2550"/>
                    <a:pt x="9473" y="2529"/>
                    <a:pt x="9522" y="2508"/>
                  </a:cubicBezTo>
                  <a:cubicBezTo>
                    <a:pt x="9540" y="2501"/>
                    <a:pt x="9557" y="2494"/>
                    <a:pt x="9575" y="2487"/>
                  </a:cubicBezTo>
                  <a:cubicBezTo>
                    <a:pt x="9561" y="2477"/>
                    <a:pt x="9547" y="2463"/>
                    <a:pt x="9533" y="2452"/>
                  </a:cubicBezTo>
                  <a:cubicBezTo>
                    <a:pt x="9494" y="2424"/>
                    <a:pt x="9449" y="2393"/>
                    <a:pt x="9449" y="2337"/>
                  </a:cubicBezTo>
                  <a:cubicBezTo>
                    <a:pt x="9452" y="2295"/>
                    <a:pt x="9477" y="2256"/>
                    <a:pt x="9512" y="2228"/>
                  </a:cubicBezTo>
                  <a:lnTo>
                    <a:pt x="9526" y="2214"/>
                  </a:lnTo>
                  <a:cubicBezTo>
                    <a:pt x="9557" y="2190"/>
                    <a:pt x="9586" y="2162"/>
                    <a:pt x="9603" y="2127"/>
                  </a:cubicBezTo>
                  <a:cubicBezTo>
                    <a:pt x="9603" y="2123"/>
                    <a:pt x="9603" y="2120"/>
                    <a:pt x="9603" y="2116"/>
                  </a:cubicBezTo>
                  <a:cubicBezTo>
                    <a:pt x="9600" y="2088"/>
                    <a:pt x="9543" y="2067"/>
                    <a:pt x="9477" y="2043"/>
                  </a:cubicBezTo>
                  <a:cubicBezTo>
                    <a:pt x="9424" y="2022"/>
                    <a:pt x="9372" y="1997"/>
                    <a:pt x="9323" y="1973"/>
                  </a:cubicBezTo>
                  <a:cubicBezTo>
                    <a:pt x="9253" y="1937"/>
                    <a:pt x="9176" y="1916"/>
                    <a:pt x="9099" y="1913"/>
                  </a:cubicBezTo>
                  <a:cubicBezTo>
                    <a:pt x="9018" y="1906"/>
                    <a:pt x="8938" y="1885"/>
                    <a:pt x="8864" y="1850"/>
                  </a:cubicBezTo>
                  <a:cubicBezTo>
                    <a:pt x="8798" y="1818"/>
                    <a:pt x="8675" y="1815"/>
                    <a:pt x="8588" y="1811"/>
                  </a:cubicBezTo>
                  <a:cubicBezTo>
                    <a:pt x="8476" y="1808"/>
                    <a:pt x="8385" y="1804"/>
                    <a:pt x="8378" y="1731"/>
                  </a:cubicBezTo>
                  <a:cubicBezTo>
                    <a:pt x="8350" y="1692"/>
                    <a:pt x="8315" y="1654"/>
                    <a:pt x="8280" y="1619"/>
                  </a:cubicBezTo>
                  <a:cubicBezTo>
                    <a:pt x="8231" y="1573"/>
                    <a:pt x="8185" y="1517"/>
                    <a:pt x="8143" y="1461"/>
                  </a:cubicBezTo>
                  <a:cubicBezTo>
                    <a:pt x="8143" y="1458"/>
                    <a:pt x="8140" y="1454"/>
                    <a:pt x="8129" y="1451"/>
                  </a:cubicBezTo>
                  <a:cubicBezTo>
                    <a:pt x="8122" y="1449"/>
                    <a:pt x="8114" y="1448"/>
                    <a:pt x="8105" y="1448"/>
                  </a:cubicBezTo>
                  <a:cubicBezTo>
                    <a:pt x="8059" y="1448"/>
                    <a:pt x="7992" y="1471"/>
                    <a:pt x="7933" y="1507"/>
                  </a:cubicBezTo>
                  <a:cubicBezTo>
                    <a:pt x="7877" y="1544"/>
                    <a:pt x="7810" y="1578"/>
                    <a:pt x="7734" y="1578"/>
                  </a:cubicBezTo>
                  <a:cubicBezTo>
                    <a:pt x="7687" y="1578"/>
                    <a:pt x="7636" y="1565"/>
                    <a:pt x="7583" y="1531"/>
                  </a:cubicBezTo>
                  <a:cubicBezTo>
                    <a:pt x="7555" y="1517"/>
                    <a:pt x="7531" y="1496"/>
                    <a:pt x="7506" y="1479"/>
                  </a:cubicBezTo>
                  <a:cubicBezTo>
                    <a:pt x="7464" y="1444"/>
                    <a:pt x="7418" y="1412"/>
                    <a:pt x="7390" y="1412"/>
                  </a:cubicBezTo>
                  <a:cubicBezTo>
                    <a:pt x="7383" y="1412"/>
                    <a:pt x="7380" y="1416"/>
                    <a:pt x="7376" y="1416"/>
                  </a:cubicBezTo>
                  <a:cubicBezTo>
                    <a:pt x="7346" y="1429"/>
                    <a:pt x="7307" y="1437"/>
                    <a:pt x="7268" y="1437"/>
                  </a:cubicBezTo>
                  <a:cubicBezTo>
                    <a:pt x="7214" y="1437"/>
                    <a:pt x="7159" y="1422"/>
                    <a:pt x="7121" y="1388"/>
                  </a:cubicBezTo>
                  <a:cubicBezTo>
                    <a:pt x="7075" y="1349"/>
                    <a:pt x="7061" y="1286"/>
                    <a:pt x="7082" y="1227"/>
                  </a:cubicBezTo>
                  <a:cubicBezTo>
                    <a:pt x="7103" y="1150"/>
                    <a:pt x="6942" y="912"/>
                    <a:pt x="6876" y="884"/>
                  </a:cubicBezTo>
                  <a:cubicBezTo>
                    <a:pt x="6869" y="880"/>
                    <a:pt x="6862" y="880"/>
                    <a:pt x="6858" y="880"/>
                  </a:cubicBezTo>
                  <a:cubicBezTo>
                    <a:pt x="6827" y="877"/>
                    <a:pt x="6795" y="873"/>
                    <a:pt x="6764" y="873"/>
                  </a:cubicBezTo>
                  <a:cubicBezTo>
                    <a:pt x="6683" y="873"/>
                    <a:pt x="6589" y="870"/>
                    <a:pt x="6519" y="831"/>
                  </a:cubicBezTo>
                  <a:cubicBezTo>
                    <a:pt x="6501" y="821"/>
                    <a:pt x="6484" y="810"/>
                    <a:pt x="6470" y="793"/>
                  </a:cubicBezTo>
                  <a:cubicBezTo>
                    <a:pt x="6459" y="782"/>
                    <a:pt x="6449" y="768"/>
                    <a:pt x="6442" y="754"/>
                  </a:cubicBezTo>
                  <a:cubicBezTo>
                    <a:pt x="6424" y="723"/>
                    <a:pt x="6407" y="691"/>
                    <a:pt x="6386" y="660"/>
                  </a:cubicBezTo>
                  <a:cubicBezTo>
                    <a:pt x="6375" y="642"/>
                    <a:pt x="6365" y="628"/>
                    <a:pt x="6354" y="611"/>
                  </a:cubicBezTo>
                  <a:cubicBezTo>
                    <a:pt x="6309" y="541"/>
                    <a:pt x="6281" y="467"/>
                    <a:pt x="6323" y="390"/>
                  </a:cubicBezTo>
                  <a:cubicBezTo>
                    <a:pt x="6347" y="348"/>
                    <a:pt x="6323" y="208"/>
                    <a:pt x="6284" y="107"/>
                  </a:cubicBezTo>
                  <a:cubicBezTo>
                    <a:pt x="6274" y="86"/>
                    <a:pt x="6263" y="65"/>
                    <a:pt x="6253" y="44"/>
                  </a:cubicBezTo>
                  <a:cubicBezTo>
                    <a:pt x="6233" y="16"/>
                    <a:pt x="6139" y="1"/>
                    <a:pt x="60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55"/>
            <p:cNvSpPr/>
            <p:nvPr/>
          </p:nvSpPr>
          <p:spPr>
            <a:xfrm>
              <a:off x="6046579" y="2443828"/>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55"/>
            <p:cNvSpPr/>
            <p:nvPr/>
          </p:nvSpPr>
          <p:spPr>
            <a:xfrm>
              <a:off x="6032581" y="2487997"/>
              <a:ext cx="576" cy="759"/>
            </a:xfrm>
            <a:custGeom>
              <a:avLst/>
              <a:gdLst/>
              <a:ahLst/>
              <a:cxnLst/>
              <a:rect l="l" t="t" r="r" b="b"/>
              <a:pathLst>
                <a:path w="22" h="29" extrusionOk="0">
                  <a:moveTo>
                    <a:pt x="21" y="0"/>
                  </a:moveTo>
                  <a:lnTo>
                    <a:pt x="18" y="4"/>
                  </a:lnTo>
                  <a:cubicBezTo>
                    <a:pt x="14" y="11"/>
                    <a:pt x="7" y="18"/>
                    <a:pt x="0" y="25"/>
                  </a:cubicBezTo>
                  <a:lnTo>
                    <a:pt x="0" y="28"/>
                  </a:lnTo>
                  <a:lnTo>
                    <a:pt x="11" y="28"/>
                  </a:lnTo>
                  <a:lnTo>
                    <a:pt x="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55"/>
            <p:cNvSpPr/>
            <p:nvPr/>
          </p:nvSpPr>
          <p:spPr>
            <a:xfrm>
              <a:off x="6049144" y="2447858"/>
              <a:ext cx="4239" cy="11304"/>
            </a:xfrm>
            <a:custGeom>
              <a:avLst/>
              <a:gdLst/>
              <a:ahLst/>
              <a:cxnLst/>
              <a:rect l="l" t="t" r="r" b="b"/>
              <a:pathLst>
                <a:path w="162" h="432" extrusionOk="0">
                  <a:moveTo>
                    <a:pt x="134" y="431"/>
                  </a:moveTo>
                  <a:cubicBezTo>
                    <a:pt x="151" y="389"/>
                    <a:pt x="162" y="281"/>
                    <a:pt x="1" y="1"/>
                  </a:cubicBezTo>
                  <a:cubicBezTo>
                    <a:pt x="162" y="281"/>
                    <a:pt x="151" y="389"/>
                    <a:pt x="134" y="43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55"/>
            <p:cNvSpPr/>
            <p:nvPr/>
          </p:nvSpPr>
          <p:spPr>
            <a:xfrm>
              <a:off x="6030828" y="2502546"/>
              <a:ext cx="497" cy="314"/>
            </a:xfrm>
            <a:custGeom>
              <a:avLst/>
              <a:gdLst/>
              <a:ahLst/>
              <a:cxnLst/>
              <a:rect l="l" t="t" r="r" b="b"/>
              <a:pathLst>
                <a:path w="19" h="12" extrusionOk="0">
                  <a:moveTo>
                    <a:pt x="1" y="1"/>
                  </a:moveTo>
                  <a:lnTo>
                    <a:pt x="18"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55"/>
            <p:cNvSpPr/>
            <p:nvPr/>
          </p:nvSpPr>
          <p:spPr>
            <a:xfrm>
              <a:off x="6029284" y="2501447"/>
              <a:ext cx="1308" cy="942"/>
            </a:xfrm>
            <a:custGeom>
              <a:avLst/>
              <a:gdLst/>
              <a:ahLst/>
              <a:cxnLst/>
              <a:rect l="l" t="t" r="r" b="b"/>
              <a:pathLst>
                <a:path w="50" h="36" extrusionOk="0">
                  <a:moveTo>
                    <a:pt x="0" y="1"/>
                  </a:moveTo>
                  <a:lnTo>
                    <a:pt x="7" y="8"/>
                  </a:lnTo>
                  <a:cubicBezTo>
                    <a:pt x="21" y="18"/>
                    <a:pt x="35" y="29"/>
                    <a:pt x="49" y="36"/>
                  </a:cubicBezTo>
                  <a:cubicBezTo>
                    <a:pt x="32" y="25"/>
                    <a:pt x="18" y="15"/>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55"/>
            <p:cNvSpPr/>
            <p:nvPr/>
          </p:nvSpPr>
          <p:spPr>
            <a:xfrm>
              <a:off x="6032843" y="2503461"/>
              <a:ext cx="576" cy="314"/>
            </a:xfrm>
            <a:custGeom>
              <a:avLst/>
              <a:gdLst/>
              <a:ahLst/>
              <a:cxnLst/>
              <a:rect l="l" t="t" r="r" b="b"/>
              <a:pathLst>
                <a:path w="22" h="12" extrusionOk="0">
                  <a:moveTo>
                    <a:pt x="1" y="1"/>
                  </a:moveTo>
                  <a:lnTo>
                    <a:pt x="22"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55"/>
            <p:cNvSpPr/>
            <p:nvPr/>
          </p:nvSpPr>
          <p:spPr>
            <a:xfrm>
              <a:off x="6033497" y="2503828"/>
              <a:ext cx="1125" cy="759"/>
            </a:xfrm>
            <a:custGeom>
              <a:avLst/>
              <a:gdLst/>
              <a:ahLst/>
              <a:cxnLst/>
              <a:rect l="l" t="t" r="r" b="b"/>
              <a:pathLst>
                <a:path w="43" h="29" extrusionOk="0">
                  <a:moveTo>
                    <a:pt x="0" y="1"/>
                  </a:moveTo>
                  <a:lnTo>
                    <a:pt x="0" y="1"/>
                  </a:lnTo>
                  <a:cubicBezTo>
                    <a:pt x="18" y="8"/>
                    <a:pt x="28" y="18"/>
                    <a:pt x="42" y="29"/>
                  </a:cubicBezTo>
                  <a:cubicBezTo>
                    <a:pt x="32" y="18"/>
                    <a:pt x="18" y="8"/>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55"/>
            <p:cNvSpPr/>
            <p:nvPr/>
          </p:nvSpPr>
          <p:spPr>
            <a:xfrm>
              <a:off x="6028813" y="2500897"/>
              <a:ext cx="392" cy="392"/>
            </a:xfrm>
            <a:custGeom>
              <a:avLst/>
              <a:gdLst/>
              <a:ahLst/>
              <a:cxnLst/>
              <a:rect l="l" t="t" r="r" b="b"/>
              <a:pathLst>
                <a:path w="15" h="15" extrusionOk="0">
                  <a:moveTo>
                    <a:pt x="1" y="1"/>
                  </a:moveTo>
                  <a:lnTo>
                    <a:pt x="15" y="15"/>
                  </a:lnTo>
                  <a:lnTo>
                    <a:pt x="15" y="15"/>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55"/>
            <p:cNvSpPr/>
            <p:nvPr/>
          </p:nvSpPr>
          <p:spPr>
            <a:xfrm>
              <a:off x="6027269" y="2498987"/>
              <a:ext cx="209" cy="288"/>
            </a:xfrm>
            <a:custGeom>
              <a:avLst/>
              <a:gdLst/>
              <a:ahLst/>
              <a:cxnLst/>
              <a:rect l="l" t="t" r="r" b="b"/>
              <a:pathLst>
                <a:path w="8" h="11" extrusionOk="0">
                  <a:moveTo>
                    <a:pt x="0" y="0"/>
                  </a:moveTo>
                  <a:lnTo>
                    <a:pt x="7"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55"/>
            <p:cNvSpPr/>
            <p:nvPr/>
          </p:nvSpPr>
          <p:spPr>
            <a:xfrm>
              <a:off x="6028368" y="2500531"/>
              <a:ext cx="392" cy="392"/>
            </a:xfrm>
            <a:custGeom>
              <a:avLst/>
              <a:gdLst/>
              <a:ahLst/>
              <a:cxnLst/>
              <a:rect l="l" t="t" r="r" b="b"/>
              <a:pathLst>
                <a:path w="15" h="15" extrusionOk="0">
                  <a:moveTo>
                    <a:pt x="14" y="15"/>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55"/>
            <p:cNvSpPr/>
            <p:nvPr/>
          </p:nvSpPr>
          <p:spPr>
            <a:xfrm>
              <a:off x="6027819" y="2499798"/>
              <a:ext cx="209" cy="314"/>
            </a:xfrm>
            <a:custGeom>
              <a:avLst/>
              <a:gdLst/>
              <a:ahLst/>
              <a:cxnLst/>
              <a:rect l="l" t="t" r="r" b="b"/>
              <a:pathLst>
                <a:path w="8" h="12" extrusionOk="0">
                  <a:moveTo>
                    <a:pt x="0" y="1"/>
                  </a:moveTo>
                  <a:lnTo>
                    <a:pt x="7"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55"/>
            <p:cNvSpPr/>
            <p:nvPr/>
          </p:nvSpPr>
          <p:spPr>
            <a:xfrm>
              <a:off x="6027086" y="2498333"/>
              <a:ext cx="26" cy="131"/>
            </a:xfrm>
            <a:custGeom>
              <a:avLst/>
              <a:gdLst/>
              <a:ahLst/>
              <a:cxnLst/>
              <a:rect l="l" t="t" r="r" b="b"/>
              <a:pathLst>
                <a:path w="1" h="5" extrusionOk="0">
                  <a:moveTo>
                    <a:pt x="0" y="1"/>
                  </a:move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55"/>
            <p:cNvSpPr/>
            <p:nvPr/>
          </p:nvSpPr>
          <p:spPr>
            <a:xfrm>
              <a:off x="6033392" y="2485433"/>
              <a:ext cx="1125" cy="2041"/>
            </a:xfrm>
            <a:custGeom>
              <a:avLst/>
              <a:gdLst/>
              <a:ahLst/>
              <a:cxnLst/>
              <a:rect l="l" t="t" r="r" b="b"/>
              <a:pathLst>
                <a:path w="43" h="78" extrusionOk="0">
                  <a:moveTo>
                    <a:pt x="15" y="0"/>
                  </a:moveTo>
                  <a:cubicBezTo>
                    <a:pt x="15" y="28"/>
                    <a:pt x="11" y="53"/>
                    <a:pt x="1" y="77"/>
                  </a:cubicBezTo>
                  <a:lnTo>
                    <a:pt x="43" y="4"/>
                  </a:lnTo>
                  <a:lnTo>
                    <a:pt x="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55"/>
            <p:cNvSpPr/>
            <p:nvPr/>
          </p:nvSpPr>
          <p:spPr>
            <a:xfrm>
              <a:off x="6032581" y="2488180"/>
              <a:ext cx="471" cy="471"/>
            </a:xfrm>
            <a:custGeom>
              <a:avLst/>
              <a:gdLst/>
              <a:ahLst/>
              <a:cxnLst/>
              <a:rect l="l" t="t" r="r" b="b"/>
              <a:pathLst>
                <a:path w="18" h="18" extrusionOk="0">
                  <a:moveTo>
                    <a:pt x="18" y="0"/>
                  </a:moveTo>
                  <a:cubicBezTo>
                    <a:pt x="14" y="7"/>
                    <a:pt x="7" y="11"/>
                    <a:pt x="0" y="18"/>
                  </a:cubicBezTo>
                  <a:cubicBezTo>
                    <a:pt x="7" y="14"/>
                    <a:pt x="14" y="7"/>
                    <a:pt x="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55"/>
            <p:cNvSpPr/>
            <p:nvPr/>
          </p:nvSpPr>
          <p:spPr>
            <a:xfrm>
              <a:off x="6029101" y="2501263"/>
              <a:ext cx="262" cy="262"/>
            </a:xfrm>
            <a:custGeom>
              <a:avLst/>
              <a:gdLst/>
              <a:ahLst/>
              <a:cxnLst/>
              <a:rect l="l" t="t" r="r" b="b"/>
              <a:pathLst>
                <a:path w="10" h="10" extrusionOk="0">
                  <a:moveTo>
                    <a:pt x="0" y="1"/>
                  </a:moveTo>
                  <a:lnTo>
                    <a:pt x="10" y="10"/>
                  </a:lnTo>
                  <a:lnTo>
                    <a:pt x="10" y="10"/>
                  </a:lnTo>
                  <a:lnTo>
                    <a:pt x="7" y="8"/>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55"/>
            <p:cNvSpPr/>
            <p:nvPr/>
          </p:nvSpPr>
          <p:spPr>
            <a:xfrm>
              <a:off x="6035956" y="2504299"/>
              <a:ext cx="1230" cy="105"/>
            </a:xfrm>
            <a:custGeom>
              <a:avLst/>
              <a:gdLst/>
              <a:ahLst/>
              <a:cxnLst/>
              <a:rect l="l" t="t" r="r" b="b"/>
              <a:pathLst>
                <a:path w="47" h="4" extrusionOk="0">
                  <a:moveTo>
                    <a:pt x="1" y="4"/>
                  </a:moveTo>
                  <a:lnTo>
                    <a:pt x="4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55"/>
            <p:cNvSpPr/>
            <p:nvPr/>
          </p:nvSpPr>
          <p:spPr>
            <a:xfrm>
              <a:off x="6038520" y="2504194"/>
              <a:ext cx="863" cy="26"/>
            </a:xfrm>
            <a:custGeom>
              <a:avLst/>
              <a:gdLst/>
              <a:ahLst/>
              <a:cxnLst/>
              <a:rect l="l" t="t" r="r" b="b"/>
              <a:pathLst>
                <a:path w="33" h="1" extrusionOk="0">
                  <a:moveTo>
                    <a:pt x="1" y="1"/>
                  </a:moveTo>
                  <a:lnTo>
                    <a:pt x="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55"/>
            <p:cNvSpPr/>
            <p:nvPr/>
          </p:nvSpPr>
          <p:spPr>
            <a:xfrm>
              <a:off x="6087266" y="2500348"/>
              <a:ext cx="26" cy="26"/>
            </a:xfrm>
            <a:custGeom>
              <a:avLst/>
              <a:gdLst/>
              <a:ahLst/>
              <a:cxnLst/>
              <a:rect l="l" t="t" r="r" b="b"/>
              <a:pathLst>
                <a:path w="1" h="1" extrusionOk="0">
                  <a:moveTo>
                    <a:pt x="0"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55"/>
            <p:cNvSpPr/>
            <p:nvPr/>
          </p:nvSpPr>
          <p:spPr>
            <a:xfrm>
              <a:off x="6091113" y="2498882"/>
              <a:ext cx="471" cy="131"/>
            </a:xfrm>
            <a:custGeom>
              <a:avLst/>
              <a:gdLst/>
              <a:ahLst/>
              <a:cxnLst/>
              <a:rect l="l" t="t" r="r" b="b"/>
              <a:pathLst>
                <a:path w="18" h="5" extrusionOk="0">
                  <a:moveTo>
                    <a:pt x="18" y="1"/>
                  </a:moveTo>
                  <a:lnTo>
                    <a:pt x="0" y="4"/>
                  </a:ln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55"/>
            <p:cNvSpPr/>
            <p:nvPr/>
          </p:nvSpPr>
          <p:spPr>
            <a:xfrm>
              <a:off x="6037343" y="2504194"/>
              <a:ext cx="1020" cy="131"/>
            </a:xfrm>
            <a:custGeom>
              <a:avLst/>
              <a:gdLst/>
              <a:ahLst/>
              <a:cxnLst/>
              <a:rect l="l" t="t" r="r" b="b"/>
              <a:pathLst>
                <a:path w="39" h="5" extrusionOk="0">
                  <a:moveTo>
                    <a:pt x="0" y="4"/>
                  </a:moveTo>
                  <a:lnTo>
                    <a:pt x="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55"/>
            <p:cNvSpPr/>
            <p:nvPr/>
          </p:nvSpPr>
          <p:spPr>
            <a:xfrm>
              <a:off x="6082321" y="2500452"/>
              <a:ext cx="4684" cy="2957"/>
            </a:xfrm>
            <a:custGeom>
              <a:avLst/>
              <a:gdLst/>
              <a:ahLst/>
              <a:cxnLst/>
              <a:rect l="l" t="t" r="r" b="b"/>
              <a:pathLst>
                <a:path w="179" h="113" extrusionOk="0">
                  <a:moveTo>
                    <a:pt x="179" y="0"/>
                  </a:moveTo>
                  <a:lnTo>
                    <a:pt x="179" y="0"/>
                  </a:lnTo>
                  <a:cubicBezTo>
                    <a:pt x="53" y="49"/>
                    <a:pt x="18" y="84"/>
                    <a:pt x="0" y="112"/>
                  </a:cubicBezTo>
                  <a:cubicBezTo>
                    <a:pt x="25" y="74"/>
                    <a:pt x="91" y="35"/>
                    <a:pt x="1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55"/>
            <p:cNvSpPr/>
            <p:nvPr/>
          </p:nvSpPr>
          <p:spPr>
            <a:xfrm>
              <a:off x="6034596" y="2504482"/>
              <a:ext cx="1308" cy="105"/>
            </a:xfrm>
            <a:custGeom>
              <a:avLst/>
              <a:gdLst/>
              <a:ahLst/>
              <a:cxnLst/>
              <a:rect l="l" t="t" r="r" b="b"/>
              <a:pathLst>
                <a:path w="50" h="4" extrusionOk="0">
                  <a:moveTo>
                    <a:pt x="0" y="4"/>
                  </a:moveTo>
                  <a:lnTo>
                    <a:pt x="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55"/>
            <p:cNvSpPr/>
            <p:nvPr/>
          </p:nvSpPr>
          <p:spPr>
            <a:xfrm>
              <a:off x="6070416" y="2506314"/>
              <a:ext cx="3506" cy="288"/>
            </a:xfrm>
            <a:custGeom>
              <a:avLst/>
              <a:gdLst/>
              <a:ahLst/>
              <a:cxnLst/>
              <a:rect l="l" t="t" r="r" b="b"/>
              <a:pathLst>
                <a:path w="134" h="11" extrusionOk="0">
                  <a:moveTo>
                    <a:pt x="133" y="11"/>
                  </a:moveTo>
                  <a:cubicBezTo>
                    <a:pt x="91" y="4"/>
                    <a:pt x="46" y="0"/>
                    <a:pt x="0" y="7"/>
                  </a:cubicBezTo>
                  <a:cubicBezTo>
                    <a:pt x="46" y="0"/>
                    <a:pt x="91" y="4"/>
                    <a:pt x="133" y="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55"/>
            <p:cNvSpPr/>
            <p:nvPr/>
          </p:nvSpPr>
          <p:spPr>
            <a:xfrm>
              <a:off x="6127482" y="2553204"/>
              <a:ext cx="576" cy="497"/>
            </a:xfrm>
            <a:custGeom>
              <a:avLst/>
              <a:gdLst/>
              <a:ahLst/>
              <a:cxnLst/>
              <a:rect l="l" t="t" r="r" b="b"/>
              <a:pathLst>
                <a:path w="22" h="19" extrusionOk="0">
                  <a:moveTo>
                    <a:pt x="21" y="1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55"/>
            <p:cNvSpPr/>
            <p:nvPr/>
          </p:nvSpPr>
          <p:spPr>
            <a:xfrm>
              <a:off x="6126933" y="2552838"/>
              <a:ext cx="471" cy="392"/>
            </a:xfrm>
            <a:custGeom>
              <a:avLst/>
              <a:gdLst/>
              <a:ahLst/>
              <a:cxnLst/>
              <a:rect l="l" t="t" r="r" b="b"/>
              <a:pathLst>
                <a:path w="18" h="15" extrusionOk="0">
                  <a:moveTo>
                    <a:pt x="18" y="15"/>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55"/>
            <p:cNvSpPr/>
            <p:nvPr/>
          </p:nvSpPr>
          <p:spPr>
            <a:xfrm>
              <a:off x="6125101" y="2552105"/>
              <a:ext cx="209" cy="26"/>
            </a:xfrm>
            <a:custGeom>
              <a:avLst/>
              <a:gdLst/>
              <a:ahLst/>
              <a:cxnLst/>
              <a:rect l="l" t="t" r="r" b="b"/>
              <a:pathLst>
                <a:path w="8" h="1" extrusionOk="0">
                  <a:moveTo>
                    <a:pt x="7"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55"/>
            <p:cNvSpPr/>
            <p:nvPr/>
          </p:nvSpPr>
          <p:spPr>
            <a:xfrm>
              <a:off x="6125284" y="2552105"/>
              <a:ext cx="288" cy="131"/>
            </a:xfrm>
            <a:custGeom>
              <a:avLst/>
              <a:gdLst/>
              <a:ahLst/>
              <a:cxnLst/>
              <a:rect l="l" t="t" r="r" b="b"/>
              <a:pathLst>
                <a:path w="11" h="5" extrusionOk="0">
                  <a:moveTo>
                    <a:pt x="11"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55"/>
            <p:cNvSpPr/>
            <p:nvPr/>
          </p:nvSpPr>
          <p:spPr>
            <a:xfrm>
              <a:off x="6115472" y="2555140"/>
              <a:ext cx="105" cy="26"/>
            </a:xfrm>
            <a:custGeom>
              <a:avLst/>
              <a:gdLst/>
              <a:ahLst/>
              <a:cxnLst/>
              <a:rect l="l" t="t" r="r" b="b"/>
              <a:pathLst>
                <a:path w="4" h="1" extrusionOk="0">
                  <a:moveTo>
                    <a:pt x="4"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55"/>
            <p:cNvSpPr/>
            <p:nvPr/>
          </p:nvSpPr>
          <p:spPr>
            <a:xfrm>
              <a:off x="6125651" y="2552210"/>
              <a:ext cx="288" cy="105"/>
            </a:xfrm>
            <a:custGeom>
              <a:avLst/>
              <a:gdLst/>
              <a:ahLst/>
              <a:cxnLst/>
              <a:rect l="l" t="t" r="r" b="b"/>
              <a:pathLst>
                <a:path w="11" h="4" extrusionOk="0">
                  <a:moveTo>
                    <a:pt x="11"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55"/>
            <p:cNvSpPr/>
            <p:nvPr/>
          </p:nvSpPr>
          <p:spPr>
            <a:xfrm>
              <a:off x="6125912" y="2552288"/>
              <a:ext cx="392" cy="209"/>
            </a:xfrm>
            <a:custGeom>
              <a:avLst/>
              <a:gdLst/>
              <a:ahLst/>
              <a:cxnLst/>
              <a:rect l="l" t="t" r="r" b="b"/>
              <a:pathLst>
                <a:path w="15" h="8" extrusionOk="0">
                  <a:moveTo>
                    <a:pt x="15" y="8"/>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55"/>
            <p:cNvSpPr/>
            <p:nvPr/>
          </p:nvSpPr>
          <p:spPr>
            <a:xfrm>
              <a:off x="6124996" y="2552027"/>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55"/>
            <p:cNvSpPr/>
            <p:nvPr/>
          </p:nvSpPr>
          <p:spPr>
            <a:xfrm>
              <a:off x="6113458" y="2554486"/>
              <a:ext cx="209" cy="131"/>
            </a:xfrm>
            <a:custGeom>
              <a:avLst/>
              <a:gdLst/>
              <a:ahLst/>
              <a:cxnLst/>
              <a:rect l="l" t="t" r="r" b="b"/>
              <a:pathLst>
                <a:path w="8" h="5" extrusionOk="0">
                  <a:moveTo>
                    <a:pt x="7"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55"/>
            <p:cNvSpPr/>
            <p:nvPr/>
          </p:nvSpPr>
          <p:spPr>
            <a:xfrm>
              <a:off x="6126383" y="2552576"/>
              <a:ext cx="471" cy="209"/>
            </a:xfrm>
            <a:custGeom>
              <a:avLst/>
              <a:gdLst/>
              <a:ahLst/>
              <a:cxnLst/>
              <a:rect l="l" t="t" r="r" b="b"/>
              <a:pathLst>
                <a:path w="18" h="8" extrusionOk="0">
                  <a:moveTo>
                    <a:pt x="18" y="7"/>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55"/>
            <p:cNvSpPr/>
            <p:nvPr/>
          </p:nvSpPr>
          <p:spPr>
            <a:xfrm>
              <a:off x="6124368" y="2511809"/>
              <a:ext cx="1387" cy="3323"/>
            </a:xfrm>
            <a:custGeom>
              <a:avLst/>
              <a:gdLst/>
              <a:ahLst/>
              <a:cxnLst/>
              <a:rect l="l" t="t" r="r" b="b"/>
              <a:pathLst>
                <a:path w="53" h="127" extrusionOk="0">
                  <a:moveTo>
                    <a:pt x="0" y="0"/>
                  </a:moveTo>
                  <a:lnTo>
                    <a:pt x="0" y="0"/>
                  </a:lnTo>
                  <a:cubicBezTo>
                    <a:pt x="14" y="42"/>
                    <a:pt x="32" y="84"/>
                    <a:pt x="53" y="126"/>
                  </a:cubicBezTo>
                  <a:cubicBezTo>
                    <a:pt x="32" y="84"/>
                    <a:pt x="14" y="4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55"/>
            <p:cNvSpPr/>
            <p:nvPr/>
          </p:nvSpPr>
          <p:spPr>
            <a:xfrm>
              <a:off x="6092944" y="2496684"/>
              <a:ext cx="7614" cy="1858"/>
            </a:xfrm>
            <a:custGeom>
              <a:avLst/>
              <a:gdLst/>
              <a:ahLst/>
              <a:cxnLst/>
              <a:rect l="l" t="t" r="r" b="b"/>
              <a:pathLst>
                <a:path w="291" h="71" extrusionOk="0">
                  <a:moveTo>
                    <a:pt x="291" y="1"/>
                  </a:moveTo>
                  <a:lnTo>
                    <a:pt x="291" y="1"/>
                  </a:lnTo>
                  <a:cubicBezTo>
                    <a:pt x="276" y="3"/>
                    <a:pt x="252" y="7"/>
                    <a:pt x="223" y="13"/>
                  </a:cubicBezTo>
                  <a:lnTo>
                    <a:pt x="223" y="13"/>
                  </a:lnTo>
                  <a:cubicBezTo>
                    <a:pt x="246" y="9"/>
                    <a:pt x="268" y="5"/>
                    <a:pt x="291" y="1"/>
                  </a:cubicBezTo>
                  <a:close/>
                  <a:moveTo>
                    <a:pt x="223" y="13"/>
                  </a:moveTo>
                  <a:cubicBezTo>
                    <a:pt x="148" y="28"/>
                    <a:pt x="73" y="46"/>
                    <a:pt x="0" y="71"/>
                  </a:cubicBezTo>
                  <a:cubicBezTo>
                    <a:pt x="84" y="45"/>
                    <a:pt x="165" y="26"/>
                    <a:pt x="223" y="1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55"/>
            <p:cNvSpPr/>
            <p:nvPr/>
          </p:nvSpPr>
          <p:spPr>
            <a:xfrm>
              <a:off x="6129131" y="2520784"/>
              <a:ext cx="1675" cy="2303"/>
            </a:xfrm>
            <a:custGeom>
              <a:avLst/>
              <a:gdLst/>
              <a:ahLst/>
              <a:cxnLst/>
              <a:rect l="l" t="t" r="r" b="b"/>
              <a:pathLst>
                <a:path w="64" h="88" extrusionOk="0">
                  <a:moveTo>
                    <a:pt x="0" y="0"/>
                  </a:moveTo>
                  <a:lnTo>
                    <a:pt x="0" y="0"/>
                  </a:lnTo>
                  <a:cubicBezTo>
                    <a:pt x="21" y="35"/>
                    <a:pt x="42" y="63"/>
                    <a:pt x="63" y="88"/>
                  </a:cubicBezTo>
                  <a:cubicBezTo>
                    <a:pt x="42" y="63"/>
                    <a:pt x="21" y="32"/>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55"/>
            <p:cNvSpPr/>
            <p:nvPr/>
          </p:nvSpPr>
          <p:spPr>
            <a:xfrm>
              <a:off x="6088182" y="2499615"/>
              <a:ext cx="942" cy="392"/>
            </a:xfrm>
            <a:custGeom>
              <a:avLst/>
              <a:gdLst/>
              <a:ahLst/>
              <a:cxnLst/>
              <a:rect l="l" t="t" r="r" b="b"/>
              <a:pathLst>
                <a:path w="36" h="15" extrusionOk="0">
                  <a:moveTo>
                    <a:pt x="0" y="15"/>
                  </a:moveTo>
                  <a:lnTo>
                    <a:pt x="0" y="15"/>
                  </a:lnTo>
                  <a:lnTo>
                    <a:pt x="3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55"/>
            <p:cNvSpPr/>
            <p:nvPr/>
          </p:nvSpPr>
          <p:spPr>
            <a:xfrm>
              <a:off x="6112987" y="2540566"/>
              <a:ext cx="8478" cy="13764"/>
            </a:xfrm>
            <a:custGeom>
              <a:avLst/>
              <a:gdLst/>
              <a:ahLst/>
              <a:cxnLst/>
              <a:rect l="l" t="t" r="r" b="b"/>
              <a:pathLst>
                <a:path w="324" h="526" extrusionOk="0">
                  <a:moveTo>
                    <a:pt x="323" y="1"/>
                  </a:moveTo>
                  <a:lnTo>
                    <a:pt x="323" y="1"/>
                  </a:lnTo>
                  <a:cubicBezTo>
                    <a:pt x="323" y="75"/>
                    <a:pt x="251" y="195"/>
                    <a:pt x="68" y="439"/>
                  </a:cubicBezTo>
                  <a:lnTo>
                    <a:pt x="68" y="439"/>
                  </a:lnTo>
                  <a:cubicBezTo>
                    <a:pt x="254" y="194"/>
                    <a:pt x="323" y="75"/>
                    <a:pt x="323" y="1"/>
                  </a:cubicBezTo>
                  <a:close/>
                  <a:moveTo>
                    <a:pt x="68" y="439"/>
                  </a:moveTo>
                  <a:lnTo>
                    <a:pt x="68" y="439"/>
                  </a:lnTo>
                  <a:cubicBezTo>
                    <a:pt x="53" y="460"/>
                    <a:pt x="36" y="482"/>
                    <a:pt x="18" y="505"/>
                  </a:cubicBezTo>
                  <a:lnTo>
                    <a:pt x="11" y="513"/>
                  </a:lnTo>
                  <a:lnTo>
                    <a:pt x="22" y="501"/>
                  </a:lnTo>
                  <a:cubicBezTo>
                    <a:pt x="38" y="480"/>
                    <a:pt x="54" y="459"/>
                    <a:pt x="68" y="439"/>
                  </a:cubicBezTo>
                  <a:close/>
                  <a:moveTo>
                    <a:pt x="11" y="513"/>
                  </a:moveTo>
                  <a:lnTo>
                    <a:pt x="1" y="526"/>
                  </a:lnTo>
                  <a:lnTo>
                    <a:pt x="4" y="522"/>
                  </a:lnTo>
                  <a:lnTo>
                    <a:pt x="11" y="513"/>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55"/>
            <p:cNvSpPr/>
            <p:nvPr/>
          </p:nvSpPr>
          <p:spPr>
            <a:xfrm>
              <a:off x="6112987" y="2554225"/>
              <a:ext cx="131" cy="105"/>
            </a:xfrm>
            <a:custGeom>
              <a:avLst/>
              <a:gdLst/>
              <a:ahLst/>
              <a:cxnLst/>
              <a:rect l="l" t="t" r="r" b="b"/>
              <a:pathLst>
                <a:path w="5" h="4" extrusionOk="0">
                  <a:moveTo>
                    <a:pt x="1" y="4"/>
                  </a:moveTo>
                  <a:lnTo>
                    <a:pt x="1" y="4"/>
                  </a:ln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55"/>
            <p:cNvSpPr/>
            <p:nvPr/>
          </p:nvSpPr>
          <p:spPr>
            <a:xfrm>
              <a:off x="6041189" y="2351669"/>
              <a:ext cx="130748" cy="90641"/>
            </a:xfrm>
            <a:custGeom>
              <a:avLst/>
              <a:gdLst/>
              <a:ahLst/>
              <a:cxnLst/>
              <a:rect l="l" t="t" r="r" b="b"/>
              <a:pathLst>
                <a:path w="4997" h="3464" extrusionOk="0">
                  <a:moveTo>
                    <a:pt x="2643" y="1"/>
                  </a:moveTo>
                  <a:cubicBezTo>
                    <a:pt x="2633" y="4"/>
                    <a:pt x="2622" y="8"/>
                    <a:pt x="2612" y="11"/>
                  </a:cubicBezTo>
                  <a:lnTo>
                    <a:pt x="2601" y="15"/>
                  </a:lnTo>
                  <a:lnTo>
                    <a:pt x="2580" y="25"/>
                  </a:lnTo>
                  <a:lnTo>
                    <a:pt x="2573" y="29"/>
                  </a:lnTo>
                  <a:cubicBezTo>
                    <a:pt x="2563" y="32"/>
                    <a:pt x="2556" y="36"/>
                    <a:pt x="2549" y="43"/>
                  </a:cubicBezTo>
                  <a:cubicBezTo>
                    <a:pt x="2528" y="64"/>
                    <a:pt x="2507" y="88"/>
                    <a:pt x="2493" y="116"/>
                  </a:cubicBezTo>
                  <a:cubicBezTo>
                    <a:pt x="2454" y="172"/>
                    <a:pt x="2405" y="253"/>
                    <a:pt x="2297" y="253"/>
                  </a:cubicBezTo>
                  <a:cubicBezTo>
                    <a:pt x="2269" y="253"/>
                    <a:pt x="2237" y="249"/>
                    <a:pt x="2206" y="246"/>
                  </a:cubicBezTo>
                  <a:cubicBezTo>
                    <a:pt x="2175" y="242"/>
                    <a:pt x="2145" y="239"/>
                    <a:pt x="2117" y="239"/>
                  </a:cubicBezTo>
                  <a:cubicBezTo>
                    <a:pt x="2065" y="239"/>
                    <a:pt x="2016" y="250"/>
                    <a:pt x="1964" y="288"/>
                  </a:cubicBezTo>
                  <a:cubicBezTo>
                    <a:pt x="1929" y="316"/>
                    <a:pt x="1901" y="351"/>
                    <a:pt x="1877" y="389"/>
                  </a:cubicBezTo>
                  <a:cubicBezTo>
                    <a:pt x="1852" y="424"/>
                    <a:pt x="1842" y="470"/>
                    <a:pt x="1849" y="515"/>
                  </a:cubicBezTo>
                  <a:lnTo>
                    <a:pt x="1849" y="519"/>
                  </a:lnTo>
                  <a:cubicBezTo>
                    <a:pt x="1859" y="585"/>
                    <a:pt x="1870" y="670"/>
                    <a:pt x="1838" y="729"/>
                  </a:cubicBezTo>
                  <a:cubicBezTo>
                    <a:pt x="1835" y="740"/>
                    <a:pt x="1831" y="747"/>
                    <a:pt x="1824" y="757"/>
                  </a:cubicBezTo>
                  <a:cubicBezTo>
                    <a:pt x="1796" y="785"/>
                    <a:pt x="1758" y="803"/>
                    <a:pt x="1719" y="803"/>
                  </a:cubicBezTo>
                  <a:cubicBezTo>
                    <a:pt x="1705" y="803"/>
                    <a:pt x="1705" y="803"/>
                    <a:pt x="1681" y="838"/>
                  </a:cubicBezTo>
                  <a:cubicBezTo>
                    <a:pt x="1656" y="887"/>
                    <a:pt x="1614" y="925"/>
                    <a:pt x="1562" y="946"/>
                  </a:cubicBezTo>
                  <a:cubicBezTo>
                    <a:pt x="1478" y="974"/>
                    <a:pt x="1341" y="1104"/>
                    <a:pt x="1331" y="1153"/>
                  </a:cubicBezTo>
                  <a:cubicBezTo>
                    <a:pt x="1327" y="1170"/>
                    <a:pt x="1324" y="1195"/>
                    <a:pt x="1320" y="1219"/>
                  </a:cubicBezTo>
                  <a:cubicBezTo>
                    <a:pt x="1306" y="1331"/>
                    <a:pt x="1292" y="1464"/>
                    <a:pt x="1184" y="1464"/>
                  </a:cubicBezTo>
                  <a:cubicBezTo>
                    <a:pt x="1107" y="1464"/>
                    <a:pt x="921" y="1503"/>
                    <a:pt x="879" y="1552"/>
                  </a:cubicBezTo>
                  <a:lnTo>
                    <a:pt x="862" y="1573"/>
                  </a:lnTo>
                  <a:lnTo>
                    <a:pt x="851" y="1587"/>
                  </a:lnTo>
                  <a:lnTo>
                    <a:pt x="841" y="1597"/>
                  </a:lnTo>
                  <a:cubicBezTo>
                    <a:pt x="813" y="1625"/>
                    <a:pt x="781" y="1653"/>
                    <a:pt x="750" y="1674"/>
                  </a:cubicBezTo>
                  <a:lnTo>
                    <a:pt x="732" y="1681"/>
                  </a:lnTo>
                  <a:lnTo>
                    <a:pt x="729" y="1681"/>
                  </a:lnTo>
                  <a:lnTo>
                    <a:pt x="711" y="1692"/>
                  </a:lnTo>
                  <a:lnTo>
                    <a:pt x="704" y="1692"/>
                  </a:lnTo>
                  <a:lnTo>
                    <a:pt x="686" y="1695"/>
                  </a:lnTo>
                  <a:lnTo>
                    <a:pt x="683" y="1695"/>
                  </a:lnTo>
                  <a:cubicBezTo>
                    <a:pt x="662" y="1702"/>
                    <a:pt x="641" y="1706"/>
                    <a:pt x="623" y="1706"/>
                  </a:cubicBezTo>
                  <a:lnTo>
                    <a:pt x="564" y="1706"/>
                  </a:lnTo>
                  <a:cubicBezTo>
                    <a:pt x="550" y="1706"/>
                    <a:pt x="539" y="1702"/>
                    <a:pt x="529" y="1699"/>
                  </a:cubicBezTo>
                  <a:lnTo>
                    <a:pt x="375" y="1699"/>
                  </a:lnTo>
                  <a:lnTo>
                    <a:pt x="273" y="1695"/>
                  </a:lnTo>
                  <a:lnTo>
                    <a:pt x="200" y="1695"/>
                  </a:lnTo>
                  <a:lnTo>
                    <a:pt x="200" y="1699"/>
                  </a:lnTo>
                  <a:cubicBezTo>
                    <a:pt x="175" y="1779"/>
                    <a:pt x="186" y="1863"/>
                    <a:pt x="221" y="1937"/>
                  </a:cubicBezTo>
                  <a:cubicBezTo>
                    <a:pt x="228" y="1947"/>
                    <a:pt x="235" y="1958"/>
                    <a:pt x="245" y="1968"/>
                  </a:cubicBezTo>
                  <a:cubicBezTo>
                    <a:pt x="252" y="1979"/>
                    <a:pt x="259" y="1986"/>
                    <a:pt x="266" y="1993"/>
                  </a:cubicBezTo>
                  <a:cubicBezTo>
                    <a:pt x="354" y="2070"/>
                    <a:pt x="396" y="2276"/>
                    <a:pt x="375" y="2413"/>
                  </a:cubicBezTo>
                  <a:cubicBezTo>
                    <a:pt x="361" y="2518"/>
                    <a:pt x="312" y="2560"/>
                    <a:pt x="277" y="2574"/>
                  </a:cubicBezTo>
                  <a:cubicBezTo>
                    <a:pt x="158" y="2626"/>
                    <a:pt x="14" y="2749"/>
                    <a:pt x="0" y="2795"/>
                  </a:cubicBezTo>
                  <a:cubicBezTo>
                    <a:pt x="18" y="2816"/>
                    <a:pt x="35" y="2837"/>
                    <a:pt x="60" y="2854"/>
                  </a:cubicBezTo>
                  <a:cubicBezTo>
                    <a:pt x="123" y="2907"/>
                    <a:pt x="210" y="2984"/>
                    <a:pt x="179" y="3092"/>
                  </a:cubicBezTo>
                  <a:cubicBezTo>
                    <a:pt x="161" y="3166"/>
                    <a:pt x="158" y="3239"/>
                    <a:pt x="165" y="3313"/>
                  </a:cubicBezTo>
                  <a:lnTo>
                    <a:pt x="252" y="3313"/>
                  </a:lnTo>
                  <a:lnTo>
                    <a:pt x="270" y="3309"/>
                  </a:lnTo>
                  <a:lnTo>
                    <a:pt x="277" y="3306"/>
                  </a:lnTo>
                  <a:lnTo>
                    <a:pt x="291" y="3302"/>
                  </a:lnTo>
                  <a:lnTo>
                    <a:pt x="301" y="3299"/>
                  </a:lnTo>
                  <a:lnTo>
                    <a:pt x="312" y="3295"/>
                  </a:lnTo>
                  <a:lnTo>
                    <a:pt x="326" y="3288"/>
                  </a:lnTo>
                  <a:lnTo>
                    <a:pt x="333" y="3281"/>
                  </a:lnTo>
                  <a:cubicBezTo>
                    <a:pt x="340" y="3278"/>
                    <a:pt x="347" y="3271"/>
                    <a:pt x="354" y="3264"/>
                  </a:cubicBezTo>
                  <a:cubicBezTo>
                    <a:pt x="371" y="3246"/>
                    <a:pt x="385" y="3229"/>
                    <a:pt x="403" y="3211"/>
                  </a:cubicBezTo>
                  <a:cubicBezTo>
                    <a:pt x="473" y="3127"/>
                    <a:pt x="557" y="3036"/>
                    <a:pt x="757" y="3036"/>
                  </a:cubicBezTo>
                  <a:cubicBezTo>
                    <a:pt x="1369" y="3036"/>
                    <a:pt x="1660" y="3075"/>
                    <a:pt x="1744" y="3169"/>
                  </a:cubicBezTo>
                  <a:cubicBezTo>
                    <a:pt x="1769" y="3199"/>
                    <a:pt x="1824" y="3206"/>
                    <a:pt x="1886" y="3206"/>
                  </a:cubicBezTo>
                  <a:cubicBezTo>
                    <a:pt x="1910" y="3206"/>
                    <a:pt x="1936" y="3205"/>
                    <a:pt x="1961" y="3204"/>
                  </a:cubicBezTo>
                  <a:cubicBezTo>
                    <a:pt x="1978" y="3203"/>
                    <a:pt x="1996" y="3202"/>
                    <a:pt x="2014" y="3202"/>
                  </a:cubicBezTo>
                  <a:cubicBezTo>
                    <a:pt x="2084" y="3202"/>
                    <a:pt x="2155" y="3213"/>
                    <a:pt x="2220" y="3236"/>
                  </a:cubicBezTo>
                  <a:cubicBezTo>
                    <a:pt x="2357" y="3294"/>
                    <a:pt x="2457" y="3317"/>
                    <a:pt x="2499" y="3317"/>
                  </a:cubicBezTo>
                  <a:cubicBezTo>
                    <a:pt x="2502" y="3317"/>
                    <a:pt x="2504" y="3316"/>
                    <a:pt x="2507" y="3316"/>
                  </a:cubicBezTo>
                  <a:cubicBezTo>
                    <a:pt x="2514" y="3295"/>
                    <a:pt x="2528" y="3278"/>
                    <a:pt x="2549" y="3267"/>
                  </a:cubicBezTo>
                  <a:cubicBezTo>
                    <a:pt x="2562" y="3259"/>
                    <a:pt x="2576" y="3256"/>
                    <a:pt x="2591" y="3256"/>
                  </a:cubicBezTo>
                  <a:cubicBezTo>
                    <a:pt x="2623" y="3256"/>
                    <a:pt x="2659" y="3271"/>
                    <a:pt x="2699" y="3288"/>
                  </a:cubicBezTo>
                  <a:cubicBezTo>
                    <a:pt x="2727" y="3302"/>
                    <a:pt x="2755" y="3313"/>
                    <a:pt x="2787" y="3320"/>
                  </a:cubicBezTo>
                  <a:lnTo>
                    <a:pt x="2797" y="3323"/>
                  </a:lnTo>
                  <a:lnTo>
                    <a:pt x="2801" y="3323"/>
                  </a:lnTo>
                  <a:cubicBezTo>
                    <a:pt x="2815" y="3327"/>
                    <a:pt x="2833" y="3330"/>
                    <a:pt x="2847" y="3330"/>
                  </a:cubicBezTo>
                  <a:lnTo>
                    <a:pt x="2868" y="3330"/>
                  </a:lnTo>
                  <a:cubicBezTo>
                    <a:pt x="2875" y="3327"/>
                    <a:pt x="2882" y="3323"/>
                    <a:pt x="2889" y="3320"/>
                  </a:cubicBezTo>
                  <a:cubicBezTo>
                    <a:pt x="2921" y="3302"/>
                    <a:pt x="2953" y="3295"/>
                    <a:pt x="2983" y="3295"/>
                  </a:cubicBezTo>
                  <a:cubicBezTo>
                    <a:pt x="3065" y="3295"/>
                    <a:pt x="3135" y="3349"/>
                    <a:pt x="3186" y="3390"/>
                  </a:cubicBezTo>
                  <a:cubicBezTo>
                    <a:pt x="3207" y="3404"/>
                    <a:pt x="3228" y="3421"/>
                    <a:pt x="3249" y="3432"/>
                  </a:cubicBezTo>
                  <a:cubicBezTo>
                    <a:pt x="3256" y="3428"/>
                    <a:pt x="3263" y="3425"/>
                    <a:pt x="3274" y="3425"/>
                  </a:cubicBezTo>
                  <a:lnTo>
                    <a:pt x="3281" y="3421"/>
                  </a:lnTo>
                  <a:lnTo>
                    <a:pt x="3298" y="3414"/>
                  </a:lnTo>
                  <a:lnTo>
                    <a:pt x="3309" y="3411"/>
                  </a:lnTo>
                  <a:lnTo>
                    <a:pt x="3326" y="3407"/>
                  </a:lnTo>
                  <a:lnTo>
                    <a:pt x="3340" y="3407"/>
                  </a:lnTo>
                  <a:lnTo>
                    <a:pt x="3358" y="3404"/>
                  </a:lnTo>
                  <a:lnTo>
                    <a:pt x="3372" y="3404"/>
                  </a:lnTo>
                  <a:lnTo>
                    <a:pt x="3393" y="3400"/>
                  </a:lnTo>
                  <a:lnTo>
                    <a:pt x="3589" y="3400"/>
                  </a:lnTo>
                  <a:lnTo>
                    <a:pt x="3610" y="3404"/>
                  </a:lnTo>
                  <a:lnTo>
                    <a:pt x="3631" y="3404"/>
                  </a:lnTo>
                  <a:lnTo>
                    <a:pt x="3652" y="3407"/>
                  </a:lnTo>
                  <a:lnTo>
                    <a:pt x="3669" y="3411"/>
                  </a:lnTo>
                  <a:lnTo>
                    <a:pt x="3690" y="3418"/>
                  </a:lnTo>
                  <a:lnTo>
                    <a:pt x="3708" y="3421"/>
                  </a:lnTo>
                  <a:lnTo>
                    <a:pt x="3729" y="3428"/>
                  </a:lnTo>
                  <a:lnTo>
                    <a:pt x="3743" y="3432"/>
                  </a:lnTo>
                  <a:lnTo>
                    <a:pt x="3764" y="3442"/>
                  </a:lnTo>
                  <a:lnTo>
                    <a:pt x="3774" y="3446"/>
                  </a:lnTo>
                  <a:cubicBezTo>
                    <a:pt x="3785" y="3449"/>
                    <a:pt x="3792" y="3456"/>
                    <a:pt x="3802" y="3463"/>
                  </a:cubicBezTo>
                  <a:cubicBezTo>
                    <a:pt x="3806" y="3425"/>
                    <a:pt x="3809" y="3386"/>
                    <a:pt x="3809" y="3348"/>
                  </a:cubicBezTo>
                  <a:cubicBezTo>
                    <a:pt x="3809" y="3236"/>
                    <a:pt x="4030" y="3047"/>
                    <a:pt x="4159" y="2942"/>
                  </a:cubicBezTo>
                  <a:lnTo>
                    <a:pt x="4177" y="2928"/>
                  </a:lnTo>
                  <a:lnTo>
                    <a:pt x="4345" y="2928"/>
                  </a:lnTo>
                  <a:lnTo>
                    <a:pt x="4369" y="2924"/>
                  </a:lnTo>
                  <a:lnTo>
                    <a:pt x="4373" y="2924"/>
                  </a:lnTo>
                  <a:lnTo>
                    <a:pt x="4394" y="2917"/>
                  </a:lnTo>
                  <a:lnTo>
                    <a:pt x="4404" y="2917"/>
                  </a:lnTo>
                  <a:lnTo>
                    <a:pt x="4422" y="2914"/>
                  </a:lnTo>
                  <a:lnTo>
                    <a:pt x="4429" y="2914"/>
                  </a:lnTo>
                  <a:lnTo>
                    <a:pt x="4446" y="2910"/>
                  </a:lnTo>
                  <a:lnTo>
                    <a:pt x="4453" y="2907"/>
                  </a:lnTo>
                  <a:lnTo>
                    <a:pt x="4460" y="2907"/>
                  </a:lnTo>
                  <a:cubicBezTo>
                    <a:pt x="4439" y="2851"/>
                    <a:pt x="4422" y="2791"/>
                    <a:pt x="4408" y="2731"/>
                  </a:cubicBezTo>
                  <a:cubicBezTo>
                    <a:pt x="4404" y="2714"/>
                    <a:pt x="4401" y="2696"/>
                    <a:pt x="4397" y="2682"/>
                  </a:cubicBezTo>
                  <a:cubicBezTo>
                    <a:pt x="4380" y="2616"/>
                    <a:pt x="4362" y="2560"/>
                    <a:pt x="4345" y="2507"/>
                  </a:cubicBezTo>
                  <a:cubicBezTo>
                    <a:pt x="4303" y="2360"/>
                    <a:pt x="4264" y="2248"/>
                    <a:pt x="4338" y="2161"/>
                  </a:cubicBezTo>
                  <a:cubicBezTo>
                    <a:pt x="4367" y="2128"/>
                    <a:pt x="4401" y="2116"/>
                    <a:pt x="4437" y="2116"/>
                  </a:cubicBezTo>
                  <a:cubicBezTo>
                    <a:pt x="4492" y="2116"/>
                    <a:pt x="4551" y="2143"/>
                    <a:pt x="4604" y="2164"/>
                  </a:cubicBezTo>
                  <a:cubicBezTo>
                    <a:pt x="4642" y="2185"/>
                    <a:pt x="4681" y="2199"/>
                    <a:pt x="4723" y="2206"/>
                  </a:cubicBezTo>
                  <a:cubicBezTo>
                    <a:pt x="4726" y="2208"/>
                    <a:pt x="4731" y="2209"/>
                    <a:pt x="4735" y="2209"/>
                  </a:cubicBezTo>
                  <a:cubicBezTo>
                    <a:pt x="4740" y="2209"/>
                    <a:pt x="4744" y="2208"/>
                    <a:pt x="4747" y="2206"/>
                  </a:cubicBezTo>
                  <a:cubicBezTo>
                    <a:pt x="4789" y="2189"/>
                    <a:pt x="4828" y="2171"/>
                    <a:pt x="4866" y="2150"/>
                  </a:cubicBezTo>
                  <a:cubicBezTo>
                    <a:pt x="4996" y="2073"/>
                    <a:pt x="4989" y="2028"/>
                    <a:pt x="4989" y="2028"/>
                  </a:cubicBezTo>
                  <a:cubicBezTo>
                    <a:pt x="4972" y="1947"/>
                    <a:pt x="4817" y="1818"/>
                    <a:pt x="4737" y="1797"/>
                  </a:cubicBezTo>
                  <a:cubicBezTo>
                    <a:pt x="4667" y="1779"/>
                    <a:pt x="4621" y="1716"/>
                    <a:pt x="4576" y="1650"/>
                  </a:cubicBezTo>
                  <a:cubicBezTo>
                    <a:pt x="4527" y="1583"/>
                    <a:pt x="4481" y="1517"/>
                    <a:pt x="4411" y="1492"/>
                  </a:cubicBezTo>
                  <a:cubicBezTo>
                    <a:pt x="4331" y="1457"/>
                    <a:pt x="4271" y="1391"/>
                    <a:pt x="4243" y="1310"/>
                  </a:cubicBezTo>
                  <a:lnTo>
                    <a:pt x="4233" y="1279"/>
                  </a:lnTo>
                  <a:cubicBezTo>
                    <a:pt x="4219" y="1230"/>
                    <a:pt x="4187" y="1181"/>
                    <a:pt x="4145" y="1149"/>
                  </a:cubicBezTo>
                  <a:cubicBezTo>
                    <a:pt x="4019" y="1069"/>
                    <a:pt x="4033" y="936"/>
                    <a:pt x="4047" y="827"/>
                  </a:cubicBezTo>
                  <a:cubicBezTo>
                    <a:pt x="4054" y="789"/>
                    <a:pt x="4054" y="750"/>
                    <a:pt x="4054" y="712"/>
                  </a:cubicBezTo>
                  <a:cubicBezTo>
                    <a:pt x="4051" y="663"/>
                    <a:pt x="4051" y="617"/>
                    <a:pt x="4054" y="568"/>
                  </a:cubicBezTo>
                  <a:cubicBezTo>
                    <a:pt x="4054" y="508"/>
                    <a:pt x="4058" y="410"/>
                    <a:pt x="4040" y="386"/>
                  </a:cubicBezTo>
                  <a:lnTo>
                    <a:pt x="4016" y="375"/>
                  </a:lnTo>
                  <a:cubicBezTo>
                    <a:pt x="3806" y="265"/>
                    <a:pt x="3694" y="236"/>
                    <a:pt x="3634" y="236"/>
                  </a:cubicBezTo>
                  <a:cubicBezTo>
                    <a:pt x="3615" y="236"/>
                    <a:pt x="3602" y="238"/>
                    <a:pt x="3592" y="242"/>
                  </a:cubicBezTo>
                  <a:lnTo>
                    <a:pt x="3578" y="249"/>
                  </a:lnTo>
                  <a:cubicBezTo>
                    <a:pt x="3509" y="279"/>
                    <a:pt x="3437" y="312"/>
                    <a:pt x="3370" y="312"/>
                  </a:cubicBezTo>
                  <a:cubicBezTo>
                    <a:pt x="3336" y="312"/>
                    <a:pt x="3303" y="304"/>
                    <a:pt x="3274" y="281"/>
                  </a:cubicBezTo>
                  <a:cubicBezTo>
                    <a:pt x="3270" y="277"/>
                    <a:pt x="3263" y="274"/>
                    <a:pt x="3260" y="270"/>
                  </a:cubicBezTo>
                  <a:lnTo>
                    <a:pt x="3253" y="263"/>
                  </a:lnTo>
                  <a:cubicBezTo>
                    <a:pt x="3239" y="249"/>
                    <a:pt x="3228" y="232"/>
                    <a:pt x="3218" y="214"/>
                  </a:cubicBezTo>
                  <a:cubicBezTo>
                    <a:pt x="3176" y="141"/>
                    <a:pt x="3134" y="106"/>
                    <a:pt x="3078" y="106"/>
                  </a:cubicBezTo>
                  <a:cubicBezTo>
                    <a:pt x="3064" y="106"/>
                    <a:pt x="3050" y="106"/>
                    <a:pt x="3036" y="109"/>
                  </a:cubicBezTo>
                  <a:cubicBezTo>
                    <a:pt x="3029" y="109"/>
                    <a:pt x="3022" y="109"/>
                    <a:pt x="3015" y="113"/>
                  </a:cubicBezTo>
                  <a:cubicBezTo>
                    <a:pt x="2983" y="120"/>
                    <a:pt x="2952" y="127"/>
                    <a:pt x="2920" y="127"/>
                  </a:cubicBezTo>
                  <a:cubicBezTo>
                    <a:pt x="2857" y="127"/>
                    <a:pt x="2790" y="106"/>
                    <a:pt x="2734" y="71"/>
                  </a:cubicBezTo>
                  <a:cubicBezTo>
                    <a:pt x="2710" y="53"/>
                    <a:pt x="2685" y="36"/>
                    <a:pt x="2661" y="15"/>
                  </a:cubicBezTo>
                  <a:cubicBezTo>
                    <a:pt x="2657" y="11"/>
                    <a:pt x="2650" y="4"/>
                    <a:pt x="26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55"/>
            <p:cNvSpPr/>
            <p:nvPr/>
          </p:nvSpPr>
          <p:spPr>
            <a:xfrm>
              <a:off x="6046946" y="2402328"/>
              <a:ext cx="680" cy="863"/>
            </a:xfrm>
            <a:custGeom>
              <a:avLst/>
              <a:gdLst/>
              <a:ahLst/>
              <a:cxnLst/>
              <a:rect l="l" t="t" r="r" b="b"/>
              <a:pathLst>
                <a:path w="26" h="33" extrusionOk="0">
                  <a:moveTo>
                    <a:pt x="25" y="32"/>
                  </a:moveTo>
                  <a:cubicBezTo>
                    <a:pt x="15" y="22"/>
                    <a:pt x="8" y="11"/>
                    <a:pt x="1" y="1"/>
                  </a:cubicBezTo>
                  <a:cubicBezTo>
                    <a:pt x="8" y="11"/>
                    <a:pt x="15" y="22"/>
                    <a:pt x="25" y="3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55"/>
            <p:cNvSpPr/>
            <p:nvPr/>
          </p:nvSpPr>
          <p:spPr>
            <a:xfrm>
              <a:off x="6045480" y="2394923"/>
              <a:ext cx="1596" cy="7431"/>
            </a:xfrm>
            <a:custGeom>
              <a:avLst/>
              <a:gdLst/>
              <a:ahLst/>
              <a:cxnLst/>
              <a:rect l="l" t="t" r="r" b="b"/>
              <a:pathLst>
                <a:path w="61" h="284" extrusionOk="0">
                  <a:moveTo>
                    <a:pt x="39" y="0"/>
                  </a:moveTo>
                  <a:lnTo>
                    <a:pt x="39" y="0"/>
                  </a:lnTo>
                  <a:cubicBezTo>
                    <a:pt x="1" y="91"/>
                    <a:pt x="8" y="200"/>
                    <a:pt x="60" y="284"/>
                  </a:cubicBezTo>
                  <a:cubicBezTo>
                    <a:pt x="8" y="200"/>
                    <a:pt x="1" y="91"/>
                    <a:pt x="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55"/>
            <p:cNvSpPr/>
            <p:nvPr/>
          </p:nvSpPr>
          <p:spPr>
            <a:xfrm>
              <a:off x="6153674" y="2427814"/>
              <a:ext cx="288" cy="26"/>
            </a:xfrm>
            <a:custGeom>
              <a:avLst/>
              <a:gdLst/>
              <a:ahLst/>
              <a:cxnLst/>
              <a:rect l="l" t="t" r="r" b="b"/>
              <a:pathLst>
                <a:path w="11" h="1" extrusionOk="0">
                  <a:moveTo>
                    <a:pt x="0" y="0"/>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55"/>
            <p:cNvSpPr/>
            <p:nvPr/>
          </p:nvSpPr>
          <p:spPr>
            <a:xfrm>
              <a:off x="6048777" y="2437967"/>
              <a:ext cx="314" cy="131"/>
            </a:xfrm>
            <a:custGeom>
              <a:avLst/>
              <a:gdLst/>
              <a:ahLst/>
              <a:cxnLst/>
              <a:rect l="l" t="t" r="r" b="b"/>
              <a:pathLst>
                <a:path w="12" h="5" extrusionOk="0">
                  <a:moveTo>
                    <a:pt x="1" y="4"/>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55"/>
            <p:cNvSpPr/>
            <p:nvPr/>
          </p:nvSpPr>
          <p:spPr>
            <a:xfrm>
              <a:off x="6049981" y="2437051"/>
              <a:ext cx="471" cy="497"/>
            </a:xfrm>
            <a:custGeom>
              <a:avLst/>
              <a:gdLst/>
              <a:ahLst/>
              <a:cxnLst/>
              <a:rect l="l" t="t" r="r" b="b"/>
              <a:pathLst>
                <a:path w="18" h="19" extrusionOk="0">
                  <a:moveTo>
                    <a:pt x="0" y="18"/>
                  </a:moveTo>
                  <a:cubicBezTo>
                    <a:pt x="4" y="11"/>
                    <a:pt x="11" y="4"/>
                    <a:pt x="18" y="1"/>
                  </a:cubicBezTo>
                  <a:cubicBezTo>
                    <a:pt x="11" y="4"/>
                    <a:pt x="4" y="11"/>
                    <a:pt x="0" y="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55"/>
            <p:cNvSpPr/>
            <p:nvPr/>
          </p:nvSpPr>
          <p:spPr>
            <a:xfrm>
              <a:off x="6049327" y="2437600"/>
              <a:ext cx="314" cy="209"/>
            </a:xfrm>
            <a:custGeom>
              <a:avLst/>
              <a:gdLst/>
              <a:ahLst/>
              <a:cxnLst/>
              <a:rect l="l" t="t" r="r" b="b"/>
              <a:pathLst>
                <a:path w="12" h="8" extrusionOk="0">
                  <a:moveTo>
                    <a:pt x="1" y="8"/>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55"/>
            <p:cNvSpPr/>
            <p:nvPr/>
          </p:nvSpPr>
          <p:spPr>
            <a:xfrm>
              <a:off x="6152575" y="2427892"/>
              <a:ext cx="288" cy="26"/>
            </a:xfrm>
            <a:custGeom>
              <a:avLst/>
              <a:gdLst/>
              <a:ahLst/>
              <a:cxnLst/>
              <a:rect l="l" t="t" r="r" b="b"/>
              <a:pathLst>
                <a:path w="11" h="1" extrusionOk="0">
                  <a:moveTo>
                    <a:pt x="0" y="1"/>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55"/>
            <p:cNvSpPr/>
            <p:nvPr/>
          </p:nvSpPr>
          <p:spPr>
            <a:xfrm>
              <a:off x="6153019" y="2427892"/>
              <a:ext cx="392" cy="26"/>
            </a:xfrm>
            <a:custGeom>
              <a:avLst/>
              <a:gdLst/>
              <a:ahLst/>
              <a:cxnLst/>
              <a:rect l="l" t="t" r="r" b="b"/>
              <a:pathLst>
                <a:path w="15" h="1" extrusionOk="0">
                  <a:moveTo>
                    <a:pt x="1" y="1"/>
                  </a:moveTo>
                  <a:lnTo>
                    <a:pt x="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55"/>
            <p:cNvSpPr/>
            <p:nvPr/>
          </p:nvSpPr>
          <p:spPr>
            <a:xfrm>
              <a:off x="6126828" y="2441002"/>
              <a:ext cx="209" cy="105"/>
            </a:xfrm>
            <a:custGeom>
              <a:avLst/>
              <a:gdLst/>
              <a:ahLst/>
              <a:cxnLst/>
              <a:rect l="l" t="t" r="r" b="b"/>
              <a:pathLst>
                <a:path w="8" h="4" extrusionOk="0">
                  <a:moveTo>
                    <a:pt x="1" y="4"/>
                  </a:moveTo>
                  <a:lnTo>
                    <a:pt x="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55"/>
            <p:cNvSpPr/>
            <p:nvPr/>
          </p:nvSpPr>
          <p:spPr>
            <a:xfrm>
              <a:off x="6115943" y="2438699"/>
              <a:ext cx="288" cy="26"/>
            </a:xfrm>
            <a:custGeom>
              <a:avLst/>
              <a:gdLst/>
              <a:ahLst/>
              <a:cxnLst/>
              <a:rect l="l" t="t" r="r" b="b"/>
              <a:pathLst>
                <a:path w="11" h="1" extrusionOk="0">
                  <a:moveTo>
                    <a:pt x="0" y="1"/>
                  </a:moveTo>
                  <a:cubicBezTo>
                    <a:pt x="4" y="1"/>
                    <a:pt x="7" y="1"/>
                    <a:pt x="11" y="1"/>
                  </a:cubicBezTo>
                  <a:cubicBezTo>
                    <a:pt x="7" y="1"/>
                    <a:pt x="4"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55"/>
            <p:cNvSpPr/>
            <p:nvPr/>
          </p:nvSpPr>
          <p:spPr>
            <a:xfrm>
              <a:off x="6114086" y="2438516"/>
              <a:ext cx="314" cy="131"/>
            </a:xfrm>
            <a:custGeom>
              <a:avLst/>
              <a:gdLst/>
              <a:ahLst/>
              <a:cxnLst/>
              <a:rect l="l" t="t" r="r" b="b"/>
              <a:pathLst>
                <a:path w="12" h="5" extrusionOk="0">
                  <a:moveTo>
                    <a:pt x="1" y="1"/>
                  </a:moveTo>
                  <a:lnTo>
                    <a:pt x="1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55"/>
            <p:cNvSpPr/>
            <p:nvPr/>
          </p:nvSpPr>
          <p:spPr>
            <a:xfrm>
              <a:off x="6048228" y="2438150"/>
              <a:ext cx="209" cy="131"/>
            </a:xfrm>
            <a:custGeom>
              <a:avLst/>
              <a:gdLst/>
              <a:ahLst/>
              <a:cxnLst/>
              <a:rect l="l" t="t" r="r" b="b"/>
              <a:pathLst>
                <a:path w="8" h="5" extrusionOk="0">
                  <a:moveTo>
                    <a:pt x="1" y="4"/>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55"/>
            <p:cNvSpPr/>
            <p:nvPr/>
          </p:nvSpPr>
          <p:spPr>
            <a:xfrm>
              <a:off x="6155505" y="2427343"/>
              <a:ext cx="654" cy="209"/>
            </a:xfrm>
            <a:custGeom>
              <a:avLst/>
              <a:gdLst/>
              <a:ahLst/>
              <a:cxnLst/>
              <a:rect l="l" t="t" r="r" b="b"/>
              <a:pathLst>
                <a:path w="25" h="8" extrusionOk="0">
                  <a:moveTo>
                    <a:pt x="0" y="8"/>
                  </a:moveTo>
                  <a:lnTo>
                    <a:pt x="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55"/>
            <p:cNvSpPr/>
            <p:nvPr/>
          </p:nvSpPr>
          <p:spPr>
            <a:xfrm>
              <a:off x="6154851" y="2427526"/>
              <a:ext cx="680" cy="131"/>
            </a:xfrm>
            <a:custGeom>
              <a:avLst/>
              <a:gdLst/>
              <a:ahLst/>
              <a:cxnLst/>
              <a:rect l="l" t="t" r="r" b="b"/>
              <a:pathLst>
                <a:path w="26" h="5" extrusionOk="0">
                  <a:moveTo>
                    <a:pt x="1" y="4"/>
                  </a:moveTo>
                  <a:lnTo>
                    <a:pt x="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55"/>
            <p:cNvSpPr/>
            <p:nvPr/>
          </p:nvSpPr>
          <p:spPr>
            <a:xfrm>
              <a:off x="6139937" y="2441630"/>
              <a:ext cx="759" cy="392"/>
            </a:xfrm>
            <a:custGeom>
              <a:avLst/>
              <a:gdLst/>
              <a:ahLst/>
              <a:cxnLst/>
              <a:rect l="l" t="t" r="r" b="b"/>
              <a:pathLst>
                <a:path w="29" h="15" extrusionOk="0">
                  <a:moveTo>
                    <a:pt x="0" y="1"/>
                  </a:moveTo>
                  <a:cubicBezTo>
                    <a:pt x="11" y="4"/>
                    <a:pt x="18" y="8"/>
                    <a:pt x="28" y="15"/>
                  </a:cubicBezTo>
                  <a:cubicBezTo>
                    <a:pt x="18" y="8"/>
                    <a:pt x="11" y="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55"/>
            <p:cNvSpPr/>
            <p:nvPr/>
          </p:nvSpPr>
          <p:spPr>
            <a:xfrm>
              <a:off x="6154223" y="2427631"/>
              <a:ext cx="392" cy="105"/>
            </a:xfrm>
            <a:custGeom>
              <a:avLst/>
              <a:gdLst/>
              <a:ahLst/>
              <a:cxnLst/>
              <a:rect l="l" t="t" r="r" b="b"/>
              <a:pathLst>
                <a:path w="15" h="4" extrusionOk="0">
                  <a:moveTo>
                    <a:pt x="0" y="4"/>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55"/>
            <p:cNvSpPr/>
            <p:nvPr/>
          </p:nvSpPr>
          <p:spPr>
            <a:xfrm>
              <a:off x="6047678" y="2438333"/>
              <a:ext cx="209" cy="26"/>
            </a:xfrm>
            <a:custGeom>
              <a:avLst/>
              <a:gdLst/>
              <a:ahLst/>
              <a:cxnLst/>
              <a:rect l="l" t="t" r="r" b="b"/>
              <a:pathLst>
                <a:path w="8" h="1" extrusionOk="0">
                  <a:moveTo>
                    <a:pt x="1" y="1"/>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55"/>
            <p:cNvSpPr/>
            <p:nvPr/>
          </p:nvSpPr>
          <p:spPr>
            <a:xfrm>
              <a:off x="6046946" y="243833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55"/>
            <p:cNvSpPr/>
            <p:nvPr/>
          </p:nvSpPr>
          <p:spPr>
            <a:xfrm>
              <a:off x="6136169" y="2440531"/>
              <a:ext cx="576" cy="131"/>
            </a:xfrm>
            <a:custGeom>
              <a:avLst/>
              <a:gdLst/>
              <a:ahLst/>
              <a:cxnLst/>
              <a:rect l="l" t="t" r="r" b="b"/>
              <a:pathLst>
                <a:path w="22" h="5" extrusionOk="0">
                  <a:moveTo>
                    <a:pt x="1" y="1"/>
                  </a:moveTo>
                  <a:lnTo>
                    <a:pt x="22"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55"/>
            <p:cNvSpPr/>
            <p:nvPr/>
          </p:nvSpPr>
          <p:spPr>
            <a:xfrm>
              <a:off x="6135070" y="2440452"/>
              <a:ext cx="576" cy="26"/>
            </a:xfrm>
            <a:custGeom>
              <a:avLst/>
              <a:gdLst/>
              <a:ahLst/>
              <a:cxnLst/>
              <a:rect l="l" t="t" r="r" b="b"/>
              <a:pathLst>
                <a:path w="22" h="1" extrusionOk="0">
                  <a:moveTo>
                    <a:pt x="1" y="0"/>
                  </a:move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55"/>
            <p:cNvSpPr/>
            <p:nvPr/>
          </p:nvSpPr>
          <p:spPr>
            <a:xfrm>
              <a:off x="6151109" y="2428076"/>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55"/>
            <p:cNvSpPr/>
            <p:nvPr/>
          </p:nvSpPr>
          <p:spPr>
            <a:xfrm>
              <a:off x="6156316" y="2427264"/>
              <a:ext cx="497" cy="105"/>
            </a:xfrm>
            <a:custGeom>
              <a:avLst/>
              <a:gdLst/>
              <a:ahLst/>
              <a:cxnLst/>
              <a:rect l="l" t="t" r="r" b="b"/>
              <a:pathLst>
                <a:path w="19" h="4" extrusionOk="0">
                  <a:moveTo>
                    <a:pt x="1" y="4"/>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55"/>
            <p:cNvSpPr/>
            <p:nvPr/>
          </p:nvSpPr>
          <p:spPr>
            <a:xfrm>
              <a:off x="6132794" y="2440269"/>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55"/>
            <p:cNvSpPr/>
            <p:nvPr/>
          </p:nvSpPr>
          <p:spPr>
            <a:xfrm>
              <a:off x="6133971" y="2440348"/>
              <a:ext cx="576" cy="26"/>
            </a:xfrm>
            <a:custGeom>
              <a:avLst/>
              <a:gdLst/>
              <a:ahLst/>
              <a:cxnLst/>
              <a:rect l="l" t="t" r="r" b="b"/>
              <a:pathLst>
                <a:path w="22" h="1" extrusionOk="0">
                  <a:moveTo>
                    <a:pt x="1" y="1"/>
                  </a:moveTo>
                  <a:lnTo>
                    <a:pt x="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55"/>
            <p:cNvSpPr/>
            <p:nvPr/>
          </p:nvSpPr>
          <p:spPr>
            <a:xfrm>
              <a:off x="6139099" y="2441264"/>
              <a:ext cx="576" cy="314"/>
            </a:xfrm>
            <a:custGeom>
              <a:avLst/>
              <a:gdLst/>
              <a:ahLst/>
              <a:cxnLst/>
              <a:rect l="l" t="t" r="r" b="b"/>
              <a:pathLst>
                <a:path w="22" h="12" extrusionOk="0">
                  <a:moveTo>
                    <a:pt x="1" y="1"/>
                  </a:moveTo>
                  <a:lnTo>
                    <a:pt x="22"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55"/>
            <p:cNvSpPr/>
            <p:nvPr/>
          </p:nvSpPr>
          <p:spPr>
            <a:xfrm>
              <a:off x="6138184" y="2441002"/>
              <a:ext cx="576" cy="209"/>
            </a:xfrm>
            <a:custGeom>
              <a:avLst/>
              <a:gdLst/>
              <a:ahLst/>
              <a:cxnLst/>
              <a:rect l="l" t="t" r="r" b="b"/>
              <a:pathLst>
                <a:path w="22" h="8" extrusionOk="0">
                  <a:moveTo>
                    <a:pt x="1" y="0"/>
                  </a:moveTo>
                  <a:lnTo>
                    <a:pt x="22"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55"/>
            <p:cNvSpPr/>
            <p:nvPr/>
          </p:nvSpPr>
          <p:spPr>
            <a:xfrm>
              <a:off x="6127482" y="2440714"/>
              <a:ext cx="288" cy="131"/>
            </a:xfrm>
            <a:custGeom>
              <a:avLst/>
              <a:gdLst/>
              <a:ahLst/>
              <a:cxnLst/>
              <a:rect l="l" t="t" r="r" b="b"/>
              <a:pathLst>
                <a:path w="11" h="5" extrusionOk="0">
                  <a:moveTo>
                    <a:pt x="0" y="4"/>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55"/>
            <p:cNvSpPr/>
            <p:nvPr/>
          </p:nvSpPr>
          <p:spPr>
            <a:xfrm>
              <a:off x="6137189" y="2440714"/>
              <a:ext cx="576" cy="209"/>
            </a:xfrm>
            <a:custGeom>
              <a:avLst/>
              <a:gdLst/>
              <a:ahLst/>
              <a:cxnLst/>
              <a:rect l="l" t="t" r="r" b="b"/>
              <a:pathLst>
                <a:path w="22" h="8" extrusionOk="0">
                  <a:moveTo>
                    <a:pt x="0" y="1"/>
                  </a:moveTo>
                  <a:lnTo>
                    <a:pt x="2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55"/>
            <p:cNvSpPr/>
            <p:nvPr/>
          </p:nvSpPr>
          <p:spPr>
            <a:xfrm>
              <a:off x="6129026" y="2440531"/>
              <a:ext cx="392" cy="26"/>
            </a:xfrm>
            <a:custGeom>
              <a:avLst/>
              <a:gdLst/>
              <a:ahLst/>
              <a:cxnLst/>
              <a:rect l="l" t="t" r="r" b="b"/>
              <a:pathLst>
                <a:path w="15" h="1" extrusionOk="0">
                  <a:moveTo>
                    <a:pt x="1" y="1"/>
                  </a:moveTo>
                  <a:lnTo>
                    <a:pt x="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55"/>
            <p:cNvSpPr/>
            <p:nvPr/>
          </p:nvSpPr>
          <p:spPr>
            <a:xfrm>
              <a:off x="6151920" y="2427997"/>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55"/>
            <p:cNvSpPr/>
            <p:nvPr/>
          </p:nvSpPr>
          <p:spPr>
            <a:xfrm>
              <a:off x="6128215" y="2440636"/>
              <a:ext cx="392" cy="26"/>
            </a:xfrm>
            <a:custGeom>
              <a:avLst/>
              <a:gdLst/>
              <a:ahLst/>
              <a:cxnLst/>
              <a:rect l="l" t="t" r="r" b="b"/>
              <a:pathLst>
                <a:path w="15" h="1" extrusionOk="0">
                  <a:moveTo>
                    <a:pt x="0" y="0"/>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55"/>
            <p:cNvSpPr/>
            <p:nvPr/>
          </p:nvSpPr>
          <p:spPr>
            <a:xfrm>
              <a:off x="6130962" y="2440348"/>
              <a:ext cx="392" cy="26"/>
            </a:xfrm>
            <a:custGeom>
              <a:avLst/>
              <a:gdLst/>
              <a:ahLst/>
              <a:cxnLst/>
              <a:rect l="l" t="t" r="r" b="b"/>
              <a:pathLst>
                <a:path w="15" h="1" extrusionOk="0">
                  <a:moveTo>
                    <a:pt x="0" y="1"/>
                  </a:moveTo>
                  <a:lnTo>
                    <a:pt x="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55"/>
            <p:cNvSpPr/>
            <p:nvPr/>
          </p:nvSpPr>
          <p:spPr>
            <a:xfrm>
              <a:off x="6131956" y="2440269"/>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55"/>
            <p:cNvSpPr/>
            <p:nvPr/>
          </p:nvSpPr>
          <p:spPr>
            <a:xfrm>
              <a:off x="6151554" y="2427997"/>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55"/>
            <p:cNvSpPr/>
            <p:nvPr/>
          </p:nvSpPr>
          <p:spPr>
            <a:xfrm>
              <a:off x="6151292" y="2428076"/>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55"/>
            <p:cNvSpPr/>
            <p:nvPr/>
          </p:nvSpPr>
          <p:spPr>
            <a:xfrm>
              <a:off x="6129942" y="2440452"/>
              <a:ext cx="392" cy="26"/>
            </a:xfrm>
            <a:custGeom>
              <a:avLst/>
              <a:gdLst/>
              <a:ahLst/>
              <a:cxnLst/>
              <a:rect l="l" t="t" r="r" b="b"/>
              <a:pathLst>
                <a:path w="15" h="1" extrusionOk="0">
                  <a:moveTo>
                    <a:pt x="1" y="0"/>
                  </a:moveTo>
                  <a:lnTo>
                    <a:pt x="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55"/>
            <p:cNvSpPr/>
            <p:nvPr/>
          </p:nvSpPr>
          <p:spPr>
            <a:xfrm>
              <a:off x="6045664" y="243833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55"/>
            <p:cNvSpPr/>
            <p:nvPr/>
          </p:nvSpPr>
          <p:spPr>
            <a:xfrm>
              <a:off x="6114452" y="2438621"/>
              <a:ext cx="1230" cy="105"/>
            </a:xfrm>
            <a:custGeom>
              <a:avLst/>
              <a:gdLst/>
              <a:ahLst/>
              <a:cxnLst/>
              <a:rect l="l" t="t" r="r" b="b"/>
              <a:pathLst>
                <a:path w="47" h="4" extrusionOk="0">
                  <a:moveTo>
                    <a:pt x="47" y="4"/>
                  </a:moveTo>
                  <a:cubicBezTo>
                    <a:pt x="33" y="4"/>
                    <a:pt x="15" y="4"/>
                    <a:pt x="1" y="0"/>
                  </a:cubicBezTo>
                  <a:cubicBezTo>
                    <a:pt x="15" y="4"/>
                    <a:pt x="33" y="4"/>
                    <a:pt x="47" y="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55"/>
            <p:cNvSpPr/>
            <p:nvPr/>
          </p:nvSpPr>
          <p:spPr>
            <a:xfrm>
              <a:off x="6046396" y="243833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55"/>
            <p:cNvSpPr/>
            <p:nvPr/>
          </p:nvSpPr>
          <p:spPr>
            <a:xfrm>
              <a:off x="6157703" y="2426977"/>
              <a:ext cx="105" cy="26"/>
            </a:xfrm>
            <a:custGeom>
              <a:avLst/>
              <a:gdLst/>
              <a:ahLst/>
              <a:cxnLst/>
              <a:rect l="l" t="t" r="r" b="b"/>
              <a:pathLst>
                <a:path w="4" h="1" extrusionOk="0">
                  <a:moveTo>
                    <a:pt x="4"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55"/>
            <p:cNvSpPr/>
            <p:nvPr/>
          </p:nvSpPr>
          <p:spPr>
            <a:xfrm>
              <a:off x="6157049" y="2427081"/>
              <a:ext cx="497" cy="105"/>
            </a:xfrm>
            <a:custGeom>
              <a:avLst/>
              <a:gdLst/>
              <a:ahLst/>
              <a:cxnLst/>
              <a:rect l="l" t="t" r="r" b="b"/>
              <a:pathLst>
                <a:path w="19" h="4" extrusionOk="0">
                  <a:moveTo>
                    <a:pt x="1" y="4"/>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55"/>
            <p:cNvSpPr/>
            <p:nvPr/>
          </p:nvSpPr>
          <p:spPr>
            <a:xfrm>
              <a:off x="6007201" y="2312367"/>
              <a:ext cx="101704" cy="45294"/>
            </a:xfrm>
            <a:custGeom>
              <a:avLst/>
              <a:gdLst/>
              <a:ahLst/>
              <a:cxnLst/>
              <a:rect l="l" t="t" r="r" b="b"/>
              <a:pathLst>
                <a:path w="3887" h="1731" extrusionOk="0">
                  <a:moveTo>
                    <a:pt x="2070" y="1"/>
                  </a:moveTo>
                  <a:lnTo>
                    <a:pt x="2038" y="4"/>
                  </a:lnTo>
                  <a:lnTo>
                    <a:pt x="2017" y="4"/>
                  </a:lnTo>
                  <a:lnTo>
                    <a:pt x="1982" y="8"/>
                  </a:lnTo>
                  <a:lnTo>
                    <a:pt x="1957" y="8"/>
                  </a:lnTo>
                  <a:lnTo>
                    <a:pt x="1919" y="11"/>
                  </a:lnTo>
                  <a:lnTo>
                    <a:pt x="1901" y="11"/>
                  </a:lnTo>
                  <a:cubicBezTo>
                    <a:pt x="1842" y="89"/>
                    <a:pt x="1852" y="152"/>
                    <a:pt x="1866" y="260"/>
                  </a:cubicBezTo>
                  <a:cubicBezTo>
                    <a:pt x="1880" y="334"/>
                    <a:pt x="1887" y="411"/>
                    <a:pt x="1884" y="491"/>
                  </a:cubicBezTo>
                  <a:cubicBezTo>
                    <a:pt x="1887" y="565"/>
                    <a:pt x="1859" y="635"/>
                    <a:pt x="1807" y="687"/>
                  </a:cubicBezTo>
                  <a:cubicBezTo>
                    <a:pt x="1733" y="753"/>
                    <a:pt x="1625" y="767"/>
                    <a:pt x="1527" y="767"/>
                  </a:cubicBezTo>
                  <a:cubicBezTo>
                    <a:pt x="1495" y="767"/>
                    <a:pt x="1464" y="766"/>
                    <a:pt x="1436" y="764"/>
                  </a:cubicBezTo>
                  <a:lnTo>
                    <a:pt x="1376" y="764"/>
                  </a:lnTo>
                  <a:cubicBezTo>
                    <a:pt x="1233" y="764"/>
                    <a:pt x="1079" y="547"/>
                    <a:pt x="911" y="285"/>
                  </a:cubicBezTo>
                  <a:cubicBezTo>
                    <a:pt x="879" y="236"/>
                    <a:pt x="855" y="194"/>
                    <a:pt x="837" y="173"/>
                  </a:cubicBezTo>
                  <a:cubicBezTo>
                    <a:pt x="835" y="171"/>
                    <a:pt x="831" y="171"/>
                    <a:pt x="828" y="171"/>
                  </a:cubicBezTo>
                  <a:cubicBezTo>
                    <a:pt x="776" y="171"/>
                    <a:pt x="625" y="278"/>
                    <a:pt x="550" y="330"/>
                  </a:cubicBezTo>
                  <a:cubicBezTo>
                    <a:pt x="498" y="365"/>
                    <a:pt x="445" y="404"/>
                    <a:pt x="400" y="432"/>
                  </a:cubicBezTo>
                  <a:cubicBezTo>
                    <a:pt x="323" y="477"/>
                    <a:pt x="312" y="551"/>
                    <a:pt x="295" y="635"/>
                  </a:cubicBezTo>
                  <a:cubicBezTo>
                    <a:pt x="277" y="715"/>
                    <a:pt x="263" y="799"/>
                    <a:pt x="186" y="862"/>
                  </a:cubicBezTo>
                  <a:cubicBezTo>
                    <a:pt x="109" y="925"/>
                    <a:pt x="1" y="1065"/>
                    <a:pt x="116" y="1289"/>
                  </a:cubicBezTo>
                  <a:lnTo>
                    <a:pt x="130" y="1289"/>
                  </a:lnTo>
                  <a:lnTo>
                    <a:pt x="162" y="1286"/>
                  </a:lnTo>
                  <a:lnTo>
                    <a:pt x="193" y="1282"/>
                  </a:lnTo>
                  <a:lnTo>
                    <a:pt x="221" y="1275"/>
                  </a:lnTo>
                  <a:lnTo>
                    <a:pt x="249" y="1272"/>
                  </a:lnTo>
                  <a:lnTo>
                    <a:pt x="277" y="1268"/>
                  </a:lnTo>
                  <a:lnTo>
                    <a:pt x="305" y="1261"/>
                  </a:lnTo>
                  <a:lnTo>
                    <a:pt x="326" y="1254"/>
                  </a:lnTo>
                  <a:lnTo>
                    <a:pt x="351" y="1247"/>
                  </a:lnTo>
                  <a:lnTo>
                    <a:pt x="372" y="1244"/>
                  </a:lnTo>
                  <a:lnTo>
                    <a:pt x="396" y="1233"/>
                  </a:lnTo>
                  <a:lnTo>
                    <a:pt x="410" y="1226"/>
                  </a:lnTo>
                  <a:lnTo>
                    <a:pt x="435" y="1216"/>
                  </a:lnTo>
                  <a:lnTo>
                    <a:pt x="445" y="1212"/>
                  </a:lnTo>
                  <a:cubicBezTo>
                    <a:pt x="456" y="1205"/>
                    <a:pt x="466" y="1198"/>
                    <a:pt x="473" y="1195"/>
                  </a:cubicBezTo>
                  <a:cubicBezTo>
                    <a:pt x="544" y="1144"/>
                    <a:pt x="649" y="1128"/>
                    <a:pt x="763" y="1128"/>
                  </a:cubicBezTo>
                  <a:cubicBezTo>
                    <a:pt x="885" y="1128"/>
                    <a:pt x="1019" y="1147"/>
                    <a:pt x="1131" y="1163"/>
                  </a:cubicBezTo>
                  <a:cubicBezTo>
                    <a:pt x="1187" y="1170"/>
                    <a:pt x="1247" y="1177"/>
                    <a:pt x="1303" y="1181"/>
                  </a:cubicBezTo>
                  <a:cubicBezTo>
                    <a:pt x="1348" y="1181"/>
                    <a:pt x="1408" y="1188"/>
                    <a:pt x="1478" y="1195"/>
                  </a:cubicBezTo>
                  <a:cubicBezTo>
                    <a:pt x="1561" y="1204"/>
                    <a:pt x="1661" y="1215"/>
                    <a:pt x="1755" y="1215"/>
                  </a:cubicBezTo>
                  <a:cubicBezTo>
                    <a:pt x="1836" y="1215"/>
                    <a:pt x="1913" y="1207"/>
                    <a:pt x="1971" y="1184"/>
                  </a:cubicBezTo>
                  <a:cubicBezTo>
                    <a:pt x="2007" y="1171"/>
                    <a:pt x="2039" y="1166"/>
                    <a:pt x="2067" y="1166"/>
                  </a:cubicBezTo>
                  <a:cubicBezTo>
                    <a:pt x="2163" y="1166"/>
                    <a:pt x="2216" y="1227"/>
                    <a:pt x="2252" y="1265"/>
                  </a:cubicBezTo>
                  <a:cubicBezTo>
                    <a:pt x="2278" y="1298"/>
                    <a:pt x="2288" y="1308"/>
                    <a:pt x="2298" y="1308"/>
                  </a:cubicBezTo>
                  <a:cubicBezTo>
                    <a:pt x="2300" y="1308"/>
                    <a:pt x="2302" y="1307"/>
                    <a:pt x="2304" y="1307"/>
                  </a:cubicBezTo>
                  <a:cubicBezTo>
                    <a:pt x="2315" y="1303"/>
                    <a:pt x="2329" y="1303"/>
                    <a:pt x="2339" y="1303"/>
                  </a:cubicBezTo>
                  <a:lnTo>
                    <a:pt x="2371" y="1303"/>
                  </a:lnTo>
                  <a:cubicBezTo>
                    <a:pt x="2385" y="1303"/>
                    <a:pt x="2395" y="1307"/>
                    <a:pt x="2406" y="1310"/>
                  </a:cubicBezTo>
                  <a:lnTo>
                    <a:pt x="2423" y="1314"/>
                  </a:lnTo>
                  <a:lnTo>
                    <a:pt x="2444" y="1321"/>
                  </a:lnTo>
                  <a:lnTo>
                    <a:pt x="2465" y="1328"/>
                  </a:lnTo>
                  <a:lnTo>
                    <a:pt x="2483" y="1335"/>
                  </a:lnTo>
                  <a:lnTo>
                    <a:pt x="2504" y="1345"/>
                  </a:lnTo>
                  <a:lnTo>
                    <a:pt x="2521" y="1352"/>
                  </a:lnTo>
                  <a:lnTo>
                    <a:pt x="2546" y="1363"/>
                  </a:lnTo>
                  <a:lnTo>
                    <a:pt x="2560" y="1370"/>
                  </a:lnTo>
                  <a:lnTo>
                    <a:pt x="2584" y="1384"/>
                  </a:lnTo>
                  <a:lnTo>
                    <a:pt x="2598" y="1394"/>
                  </a:lnTo>
                  <a:lnTo>
                    <a:pt x="2623" y="1408"/>
                  </a:lnTo>
                  <a:lnTo>
                    <a:pt x="2637" y="1415"/>
                  </a:lnTo>
                  <a:lnTo>
                    <a:pt x="2661" y="1433"/>
                  </a:lnTo>
                  <a:lnTo>
                    <a:pt x="2675" y="1440"/>
                  </a:lnTo>
                  <a:lnTo>
                    <a:pt x="2700" y="1457"/>
                  </a:lnTo>
                  <a:lnTo>
                    <a:pt x="2710" y="1464"/>
                  </a:lnTo>
                  <a:lnTo>
                    <a:pt x="2735" y="1482"/>
                  </a:lnTo>
                  <a:lnTo>
                    <a:pt x="2745" y="1489"/>
                  </a:lnTo>
                  <a:lnTo>
                    <a:pt x="2766" y="1506"/>
                  </a:lnTo>
                  <a:lnTo>
                    <a:pt x="2780" y="1513"/>
                  </a:lnTo>
                  <a:lnTo>
                    <a:pt x="2798" y="1527"/>
                  </a:lnTo>
                  <a:lnTo>
                    <a:pt x="2812" y="1538"/>
                  </a:lnTo>
                  <a:lnTo>
                    <a:pt x="2829" y="1552"/>
                  </a:lnTo>
                  <a:lnTo>
                    <a:pt x="2843" y="1562"/>
                  </a:lnTo>
                  <a:lnTo>
                    <a:pt x="2854" y="1573"/>
                  </a:lnTo>
                  <a:lnTo>
                    <a:pt x="2878" y="1590"/>
                  </a:lnTo>
                  <a:cubicBezTo>
                    <a:pt x="2892" y="1604"/>
                    <a:pt x="2910" y="1618"/>
                    <a:pt x="2927" y="1629"/>
                  </a:cubicBezTo>
                  <a:lnTo>
                    <a:pt x="2948" y="1646"/>
                  </a:lnTo>
                  <a:lnTo>
                    <a:pt x="2983" y="1667"/>
                  </a:lnTo>
                  <a:lnTo>
                    <a:pt x="3011" y="1685"/>
                  </a:lnTo>
                  <a:lnTo>
                    <a:pt x="3043" y="1706"/>
                  </a:lnTo>
                  <a:lnTo>
                    <a:pt x="3078" y="1723"/>
                  </a:lnTo>
                  <a:lnTo>
                    <a:pt x="3088" y="1730"/>
                  </a:lnTo>
                  <a:cubicBezTo>
                    <a:pt x="3116" y="1702"/>
                    <a:pt x="3148" y="1674"/>
                    <a:pt x="3179" y="1653"/>
                  </a:cubicBezTo>
                  <a:cubicBezTo>
                    <a:pt x="3245" y="1604"/>
                    <a:pt x="3324" y="1579"/>
                    <a:pt x="3405" y="1579"/>
                  </a:cubicBezTo>
                  <a:cubicBezTo>
                    <a:pt x="3415" y="1579"/>
                    <a:pt x="3425" y="1579"/>
                    <a:pt x="3435" y="1580"/>
                  </a:cubicBezTo>
                  <a:cubicBezTo>
                    <a:pt x="3463" y="1580"/>
                    <a:pt x="3487" y="1583"/>
                    <a:pt x="3512" y="1587"/>
                  </a:cubicBezTo>
                  <a:cubicBezTo>
                    <a:pt x="3536" y="1590"/>
                    <a:pt x="3564" y="1590"/>
                    <a:pt x="3589" y="1590"/>
                  </a:cubicBezTo>
                  <a:cubicBezTo>
                    <a:pt x="3624" y="1590"/>
                    <a:pt x="3638" y="1573"/>
                    <a:pt x="3673" y="1517"/>
                  </a:cubicBezTo>
                  <a:cubicBezTo>
                    <a:pt x="3697" y="1478"/>
                    <a:pt x="3725" y="1443"/>
                    <a:pt x="3760" y="1412"/>
                  </a:cubicBezTo>
                  <a:cubicBezTo>
                    <a:pt x="3771" y="1405"/>
                    <a:pt x="3785" y="1398"/>
                    <a:pt x="3795" y="1391"/>
                  </a:cubicBezTo>
                  <a:lnTo>
                    <a:pt x="3806" y="1384"/>
                  </a:lnTo>
                  <a:cubicBezTo>
                    <a:pt x="3816" y="1377"/>
                    <a:pt x="3827" y="1373"/>
                    <a:pt x="3837" y="1366"/>
                  </a:cubicBezTo>
                  <a:lnTo>
                    <a:pt x="3848" y="1363"/>
                  </a:lnTo>
                  <a:cubicBezTo>
                    <a:pt x="3858" y="1359"/>
                    <a:pt x="3872" y="1356"/>
                    <a:pt x="3886" y="1349"/>
                  </a:cubicBezTo>
                  <a:cubicBezTo>
                    <a:pt x="3879" y="1328"/>
                    <a:pt x="3876" y="1303"/>
                    <a:pt x="3869" y="1275"/>
                  </a:cubicBezTo>
                  <a:cubicBezTo>
                    <a:pt x="3855" y="1212"/>
                    <a:pt x="3837" y="1135"/>
                    <a:pt x="3809" y="1107"/>
                  </a:cubicBezTo>
                  <a:cubicBezTo>
                    <a:pt x="3711" y="1009"/>
                    <a:pt x="3603" y="876"/>
                    <a:pt x="3613" y="764"/>
                  </a:cubicBezTo>
                  <a:cubicBezTo>
                    <a:pt x="3613" y="747"/>
                    <a:pt x="3617" y="733"/>
                    <a:pt x="3624" y="719"/>
                  </a:cubicBezTo>
                  <a:cubicBezTo>
                    <a:pt x="3631" y="705"/>
                    <a:pt x="3634" y="687"/>
                    <a:pt x="3638" y="670"/>
                  </a:cubicBezTo>
                  <a:cubicBezTo>
                    <a:pt x="3652" y="603"/>
                    <a:pt x="3627" y="533"/>
                    <a:pt x="3578" y="488"/>
                  </a:cubicBezTo>
                  <a:cubicBezTo>
                    <a:pt x="3571" y="481"/>
                    <a:pt x="3564" y="474"/>
                    <a:pt x="3561" y="467"/>
                  </a:cubicBezTo>
                  <a:lnTo>
                    <a:pt x="3550" y="460"/>
                  </a:lnTo>
                  <a:cubicBezTo>
                    <a:pt x="3526" y="428"/>
                    <a:pt x="3505" y="397"/>
                    <a:pt x="3487" y="362"/>
                  </a:cubicBezTo>
                  <a:lnTo>
                    <a:pt x="3459" y="358"/>
                  </a:lnTo>
                  <a:lnTo>
                    <a:pt x="3442" y="358"/>
                  </a:lnTo>
                  <a:lnTo>
                    <a:pt x="3389" y="351"/>
                  </a:lnTo>
                  <a:lnTo>
                    <a:pt x="3379" y="351"/>
                  </a:lnTo>
                  <a:lnTo>
                    <a:pt x="3326" y="348"/>
                  </a:lnTo>
                  <a:lnTo>
                    <a:pt x="3323" y="348"/>
                  </a:lnTo>
                  <a:lnTo>
                    <a:pt x="3270" y="341"/>
                  </a:lnTo>
                  <a:cubicBezTo>
                    <a:pt x="3221" y="334"/>
                    <a:pt x="3169" y="330"/>
                    <a:pt x="3119" y="330"/>
                  </a:cubicBezTo>
                  <a:cubicBezTo>
                    <a:pt x="3091" y="330"/>
                    <a:pt x="3063" y="331"/>
                    <a:pt x="3036" y="334"/>
                  </a:cubicBezTo>
                  <a:lnTo>
                    <a:pt x="3022" y="334"/>
                  </a:lnTo>
                  <a:cubicBezTo>
                    <a:pt x="3013" y="336"/>
                    <a:pt x="3004" y="337"/>
                    <a:pt x="2994" y="337"/>
                  </a:cubicBezTo>
                  <a:cubicBezTo>
                    <a:pt x="2912" y="337"/>
                    <a:pt x="2771" y="267"/>
                    <a:pt x="2444" y="18"/>
                  </a:cubicBezTo>
                  <a:lnTo>
                    <a:pt x="24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55"/>
            <p:cNvSpPr/>
            <p:nvPr/>
          </p:nvSpPr>
          <p:spPr>
            <a:xfrm>
              <a:off x="6090380" y="2353501"/>
              <a:ext cx="6698" cy="2146"/>
            </a:xfrm>
            <a:custGeom>
              <a:avLst/>
              <a:gdLst/>
              <a:ahLst/>
              <a:cxnLst/>
              <a:rect l="l" t="t" r="r" b="b"/>
              <a:pathLst>
                <a:path w="256" h="82" extrusionOk="0">
                  <a:moveTo>
                    <a:pt x="256" y="8"/>
                  </a:moveTo>
                  <a:cubicBezTo>
                    <a:pt x="165" y="1"/>
                    <a:pt x="74" y="25"/>
                    <a:pt x="0" y="81"/>
                  </a:cubicBezTo>
                  <a:cubicBezTo>
                    <a:pt x="74" y="25"/>
                    <a:pt x="165" y="1"/>
                    <a:pt x="256" y="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55"/>
            <p:cNvSpPr/>
            <p:nvPr/>
          </p:nvSpPr>
          <p:spPr>
            <a:xfrm>
              <a:off x="6088077" y="2355620"/>
              <a:ext cx="2329" cy="2224"/>
            </a:xfrm>
            <a:custGeom>
              <a:avLst/>
              <a:gdLst/>
              <a:ahLst/>
              <a:cxnLst/>
              <a:rect l="l" t="t" r="r" b="b"/>
              <a:pathLst>
                <a:path w="89" h="85" extrusionOk="0">
                  <a:moveTo>
                    <a:pt x="88" y="0"/>
                  </a:moveTo>
                  <a:cubicBezTo>
                    <a:pt x="57" y="25"/>
                    <a:pt x="25" y="53"/>
                    <a:pt x="1" y="84"/>
                  </a:cubicBezTo>
                  <a:lnTo>
                    <a:pt x="1" y="84"/>
                  </a:lnTo>
                  <a:cubicBezTo>
                    <a:pt x="25" y="53"/>
                    <a:pt x="57" y="25"/>
                    <a:pt x="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55"/>
            <p:cNvSpPr/>
            <p:nvPr/>
          </p:nvSpPr>
          <p:spPr>
            <a:xfrm>
              <a:off x="6106393" y="2348555"/>
              <a:ext cx="314" cy="209"/>
            </a:xfrm>
            <a:custGeom>
              <a:avLst/>
              <a:gdLst/>
              <a:ahLst/>
              <a:cxnLst/>
              <a:rect l="l" t="t" r="r" b="b"/>
              <a:pathLst>
                <a:path w="12" h="8" extrusionOk="0">
                  <a:moveTo>
                    <a:pt x="1" y="8"/>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55"/>
            <p:cNvSpPr/>
            <p:nvPr/>
          </p:nvSpPr>
          <p:spPr>
            <a:xfrm>
              <a:off x="6107597" y="2348006"/>
              <a:ext cx="209" cy="131"/>
            </a:xfrm>
            <a:custGeom>
              <a:avLst/>
              <a:gdLst/>
              <a:ahLst/>
              <a:cxnLst/>
              <a:rect l="l" t="t" r="r" b="b"/>
              <a:pathLst>
                <a:path w="8" h="5" extrusionOk="0">
                  <a:moveTo>
                    <a:pt x="0" y="4"/>
                  </a:moveTo>
                  <a:lnTo>
                    <a:pt x="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55"/>
            <p:cNvSpPr/>
            <p:nvPr/>
          </p:nvSpPr>
          <p:spPr>
            <a:xfrm>
              <a:off x="6008404" y="2344526"/>
              <a:ext cx="78051" cy="46969"/>
            </a:xfrm>
            <a:custGeom>
              <a:avLst/>
              <a:gdLst/>
              <a:ahLst/>
              <a:cxnLst/>
              <a:rect l="l" t="t" r="r" b="b"/>
              <a:pathLst>
                <a:path w="2983" h="1795" extrusionOk="0">
                  <a:moveTo>
                    <a:pt x="709" y="0"/>
                  </a:moveTo>
                  <a:cubicBezTo>
                    <a:pt x="622" y="0"/>
                    <a:pt x="546" y="11"/>
                    <a:pt x="501" y="43"/>
                  </a:cubicBezTo>
                  <a:cubicBezTo>
                    <a:pt x="490" y="53"/>
                    <a:pt x="480" y="60"/>
                    <a:pt x="466" y="67"/>
                  </a:cubicBezTo>
                  <a:lnTo>
                    <a:pt x="455" y="74"/>
                  </a:lnTo>
                  <a:lnTo>
                    <a:pt x="427" y="88"/>
                  </a:lnTo>
                  <a:lnTo>
                    <a:pt x="410" y="95"/>
                  </a:lnTo>
                  <a:lnTo>
                    <a:pt x="382" y="106"/>
                  </a:lnTo>
                  <a:lnTo>
                    <a:pt x="361" y="113"/>
                  </a:lnTo>
                  <a:lnTo>
                    <a:pt x="329" y="123"/>
                  </a:lnTo>
                  <a:lnTo>
                    <a:pt x="308" y="127"/>
                  </a:lnTo>
                  <a:lnTo>
                    <a:pt x="270" y="137"/>
                  </a:lnTo>
                  <a:lnTo>
                    <a:pt x="252" y="141"/>
                  </a:lnTo>
                  <a:cubicBezTo>
                    <a:pt x="231" y="144"/>
                    <a:pt x="210" y="148"/>
                    <a:pt x="189" y="151"/>
                  </a:cubicBezTo>
                  <a:lnTo>
                    <a:pt x="126" y="162"/>
                  </a:lnTo>
                  <a:cubicBezTo>
                    <a:pt x="200" y="358"/>
                    <a:pt x="161" y="578"/>
                    <a:pt x="25" y="739"/>
                  </a:cubicBezTo>
                  <a:cubicBezTo>
                    <a:pt x="18" y="750"/>
                    <a:pt x="7" y="760"/>
                    <a:pt x="0" y="771"/>
                  </a:cubicBezTo>
                  <a:lnTo>
                    <a:pt x="18" y="781"/>
                  </a:lnTo>
                  <a:lnTo>
                    <a:pt x="46" y="778"/>
                  </a:lnTo>
                  <a:lnTo>
                    <a:pt x="88" y="774"/>
                  </a:lnTo>
                  <a:lnTo>
                    <a:pt x="98" y="774"/>
                  </a:lnTo>
                  <a:lnTo>
                    <a:pt x="144" y="771"/>
                  </a:lnTo>
                  <a:lnTo>
                    <a:pt x="238" y="771"/>
                  </a:lnTo>
                  <a:cubicBezTo>
                    <a:pt x="298" y="771"/>
                    <a:pt x="350" y="799"/>
                    <a:pt x="385" y="841"/>
                  </a:cubicBezTo>
                  <a:cubicBezTo>
                    <a:pt x="427" y="901"/>
                    <a:pt x="553" y="946"/>
                    <a:pt x="609" y="946"/>
                  </a:cubicBezTo>
                  <a:cubicBezTo>
                    <a:pt x="618" y="946"/>
                    <a:pt x="625" y="945"/>
                    <a:pt x="630" y="943"/>
                  </a:cubicBezTo>
                  <a:lnTo>
                    <a:pt x="634" y="939"/>
                  </a:lnTo>
                  <a:cubicBezTo>
                    <a:pt x="652" y="931"/>
                    <a:pt x="672" y="928"/>
                    <a:pt x="692" y="928"/>
                  </a:cubicBezTo>
                  <a:cubicBezTo>
                    <a:pt x="709" y="928"/>
                    <a:pt x="726" y="931"/>
                    <a:pt x="742" y="936"/>
                  </a:cubicBezTo>
                  <a:lnTo>
                    <a:pt x="760" y="939"/>
                  </a:lnTo>
                  <a:cubicBezTo>
                    <a:pt x="802" y="950"/>
                    <a:pt x="840" y="967"/>
                    <a:pt x="879" y="992"/>
                  </a:cubicBezTo>
                  <a:lnTo>
                    <a:pt x="882" y="995"/>
                  </a:lnTo>
                  <a:cubicBezTo>
                    <a:pt x="935" y="1027"/>
                    <a:pt x="1026" y="1093"/>
                    <a:pt x="1026" y="1181"/>
                  </a:cubicBezTo>
                  <a:cubicBezTo>
                    <a:pt x="1026" y="1216"/>
                    <a:pt x="1019" y="1261"/>
                    <a:pt x="1012" y="1317"/>
                  </a:cubicBezTo>
                  <a:cubicBezTo>
                    <a:pt x="1005" y="1380"/>
                    <a:pt x="1001" y="1447"/>
                    <a:pt x="1001" y="1510"/>
                  </a:cubicBezTo>
                  <a:cubicBezTo>
                    <a:pt x="1106" y="1534"/>
                    <a:pt x="1208" y="1573"/>
                    <a:pt x="1302" y="1632"/>
                  </a:cubicBezTo>
                  <a:lnTo>
                    <a:pt x="1313" y="1664"/>
                  </a:lnTo>
                  <a:lnTo>
                    <a:pt x="1337" y="1678"/>
                  </a:lnTo>
                  <a:lnTo>
                    <a:pt x="1358" y="1695"/>
                  </a:lnTo>
                  <a:cubicBezTo>
                    <a:pt x="1386" y="1713"/>
                    <a:pt x="1407" y="1737"/>
                    <a:pt x="1428" y="1762"/>
                  </a:cubicBezTo>
                  <a:cubicBezTo>
                    <a:pt x="1432" y="1772"/>
                    <a:pt x="1439" y="1779"/>
                    <a:pt x="1442" y="1790"/>
                  </a:cubicBezTo>
                  <a:lnTo>
                    <a:pt x="1810" y="1790"/>
                  </a:lnTo>
                  <a:cubicBezTo>
                    <a:pt x="1824" y="1793"/>
                    <a:pt x="1838" y="1795"/>
                    <a:pt x="1851" y="1795"/>
                  </a:cubicBezTo>
                  <a:cubicBezTo>
                    <a:pt x="1916" y="1795"/>
                    <a:pt x="1964" y="1751"/>
                    <a:pt x="2020" y="1681"/>
                  </a:cubicBezTo>
                  <a:cubicBezTo>
                    <a:pt x="2101" y="1580"/>
                    <a:pt x="2332" y="1552"/>
                    <a:pt x="2409" y="1545"/>
                  </a:cubicBezTo>
                  <a:cubicBezTo>
                    <a:pt x="2419" y="1503"/>
                    <a:pt x="2430" y="1457"/>
                    <a:pt x="2433" y="1415"/>
                  </a:cubicBezTo>
                  <a:cubicBezTo>
                    <a:pt x="2433" y="1387"/>
                    <a:pt x="2437" y="1359"/>
                    <a:pt x="2444" y="1338"/>
                  </a:cubicBezTo>
                  <a:cubicBezTo>
                    <a:pt x="2465" y="1230"/>
                    <a:pt x="2647" y="1069"/>
                    <a:pt x="2762" y="1030"/>
                  </a:cubicBezTo>
                  <a:cubicBezTo>
                    <a:pt x="2783" y="1023"/>
                    <a:pt x="2794" y="1009"/>
                    <a:pt x="2811" y="981"/>
                  </a:cubicBezTo>
                  <a:cubicBezTo>
                    <a:pt x="2836" y="921"/>
                    <a:pt x="2895" y="883"/>
                    <a:pt x="2958" y="883"/>
                  </a:cubicBezTo>
                  <a:lnTo>
                    <a:pt x="2965" y="883"/>
                  </a:lnTo>
                  <a:cubicBezTo>
                    <a:pt x="2965" y="883"/>
                    <a:pt x="2983" y="858"/>
                    <a:pt x="2958" y="750"/>
                  </a:cubicBezTo>
                  <a:cubicBezTo>
                    <a:pt x="2948" y="697"/>
                    <a:pt x="2955" y="641"/>
                    <a:pt x="2976" y="589"/>
                  </a:cubicBezTo>
                  <a:lnTo>
                    <a:pt x="2965" y="585"/>
                  </a:lnTo>
                  <a:lnTo>
                    <a:pt x="2930" y="561"/>
                  </a:lnTo>
                  <a:lnTo>
                    <a:pt x="2892" y="540"/>
                  </a:lnTo>
                  <a:lnTo>
                    <a:pt x="2864" y="522"/>
                  </a:lnTo>
                  <a:lnTo>
                    <a:pt x="2822" y="494"/>
                  </a:lnTo>
                  <a:lnTo>
                    <a:pt x="2801" y="480"/>
                  </a:lnTo>
                  <a:cubicBezTo>
                    <a:pt x="2783" y="466"/>
                    <a:pt x="2762" y="452"/>
                    <a:pt x="2745" y="438"/>
                  </a:cubicBezTo>
                  <a:cubicBezTo>
                    <a:pt x="2560" y="283"/>
                    <a:pt x="2372" y="178"/>
                    <a:pt x="2293" y="178"/>
                  </a:cubicBezTo>
                  <a:cubicBezTo>
                    <a:pt x="2288" y="178"/>
                    <a:pt x="2283" y="179"/>
                    <a:pt x="2279" y="179"/>
                  </a:cubicBezTo>
                  <a:cubicBezTo>
                    <a:pt x="2269" y="181"/>
                    <a:pt x="2259" y="182"/>
                    <a:pt x="2249" y="182"/>
                  </a:cubicBezTo>
                  <a:cubicBezTo>
                    <a:pt x="2179" y="182"/>
                    <a:pt x="2131" y="130"/>
                    <a:pt x="2101" y="99"/>
                  </a:cubicBezTo>
                  <a:lnTo>
                    <a:pt x="2087" y="81"/>
                  </a:lnTo>
                  <a:cubicBezTo>
                    <a:pt x="2069" y="57"/>
                    <a:pt x="2045" y="43"/>
                    <a:pt x="2013" y="43"/>
                  </a:cubicBezTo>
                  <a:cubicBezTo>
                    <a:pt x="1999" y="43"/>
                    <a:pt x="1985" y="46"/>
                    <a:pt x="1971" y="53"/>
                  </a:cubicBezTo>
                  <a:cubicBezTo>
                    <a:pt x="1929" y="67"/>
                    <a:pt x="1887" y="78"/>
                    <a:pt x="1841" y="81"/>
                  </a:cubicBezTo>
                  <a:cubicBezTo>
                    <a:pt x="1808" y="86"/>
                    <a:pt x="1773" y="90"/>
                    <a:pt x="1739" y="90"/>
                  </a:cubicBezTo>
                  <a:cubicBezTo>
                    <a:pt x="1726" y="90"/>
                    <a:pt x="1714" y="89"/>
                    <a:pt x="1701" y="88"/>
                  </a:cubicBezTo>
                  <a:cubicBezTo>
                    <a:pt x="1603" y="88"/>
                    <a:pt x="1505" y="78"/>
                    <a:pt x="1418" y="71"/>
                  </a:cubicBezTo>
                  <a:cubicBezTo>
                    <a:pt x="1351" y="64"/>
                    <a:pt x="1295" y="57"/>
                    <a:pt x="1253" y="57"/>
                  </a:cubicBezTo>
                  <a:cubicBezTo>
                    <a:pt x="1190" y="53"/>
                    <a:pt x="1127" y="46"/>
                    <a:pt x="1064" y="36"/>
                  </a:cubicBezTo>
                  <a:cubicBezTo>
                    <a:pt x="960" y="20"/>
                    <a:pt x="825" y="0"/>
                    <a:pt x="7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55"/>
            <p:cNvSpPr/>
            <p:nvPr/>
          </p:nvSpPr>
          <p:spPr>
            <a:xfrm>
              <a:off x="6042733" y="2388041"/>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55"/>
            <p:cNvSpPr/>
            <p:nvPr/>
          </p:nvSpPr>
          <p:spPr>
            <a:xfrm>
              <a:off x="6043283" y="2388407"/>
              <a:ext cx="680" cy="497"/>
            </a:xfrm>
            <a:custGeom>
              <a:avLst/>
              <a:gdLst/>
              <a:ahLst/>
              <a:cxnLst/>
              <a:rect l="l" t="t" r="r" b="b"/>
              <a:pathLst>
                <a:path w="26" h="19" extrusionOk="0">
                  <a:moveTo>
                    <a:pt x="25" y="18"/>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55"/>
            <p:cNvSpPr/>
            <p:nvPr/>
          </p:nvSpPr>
          <p:spPr>
            <a:xfrm>
              <a:off x="6043937" y="2388878"/>
              <a:ext cx="2224" cy="2486"/>
            </a:xfrm>
            <a:custGeom>
              <a:avLst/>
              <a:gdLst/>
              <a:ahLst/>
              <a:cxnLst/>
              <a:rect l="l" t="t" r="r" b="b"/>
              <a:pathLst>
                <a:path w="85" h="95" extrusionOk="0">
                  <a:moveTo>
                    <a:pt x="0" y="0"/>
                  </a:moveTo>
                  <a:cubicBezTo>
                    <a:pt x="12" y="9"/>
                    <a:pt x="22" y="17"/>
                    <a:pt x="31" y="26"/>
                  </a:cubicBezTo>
                  <a:lnTo>
                    <a:pt x="31" y="26"/>
                  </a:lnTo>
                  <a:cubicBezTo>
                    <a:pt x="21" y="16"/>
                    <a:pt x="11" y="8"/>
                    <a:pt x="0" y="0"/>
                  </a:cubicBezTo>
                  <a:close/>
                  <a:moveTo>
                    <a:pt x="31" y="26"/>
                  </a:moveTo>
                  <a:cubicBezTo>
                    <a:pt x="52" y="46"/>
                    <a:pt x="70" y="71"/>
                    <a:pt x="84" y="95"/>
                  </a:cubicBezTo>
                  <a:cubicBezTo>
                    <a:pt x="81" y="88"/>
                    <a:pt x="74" y="77"/>
                    <a:pt x="70" y="70"/>
                  </a:cubicBezTo>
                  <a:cubicBezTo>
                    <a:pt x="58" y="53"/>
                    <a:pt x="45" y="39"/>
                    <a:pt x="31" y="2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55"/>
            <p:cNvSpPr/>
            <p:nvPr/>
          </p:nvSpPr>
          <p:spPr>
            <a:xfrm>
              <a:off x="6049981" y="2391521"/>
              <a:ext cx="654" cy="26"/>
            </a:xfrm>
            <a:custGeom>
              <a:avLst/>
              <a:gdLst/>
              <a:ahLst/>
              <a:cxnLst/>
              <a:rect l="l" t="t" r="r" b="b"/>
              <a:pathLst>
                <a:path w="25" h="1" extrusionOk="0">
                  <a:moveTo>
                    <a:pt x="0" y="1"/>
                  </a:moveTo>
                  <a:lnTo>
                    <a:pt x="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55"/>
            <p:cNvSpPr/>
            <p:nvPr/>
          </p:nvSpPr>
          <p:spPr>
            <a:xfrm>
              <a:off x="6047600" y="2391442"/>
              <a:ext cx="942" cy="26"/>
            </a:xfrm>
            <a:custGeom>
              <a:avLst/>
              <a:gdLst/>
              <a:ahLst/>
              <a:cxnLst/>
              <a:rect l="l" t="t" r="r" b="b"/>
              <a:pathLst>
                <a:path w="36" h="1" extrusionOk="0">
                  <a:moveTo>
                    <a:pt x="0" y="0"/>
                  </a:moveTo>
                  <a:lnTo>
                    <a:pt x="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55"/>
            <p:cNvSpPr/>
            <p:nvPr/>
          </p:nvSpPr>
          <p:spPr>
            <a:xfrm>
              <a:off x="6052545" y="2391704"/>
              <a:ext cx="392" cy="26"/>
            </a:xfrm>
            <a:custGeom>
              <a:avLst/>
              <a:gdLst/>
              <a:ahLst/>
              <a:cxnLst/>
              <a:rect l="l" t="t" r="r" b="b"/>
              <a:pathLst>
                <a:path w="15" h="1" extrusionOk="0">
                  <a:moveTo>
                    <a:pt x="0" y="1"/>
                  </a:moveTo>
                  <a:lnTo>
                    <a:pt x="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55"/>
            <p:cNvSpPr/>
            <p:nvPr/>
          </p:nvSpPr>
          <p:spPr>
            <a:xfrm>
              <a:off x="6048777" y="2391442"/>
              <a:ext cx="759" cy="26"/>
            </a:xfrm>
            <a:custGeom>
              <a:avLst/>
              <a:gdLst/>
              <a:ahLst/>
              <a:cxnLst/>
              <a:rect l="l" t="t" r="r" b="b"/>
              <a:pathLst>
                <a:path w="29" h="1" extrusionOk="0">
                  <a:moveTo>
                    <a:pt x="1" y="0"/>
                  </a:moveTo>
                  <a:lnTo>
                    <a:pt x="2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55"/>
            <p:cNvSpPr/>
            <p:nvPr/>
          </p:nvSpPr>
          <p:spPr>
            <a:xfrm>
              <a:off x="6050897" y="2391626"/>
              <a:ext cx="576" cy="26"/>
            </a:xfrm>
            <a:custGeom>
              <a:avLst/>
              <a:gdLst/>
              <a:ahLst/>
              <a:cxnLst/>
              <a:rect l="l" t="t" r="r" b="b"/>
              <a:pathLst>
                <a:path w="22" h="1" extrusionOk="0">
                  <a:moveTo>
                    <a:pt x="0" y="0"/>
                  </a:moveTo>
                  <a:lnTo>
                    <a:pt x="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55"/>
            <p:cNvSpPr/>
            <p:nvPr/>
          </p:nvSpPr>
          <p:spPr>
            <a:xfrm>
              <a:off x="6046213" y="2391338"/>
              <a:ext cx="1125" cy="26"/>
            </a:xfrm>
            <a:custGeom>
              <a:avLst/>
              <a:gdLst/>
              <a:ahLst/>
              <a:cxnLst/>
              <a:rect l="l" t="t" r="r" b="b"/>
              <a:pathLst>
                <a:path w="43" h="1" extrusionOk="0">
                  <a:moveTo>
                    <a:pt x="1" y="1"/>
                  </a:moveTo>
                  <a:lnTo>
                    <a:pt x="4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55"/>
            <p:cNvSpPr/>
            <p:nvPr/>
          </p:nvSpPr>
          <p:spPr>
            <a:xfrm>
              <a:off x="6051708" y="2391626"/>
              <a:ext cx="576" cy="26"/>
            </a:xfrm>
            <a:custGeom>
              <a:avLst/>
              <a:gdLst/>
              <a:ahLst/>
              <a:cxnLst/>
              <a:rect l="l" t="t" r="r" b="b"/>
              <a:pathLst>
                <a:path w="22" h="1" extrusionOk="0">
                  <a:moveTo>
                    <a:pt x="1" y="0"/>
                  </a:move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55"/>
            <p:cNvSpPr/>
            <p:nvPr/>
          </p:nvSpPr>
          <p:spPr>
            <a:xfrm>
              <a:off x="6053173" y="2391704"/>
              <a:ext cx="392" cy="26"/>
            </a:xfrm>
            <a:custGeom>
              <a:avLst/>
              <a:gdLst/>
              <a:ahLst/>
              <a:cxnLst/>
              <a:rect l="l" t="t" r="r" b="b"/>
              <a:pathLst>
                <a:path w="15" h="1" extrusionOk="0">
                  <a:moveTo>
                    <a:pt x="1" y="1"/>
                  </a:moveTo>
                  <a:lnTo>
                    <a:pt x="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55"/>
            <p:cNvSpPr/>
            <p:nvPr/>
          </p:nvSpPr>
          <p:spPr>
            <a:xfrm>
              <a:off x="6085696" y="2360749"/>
              <a:ext cx="680" cy="4239"/>
            </a:xfrm>
            <a:custGeom>
              <a:avLst/>
              <a:gdLst/>
              <a:ahLst/>
              <a:cxnLst/>
              <a:rect l="l" t="t" r="r" b="b"/>
              <a:pathLst>
                <a:path w="26" h="162" extrusionOk="0">
                  <a:moveTo>
                    <a:pt x="25" y="0"/>
                  </a:moveTo>
                  <a:lnTo>
                    <a:pt x="25" y="0"/>
                  </a:lnTo>
                  <a:cubicBezTo>
                    <a:pt x="4" y="53"/>
                    <a:pt x="1" y="109"/>
                    <a:pt x="11" y="161"/>
                  </a:cubicBezTo>
                  <a:cubicBezTo>
                    <a:pt x="1" y="109"/>
                    <a:pt x="4" y="53"/>
                    <a:pt x="2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55"/>
            <p:cNvSpPr/>
            <p:nvPr/>
          </p:nvSpPr>
          <p:spPr>
            <a:xfrm>
              <a:off x="6053722" y="2391809"/>
              <a:ext cx="314" cy="26"/>
            </a:xfrm>
            <a:custGeom>
              <a:avLst/>
              <a:gdLst/>
              <a:ahLst/>
              <a:cxnLst/>
              <a:rect l="l" t="t" r="r" b="b"/>
              <a:pathLst>
                <a:path w="12" h="1" extrusionOk="0">
                  <a:moveTo>
                    <a:pt x="1" y="0"/>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55"/>
            <p:cNvSpPr/>
            <p:nvPr/>
          </p:nvSpPr>
          <p:spPr>
            <a:xfrm>
              <a:off x="6055659" y="2392070"/>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55"/>
            <p:cNvSpPr/>
            <p:nvPr/>
          </p:nvSpPr>
          <p:spPr>
            <a:xfrm>
              <a:off x="6055554" y="2392070"/>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55"/>
            <p:cNvSpPr/>
            <p:nvPr/>
          </p:nvSpPr>
          <p:spPr>
            <a:xfrm>
              <a:off x="6055005" y="2391992"/>
              <a:ext cx="131" cy="26"/>
            </a:xfrm>
            <a:custGeom>
              <a:avLst/>
              <a:gdLst/>
              <a:ahLst/>
              <a:cxnLst/>
              <a:rect l="l" t="t" r="r" b="b"/>
              <a:pathLst>
                <a:path w="5" h="1" extrusionOk="0">
                  <a:moveTo>
                    <a:pt x="1"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55"/>
            <p:cNvSpPr/>
            <p:nvPr/>
          </p:nvSpPr>
          <p:spPr>
            <a:xfrm>
              <a:off x="6055292" y="2391992"/>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55"/>
            <p:cNvSpPr/>
            <p:nvPr/>
          </p:nvSpPr>
          <p:spPr>
            <a:xfrm>
              <a:off x="6054638" y="2391887"/>
              <a:ext cx="209" cy="26"/>
            </a:xfrm>
            <a:custGeom>
              <a:avLst/>
              <a:gdLst/>
              <a:ahLst/>
              <a:cxnLst/>
              <a:rect l="l" t="t" r="r" b="b"/>
              <a:pathLst>
                <a:path w="8" h="1" extrusionOk="0">
                  <a:moveTo>
                    <a:pt x="1" y="1"/>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55"/>
            <p:cNvSpPr/>
            <p:nvPr/>
          </p:nvSpPr>
          <p:spPr>
            <a:xfrm>
              <a:off x="6054272" y="2391887"/>
              <a:ext cx="209" cy="26"/>
            </a:xfrm>
            <a:custGeom>
              <a:avLst/>
              <a:gdLst/>
              <a:ahLst/>
              <a:cxnLst/>
              <a:rect l="l" t="t" r="r" b="b"/>
              <a:pathLst>
                <a:path w="8" h="1" extrusionOk="0">
                  <a:moveTo>
                    <a:pt x="1" y="1"/>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55"/>
            <p:cNvSpPr/>
            <p:nvPr/>
          </p:nvSpPr>
          <p:spPr>
            <a:xfrm>
              <a:off x="6081772" y="2357897"/>
              <a:ext cx="576" cy="392"/>
            </a:xfrm>
            <a:custGeom>
              <a:avLst/>
              <a:gdLst/>
              <a:ahLst/>
              <a:cxnLst/>
              <a:rect l="l" t="t" r="r" b="b"/>
              <a:pathLst>
                <a:path w="22" h="15" extrusionOk="0">
                  <a:moveTo>
                    <a:pt x="0" y="1"/>
                  </a:moveTo>
                  <a:lnTo>
                    <a:pt x="21" y="1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55"/>
            <p:cNvSpPr/>
            <p:nvPr/>
          </p:nvSpPr>
          <p:spPr>
            <a:xfrm>
              <a:off x="6016542" y="2348477"/>
              <a:ext cx="497" cy="209"/>
            </a:xfrm>
            <a:custGeom>
              <a:avLst/>
              <a:gdLst/>
              <a:ahLst/>
              <a:cxnLst/>
              <a:rect l="l" t="t" r="r" b="b"/>
              <a:pathLst>
                <a:path w="19" h="8" extrusionOk="0">
                  <a:moveTo>
                    <a:pt x="1" y="7"/>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55"/>
            <p:cNvSpPr/>
            <p:nvPr/>
          </p:nvSpPr>
          <p:spPr>
            <a:xfrm>
              <a:off x="6020309" y="2347012"/>
              <a:ext cx="392" cy="209"/>
            </a:xfrm>
            <a:custGeom>
              <a:avLst/>
              <a:gdLst/>
              <a:ahLst/>
              <a:cxnLst/>
              <a:rect l="l" t="t" r="r" b="b"/>
              <a:pathLst>
                <a:path w="15" h="8" extrusionOk="0">
                  <a:moveTo>
                    <a:pt x="0" y="7"/>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55"/>
            <p:cNvSpPr/>
            <p:nvPr/>
          </p:nvSpPr>
          <p:spPr>
            <a:xfrm>
              <a:off x="6052990" y="2347456"/>
              <a:ext cx="3689" cy="209"/>
            </a:xfrm>
            <a:custGeom>
              <a:avLst/>
              <a:gdLst/>
              <a:ahLst/>
              <a:cxnLst/>
              <a:rect l="l" t="t" r="r" b="b"/>
              <a:pathLst>
                <a:path w="141" h="8" extrusionOk="0">
                  <a:moveTo>
                    <a:pt x="141" y="1"/>
                  </a:moveTo>
                  <a:cubicBezTo>
                    <a:pt x="92" y="4"/>
                    <a:pt x="46" y="8"/>
                    <a:pt x="1" y="8"/>
                  </a:cubicBezTo>
                  <a:cubicBezTo>
                    <a:pt x="46" y="8"/>
                    <a:pt x="92" y="4"/>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55"/>
            <p:cNvSpPr/>
            <p:nvPr/>
          </p:nvSpPr>
          <p:spPr>
            <a:xfrm>
              <a:off x="6019106" y="2347561"/>
              <a:ext cx="497" cy="209"/>
            </a:xfrm>
            <a:custGeom>
              <a:avLst/>
              <a:gdLst/>
              <a:ahLst/>
              <a:cxnLst/>
              <a:rect l="l" t="t" r="r" b="b"/>
              <a:pathLst>
                <a:path w="19" h="8" extrusionOk="0">
                  <a:moveTo>
                    <a:pt x="1" y="7"/>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55"/>
            <p:cNvSpPr/>
            <p:nvPr/>
          </p:nvSpPr>
          <p:spPr>
            <a:xfrm>
              <a:off x="6083420" y="2358996"/>
              <a:ext cx="654" cy="392"/>
            </a:xfrm>
            <a:custGeom>
              <a:avLst/>
              <a:gdLst/>
              <a:ahLst/>
              <a:cxnLst/>
              <a:rect l="l" t="t" r="r" b="b"/>
              <a:pathLst>
                <a:path w="25" h="15" extrusionOk="0">
                  <a:moveTo>
                    <a:pt x="0" y="1"/>
                  </a:moveTo>
                  <a:lnTo>
                    <a:pt x="25" y="1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55"/>
            <p:cNvSpPr/>
            <p:nvPr/>
          </p:nvSpPr>
          <p:spPr>
            <a:xfrm>
              <a:off x="6017928" y="2348006"/>
              <a:ext cx="471" cy="209"/>
            </a:xfrm>
            <a:custGeom>
              <a:avLst/>
              <a:gdLst/>
              <a:ahLst/>
              <a:cxnLst/>
              <a:rect l="l" t="t" r="r" b="b"/>
              <a:pathLst>
                <a:path w="18" h="8" extrusionOk="0">
                  <a:moveTo>
                    <a:pt x="0" y="8"/>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55"/>
            <p:cNvSpPr/>
            <p:nvPr/>
          </p:nvSpPr>
          <p:spPr>
            <a:xfrm>
              <a:off x="6085068" y="2360016"/>
              <a:ext cx="1020" cy="576"/>
            </a:xfrm>
            <a:custGeom>
              <a:avLst/>
              <a:gdLst/>
              <a:ahLst/>
              <a:cxnLst/>
              <a:rect l="l" t="t" r="r" b="b"/>
              <a:pathLst>
                <a:path w="39" h="22" extrusionOk="0">
                  <a:moveTo>
                    <a:pt x="0" y="0"/>
                  </a:moveTo>
                  <a:lnTo>
                    <a:pt x="39" y="2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55"/>
            <p:cNvSpPr/>
            <p:nvPr/>
          </p:nvSpPr>
          <p:spPr>
            <a:xfrm>
              <a:off x="6013350" y="2349210"/>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55"/>
            <p:cNvSpPr/>
            <p:nvPr/>
          </p:nvSpPr>
          <p:spPr>
            <a:xfrm>
              <a:off x="6061153" y="2346357"/>
              <a:ext cx="1962" cy="1047"/>
            </a:xfrm>
            <a:custGeom>
              <a:avLst/>
              <a:gdLst/>
              <a:ahLst/>
              <a:cxnLst/>
              <a:rect l="l" t="t" r="r" b="b"/>
              <a:pathLst>
                <a:path w="75" h="40" extrusionOk="0">
                  <a:moveTo>
                    <a:pt x="74" y="39"/>
                  </a:moveTo>
                  <a:cubicBezTo>
                    <a:pt x="57" y="15"/>
                    <a:pt x="29" y="1"/>
                    <a:pt x="1" y="1"/>
                  </a:cubicBezTo>
                  <a:cubicBezTo>
                    <a:pt x="29" y="1"/>
                    <a:pt x="57" y="15"/>
                    <a:pt x="74" y="3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55"/>
            <p:cNvSpPr/>
            <p:nvPr/>
          </p:nvSpPr>
          <p:spPr>
            <a:xfrm>
              <a:off x="6014998" y="2348843"/>
              <a:ext cx="471" cy="105"/>
            </a:xfrm>
            <a:custGeom>
              <a:avLst/>
              <a:gdLst/>
              <a:ahLst/>
              <a:cxnLst/>
              <a:rect l="l" t="t" r="r" b="b"/>
              <a:pathLst>
                <a:path w="18" h="4" extrusionOk="0">
                  <a:moveTo>
                    <a:pt x="0" y="4"/>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55"/>
            <p:cNvSpPr/>
            <p:nvPr/>
          </p:nvSpPr>
          <p:spPr>
            <a:xfrm>
              <a:off x="5803766" y="2515681"/>
              <a:ext cx="58741" cy="30144"/>
            </a:xfrm>
            <a:custGeom>
              <a:avLst/>
              <a:gdLst/>
              <a:ahLst/>
              <a:cxnLst/>
              <a:rect l="l" t="t" r="r" b="b"/>
              <a:pathLst>
                <a:path w="2245" h="1152" extrusionOk="0">
                  <a:moveTo>
                    <a:pt x="1318" y="1"/>
                  </a:moveTo>
                  <a:cubicBezTo>
                    <a:pt x="1265" y="1"/>
                    <a:pt x="1219" y="15"/>
                    <a:pt x="1159" y="45"/>
                  </a:cubicBezTo>
                  <a:lnTo>
                    <a:pt x="1155" y="48"/>
                  </a:lnTo>
                  <a:lnTo>
                    <a:pt x="1148" y="48"/>
                  </a:lnTo>
                  <a:lnTo>
                    <a:pt x="1138" y="52"/>
                  </a:lnTo>
                  <a:lnTo>
                    <a:pt x="1127" y="55"/>
                  </a:lnTo>
                  <a:lnTo>
                    <a:pt x="1124" y="55"/>
                  </a:lnTo>
                  <a:lnTo>
                    <a:pt x="1113" y="59"/>
                  </a:lnTo>
                  <a:lnTo>
                    <a:pt x="1106" y="59"/>
                  </a:lnTo>
                  <a:lnTo>
                    <a:pt x="1096" y="62"/>
                  </a:lnTo>
                  <a:lnTo>
                    <a:pt x="1089" y="62"/>
                  </a:lnTo>
                  <a:lnTo>
                    <a:pt x="1075" y="66"/>
                  </a:lnTo>
                  <a:lnTo>
                    <a:pt x="714" y="66"/>
                  </a:lnTo>
                  <a:cubicBezTo>
                    <a:pt x="697" y="104"/>
                    <a:pt x="658" y="132"/>
                    <a:pt x="613" y="139"/>
                  </a:cubicBezTo>
                  <a:lnTo>
                    <a:pt x="595" y="139"/>
                  </a:lnTo>
                  <a:cubicBezTo>
                    <a:pt x="494" y="153"/>
                    <a:pt x="413" y="220"/>
                    <a:pt x="382" y="318"/>
                  </a:cubicBezTo>
                  <a:cubicBezTo>
                    <a:pt x="364" y="395"/>
                    <a:pt x="301" y="447"/>
                    <a:pt x="228" y="514"/>
                  </a:cubicBezTo>
                  <a:lnTo>
                    <a:pt x="196" y="542"/>
                  </a:lnTo>
                  <a:cubicBezTo>
                    <a:pt x="123" y="598"/>
                    <a:pt x="63" y="675"/>
                    <a:pt x="28" y="763"/>
                  </a:cubicBezTo>
                  <a:cubicBezTo>
                    <a:pt x="14" y="798"/>
                    <a:pt x="7" y="833"/>
                    <a:pt x="0" y="868"/>
                  </a:cubicBezTo>
                  <a:cubicBezTo>
                    <a:pt x="7" y="857"/>
                    <a:pt x="18" y="850"/>
                    <a:pt x="28" y="840"/>
                  </a:cubicBezTo>
                  <a:lnTo>
                    <a:pt x="35" y="833"/>
                  </a:lnTo>
                  <a:cubicBezTo>
                    <a:pt x="42" y="829"/>
                    <a:pt x="49" y="822"/>
                    <a:pt x="56" y="819"/>
                  </a:cubicBezTo>
                  <a:lnTo>
                    <a:pt x="63" y="812"/>
                  </a:lnTo>
                  <a:cubicBezTo>
                    <a:pt x="74" y="805"/>
                    <a:pt x="84" y="801"/>
                    <a:pt x="91" y="798"/>
                  </a:cubicBezTo>
                  <a:lnTo>
                    <a:pt x="98" y="794"/>
                  </a:lnTo>
                  <a:cubicBezTo>
                    <a:pt x="105" y="791"/>
                    <a:pt x="112" y="787"/>
                    <a:pt x="123" y="787"/>
                  </a:cubicBezTo>
                  <a:lnTo>
                    <a:pt x="130" y="784"/>
                  </a:lnTo>
                  <a:cubicBezTo>
                    <a:pt x="137" y="784"/>
                    <a:pt x="144" y="780"/>
                    <a:pt x="154" y="780"/>
                  </a:cubicBezTo>
                  <a:lnTo>
                    <a:pt x="210" y="780"/>
                  </a:lnTo>
                  <a:cubicBezTo>
                    <a:pt x="221" y="780"/>
                    <a:pt x="228" y="784"/>
                    <a:pt x="238" y="787"/>
                  </a:cubicBezTo>
                  <a:cubicBezTo>
                    <a:pt x="305" y="812"/>
                    <a:pt x="347" y="875"/>
                    <a:pt x="347" y="948"/>
                  </a:cubicBezTo>
                  <a:cubicBezTo>
                    <a:pt x="347" y="966"/>
                    <a:pt x="357" y="980"/>
                    <a:pt x="382" y="1008"/>
                  </a:cubicBezTo>
                  <a:lnTo>
                    <a:pt x="396" y="1022"/>
                  </a:lnTo>
                  <a:lnTo>
                    <a:pt x="399" y="1025"/>
                  </a:lnTo>
                  <a:lnTo>
                    <a:pt x="410" y="1039"/>
                  </a:lnTo>
                  <a:lnTo>
                    <a:pt x="413" y="1046"/>
                  </a:lnTo>
                  <a:cubicBezTo>
                    <a:pt x="417" y="1050"/>
                    <a:pt x="424" y="1057"/>
                    <a:pt x="427" y="1064"/>
                  </a:cubicBezTo>
                  <a:lnTo>
                    <a:pt x="427" y="1067"/>
                  </a:lnTo>
                  <a:cubicBezTo>
                    <a:pt x="431" y="1074"/>
                    <a:pt x="434" y="1081"/>
                    <a:pt x="438" y="1088"/>
                  </a:cubicBezTo>
                  <a:lnTo>
                    <a:pt x="441" y="1095"/>
                  </a:lnTo>
                  <a:cubicBezTo>
                    <a:pt x="441" y="1102"/>
                    <a:pt x="445" y="1109"/>
                    <a:pt x="445" y="1116"/>
                  </a:cubicBezTo>
                  <a:lnTo>
                    <a:pt x="445" y="1123"/>
                  </a:lnTo>
                  <a:cubicBezTo>
                    <a:pt x="448" y="1130"/>
                    <a:pt x="448" y="1141"/>
                    <a:pt x="448" y="1151"/>
                  </a:cubicBezTo>
                  <a:lnTo>
                    <a:pt x="553" y="1141"/>
                  </a:lnTo>
                  <a:lnTo>
                    <a:pt x="585" y="1141"/>
                  </a:lnTo>
                  <a:lnTo>
                    <a:pt x="655" y="1137"/>
                  </a:lnTo>
                  <a:lnTo>
                    <a:pt x="837" y="1137"/>
                  </a:lnTo>
                  <a:cubicBezTo>
                    <a:pt x="875" y="1127"/>
                    <a:pt x="952" y="969"/>
                    <a:pt x="980" y="910"/>
                  </a:cubicBezTo>
                  <a:cubicBezTo>
                    <a:pt x="1026" y="822"/>
                    <a:pt x="1043" y="780"/>
                    <a:pt x="1075" y="759"/>
                  </a:cubicBezTo>
                  <a:cubicBezTo>
                    <a:pt x="1088" y="751"/>
                    <a:pt x="1104" y="746"/>
                    <a:pt x="1120" y="746"/>
                  </a:cubicBezTo>
                  <a:cubicBezTo>
                    <a:pt x="1126" y="746"/>
                    <a:pt x="1132" y="747"/>
                    <a:pt x="1138" y="749"/>
                  </a:cubicBezTo>
                  <a:cubicBezTo>
                    <a:pt x="1187" y="759"/>
                    <a:pt x="1225" y="812"/>
                    <a:pt x="1299" y="924"/>
                  </a:cubicBezTo>
                  <a:cubicBezTo>
                    <a:pt x="1344" y="1001"/>
                    <a:pt x="1400" y="1071"/>
                    <a:pt x="1463" y="1134"/>
                  </a:cubicBezTo>
                  <a:cubicBezTo>
                    <a:pt x="1467" y="1141"/>
                    <a:pt x="1470" y="1144"/>
                    <a:pt x="1477" y="1148"/>
                  </a:cubicBezTo>
                  <a:cubicBezTo>
                    <a:pt x="1495" y="1095"/>
                    <a:pt x="1502" y="1043"/>
                    <a:pt x="1499" y="990"/>
                  </a:cubicBezTo>
                  <a:cubicBezTo>
                    <a:pt x="1499" y="938"/>
                    <a:pt x="1523" y="892"/>
                    <a:pt x="1562" y="861"/>
                  </a:cubicBezTo>
                  <a:cubicBezTo>
                    <a:pt x="1606" y="827"/>
                    <a:pt x="1660" y="808"/>
                    <a:pt x="1715" y="808"/>
                  </a:cubicBezTo>
                  <a:cubicBezTo>
                    <a:pt x="1734" y="808"/>
                    <a:pt x="1753" y="811"/>
                    <a:pt x="1772" y="815"/>
                  </a:cubicBezTo>
                  <a:cubicBezTo>
                    <a:pt x="1830" y="827"/>
                    <a:pt x="1871" y="831"/>
                    <a:pt x="1898" y="831"/>
                  </a:cubicBezTo>
                  <a:cubicBezTo>
                    <a:pt x="1940" y="831"/>
                    <a:pt x="1950" y="822"/>
                    <a:pt x="1950" y="822"/>
                  </a:cubicBezTo>
                  <a:cubicBezTo>
                    <a:pt x="1950" y="819"/>
                    <a:pt x="1950" y="815"/>
                    <a:pt x="1950" y="815"/>
                  </a:cubicBezTo>
                  <a:cubicBezTo>
                    <a:pt x="1950" y="773"/>
                    <a:pt x="1964" y="731"/>
                    <a:pt x="1996" y="703"/>
                  </a:cubicBezTo>
                  <a:cubicBezTo>
                    <a:pt x="2025" y="683"/>
                    <a:pt x="2060" y="672"/>
                    <a:pt x="2096" y="672"/>
                  </a:cubicBezTo>
                  <a:cubicBezTo>
                    <a:pt x="2111" y="672"/>
                    <a:pt x="2127" y="674"/>
                    <a:pt x="2143" y="679"/>
                  </a:cubicBezTo>
                  <a:cubicBezTo>
                    <a:pt x="2153" y="679"/>
                    <a:pt x="2164" y="682"/>
                    <a:pt x="2171" y="686"/>
                  </a:cubicBezTo>
                  <a:cubicBezTo>
                    <a:pt x="2185" y="661"/>
                    <a:pt x="2192" y="637"/>
                    <a:pt x="2195" y="612"/>
                  </a:cubicBezTo>
                  <a:lnTo>
                    <a:pt x="2199" y="587"/>
                  </a:lnTo>
                  <a:lnTo>
                    <a:pt x="2244" y="545"/>
                  </a:lnTo>
                  <a:lnTo>
                    <a:pt x="2244" y="538"/>
                  </a:lnTo>
                  <a:cubicBezTo>
                    <a:pt x="2234" y="535"/>
                    <a:pt x="2223" y="535"/>
                    <a:pt x="2213" y="531"/>
                  </a:cubicBezTo>
                  <a:lnTo>
                    <a:pt x="2150" y="531"/>
                  </a:lnTo>
                  <a:cubicBezTo>
                    <a:pt x="2139" y="535"/>
                    <a:pt x="2132" y="535"/>
                    <a:pt x="2122" y="542"/>
                  </a:cubicBezTo>
                  <a:lnTo>
                    <a:pt x="2115" y="545"/>
                  </a:lnTo>
                  <a:cubicBezTo>
                    <a:pt x="2094" y="553"/>
                    <a:pt x="2071" y="557"/>
                    <a:pt x="2047" y="557"/>
                  </a:cubicBezTo>
                  <a:cubicBezTo>
                    <a:pt x="1995" y="557"/>
                    <a:pt x="1938" y="538"/>
                    <a:pt x="1880" y="500"/>
                  </a:cubicBezTo>
                  <a:cubicBezTo>
                    <a:pt x="1859" y="486"/>
                    <a:pt x="1751" y="412"/>
                    <a:pt x="1751" y="335"/>
                  </a:cubicBezTo>
                  <a:cubicBezTo>
                    <a:pt x="1751" y="328"/>
                    <a:pt x="1751" y="318"/>
                    <a:pt x="1747" y="304"/>
                  </a:cubicBezTo>
                  <a:cubicBezTo>
                    <a:pt x="1740" y="248"/>
                    <a:pt x="1740" y="195"/>
                    <a:pt x="1744" y="143"/>
                  </a:cubicBezTo>
                  <a:lnTo>
                    <a:pt x="1730" y="136"/>
                  </a:lnTo>
                  <a:lnTo>
                    <a:pt x="1702" y="122"/>
                  </a:lnTo>
                  <a:lnTo>
                    <a:pt x="1684" y="115"/>
                  </a:lnTo>
                  <a:lnTo>
                    <a:pt x="1660" y="104"/>
                  </a:lnTo>
                  <a:lnTo>
                    <a:pt x="1646" y="94"/>
                  </a:lnTo>
                  <a:lnTo>
                    <a:pt x="1625" y="87"/>
                  </a:lnTo>
                  <a:lnTo>
                    <a:pt x="1607" y="80"/>
                  </a:lnTo>
                  <a:lnTo>
                    <a:pt x="1586" y="69"/>
                  </a:lnTo>
                  <a:lnTo>
                    <a:pt x="1572" y="62"/>
                  </a:lnTo>
                  <a:lnTo>
                    <a:pt x="1555" y="55"/>
                  </a:lnTo>
                  <a:lnTo>
                    <a:pt x="1541" y="52"/>
                  </a:lnTo>
                  <a:lnTo>
                    <a:pt x="1520" y="45"/>
                  </a:lnTo>
                  <a:lnTo>
                    <a:pt x="1509" y="41"/>
                  </a:lnTo>
                  <a:lnTo>
                    <a:pt x="1484" y="31"/>
                  </a:lnTo>
                  <a:cubicBezTo>
                    <a:pt x="1415" y="11"/>
                    <a:pt x="1364" y="1"/>
                    <a:pt x="1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55"/>
            <p:cNvSpPr/>
            <p:nvPr/>
          </p:nvSpPr>
          <p:spPr>
            <a:xfrm>
              <a:off x="5859001" y="2529837"/>
              <a:ext cx="288" cy="131"/>
            </a:xfrm>
            <a:custGeom>
              <a:avLst/>
              <a:gdLst/>
              <a:ahLst/>
              <a:cxnLst/>
              <a:rect l="l" t="t" r="r" b="b"/>
              <a:pathLst>
                <a:path w="11" h="5" extrusionOk="0">
                  <a:moveTo>
                    <a:pt x="11" y="1"/>
                  </a:move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55"/>
            <p:cNvSpPr/>
            <p:nvPr/>
          </p:nvSpPr>
          <p:spPr>
            <a:xfrm>
              <a:off x="5862559" y="2529759"/>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55"/>
            <p:cNvSpPr/>
            <p:nvPr/>
          </p:nvSpPr>
          <p:spPr>
            <a:xfrm>
              <a:off x="5849320" y="2519580"/>
              <a:ext cx="262" cy="4893"/>
            </a:xfrm>
            <a:custGeom>
              <a:avLst/>
              <a:gdLst/>
              <a:ahLst/>
              <a:cxnLst/>
              <a:rect l="l" t="t" r="r" b="b"/>
              <a:pathLst>
                <a:path w="10" h="187" extrusionOk="0">
                  <a:moveTo>
                    <a:pt x="2" y="0"/>
                  </a:moveTo>
                  <a:cubicBezTo>
                    <a:pt x="1" y="20"/>
                    <a:pt x="0" y="40"/>
                    <a:pt x="0" y="59"/>
                  </a:cubicBezTo>
                  <a:lnTo>
                    <a:pt x="0" y="59"/>
                  </a:lnTo>
                  <a:cubicBezTo>
                    <a:pt x="0" y="40"/>
                    <a:pt x="1" y="20"/>
                    <a:pt x="2" y="0"/>
                  </a:cubicBezTo>
                  <a:close/>
                  <a:moveTo>
                    <a:pt x="0" y="59"/>
                  </a:moveTo>
                  <a:lnTo>
                    <a:pt x="0" y="59"/>
                  </a:lnTo>
                  <a:cubicBezTo>
                    <a:pt x="0" y="90"/>
                    <a:pt x="2" y="122"/>
                    <a:pt x="6" y="155"/>
                  </a:cubicBezTo>
                  <a:cubicBezTo>
                    <a:pt x="6" y="155"/>
                    <a:pt x="6" y="155"/>
                    <a:pt x="6" y="155"/>
                  </a:cubicBezTo>
                  <a:lnTo>
                    <a:pt x="6" y="155"/>
                  </a:lnTo>
                  <a:cubicBezTo>
                    <a:pt x="6" y="154"/>
                    <a:pt x="6" y="153"/>
                    <a:pt x="6" y="151"/>
                  </a:cubicBezTo>
                  <a:cubicBezTo>
                    <a:pt x="2" y="121"/>
                    <a:pt x="0" y="90"/>
                    <a:pt x="0" y="59"/>
                  </a:cubicBezTo>
                  <a:close/>
                  <a:moveTo>
                    <a:pt x="6" y="155"/>
                  </a:moveTo>
                  <a:cubicBezTo>
                    <a:pt x="7" y="170"/>
                    <a:pt x="10" y="180"/>
                    <a:pt x="10" y="186"/>
                  </a:cubicBezTo>
                  <a:cubicBezTo>
                    <a:pt x="10" y="179"/>
                    <a:pt x="10" y="169"/>
                    <a:pt x="6"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55"/>
            <p:cNvSpPr/>
            <p:nvPr/>
          </p:nvSpPr>
          <p:spPr>
            <a:xfrm>
              <a:off x="5861382" y="2529576"/>
              <a:ext cx="288" cy="26"/>
            </a:xfrm>
            <a:custGeom>
              <a:avLst/>
              <a:gdLst/>
              <a:ahLst/>
              <a:cxnLst/>
              <a:rect l="l" t="t" r="r" b="b"/>
              <a:pathLst>
                <a:path w="11" h="1" extrusionOk="0">
                  <a:moveTo>
                    <a:pt x="0" y="0"/>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55"/>
            <p:cNvSpPr/>
            <p:nvPr/>
          </p:nvSpPr>
          <p:spPr>
            <a:xfrm>
              <a:off x="5860466" y="2529576"/>
              <a:ext cx="392" cy="26"/>
            </a:xfrm>
            <a:custGeom>
              <a:avLst/>
              <a:gdLst/>
              <a:ahLst/>
              <a:cxnLst/>
              <a:rect l="l" t="t" r="r" b="b"/>
              <a:pathLst>
                <a:path w="15" h="1" extrusionOk="0">
                  <a:moveTo>
                    <a:pt x="0" y="0"/>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55"/>
            <p:cNvSpPr/>
            <p:nvPr/>
          </p:nvSpPr>
          <p:spPr>
            <a:xfrm>
              <a:off x="5859263" y="2529576"/>
              <a:ext cx="759" cy="288"/>
            </a:xfrm>
            <a:custGeom>
              <a:avLst/>
              <a:gdLst/>
              <a:ahLst/>
              <a:cxnLst/>
              <a:rect l="l" t="t" r="r" b="b"/>
              <a:pathLst>
                <a:path w="29" h="11" extrusionOk="0">
                  <a:moveTo>
                    <a:pt x="1" y="11"/>
                  </a:moveTo>
                  <a:cubicBezTo>
                    <a:pt x="11" y="4"/>
                    <a:pt x="18" y="4"/>
                    <a:pt x="29" y="0"/>
                  </a:cubicBezTo>
                  <a:cubicBezTo>
                    <a:pt x="18" y="4"/>
                    <a:pt x="11" y="4"/>
                    <a:pt x="1" y="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55"/>
            <p:cNvSpPr/>
            <p:nvPr/>
          </p:nvSpPr>
          <p:spPr>
            <a:xfrm>
              <a:off x="5801464" y="2379249"/>
              <a:ext cx="123683" cy="139258"/>
            </a:xfrm>
            <a:custGeom>
              <a:avLst/>
              <a:gdLst/>
              <a:ahLst/>
              <a:cxnLst/>
              <a:rect l="l" t="t" r="r" b="b"/>
              <a:pathLst>
                <a:path w="4727" h="5322" extrusionOk="0">
                  <a:moveTo>
                    <a:pt x="1488" y="1"/>
                  </a:moveTo>
                  <a:cubicBezTo>
                    <a:pt x="1534" y="74"/>
                    <a:pt x="1555" y="151"/>
                    <a:pt x="1516" y="221"/>
                  </a:cubicBezTo>
                  <a:cubicBezTo>
                    <a:pt x="1478" y="291"/>
                    <a:pt x="1516" y="372"/>
                    <a:pt x="1597" y="508"/>
                  </a:cubicBezTo>
                  <a:cubicBezTo>
                    <a:pt x="1618" y="547"/>
                    <a:pt x="1643" y="585"/>
                    <a:pt x="1664" y="627"/>
                  </a:cubicBezTo>
                  <a:cubicBezTo>
                    <a:pt x="1692" y="673"/>
                    <a:pt x="1699" y="729"/>
                    <a:pt x="1678" y="778"/>
                  </a:cubicBezTo>
                  <a:cubicBezTo>
                    <a:pt x="1646" y="841"/>
                    <a:pt x="1576" y="855"/>
                    <a:pt x="1513" y="865"/>
                  </a:cubicBezTo>
                  <a:cubicBezTo>
                    <a:pt x="1485" y="865"/>
                    <a:pt x="1460" y="872"/>
                    <a:pt x="1436" y="883"/>
                  </a:cubicBezTo>
                  <a:cubicBezTo>
                    <a:pt x="1432" y="921"/>
                    <a:pt x="1411" y="956"/>
                    <a:pt x="1376" y="977"/>
                  </a:cubicBezTo>
                  <a:cubicBezTo>
                    <a:pt x="1356" y="989"/>
                    <a:pt x="1329" y="995"/>
                    <a:pt x="1295" y="995"/>
                  </a:cubicBezTo>
                  <a:cubicBezTo>
                    <a:pt x="1212" y="995"/>
                    <a:pt x="1091" y="957"/>
                    <a:pt x="935" y="879"/>
                  </a:cubicBezTo>
                  <a:cubicBezTo>
                    <a:pt x="913" y="868"/>
                    <a:pt x="872" y="863"/>
                    <a:pt x="825" y="863"/>
                  </a:cubicBezTo>
                  <a:cubicBezTo>
                    <a:pt x="746" y="863"/>
                    <a:pt x="653" y="877"/>
                    <a:pt x="620" y="897"/>
                  </a:cubicBezTo>
                  <a:cubicBezTo>
                    <a:pt x="620" y="932"/>
                    <a:pt x="617" y="967"/>
                    <a:pt x="606" y="1002"/>
                  </a:cubicBezTo>
                  <a:cubicBezTo>
                    <a:pt x="610" y="1012"/>
                    <a:pt x="610" y="1019"/>
                    <a:pt x="613" y="1030"/>
                  </a:cubicBezTo>
                  <a:cubicBezTo>
                    <a:pt x="617" y="1040"/>
                    <a:pt x="620" y="1054"/>
                    <a:pt x="620" y="1065"/>
                  </a:cubicBezTo>
                  <a:cubicBezTo>
                    <a:pt x="624" y="1075"/>
                    <a:pt x="627" y="1089"/>
                    <a:pt x="627" y="1100"/>
                  </a:cubicBezTo>
                  <a:cubicBezTo>
                    <a:pt x="631" y="1114"/>
                    <a:pt x="634" y="1121"/>
                    <a:pt x="634" y="1131"/>
                  </a:cubicBezTo>
                  <a:cubicBezTo>
                    <a:pt x="638" y="1138"/>
                    <a:pt x="638" y="1152"/>
                    <a:pt x="641" y="1166"/>
                  </a:cubicBezTo>
                  <a:cubicBezTo>
                    <a:pt x="641" y="1177"/>
                    <a:pt x="641" y="1184"/>
                    <a:pt x="641" y="1191"/>
                  </a:cubicBezTo>
                  <a:cubicBezTo>
                    <a:pt x="645" y="1198"/>
                    <a:pt x="641" y="1212"/>
                    <a:pt x="641" y="1222"/>
                  </a:cubicBezTo>
                  <a:lnTo>
                    <a:pt x="641" y="1243"/>
                  </a:lnTo>
                  <a:lnTo>
                    <a:pt x="641" y="1275"/>
                  </a:lnTo>
                  <a:lnTo>
                    <a:pt x="641" y="1292"/>
                  </a:lnTo>
                  <a:cubicBezTo>
                    <a:pt x="641" y="1299"/>
                    <a:pt x="641" y="1313"/>
                    <a:pt x="638" y="1320"/>
                  </a:cubicBezTo>
                  <a:cubicBezTo>
                    <a:pt x="638" y="1331"/>
                    <a:pt x="638" y="1331"/>
                    <a:pt x="634" y="1338"/>
                  </a:cubicBezTo>
                  <a:cubicBezTo>
                    <a:pt x="634" y="1345"/>
                    <a:pt x="631" y="1355"/>
                    <a:pt x="627" y="1362"/>
                  </a:cubicBezTo>
                  <a:cubicBezTo>
                    <a:pt x="627" y="1366"/>
                    <a:pt x="624" y="1369"/>
                    <a:pt x="624" y="1373"/>
                  </a:cubicBezTo>
                  <a:cubicBezTo>
                    <a:pt x="620" y="1387"/>
                    <a:pt x="613" y="1397"/>
                    <a:pt x="606" y="1408"/>
                  </a:cubicBezTo>
                  <a:cubicBezTo>
                    <a:pt x="550" y="1488"/>
                    <a:pt x="477" y="1558"/>
                    <a:pt x="389" y="1607"/>
                  </a:cubicBezTo>
                  <a:lnTo>
                    <a:pt x="365" y="1625"/>
                  </a:lnTo>
                  <a:lnTo>
                    <a:pt x="361" y="1625"/>
                  </a:lnTo>
                  <a:lnTo>
                    <a:pt x="372" y="1639"/>
                  </a:lnTo>
                  <a:cubicBezTo>
                    <a:pt x="456" y="1727"/>
                    <a:pt x="571" y="1849"/>
                    <a:pt x="512" y="1954"/>
                  </a:cubicBezTo>
                  <a:cubicBezTo>
                    <a:pt x="491" y="1986"/>
                    <a:pt x="463" y="2014"/>
                    <a:pt x="431" y="2031"/>
                  </a:cubicBezTo>
                  <a:cubicBezTo>
                    <a:pt x="410" y="2042"/>
                    <a:pt x="407" y="2045"/>
                    <a:pt x="407" y="2098"/>
                  </a:cubicBezTo>
                  <a:cubicBezTo>
                    <a:pt x="407" y="2231"/>
                    <a:pt x="291" y="2301"/>
                    <a:pt x="67" y="2308"/>
                  </a:cubicBezTo>
                  <a:lnTo>
                    <a:pt x="71" y="2329"/>
                  </a:lnTo>
                  <a:cubicBezTo>
                    <a:pt x="88" y="2395"/>
                    <a:pt x="85" y="2465"/>
                    <a:pt x="60" y="2528"/>
                  </a:cubicBezTo>
                  <a:cubicBezTo>
                    <a:pt x="57" y="2539"/>
                    <a:pt x="53" y="2553"/>
                    <a:pt x="50" y="2563"/>
                  </a:cubicBezTo>
                  <a:cubicBezTo>
                    <a:pt x="29" y="2647"/>
                    <a:pt x="18" y="2735"/>
                    <a:pt x="15" y="2822"/>
                  </a:cubicBezTo>
                  <a:cubicBezTo>
                    <a:pt x="15" y="2850"/>
                    <a:pt x="8" y="2896"/>
                    <a:pt x="4" y="2927"/>
                  </a:cubicBezTo>
                  <a:cubicBezTo>
                    <a:pt x="1" y="2955"/>
                    <a:pt x="46" y="3022"/>
                    <a:pt x="71" y="3064"/>
                  </a:cubicBezTo>
                  <a:cubicBezTo>
                    <a:pt x="120" y="3137"/>
                    <a:pt x="162" y="3204"/>
                    <a:pt x="148" y="3270"/>
                  </a:cubicBezTo>
                  <a:cubicBezTo>
                    <a:pt x="134" y="3319"/>
                    <a:pt x="106" y="3365"/>
                    <a:pt x="71" y="3400"/>
                  </a:cubicBezTo>
                  <a:lnTo>
                    <a:pt x="50" y="3421"/>
                  </a:lnTo>
                  <a:lnTo>
                    <a:pt x="46" y="3428"/>
                  </a:lnTo>
                  <a:cubicBezTo>
                    <a:pt x="43" y="3431"/>
                    <a:pt x="39" y="3438"/>
                    <a:pt x="36" y="3442"/>
                  </a:cubicBezTo>
                  <a:lnTo>
                    <a:pt x="43" y="3456"/>
                  </a:lnTo>
                  <a:lnTo>
                    <a:pt x="53" y="3473"/>
                  </a:lnTo>
                  <a:lnTo>
                    <a:pt x="71" y="3494"/>
                  </a:lnTo>
                  <a:lnTo>
                    <a:pt x="74" y="3501"/>
                  </a:lnTo>
                  <a:lnTo>
                    <a:pt x="78" y="3508"/>
                  </a:lnTo>
                  <a:lnTo>
                    <a:pt x="85" y="3515"/>
                  </a:lnTo>
                  <a:lnTo>
                    <a:pt x="88" y="3526"/>
                  </a:lnTo>
                  <a:lnTo>
                    <a:pt x="95" y="3533"/>
                  </a:lnTo>
                  <a:lnTo>
                    <a:pt x="102" y="3543"/>
                  </a:lnTo>
                  <a:lnTo>
                    <a:pt x="106" y="3554"/>
                  </a:lnTo>
                  <a:lnTo>
                    <a:pt x="113" y="3561"/>
                  </a:lnTo>
                  <a:lnTo>
                    <a:pt x="120" y="3575"/>
                  </a:lnTo>
                  <a:lnTo>
                    <a:pt x="123" y="3585"/>
                  </a:lnTo>
                  <a:lnTo>
                    <a:pt x="130" y="3596"/>
                  </a:lnTo>
                  <a:lnTo>
                    <a:pt x="134" y="3606"/>
                  </a:lnTo>
                  <a:lnTo>
                    <a:pt x="141" y="3620"/>
                  </a:lnTo>
                  <a:lnTo>
                    <a:pt x="144" y="3631"/>
                  </a:lnTo>
                  <a:lnTo>
                    <a:pt x="151" y="3645"/>
                  </a:lnTo>
                  <a:lnTo>
                    <a:pt x="158" y="3659"/>
                  </a:lnTo>
                  <a:lnTo>
                    <a:pt x="162" y="3673"/>
                  </a:lnTo>
                  <a:lnTo>
                    <a:pt x="165" y="3687"/>
                  </a:lnTo>
                  <a:lnTo>
                    <a:pt x="172" y="3704"/>
                  </a:lnTo>
                  <a:lnTo>
                    <a:pt x="176" y="3718"/>
                  </a:lnTo>
                  <a:lnTo>
                    <a:pt x="183" y="3739"/>
                  </a:lnTo>
                  <a:lnTo>
                    <a:pt x="186" y="3753"/>
                  </a:lnTo>
                  <a:cubicBezTo>
                    <a:pt x="186" y="3761"/>
                    <a:pt x="190" y="3768"/>
                    <a:pt x="190" y="3775"/>
                  </a:cubicBezTo>
                  <a:lnTo>
                    <a:pt x="193" y="3789"/>
                  </a:lnTo>
                  <a:cubicBezTo>
                    <a:pt x="193" y="3796"/>
                    <a:pt x="197" y="3806"/>
                    <a:pt x="197" y="3813"/>
                  </a:cubicBezTo>
                  <a:lnTo>
                    <a:pt x="200" y="3827"/>
                  </a:lnTo>
                  <a:cubicBezTo>
                    <a:pt x="200" y="3838"/>
                    <a:pt x="204" y="3848"/>
                    <a:pt x="204" y="3859"/>
                  </a:cubicBezTo>
                  <a:lnTo>
                    <a:pt x="204" y="3869"/>
                  </a:lnTo>
                  <a:lnTo>
                    <a:pt x="228" y="3880"/>
                  </a:lnTo>
                  <a:lnTo>
                    <a:pt x="235" y="3883"/>
                  </a:lnTo>
                  <a:cubicBezTo>
                    <a:pt x="267" y="3894"/>
                    <a:pt x="295" y="3915"/>
                    <a:pt x="319" y="3943"/>
                  </a:cubicBezTo>
                  <a:cubicBezTo>
                    <a:pt x="375" y="4020"/>
                    <a:pt x="463" y="4069"/>
                    <a:pt x="557" y="4083"/>
                  </a:cubicBezTo>
                  <a:cubicBezTo>
                    <a:pt x="578" y="4086"/>
                    <a:pt x="596" y="4086"/>
                    <a:pt x="617" y="4086"/>
                  </a:cubicBezTo>
                  <a:cubicBezTo>
                    <a:pt x="697" y="4086"/>
                    <a:pt x="778" y="4114"/>
                    <a:pt x="844" y="4160"/>
                  </a:cubicBezTo>
                  <a:cubicBezTo>
                    <a:pt x="862" y="4170"/>
                    <a:pt x="879" y="4181"/>
                    <a:pt x="897" y="4184"/>
                  </a:cubicBezTo>
                  <a:cubicBezTo>
                    <a:pt x="905" y="4183"/>
                    <a:pt x="915" y="4182"/>
                    <a:pt x="925" y="4182"/>
                  </a:cubicBezTo>
                  <a:cubicBezTo>
                    <a:pt x="993" y="4182"/>
                    <a:pt x="1098" y="4213"/>
                    <a:pt x="1131" y="4286"/>
                  </a:cubicBezTo>
                  <a:cubicBezTo>
                    <a:pt x="1149" y="4324"/>
                    <a:pt x="1163" y="4398"/>
                    <a:pt x="1058" y="4482"/>
                  </a:cubicBezTo>
                  <a:cubicBezTo>
                    <a:pt x="932" y="4590"/>
                    <a:pt x="904" y="4713"/>
                    <a:pt x="872" y="4856"/>
                  </a:cubicBezTo>
                  <a:lnTo>
                    <a:pt x="862" y="4895"/>
                  </a:lnTo>
                  <a:cubicBezTo>
                    <a:pt x="851" y="4947"/>
                    <a:pt x="844" y="4996"/>
                    <a:pt x="841" y="5049"/>
                  </a:cubicBezTo>
                  <a:cubicBezTo>
                    <a:pt x="841" y="5084"/>
                    <a:pt x="837" y="5119"/>
                    <a:pt x="830" y="5154"/>
                  </a:cubicBezTo>
                  <a:lnTo>
                    <a:pt x="1184" y="5154"/>
                  </a:lnTo>
                  <a:cubicBezTo>
                    <a:pt x="1265" y="5113"/>
                    <a:pt x="1333" y="5096"/>
                    <a:pt x="1402" y="5096"/>
                  </a:cubicBezTo>
                  <a:cubicBezTo>
                    <a:pt x="1464" y="5096"/>
                    <a:pt x="1528" y="5110"/>
                    <a:pt x="1604" y="5133"/>
                  </a:cubicBezTo>
                  <a:cubicBezTo>
                    <a:pt x="1618" y="5136"/>
                    <a:pt x="1636" y="5143"/>
                    <a:pt x="1653" y="5150"/>
                  </a:cubicBezTo>
                  <a:lnTo>
                    <a:pt x="1664" y="5154"/>
                  </a:lnTo>
                  <a:lnTo>
                    <a:pt x="1716" y="5175"/>
                  </a:lnTo>
                  <a:lnTo>
                    <a:pt x="1730" y="5178"/>
                  </a:lnTo>
                  <a:lnTo>
                    <a:pt x="1793" y="5206"/>
                  </a:lnTo>
                  <a:lnTo>
                    <a:pt x="1800" y="5210"/>
                  </a:lnTo>
                  <a:lnTo>
                    <a:pt x="1870" y="5245"/>
                  </a:lnTo>
                  <a:cubicBezTo>
                    <a:pt x="1888" y="5227"/>
                    <a:pt x="1909" y="5213"/>
                    <a:pt x="1933" y="5210"/>
                  </a:cubicBezTo>
                  <a:cubicBezTo>
                    <a:pt x="1940" y="5206"/>
                    <a:pt x="1947" y="5206"/>
                    <a:pt x="1951" y="5206"/>
                  </a:cubicBezTo>
                  <a:lnTo>
                    <a:pt x="1996" y="5206"/>
                  </a:lnTo>
                  <a:lnTo>
                    <a:pt x="2014" y="5210"/>
                  </a:lnTo>
                  <a:lnTo>
                    <a:pt x="2021" y="5210"/>
                  </a:lnTo>
                  <a:lnTo>
                    <a:pt x="2035" y="5217"/>
                  </a:lnTo>
                  <a:lnTo>
                    <a:pt x="2045" y="5220"/>
                  </a:lnTo>
                  <a:lnTo>
                    <a:pt x="2059" y="5227"/>
                  </a:lnTo>
                  <a:lnTo>
                    <a:pt x="2066" y="5231"/>
                  </a:lnTo>
                  <a:lnTo>
                    <a:pt x="2080" y="5238"/>
                  </a:lnTo>
                  <a:lnTo>
                    <a:pt x="2087" y="5245"/>
                  </a:lnTo>
                  <a:lnTo>
                    <a:pt x="2101" y="5252"/>
                  </a:lnTo>
                  <a:lnTo>
                    <a:pt x="2112" y="5259"/>
                  </a:lnTo>
                  <a:lnTo>
                    <a:pt x="2140" y="5280"/>
                  </a:lnTo>
                  <a:cubicBezTo>
                    <a:pt x="2164" y="5297"/>
                    <a:pt x="2189" y="5311"/>
                    <a:pt x="2217" y="5322"/>
                  </a:cubicBezTo>
                  <a:lnTo>
                    <a:pt x="2220" y="5318"/>
                  </a:lnTo>
                  <a:cubicBezTo>
                    <a:pt x="2273" y="5230"/>
                    <a:pt x="2363" y="5198"/>
                    <a:pt x="2451" y="5198"/>
                  </a:cubicBezTo>
                  <a:cubicBezTo>
                    <a:pt x="2520" y="5198"/>
                    <a:pt x="2588" y="5217"/>
                    <a:pt x="2637" y="5245"/>
                  </a:cubicBezTo>
                  <a:cubicBezTo>
                    <a:pt x="2649" y="5253"/>
                    <a:pt x="2698" y="5279"/>
                    <a:pt x="2755" y="5279"/>
                  </a:cubicBezTo>
                  <a:cubicBezTo>
                    <a:pt x="2793" y="5279"/>
                    <a:pt x="2835" y="5267"/>
                    <a:pt x="2871" y="5231"/>
                  </a:cubicBezTo>
                  <a:cubicBezTo>
                    <a:pt x="2959" y="5145"/>
                    <a:pt x="3217" y="5092"/>
                    <a:pt x="3382" y="5092"/>
                  </a:cubicBezTo>
                  <a:cubicBezTo>
                    <a:pt x="3433" y="5092"/>
                    <a:pt x="3476" y="5098"/>
                    <a:pt x="3501" y="5108"/>
                  </a:cubicBezTo>
                  <a:cubicBezTo>
                    <a:pt x="3576" y="5142"/>
                    <a:pt x="3611" y="5151"/>
                    <a:pt x="3629" y="5151"/>
                  </a:cubicBezTo>
                  <a:cubicBezTo>
                    <a:pt x="3637" y="5151"/>
                    <a:pt x="3642" y="5149"/>
                    <a:pt x="3645" y="5147"/>
                  </a:cubicBezTo>
                  <a:cubicBezTo>
                    <a:pt x="3645" y="5147"/>
                    <a:pt x="3659" y="5122"/>
                    <a:pt x="3631" y="5031"/>
                  </a:cubicBezTo>
                  <a:cubicBezTo>
                    <a:pt x="3561" y="4786"/>
                    <a:pt x="3708" y="4720"/>
                    <a:pt x="3789" y="4685"/>
                  </a:cubicBezTo>
                  <a:cubicBezTo>
                    <a:pt x="3813" y="4678"/>
                    <a:pt x="3848" y="4660"/>
                    <a:pt x="3852" y="4653"/>
                  </a:cubicBezTo>
                  <a:cubicBezTo>
                    <a:pt x="3855" y="4639"/>
                    <a:pt x="3859" y="4629"/>
                    <a:pt x="3866" y="4618"/>
                  </a:cubicBezTo>
                  <a:cubicBezTo>
                    <a:pt x="3904" y="4559"/>
                    <a:pt x="3981" y="4524"/>
                    <a:pt x="4058" y="4485"/>
                  </a:cubicBezTo>
                  <a:cubicBezTo>
                    <a:pt x="4086" y="4475"/>
                    <a:pt x="4114" y="4461"/>
                    <a:pt x="4146" y="4443"/>
                  </a:cubicBezTo>
                  <a:lnTo>
                    <a:pt x="4132" y="4429"/>
                  </a:lnTo>
                  <a:cubicBezTo>
                    <a:pt x="4062" y="4373"/>
                    <a:pt x="3992" y="4317"/>
                    <a:pt x="3915" y="4268"/>
                  </a:cubicBezTo>
                  <a:lnTo>
                    <a:pt x="3883" y="4247"/>
                  </a:lnTo>
                  <a:lnTo>
                    <a:pt x="3880" y="4247"/>
                  </a:lnTo>
                  <a:lnTo>
                    <a:pt x="3852" y="4226"/>
                  </a:lnTo>
                  <a:lnTo>
                    <a:pt x="3845" y="4219"/>
                  </a:lnTo>
                  <a:lnTo>
                    <a:pt x="3820" y="4205"/>
                  </a:lnTo>
                  <a:lnTo>
                    <a:pt x="3764" y="4167"/>
                  </a:lnTo>
                  <a:lnTo>
                    <a:pt x="3743" y="4153"/>
                  </a:lnTo>
                  <a:lnTo>
                    <a:pt x="3740" y="4149"/>
                  </a:lnTo>
                  <a:lnTo>
                    <a:pt x="3715" y="4135"/>
                  </a:lnTo>
                  <a:cubicBezTo>
                    <a:pt x="3673" y="4107"/>
                    <a:pt x="3638" y="4083"/>
                    <a:pt x="3613" y="4065"/>
                  </a:cubicBezTo>
                  <a:cubicBezTo>
                    <a:pt x="3515" y="3999"/>
                    <a:pt x="3484" y="3859"/>
                    <a:pt x="3456" y="3736"/>
                  </a:cubicBezTo>
                  <a:cubicBezTo>
                    <a:pt x="3445" y="3683"/>
                    <a:pt x="3431" y="3631"/>
                    <a:pt x="3410" y="3582"/>
                  </a:cubicBezTo>
                  <a:cubicBezTo>
                    <a:pt x="3400" y="3564"/>
                    <a:pt x="3389" y="3543"/>
                    <a:pt x="3375" y="3522"/>
                  </a:cubicBezTo>
                  <a:cubicBezTo>
                    <a:pt x="3323" y="3442"/>
                    <a:pt x="3270" y="3358"/>
                    <a:pt x="3302" y="3281"/>
                  </a:cubicBezTo>
                  <a:cubicBezTo>
                    <a:pt x="3323" y="3235"/>
                    <a:pt x="3368" y="3200"/>
                    <a:pt x="3417" y="3193"/>
                  </a:cubicBezTo>
                  <a:lnTo>
                    <a:pt x="3438" y="3190"/>
                  </a:lnTo>
                  <a:cubicBezTo>
                    <a:pt x="3589" y="3155"/>
                    <a:pt x="3845" y="3095"/>
                    <a:pt x="3960" y="2990"/>
                  </a:cubicBezTo>
                  <a:cubicBezTo>
                    <a:pt x="4044" y="2913"/>
                    <a:pt x="4163" y="2875"/>
                    <a:pt x="4261" y="2847"/>
                  </a:cubicBezTo>
                  <a:cubicBezTo>
                    <a:pt x="4310" y="2833"/>
                    <a:pt x="4359" y="2815"/>
                    <a:pt x="4405" y="2787"/>
                  </a:cubicBezTo>
                  <a:cubicBezTo>
                    <a:pt x="4436" y="2754"/>
                    <a:pt x="4475" y="2744"/>
                    <a:pt x="4514" y="2744"/>
                  </a:cubicBezTo>
                  <a:cubicBezTo>
                    <a:pt x="4553" y="2744"/>
                    <a:pt x="4592" y="2754"/>
                    <a:pt x="4625" y="2763"/>
                  </a:cubicBezTo>
                  <a:lnTo>
                    <a:pt x="4660" y="2773"/>
                  </a:lnTo>
                  <a:lnTo>
                    <a:pt x="4664" y="2773"/>
                  </a:lnTo>
                  <a:lnTo>
                    <a:pt x="4678" y="2777"/>
                  </a:lnTo>
                  <a:lnTo>
                    <a:pt x="4692" y="2777"/>
                  </a:lnTo>
                  <a:cubicBezTo>
                    <a:pt x="4699" y="2763"/>
                    <a:pt x="4702" y="2749"/>
                    <a:pt x="4709" y="2738"/>
                  </a:cubicBezTo>
                  <a:cubicBezTo>
                    <a:pt x="4720" y="2710"/>
                    <a:pt x="4727" y="2682"/>
                    <a:pt x="4727" y="2654"/>
                  </a:cubicBezTo>
                  <a:lnTo>
                    <a:pt x="4727" y="2640"/>
                  </a:lnTo>
                  <a:lnTo>
                    <a:pt x="4727" y="2630"/>
                  </a:lnTo>
                  <a:cubicBezTo>
                    <a:pt x="4727" y="2623"/>
                    <a:pt x="4727" y="2619"/>
                    <a:pt x="4727" y="2612"/>
                  </a:cubicBezTo>
                  <a:lnTo>
                    <a:pt x="4727" y="2605"/>
                  </a:lnTo>
                  <a:cubicBezTo>
                    <a:pt x="4727" y="2598"/>
                    <a:pt x="4723" y="2591"/>
                    <a:pt x="4720" y="2588"/>
                  </a:cubicBezTo>
                  <a:lnTo>
                    <a:pt x="4720" y="2581"/>
                  </a:lnTo>
                  <a:cubicBezTo>
                    <a:pt x="4716" y="2574"/>
                    <a:pt x="4713" y="2567"/>
                    <a:pt x="4709" y="2560"/>
                  </a:cubicBezTo>
                  <a:cubicBezTo>
                    <a:pt x="4622" y="2458"/>
                    <a:pt x="4573" y="2297"/>
                    <a:pt x="4559" y="2084"/>
                  </a:cubicBezTo>
                  <a:cubicBezTo>
                    <a:pt x="4559" y="2024"/>
                    <a:pt x="4545" y="1965"/>
                    <a:pt x="4517" y="1909"/>
                  </a:cubicBezTo>
                  <a:cubicBezTo>
                    <a:pt x="4496" y="1874"/>
                    <a:pt x="4485" y="1832"/>
                    <a:pt x="4485" y="1793"/>
                  </a:cubicBezTo>
                  <a:cubicBezTo>
                    <a:pt x="4485" y="1713"/>
                    <a:pt x="4457" y="1618"/>
                    <a:pt x="4398" y="1579"/>
                  </a:cubicBezTo>
                  <a:cubicBezTo>
                    <a:pt x="4342" y="1558"/>
                    <a:pt x="4303" y="1516"/>
                    <a:pt x="4282" y="1460"/>
                  </a:cubicBezTo>
                  <a:cubicBezTo>
                    <a:pt x="4272" y="1408"/>
                    <a:pt x="4286" y="1348"/>
                    <a:pt x="4338" y="1271"/>
                  </a:cubicBezTo>
                  <a:cubicBezTo>
                    <a:pt x="4408" y="1163"/>
                    <a:pt x="4377" y="848"/>
                    <a:pt x="4342" y="760"/>
                  </a:cubicBezTo>
                  <a:cubicBezTo>
                    <a:pt x="4338" y="750"/>
                    <a:pt x="4338" y="739"/>
                    <a:pt x="4335" y="729"/>
                  </a:cubicBezTo>
                  <a:lnTo>
                    <a:pt x="4335" y="722"/>
                  </a:lnTo>
                  <a:lnTo>
                    <a:pt x="4335" y="701"/>
                  </a:lnTo>
                  <a:cubicBezTo>
                    <a:pt x="4314" y="680"/>
                    <a:pt x="4296" y="648"/>
                    <a:pt x="4293" y="617"/>
                  </a:cubicBezTo>
                  <a:cubicBezTo>
                    <a:pt x="4279" y="547"/>
                    <a:pt x="4251" y="491"/>
                    <a:pt x="4034" y="491"/>
                  </a:cubicBezTo>
                  <a:cubicBezTo>
                    <a:pt x="4009" y="491"/>
                    <a:pt x="3936" y="491"/>
                    <a:pt x="3908" y="435"/>
                  </a:cubicBezTo>
                  <a:cubicBezTo>
                    <a:pt x="3880" y="379"/>
                    <a:pt x="3922" y="316"/>
                    <a:pt x="3967" y="256"/>
                  </a:cubicBezTo>
                  <a:cubicBezTo>
                    <a:pt x="3992" y="225"/>
                    <a:pt x="4013" y="190"/>
                    <a:pt x="4027" y="155"/>
                  </a:cubicBezTo>
                  <a:lnTo>
                    <a:pt x="4027" y="155"/>
                  </a:lnTo>
                  <a:cubicBezTo>
                    <a:pt x="3992" y="169"/>
                    <a:pt x="3960" y="190"/>
                    <a:pt x="3929" y="211"/>
                  </a:cubicBezTo>
                  <a:cubicBezTo>
                    <a:pt x="3848" y="258"/>
                    <a:pt x="3755" y="315"/>
                    <a:pt x="3658" y="315"/>
                  </a:cubicBezTo>
                  <a:cubicBezTo>
                    <a:pt x="3632" y="315"/>
                    <a:pt x="3605" y="311"/>
                    <a:pt x="3578" y="302"/>
                  </a:cubicBezTo>
                  <a:cubicBezTo>
                    <a:pt x="3567" y="298"/>
                    <a:pt x="3555" y="297"/>
                    <a:pt x="3542" y="297"/>
                  </a:cubicBezTo>
                  <a:cubicBezTo>
                    <a:pt x="3429" y="297"/>
                    <a:pt x="3278" y="429"/>
                    <a:pt x="3155" y="536"/>
                  </a:cubicBezTo>
                  <a:cubicBezTo>
                    <a:pt x="3109" y="578"/>
                    <a:pt x="3064" y="617"/>
                    <a:pt x="3022" y="648"/>
                  </a:cubicBezTo>
                  <a:cubicBezTo>
                    <a:pt x="2971" y="690"/>
                    <a:pt x="2911" y="710"/>
                    <a:pt x="2850" y="710"/>
                  </a:cubicBezTo>
                  <a:cubicBezTo>
                    <a:pt x="2784" y="710"/>
                    <a:pt x="2718" y="687"/>
                    <a:pt x="2665" y="641"/>
                  </a:cubicBezTo>
                  <a:cubicBezTo>
                    <a:pt x="2584" y="564"/>
                    <a:pt x="2577" y="449"/>
                    <a:pt x="2647" y="351"/>
                  </a:cubicBezTo>
                  <a:cubicBezTo>
                    <a:pt x="2654" y="333"/>
                    <a:pt x="2665" y="319"/>
                    <a:pt x="2672" y="305"/>
                  </a:cubicBezTo>
                  <a:lnTo>
                    <a:pt x="2672" y="305"/>
                  </a:lnTo>
                  <a:cubicBezTo>
                    <a:pt x="2623" y="316"/>
                    <a:pt x="2577" y="330"/>
                    <a:pt x="2528" y="351"/>
                  </a:cubicBezTo>
                  <a:cubicBezTo>
                    <a:pt x="2476" y="369"/>
                    <a:pt x="2421" y="378"/>
                    <a:pt x="2367" y="378"/>
                  </a:cubicBezTo>
                  <a:cubicBezTo>
                    <a:pt x="2277" y="378"/>
                    <a:pt x="2189" y="352"/>
                    <a:pt x="2126" y="302"/>
                  </a:cubicBezTo>
                  <a:cubicBezTo>
                    <a:pt x="2059" y="253"/>
                    <a:pt x="2024" y="169"/>
                    <a:pt x="2038" y="85"/>
                  </a:cubicBezTo>
                  <a:cubicBezTo>
                    <a:pt x="2042" y="67"/>
                    <a:pt x="2038" y="53"/>
                    <a:pt x="2035" y="39"/>
                  </a:cubicBezTo>
                  <a:cubicBezTo>
                    <a:pt x="2002" y="42"/>
                    <a:pt x="1972" y="44"/>
                    <a:pt x="1942" y="44"/>
                  </a:cubicBezTo>
                  <a:cubicBezTo>
                    <a:pt x="1930" y="44"/>
                    <a:pt x="1917" y="44"/>
                    <a:pt x="1905" y="43"/>
                  </a:cubicBezTo>
                  <a:lnTo>
                    <a:pt x="1860" y="43"/>
                  </a:lnTo>
                  <a:lnTo>
                    <a:pt x="1849" y="39"/>
                  </a:lnTo>
                  <a:lnTo>
                    <a:pt x="1825" y="32"/>
                  </a:lnTo>
                  <a:lnTo>
                    <a:pt x="1821" y="32"/>
                  </a:lnTo>
                  <a:lnTo>
                    <a:pt x="1793" y="25"/>
                  </a:lnTo>
                  <a:lnTo>
                    <a:pt x="1790" y="25"/>
                  </a:lnTo>
                  <a:lnTo>
                    <a:pt x="1758" y="22"/>
                  </a:lnTo>
                  <a:lnTo>
                    <a:pt x="1755" y="22"/>
                  </a:lnTo>
                  <a:lnTo>
                    <a:pt x="1716" y="15"/>
                  </a:lnTo>
                  <a:lnTo>
                    <a:pt x="1709" y="15"/>
                  </a:lnTo>
                  <a:lnTo>
                    <a:pt x="1667" y="11"/>
                  </a:lnTo>
                  <a:lnTo>
                    <a:pt x="1618" y="8"/>
                  </a:lnTo>
                  <a:lnTo>
                    <a:pt x="1611" y="8"/>
                  </a:lnTo>
                  <a:lnTo>
                    <a:pt x="1562" y="4"/>
                  </a:lnTo>
                  <a:lnTo>
                    <a:pt x="1551" y="4"/>
                  </a:lnTo>
                  <a:lnTo>
                    <a:pt x="14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55"/>
            <p:cNvSpPr/>
            <p:nvPr/>
          </p:nvSpPr>
          <p:spPr>
            <a:xfrm>
              <a:off x="5924676" y="2448407"/>
              <a:ext cx="576" cy="2146"/>
            </a:xfrm>
            <a:custGeom>
              <a:avLst/>
              <a:gdLst/>
              <a:ahLst/>
              <a:cxnLst/>
              <a:rect l="l" t="t" r="r" b="b"/>
              <a:pathLst>
                <a:path w="22" h="82" extrusionOk="0">
                  <a:moveTo>
                    <a:pt x="21" y="1"/>
                  </a:moveTo>
                  <a:cubicBezTo>
                    <a:pt x="19" y="16"/>
                    <a:pt x="16" y="30"/>
                    <a:pt x="13" y="45"/>
                  </a:cubicBezTo>
                  <a:lnTo>
                    <a:pt x="13" y="45"/>
                  </a:lnTo>
                  <a:cubicBezTo>
                    <a:pt x="16" y="31"/>
                    <a:pt x="19" y="16"/>
                    <a:pt x="21" y="1"/>
                  </a:cubicBezTo>
                  <a:close/>
                  <a:moveTo>
                    <a:pt x="13" y="45"/>
                  </a:moveTo>
                  <a:lnTo>
                    <a:pt x="13" y="45"/>
                  </a:lnTo>
                  <a:cubicBezTo>
                    <a:pt x="10" y="54"/>
                    <a:pt x="8" y="62"/>
                    <a:pt x="5" y="70"/>
                  </a:cubicBezTo>
                  <a:lnTo>
                    <a:pt x="5" y="70"/>
                  </a:lnTo>
                  <a:lnTo>
                    <a:pt x="7" y="64"/>
                  </a:lnTo>
                  <a:cubicBezTo>
                    <a:pt x="9" y="58"/>
                    <a:pt x="11" y="51"/>
                    <a:pt x="13" y="45"/>
                  </a:cubicBezTo>
                  <a:close/>
                  <a:moveTo>
                    <a:pt x="5" y="70"/>
                  </a:moveTo>
                  <a:lnTo>
                    <a:pt x="0" y="81"/>
                  </a:lnTo>
                  <a:cubicBezTo>
                    <a:pt x="2" y="78"/>
                    <a:pt x="3" y="74"/>
                    <a:pt x="5"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55"/>
            <p:cNvSpPr/>
            <p:nvPr/>
          </p:nvSpPr>
          <p:spPr>
            <a:xfrm>
              <a:off x="5924859" y="2446497"/>
              <a:ext cx="26" cy="105"/>
            </a:xfrm>
            <a:custGeom>
              <a:avLst/>
              <a:gdLst/>
              <a:ahLst/>
              <a:cxnLst/>
              <a:rect l="l" t="t" r="r" b="b"/>
              <a:pathLst>
                <a:path w="1" h="4" extrusionOk="0">
                  <a:moveTo>
                    <a:pt x="0" y="0"/>
                  </a:move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55"/>
            <p:cNvSpPr/>
            <p:nvPr/>
          </p:nvSpPr>
          <p:spPr>
            <a:xfrm>
              <a:off x="5925120" y="2447779"/>
              <a:ext cx="131" cy="288"/>
            </a:xfrm>
            <a:custGeom>
              <a:avLst/>
              <a:gdLst/>
              <a:ahLst/>
              <a:cxnLst/>
              <a:rect l="l" t="t" r="r" b="b"/>
              <a:pathLst>
                <a:path w="5" h="11" extrusionOk="0">
                  <a:moveTo>
                    <a:pt x="1" y="0"/>
                  </a:moveTo>
                  <a:lnTo>
                    <a:pt x="1" y="11"/>
                  </a:lnTo>
                  <a:cubicBezTo>
                    <a:pt x="4" y="7"/>
                    <a:pt x="1" y="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55"/>
            <p:cNvSpPr/>
            <p:nvPr/>
          </p:nvSpPr>
          <p:spPr>
            <a:xfrm>
              <a:off x="5914864" y="2397199"/>
              <a:ext cx="26" cy="576"/>
            </a:xfrm>
            <a:custGeom>
              <a:avLst/>
              <a:gdLst/>
              <a:ahLst/>
              <a:cxnLst/>
              <a:rect l="l" t="t" r="r" b="b"/>
              <a:pathLst>
                <a:path w="1" h="22" extrusionOk="0">
                  <a:moveTo>
                    <a:pt x="1" y="22"/>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55"/>
            <p:cNvSpPr/>
            <p:nvPr/>
          </p:nvSpPr>
          <p:spPr>
            <a:xfrm>
              <a:off x="5925120" y="2447125"/>
              <a:ext cx="26" cy="209"/>
            </a:xfrm>
            <a:custGeom>
              <a:avLst/>
              <a:gdLst/>
              <a:ahLst/>
              <a:cxnLst/>
              <a:rect l="l" t="t" r="r" b="b"/>
              <a:pathLst>
                <a:path w="1" h="8" extrusionOk="0">
                  <a:moveTo>
                    <a:pt x="1" y="1"/>
                  </a:moveTo>
                  <a:lnTo>
                    <a:pt x="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55"/>
            <p:cNvSpPr/>
            <p:nvPr/>
          </p:nvSpPr>
          <p:spPr>
            <a:xfrm>
              <a:off x="5914864" y="2397932"/>
              <a:ext cx="209" cy="863"/>
            </a:xfrm>
            <a:custGeom>
              <a:avLst/>
              <a:gdLst/>
              <a:ahLst/>
              <a:cxnLst/>
              <a:rect l="l" t="t" r="r" b="b"/>
              <a:pathLst>
                <a:path w="8" h="33" extrusionOk="0">
                  <a:moveTo>
                    <a:pt x="8" y="32"/>
                  </a:moveTo>
                  <a:cubicBezTo>
                    <a:pt x="4" y="22"/>
                    <a:pt x="1" y="11"/>
                    <a:pt x="1" y="1"/>
                  </a:cubicBezTo>
                  <a:cubicBezTo>
                    <a:pt x="1" y="11"/>
                    <a:pt x="4" y="22"/>
                    <a:pt x="8" y="3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55"/>
            <p:cNvSpPr/>
            <p:nvPr/>
          </p:nvSpPr>
          <p:spPr>
            <a:xfrm>
              <a:off x="5902775" y="2495324"/>
              <a:ext cx="7274" cy="4605"/>
            </a:xfrm>
            <a:custGeom>
              <a:avLst/>
              <a:gdLst/>
              <a:ahLst/>
              <a:cxnLst/>
              <a:rect l="l" t="t" r="r" b="b"/>
              <a:pathLst>
                <a:path w="278" h="176" extrusionOk="0">
                  <a:moveTo>
                    <a:pt x="277" y="0"/>
                  </a:moveTo>
                  <a:cubicBezTo>
                    <a:pt x="249" y="14"/>
                    <a:pt x="218" y="28"/>
                    <a:pt x="190" y="42"/>
                  </a:cubicBezTo>
                  <a:cubicBezTo>
                    <a:pt x="113" y="77"/>
                    <a:pt x="36" y="116"/>
                    <a:pt x="1" y="175"/>
                  </a:cubicBezTo>
                  <a:cubicBezTo>
                    <a:pt x="39" y="116"/>
                    <a:pt x="116" y="77"/>
                    <a:pt x="193" y="42"/>
                  </a:cubicBezTo>
                  <a:cubicBezTo>
                    <a:pt x="221" y="28"/>
                    <a:pt x="249" y="14"/>
                    <a:pt x="2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55"/>
            <p:cNvSpPr/>
            <p:nvPr/>
          </p:nvSpPr>
          <p:spPr>
            <a:xfrm>
              <a:off x="5853219" y="2515106"/>
              <a:ext cx="392" cy="26"/>
            </a:xfrm>
            <a:custGeom>
              <a:avLst/>
              <a:gdLst/>
              <a:ahLst/>
              <a:cxnLst/>
              <a:rect l="l" t="t" r="r" b="b"/>
              <a:pathLst>
                <a:path w="15" h="1" extrusionOk="0">
                  <a:moveTo>
                    <a:pt x="1" y="0"/>
                  </a:moveTo>
                  <a:lnTo>
                    <a:pt x="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55"/>
            <p:cNvSpPr/>
            <p:nvPr/>
          </p:nvSpPr>
          <p:spPr>
            <a:xfrm>
              <a:off x="5850576" y="2515289"/>
              <a:ext cx="1570" cy="942"/>
            </a:xfrm>
            <a:custGeom>
              <a:avLst/>
              <a:gdLst/>
              <a:ahLst/>
              <a:cxnLst/>
              <a:rect l="l" t="t" r="r" b="b"/>
              <a:pathLst>
                <a:path w="60" h="36" extrusionOk="0">
                  <a:moveTo>
                    <a:pt x="60" y="0"/>
                  </a:moveTo>
                  <a:cubicBezTo>
                    <a:pt x="39" y="4"/>
                    <a:pt x="14" y="14"/>
                    <a:pt x="0" y="35"/>
                  </a:cubicBezTo>
                  <a:cubicBezTo>
                    <a:pt x="14" y="18"/>
                    <a:pt x="39" y="4"/>
                    <a:pt x="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55"/>
            <p:cNvSpPr/>
            <p:nvPr/>
          </p:nvSpPr>
          <p:spPr>
            <a:xfrm>
              <a:off x="5852669" y="2515106"/>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55"/>
            <p:cNvSpPr/>
            <p:nvPr/>
          </p:nvSpPr>
          <p:spPr>
            <a:xfrm>
              <a:off x="5854422" y="2515289"/>
              <a:ext cx="471" cy="209"/>
            </a:xfrm>
            <a:custGeom>
              <a:avLst/>
              <a:gdLst/>
              <a:ahLst/>
              <a:cxnLst/>
              <a:rect l="l" t="t" r="r" b="b"/>
              <a:pathLst>
                <a:path w="18" h="8" extrusionOk="0">
                  <a:moveTo>
                    <a:pt x="0" y="0"/>
                  </a:moveTo>
                  <a:lnTo>
                    <a:pt x="18"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55"/>
            <p:cNvSpPr/>
            <p:nvPr/>
          </p:nvSpPr>
          <p:spPr>
            <a:xfrm>
              <a:off x="5856254" y="2516205"/>
              <a:ext cx="288" cy="209"/>
            </a:xfrm>
            <a:custGeom>
              <a:avLst/>
              <a:gdLst/>
              <a:ahLst/>
              <a:cxnLst/>
              <a:rect l="l" t="t" r="r" b="b"/>
              <a:pathLst>
                <a:path w="11" h="8" extrusionOk="0">
                  <a:moveTo>
                    <a:pt x="0" y="0"/>
                  </a:moveTo>
                  <a:lnTo>
                    <a:pt x="1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55"/>
            <p:cNvSpPr/>
            <p:nvPr/>
          </p:nvSpPr>
          <p:spPr>
            <a:xfrm>
              <a:off x="5855600" y="2515838"/>
              <a:ext cx="392" cy="209"/>
            </a:xfrm>
            <a:custGeom>
              <a:avLst/>
              <a:gdLst/>
              <a:ahLst/>
              <a:cxnLst/>
              <a:rect l="l" t="t" r="r" b="b"/>
              <a:pathLst>
                <a:path w="15" h="8" extrusionOk="0">
                  <a:moveTo>
                    <a:pt x="1" y="0"/>
                  </a:moveTo>
                  <a:lnTo>
                    <a:pt x="15"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55"/>
            <p:cNvSpPr/>
            <p:nvPr/>
          </p:nvSpPr>
          <p:spPr>
            <a:xfrm>
              <a:off x="5855050" y="2515550"/>
              <a:ext cx="392" cy="209"/>
            </a:xfrm>
            <a:custGeom>
              <a:avLst/>
              <a:gdLst/>
              <a:ahLst/>
              <a:cxnLst/>
              <a:rect l="l" t="t" r="r" b="b"/>
              <a:pathLst>
                <a:path w="15" h="8" extrusionOk="0">
                  <a:moveTo>
                    <a:pt x="1" y="1"/>
                  </a:moveTo>
                  <a:lnTo>
                    <a:pt x="15"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55"/>
            <p:cNvSpPr/>
            <p:nvPr/>
          </p:nvSpPr>
          <p:spPr>
            <a:xfrm>
              <a:off x="5853768" y="2515184"/>
              <a:ext cx="497" cy="131"/>
            </a:xfrm>
            <a:custGeom>
              <a:avLst/>
              <a:gdLst/>
              <a:ahLst/>
              <a:cxnLst/>
              <a:rect l="l" t="t" r="r" b="b"/>
              <a:pathLst>
                <a:path w="19" h="5" extrusionOk="0">
                  <a:moveTo>
                    <a:pt x="1" y="1"/>
                  </a:moveTo>
                  <a:lnTo>
                    <a:pt x="1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55"/>
            <p:cNvSpPr/>
            <p:nvPr/>
          </p:nvSpPr>
          <p:spPr>
            <a:xfrm>
              <a:off x="5856803" y="2516571"/>
              <a:ext cx="837" cy="576"/>
            </a:xfrm>
            <a:custGeom>
              <a:avLst/>
              <a:gdLst/>
              <a:ahLst/>
              <a:cxnLst/>
              <a:rect l="l" t="t" r="r" b="b"/>
              <a:pathLst>
                <a:path w="32" h="22" extrusionOk="0">
                  <a:moveTo>
                    <a:pt x="0" y="0"/>
                  </a:moveTo>
                  <a:lnTo>
                    <a:pt x="32" y="2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55"/>
            <p:cNvSpPr/>
            <p:nvPr/>
          </p:nvSpPr>
          <p:spPr>
            <a:xfrm>
              <a:off x="5901415" y="2488913"/>
              <a:ext cx="105" cy="26"/>
            </a:xfrm>
            <a:custGeom>
              <a:avLst/>
              <a:gdLst/>
              <a:ahLst/>
              <a:cxnLst/>
              <a:rect l="l" t="t" r="r" b="b"/>
              <a:pathLst>
                <a:path w="4" h="1" extrusionOk="0">
                  <a:moveTo>
                    <a:pt x="4"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55"/>
            <p:cNvSpPr/>
            <p:nvPr/>
          </p:nvSpPr>
          <p:spPr>
            <a:xfrm>
              <a:off x="5902043" y="2489358"/>
              <a:ext cx="209" cy="131"/>
            </a:xfrm>
            <a:custGeom>
              <a:avLst/>
              <a:gdLst/>
              <a:ahLst/>
              <a:cxnLst/>
              <a:rect l="l" t="t" r="r" b="b"/>
              <a:pathLst>
                <a:path w="8" h="5" extrusionOk="0">
                  <a:moveTo>
                    <a:pt x="8"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55"/>
            <p:cNvSpPr/>
            <p:nvPr/>
          </p:nvSpPr>
          <p:spPr>
            <a:xfrm>
              <a:off x="5909918" y="2495219"/>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55"/>
            <p:cNvSpPr/>
            <p:nvPr/>
          </p:nvSpPr>
          <p:spPr>
            <a:xfrm>
              <a:off x="5924205" y="2450605"/>
              <a:ext cx="497" cy="1047"/>
            </a:xfrm>
            <a:custGeom>
              <a:avLst/>
              <a:gdLst/>
              <a:ahLst/>
              <a:cxnLst/>
              <a:rect l="l" t="t" r="r" b="b"/>
              <a:pathLst>
                <a:path w="19" h="40" extrusionOk="0">
                  <a:moveTo>
                    <a:pt x="18" y="1"/>
                  </a:moveTo>
                  <a:lnTo>
                    <a:pt x="15" y="12"/>
                  </a:lnTo>
                  <a:lnTo>
                    <a:pt x="15" y="12"/>
                  </a:lnTo>
                  <a:cubicBezTo>
                    <a:pt x="16" y="8"/>
                    <a:pt x="17" y="5"/>
                    <a:pt x="18" y="1"/>
                  </a:cubicBezTo>
                  <a:close/>
                  <a:moveTo>
                    <a:pt x="15" y="12"/>
                  </a:moveTo>
                  <a:cubicBezTo>
                    <a:pt x="12" y="18"/>
                    <a:pt x="9" y="23"/>
                    <a:pt x="6" y="29"/>
                  </a:cubicBezTo>
                  <a:lnTo>
                    <a:pt x="6" y="29"/>
                  </a:lnTo>
                  <a:cubicBezTo>
                    <a:pt x="8" y="26"/>
                    <a:pt x="10" y="23"/>
                    <a:pt x="11" y="22"/>
                  </a:cubicBezTo>
                  <a:lnTo>
                    <a:pt x="15" y="12"/>
                  </a:lnTo>
                  <a:close/>
                  <a:moveTo>
                    <a:pt x="6" y="29"/>
                  </a:moveTo>
                  <a:cubicBezTo>
                    <a:pt x="4" y="32"/>
                    <a:pt x="3" y="36"/>
                    <a:pt x="1" y="39"/>
                  </a:cubicBezTo>
                  <a:cubicBezTo>
                    <a:pt x="3" y="36"/>
                    <a:pt x="4" y="32"/>
                    <a:pt x="6" y="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55"/>
            <p:cNvSpPr/>
            <p:nvPr/>
          </p:nvSpPr>
          <p:spPr>
            <a:xfrm>
              <a:off x="5909657" y="2494957"/>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55"/>
            <p:cNvSpPr/>
            <p:nvPr/>
          </p:nvSpPr>
          <p:spPr>
            <a:xfrm>
              <a:off x="5923394" y="2451442"/>
              <a:ext cx="105" cy="26"/>
            </a:xfrm>
            <a:custGeom>
              <a:avLst/>
              <a:gdLst/>
              <a:ahLst/>
              <a:cxnLst/>
              <a:rect l="l" t="t" r="r" b="b"/>
              <a:pathLst>
                <a:path w="4" h="1" extrusionOk="0">
                  <a:moveTo>
                    <a:pt x="0"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55"/>
            <p:cNvSpPr/>
            <p:nvPr/>
          </p:nvSpPr>
          <p:spPr>
            <a:xfrm>
              <a:off x="5923838" y="2451521"/>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55"/>
            <p:cNvSpPr/>
            <p:nvPr/>
          </p:nvSpPr>
          <p:spPr>
            <a:xfrm>
              <a:off x="5903063" y="2490090"/>
              <a:ext cx="105" cy="26"/>
            </a:xfrm>
            <a:custGeom>
              <a:avLst/>
              <a:gdLst/>
              <a:ahLst/>
              <a:cxnLst/>
              <a:rect l="l" t="t" r="r" b="b"/>
              <a:pathLst>
                <a:path w="4" h="1" extrusionOk="0">
                  <a:moveTo>
                    <a:pt x="4"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55"/>
            <p:cNvSpPr/>
            <p:nvPr/>
          </p:nvSpPr>
          <p:spPr>
            <a:xfrm>
              <a:off x="5903979" y="2490640"/>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55"/>
            <p:cNvSpPr/>
            <p:nvPr/>
          </p:nvSpPr>
          <p:spPr>
            <a:xfrm>
              <a:off x="5899400" y="2487526"/>
              <a:ext cx="576" cy="392"/>
            </a:xfrm>
            <a:custGeom>
              <a:avLst/>
              <a:gdLst/>
              <a:ahLst/>
              <a:cxnLst/>
              <a:rect l="l" t="t" r="r" b="b"/>
              <a:pathLst>
                <a:path w="22" h="15" extrusionOk="0">
                  <a:moveTo>
                    <a:pt x="21" y="15"/>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55"/>
            <p:cNvSpPr/>
            <p:nvPr/>
          </p:nvSpPr>
          <p:spPr>
            <a:xfrm>
              <a:off x="5898746" y="2487081"/>
              <a:ext cx="576" cy="392"/>
            </a:xfrm>
            <a:custGeom>
              <a:avLst/>
              <a:gdLst/>
              <a:ahLst/>
              <a:cxnLst/>
              <a:rect l="l" t="t" r="r" b="b"/>
              <a:pathLst>
                <a:path w="22" h="15" extrusionOk="0">
                  <a:moveTo>
                    <a:pt x="22" y="1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55"/>
            <p:cNvSpPr/>
            <p:nvPr/>
          </p:nvSpPr>
          <p:spPr>
            <a:xfrm>
              <a:off x="5924493" y="2450056"/>
              <a:ext cx="392" cy="1047"/>
            </a:xfrm>
            <a:custGeom>
              <a:avLst/>
              <a:gdLst/>
              <a:ahLst/>
              <a:cxnLst/>
              <a:rect l="l" t="t" r="r" b="b"/>
              <a:pathLst>
                <a:path w="15" h="40" extrusionOk="0">
                  <a:moveTo>
                    <a:pt x="14" y="1"/>
                  </a:moveTo>
                  <a:lnTo>
                    <a:pt x="7" y="18"/>
                  </a:lnTo>
                  <a:lnTo>
                    <a:pt x="7" y="22"/>
                  </a:lnTo>
                  <a:lnTo>
                    <a:pt x="0" y="39"/>
                  </a:lnTo>
                  <a:cubicBezTo>
                    <a:pt x="7" y="25"/>
                    <a:pt x="11" y="15"/>
                    <a:pt x="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55"/>
            <p:cNvSpPr/>
            <p:nvPr/>
          </p:nvSpPr>
          <p:spPr>
            <a:xfrm>
              <a:off x="5910023" y="2495324"/>
              <a:ext cx="26" cy="26"/>
            </a:xfrm>
            <a:custGeom>
              <a:avLst/>
              <a:gdLst/>
              <a:ahLst/>
              <a:cxnLst/>
              <a:rect l="l" t="t" r="r" b="b"/>
              <a:pathLst>
                <a:path w="1" h="1" extrusionOk="0">
                  <a:moveTo>
                    <a:pt x="0"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55"/>
            <p:cNvSpPr/>
            <p:nvPr/>
          </p:nvSpPr>
          <p:spPr>
            <a:xfrm>
              <a:off x="5817503" y="2405625"/>
              <a:ext cx="209" cy="942"/>
            </a:xfrm>
            <a:custGeom>
              <a:avLst/>
              <a:gdLst/>
              <a:ahLst/>
              <a:cxnLst/>
              <a:rect l="l" t="t" r="r" b="b"/>
              <a:pathLst>
                <a:path w="8" h="36" extrusionOk="0">
                  <a:moveTo>
                    <a:pt x="7" y="36"/>
                  </a:moveTo>
                  <a:cubicBezTo>
                    <a:pt x="7" y="25"/>
                    <a:pt x="4" y="15"/>
                    <a:pt x="0" y="1"/>
                  </a:cubicBezTo>
                  <a:cubicBezTo>
                    <a:pt x="4" y="15"/>
                    <a:pt x="7" y="25"/>
                    <a:pt x="7" y="3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55"/>
            <p:cNvSpPr/>
            <p:nvPr/>
          </p:nvSpPr>
          <p:spPr>
            <a:xfrm>
              <a:off x="5817869" y="2414338"/>
              <a:ext cx="105" cy="288"/>
            </a:xfrm>
            <a:custGeom>
              <a:avLst/>
              <a:gdLst/>
              <a:ahLst/>
              <a:cxnLst/>
              <a:rect l="l" t="t" r="r" b="b"/>
              <a:pathLst>
                <a:path w="4" h="11" extrusionOk="0">
                  <a:moveTo>
                    <a:pt x="4" y="0"/>
                  </a:moveTo>
                  <a:lnTo>
                    <a:pt x="4" y="0"/>
                  </a:lnTo>
                  <a:cubicBezTo>
                    <a:pt x="0" y="4"/>
                    <a:pt x="0" y="7"/>
                    <a:pt x="0" y="11"/>
                  </a:cubicBezTo>
                  <a:cubicBezTo>
                    <a:pt x="0" y="7"/>
                    <a:pt x="0" y="7"/>
                    <a:pt x="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55"/>
            <p:cNvSpPr/>
            <p:nvPr/>
          </p:nvSpPr>
          <p:spPr>
            <a:xfrm>
              <a:off x="5817948" y="2407561"/>
              <a:ext cx="131" cy="759"/>
            </a:xfrm>
            <a:custGeom>
              <a:avLst/>
              <a:gdLst/>
              <a:ahLst/>
              <a:cxnLst/>
              <a:rect l="l" t="t" r="r" b="b"/>
              <a:pathLst>
                <a:path w="5" h="29" extrusionOk="0">
                  <a:moveTo>
                    <a:pt x="4" y="28"/>
                  </a:moveTo>
                  <a:cubicBezTo>
                    <a:pt x="4" y="18"/>
                    <a:pt x="1" y="7"/>
                    <a:pt x="1" y="0"/>
                  </a:cubicBezTo>
                  <a:cubicBezTo>
                    <a:pt x="1" y="7"/>
                    <a:pt x="4" y="18"/>
                    <a:pt x="4" y="2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55"/>
            <p:cNvSpPr/>
            <p:nvPr/>
          </p:nvSpPr>
          <p:spPr>
            <a:xfrm>
              <a:off x="5818236" y="2409210"/>
              <a:ext cx="26" cy="759"/>
            </a:xfrm>
            <a:custGeom>
              <a:avLst/>
              <a:gdLst/>
              <a:ahLst/>
              <a:cxnLst/>
              <a:rect l="l" t="t" r="r" b="b"/>
              <a:pathLst>
                <a:path w="1" h="29" extrusionOk="0">
                  <a:moveTo>
                    <a:pt x="0" y="28"/>
                  </a:moveTo>
                  <a:cubicBezTo>
                    <a:pt x="0" y="18"/>
                    <a:pt x="0" y="11"/>
                    <a:pt x="0" y="0"/>
                  </a:cubicBezTo>
                  <a:cubicBezTo>
                    <a:pt x="0" y="7"/>
                    <a:pt x="0" y="18"/>
                    <a:pt x="0" y="2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55"/>
            <p:cNvSpPr/>
            <p:nvPr/>
          </p:nvSpPr>
          <p:spPr>
            <a:xfrm>
              <a:off x="5818314" y="2410675"/>
              <a:ext cx="26" cy="654"/>
            </a:xfrm>
            <a:custGeom>
              <a:avLst/>
              <a:gdLst/>
              <a:ahLst/>
              <a:cxnLst/>
              <a:rect l="l" t="t" r="r" b="b"/>
              <a:pathLst>
                <a:path w="1" h="25" extrusionOk="0">
                  <a:moveTo>
                    <a:pt x="1" y="0"/>
                  </a:moveTo>
                  <a:lnTo>
                    <a:pt x="1" y="25"/>
                  </a:lnTo>
                  <a:cubicBezTo>
                    <a:pt x="1" y="14"/>
                    <a:pt x="1" y="7"/>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55"/>
            <p:cNvSpPr/>
            <p:nvPr/>
          </p:nvSpPr>
          <p:spPr>
            <a:xfrm>
              <a:off x="5818131" y="2413239"/>
              <a:ext cx="131" cy="471"/>
            </a:xfrm>
            <a:custGeom>
              <a:avLst/>
              <a:gdLst/>
              <a:ahLst/>
              <a:cxnLst/>
              <a:rect l="l" t="t" r="r" b="b"/>
              <a:pathLst>
                <a:path w="5" h="18" extrusionOk="0">
                  <a:moveTo>
                    <a:pt x="4" y="0"/>
                  </a:moveTo>
                  <a:cubicBezTo>
                    <a:pt x="1" y="4"/>
                    <a:pt x="1" y="11"/>
                    <a:pt x="1" y="18"/>
                  </a:cubicBezTo>
                  <a:cubicBezTo>
                    <a:pt x="1" y="11"/>
                    <a:pt x="1" y="7"/>
                    <a:pt x="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55"/>
            <p:cNvSpPr/>
            <p:nvPr/>
          </p:nvSpPr>
          <p:spPr>
            <a:xfrm>
              <a:off x="5818314" y="2412036"/>
              <a:ext cx="26" cy="497"/>
            </a:xfrm>
            <a:custGeom>
              <a:avLst/>
              <a:gdLst/>
              <a:ahLst/>
              <a:cxnLst/>
              <a:rect l="l" t="t" r="r" b="b"/>
              <a:pathLst>
                <a:path w="1" h="19" extrusionOk="0">
                  <a:moveTo>
                    <a:pt x="1" y="18"/>
                  </a:moveTo>
                  <a:lnTo>
                    <a:pt x="1" y="1"/>
                  </a:lnTo>
                  <a:cubicBezTo>
                    <a:pt x="1" y="8"/>
                    <a:pt x="1" y="15"/>
                    <a:pt x="1" y="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55"/>
            <p:cNvSpPr/>
            <p:nvPr/>
          </p:nvSpPr>
          <p:spPr>
            <a:xfrm>
              <a:off x="5802850" y="2444848"/>
              <a:ext cx="288" cy="942"/>
            </a:xfrm>
            <a:custGeom>
              <a:avLst/>
              <a:gdLst/>
              <a:ahLst/>
              <a:cxnLst/>
              <a:rect l="l" t="t" r="r" b="b"/>
              <a:pathLst>
                <a:path w="11" h="36" extrusionOk="0">
                  <a:moveTo>
                    <a:pt x="0" y="35"/>
                  </a:moveTo>
                  <a:cubicBezTo>
                    <a:pt x="4" y="25"/>
                    <a:pt x="7" y="11"/>
                    <a:pt x="11" y="0"/>
                  </a:cubicBezTo>
                  <a:cubicBezTo>
                    <a:pt x="7" y="11"/>
                    <a:pt x="4" y="25"/>
                    <a:pt x="0" y="3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55"/>
            <p:cNvSpPr/>
            <p:nvPr/>
          </p:nvSpPr>
          <p:spPr>
            <a:xfrm>
              <a:off x="5803400" y="2470858"/>
              <a:ext cx="105" cy="209"/>
            </a:xfrm>
            <a:custGeom>
              <a:avLst/>
              <a:gdLst/>
              <a:ahLst/>
              <a:cxnLst/>
              <a:rect l="l" t="t" r="r" b="b"/>
              <a:pathLst>
                <a:path w="4" h="8" extrusionOk="0">
                  <a:moveTo>
                    <a:pt x="0" y="0"/>
                  </a:moveTo>
                  <a:lnTo>
                    <a:pt x="4"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55"/>
            <p:cNvSpPr/>
            <p:nvPr/>
          </p:nvSpPr>
          <p:spPr>
            <a:xfrm>
              <a:off x="5802850" y="2470125"/>
              <a:ext cx="471" cy="576"/>
            </a:xfrm>
            <a:custGeom>
              <a:avLst/>
              <a:gdLst/>
              <a:ahLst/>
              <a:cxnLst/>
              <a:rect l="l" t="t" r="r" b="b"/>
              <a:pathLst>
                <a:path w="18" h="22" extrusionOk="0">
                  <a:moveTo>
                    <a:pt x="0" y="0"/>
                  </a:moveTo>
                  <a:lnTo>
                    <a:pt x="18" y="2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55"/>
            <p:cNvSpPr/>
            <p:nvPr/>
          </p:nvSpPr>
          <p:spPr>
            <a:xfrm>
              <a:off x="5802563" y="2469654"/>
              <a:ext cx="26" cy="131"/>
            </a:xfrm>
            <a:custGeom>
              <a:avLst/>
              <a:gdLst/>
              <a:ahLst/>
              <a:cxnLst/>
              <a:rect l="l" t="t" r="r" b="b"/>
              <a:pathLst>
                <a:path w="1" h="5" extrusionOk="0">
                  <a:moveTo>
                    <a:pt x="1"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55"/>
            <p:cNvSpPr/>
            <p:nvPr/>
          </p:nvSpPr>
          <p:spPr>
            <a:xfrm>
              <a:off x="5806775" y="2480304"/>
              <a:ext cx="26" cy="209"/>
            </a:xfrm>
            <a:custGeom>
              <a:avLst/>
              <a:gdLst/>
              <a:ahLst/>
              <a:cxnLst/>
              <a:rect l="l" t="t" r="r" b="b"/>
              <a:pathLst>
                <a:path w="1" h="8" extrusionOk="0">
                  <a:moveTo>
                    <a:pt x="1"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55"/>
            <p:cNvSpPr/>
            <p:nvPr/>
          </p:nvSpPr>
          <p:spPr>
            <a:xfrm>
              <a:off x="5804499" y="2472768"/>
              <a:ext cx="209" cy="314"/>
            </a:xfrm>
            <a:custGeom>
              <a:avLst/>
              <a:gdLst/>
              <a:ahLst/>
              <a:cxnLst/>
              <a:rect l="l" t="t" r="r" b="b"/>
              <a:pathLst>
                <a:path w="8" h="12" extrusionOk="0">
                  <a:moveTo>
                    <a:pt x="0" y="1"/>
                  </a:moveTo>
                  <a:lnTo>
                    <a:pt x="7"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55"/>
            <p:cNvSpPr/>
            <p:nvPr/>
          </p:nvSpPr>
          <p:spPr>
            <a:xfrm>
              <a:off x="5804211" y="2472219"/>
              <a:ext cx="209" cy="314"/>
            </a:xfrm>
            <a:custGeom>
              <a:avLst/>
              <a:gdLst/>
              <a:ahLst/>
              <a:cxnLst/>
              <a:rect l="l" t="t" r="r" b="b"/>
              <a:pathLst>
                <a:path w="8" h="12" extrusionOk="0">
                  <a:moveTo>
                    <a:pt x="1" y="1"/>
                  </a:moveTo>
                  <a:lnTo>
                    <a:pt x="8"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55"/>
            <p:cNvSpPr/>
            <p:nvPr/>
          </p:nvSpPr>
          <p:spPr>
            <a:xfrm>
              <a:off x="5806592" y="2479100"/>
              <a:ext cx="131" cy="314"/>
            </a:xfrm>
            <a:custGeom>
              <a:avLst/>
              <a:gdLst/>
              <a:ahLst/>
              <a:cxnLst/>
              <a:rect l="l" t="t" r="r" b="b"/>
              <a:pathLst>
                <a:path w="5" h="12" extrusionOk="0">
                  <a:moveTo>
                    <a:pt x="1" y="1"/>
                  </a:moveTo>
                  <a:lnTo>
                    <a:pt x="4"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55"/>
            <p:cNvSpPr/>
            <p:nvPr/>
          </p:nvSpPr>
          <p:spPr>
            <a:xfrm>
              <a:off x="5806226" y="2477086"/>
              <a:ext cx="26" cy="392"/>
            </a:xfrm>
            <a:custGeom>
              <a:avLst/>
              <a:gdLst/>
              <a:ahLst/>
              <a:cxnLst/>
              <a:rect l="l" t="t" r="r" b="b"/>
              <a:pathLst>
                <a:path w="1" h="15" extrusionOk="0">
                  <a:moveTo>
                    <a:pt x="1" y="0"/>
                  </a:moveTo>
                  <a:lnTo>
                    <a:pt x="1" y="1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55"/>
            <p:cNvSpPr/>
            <p:nvPr/>
          </p:nvSpPr>
          <p:spPr>
            <a:xfrm>
              <a:off x="5805676" y="2475437"/>
              <a:ext cx="131" cy="288"/>
            </a:xfrm>
            <a:custGeom>
              <a:avLst/>
              <a:gdLst/>
              <a:ahLst/>
              <a:cxnLst/>
              <a:rect l="l" t="t" r="r" b="b"/>
              <a:pathLst>
                <a:path w="5" h="11" extrusionOk="0">
                  <a:moveTo>
                    <a:pt x="1" y="0"/>
                  </a:moveTo>
                  <a:lnTo>
                    <a:pt x="4"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55"/>
            <p:cNvSpPr/>
            <p:nvPr/>
          </p:nvSpPr>
          <p:spPr>
            <a:xfrm>
              <a:off x="5805415" y="2474600"/>
              <a:ext cx="105" cy="392"/>
            </a:xfrm>
            <a:custGeom>
              <a:avLst/>
              <a:gdLst/>
              <a:ahLst/>
              <a:cxnLst/>
              <a:rect l="l" t="t" r="r" b="b"/>
              <a:pathLst>
                <a:path w="4" h="15" extrusionOk="0">
                  <a:moveTo>
                    <a:pt x="0" y="1"/>
                  </a:moveTo>
                  <a:lnTo>
                    <a:pt x="4" y="1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55"/>
            <p:cNvSpPr/>
            <p:nvPr/>
          </p:nvSpPr>
          <p:spPr>
            <a:xfrm>
              <a:off x="5806409" y="2478001"/>
              <a:ext cx="131" cy="392"/>
            </a:xfrm>
            <a:custGeom>
              <a:avLst/>
              <a:gdLst/>
              <a:ahLst/>
              <a:cxnLst/>
              <a:rect l="l" t="t" r="r" b="b"/>
              <a:pathLst>
                <a:path w="5" h="15" extrusionOk="0">
                  <a:moveTo>
                    <a:pt x="1" y="1"/>
                  </a:moveTo>
                  <a:lnTo>
                    <a:pt x="4" y="1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55"/>
            <p:cNvSpPr/>
            <p:nvPr/>
          </p:nvSpPr>
          <p:spPr>
            <a:xfrm>
              <a:off x="5805964" y="2476170"/>
              <a:ext cx="105" cy="392"/>
            </a:xfrm>
            <a:custGeom>
              <a:avLst/>
              <a:gdLst/>
              <a:ahLst/>
              <a:cxnLst/>
              <a:rect l="l" t="t" r="r" b="b"/>
              <a:pathLst>
                <a:path w="4" h="15" extrusionOk="0">
                  <a:moveTo>
                    <a:pt x="0" y="0"/>
                  </a:moveTo>
                  <a:lnTo>
                    <a:pt x="4" y="1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55"/>
            <p:cNvSpPr/>
            <p:nvPr/>
          </p:nvSpPr>
          <p:spPr>
            <a:xfrm>
              <a:off x="5804865" y="2473318"/>
              <a:ext cx="105" cy="314"/>
            </a:xfrm>
            <a:custGeom>
              <a:avLst/>
              <a:gdLst/>
              <a:ahLst/>
              <a:cxnLst/>
              <a:rect l="l" t="t" r="r" b="b"/>
              <a:pathLst>
                <a:path w="4" h="12" extrusionOk="0">
                  <a:moveTo>
                    <a:pt x="0" y="1"/>
                  </a:moveTo>
                  <a:lnTo>
                    <a:pt x="4"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55"/>
            <p:cNvSpPr/>
            <p:nvPr/>
          </p:nvSpPr>
          <p:spPr>
            <a:xfrm>
              <a:off x="5805127" y="2474050"/>
              <a:ext cx="131" cy="314"/>
            </a:xfrm>
            <a:custGeom>
              <a:avLst/>
              <a:gdLst/>
              <a:ahLst/>
              <a:cxnLst/>
              <a:rect l="l" t="t" r="r" b="b"/>
              <a:pathLst>
                <a:path w="5" h="12" extrusionOk="0">
                  <a:moveTo>
                    <a:pt x="1" y="1"/>
                  </a:moveTo>
                  <a:lnTo>
                    <a:pt x="4"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55"/>
            <p:cNvSpPr/>
            <p:nvPr/>
          </p:nvSpPr>
          <p:spPr>
            <a:xfrm>
              <a:off x="5803949" y="2471774"/>
              <a:ext cx="105" cy="209"/>
            </a:xfrm>
            <a:custGeom>
              <a:avLst/>
              <a:gdLst/>
              <a:ahLst/>
              <a:cxnLst/>
              <a:rect l="l" t="t" r="r" b="b"/>
              <a:pathLst>
                <a:path w="4" h="8" extrusionOk="0">
                  <a:moveTo>
                    <a:pt x="0" y="0"/>
                  </a:moveTo>
                  <a:lnTo>
                    <a:pt x="4"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55"/>
            <p:cNvSpPr/>
            <p:nvPr/>
          </p:nvSpPr>
          <p:spPr>
            <a:xfrm>
              <a:off x="5803662" y="2471303"/>
              <a:ext cx="131" cy="209"/>
            </a:xfrm>
            <a:custGeom>
              <a:avLst/>
              <a:gdLst/>
              <a:ahLst/>
              <a:cxnLst/>
              <a:rect l="l" t="t" r="r" b="b"/>
              <a:pathLst>
                <a:path w="5" h="8" extrusionOk="0">
                  <a:moveTo>
                    <a:pt x="1" y="1"/>
                  </a:moveTo>
                  <a:lnTo>
                    <a:pt x="4"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55"/>
            <p:cNvSpPr/>
            <p:nvPr/>
          </p:nvSpPr>
          <p:spPr>
            <a:xfrm>
              <a:off x="5802746" y="2468738"/>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55"/>
            <p:cNvSpPr/>
            <p:nvPr/>
          </p:nvSpPr>
          <p:spPr>
            <a:xfrm>
              <a:off x="5802380" y="2468922"/>
              <a:ext cx="314" cy="497"/>
            </a:xfrm>
            <a:custGeom>
              <a:avLst/>
              <a:gdLst/>
              <a:ahLst/>
              <a:cxnLst/>
              <a:rect l="l" t="t" r="r" b="b"/>
              <a:pathLst>
                <a:path w="12" h="19" extrusionOk="0">
                  <a:moveTo>
                    <a:pt x="11" y="1"/>
                  </a:moveTo>
                  <a:cubicBezTo>
                    <a:pt x="8" y="4"/>
                    <a:pt x="3" y="9"/>
                    <a:pt x="1" y="14"/>
                  </a:cubicBezTo>
                  <a:lnTo>
                    <a:pt x="1" y="14"/>
                  </a:lnTo>
                  <a:cubicBezTo>
                    <a:pt x="5" y="10"/>
                    <a:pt x="8" y="4"/>
                    <a:pt x="11" y="1"/>
                  </a:cubicBezTo>
                  <a:close/>
                  <a:moveTo>
                    <a:pt x="1" y="14"/>
                  </a:moveTo>
                  <a:lnTo>
                    <a:pt x="1" y="14"/>
                  </a:lnTo>
                  <a:cubicBezTo>
                    <a:pt x="1" y="14"/>
                    <a:pt x="1" y="15"/>
                    <a:pt x="1" y="15"/>
                  </a:cubicBezTo>
                  <a:lnTo>
                    <a:pt x="1" y="18"/>
                  </a:lnTo>
                  <a:cubicBezTo>
                    <a:pt x="1" y="17"/>
                    <a:pt x="1" y="15"/>
                    <a:pt x="1" y="1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55"/>
            <p:cNvSpPr/>
            <p:nvPr/>
          </p:nvSpPr>
          <p:spPr>
            <a:xfrm>
              <a:off x="5801464" y="2455838"/>
              <a:ext cx="1858" cy="3585"/>
            </a:xfrm>
            <a:custGeom>
              <a:avLst/>
              <a:gdLst/>
              <a:ahLst/>
              <a:cxnLst/>
              <a:rect l="l" t="t" r="r" b="b"/>
              <a:pathLst>
                <a:path w="71" h="137" extrusionOk="0">
                  <a:moveTo>
                    <a:pt x="71" y="137"/>
                  </a:moveTo>
                  <a:cubicBezTo>
                    <a:pt x="46" y="95"/>
                    <a:pt x="1" y="28"/>
                    <a:pt x="4" y="0"/>
                  </a:cubicBezTo>
                  <a:lnTo>
                    <a:pt x="4" y="0"/>
                  </a:lnTo>
                  <a:cubicBezTo>
                    <a:pt x="1" y="28"/>
                    <a:pt x="46" y="95"/>
                    <a:pt x="71" y="13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55"/>
            <p:cNvSpPr/>
            <p:nvPr/>
          </p:nvSpPr>
          <p:spPr>
            <a:xfrm>
              <a:off x="5802380" y="2469393"/>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55"/>
            <p:cNvSpPr/>
            <p:nvPr/>
          </p:nvSpPr>
          <p:spPr>
            <a:xfrm>
              <a:off x="5831057" y="2514085"/>
              <a:ext cx="288" cy="26"/>
            </a:xfrm>
            <a:custGeom>
              <a:avLst/>
              <a:gdLst/>
              <a:ahLst/>
              <a:cxnLst/>
              <a:rect l="l" t="t" r="r" b="b"/>
              <a:pathLst>
                <a:path w="11" h="1" extrusionOk="0">
                  <a:moveTo>
                    <a:pt x="0" y="1"/>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55"/>
            <p:cNvSpPr/>
            <p:nvPr/>
          </p:nvSpPr>
          <p:spPr>
            <a:xfrm>
              <a:off x="5832234" y="2513823"/>
              <a:ext cx="131" cy="26"/>
            </a:xfrm>
            <a:custGeom>
              <a:avLst/>
              <a:gdLst/>
              <a:ahLst/>
              <a:cxnLst/>
              <a:rect l="l" t="t" r="r" b="b"/>
              <a:pathLst>
                <a:path w="5" h="1" extrusionOk="0">
                  <a:moveTo>
                    <a:pt x="1"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55"/>
            <p:cNvSpPr/>
            <p:nvPr/>
          </p:nvSpPr>
          <p:spPr>
            <a:xfrm>
              <a:off x="5846808" y="2514373"/>
              <a:ext cx="1675" cy="759"/>
            </a:xfrm>
            <a:custGeom>
              <a:avLst/>
              <a:gdLst/>
              <a:ahLst/>
              <a:cxnLst/>
              <a:rect l="l" t="t" r="r" b="b"/>
              <a:pathLst>
                <a:path w="64" h="29" extrusionOk="0">
                  <a:moveTo>
                    <a:pt x="1" y="0"/>
                  </a:moveTo>
                  <a:lnTo>
                    <a:pt x="64" y="2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55"/>
            <p:cNvSpPr/>
            <p:nvPr/>
          </p:nvSpPr>
          <p:spPr>
            <a:xfrm>
              <a:off x="5829958" y="2514190"/>
              <a:ext cx="471" cy="26"/>
            </a:xfrm>
            <a:custGeom>
              <a:avLst/>
              <a:gdLst/>
              <a:ahLst/>
              <a:cxnLst/>
              <a:rect l="l" t="t" r="r" b="b"/>
              <a:pathLst>
                <a:path w="18" h="1" extrusionOk="0">
                  <a:moveTo>
                    <a:pt x="0" y="0"/>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55"/>
            <p:cNvSpPr/>
            <p:nvPr/>
          </p:nvSpPr>
          <p:spPr>
            <a:xfrm>
              <a:off x="5831789" y="2513902"/>
              <a:ext cx="209" cy="26"/>
            </a:xfrm>
            <a:custGeom>
              <a:avLst/>
              <a:gdLst/>
              <a:ahLst/>
              <a:cxnLst/>
              <a:rect l="l" t="t" r="r" b="b"/>
              <a:pathLst>
                <a:path w="8" h="1" extrusionOk="0">
                  <a:moveTo>
                    <a:pt x="0" y="1"/>
                  </a:moveTo>
                  <a:lnTo>
                    <a:pt x="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55"/>
            <p:cNvSpPr/>
            <p:nvPr/>
          </p:nvSpPr>
          <p:spPr>
            <a:xfrm>
              <a:off x="5845081" y="2513719"/>
              <a:ext cx="1491" cy="576"/>
            </a:xfrm>
            <a:custGeom>
              <a:avLst/>
              <a:gdLst/>
              <a:ahLst/>
              <a:cxnLst/>
              <a:rect l="l" t="t" r="r" b="b"/>
              <a:pathLst>
                <a:path w="57" h="22" extrusionOk="0">
                  <a:moveTo>
                    <a:pt x="0" y="1"/>
                  </a:moveTo>
                  <a:lnTo>
                    <a:pt x="56" y="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55"/>
            <p:cNvSpPr/>
            <p:nvPr/>
          </p:nvSpPr>
          <p:spPr>
            <a:xfrm>
              <a:off x="5832417" y="2513719"/>
              <a:ext cx="131" cy="26"/>
            </a:xfrm>
            <a:custGeom>
              <a:avLst/>
              <a:gdLst/>
              <a:ahLst/>
              <a:cxnLst/>
              <a:rect l="l" t="t" r="r" b="b"/>
              <a:pathLst>
                <a:path w="5" h="1" extrusionOk="0">
                  <a:moveTo>
                    <a:pt x="1"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55"/>
            <p:cNvSpPr/>
            <p:nvPr/>
          </p:nvSpPr>
          <p:spPr>
            <a:xfrm>
              <a:off x="5831423" y="2514007"/>
              <a:ext cx="288" cy="26"/>
            </a:xfrm>
            <a:custGeom>
              <a:avLst/>
              <a:gdLst/>
              <a:ahLst/>
              <a:cxnLst/>
              <a:rect l="l" t="t" r="r" b="b"/>
              <a:pathLst>
                <a:path w="11" h="1" extrusionOk="0">
                  <a:moveTo>
                    <a:pt x="0" y="0"/>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55"/>
            <p:cNvSpPr/>
            <p:nvPr/>
          </p:nvSpPr>
          <p:spPr>
            <a:xfrm>
              <a:off x="5848640" y="2515289"/>
              <a:ext cx="1858" cy="837"/>
            </a:xfrm>
            <a:custGeom>
              <a:avLst/>
              <a:gdLst/>
              <a:ahLst/>
              <a:cxnLst/>
              <a:rect l="l" t="t" r="r" b="b"/>
              <a:pathLst>
                <a:path w="71" h="32" extrusionOk="0">
                  <a:moveTo>
                    <a:pt x="1" y="0"/>
                  </a:moveTo>
                  <a:lnTo>
                    <a:pt x="71"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55"/>
            <p:cNvSpPr/>
            <p:nvPr/>
          </p:nvSpPr>
          <p:spPr>
            <a:xfrm>
              <a:off x="5829225" y="2514268"/>
              <a:ext cx="654" cy="26"/>
            </a:xfrm>
            <a:custGeom>
              <a:avLst/>
              <a:gdLst/>
              <a:ahLst/>
              <a:cxnLst/>
              <a:rect l="l" t="t" r="r" b="b"/>
              <a:pathLst>
                <a:path w="25" h="1" extrusionOk="0">
                  <a:moveTo>
                    <a:pt x="0" y="1"/>
                  </a:moveTo>
                  <a:lnTo>
                    <a:pt x="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55"/>
            <p:cNvSpPr/>
            <p:nvPr/>
          </p:nvSpPr>
          <p:spPr>
            <a:xfrm>
              <a:off x="5830507" y="2514085"/>
              <a:ext cx="392" cy="26"/>
            </a:xfrm>
            <a:custGeom>
              <a:avLst/>
              <a:gdLst/>
              <a:ahLst/>
              <a:cxnLst/>
              <a:rect l="l" t="t" r="r" b="b"/>
              <a:pathLst>
                <a:path w="15" h="1" extrusionOk="0">
                  <a:moveTo>
                    <a:pt x="0" y="1"/>
                  </a:moveTo>
                  <a:lnTo>
                    <a:pt x="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55"/>
            <p:cNvSpPr/>
            <p:nvPr/>
          </p:nvSpPr>
          <p:spPr>
            <a:xfrm>
              <a:off x="5843511" y="2513169"/>
              <a:ext cx="1308" cy="497"/>
            </a:xfrm>
            <a:custGeom>
              <a:avLst/>
              <a:gdLst/>
              <a:ahLst/>
              <a:cxnLst/>
              <a:rect l="l" t="t" r="r" b="b"/>
              <a:pathLst>
                <a:path w="50" h="19" extrusionOk="0">
                  <a:moveTo>
                    <a:pt x="1" y="1"/>
                  </a:moveTo>
                  <a:cubicBezTo>
                    <a:pt x="15" y="4"/>
                    <a:pt x="32" y="11"/>
                    <a:pt x="50" y="18"/>
                  </a:cubicBezTo>
                  <a:cubicBezTo>
                    <a:pt x="32" y="11"/>
                    <a:pt x="15" y="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55"/>
            <p:cNvSpPr/>
            <p:nvPr/>
          </p:nvSpPr>
          <p:spPr>
            <a:xfrm>
              <a:off x="5824280" y="2514190"/>
              <a:ext cx="1125" cy="26"/>
            </a:xfrm>
            <a:custGeom>
              <a:avLst/>
              <a:gdLst/>
              <a:ahLst/>
              <a:cxnLst/>
              <a:rect l="l" t="t" r="r" b="b"/>
              <a:pathLst>
                <a:path w="43" h="1" extrusionOk="0">
                  <a:moveTo>
                    <a:pt x="0" y="0"/>
                  </a:moveTo>
                  <a:lnTo>
                    <a:pt x="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55"/>
            <p:cNvSpPr/>
            <p:nvPr/>
          </p:nvSpPr>
          <p:spPr>
            <a:xfrm>
              <a:off x="5823259" y="2514085"/>
              <a:ext cx="576" cy="26"/>
            </a:xfrm>
            <a:custGeom>
              <a:avLst/>
              <a:gdLst/>
              <a:ahLst/>
              <a:cxnLst/>
              <a:rect l="l" t="t" r="r" b="b"/>
              <a:pathLst>
                <a:path w="22" h="1" extrusionOk="0">
                  <a:moveTo>
                    <a:pt x="22" y="1"/>
                  </a:move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55"/>
            <p:cNvSpPr/>
            <p:nvPr/>
          </p:nvSpPr>
          <p:spPr>
            <a:xfrm>
              <a:off x="5832051" y="2513902"/>
              <a:ext cx="131" cy="26"/>
            </a:xfrm>
            <a:custGeom>
              <a:avLst/>
              <a:gdLst/>
              <a:ahLst/>
              <a:cxnLst/>
              <a:rect l="l" t="t" r="r" b="b"/>
              <a:pathLst>
                <a:path w="5" h="1" extrusionOk="0">
                  <a:moveTo>
                    <a:pt x="1"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55"/>
            <p:cNvSpPr/>
            <p:nvPr/>
          </p:nvSpPr>
          <p:spPr>
            <a:xfrm>
              <a:off x="5825457" y="2514268"/>
              <a:ext cx="3794" cy="26"/>
            </a:xfrm>
            <a:custGeom>
              <a:avLst/>
              <a:gdLst/>
              <a:ahLst/>
              <a:cxnLst/>
              <a:rect l="l" t="t" r="r" b="b"/>
              <a:pathLst>
                <a:path w="145" h="1" extrusionOk="0">
                  <a:moveTo>
                    <a:pt x="144" y="1"/>
                  </a:moveTo>
                  <a:lnTo>
                    <a:pt x="1" y="1"/>
                  </a:lnTo>
                  <a:cubicBezTo>
                    <a:pt x="60" y="1"/>
                    <a:pt x="106" y="1"/>
                    <a:pt x="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55"/>
            <p:cNvSpPr/>
            <p:nvPr/>
          </p:nvSpPr>
          <p:spPr>
            <a:xfrm>
              <a:off x="6010681" y="2032882"/>
              <a:ext cx="146316" cy="233851"/>
            </a:xfrm>
            <a:custGeom>
              <a:avLst/>
              <a:gdLst/>
              <a:ahLst/>
              <a:cxnLst/>
              <a:rect l="l" t="t" r="r" b="b"/>
              <a:pathLst>
                <a:path w="5592" h="8937" extrusionOk="0">
                  <a:moveTo>
                    <a:pt x="3667" y="1"/>
                  </a:moveTo>
                  <a:cubicBezTo>
                    <a:pt x="3594" y="1"/>
                    <a:pt x="3523" y="29"/>
                    <a:pt x="3473" y="81"/>
                  </a:cubicBezTo>
                  <a:cubicBezTo>
                    <a:pt x="3421" y="155"/>
                    <a:pt x="3298" y="155"/>
                    <a:pt x="3158" y="155"/>
                  </a:cubicBezTo>
                  <a:cubicBezTo>
                    <a:pt x="3088" y="155"/>
                    <a:pt x="2962" y="155"/>
                    <a:pt x="2938" y="176"/>
                  </a:cubicBezTo>
                  <a:cubicBezTo>
                    <a:pt x="2938" y="288"/>
                    <a:pt x="2840" y="344"/>
                    <a:pt x="2749" y="397"/>
                  </a:cubicBezTo>
                  <a:cubicBezTo>
                    <a:pt x="2658" y="446"/>
                    <a:pt x="2602" y="484"/>
                    <a:pt x="2602" y="537"/>
                  </a:cubicBezTo>
                  <a:cubicBezTo>
                    <a:pt x="2605" y="589"/>
                    <a:pt x="2612" y="638"/>
                    <a:pt x="2626" y="691"/>
                  </a:cubicBezTo>
                  <a:cubicBezTo>
                    <a:pt x="2647" y="813"/>
                    <a:pt x="2675" y="939"/>
                    <a:pt x="2602" y="1016"/>
                  </a:cubicBezTo>
                  <a:cubicBezTo>
                    <a:pt x="2566" y="1052"/>
                    <a:pt x="2517" y="1070"/>
                    <a:pt x="2468" y="1070"/>
                  </a:cubicBezTo>
                  <a:cubicBezTo>
                    <a:pt x="2460" y="1070"/>
                    <a:pt x="2452" y="1070"/>
                    <a:pt x="2444" y="1069"/>
                  </a:cubicBezTo>
                  <a:lnTo>
                    <a:pt x="2406" y="1069"/>
                  </a:lnTo>
                  <a:cubicBezTo>
                    <a:pt x="2395" y="1067"/>
                    <a:pt x="2385" y="1066"/>
                    <a:pt x="2374" y="1066"/>
                  </a:cubicBezTo>
                  <a:cubicBezTo>
                    <a:pt x="2364" y="1066"/>
                    <a:pt x="2353" y="1067"/>
                    <a:pt x="2343" y="1069"/>
                  </a:cubicBezTo>
                  <a:cubicBezTo>
                    <a:pt x="2343" y="1083"/>
                    <a:pt x="2339" y="1093"/>
                    <a:pt x="2339" y="1104"/>
                  </a:cubicBezTo>
                  <a:cubicBezTo>
                    <a:pt x="2339" y="1195"/>
                    <a:pt x="2308" y="1282"/>
                    <a:pt x="2252" y="1356"/>
                  </a:cubicBezTo>
                  <a:cubicBezTo>
                    <a:pt x="2224" y="1398"/>
                    <a:pt x="2171" y="1450"/>
                    <a:pt x="2108" y="1450"/>
                  </a:cubicBezTo>
                  <a:cubicBezTo>
                    <a:pt x="2045" y="1450"/>
                    <a:pt x="2007" y="1398"/>
                    <a:pt x="1979" y="1356"/>
                  </a:cubicBezTo>
                  <a:cubicBezTo>
                    <a:pt x="1945" y="1308"/>
                    <a:pt x="1931" y="1298"/>
                    <a:pt x="1918" y="1298"/>
                  </a:cubicBezTo>
                  <a:cubicBezTo>
                    <a:pt x="1915" y="1298"/>
                    <a:pt x="1912" y="1299"/>
                    <a:pt x="1909" y="1300"/>
                  </a:cubicBezTo>
                  <a:cubicBezTo>
                    <a:pt x="1883" y="1308"/>
                    <a:pt x="1859" y="1312"/>
                    <a:pt x="1834" y="1312"/>
                  </a:cubicBezTo>
                  <a:cubicBezTo>
                    <a:pt x="1767" y="1312"/>
                    <a:pt x="1703" y="1285"/>
                    <a:pt x="1646" y="1265"/>
                  </a:cubicBezTo>
                  <a:cubicBezTo>
                    <a:pt x="1590" y="1242"/>
                    <a:pt x="1563" y="1234"/>
                    <a:pt x="1548" y="1234"/>
                  </a:cubicBezTo>
                  <a:cubicBezTo>
                    <a:pt x="1537" y="1234"/>
                    <a:pt x="1533" y="1238"/>
                    <a:pt x="1530" y="1244"/>
                  </a:cubicBezTo>
                  <a:cubicBezTo>
                    <a:pt x="1487" y="1315"/>
                    <a:pt x="1415" y="1339"/>
                    <a:pt x="1328" y="1339"/>
                  </a:cubicBezTo>
                  <a:cubicBezTo>
                    <a:pt x="1239" y="1339"/>
                    <a:pt x="1134" y="1314"/>
                    <a:pt x="1026" y="1289"/>
                  </a:cubicBezTo>
                  <a:cubicBezTo>
                    <a:pt x="974" y="1275"/>
                    <a:pt x="918" y="1261"/>
                    <a:pt x="862" y="1251"/>
                  </a:cubicBezTo>
                  <a:cubicBezTo>
                    <a:pt x="708" y="1219"/>
                    <a:pt x="596" y="1097"/>
                    <a:pt x="498" y="988"/>
                  </a:cubicBezTo>
                  <a:cubicBezTo>
                    <a:pt x="421" y="901"/>
                    <a:pt x="347" y="820"/>
                    <a:pt x="270" y="810"/>
                  </a:cubicBezTo>
                  <a:lnTo>
                    <a:pt x="232" y="810"/>
                  </a:lnTo>
                  <a:cubicBezTo>
                    <a:pt x="221" y="813"/>
                    <a:pt x="211" y="813"/>
                    <a:pt x="200" y="817"/>
                  </a:cubicBezTo>
                  <a:lnTo>
                    <a:pt x="193" y="817"/>
                  </a:lnTo>
                  <a:cubicBezTo>
                    <a:pt x="183" y="820"/>
                    <a:pt x="172" y="824"/>
                    <a:pt x="162" y="831"/>
                  </a:cubicBezTo>
                  <a:lnTo>
                    <a:pt x="158" y="831"/>
                  </a:lnTo>
                  <a:cubicBezTo>
                    <a:pt x="134" y="841"/>
                    <a:pt x="113" y="859"/>
                    <a:pt x="92" y="876"/>
                  </a:cubicBezTo>
                  <a:cubicBezTo>
                    <a:pt x="81" y="887"/>
                    <a:pt x="71" y="897"/>
                    <a:pt x="60" y="908"/>
                  </a:cubicBezTo>
                  <a:lnTo>
                    <a:pt x="57" y="908"/>
                  </a:lnTo>
                  <a:cubicBezTo>
                    <a:pt x="46" y="918"/>
                    <a:pt x="39" y="932"/>
                    <a:pt x="29" y="943"/>
                  </a:cubicBezTo>
                  <a:lnTo>
                    <a:pt x="25" y="946"/>
                  </a:lnTo>
                  <a:cubicBezTo>
                    <a:pt x="18" y="960"/>
                    <a:pt x="8" y="974"/>
                    <a:pt x="1" y="985"/>
                  </a:cubicBezTo>
                  <a:cubicBezTo>
                    <a:pt x="64" y="1030"/>
                    <a:pt x="123" y="1083"/>
                    <a:pt x="176" y="1128"/>
                  </a:cubicBezTo>
                  <a:cubicBezTo>
                    <a:pt x="256" y="1202"/>
                    <a:pt x="340" y="1268"/>
                    <a:pt x="431" y="1328"/>
                  </a:cubicBezTo>
                  <a:cubicBezTo>
                    <a:pt x="466" y="1349"/>
                    <a:pt x="501" y="1366"/>
                    <a:pt x="540" y="1384"/>
                  </a:cubicBezTo>
                  <a:cubicBezTo>
                    <a:pt x="599" y="1412"/>
                    <a:pt x="669" y="1440"/>
                    <a:pt x="746" y="1471"/>
                  </a:cubicBezTo>
                  <a:cubicBezTo>
                    <a:pt x="1072" y="1601"/>
                    <a:pt x="1383" y="1727"/>
                    <a:pt x="1355" y="1919"/>
                  </a:cubicBezTo>
                  <a:cubicBezTo>
                    <a:pt x="1352" y="1954"/>
                    <a:pt x="1345" y="1989"/>
                    <a:pt x="1338" y="2024"/>
                  </a:cubicBezTo>
                  <a:cubicBezTo>
                    <a:pt x="1313" y="2157"/>
                    <a:pt x="1282" y="2332"/>
                    <a:pt x="1348" y="2374"/>
                  </a:cubicBezTo>
                  <a:cubicBezTo>
                    <a:pt x="1446" y="2430"/>
                    <a:pt x="1439" y="2557"/>
                    <a:pt x="1436" y="2665"/>
                  </a:cubicBezTo>
                  <a:cubicBezTo>
                    <a:pt x="1436" y="2753"/>
                    <a:pt x="1432" y="2844"/>
                    <a:pt x="1474" y="2868"/>
                  </a:cubicBezTo>
                  <a:cubicBezTo>
                    <a:pt x="1600" y="2928"/>
                    <a:pt x="1628" y="3113"/>
                    <a:pt x="1593" y="3267"/>
                  </a:cubicBezTo>
                  <a:cubicBezTo>
                    <a:pt x="1569" y="3376"/>
                    <a:pt x="1513" y="3442"/>
                    <a:pt x="1443" y="3456"/>
                  </a:cubicBezTo>
                  <a:cubicBezTo>
                    <a:pt x="1474" y="3519"/>
                    <a:pt x="1520" y="3579"/>
                    <a:pt x="1569" y="3631"/>
                  </a:cubicBezTo>
                  <a:cubicBezTo>
                    <a:pt x="1576" y="3638"/>
                    <a:pt x="1583" y="3645"/>
                    <a:pt x="1590" y="3656"/>
                  </a:cubicBezTo>
                  <a:cubicBezTo>
                    <a:pt x="1590" y="3659"/>
                    <a:pt x="1593" y="3663"/>
                    <a:pt x="1597" y="3666"/>
                  </a:cubicBezTo>
                  <a:cubicBezTo>
                    <a:pt x="1597" y="3673"/>
                    <a:pt x="1604" y="3680"/>
                    <a:pt x="1604" y="3687"/>
                  </a:cubicBezTo>
                  <a:lnTo>
                    <a:pt x="1614" y="3705"/>
                  </a:lnTo>
                  <a:cubicBezTo>
                    <a:pt x="1614" y="3708"/>
                    <a:pt x="1618" y="3715"/>
                    <a:pt x="1621" y="3722"/>
                  </a:cubicBezTo>
                  <a:lnTo>
                    <a:pt x="1625" y="3740"/>
                  </a:lnTo>
                  <a:cubicBezTo>
                    <a:pt x="1628" y="3747"/>
                    <a:pt x="1632" y="3754"/>
                    <a:pt x="1632" y="3764"/>
                  </a:cubicBezTo>
                  <a:cubicBezTo>
                    <a:pt x="1635" y="3771"/>
                    <a:pt x="1635" y="3775"/>
                    <a:pt x="1639" y="3782"/>
                  </a:cubicBezTo>
                  <a:cubicBezTo>
                    <a:pt x="1639" y="3785"/>
                    <a:pt x="1642" y="3799"/>
                    <a:pt x="1642" y="3806"/>
                  </a:cubicBezTo>
                  <a:lnTo>
                    <a:pt x="1646" y="3820"/>
                  </a:lnTo>
                  <a:cubicBezTo>
                    <a:pt x="1649" y="3834"/>
                    <a:pt x="1653" y="3848"/>
                    <a:pt x="1653" y="3859"/>
                  </a:cubicBezTo>
                  <a:lnTo>
                    <a:pt x="1653" y="3873"/>
                  </a:lnTo>
                  <a:cubicBezTo>
                    <a:pt x="1653" y="3880"/>
                    <a:pt x="1656" y="3887"/>
                    <a:pt x="1656" y="3894"/>
                  </a:cubicBezTo>
                  <a:cubicBezTo>
                    <a:pt x="1761" y="3925"/>
                    <a:pt x="1863" y="3967"/>
                    <a:pt x="1958" y="4016"/>
                  </a:cubicBezTo>
                  <a:cubicBezTo>
                    <a:pt x="1993" y="4034"/>
                    <a:pt x="2028" y="4051"/>
                    <a:pt x="2063" y="4065"/>
                  </a:cubicBezTo>
                  <a:cubicBezTo>
                    <a:pt x="2290" y="4167"/>
                    <a:pt x="2294" y="4328"/>
                    <a:pt x="2294" y="4475"/>
                  </a:cubicBezTo>
                  <a:lnTo>
                    <a:pt x="2294" y="4545"/>
                  </a:lnTo>
                  <a:lnTo>
                    <a:pt x="2294" y="4559"/>
                  </a:lnTo>
                  <a:cubicBezTo>
                    <a:pt x="2301" y="4699"/>
                    <a:pt x="2304" y="4780"/>
                    <a:pt x="2241" y="4818"/>
                  </a:cubicBezTo>
                  <a:cubicBezTo>
                    <a:pt x="2224" y="4828"/>
                    <a:pt x="2207" y="4832"/>
                    <a:pt x="2191" y="4832"/>
                  </a:cubicBezTo>
                  <a:cubicBezTo>
                    <a:pt x="2149" y="4832"/>
                    <a:pt x="2113" y="4807"/>
                    <a:pt x="2098" y="4797"/>
                  </a:cubicBezTo>
                  <a:cubicBezTo>
                    <a:pt x="2083" y="4785"/>
                    <a:pt x="2066" y="4780"/>
                    <a:pt x="2048" y="4780"/>
                  </a:cubicBezTo>
                  <a:cubicBezTo>
                    <a:pt x="2040" y="4780"/>
                    <a:pt x="2032" y="4781"/>
                    <a:pt x="2024" y="4783"/>
                  </a:cubicBezTo>
                  <a:cubicBezTo>
                    <a:pt x="2000" y="4794"/>
                    <a:pt x="1940" y="4832"/>
                    <a:pt x="1895" y="5000"/>
                  </a:cubicBezTo>
                  <a:cubicBezTo>
                    <a:pt x="1824" y="5263"/>
                    <a:pt x="1495" y="5581"/>
                    <a:pt x="1278" y="5599"/>
                  </a:cubicBezTo>
                  <a:cubicBezTo>
                    <a:pt x="1212" y="5606"/>
                    <a:pt x="1187" y="5637"/>
                    <a:pt x="1142" y="5700"/>
                  </a:cubicBezTo>
                  <a:cubicBezTo>
                    <a:pt x="1107" y="5770"/>
                    <a:pt x="1040" y="5823"/>
                    <a:pt x="967" y="5847"/>
                  </a:cubicBezTo>
                  <a:cubicBezTo>
                    <a:pt x="851" y="5879"/>
                    <a:pt x="718" y="5942"/>
                    <a:pt x="722" y="6082"/>
                  </a:cubicBezTo>
                  <a:cubicBezTo>
                    <a:pt x="729" y="6138"/>
                    <a:pt x="708" y="6190"/>
                    <a:pt x="669" y="6232"/>
                  </a:cubicBezTo>
                  <a:cubicBezTo>
                    <a:pt x="582" y="6323"/>
                    <a:pt x="414" y="6334"/>
                    <a:pt x="277" y="6334"/>
                  </a:cubicBezTo>
                  <a:cubicBezTo>
                    <a:pt x="246" y="6334"/>
                    <a:pt x="228" y="6369"/>
                    <a:pt x="197" y="6463"/>
                  </a:cubicBezTo>
                  <a:cubicBezTo>
                    <a:pt x="172" y="6540"/>
                    <a:pt x="144" y="6628"/>
                    <a:pt x="67" y="6674"/>
                  </a:cubicBezTo>
                  <a:cubicBezTo>
                    <a:pt x="22" y="6698"/>
                    <a:pt x="22" y="6719"/>
                    <a:pt x="18" y="6726"/>
                  </a:cubicBezTo>
                  <a:cubicBezTo>
                    <a:pt x="11" y="6758"/>
                    <a:pt x="39" y="6814"/>
                    <a:pt x="102" y="6894"/>
                  </a:cubicBezTo>
                  <a:cubicBezTo>
                    <a:pt x="165" y="6978"/>
                    <a:pt x="186" y="7083"/>
                    <a:pt x="165" y="7188"/>
                  </a:cubicBezTo>
                  <a:cubicBezTo>
                    <a:pt x="158" y="7220"/>
                    <a:pt x="158" y="7255"/>
                    <a:pt x="165" y="7290"/>
                  </a:cubicBezTo>
                  <a:cubicBezTo>
                    <a:pt x="172" y="7304"/>
                    <a:pt x="183" y="7325"/>
                    <a:pt x="197" y="7353"/>
                  </a:cubicBezTo>
                  <a:cubicBezTo>
                    <a:pt x="260" y="7475"/>
                    <a:pt x="375" y="7706"/>
                    <a:pt x="263" y="7955"/>
                  </a:cubicBezTo>
                  <a:cubicBezTo>
                    <a:pt x="141" y="8221"/>
                    <a:pt x="95" y="8361"/>
                    <a:pt x="88" y="8424"/>
                  </a:cubicBezTo>
                  <a:cubicBezTo>
                    <a:pt x="155" y="8427"/>
                    <a:pt x="228" y="8473"/>
                    <a:pt x="312" y="8525"/>
                  </a:cubicBezTo>
                  <a:cubicBezTo>
                    <a:pt x="392" y="8572"/>
                    <a:pt x="487" y="8631"/>
                    <a:pt x="551" y="8631"/>
                  </a:cubicBezTo>
                  <a:cubicBezTo>
                    <a:pt x="554" y="8631"/>
                    <a:pt x="557" y="8631"/>
                    <a:pt x="561" y="8630"/>
                  </a:cubicBezTo>
                  <a:cubicBezTo>
                    <a:pt x="568" y="8630"/>
                    <a:pt x="575" y="8629"/>
                    <a:pt x="582" y="8629"/>
                  </a:cubicBezTo>
                  <a:cubicBezTo>
                    <a:pt x="681" y="8629"/>
                    <a:pt x="739" y="8697"/>
                    <a:pt x="785" y="8750"/>
                  </a:cubicBezTo>
                  <a:cubicBezTo>
                    <a:pt x="821" y="8794"/>
                    <a:pt x="840" y="8812"/>
                    <a:pt x="862" y="8812"/>
                  </a:cubicBezTo>
                  <a:cubicBezTo>
                    <a:pt x="867" y="8812"/>
                    <a:pt x="873" y="8811"/>
                    <a:pt x="879" y="8809"/>
                  </a:cubicBezTo>
                  <a:cubicBezTo>
                    <a:pt x="900" y="8802"/>
                    <a:pt x="921" y="8799"/>
                    <a:pt x="946" y="8799"/>
                  </a:cubicBezTo>
                  <a:cubicBezTo>
                    <a:pt x="995" y="8802"/>
                    <a:pt x="1044" y="8820"/>
                    <a:pt x="1086" y="8848"/>
                  </a:cubicBezTo>
                  <a:cubicBezTo>
                    <a:pt x="1150" y="8886"/>
                    <a:pt x="1238" y="8936"/>
                    <a:pt x="1438" y="8936"/>
                  </a:cubicBezTo>
                  <a:cubicBezTo>
                    <a:pt x="1456" y="8936"/>
                    <a:pt x="1475" y="8936"/>
                    <a:pt x="1495" y="8935"/>
                  </a:cubicBezTo>
                  <a:cubicBezTo>
                    <a:pt x="1712" y="8928"/>
                    <a:pt x="2052" y="8827"/>
                    <a:pt x="2381" y="8732"/>
                  </a:cubicBezTo>
                  <a:cubicBezTo>
                    <a:pt x="2710" y="8637"/>
                    <a:pt x="3011" y="8546"/>
                    <a:pt x="3193" y="8546"/>
                  </a:cubicBezTo>
                  <a:cubicBezTo>
                    <a:pt x="3206" y="8547"/>
                    <a:pt x="3219" y="8547"/>
                    <a:pt x="3232" y="8547"/>
                  </a:cubicBezTo>
                  <a:cubicBezTo>
                    <a:pt x="3373" y="8547"/>
                    <a:pt x="3510" y="8530"/>
                    <a:pt x="3645" y="8501"/>
                  </a:cubicBezTo>
                  <a:cubicBezTo>
                    <a:pt x="3704" y="8410"/>
                    <a:pt x="3767" y="8326"/>
                    <a:pt x="3837" y="8245"/>
                  </a:cubicBezTo>
                  <a:lnTo>
                    <a:pt x="3865" y="8217"/>
                  </a:lnTo>
                  <a:lnTo>
                    <a:pt x="3869" y="8210"/>
                  </a:lnTo>
                  <a:lnTo>
                    <a:pt x="3900" y="8179"/>
                  </a:lnTo>
                  <a:cubicBezTo>
                    <a:pt x="4009" y="8081"/>
                    <a:pt x="4132" y="7993"/>
                    <a:pt x="4261" y="7920"/>
                  </a:cubicBezTo>
                  <a:cubicBezTo>
                    <a:pt x="4457" y="7801"/>
                    <a:pt x="4657" y="7678"/>
                    <a:pt x="4727" y="7521"/>
                  </a:cubicBezTo>
                  <a:lnTo>
                    <a:pt x="4734" y="7510"/>
                  </a:lnTo>
                  <a:cubicBezTo>
                    <a:pt x="4793" y="7384"/>
                    <a:pt x="4916" y="7276"/>
                    <a:pt x="5052" y="7174"/>
                  </a:cubicBezTo>
                  <a:lnTo>
                    <a:pt x="5101" y="7139"/>
                  </a:lnTo>
                  <a:lnTo>
                    <a:pt x="5171" y="7090"/>
                  </a:lnTo>
                  <a:cubicBezTo>
                    <a:pt x="5329" y="6975"/>
                    <a:pt x="5493" y="6856"/>
                    <a:pt x="5535" y="6747"/>
                  </a:cubicBezTo>
                  <a:cubicBezTo>
                    <a:pt x="5577" y="6635"/>
                    <a:pt x="5591" y="6596"/>
                    <a:pt x="5402" y="6376"/>
                  </a:cubicBezTo>
                  <a:cubicBezTo>
                    <a:pt x="5304" y="6264"/>
                    <a:pt x="5140" y="6166"/>
                    <a:pt x="5000" y="6082"/>
                  </a:cubicBezTo>
                  <a:cubicBezTo>
                    <a:pt x="4828" y="5980"/>
                    <a:pt x="4702" y="5907"/>
                    <a:pt x="4692" y="5809"/>
                  </a:cubicBezTo>
                  <a:cubicBezTo>
                    <a:pt x="4678" y="5697"/>
                    <a:pt x="4786" y="5648"/>
                    <a:pt x="4884" y="5606"/>
                  </a:cubicBezTo>
                  <a:cubicBezTo>
                    <a:pt x="4951" y="5574"/>
                    <a:pt x="5031" y="5536"/>
                    <a:pt x="5028" y="5501"/>
                  </a:cubicBezTo>
                  <a:cubicBezTo>
                    <a:pt x="5024" y="5441"/>
                    <a:pt x="4986" y="5417"/>
                    <a:pt x="4912" y="5375"/>
                  </a:cubicBezTo>
                  <a:cubicBezTo>
                    <a:pt x="4846" y="5343"/>
                    <a:pt x="4790" y="5294"/>
                    <a:pt x="4748" y="5235"/>
                  </a:cubicBezTo>
                  <a:cubicBezTo>
                    <a:pt x="4671" y="5116"/>
                    <a:pt x="4751" y="5018"/>
                    <a:pt x="4790" y="4965"/>
                  </a:cubicBezTo>
                  <a:cubicBezTo>
                    <a:pt x="4797" y="4958"/>
                    <a:pt x="4804" y="4951"/>
                    <a:pt x="4811" y="4944"/>
                  </a:cubicBezTo>
                  <a:cubicBezTo>
                    <a:pt x="4783" y="4930"/>
                    <a:pt x="4758" y="4920"/>
                    <a:pt x="4734" y="4909"/>
                  </a:cubicBezTo>
                  <a:cubicBezTo>
                    <a:pt x="4646" y="4874"/>
                    <a:pt x="4559" y="4839"/>
                    <a:pt x="4545" y="4762"/>
                  </a:cubicBezTo>
                  <a:cubicBezTo>
                    <a:pt x="4524" y="4675"/>
                    <a:pt x="4604" y="4636"/>
                    <a:pt x="4643" y="4619"/>
                  </a:cubicBezTo>
                  <a:cubicBezTo>
                    <a:pt x="4653" y="4612"/>
                    <a:pt x="4664" y="4608"/>
                    <a:pt x="4671" y="4601"/>
                  </a:cubicBezTo>
                  <a:cubicBezTo>
                    <a:pt x="4660" y="4580"/>
                    <a:pt x="4650" y="4556"/>
                    <a:pt x="4636" y="4531"/>
                  </a:cubicBezTo>
                  <a:cubicBezTo>
                    <a:pt x="4580" y="4426"/>
                    <a:pt x="4492" y="4268"/>
                    <a:pt x="4604" y="4125"/>
                  </a:cubicBezTo>
                  <a:cubicBezTo>
                    <a:pt x="4650" y="4072"/>
                    <a:pt x="4716" y="4034"/>
                    <a:pt x="4786" y="4023"/>
                  </a:cubicBezTo>
                  <a:cubicBezTo>
                    <a:pt x="4800" y="4020"/>
                    <a:pt x="4814" y="4016"/>
                    <a:pt x="4828" y="4009"/>
                  </a:cubicBezTo>
                  <a:cubicBezTo>
                    <a:pt x="4821" y="3960"/>
                    <a:pt x="4804" y="3915"/>
                    <a:pt x="4776" y="3873"/>
                  </a:cubicBezTo>
                  <a:cubicBezTo>
                    <a:pt x="4615" y="3582"/>
                    <a:pt x="4373" y="3222"/>
                    <a:pt x="4282" y="3085"/>
                  </a:cubicBezTo>
                  <a:lnTo>
                    <a:pt x="4261" y="3054"/>
                  </a:lnTo>
                  <a:cubicBezTo>
                    <a:pt x="4233" y="3012"/>
                    <a:pt x="4226" y="2963"/>
                    <a:pt x="4237" y="2914"/>
                  </a:cubicBezTo>
                  <a:cubicBezTo>
                    <a:pt x="4261" y="2826"/>
                    <a:pt x="4310" y="2749"/>
                    <a:pt x="4377" y="2690"/>
                  </a:cubicBezTo>
                  <a:cubicBezTo>
                    <a:pt x="4398" y="2672"/>
                    <a:pt x="4419" y="2655"/>
                    <a:pt x="4440" y="2641"/>
                  </a:cubicBezTo>
                  <a:cubicBezTo>
                    <a:pt x="4545" y="2560"/>
                    <a:pt x="4639" y="2465"/>
                    <a:pt x="4716" y="2360"/>
                  </a:cubicBezTo>
                  <a:cubicBezTo>
                    <a:pt x="4734" y="2339"/>
                    <a:pt x="4744" y="2315"/>
                    <a:pt x="4751" y="2290"/>
                  </a:cubicBezTo>
                  <a:cubicBezTo>
                    <a:pt x="4741" y="2231"/>
                    <a:pt x="4492" y="2000"/>
                    <a:pt x="4394" y="1940"/>
                  </a:cubicBezTo>
                  <a:cubicBezTo>
                    <a:pt x="4370" y="1930"/>
                    <a:pt x="4342" y="1919"/>
                    <a:pt x="4317" y="1916"/>
                  </a:cubicBezTo>
                  <a:cubicBezTo>
                    <a:pt x="4230" y="1891"/>
                    <a:pt x="4114" y="1863"/>
                    <a:pt x="4044" y="1744"/>
                  </a:cubicBezTo>
                  <a:cubicBezTo>
                    <a:pt x="4041" y="1737"/>
                    <a:pt x="4034" y="1730"/>
                    <a:pt x="4030" y="1720"/>
                  </a:cubicBezTo>
                  <a:cubicBezTo>
                    <a:pt x="4009" y="1681"/>
                    <a:pt x="3988" y="1646"/>
                    <a:pt x="3971" y="1618"/>
                  </a:cubicBezTo>
                  <a:cubicBezTo>
                    <a:pt x="3918" y="1531"/>
                    <a:pt x="3869" y="1450"/>
                    <a:pt x="3956" y="1342"/>
                  </a:cubicBezTo>
                  <a:cubicBezTo>
                    <a:pt x="4023" y="1265"/>
                    <a:pt x="4023" y="1184"/>
                    <a:pt x="4023" y="1093"/>
                  </a:cubicBezTo>
                  <a:cubicBezTo>
                    <a:pt x="4023" y="1083"/>
                    <a:pt x="4023" y="1069"/>
                    <a:pt x="4027" y="1058"/>
                  </a:cubicBezTo>
                  <a:cubicBezTo>
                    <a:pt x="4034" y="1041"/>
                    <a:pt x="4041" y="1027"/>
                    <a:pt x="4055" y="1013"/>
                  </a:cubicBezTo>
                  <a:cubicBezTo>
                    <a:pt x="4083" y="988"/>
                    <a:pt x="4118" y="974"/>
                    <a:pt x="4156" y="967"/>
                  </a:cubicBezTo>
                  <a:cubicBezTo>
                    <a:pt x="4198" y="960"/>
                    <a:pt x="4216" y="953"/>
                    <a:pt x="4226" y="939"/>
                  </a:cubicBezTo>
                  <a:cubicBezTo>
                    <a:pt x="4230" y="932"/>
                    <a:pt x="4233" y="925"/>
                    <a:pt x="4233" y="918"/>
                  </a:cubicBezTo>
                  <a:cubicBezTo>
                    <a:pt x="4233" y="908"/>
                    <a:pt x="4240" y="897"/>
                    <a:pt x="4244" y="890"/>
                  </a:cubicBezTo>
                  <a:cubicBezTo>
                    <a:pt x="4247" y="880"/>
                    <a:pt x="4247" y="876"/>
                    <a:pt x="4247" y="873"/>
                  </a:cubicBezTo>
                  <a:lnTo>
                    <a:pt x="4251" y="862"/>
                  </a:lnTo>
                  <a:cubicBezTo>
                    <a:pt x="4275" y="803"/>
                    <a:pt x="4310" y="750"/>
                    <a:pt x="4356" y="705"/>
                  </a:cubicBezTo>
                  <a:cubicBezTo>
                    <a:pt x="4356" y="677"/>
                    <a:pt x="4356" y="649"/>
                    <a:pt x="4356" y="621"/>
                  </a:cubicBezTo>
                  <a:cubicBezTo>
                    <a:pt x="4366" y="561"/>
                    <a:pt x="4370" y="502"/>
                    <a:pt x="4370" y="446"/>
                  </a:cubicBezTo>
                  <a:cubicBezTo>
                    <a:pt x="4363" y="400"/>
                    <a:pt x="4240" y="347"/>
                    <a:pt x="4146" y="305"/>
                  </a:cubicBezTo>
                  <a:cubicBezTo>
                    <a:pt x="4009" y="246"/>
                    <a:pt x="3869" y="186"/>
                    <a:pt x="3806" y="74"/>
                  </a:cubicBezTo>
                  <a:cubicBezTo>
                    <a:pt x="3781" y="29"/>
                    <a:pt x="3732" y="1"/>
                    <a:pt x="3680" y="1"/>
                  </a:cubicBezTo>
                  <a:cubicBezTo>
                    <a:pt x="3676" y="1"/>
                    <a:pt x="3671" y="1"/>
                    <a:pt x="36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55"/>
            <p:cNvSpPr/>
            <p:nvPr/>
          </p:nvSpPr>
          <p:spPr>
            <a:xfrm>
              <a:off x="6202681" y="2781900"/>
              <a:ext cx="297734" cy="237592"/>
            </a:xfrm>
            <a:custGeom>
              <a:avLst/>
              <a:gdLst/>
              <a:ahLst/>
              <a:cxnLst/>
              <a:rect l="l" t="t" r="r" b="b"/>
              <a:pathLst>
                <a:path w="11379" h="9080" extrusionOk="0">
                  <a:moveTo>
                    <a:pt x="2656" y="1"/>
                  </a:moveTo>
                  <a:cubicBezTo>
                    <a:pt x="2639" y="1"/>
                    <a:pt x="2622" y="1"/>
                    <a:pt x="2605" y="2"/>
                  </a:cubicBezTo>
                  <a:lnTo>
                    <a:pt x="2552" y="6"/>
                  </a:lnTo>
                  <a:cubicBezTo>
                    <a:pt x="2524" y="6"/>
                    <a:pt x="2493" y="9"/>
                    <a:pt x="2458" y="9"/>
                  </a:cubicBezTo>
                  <a:lnTo>
                    <a:pt x="2346" y="9"/>
                  </a:lnTo>
                  <a:cubicBezTo>
                    <a:pt x="2341" y="9"/>
                    <a:pt x="2337" y="9"/>
                    <a:pt x="2333" y="9"/>
                  </a:cubicBezTo>
                  <a:cubicBezTo>
                    <a:pt x="2284" y="9"/>
                    <a:pt x="2234" y="26"/>
                    <a:pt x="2199" y="58"/>
                  </a:cubicBezTo>
                  <a:cubicBezTo>
                    <a:pt x="2132" y="107"/>
                    <a:pt x="2052" y="167"/>
                    <a:pt x="1789" y="181"/>
                  </a:cubicBezTo>
                  <a:cubicBezTo>
                    <a:pt x="1478" y="198"/>
                    <a:pt x="1306" y="349"/>
                    <a:pt x="1278" y="405"/>
                  </a:cubicBezTo>
                  <a:cubicBezTo>
                    <a:pt x="1408" y="461"/>
                    <a:pt x="1733" y="730"/>
                    <a:pt x="1747" y="888"/>
                  </a:cubicBezTo>
                  <a:cubicBezTo>
                    <a:pt x="1751" y="930"/>
                    <a:pt x="1726" y="976"/>
                    <a:pt x="1684" y="997"/>
                  </a:cubicBezTo>
                  <a:cubicBezTo>
                    <a:pt x="1646" y="1021"/>
                    <a:pt x="1611" y="1056"/>
                    <a:pt x="1586" y="1098"/>
                  </a:cubicBezTo>
                  <a:cubicBezTo>
                    <a:pt x="1534" y="1172"/>
                    <a:pt x="1467" y="1263"/>
                    <a:pt x="1331" y="1263"/>
                  </a:cubicBezTo>
                  <a:cubicBezTo>
                    <a:pt x="1145" y="1263"/>
                    <a:pt x="1051" y="1291"/>
                    <a:pt x="1051" y="1350"/>
                  </a:cubicBezTo>
                  <a:cubicBezTo>
                    <a:pt x="1051" y="1424"/>
                    <a:pt x="1002" y="1515"/>
                    <a:pt x="911" y="1595"/>
                  </a:cubicBezTo>
                  <a:cubicBezTo>
                    <a:pt x="897" y="1609"/>
                    <a:pt x="883" y="1620"/>
                    <a:pt x="869" y="1630"/>
                  </a:cubicBezTo>
                  <a:lnTo>
                    <a:pt x="855" y="1641"/>
                  </a:lnTo>
                  <a:cubicBezTo>
                    <a:pt x="848" y="1648"/>
                    <a:pt x="837" y="1655"/>
                    <a:pt x="827" y="1662"/>
                  </a:cubicBezTo>
                  <a:lnTo>
                    <a:pt x="809" y="1669"/>
                  </a:lnTo>
                  <a:cubicBezTo>
                    <a:pt x="802" y="1676"/>
                    <a:pt x="792" y="1683"/>
                    <a:pt x="781" y="1686"/>
                  </a:cubicBezTo>
                  <a:lnTo>
                    <a:pt x="767" y="1693"/>
                  </a:lnTo>
                  <a:lnTo>
                    <a:pt x="735" y="1707"/>
                  </a:lnTo>
                  <a:lnTo>
                    <a:pt x="721" y="1714"/>
                  </a:lnTo>
                  <a:lnTo>
                    <a:pt x="690" y="1725"/>
                  </a:lnTo>
                  <a:lnTo>
                    <a:pt x="676" y="1728"/>
                  </a:lnTo>
                  <a:lnTo>
                    <a:pt x="644" y="1735"/>
                  </a:lnTo>
                  <a:lnTo>
                    <a:pt x="630" y="1735"/>
                  </a:lnTo>
                  <a:cubicBezTo>
                    <a:pt x="620" y="1735"/>
                    <a:pt x="613" y="1739"/>
                    <a:pt x="602" y="1739"/>
                  </a:cubicBezTo>
                  <a:lnTo>
                    <a:pt x="546" y="1739"/>
                  </a:lnTo>
                  <a:cubicBezTo>
                    <a:pt x="438" y="1718"/>
                    <a:pt x="333" y="1679"/>
                    <a:pt x="238" y="1623"/>
                  </a:cubicBezTo>
                  <a:lnTo>
                    <a:pt x="210" y="1613"/>
                  </a:lnTo>
                  <a:lnTo>
                    <a:pt x="196" y="1606"/>
                  </a:lnTo>
                  <a:cubicBezTo>
                    <a:pt x="151" y="1581"/>
                    <a:pt x="98" y="1557"/>
                    <a:pt x="46" y="1525"/>
                  </a:cubicBezTo>
                  <a:lnTo>
                    <a:pt x="18" y="1606"/>
                  </a:lnTo>
                  <a:lnTo>
                    <a:pt x="0" y="1732"/>
                  </a:lnTo>
                  <a:cubicBezTo>
                    <a:pt x="14" y="1809"/>
                    <a:pt x="18" y="1889"/>
                    <a:pt x="14" y="1966"/>
                  </a:cubicBezTo>
                  <a:cubicBezTo>
                    <a:pt x="14" y="2061"/>
                    <a:pt x="21" y="2260"/>
                    <a:pt x="49" y="2299"/>
                  </a:cubicBezTo>
                  <a:cubicBezTo>
                    <a:pt x="133" y="2330"/>
                    <a:pt x="189" y="2411"/>
                    <a:pt x="266" y="2526"/>
                  </a:cubicBezTo>
                  <a:cubicBezTo>
                    <a:pt x="340" y="2642"/>
                    <a:pt x="424" y="2754"/>
                    <a:pt x="518" y="2859"/>
                  </a:cubicBezTo>
                  <a:cubicBezTo>
                    <a:pt x="774" y="3136"/>
                    <a:pt x="1320" y="3913"/>
                    <a:pt x="1327" y="4126"/>
                  </a:cubicBezTo>
                  <a:cubicBezTo>
                    <a:pt x="1334" y="4256"/>
                    <a:pt x="1380" y="4452"/>
                    <a:pt x="1719" y="4683"/>
                  </a:cubicBezTo>
                  <a:cubicBezTo>
                    <a:pt x="1873" y="4788"/>
                    <a:pt x="1996" y="4935"/>
                    <a:pt x="2076" y="5103"/>
                  </a:cubicBezTo>
                  <a:cubicBezTo>
                    <a:pt x="2108" y="5177"/>
                    <a:pt x="2157" y="5243"/>
                    <a:pt x="2216" y="5299"/>
                  </a:cubicBezTo>
                  <a:cubicBezTo>
                    <a:pt x="2381" y="5422"/>
                    <a:pt x="2381" y="5569"/>
                    <a:pt x="2377" y="5793"/>
                  </a:cubicBezTo>
                  <a:lnTo>
                    <a:pt x="2377" y="5957"/>
                  </a:lnTo>
                  <a:cubicBezTo>
                    <a:pt x="2384" y="6255"/>
                    <a:pt x="2517" y="6657"/>
                    <a:pt x="2790" y="6822"/>
                  </a:cubicBezTo>
                  <a:cubicBezTo>
                    <a:pt x="3130" y="7028"/>
                    <a:pt x="3319" y="7246"/>
                    <a:pt x="3449" y="7575"/>
                  </a:cubicBezTo>
                  <a:cubicBezTo>
                    <a:pt x="3585" y="7918"/>
                    <a:pt x="3757" y="8208"/>
                    <a:pt x="3935" y="8387"/>
                  </a:cubicBezTo>
                  <a:cubicBezTo>
                    <a:pt x="4019" y="8464"/>
                    <a:pt x="4072" y="8569"/>
                    <a:pt x="4082" y="8681"/>
                  </a:cubicBezTo>
                  <a:cubicBezTo>
                    <a:pt x="4082" y="8730"/>
                    <a:pt x="4096" y="8775"/>
                    <a:pt x="4124" y="8814"/>
                  </a:cubicBezTo>
                  <a:cubicBezTo>
                    <a:pt x="4187" y="8898"/>
                    <a:pt x="4240" y="8985"/>
                    <a:pt x="4285" y="9080"/>
                  </a:cubicBezTo>
                  <a:lnTo>
                    <a:pt x="4310" y="9069"/>
                  </a:lnTo>
                  <a:lnTo>
                    <a:pt x="4320" y="9062"/>
                  </a:lnTo>
                  <a:lnTo>
                    <a:pt x="4352" y="9048"/>
                  </a:lnTo>
                  <a:lnTo>
                    <a:pt x="4362" y="9041"/>
                  </a:lnTo>
                  <a:lnTo>
                    <a:pt x="4380" y="9034"/>
                  </a:lnTo>
                  <a:lnTo>
                    <a:pt x="4390" y="9027"/>
                  </a:lnTo>
                  <a:lnTo>
                    <a:pt x="4401" y="9020"/>
                  </a:lnTo>
                  <a:lnTo>
                    <a:pt x="4411" y="9017"/>
                  </a:lnTo>
                  <a:lnTo>
                    <a:pt x="4422" y="9013"/>
                  </a:lnTo>
                  <a:lnTo>
                    <a:pt x="4425" y="9010"/>
                  </a:lnTo>
                  <a:lnTo>
                    <a:pt x="4436" y="9003"/>
                  </a:lnTo>
                  <a:lnTo>
                    <a:pt x="4439" y="8999"/>
                  </a:lnTo>
                  <a:lnTo>
                    <a:pt x="4446" y="8996"/>
                  </a:lnTo>
                  <a:cubicBezTo>
                    <a:pt x="4443" y="8968"/>
                    <a:pt x="4439" y="8940"/>
                    <a:pt x="4432" y="8912"/>
                  </a:cubicBezTo>
                  <a:cubicBezTo>
                    <a:pt x="4411" y="8835"/>
                    <a:pt x="4394" y="8754"/>
                    <a:pt x="4439" y="8695"/>
                  </a:cubicBezTo>
                  <a:cubicBezTo>
                    <a:pt x="4488" y="8628"/>
                    <a:pt x="4590" y="8506"/>
                    <a:pt x="4705" y="8471"/>
                  </a:cubicBezTo>
                  <a:cubicBezTo>
                    <a:pt x="4723" y="8465"/>
                    <a:pt x="4740" y="8462"/>
                    <a:pt x="4758" y="8462"/>
                  </a:cubicBezTo>
                  <a:cubicBezTo>
                    <a:pt x="4800" y="8462"/>
                    <a:pt x="4843" y="8477"/>
                    <a:pt x="4887" y="8492"/>
                  </a:cubicBezTo>
                  <a:cubicBezTo>
                    <a:pt x="4947" y="8520"/>
                    <a:pt x="5011" y="8532"/>
                    <a:pt x="5076" y="8532"/>
                  </a:cubicBezTo>
                  <a:cubicBezTo>
                    <a:pt x="5091" y="8532"/>
                    <a:pt x="5107" y="8532"/>
                    <a:pt x="5122" y="8530"/>
                  </a:cubicBezTo>
                  <a:cubicBezTo>
                    <a:pt x="5169" y="8523"/>
                    <a:pt x="5232" y="8520"/>
                    <a:pt x="5303" y="8520"/>
                  </a:cubicBezTo>
                  <a:cubicBezTo>
                    <a:pt x="5507" y="8520"/>
                    <a:pt x="5769" y="8549"/>
                    <a:pt x="5840" y="8604"/>
                  </a:cubicBezTo>
                  <a:cubicBezTo>
                    <a:pt x="5910" y="8614"/>
                    <a:pt x="5983" y="8621"/>
                    <a:pt x="6053" y="8625"/>
                  </a:cubicBezTo>
                  <a:cubicBezTo>
                    <a:pt x="6312" y="8639"/>
                    <a:pt x="6515" y="8656"/>
                    <a:pt x="6610" y="8730"/>
                  </a:cubicBezTo>
                  <a:cubicBezTo>
                    <a:pt x="6640" y="8760"/>
                    <a:pt x="6680" y="8777"/>
                    <a:pt x="6724" y="8777"/>
                  </a:cubicBezTo>
                  <a:cubicBezTo>
                    <a:pt x="6731" y="8777"/>
                    <a:pt x="6739" y="8776"/>
                    <a:pt x="6746" y="8775"/>
                  </a:cubicBezTo>
                  <a:cubicBezTo>
                    <a:pt x="6795" y="8761"/>
                    <a:pt x="6844" y="8705"/>
                    <a:pt x="6883" y="8614"/>
                  </a:cubicBezTo>
                  <a:cubicBezTo>
                    <a:pt x="6988" y="8366"/>
                    <a:pt x="7671" y="7890"/>
                    <a:pt x="7758" y="7848"/>
                  </a:cubicBezTo>
                  <a:cubicBezTo>
                    <a:pt x="7814" y="7820"/>
                    <a:pt x="7951" y="7816"/>
                    <a:pt x="8210" y="7816"/>
                  </a:cubicBezTo>
                  <a:cubicBezTo>
                    <a:pt x="8444" y="7816"/>
                    <a:pt x="8707" y="7813"/>
                    <a:pt x="8850" y="7781"/>
                  </a:cubicBezTo>
                  <a:lnTo>
                    <a:pt x="8878" y="7774"/>
                  </a:lnTo>
                  <a:cubicBezTo>
                    <a:pt x="8941" y="7757"/>
                    <a:pt x="9078" y="7718"/>
                    <a:pt x="9376" y="7627"/>
                  </a:cubicBezTo>
                  <a:lnTo>
                    <a:pt x="9379" y="7627"/>
                  </a:lnTo>
                  <a:cubicBezTo>
                    <a:pt x="10055" y="7417"/>
                    <a:pt x="10825" y="7162"/>
                    <a:pt x="11000" y="7088"/>
                  </a:cubicBezTo>
                  <a:lnTo>
                    <a:pt x="11003" y="7088"/>
                  </a:lnTo>
                  <a:lnTo>
                    <a:pt x="11014" y="7085"/>
                  </a:lnTo>
                  <a:lnTo>
                    <a:pt x="11028" y="7078"/>
                  </a:lnTo>
                  <a:cubicBezTo>
                    <a:pt x="11070" y="6997"/>
                    <a:pt x="11105" y="6913"/>
                    <a:pt x="11133" y="6822"/>
                  </a:cubicBezTo>
                  <a:lnTo>
                    <a:pt x="11150" y="6780"/>
                  </a:lnTo>
                  <a:lnTo>
                    <a:pt x="11172" y="6713"/>
                  </a:lnTo>
                  <a:cubicBezTo>
                    <a:pt x="11186" y="6675"/>
                    <a:pt x="11200" y="6633"/>
                    <a:pt x="11214" y="6591"/>
                  </a:cubicBezTo>
                  <a:lnTo>
                    <a:pt x="11221" y="6573"/>
                  </a:lnTo>
                  <a:cubicBezTo>
                    <a:pt x="11273" y="6405"/>
                    <a:pt x="11322" y="6237"/>
                    <a:pt x="11350" y="6122"/>
                  </a:cubicBezTo>
                  <a:lnTo>
                    <a:pt x="11350" y="6118"/>
                  </a:lnTo>
                  <a:cubicBezTo>
                    <a:pt x="11361" y="6073"/>
                    <a:pt x="11368" y="6041"/>
                    <a:pt x="11375" y="6017"/>
                  </a:cubicBezTo>
                  <a:cubicBezTo>
                    <a:pt x="11375" y="6006"/>
                    <a:pt x="11375" y="5999"/>
                    <a:pt x="11378" y="5989"/>
                  </a:cubicBezTo>
                  <a:cubicBezTo>
                    <a:pt x="11361" y="5877"/>
                    <a:pt x="11308" y="5775"/>
                    <a:pt x="11228" y="5691"/>
                  </a:cubicBezTo>
                  <a:cubicBezTo>
                    <a:pt x="11214" y="5677"/>
                    <a:pt x="11193" y="5663"/>
                    <a:pt x="11168" y="5663"/>
                  </a:cubicBezTo>
                  <a:cubicBezTo>
                    <a:pt x="11156" y="5665"/>
                    <a:pt x="11143" y="5666"/>
                    <a:pt x="11131" y="5666"/>
                  </a:cubicBezTo>
                  <a:cubicBezTo>
                    <a:pt x="11119" y="5666"/>
                    <a:pt x="11107" y="5665"/>
                    <a:pt x="11094" y="5663"/>
                  </a:cubicBezTo>
                  <a:lnTo>
                    <a:pt x="11021" y="5663"/>
                  </a:lnTo>
                  <a:lnTo>
                    <a:pt x="10954" y="5660"/>
                  </a:lnTo>
                  <a:cubicBezTo>
                    <a:pt x="10884" y="5653"/>
                    <a:pt x="10797" y="5646"/>
                    <a:pt x="10699" y="5639"/>
                  </a:cubicBezTo>
                  <a:cubicBezTo>
                    <a:pt x="10363" y="5607"/>
                    <a:pt x="9950" y="5558"/>
                    <a:pt x="9803" y="5520"/>
                  </a:cubicBezTo>
                  <a:lnTo>
                    <a:pt x="9796" y="5520"/>
                  </a:lnTo>
                  <a:lnTo>
                    <a:pt x="9782" y="5513"/>
                  </a:lnTo>
                  <a:lnTo>
                    <a:pt x="9775" y="5509"/>
                  </a:lnTo>
                  <a:lnTo>
                    <a:pt x="9764" y="5509"/>
                  </a:lnTo>
                  <a:lnTo>
                    <a:pt x="9754" y="5502"/>
                  </a:lnTo>
                  <a:lnTo>
                    <a:pt x="9733" y="5488"/>
                  </a:lnTo>
                  <a:lnTo>
                    <a:pt x="9722" y="5481"/>
                  </a:lnTo>
                  <a:lnTo>
                    <a:pt x="9708" y="5471"/>
                  </a:lnTo>
                  <a:lnTo>
                    <a:pt x="9694" y="5460"/>
                  </a:lnTo>
                  <a:lnTo>
                    <a:pt x="9680" y="5450"/>
                  </a:lnTo>
                  <a:lnTo>
                    <a:pt x="9666" y="5439"/>
                  </a:lnTo>
                  <a:lnTo>
                    <a:pt x="9649" y="5425"/>
                  </a:lnTo>
                  <a:lnTo>
                    <a:pt x="9635" y="5411"/>
                  </a:lnTo>
                  <a:lnTo>
                    <a:pt x="9617" y="5397"/>
                  </a:lnTo>
                  <a:lnTo>
                    <a:pt x="9600" y="5380"/>
                  </a:lnTo>
                  <a:lnTo>
                    <a:pt x="9582" y="5362"/>
                  </a:lnTo>
                  <a:lnTo>
                    <a:pt x="9565" y="5345"/>
                  </a:lnTo>
                  <a:lnTo>
                    <a:pt x="9547" y="5327"/>
                  </a:lnTo>
                  <a:lnTo>
                    <a:pt x="9530" y="5310"/>
                  </a:lnTo>
                  <a:lnTo>
                    <a:pt x="9512" y="5289"/>
                  </a:lnTo>
                  <a:lnTo>
                    <a:pt x="9498" y="5268"/>
                  </a:lnTo>
                  <a:lnTo>
                    <a:pt x="9477" y="5247"/>
                  </a:lnTo>
                  <a:lnTo>
                    <a:pt x="9463" y="5226"/>
                  </a:lnTo>
                  <a:lnTo>
                    <a:pt x="9446" y="5201"/>
                  </a:lnTo>
                  <a:lnTo>
                    <a:pt x="9432" y="5180"/>
                  </a:lnTo>
                  <a:lnTo>
                    <a:pt x="9414" y="5156"/>
                  </a:lnTo>
                  <a:lnTo>
                    <a:pt x="9400" y="5131"/>
                  </a:lnTo>
                  <a:cubicBezTo>
                    <a:pt x="9397" y="5121"/>
                    <a:pt x="9393" y="5114"/>
                    <a:pt x="9386" y="5103"/>
                  </a:cubicBezTo>
                  <a:cubicBezTo>
                    <a:pt x="9383" y="5096"/>
                    <a:pt x="9379" y="5089"/>
                    <a:pt x="9376" y="5079"/>
                  </a:cubicBezTo>
                  <a:cubicBezTo>
                    <a:pt x="9372" y="5072"/>
                    <a:pt x="9365" y="5061"/>
                    <a:pt x="9362" y="5051"/>
                  </a:cubicBezTo>
                  <a:cubicBezTo>
                    <a:pt x="9358" y="5040"/>
                    <a:pt x="9355" y="5033"/>
                    <a:pt x="9351" y="5026"/>
                  </a:cubicBezTo>
                  <a:cubicBezTo>
                    <a:pt x="9348" y="5016"/>
                    <a:pt x="9344" y="5005"/>
                    <a:pt x="9341" y="4995"/>
                  </a:cubicBezTo>
                  <a:cubicBezTo>
                    <a:pt x="9337" y="4988"/>
                    <a:pt x="9334" y="4977"/>
                    <a:pt x="9330" y="4970"/>
                  </a:cubicBezTo>
                  <a:cubicBezTo>
                    <a:pt x="9330" y="4959"/>
                    <a:pt x="9327" y="4949"/>
                    <a:pt x="9323" y="4938"/>
                  </a:cubicBezTo>
                  <a:cubicBezTo>
                    <a:pt x="9320" y="4928"/>
                    <a:pt x="9320" y="4921"/>
                    <a:pt x="9316" y="4910"/>
                  </a:cubicBezTo>
                  <a:cubicBezTo>
                    <a:pt x="9316" y="4903"/>
                    <a:pt x="9313" y="4900"/>
                    <a:pt x="9313" y="4893"/>
                  </a:cubicBezTo>
                  <a:cubicBezTo>
                    <a:pt x="9218" y="4805"/>
                    <a:pt x="9145" y="4697"/>
                    <a:pt x="9099" y="4578"/>
                  </a:cubicBezTo>
                  <a:lnTo>
                    <a:pt x="9029" y="4578"/>
                  </a:lnTo>
                  <a:lnTo>
                    <a:pt x="9004" y="4574"/>
                  </a:lnTo>
                  <a:lnTo>
                    <a:pt x="8976" y="4567"/>
                  </a:lnTo>
                  <a:lnTo>
                    <a:pt x="8973" y="4567"/>
                  </a:lnTo>
                  <a:lnTo>
                    <a:pt x="8945" y="4560"/>
                  </a:lnTo>
                  <a:lnTo>
                    <a:pt x="8941" y="4560"/>
                  </a:lnTo>
                  <a:lnTo>
                    <a:pt x="8913" y="4550"/>
                  </a:lnTo>
                  <a:lnTo>
                    <a:pt x="8910" y="4546"/>
                  </a:lnTo>
                  <a:lnTo>
                    <a:pt x="8885" y="4536"/>
                  </a:lnTo>
                  <a:lnTo>
                    <a:pt x="8875" y="4532"/>
                  </a:lnTo>
                  <a:lnTo>
                    <a:pt x="8854" y="4518"/>
                  </a:lnTo>
                  <a:lnTo>
                    <a:pt x="8843" y="4511"/>
                  </a:lnTo>
                  <a:lnTo>
                    <a:pt x="8822" y="4497"/>
                  </a:lnTo>
                  <a:lnTo>
                    <a:pt x="8812" y="4487"/>
                  </a:lnTo>
                  <a:lnTo>
                    <a:pt x="8794" y="4473"/>
                  </a:lnTo>
                  <a:lnTo>
                    <a:pt x="8780" y="4462"/>
                  </a:lnTo>
                  <a:lnTo>
                    <a:pt x="8763" y="4445"/>
                  </a:lnTo>
                  <a:lnTo>
                    <a:pt x="8752" y="4431"/>
                  </a:lnTo>
                  <a:lnTo>
                    <a:pt x="8735" y="4410"/>
                  </a:lnTo>
                  <a:lnTo>
                    <a:pt x="8721" y="4392"/>
                  </a:lnTo>
                  <a:lnTo>
                    <a:pt x="8707" y="4375"/>
                  </a:lnTo>
                  <a:lnTo>
                    <a:pt x="8696" y="4354"/>
                  </a:lnTo>
                  <a:lnTo>
                    <a:pt x="8682" y="4333"/>
                  </a:lnTo>
                  <a:cubicBezTo>
                    <a:pt x="8679" y="4322"/>
                    <a:pt x="8675" y="4315"/>
                    <a:pt x="8668" y="4308"/>
                  </a:cubicBezTo>
                  <a:cubicBezTo>
                    <a:pt x="8665" y="4298"/>
                    <a:pt x="8661" y="4291"/>
                    <a:pt x="8658" y="4284"/>
                  </a:cubicBezTo>
                  <a:cubicBezTo>
                    <a:pt x="8654" y="4277"/>
                    <a:pt x="8651" y="4266"/>
                    <a:pt x="8644" y="4256"/>
                  </a:cubicBezTo>
                  <a:cubicBezTo>
                    <a:pt x="8640" y="4249"/>
                    <a:pt x="8640" y="4245"/>
                    <a:pt x="8637" y="4238"/>
                  </a:cubicBezTo>
                  <a:cubicBezTo>
                    <a:pt x="8535" y="4151"/>
                    <a:pt x="8336" y="3881"/>
                    <a:pt x="8315" y="3706"/>
                  </a:cubicBezTo>
                  <a:cubicBezTo>
                    <a:pt x="8308" y="3657"/>
                    <a:pt x="8318" y="3605"/>
                    <a:pt x="8350" y="3566"/>
                  </a:cubicBezTo>
                  <a:cubicBezTo>
                    <a:pt x="8430" y="3479"/>
                    <a:pt x="8290" y="3230"/>
                    <a:pt x="8112" y="3069"/>
                  </a:cubicBezTo>
                  <a:lnTo>
                    <a:pt x="8038" y="2999"/>
                  </a:lnTo>
                  <a:cubicBezTo>
                    <a:pt x="7783" y="2771"/>
                    <a:pt x="7548" y="2551"/>
                    <a:pt x="7534" y="2379"/>
                  </a:cubicBezTo>
                  <a:cubicBezTo>
                    <a:pt x="7524" y="2320"/>
                    <a:pt x="7506" y="2260"/>
                    <a:pt x="7485" y="2204"/>
                  </a:cubicBezTo>
                  <a:lnTo>
                    <a:pt x="7069" y="2180"/>
                  </a:lnTo>
                  <a:lnTo>
                    <a:pt x="6788" y="1942"/>
                  </a:lnTo>
                  <a:lnTo>
                    <a:pt x="6519" y="1889"/>
                  </a:lnTo>
                  <a:lnTo>
                    <a:pt x="6470" y="1882"/>
                  </a:lnTo>
                  <a:lnTo>
                    <a:pt x="6186" y="1847"/>
                  </a:lnTo>
                  <a:lnTo>
                    <a:pt x="6151" y="1847"/>
                  </a:lnTo>
                  <a:lnTo>
                    <a:pt x="6001" y="1830"/>
                  </a:lnTo>
                  <a:lnTo>
                    <a:pt x="5952" y="1826"/>
                  </a:lnTo>
                  <a:lnTo>
                    <a:pt x="5843" y="1826"/>
                  </a:lnTo>
                  <a:cubicBezTo>
                    <a:pt x="5696" y="1826"/>
                    <a:pt x="5360" y="1777"/>
                    <a:pt x="5154" y="1592"/>
                  </a:cubicBezTo>
                  <a:cubicBezTo>
                    <a:pt x="4965" y="1424"/>
                    <a:pt x="4019" y="716"/>
                    <a:pt x="3851" y="629"/>
                  </a:cubicBezTo>
                  <a:cubicBezTo>
                    <a:pt x="3788" y="601"/>
                    <a:pt x="3676" y="524"/>
                    <a:pt x="3529" y="429"/>
                  </a:cubicBezTo>
                  <a:cubicBezTo>
                    <a:pt x="3281" y="268"/>
                    <a:pt x="2906" y="23"/>
                    <a:pt x="2794" y="9"/>
                  </a:cubicBezTo>
                  <a:cubicBezTo>
                    <a:pt x="2748" y="4"/>
                    <a:pt x="2702" y="1"/>
                    <a:pt x="26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55"/>
            <p:cNvSpPr/>
            <p:nvPr/>
          </p:nvSpPr>
          <p:spPr>
            <a:xfrm>
              <a:off x="6203126" y="2821621"/>
              <a:ext cx="759" cy="2041"/>
            </a:xfrm>
            <a:custGeom>
              <a:avLst/>
              <a:gdLst/>
              <a:ahLst/>
              <a:cxnLst/>
              <a:rect l="l" t="t" r="r" b="b"/>
              <a:pathLst>
                <a:path w="29" h="78" extrusionOk="0">
                  <a:moveTo>
                    <a:pt x="29" y="0"/>
                  </a:moveTo>
                  <a:lnTo>
                    <a:pt x="1" y="7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55"/>
            <p:cNvSpPr/>
            <p:nvPr/>
          </p:nvSpPr>
          <p:spPr>
            <a:xfrm>
              <a:off x="6264038" y="2781952"/>
              <a:ext cx="2957" cy="26"/>
            </a:xfrm>
            <a:custGeom>
              <a:avLst/>
              <a:gdLst/>
              <a:ahLst/>
              <a:cxnLst/>
              <a:rect l="l" t="t" r="r" b="b"/>
              <a:pathLst>
                <a:path w="113" h="1" extrusionOk="0">
                  <a:moveTo>
                    <a:pt x="113" y="0"/>
                  </a:moveTo>
                  <a:lnTo>
                    <a:pt x="113" y="0"/>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55"/>
            <p:cNvSpPr/>
            <p:nvPr/>
          </p:nvSpPr>
          <p:spPr>
            <a:xfrm>
              <a:off x="6221912" y="2826017"/>
              <a:ext cx="837" cy="392"/>
            </a:xfrm>
            <a:custGeom>
              <a:avLst/>
              <a:gdLst/>
              <a:ahLst/>
              <a:cxnLst/>
              <a:rect l="l" t="t" r="r" b="b"/>
              <a:pathLst>
                <a:path w="32" h="15" extrusionOk="0">
                  <a:moveTo>
                    <a:pt x="32" y="0"/>
                  </a:moveTo>
                  <a:lnTo>
                    <a:pt x="0"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55"/>
            <p:cNvSpPr/>
            <p:nvPr/>
          </p:nvSpPr>
          <p:spPr>
            <a:xfrm>
              <a:off x="6219531" y="2826828"/>
              <a:ext cx="837" cy="209"/>
            </a:xfrm>
            <a:custGeom>
              <a:avLst/>
              <a:gdLst/>
              <a:ahLst/>
              <a:cxnLst/>
              <a:rect l="l" t="t" r="r" b="b"/>
              <a:pathLst>
                <a:path w="32" h="8" extrusionOk="0">
                  <a:moveTo>
                    <a:pt x="32" y="1"/>
                  </a:moveTo>
                  <a:lnTo>
                    <a:pt x="0"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55"/>
            <p:cNvSpPr/>
            <p:nvPr/>
          </p:nvSpPr>
          <p:spPr>
            <a:xfrm>
              <a:off x="6225392" y="2823452"/>
              <a:ext cx="1125" cy="942"/>
            </a:xfrm>
            <a:custGeom>
              <a:avLst/>
              <a:gdLst/>
              <a:ahLst/>
              <a:cxnLst/>
              <a:rect l="l" t="t" r="r" b="b"/>
              <a:pathLst>
                <a:path w="43" h="36" extrusionOk="0">
                  <a:moveTo>
                    <a:pt x="43" y="0"/>
                  </a:moveTo>
                  <a:cubicBezTo>
                    <a:pt x="29" y="14"/>
                    <a:pt x="15" y="25"/>
                    <a:pt x="1" y="35"/>
                  </a:cubicBezTo>
                  <a:cubicBezTo>
                    <a:pt x="15" y="25"/>
                    <a:pt x="29" y="14"/>
                    <a:pt x="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55"/>
            <p:cNvSpPr/>
            <p:nvPr/>
          </p:nvSpPr>
          <p:spPr>
            <a:xfrm>
              <a:off x="6218432" y="2827116"/>
              <a:ext cx="759" cy="105"/>
            </a:xfrm>
            <a:custGeom>
              <a:avLst/>
              <a:gdLst/>
              <a:ahLst/>
              <a:cxnLst/>
              <a:rect l="l" t="t" r="r" b="b"/>
              <a:pathLst>
                <a:path w="29" h="4" extrusionOk="0">
                  <a:moveTo>
                    <a:pt x="28" y="0"/>
                  </a:moveTo>
                  <a:cubicBezTo>
                    <a:pt x="18" y="0"/>
                    <a:pt x="11" y="0"/>
                    <a:pt x="0" y="4"/>
                  </a:cubicBezTo>
                  <a:cubicBezTo>
                    <a:pt x="11" y="0"/>
                    <a:pt x="18" y="0"/>
                    <a:pt x="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55"/>
            <p:cNvSpPr/>
            <p:nvPr/>
          </p:nvSpPr>
          <p:spPr>
            <a:xfrm>
              <a:off x="6223090" y="2825362"/>
              <a:ext cx="863" cy="497"/>
            </a:xfrm>
            <a:custGeom>
              <a:avLst/>
              <a:gdLst/>
              <a:ahLst/>
              <a:cxnLst/>
              <a:rect l="l" t="t" r="r" b="b"/>
              <a:pathLst>
                <a:path w="33" h="19" extrusionOk="0">
                  <a:moveTo>
                    <a:pt x="33" y="1"/>
                  </a:moveTo>
                  <a:cubicBezTo>
                    <a:pt x="22" y="8"/>
                    <a:pt x="12" y="11"/>
                    <a:pt x="1" y="18"/>
                  </a:cubicBezTo>
                  <a:cubicBezTo>
                    <a:pt x="12" y="11"/>
                    <a:pt x="22" y="8"/>
                    <a:pt x="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55"/>
            <p:cNvSpPr/>
            <p:nvPr/>
          </p:nvSpPr>
          <p:spPr>
            <a:xfrm>
              <a:off x="6224293" y="2824551"/>
              <a:ext cx="863" cy="576"/>
            </a:xfrm>
            <a:custGeom>
              <a:avLst/>
              <a:gdLst/>
              <a:ahLst/>
              <a:cxnLst/>
              <a:rect l="l" t="t" r="r" b="b"/>
              <a:pathLst>
                <a:path w="33" h="22" extrusionOk="0">
                  <a:moveTo>
                    <a:pt x="32" y="0"/>
                  </a:moveTo>
                  <a:cubicBezTo>
                    <a:pt x="18" y="7"/>
                    <a:pt x="11" y="14"/>
                    <a:pt x="1" y="21"/>
                  </a:cubicBezTo>
                  <a:cubicBezTo>
                    <a:pt x="11" y="18"/>
                    <a:pt x="22" y="7"/>
                    <a:pt x="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55"/>
            <p:cNvSpPr/>
            <p:nvPr/>
          </p:nvSpPr>
          <p:spPr>
            <a:xfrm>
              <a:off x="6208804" y="2824185"/>
              <a:ext cx="8190" cy="2957"/>
            </a:xfrm>
            <a:custGeom>
              <a:avLst/>
              <a:gdLst/>
              <a:ahLst/>
              <a:cxnLst/>
              <a:rect l="l" t="t" r="r" b="b"/>
              <a:pathLst>
                <a:path w="313" h="113" extrusionOk="0">
                  <a:moveTo>
                    <a:pt x="312" y="112"/>
                  </a:moveTo>
                  <a:cubicBezTo>
                    <a:pt x="204" y="91"/>
                    <a:pt x="99" y="53"/>
                    <a:pt x="1" y="0"/>
                  </a:cubicBezTo>
                  <a:cubicBezTo>
                    <a:pt x="99" y="53"/>
                    <a:pt x="204" y="91"/>
                    <a:pt x="312" y="11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55"/>
            <p:cNvSpPr/>
            <p:nvPr/>
          </p:nvSpPr>
          <p:spPr>
            <a:xfrm>
              <a:off x="6220709" y="2826461"/>
              <a:ext cx="863" cy="314"/>
            </a:xfrm>
            <a:custGeom>
              <a:avLst/>
              <a:gdLst/>
              <a:ahLst/>
              <a:cxnLst/>
              <a:rect l="l" t="t" r="r" b="b"/>
              <a:pathLst>
                <a:path w="33" h="12" extrusionOk="0">
                  <a:moveTo>
                    <a:pt x="32" y="1"/>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55"/>
            <p:cNvSpPr/>
            <p:nvPr/>
          </p:nvSpPr>
          <p:spPr>
            <a:xfrm>
              <a:off x="6207809" y="2823635"/>
              <a:ext cx="392" cy="209"/>
            </a:xfrm>
            <a:custGeom>
              <a:avLst/>
              <a:gdLst/>
              <a:ahLst/>
              <a:cxnLst/>
              <a:rect l="l" t="t" r="r" b="b"/>
              <a:pathLst>
                <a:path w="15" h="8" extrusionOk="0">
                  <a:moveTo>
                    <a:pt x="14"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55"/>
            <p:cNvSpPr/>
            <p:nvPr/>
          </p:nvSpPr>
          <p:spPr>
            <a:xfrm>
              <a:off x="6216967" y="2827194"/>
              <a:ext cx="1125" cy="26"/>
            </a:xfrm>
            <a:custGeom>
              <a:avLst/>
              <a:gdLst/>
              <a:ahLst/>
              <a:cxnLst/>
              <a:rect l="l" t="t" r="r" b="b"/>
              <a:pathLst>
                <a:path w="43" h="1" extrusionOk="0">
                  <a:moveTo>
                    <a:pt x="35" y="1"/>
                  </a:moveTo>
                  <a:lnTo>
                    <a:pt x="42" y="1"/>
                  </a:lnTo>
                  <a:cubicBezTo>
                    <a:pt x="28" y="1"/>
                    <a:pt x="14" y="1"/>
                    <a:pt x="0" y="1"/>
                  </a:cubicBezTo>
                  <a:cubicBezTo>
                    <a:pt x="11" y="1"/>
                    <a:pt x="25" y="1"/>
                    <a:pt x="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55"/>
            <p:cNvSpPr/>
            <p:nvPr/>
          </p:nvSpPr>
          <p:spPr>
            <a:xfrm>
              <a:off x="6450832" y="2893422"/>
              <a:ext cx="110496" cy="123323"/>
            </a:xfrm>
            <a:custGeom>
              <a:avLst/>
              <a:gdLst/>
              <a:ahLst/>
              <a:cxnLst/>
              <a:rect l="l" t="t" r="r" b="b"/>
              <a:pathLst>
                <a:path w="4223" h="4713" extrusionOk="0">
                  <a:moveTo>
                    <a:pt x="2451" y="1"/>
                  </a:moveTo>
                  <a:lnTo>
                    <a:pt x="2318" y="74"/>
                  </a:lnTo>
                  <a:lnTo>
                    <a:pt x="2160" y="74"/>
                  </a:lnTo>
                  <a:lnTo>
                    <a:pt x="2160" y="445"/>
                  </a:lnTo>
                  <a:lnTo>
                    <a:pt x="1807" y="894"/>
                  </a:lnTo>
                  <a:lnTo>
                    <a:pt x="1659" y="1258"/>
                  </a:lnTo>
                  <a:lnTo>
                    <a:pt x="1673" y="1258"/>
                  </a:lnTo>
                  <a:cubicBezTo>
                    <a:pt x="1680" y="1257"/>
                    <a:pt x="1686" y="1256"/>
                    <a:pt x="1692" y="1256"/>
                  </a:cubicBezTo>
                  <a:cubicBezTo>
                    <a:pt x="1712" y="1256"/>
                    <a:pt x="1732" y="1260"/>
                    <a:pt x="1751" y="1268"/>
                  </a:cubicBezTo>
                  <a:cubicBezTo>
                    <a:pt x="1761" y="1272"/>
                    <a:pt x="1775" y="1279"/>
                    <a:pt x="1786" y="1282"/>
                  </a:cubicBezTo>
                  <a:lnTo>
                    <a:pt x="1789" y="1282"/>
                  </a:lnTo>
                  <a:cubicBezTo>
                    <a:pt x="1803" y="1293"/>
                    <a:pt x="1821" y="1303"/>
                    <a:pt x="1835" y="1317"/>
                  </a:cubicBezTo>
                  <a:cubicBezTo>
                    <a:pt x="1940" y="1412"/>
                    <a:pt x="2027" y="1611"/>
                    <a:pt x="2027" y="1713"/>
                  </a:cubicBezTo>
                  <a:cubicBezTo>
                    <a:pt x="2027" y="1804"/>
                    <a:pt x="1733" y="2819"/>
                    <a:pt x="1624" y="2903"/>
                  </a:cubicBezTo>
                  <a:lnTo>
                    <a:pt x="1617" y="2910"/>
                  </a:lnTo>
                  <a:lnTo>
                    <a:pt x="1614" y="2914"/>
                  </a:lnTo>
                  <a:lnTo>
                    <a:pt x="1610" y="2914"/>
                  </a:lnTo>
                  <a:cubicBezTo>
                    <a:pt x="1456" y="2994"/>
                    <a:pt x="445" y="3320"/>
                    <a:pt x="0" y="3456"/>
                  </a:cubicBezTo>
                  <a:cubicBezTo>
                    <a:pt x="119" y="3698"/>
                    <a:pt x="266" y="4006"/>
                    <a:pt x="417" y="4314"/>
                  </a:cubicBezTo>
                  <a:lnTo>
                    <a:pt x="441" y="4363"/>
                  </a:lnTo>
                  <a:lnTo>
                    <a:pt x="455" y="4391"/>
                  </a:lnTo>
                  <a:lnTo>
                    <a:pt x="609" y="4713"/>
                  </a:lnTo>
                  <a:cubicBezTo>
                    <a:pt x="634" y="4702"/>
                    <a:pt x="658" y="4688"/>
                    <a:pt x="683" y="4674"/>
                  </a:cubicBezTo>
                  <a:cubicBezTo>
                    <a:pt x="893" y="4555"/>
                    <a:pt x="1113" y="4548"/>
                    <a:pt x="1306" y="4545"/>
                  </a:cubicBezTo>
                  <a:cubicBezTo>
                    <a:pt x="1400" y="4545"/>
                    <a:pt x="1495" y="4534"/>
                    <a:pt x="1589" y="4517"/>
                  </a:cubicBezTo>
                  <a:cubicBezTo>
                    <a:pt x="1663" y="4496"/>
                    <a:pt x="1659" y="4478"/>
                    <a:pt x="1659" y="4398"/>
                  </a:cubicBezTo>
                  <a:cubicBezTo>
                    <a:pt x="1656" y="4317"/>
                    <a:pt x="1652" y="4202"/>
                    <a:pt x="1775" y="4100"/>
                  </a:cubicBezTo>
                  <a:cubicBezTo>
                    <a:pt x="1881" y="4012"/>
                    <a:pt x="2006" y="3993"/>
                    <a:pt x="2118" y="3993"/>
                  </a:cubicBezTo>
                  <a:cubicBezTo>
                    <a:pt x="2162" y="3993"/>
                    <a:pt x="2203" y="3996"/>
                    <a:pt x="2241" y="3999"/>
                  </a:cubicBezTo>
                  <a:cubicBezTo>
                    <a:pt x="2261" y="4002"/>
                    <a:pt x="2282" y="4004"/>
                    <a:pt x="2304" y="4004"/>
                  </a:cubicBezTo>
                  <a:cubicBezTo>
                    <a:pt x="2330" y="4004"/>
                    <a:pt x="2357" y="4001"/>
                    <a:pt x="2384" y="3995"/>
                  </a:cubicBezTo>
                  <a:cubicBezTo>
                    <a:pt x="2409" y="3981"/>
                    <a:pt x="2454" y="3894"/>
                    <a:pt x="2482" y="3831"/>
                  </a:cubicBezTo>
                  <a:cubicBezTo>
                    <a:pt x="2549" y="3694"/>
                    <a:pt x="2622" y="3544"/>
                    <a:pt x="2745" y="3491"/>
                  </a:cubicBezTo>
                  <a:cubicBezTo>
                    <a:pt x="2808" y="3470"/>
                    <a:pt x="2871" y="3453"/>
                    <a:pt x="2937" y="3442"/>
                  </a:cubicBezTo>
                  <a:cubicBezTo>
                    <a:pt x="3060" y="3421"/>
                    <a:pt x="3060" y="3414"/>
                    <a:pt x="3053" y="3386"/>
                  </a:cubicBezTo>
                  <a:cubicBezTo>
                    <a:pt x="3032" y="3243"/>
                    <a:pt x="3053" y="2619"/>
                    <a:pt x="3291" y="2574"/>
                  </a:cubicBezTo>
                  <a:cubicBezTo>
                    <a:pt x="3455" y="2542"/>
                    <a:pt x="3676" y="2378"/>
                    <a:pt x="3683" y="2325"/>
                  </a:cubicBezTo>
                  <a:cubicBezTo>
                    <a:pt x="3690" y="2259"/>
                    <a:pt x="3764" y="2157"/>
                    <a:pt x="3935" y="1944"/>
                  </a:cubicBezTo>
                  <a:cubicBezTo>
                    <a:pt x="4012" y="1853"/>
                    <a:pt x="4082" y="1758"/>
                    <a:pt x="4145" y="1660"/>
                  </a:cubicBezTo>
                  <a:cubicBezTo>
                    <a:pt x="4222" y="1527"/>
                    <a:pt x="4215" y="1492"/>
                    <a:pt x="4212" y="1485"/>
                  </a:cubicBezTo>
                  <a:cubicBezTo>
                    <a:pt x="4208" y="1478"/>
                    <a:pt x="4191" y="1468"/>
                    <a:pt x="4152" y="1461"/>
                  </a:cubicBezTo>
                  <a:cubicBezTo>
                    <a:pt x="3970" y="1433"/>
                    <a:pt x="3735" y="1027"/>
                    <a:pt x="3644" y="852"/>
                  </a:cubicBezTo>
                  <a:cubicBezTo>
                    <a:pt x="3630" y="831"/>
                    <a:pt x="3522" y="813"/>
                    <a:pt x="3445" y="799"/>
                  </a:cubicBezTo>
                  <a:cubicBezTo>
                    <a:pt x="3249" y="768"/>
                    <a:pt x="2986" y="722"/>
                    <a:pt x="2748" y="533"/>
                  </a:cubicBezTo>
                  <a:cubicBezTo>
                    <a:pt x="2619" y="435"/>
                    <a:pt x="2521" y="260"/>
                    <a:pt x="24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55"/>
            <p:cNvSpPr/>
            <p:nvPr/>
          </p:nvSpPr>
          <p:spPr>
            <a:xfrm>
              <a:off x="6497641" y="2927046"/>
              <a:ext cx="1204" cy="942"/>
            </a:xfrm>
            <a:custGeom>
              <a:avLst/>
              <a:gdLst/>
              <a:ahLst/>
              <a:cxnLst/>
              <a:rect l="l" t="t" r="r" b="b"/>
              <a:pathLst>
                <a:path w="46" h="36" extrusionOk="0">
                  <a:moveTo>
                    <a:pt x="0" y="1"/>
                  </a:moveTo>
                  <a:cubicBezTo>
                    <a:pt x="18" y="11"/>
                    <a:pt x="32" y="22"/>
                    <a:pt x="46" y="36"/>
                  </a:cubicBezTo>
                  <a:cubicBezTo>
                    <a:pt x="32" y="22"/>
                    <a:pt x="18" y="1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55"/>
            <p:cNvSpPr/>
            <p:nvPr/>
          </p:nvSpPr>
          <p:spPr>
            <a:xfrm>
              <a:off x="6493219" y="2969462"/>
              <a:ext cx="209" cy="131"/>
            </a:xfrm>
            <a:custGeom>
              <a:avLst/>
              <a:gdLst/>
              <a:ahLst/>
              <a:cxnLst/>
              <a:rect l="l" t="t" r="r" b="b"/>
              <a:pathLst>
                <a:path w="8" h="5" extrusionOk="0">
                  <a:moveTo>
                    <a:pt x="8"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55"/>
            <p:cNvSpPr/>
            <p:nvPr/>
          </p:nvSpPr>
          <p:spPr>
            <a:xfrm>
              <a:off x="6497537" y="2926967"/>
              <a:ext cx="131" cy="26"/>
            </a:xfrm>
            <a:custGeom>
              <a:avLst/>
              <a:gdLst/>
              <a:ahLst/>
              <a:cxnLst/>
              <a:rect l="l" t="t" r="r" b="b"/>
              <a:pathLst>
                <a:path w="5" h="1" extrusionOk="0">
                  <a:moveTo>
                    <a:pt x="1" y="0"/>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55"/>
            <p:cNvSpPr/>
            <p:nvPr/>
          </p:nvSpPr>
          <p:spPr>
            <a:xfrm>
              <a:off x="6492958" y="2969645"/>
              <a:ext cx="105" cy="26"/>
            </a:xfrm>
            <a:custGeom>
              <a:avLst/>
              <a:gdLst/>
              <a:ahLst/>
              <a:cxnLst/>
              <a:rect l="l" t="t" r="r" b="b"/>
              <a:pathLst>
                <a:path w="4" h="1" extrusionOk="0">
                  <a:moveTo>
                    <a:pt x="4"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55"/>
            <p:cNvSpPr/>
            <p:nvPr/>
          </p:nvSpPr>
          <p:spPr>
            <a:xfrm>
              <a:off x="6494606" y="2926235"/>
              <a:ext cx="2041" cy="392"/>
            </a:xfrm>
            <a:custGeom>
              <a:avLst/>
              <a:gdLst/>
              <a:ahLst/>
              <a:cxnLst/>
              <a:rect l="l" t="t" r="r" b="b"/>
              <a:pathLst>
                <a:path w="78" h="15" extrusionOk="0">
                  <a:moveTo>
                    <a:pt x="78" y="14"/>
                  </a:moveTo>
                  <a:cubicBezTo>
                    <a:pt x="53" y="4"/>
                    <a:pt x="25" y="0"/>
                    <a:pt x="0" y="4"/>
                  </a:cubicBezTo>
                  <a:lnTo>
                    <a:pt x="0" y="4"/>
                  </a:lnTo>
                  <a:cubicBezTo>
                    <a:pt x="25" y="0"/>
                    <a:pt x="53" y="4"/>
                    <a:pt x="78"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55"/>
            <p:cNvSpPr/>
            <p:nvPr/>
          </p:nvSpPr>
          <p:spPr>
            <a:xfrm>
              <a:off x="6432490" y="2878559"/>
              <a:ext cx="11487" cy="19102"/>
            </a:xfrm>
            <a:custGeom>
              <a:avLst/>
              <a:gdLst/>
              <a:ahLst/>
              <a:cxnLst/>
              <a:rect l="l" t="t" r="r" b="b"/>
              <a:pathLst>
                <a:path w="439" h="730" extrusionOk="0">
                  <a:moveTo>
                    <a:pt x="266" y="0"/>
                  </a:moveTo>
                  <a:cubicBezTo>
                    <a:pt x="243" y="0"/>
                    <a:pt x="221" y="9"/>
                    <a:pt x="204" y="26"/>
                  </a:cubicBezTo>
                  <a:cubicBezTo>
                    <a:pt x="88" y="114"/>
                    <a:pt x="15" y="383"/>
                    <a:pt x="15" y="474"/>
                  </a:cubicBezTo>
                  <a:cubicBezTo>
                    <a:pt x="15" y="492"/>
                    <a:pt x="8" y="509"/>
                    <a:pt x="1" y="523"/>
                  </a:cubicBezTo>
                  <a:lnTo>
                    <a:pt x="8" y="537"/>
                  </a:lnTo>
                  <a:lnTo>
                    <a:pt x="11" y="548"/>
                  </a:lnTo>
                  <a:cubicBezTo>
                    <a:pt x="22" y="569"/>
                    <a:pt x="36" y="586"/>
                    <a:pt x="53" y="607"/>
                  </a:cubicBezTo>
                  <a:lnTo>
                    <a:pt x="57" y="614"/>
                  </a:lnTo>
                  <a:cubicBezTo>
                    <a:pt x="64" y="621"/>
                    <a:pt x="71" y="628"/>
                    <a:pt x="74" y="635"/>
                  </a:cubicBezTo>
                  <a:lnTo>
                    <a:pt x="78" y="639"/>
                  </a:lnTo>
                  <a:cubicBezTo>
                    <a:pt x="88" y="646"/>
                    <a:pt x="95" y="653"/>
                    <a:pt x="102" y="660"/>
                  </a:cubicBezTo>
                  <a:cubicBezTo>
                    <a:pt x="109" y="667"/>
                    <a:pt x="116" y="674"/>
                    <a:pt x="127" y="677"/>
                  </a:cubicBezTo>
                  <a:lnTo>
                    <a:pt x="130" y="681"/>
                  </a:lnTo>
                  <a:cubicBezTo>
                    <a:pt x="137" y="684"/>
                    <a:pt x="144" y="691"/>
                    <a:pt x="151" y="695"/>
                  </a:cubicBezTo>
                  <a:cubicBezTo>
                    <a:pt x="162" y="698"/>
                    <a:pt x="169" y="702"/>
                    <a:pt x="176" y="709"/>
                  </a:cubicBezTo>
                  <a:lnTo>
                    <a:pt x="200" y="716"/>
                  </a:lnTo>
                  <a:lnTo>
                    <a:pt x="204" y="716"/>
                  </a:lnTo>
                  <a:cubicBezTo>
                    <a:pt x="221" y="719"/>
                    <a:pt x="239" y="726"/>
                    <a:pt x="253" y="726"/>
                  </a:cubicBezTo>
                  <a:lnTo>
                    <a:pt x="277" y="730"/>
                  </a:lnTo>
                  <a:lnTo>
                    <a:pt x="284" y="730"/>
                  </a:lnTo>
                  <a:cubicBezTo>
                    <a:pt x="284" y="688"/>
                    <a:pt x="295" y="642"/>
                    <a:pt x="316" y="607"/>
                  </a:cubicBezTo>
                  <a:cubicBezTo>
                    <a:pt x="393" y="488"/>
                    <a:pt x="439" y="229"/>
                    <a:pt x="383" y="93"/>
                  </a:cubicBezTo>
                  <a:cubicBezTo>
                    <a:pt x="369" y="51"/>
                    <a:pt x="337" y="16"/>
                    <a:pt x="295" y="5"/>
                  </a:cubicBezTo>
                  <a:cubicBezTo>
                    <a:pt x="286" y="2"/>
                    <a:pt x="276" y="0"/>
                    <a:pt x="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55"/>
            <p:cNvSpPr/>
            <p:nvPr/>
          </p:nvSpPr>
          <p:spPr>
            <a:xfrm>
              <a:off x="6439267" y="2897739"/>
              <a:ext cx="680" cy="26"/>
            </a:xfrm>
            <a:custGeom>
              <a:avLst/>
              <a:gdLst/>
              <a:ahLst/>
              <a:cxnLst/>
              <a:rect l="l" t="t" r="r" b="b"/>
              <a:pathLst>
                <a:path w="26" h="1" extrusionOk="0">
                  <a:moveTo>
                    <a:pt x="25"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55"/>
            <p:cNvSpPr/>
            <p:nvPr/>
          </p:nvSpPr>
          <p:spPr>
            <a:xfrm>
              <a:off x="6434060" y="2894625"/>
              <a:ext cx="471" cy="576"/>
            </a:xfrm>
            <a:custGeom>
              <a:avLst/>
              <a:gdLst/>
              <a:ahLst/>
              <a:cxnLst/>
              <a:rect l="l" t="t" r="r" b="b"/>
              <a:pathLst>
                <a:path w="18" h="22" extrusionOk="0">
                  <a:moveTo>
                    <a:pt x="18" y="21"/>
                  </a:moveTo>
                  <a:cubicBezTo>
                    <a:pt x="11" y="14"/>
                    <a:pt x="4" y="7"/>
                    <a:pt x="0" y="0"/>
                  </a:cubicBezTo>
                  <a:cubicBezTo>
                    <a:pt x="4" y="7"/>
                    <a:pt x="11" y="14"/>
                    <a:pt x="18"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55"/>
            <p:cNvSpPr/>
            <p:nvPr/>
          </p:nvSpPr>
          <p:spPr>
            <a:xfrm>
              <a:off x="6432490" y="2892323"/>
              <a:ext cx="209" cy="392"/>
            </a:xfrm>
            <a:custGeom>
              <a:avLst/>
              <a:gdLst/>
              <a:ahLst/>
              <a:cxnLst/>
              <a:rect l="l" t="t" r="r" b="b"/>
              <a:pathLst>
                <a:path w="8" h="15" extrusionOk="0">
                  <a:moveTo>
                    <a:pt x="1" y="1"/>
                  </a:moveTo>
                  <a:lnTo>
                    <a:pt x="8" y="15"/>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55"/>
            <p:cNvSpPr/>
            <p:nvPr/>
          </p:nvSpPr>
          <p:spPr>
            <a:xfrm>
              <a:off x="6432778" y="2892872"/>
              <a:ext cx="1125" cy="1675"/>
            </a:xfrm>
            <a:custGeom>
              <a:avLst/>
              <a:gdLst/>
              <a:ahLst/>
              <a:cxnLst/>
              <a:rect l="l" t="t" r="r" b="b"/>
              <a:pathLst>
                <a:path w="43" h="64" extrusionOk="0">
                  <a:moveTo>
                    <a:pt x="42" y="64"/>
                  </a:moveTo>
                  <a:cubicBezTo>
                    <a:pt x="28" y="43"/>
                    <a:pt x="14" y="22"/>
                    <a:pt x="0" y="1"/>
                  </a:cubicBezTo>
                  <a:cubicBezTo>
                    <a:pt x="14" y="22"/>
                    <a:pt x="28" y="43"/>
                    <a:pt x="42" y="6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55"/>
            <p:cNvSpPr/>
            <p:nvPr/>
          </p:nvSpPr>
          <p:spPr>
            <a:xfrm>
              <a:off x="6440104" y="2897818"/>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55"/>
            <p:cNvSpPr/>
            <p:nvPr/>
          </p:nvSpPr>
          <p:spPr>
            <a:xfrm>
              <a:off x="6437252" y="2897190"/>
              <a:ext cx="680" cy="209"/>
            </a:xfrm>
            <a:custGeom>
              <a:avLst/>
              <a:gdLst/>
              <a:ahLst/>
              <a:cxnLst/>
              <a:rect l="l" t="t" r="r" b="b"/>
              <a:pathLst>
                <a:path w="26" h="8" extrusionOk="0">
                  <a:moveTo>
                    <a:pt x="25" y="7"/>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55"/>
            <p:cNvSpPr/>
            <p:nvPr/>
          </p:nvSpPr>
          <p:spPr>
            <a:xfrm>
              <a:off x="6436545" y="2896823"/>
              <a:ext cx="733" cy="288"/>
            </a:xfrm>
            <a:custGeom>
              <a:avLst/>
              <a:gdLst/>
              <a:ahLst/>
              <a:cxnLst/>
              <a:rect l="l" t="t" r="r" b="b"/>
              <a:pathLst>
                <a:path w="28" h="11" extrusionOk="0">
                  <a:moveTo>
                    <a:pt x="0" y="0"/>
                  </a:moveTo>
                  <a:cubicBezTo>
                    <a:pt x="10" y="4"/>
                    <a:pt x="17" y="7"/>
                    <a:pt x="28" y="11"/>
                  </a:cubicBezTo>
                  <a:cubicBezTo>
                    <a:pt x="21" y="7"/>
                    <a:pt x="10" y="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55"/>
            <p:cNvSpPr/>
            <p:nvPr/>
          </p:nvSpPr>
          <p:spPr>
            <a:xfrm>
              <a:off x="6434609" y="2895253"/>
              <a:ext cx="654" cy="680"/>
            </a:xfrm>
            <a:custGeom>
              <a:avLst/>
              <a:gdLst/>
              <a:ahLst/>
              <a:cxnLst/>
              <a:rect l="l" t="t" r="r" b="b"/>
              <a:pathLst>
                <a:path w="25" h="26" extrusionOk="0">
                  <a:moveTo>
                    <a:pt x="25" y="25"/>
                  </a:moveTo>
                  <a:cubicBezTo>
                    <a:pt x="14" y="18"/>
                    <a:pt x="7" y="11"/>
                    <a:pt x="0" y="1"/>
                  </a:cubicBezTo>
                  <a:cubicBezTo>
                    <a:pt x="7" y="11"/>
                    <a:pt x="14" y="18"/>
                    <a:pt x="25"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55"/>
            <p:cNvSpPr/>
            <p:nvPr/>
          </p:nvSpPr>
          <p:spPr>
            <a:xfrm>
              <a:off x="6435970" y="2896457"/>
              <a:ext cx="576" cy="392"/>
            </a:xfrm>
            <a:custGeom>
              <a:avLst/>
              <a:gdLst/>
              <a:ahLst/>
              <a:cxnLst/>
              <a:rect l="l" t="t" r="r" b="b"/>
              <a:pathLst>
                <a:path w="22" h="15" extrusionOk="0">
                  <a:moveTo>
                    <a:pt x="22" y="14"/>
                  </a:moveTo>
                  <a:cubicBezTo>
                    <a:pt x="15" y="7"/>
                    <a:pt x="8" y="4"/>
                    <a:pt x="1" y="0"/>
                  </a:cubicBezTo>
                  <a:cubicBezTo>
                    <a:pt x="8" y="4"/>
                    <a:pt x="15" y="7"/>
                    <a:pt x="22"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55"/>
            <p:cNvSpPr/>
            <p:nvPr/>
          </p:nvSpPr>
          <p:spPr>
            <a:xfrm>
              <a:off x="6435159" y="2895907"/>
              <a:ext cx="654" cy="471"/>
            </a:xfrm>
            <a:custGeom>
              <a:avLst/>
              <a:gdLst/>
              <a:ahLst/>
              <a:cxnLst/>
              <a:rect l="l" t="t" r="r" b="b"/>
              <a:pathLst>
                <a:path w="25" h="18" extrusionOk="0">
                  <a:moveTo>
                    <a:pt x="25" y="18"/>
                  </a:moveTo>
                  <a:cubicBezTo>
                    <a:pt x="18" y="11"/>
                    <a:pt x="11" y="4"/>
                    <a:pt x="0" y="0"/>
                  </a:cubicBezTo>
                  <a:cubicBezTo>
                    <a:pt x="11" y="4"/>
                    <a:pt x="18" y="11"/>
                    <a:pt x="25"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55"/>
            <p:cNvSpPr/>
            <p:nvPr/>
          </p:nvSpPr>
          <p:spPr>
            <a:xfrm>
              <a:off x="6437906" y="2897373"/>
              <a:ext cx="1387" cy="392"/>
            </a:xfrm>
            <a:custGeom>
              <a:avLst/>
              <a:gdLst/>
              <a:ahLst/>
              <a:cxnLst/>
              <a:rect l="l" t="t" r="r" b="b"/>
              <a:pathLst>
                <a:path w="53" h="15" extrusionOk="0">
                  <a:moveTo>
                    <a:pt x="53" y="14"/>
                  </a:moveTo>
                  <a:cubicBezTo>
                    <a:pt x="35" y="11"/>
                    <a:pt x="18" y="7"/>
                    <a:pt x="0" y="0"/>
                  </a:cubicBezTo>
                  <a:cubicBezTo>
                    <a:pt x="18" y="7"/>
                    <a:pt x="35" y="11"/>
                    <a:pt x="53"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55"/>
            <p:cNvSpPr/>
            <p:nvPr/>
          </p:nvSpPr>
          <p:spPr>
            <a:xfrm>
              <a:off x="6450465" y="2875105"/>
              <a:ext cx="63686" cy="51156"/>
            </a:xfrm>
            <a:custGeom>
              <a:avLst/>
              <a:gdLst/>
              <a:ahLst/>
              <a:cxnLst/>
              <a:rect l="l" t="t" r="r" b="b"/>
              <a:pathLst>
                <a:path w="2434" h="1955" extrusionOk="0">
                  <a:moveTo>
                    <a:pt x="2332" y="1"/>
                  </a:moveTo>
                  <a:cubicBezTo>
                    <a:pt x="2216" y="71"/>
                    <a:pt x="1905" y="410"/>
                    <a:pt x="1765" y="687"/>
                  </a:cubicBezTo>
                  <a:cubicBezTo>
                    <a:pt x="1602" y="1000"/>
                    <a:pt x="1194" y="1222"/>
                    <a:pt x="815" y="1222"/>
                  </a:cubicBezTo>
                  <a:cubicBezTo>
                    <a:pt x="762" y="1222"/>
                    <a:pt x="709" y="1217"/>
                    <a:pt x="658" y="1208"/>
                  </a:cubicBezTo>
                  <a:cubicBezTo>
                    <a:pt x="593" y="1196"/>
                    <a:pt x="535" y="1191"/>
                    <a:pt x="484" y="1191"/>
                  </a:cubicBezTo>
                  <a:cubicBezTo>
                    <a:pt x="286" y="1191"/>
                    <a:pt x="186" y="1270"/>
                    <a:pt x="109" y="1331"/>
                  </a:cubicBezTo>
                  <a:cubicBezTo>
                    <a:pt x="91" y="1345"/>
                    <a:pt x="74" y="1355"/>
                    <a:pt x="60" y="1366"/>
                  </a:cubicBezTo>
                  <a:cubicBezTo>
                    <a:pt x="42" y="1380"/>
                    <a:pt x="21" y="1387"/>
                    <a:pt x="0" y="1387"/>
                  </a:cubicBezTo>
                  <a:cubicBezTo>
                    <a:pt x="4" y="1397"/>
                    <a:pt x="7" y="1405"/>
                    <a:pt x="11" y="1412"/>
                  </a:cubicBezTo>
                  <a:lnTo>
                    <a:pt x="18" y="1426"/>
                  </a:lnTo>
                  <a:cubicBezTo>
                    <a:pt x="21" y="1440"/>
                    <a:pt x="28" y="1454"/>
                    <a:pt x="35" y="1468"/>
                  </a:cubicBezTo>
                  <a:lnTo>
                    <a:pt x="42" y="1478"/>
                  </a:lnTo>
                  <a:cubicBezTo>
                    <a:pt x="49" y="1489"/>
                    <a:pt x="53" y="1499"/>
                    <a:pt x="60" y="1510"/>
                  </a:cubicBezTo>
                  <a:lnTo>
                    <a:pt x="70" y="1527"/>
                  </a:lnTo>
                  <a:lnTo>
                    <a:pt x="88" y="1552"/>
                  </a:lnTo>
                  <a:lnTo>
                    <a:pt x="98" y="1566"/>
                  </a:lnTo>
                  <a:lnTo>
                    <a:pt x="112" y="1587"/>
                  </a:lnTo>
                  <a:lnTo>
                    <a:pt x="126" y="1601"/>
                  </a:lnTo>
                  <a:lnTo>
                    <a:pt x="144" y="1625"/>
                  </a:lnTo>
                  <a:lnTo>
                    <a:pt x="154" y="1636"/>
                  </a:lnTo>
                  <a:lnTo>
                    <a:pt x="175" y="1660"/>
                  </a:lnTo>
                  <a:lnTo>
                    <a:pt x="182" y="1667"/>
                  </a:lnTo>
                  <a:lnTo>
                    <a:pt x="210" y="1695"/>
                  </a:lnTo>
                  <a:lnTo>
                    <a:pt x="221" y="1706"/>
                  </a:lnTo>
                  <a:lnTo>
                    <a:pt x="238" y="1723"/>
                  </a:lnTo>
                  <a:lnTo>
                    <a:pt x="249" y="1734"/>
                  </a:lnTo>
                  <a:lnTo>
                    <a:pt x="263" y="1748"/>
                  </a:lnTo>
                  <a:lnTo>
                    <a:pt x="277" y="1755"/>
                  </a:lnTo>
                  <a:lnTo>
                    <a:pt x="291" y="1765"/>
                  </a:lnTo>
                  <a:lnTo>
                    <a:pt x="298" y="1776"/>
                  </a:lnTo>
                  <a:lnTo>
                    <a:pt x="312" y="1786"/>
                  </a:lnTo>
                  <a:lnTo>
                    <a:pt x="319" y="1790"/>
                  </a:lnTo>
                  <a:lnTo>
                    <a:pt x="336" y="1800"/>
                  </a:lnTo>
                  <a:lnTo>
                    <a:pt x="340" y="1804"/>
                  </a:lnTo>
                  <a:lnTo>
                    <a:pt x="350" y="1811"/>
                  </a:lnTo>
                  <a:cubicBezTo>
                    <a:pt x="434" y="1832"/>
                    <a:pt x="518" y="1849"/>
                    <a:pt x="602" y="1856"/>
                  </a:cubicBezTo>
                  <a:cubicBezTo>
                    <a:pt x="833" y="1888"/>
                    <a:pt x="1183" y="1926"/>
                    <a:pt x="1425" y="1947"/>
                  </a:cubicBezTo>
                  <a:lnTo>
                    <a:pt x="1540" y="1954"/>
                  </a:lnTo>
                  <a:lnTo>
                    <a:pt x="1709" y="1527"/>
                  </a:lnTo>
                  <a:lnTo>
                    <a:pt x="2048" y="1100"/>
                  </a:lnTo>
                  <a:lnTo>
                    <a:pt x="2048" y="645"/>
                  </a:lnTo>
                  <a:lnTo>
                    <a:pt x="2304" y="645"/>
                  </a:lnTo>
                  <a:lnTo>
                    <a:pt x="2433" y="568"/>
                  </a:lnTo>
                  <a:cubicBezTo>
                    <a:pt x="2405" y="445"/>
                    <a:pt x="2388" y="319"/>
                    <a:pt x="2370" y="218"/>
                  </a:cubicBezTo>
                  <a:cubicBezTo>
                    <a:pt x="2360" y="137"/>
                    <a:pt x="2346" y="50"/>
                    <a:pt x="23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55"/>
            <p:cNvSpPr/>
            <p:nvPr/>
          </p:nvSpPr>
          <p:spPr>
            <a:xfrm>
              <a:off x="6458786" y="2921917"/>
              <a:ext cx="497" cy="314"/>
            </a:xfrm>
            <a:custGeom>
              <a:avLst/>
              <a:gdLst/>
              <a:ahLst/>
              <a:cxnLst/>
              <a:rect l="l" t="t" r="r" b="b"/>
              <a:pathLst>
                <a:path w="19" h="12" extrusionOk="0">
                  <a:moveTo>
                    <a:pt x="18"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55"/>
            <p:cNvSpPr/>
            <p:nvPr/>
          </p:nvSpPr>
          <p:spPr>
            <a:xfrm>
              <a:off x="6453030" y="2915977"/>
              <a:ext cx="392" cy="576"/>
            </a:xfrm>
            <a:custGeom>
              <a:avLst/>
              <a:gdLst/>
              <a:ahLst/>
              <a:cxnLst/>
              <a:rect l="l" t="t" r="r" b="b"/>
              <a:pathLst>
                <a:path w="15" h="22" extrusionOk="0">
                  <a:moveTo>
                    <a:pt x="14" y="21"/>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55"/>
            <p:cNvSpPr/>
            <p:nvPr/>
          </p:nvSpPr>
          <p:spPr>
            <a:xfrm>
              <a:off x="6458236" y="2921472"/>
              <a:ext cx="392" cy="288"/>
            </a:xfrm>
            <a:custGeom>
              <a:avLst/>
              <a:gdLst/>
              <a:ahLst/>
              <a:cxnLst/>
              <a:rect l="l" t="t" r="r" b="b"/>
              <a:pathLst>
                <a:path w="15" h="11" extrusionOk="0">
                  <a:moveTo>
                    <a:pt x="15"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55"/>
            <p:cNvSpPr/>
            <p:nvPr/>
          </p:nvSpPr>
          <p:spPr>
            <a:xfrm>
              <a:off x="6466217" y="2923670"/>
              <a:ext cx="21534" cy="2407"/>
            </a:xfrm>
            <a:custGeom>
              <a:avLst/>
              <a:gdLst/>
              <a:ahLst/>
              <a:cxnLst/>
              <a:rect l="l" t="t" r="r" b="b"/>
              <a:pathLst>
                <a:path w="823" h="92" extrusionOk="0">
                  <a:moveTo>
                    <a:pt x="0" y="0"/>
                  </a:moveTo>
                  <a:lnTo>
                    <a:pt x="0" y="0"/>
                  </a:lnTo>
                  <a:cubicBezTo>
                    <a:pt x="231" y="32"/>
                    <a:pt x="571" y="70"/>
                    <a:pt x="823" y="91"/>
                  </a:cubicBezTo>
                  <a:cubicBezTo>
                    <a:pt x="581" y="70"/>
                    <a:pt x="235" y="32"/>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55"/>
            <p:cNvSpPr/>
            <p:nvPr/>
          </p:nvSpPr>
          <p:spPr>
            <a:xfrm>
              <a:off x="6459335" y="2922205"/>
              <a:ext cx="314" cy="288"/>
            </a:xfrm>
            <a:custGeom>
              <a:avLst/>
              <a:gdLst/>
              <a:ahLst/>
              <a:cxnLst/>
              <a:rect l="l" t="t" r="r" b="b"/>
              <a:pathLst>
                <a:path w="12" h="11" extrusionOk="0">
                  <a:moveTo>
                    <a:pt x="11" y="11"/>
                  </a:moveTo>
                  <a:lnTo>
                    <a:pt x="11" y="1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55"/>
            <p:cNvSpPr/>
            <p:nvPr/>
          </p:nvSpPr>
          <p:spPr>
            <a:xfrm>
              <a:off x="6452297" y="2914957"/>
              <a:ext cx="471" cy="680"/>
            </a:xfrm>
            <a:custGeom>
              <a:avLst/>
              <a:gdLst/>
              <a:ahLst/>
              <a:cxnLst/>
              <a:rect l="l" t="t" r="r" b="b"/>
              <a:pathLst>
                <a:path w="18" h="26" extrusionOk="0">
                  <a:moveTo>
                    <a:pt x="18" y="2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55"/>
            <p:cNvSpPr/>
            <p:nvPr/>
          </p:nvSpPr>
          <p:spPr>
            <a:xfrm>
              <a:off x="6450465" y="2911372"/>
              <a:ext cx="288" cy="680"/>
            </a:xfrm>
            <a:custGeom>
              <a:avLst/>
              <a:gdLst/>
              <a:ahLst/>
              <a:cxnLst/>
              <a:rect l="l" t="t" r="r" b="b"/>
              <a:pathLst>
                <a:path w="11" h="26" extrusionOk="0">
                  <a:moveTo>
                    <a:pt x="0" y="1"/>
                  </a:moveTo>
                  <a:cubicBezTo>
                    <a:pt x="4" y="8"/>
                    <a:pt x="7" y="15"/>
                    <a:pt x="11" y="26"/>
                  </a:cubicBezTo>
                  <a:cubicBezTo>
                    <a:pt x="7" y="15"/>
                    <a:pt x="4"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55"/>
            <p:cNvSpPr/>
            <p:nvPr/>
          </p:nvSpPr>
          <p:spPr>
            <a:xfrm>
              <a:off x="6457608" y="2920923"/>
              <a:ext cx="392" cy="392"/>
            </a:xfrm>
            <a:custGeom>
              <a:avLst/>
              <a:gdLst/>
              <a:ahLst/>
              <a:cxnLst/>
              <a:rect l="l" t="t" r="r" b="b"/>
              <a:pathLst>
                <a:path w="15" h="15" extrusionOk="0">
                  <a:moveTo>
                    <a:pt x="14"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55"/>
            <p:cNvSpPr/>
            <p:nvPr/>
          </p:nvSpPr>
          <p:spPr>
            <a:xfrm>
              <a:off x="6453658" y="2916972"/>
              <a:ext cx="497" cy="576"/>
            </a:xfrm>
            <a:custGeom>
              <a:avLst/>
              <a:gdLst/>
              <a:ahLst/>
              <a:cxnLst/>
              <a:rect l="l" t="t" r="r" b="b"/>
              <a:pathLst>
                <a:path w="19" h="22" extrusionOk="0">
                  <a:moveTo>
                    <a:pt x="18" y="22"/>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55"/>
            <p:cNvSpPr/>
            <p:nvPr/>
          </p:nvSpPr>
          <p:spPr>
            <a:xfrm>
              <a:off x="6456954" y="2920373"/>
              <a:ext cx="392" cy="392"/>
            </a:xfrm>
            <a:custGeom>
              <a:avLst/>
              <a:gdLst/>
              <a:ahLst/>
              <a:cxnLst/>
              <a:rect l="l" t="t" r="r" b="b"/>
              <a:pathLst>
                <a:path w="15" h="15" extrusionOk="0">
                  <a:moveTo>
                    <a:pt x="15" y="1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55"/>
            <p:cNvSpPr/>
            <p:nvPr/>
          </p:nvSpPr>
          <p:spPr>
            <a:xfrm>
              <a:off x="6454495" y="2917809"/>
              <a:ext cx="576" cy="654"/>
            </a:xfrm>
            <a:custGeom>
              <a:avLst/>
              <a:gdLst/>
              <a:ahLst/>
              <a:cxnLst/>
              <a:rect l="l" t="t" r="r" b="b"/>
              <a:pathLst>
                <a:path w="22" h="25" extrusionOk="0">
                  <a:moveTo>
                    <a:pt x="21" y="25"/>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55"/>
            <p:cNvSpPr/>
            <p:nvPr/>
          </p:nvSpPr>
          <p:spPr>
            <a:xfrm>
              <a:off x="6456222" y="2919641"/>
              <a:ext cx="497" cy="471"/>
            </a:xfrm>
            <a:custGeom>
              <a:avLst/>
              <a:gdLst/>
              <a:ahLst/>
              <a:cxnLst/>
              <a:rect l="l" t="t" r="r" b="b"/>
              <a:pathLst>
                <a:path w="19" h="18" extrusionOk="0">
                  <a:moveTo>
                    <a:pt x="18" y="18"/>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55"/>
            <p:cNvSpPr/>
            <p:nvPr/>
          </p:nvSpPr>
          <p:spPr>
            <a:xfrm>
              <a:off x="6451564" y="2913675"/>
              <a:ext cx="471" cy="863"/>
            </a:xfrm>
            <a:custGeom>
              <a:avLst/>
              <a:gdLst/>
              <a:ahLst/>
              <a:cxnLst/>
              <a:rect l="l" t="t" r="r" b="b"/>
              <a:pathLst>
                <a:path w="18" h="33" extrusionOk="0">
                  <a:moveTo>
                    <a:pt x="18" y="32"/>
                  </a:moveTo>
                  <a:cubicBezTo>
                    <a:pt x="11" y="22"/>
                    <a:pt x="7" y="11"/>
                    <a:pt x="0" y="1"/>
                  </a:cubicBezTo>
                  <a:cubicBezTo>
                    <a:pt x="7" y="11"/>
                    <a:pt x="11" y="22"/>
                    <a:pt x="18"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55"/>
            <p:cNvSpPr/>
            <p:nvPr/>
          </p:nvSpPr>
          <p:spPr>
            <a:xfrm>
              <a:off x="6455227" y="2918725"/>
              <a:ext cx="759" cy="759"/>
            </a:xfrm>
            <a:custGeom>
              <a:avLst/>
              <a:gdLst/>
              <a:ahLst/>
              <a:cxnLst/>
              <a:rect l="l" t="t" r="r" b="b"/>
              <a:pathLst>
                <a:path w="29" h="29" extrusionOk="0">
                  <a:moveTo>
                    <a:pt x="28" y="28"/>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55"/>
            <p:cNvSpPr/>
            <p:nvPr/>
          </p:nvSpPr>
          <p:spPr>
            <a:xfrm>
              <a:off x="6450910" y="2912314"/>
              <a:ext cx="497" cy="1204"/>
            </a:xfrm>
            <a:custGeom>
              <a:avLst/>
              <a:gdLst/>
              <a:ahLst/>
              <a:cxnLst/>
              <a:rect l="l" t="t" r="r" b="b"/>
              <a:pathLst>
                <a:path w="19" h="46" extrusionOk="0">
                  <a:moveTo>
                    <a:pt x="18" y="46"/>
                  </a:moveTo>
                  <a:cubicBezTo>
                    <a:pt x="11" y="32"/>
                    <a:pt x="4" y="14"/>
                    <a:pt x="1" y="0"/>
                  </a:cubicBezTo>
                  <a:cubicBezTo>
                    <a:pt x="4" y="14"/>
                    <a:pt x="11" y="32"/>
                    <a:pt x="18" y="4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55"/>
            <p:cNvSpPr/>
            <p:nvPr/>
          </p:nvSpPr>
          <p:spPr>
            <a:xfrm>
              <a:off x="6490760" y="2915061"/>
              <a:ext cx="4422" cy="11199"/>
            </a:xfrm>
            <a:custGeom>
              <a:avLst/>
              <a:gdLst/>
              <a:ahLst/>
              <a:cxnLst/>
              <a:rect l="l" t="t" r="r" b="b"/>
              <a:pathLst>
                <a:path w="169" h="428" extrusionOk="0">
                  <a:moveTo>
                    <a:pt x="0" y="427"/>
                  </a:move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55"/>
            <p:cNvSpPr/>
            <p:nvPr/>
          </p:nvSpPr>
          <p:spPr>
            <a:xfrm>
              <a:off x="7126914" y="3169060"/>
              <a:ext cx="56360" cy="73502"/>
            </a:xfrm>
            <a:custGeom>
              <a:avLst/>
              <a:gdLst/>
              <a:ahLst/>
              <a:cxnLst/>
              <a:rect l="l" t="t" r="r" b="b"/>
              <a:pathLst>
                <a:path w="2154" h="2809" extrusionOk="0">
                  <a:moveTo>
                    <a:pt x="1" y="1"/>
                  </a:moveTo>
                  <a:cubicBezTo>
                    <a:pt x="102" y="267"/>
                    <a:pt x="116" y="536"/>
                    <a:pt x="123" y="775"/>
                  </a:cubicBezTo>
                  <a:cubicBezTo>
                    <a:pt x="123" y="967"/>
                    <a:pt x="312" y="1244"/>
                    <a:pt x="463" y="1468"/>
                  </a:cubicBezTo>
                  <a:cubicBezTo>
                    <a:pt x="561" y="1608"/>
                    <a:pt x="641" y="1727"/>
                    <a:pt x="673" y="1811"/>
                  </a:cubicBezTo>
                  <a:cubicBezTo>
                    <a:pt x="725" y="1968"/>
                    <a:pt x="820" y="2035"/>
                    <a:pt x="1034" y="2182"/>
                  </a:cubicBezTo>
                  <a:cubicBezTo>
                    <a:pt x="1076" y="2210"/>
                    <a:pt x="1121" y="2245"/>
                    <a:pt x="1174" y="2283"/>
                  </a:cubicBezTo>
                  <a:cubicBezTo>
                    <a:pt x="1541" y="2546"/>
                    <a:pt x="2031" y="2809"/>
                    <a:pt x="2150" y="2809"/>
                  </a:cubicBezTo>
                  <a:cubicBezTo>
                    <a:pt x="2154" y="2714"/>
                    <a:pt x="1947" y="2318"/>
                    <a:pt x="1776" y="2140"/>
                  </a:cubicBezTo>
                  <a:cubicBezTo>
                    <a:pt x="1629" y="1986"/>
                    <a:pt x="1671" y="1702"/>
                    <a:pt x="1713" y="1401"/>
                  </a:cubicBezTo>
                  <a:cubicBezTo>
                    <a:pt x="1730" y="1279"/>
                    <a:pt x="1744" y="1160"/>
                    <a:pt x="1748" y="1041"/>
                  </a:cubicBezTo>
                  <a:cubicBezTo>
                    <a:pt x="1751" y="866"/>
                    <a:pt x="1667" y="810"/>
                    <a:pt x="1555" y="736"/>
                  </a:cubicBezTo>
                  <a:cubicBezTo>
                    <a:pt x="1468" y="680"/>
                    <a:pt x="1373" y="617"/>
                    <a:pt x="1331" y="487"/>
                  </a:cubicBezTo>
                  <a:cubicBezTo>
                    <a:pt x="1296" y="382"/>
                    <a:pt x="1261" y="372"/>
                    <a:pt x="1216" y="358"/>
                  </a:cubicBezTo>
                  <a:cubicBezTo>
                    <a:pt x="1142" y="347"/>
                    <a:pt x="1083" y="291"/>
                    <a:pt x="1065" y="218"/>
                  </a:cubicBezTo>
                  <a:cubicBezTo>
                    <a:pt x="1062" y="214"/>
                    <a:pt x="1062" y="211"/>
                    <a:pt x="1058" y="207"/>
                  </a:cubicBezTo>
                  <a:lnTo>
                    <a:pt x="1055" y="207"/>
                  </a:lnTo>
                  <a:lnTo>
                    <a:pt x="1044" y="218"/>
                  </a:lnTo>
                  <a:lnTo>
                    <a:pt x="1041" y="221"/>
                  </a:lnTo>
                  <a:cubicBezTo>
                    <a:pt x="1037" y="225"/>
                    <a:pt x="1034" y="228"/>
                    <a:pt x="1034" y="232"/>
                  </a:cubicBezTo>
                  <a:lnTo>
                    <a:pt x="1030" y="235"/>
                  </a:lnTo>
                  <a:cubicBezTo>
                    <a:pt x="1027" y="239"/>
                    <a:pt x="1023" y="242"/>
                    <a:pt x="1023" y="249"/>
                  </a:cubicBezTo>
                  <a:cubicBezTo>
                    <a:pt x="1020" y="253"/>
                    <a:pt x="1020" y="256"/>
                    <a:pt x="1016" y="263"/>
                  </a:cubicBezTo>
                  <a:lnTo>
                    <a:pt x="1016" y="267"/>
                  </a:lnTo>
                  <a:cubicBezTo>
                    <a:pt x="1016" y="270"/>
                    <a:pt x="1016" y="274"/>
                    <a:pt x="1016" y="277"/>
                  </a:cubicBezTo>
                  <a:lnTo>
                    <a:pt x="1016" y="284"/>
                  </a:lnTo>
                  <a:lnTo>
                    <a:pt x="1013" y="298"/>
                  </a:lnTo>
                  <a:cubicBezTo>
                    <a:pt x="1006" y="330"/>
                    <a:pt x="995" y="393"/>
                    <a:pt x="932" y="403"/>
                  </a:cubicBezTo>
                  <a:lnTo>
                    <a:pt x="915" y="403"/>
                  </a:lnTo>
                  <a:lnTo>
                    <a:pt x="901" y="407"/>
                  </a:lnTo>
                  <a:lnTo>
                    <a:pt x="897" y="407"/>
                  </a:lnTo>
                  <a:lnTo>
                    <a:pt x="876" y="410"/>
                  </a:lnTo>
                  <a:lnTo>
                    <a:pt x="845" y="410"/>
                  </a:lnTo>
                  <a:lnTo>
                    <a:pt x="820" y="414"/>
                  </a:lnTo>
                  <a:lnTo>
                    <a:pt x="810" y="414"/>
                  </a:lnTo>
                  <a:lnTo>
                    <a:pt x="782" y="417"/>
                  </a:lnTo>
                  <a:lnTo>
                    <a:pt x="617" y="417"/>
                  </a:lnTo>
                  <a:lnTo>
                    <a:pt x="596" y="414"/>
                  </a:lnTo>
                  <a:lnTo>
                    <a:pt x="582" y="410"/>
                  </a:lnTo>
                  <a:lnTo>
                    <a:pt x="561" y="407"/>
                  </a:lnTo>
                  <a:lnTo>
                    <a:pt x="547" y="403"/>
                  </a:lnTo>
                  <a:lnTo>
                    <a:pt x="529" y="400"/>
                  </a:lnTo>
                  <a:lnTo>
                    <a:pt x="519" y="396"/>
                  </a:lnTo>
                  <a:lnTo>
                    <a:pt x="501" y="386"/>
                  </a:lnTo>
                  <a:lnTo>
                    <a:pt x="491" y="382"/>
                  </a:lnTo>
                  <a:cubicBezTo>
                    <a:pt x="484" y="379"/>
                    <a:pt x="477" y="372"/>
                    <a:pt x="470" y="368"/>
                  </a:cubicBezTo>
                  <a:cubicBezTo>
                    <a:pt x="442" y="347"/>
                    <a:pt x="424" y="316"/>
                    <a:pt x="424" y="281"/>
                  </a:cubicBezTo>
                  <a:cubicBezTo>
                    <a:pt x="431" y="151"/>
                    <a:pt x="337" y="39"/>
                    <a:pt x="211" y="22"/>
                  </a:cubicBezTo>
                  <a:cubicBezTo>
                    <a:pt x="179" y="18"/>
                    <a:pt x="148" y="11"/>
                    <a:pt x="116" y="8"/>
                  </a:cubicBezTo>
                  <a:lnTo>
                    <a:pt x="88" y="8"/>
                  </a:lnTo>
                  <a:cubicBezTo>
                    <a:pt x="67" y="8"/>
                    <a:pt x="46" y="4"/>
                    <a:pt x="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55"/>
            <p:cNvSpPr/>
            <p:nvPr/>
          </p:nvSpPr>
          <p:spPr>
            <a:xfrm>
              <a:off x="7264046" y="3167333"/>
              <a:ext cx="135222" cy="80855"/>
            </a:xfrm>
            <a:custGeom>
              <a:avLst/>
              <a:gdLst/>
              <a:ahLst/>
              <a:cxnLst/>
              <a:rect l="l" t="t" r="r" b="b"/>
              <a:pathLst>
                <a:path w="5168" h="3090" extrusionOk="0">
                  <a:moveTo>
                    <a:pt x="3859" y="0"/>
                  </a:moveTo>
                  <a:cubicBezTo>
                    <a:pt x="3718" y="0"/>
                    <a:pt x="3501" y="340"/>
                    <a:pt x="3487" y="494"/>
                  </a:cubicBezTo>
                  <a:cubicBezTo>
                    <a:pt x="3477" y="599"/>
                    <a:pt x="3386" y="648"/>
                    <a:pt x="3316" y="690"/>
                  </a:cubicBezTo>
                  <a:cubicBezTo>
                    <a:pt x="3221" y="743"/>
                    <a:pt x="3186" y="774"/>
                    <a:pt x="3193" y="848"/>
                  </a:cubicBezTo>
                  <a:cubicBezTo>
                    <a:pt x="3211" y="932"/>
                    <a:pt x="3165" y="1016"/>
                    <a:pt x="3088" y="1047"/>
                  </a:cubicBezTo>
                  <a:lnTo>
                    <a:pt x="3088" y="1054"/>
                  </a:lnTo>
                  <a:cubicBezTo>
                    <a:pt x="3092" y="1072"/>
                    <a:pt x="3099" y="1093"/>
                    <a:pt x="3102" y="1110"/>
                  </a:cubicBezTo>
                  <a:lnTo>
                    <a:pt x="3102" y="1117"/>
                  </a:lnTo>
                  <a:cubicBezTo>
                    <a:pt x="3106" y="1135"/>
                    <a:pt x="3109" y="1152"/>
                    <a:pt x="3109" y="1166"/>
                  </a:cubicBezTo>
                  <a:lnTo>
                    <a:pt x="3109" y="1170"/>
                  </a:lnTo>
                  <a:cubicBezTo>
                    <a:pt x="3113" y="1187"/>
                    <a:pt x="3116" y="1201"/>
                    <a:pt x="3116" y="1215"/>
                  </a:cubicBezTo>
                  <a:lnTo>
                    <a:pt x="3116" y="1219"/>
                  </a:lnTo>
                  <a:cubicBezTo>
                    <a:pt x="3116" y="1233"/>
                    <a:pt x="3120" y="1243"/>
                    <a:pt x="3120" y="1257"/>
                  </a:cubicBezTo>
                  <a:lnTo>
                    <a:pt x="3120" y="1261"/>
                  </a:lnTo>
                  <a:cubicBezTo>
                    <a:pt x="3120" y="1271"/>
                    <a:pt x="3120" y="1282"/>
                    <a:pt x="3120" y="1292"/>
                  </a:cubicBezTo>
                  <a:lnTo>
                    <a:pt x="3120" y="1296"/>
                  </a:lnTo>
                  <a:cubicBezTo>
                    <a:pt x="3120" y="1306"/>
                    <a:pt x="3116" y="1313"/>
                    <a:pt x="3116" y="1324"/>
                  </a:cubicBezTo>
                  <a:lnTo>
                    <a:pt x="3116" y="1327"/>
                  </a:lnTo>
                  <a:cubicBezTo>
                    <a:pt x="3113" y="1334"/>
                    <a:pt x="3109" y="1341"/>
                    <a:pt x="3106" y="1348"/>
                  </a:cubicBezTo>
                  <a:lnTo>
                    <a:pt x="3106" y="1352"/>
                  </a:lnTo>
                  <a:cubicBezTo>
                    <a:pt x="3102" y="1355"/>
                    <a:pt x="3099" y="1362"/>
                    <a:pt x="3092" y="1369"/>
                  </a:cubicBezTo>
                  <a:cubicBezTo>
                    <a:pt x="3073" y="1388"/>
                    <a:pt x="3049" y="1396"/>
                    <a:pt x="3024" y="1396"/>
                  </a:cubicBezTo>
                  <a:cubicBezTo>
                    <a:pt x="3016" y="1396"/>
                    <a:pt x="3008" y="1395"/>
                    <a:pt x="3001" y="1394"/>
                  </a:cubicBezTo>
                  <a:cubicBezTo>
                    <a:pt x="2993" y="1391"/>
                    <a:pt x="2986" y="1390"/>
                    <a:pt x="2980" y="1390"/>
                  </a:cubicBezTo>
                  <a:cubicBezTo>
                    <a:pt x="2960" y="1390"/>
                    <a:pt x="2943" y="1402"/>
                    <a:pt x="2906" y="1429"/>
                  </a:cubicBezTo>
                  <a:cubicBezTo>
                    <a:pt x="2836" y="1488"/>
                    <a:pt x="2749" y="1523"/>
                    <a:pt x="2658" y="1523"/>
                  </a:cubicBezTo>
                  <a:lnTo>
                    <a:pt x="2626" y="1523"/>
                  </a:lnTo>
                  <a:lnTo>
                    <a:pt x="2616" y="1520"/>
                  </a:lnTo>
                  <a:lnTo>
                    <a:pt x="2609" y="1516"/>
                  </a:lnTo>
                  <a:lnTo>
                    <a:pt x="2598" y="1513"/>
                  </a:lnTo>
                  <a:lnTo>
                    <a:pt x="2591" y="1509"/>
                  </a:lnTo>
                  <a:lnTo>
                    <a:pt x="2584" y="1502"/>
                  </a:lnTo>
                  <a:lnTo>
                    <a:pt x="2574" y="1499"/>
                  </a:lnTo>
                  <a:lnTo>
                    <a:pt x="2567" y="1488"/>
                  </a:lnTo>
                  <a:lnTo>
                    <a:pt x="2556" y="1481"/>
                  </a:lnTo>
                  <a:lnTo>
                    <a:pt x="2546" y="1474"/>
                  </a:lnTo>
                  <a:lnTo>
                    <a:pt x="2539" y="1464"/>
                  </a:lnTo>
                  <a:lnTo>
                    <a:pt x="2528" y="1453"/>
                  </a:lnTo>
                  <a:lnTo>
                    <a:pt x="2518" y="1443"/>
                  </a:lnTo>
                  <a:lnTo>
                    <a:pt x="2507" y="1429"/>
                  </a:lnTo>
                  <a:lnTo>
                    <a:pt x="2497" y="1418"/>
                  </a:lnTo>
                  <a:lnTo>
                    <a:pt x="2486" y="1401"/>
                  </a:lnTo>
                  <a:lnTo>
                    <a:pt x="2476" y="1387"/>
                  </a:lnTo>
                  <a:lnTo>
                    <a:pt x="2462" y="1369"/>
                  </a:lnTo>
                  <a:lnTo>
                    <a:pt x="2451" y="1352"/>
                  </a:lnTo>
                  <a:lnTo>
                    <a:pt x="2437" y="1331"/>
                  </a:lnTo>
                  <a:lnTo>
                    <a:pt x="2423" y="1313"/>
                  </a:lnTo>
                  <a:lnTo>
                    <a:pt x="2409" y="1289"/>
                  </a:lnTo>
                  <a:lnTo>
                    <a:pt x="2395" y="1268"/>
                  </a:lnTo>
                  <a:lnTo>
                    <a:pt x="2378" y="1240"/>
                  </a:lnTo>
                  <a:lnTo>
                    <a:pt x="2367" y="1219"/>
                  </a:lnTo>
                  <a:lnTo>
                    <a:pt x="2350" y="1187"/>
                  </a:lnTo>
                  <a:lnTo>
                    <a:pt x="2336" y="1163"/>
                  </a:lnTo>
                  <a:lnTo>
                    <a:pt x="2329" y="1152"/>
                  </a:lnTo>
                  <a:cubicBezTo>
                    <a:pt x="2227" y="1215"/>
                    <a:pt x="1989" y="1565"/>
                    <a:pt x="1930" y="1849"/>
                  </a:cubicBezTo>
                  <a:cubicBezTo>
                    <a:pt x="1870" y="2129"/>
                    <a:pt x="1635" y="2136"/>
                    <a:pt x="1362" y="2136"/>
                  </a:cubicBezTo>
                  <a:cubicBezTo>
                    <a:pt x="1278" y="2136"/>
                    <a:pt x="1180" y="2136"/>
                    <a:pt x="1079" y="2143"/>
                  </a:cubicBezTo>
                  <a:cubicBezTo>
                    <a:pt x="848" y="2160"/>
                    <a:pt x="830" y="2300"/>
                    <a:pt x="820" y="2528"/>
                  </a:cubicBezTo>
                  <a:cubicBezTo>
                    <a:pt x="823" y="2622"/>
                    <a:pt x="806" y="2714"/>
                    <a:pt x="774" y="2801"/>
                  </a:cubicBezTo>
                  <a:cubicBezTo>
                    <a:pt x="757" y="2840"/>
                    <a:pt x="725" y="2868"/>
                    <a:pt x="687" y="2885"/>
                  </a:cubicBezTo>
                  <a:cubicBezTo>
                    <a:pt x="665" y="2893"/>
                    <a:pt x="641" y="2896"/>
                    <a:pt x="616" y="2896"/>
                  </a:cubicBezTo>
                  <a:cubicBezTo>
                    <a:pt x="499" y="2896"/>
                    <a:pt x="347" y="2824"/>
                    <a:pt x="186" y="2752"/>
                  </a:cubicBezTo>
                  <a:cubicBezTo>
                    <a:pt x="123" y="2721"/>
                    <a:pt x="57" y="2689"/>
                    <a:pt x="1" y="2664"/>
                  </a:cubicBezTo>
                  <a:lnTo>
                    <a:pt x="1" y="2664"/>
                  </a:lnTo>
                  <a:cubicBezTo>
                    <a:pt x="4" y="2682"/>
                    <a:pt x="8" y="2696"/>
                    <a:pt x="11" y="2710"/>
                  </a:cubicBezTo>
                  <a:lnTo>
                    <a:pt x="11" y="2717"/>
                  </a:lnTo>
                  <a:cubicBezTo>
                    <a:pt x="18" y="2728"/>
                    <a:pt x="22" y="2742"/>
                    <a:pt x="25" y="2752"/>
                  </a:cubicBezTo>
                  <a:lnTo>
                    <a:pt x="25" y="2756"/>
                  </a:lnTo>
                  <a:cubicBezTo>
                    <a:pt x="29" y="2766"/>
                    <a:pt x="32" y="2773"/>
                    <a:pt x="36" y="2784"/>
                  </a:cubicBezTo>
                  <a:cubicBezTo>
                    <a:pt x="39" y="2791"/>
                    <a:pt x="43" y="2798"/>
                    <a:pt x="46" y="2805"/>
                  </a:cubicBezTo>
                  <a:lnTo>
                    <a:pt x="46" y="2808"/>
                  </a:lnTo>
                  <a:lnTo>
                    <a:pt x="53" y="2826"/>
                  </a:lnTo>
                  <a:lnTo>
                    <a:pt x="60" y="2836"/>
                  </a:lnTo>
                  <a:lnTo>
                    <a:pt x="67" y="2843"/>
                  </a:lnTo>
                  <a:lnTo>
                    <a:pt x="71" y="2847"/>
                  </a:lnTo>
                  <a:cubicBezTo>
                    <a:pt x="144" y="2850"/>
                    <a:pt x="218" y="2913"/>
                    <a:pt x="295" y="2980"/>
                  </a:cubicBezTo>
                  <a:cubicBezTo>
                    <a:pt x="349" y="3025"/>
                    <a:pt x="420" y="3089"/>
                    <a:pt x="458" y="3089"/>
                  </a:cubicBezTo>
                  <a:cubicBezTo>
                    <a:pt x="464" y="3089"/>
                    <a:pt x="469" y="3088"/>
                    <a:pt x="473" y="3085"/>
                  </a:cubicBezTo>
                  <a:cubicBezTo>
                    <a:pt x="537" y="3036"/>
                    <a:pt x="637" y="3025"/>
                    <a:pt x="749" y="3025"/>
                  </a:cubicBezTo>
                  <a:cubicBezTo>
                    <a:pt x="792" y="3025"/>
                    <a:pt x="837" y="3027"/>
                    <a:pt x="883" y="3029"/>
                  </a:cubicBezTo>
                  <a:lnTo>
                    <a:pt x="970" y="3029"/>
                  </a:lnTo>
                  <a:cubicBezTo>
                    <a:pt x="990" y="3030"/>
                    <a:pt x="1010" y="3031"/>
                    <a:pt x="1031" y="3031"/>
                  </a:cubicBezTo>
                  <a:cubicBezTo>
                    <a:pt x="1088" y="3031"/>
                    <a:pt x="1147" y="3024"/>
                    <a:pt x="1201" y="3011"/>
                  </a:cubicBezTo>
                  <a:cubicBezTo>
                    <a:pt x="1243" y="2994"/>
                    <a:pt x="1282" y="2976"/>
                    <a:pt x="1320" y="2948"/>
                  </a:cubicBezTo>
                  <a:lnTo>
                    <a:pt x="1355" y="2924"/>
                  </a:lnTo>
                  <a:cubicBezTo>
                    <a:pt x="1464" y="2831"/>
                    <a:pt x="1604" y="2779"/>
                    <a:pt x="1748" y="2779"/>
                  </a:cubicBezTo>
                  <a:cubicBezTo>
                    <a:pt x="1757" y="2779"/>
                    <a:pt x="1766" y="2780"/>
                    <a:pt x="1776" y="2780"/>
                  </a:cubicBezTo>
                  <a:cubicBezTo>
                    <a:pt x="1783" y="2780"/>
                    <a:pt x="1791" y="2779"/>
                    <a:pt x="1798" y="2779"/>
                  </a:cubicBezTo>
                  <a:cubicBezTo>
                    <a:pt x="1896" y="2779"/>
                    <a:pt x="1994" y="2821"/>
                    <a:pt x="2063" y="2892"/>
                  </a:cubicBezTo>
                  <a:cubicBezTo>
                    <a:pt x="2086" y="2916"/>
                    <a:pt x="2102" y="2931"/>
                    <a:pt x="2131" y="2931"/>
                  </a:cubicBezTo>
                  <a:cubicBezTo>
                    <a:pt x="2158" y="2931"/>
                    <a:pt x="2196" y="2917"/>
                    <a:pt x="2262" y="2885"/>
                  </a:cubicBezTo>
                  <a:cubicBezTo>
                    <a:pt x="2360" y="2836"/>
                    <a:pt x="2465" y="2801"/>
                    <a:pt x="2574" y="2784"/>
                  </a:cubicBezTo>
                  <a:cubicBezTo>
                    <a:pt x="2710" y="2756"/>
                    <a:pt x="2724" y="2752"/>
                    <a:pt x="2710" y="2626"/>
                  </a:cubicBezTo>
                  <a:cubicBezTo>
                    <a:pt x="2693" y="2503"/>
                    <a:pt x="2731" y="2381"/>
                    <a:pt x="2812" y="2286"/>
                  </a:cubicBezTo>
                  <a:cubicBezTo>
                    <a:pt x="2857" y="2230"/>
                    <a:pt x="2885" y="2192"/>
                    <a:pt x="2871" y="2111"/>
                  </a:cubicBezTo>
                  <a:cubicBezTo>
                    <a:pt x="2850" y="1964"/>
                    <a:pt x="2959" y="1919"/>
                    <a:pt x="3036" y="1887"/>
                  </a:cubicBezTo>
                  <a:cubicBezTo>
                    <a:pt x="3130" y="1849"/>
                    <a:pt x="3211" y="1817"/>
                    <a:pt x="3197" y="1621"/>
                  </a:cubicBezTo>
                  <a:cubicBezTo>
                    <a:pt x="3183" y="1523"/>
                    <a:pt x="3214" y="1425"/>
                    <a:pt x="3284" y="1352"/>
                  </a:cubicBezTo>
                  <a:cubicBezTo>
                    <a:pt x="3417" y="1211"/>
                    <a:pt x="3670" y="1193"/>
                    <a:pt x="3880" y="1193"/>
                  </a:cubicBezTo>
                  <a:cubicBezTo>
                    <a:pt x="3926" y="1193"/>
                    <a:pt x="3969" y="1194"/>
                    <a:pt x="4009" y="1194"/>
                  </a:cubicBezTo>
                  <a:lnTo>
                    <a:pt x="4135" y="1194"/>
                  </a:lnTo>
                  <a:lnTo>
                    <a:pt x="4156" y="1198"/>
                  </a:lnTo>
                  <a:lnTo>
                    <a:pt x="4167" y="1198"/>
                  </a:lnTo>
                  <a:lnTo>
                    <a:pt x="4184" y="1205"/>
                  </a:lnTo>
                  <a:lnTo>
                    <a:pt x="4198" y="1208"/>
                  </a:lnTo>
                  <a:lnTo>
                    <a:pt x="4219" y="1215"/>
                  </a:lnTo>
                  <a:lnTo>
                    <a:pt x="4233" y="1219"/>
                  </a:lnTo>
                  <a:lnTo>
                    <a:pt x="4254" y="1226"/>
                  </a:lnTo>
                  <a:lnTo>
                    <a:pt x="4272" y="1233"/>
                  </a:lnTo>
                  <a:lnTo>
                    <a:pt x="4289" y="1240"/>
                  </a:lnTo>
                  <a:lnTo>
                    <a:pt x="4310" y="1250"/>
                  </a:lnTo>
                  <a:lnTo>
                    <a:pt x="4331" y="1257"/>
                  </a:lnTo>
                  <a:lnTo>
                    <a:pt x="4352" y="1268"/>
                  </a:lnTo>
                  <a:lnTo>
                    <a:pt x="4363" y="1271"/>
                  </a:lnTo>
                  <a:lnTo>
                    <a:pt x="4380" y="1275"/>
                  </a:lnTo>
                  <a:cubicBezTo>
                    <a:pt x="4461" y="1236"/>
                    <a:pt x="4678" y="1128"/>
                    <a:pt x="4681" y="1079"/>
                  </a:cubicBezTo>
                  <a:cubicBezTo>
                    <a:pt x="4678" y="1075"/>
                    <a:pt x="4674" y="1072"/>
                    <a:pt x="4671" y="1068"/>
                  </a:cubicBezTo>
                  <a:cubicBezTo>
                    <a:pt x="4636" y="1044"/>
                    <a:pt x="4618" y="998"/>
                    <a:pt x="4632" y="960"/>
                  </a:cubicBezTo>
                  <a:cubicBezTo>
                    <a:pt x="4653" y="893"/>
                    <a:pt x="4734" y="886"/>
                    <a:pt x="4853" y="876"/>
                  </a:cubicBezTo>
                  <a:cubicBezTo>
                    <a:pt x="4958" y="865"/>
                    <a:pt x="5133" y="851"/>
                    <a:pt x="5154" y="788"/>
                  </a:cubicBezTo>
                  <a:cubicBezTo>
                    <a:pt x="5168" y="739"/>
                    <a:pt x="5154" y="690"/>
                    <a:pt x="5115" y="655"/>
                  </a:cubicBezTo>
                  <a:cubicBezTo>
                    <a:pt x="5054" y="588"/>
                    <a:pt x="4953" y="547"/>
                    <a:pt x="4887" y="547"/>
                  </a:cubicBezTo>
                  <a:cubicBezTo>
                    <a:pt x="4877" y="547"/>
                    <a:pt x="4868" y="548"/>
                    <a:pt x="4860" y="550"/>
                  </a:cubicBezTo>
                  <a:cubicBezTo>
                    <a:pt x="4820" y="559"/>
                    <a:pt x="4759" y="566"/>
                    <a:pt x="4691" y="566"/>
                  </a:cubicBezTo>
                  <a:cubicBezTo>
                    <a:pt x="4574" y="566"/>
                    <a:pt x="4437" y="546"/>
                    <a:pt x="4359" y="483"/>
                  </a:cubicBezTo>
                  <a:cubicBezTo>
                    <a:pt x="4317" y="452"/>
                    <a:pt x="4296" y="406"/>
                    <a:pt x="4296" y="357"/>
                  </a:cubicBezTo>
                  <a:cubicBezTo>
                    <a:pt x="4296" y="256"/>
                    <a:pt x="4027" y="0"/>
                    <a:pt x="38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55"/>
            <p:cNvSpPr/>
            <p:nvPr/>
          </p:nvSpPr>
          <p:spPr>
            <a:xfrm>
              <a:off x="7145335" y="3180233"/>
              <a:ext cx="26" cy="26"/>
            </a:xfrm>
            <a:custGeom>
              <a:avLst/>
              <a:gdLst/>
              <a:ahLst/>
              <a:cxnLst/>
              <a:rect l="l" t="t" r="r" b="b"/>
              <a:pathLst>
                <a:path w="1" h="1" extrusionOk="0">
                  <a:moveTo>
                    <a:pt x="0"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55"/>
            <p:cNvSpPr/>
            <p:nvPr/>
          </p:nvSpPr>
          <p:spPr>
            <a:xfrm>
              <a:off x="7142299" y="3180050"/>
              <a:ext cx="576" cy="131"/>
            </a:xfrm>
            <a:custGeom>
              <a:avLst/>
              <a:gdLst/>
              <a:ahLst/>
              <a:cxnLst/>
              <a:rect l="l" t="t" r="r" b="b"/>
              <a:pathLst>
                <a:path w="22" h="5" extrusionOk="0">
                  <a:moveTo>
                    <a:pt x="1" y="1"/>
                  </a:moveTo>
                  <a:lnTo>
                    <a:pt x="22"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55"/>
            <p:cNvSpPr/>
            <p:nvPr/>
          </p:nvSpPr>
          <p:spPr>
            <a:xfrm>
              <a:off x="7146329" y="3180233"/>
              <a:ext cx="759" cy="26"/>
            </a:xfrm>
            <a:custGeom>
              <a:avLst/>
              <a:gdLst/>
              <a:ahLst/>
              <a:cxnLst/>
              <a:rect l="l" t="t" r="r" b="b"/>
              <a:pathLst>
                <a:path w="29" h="1" extrusionOk="0">
                  <a:moveTo>
                    <a:pt x="1" y="1"/>
                  </a:moveTo>
                  <a:lnTo>
                    <a:pt x="29"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55"/>
            <p:cNvSpPr/>
            <p:nvPr/>
          </p:nvSpPr>
          <p:spPr>
            <a:xfrm>
              <a:off x="7143215" y="3180155"/>
              <a:ext cx="759" cy="26"/>
            </a:xfrm>
            <a:custGeom>
              <a:avLst/>
              <a:gdLst/>
              <a:ahLst/>
              <a:cxnLst/>
              <a:rect l="l" t="t" r="r" b="b"/>
              <a:pathLst>
                <a:path w="29" h="1" extrusionOk="0">
                  <a:moveTo>
                    <a:pt x="1" y="0"/>
                  </a:moveTo>
                  <a:lnTo>
                    <a:pt x="29"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55"/>
            <p:cNvSpPr/>
            <p:nvPr/>
          </p:nvSpPr>
          <p:spPr>
            <a:xfrm>
              <a:off x="7148265" y="3180050"/>
              <a:ext cx="680" cy="26"/>
            </a:xfrm>
            <a:custGeom>
              <a:avLst/>
              <a:gdLst/>
              <a:ahLst/>
              <a:cxnLst/>
              <a:rect l="l" t="t" r="r" b="b"/>
              <a:pathLst>
                <a:path w="26" h="1" extrusionOk="0">
                  <a:moveTo>
                    <a:pt x="1" y="1"/>
                  </a:moveTo>
                  <a:lnTo>
                    <a:pt x="25"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55"/>
            <p:cNvSpPr/>
            <p:nvPr/>
          </p:nvSpPr>
          <p:spPr>
            <a:xfrm>
              <a:off x="7147271" y="3180155"/>
              <a:ext cx="733" cy="26"/>
            </a:xfrm>
            <a:custGeom>
              <a:avLst/>
              <a:gdLst/>
              <a:ahLst/>
              <a:cxnLst/>
              <a:rect l="l" t="t" r="r" b="b"/>
              <a:pathLst>
                <a:path w="28" h="1" extrusionOk="0">
                  <a:moveTo>
                    <a:pt x="0" y="0"/>
                  </a:moveTo>
                  <a:lnTo>
                    <a:pt x="2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55"/>
            <p:cNvSpPr/>
            <p:nvPr/>
          </p:nvSpPr>
          <p:spPr>
            <a:xfrm>
              <a:off x="7149181" y="3179972"/>
              <a:ext cx="576" cy="26"/>
            </a:xfrm>
            <a:custGeom>
              <a:avLst/>
              <a:gdLst/>
              <a:ahLst/>
              <a:cxnLst/>
              <a:rect l="l" t="t" r="r" b="b"/>
              <a:pathLst>
                <a:path w="22" h="1" extrusionOk="0">
                  <a:moveTo>
                    <a:pt x="1" y="0"/>
                  </a:moveTo>
                  <a:lnTo>
                    <a:pt x="22"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55"/>
            <p:cNvSpPr/>
            <p:nvPr/>
          </p:nvSpPr>
          <p:spPr>
            <a:xfrm>
              <a:off x="7139003" y="3178873"/>
              <a:ext cx="680" cy="471"/>
            </a:xfrm>
            <a:custGeom>
              <a:avLst/>
              <a:gdLst/>
              <a:ahLst/>
              <a:cxnLst/>
              <a:rect l="l" t="t" r="r" b="b"/>
              <a:pathLst>
                <a:path w="26" h="18" extrusionOk="0">
                  <a:moveTo>
                    <a:pt x="1" y="0"/>
                  </a:moveTo>
                  <a:cubicBezTo>
                    <a:pt x="8" y="7"/>
                    <a:pt x="15" y="11"/>
                    <a:pt x="25" y="18"/>
                  </a:cubicBezTo>
                  <a:cubicBezTo>
                    <a:pt x="15" y="11"/>
                    <a:pt x="8" y="7"/>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55"/>
            <p:cNvSpPr/>
            <p:nvPr/>
          </p:nvSpPr>
          <p:spPr>
            <a:xfrm>
              <a:off x="7129112" y="3169427"/>
              <a:ext cx="759" cy="131"/>
            </a:xfrm>
            <a:custGeom>
              <a:avLst/>
              <a:gdLst/>
              <a:ahLst/>
              <a:cxnLst/>
              <a:rect l="l" t="t" r="r" b="b"/>
              <a:pathLst>
                <a:path w="29" h="5" extrusionOk="0">
                  <a:moveTo>
                    <a:pt x="1" y="1"/>
                  </a:moveTo>
                  <a:lnTo>
                    <a:pt x="29"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55"/>
            <p:cNvSpPr/>
            <p:nvPr/>
          </p:nvSpPr>
          <p:spPr>
            <a:xfrm>
              <a:off x="7126836" y="3169348"/>
              <a:ext cx="471" cy="26"/>
            </a:xfrm>
            <a:custGeom>
              <a:avLst/>
              <a:gdLst/>
              <a:ahLst/>
              <a:cxnLst/>
              <a:rect l="l" t="t" r="r" b="b"/>
              <a:pathLst>
                <a:path w="18" h="1" extrusionOk="0">
                  <a:moveTo>
                    <a:pt x="0" y="0"/>
                  </a:moveTo>
                  <a:lnTo>
                    <a:pt x="0" y="0"/>
                  </a:lnTo>
                  <a:lnTo>
                    <a:pt x="1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55"/>
            <p:cNvSpPr/>
            <p:nvPr/>
          </p:nvSpPr>
          <p:spPr>
            <a:xfrm>
              <a:off x="7140573" y="3179684"/>
              <a:ext cx="576" cy="209"/>
            </a:xfrm>
            <a:custGeom>
              <a:avLst/>
              <a:gdLst/>
              <a:ahLst/>
              <a:cxnLst/>
              <a:rect l="l" t="t" r="r" b="b"/>
              <a:pathLst>
                <a:path w="22" h="8" extrusionOk="0">
                  <a:moveTo>
                    <a:pt x="0" y="1"/>
                  </a:moveTo>
                  <a:lnTo>
                    <a:pt x="21"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55"/>
            <p:cNvSpPr/>
            <p:nvPr/>
          </p:nvSpPr>
          <p:spPr>
            <a:xfrm>
              <a:off x="7139840" y="3179422"/>
              <a:ext cx="471" cy="209"/>
            </a:xfrm>
            <a:custGeom>
              <a:avLst/>
              <a:gdLst/>
              <a:ahLst/>
              <a:cxnLst/>
              <a:rect l="l" t="t" r="r" b="b"/>
              <a:pathLst>
                <a:path w="18" h="8" extrusionOk="0">
                  <a:moveTo>
                    <a:pt x="0" y="0"/>
                  </a:moveTo>
                  <a:lnTo>
                    <a:pt x="18"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55"/>
            <p:cNvSpPr/>
            <p:nvPr/>
          </p:nvSpPr>
          <p:spPr>
            <a:xfrm>
              <a:off x="7141384" y="3179867"/>
              <a:ext cx="576" cy="209"/>
            </a:xfrm>
            <a:custGeom>
              <a:avLst/>
              <a:gdLst/>
              <a:ahLst/>
              <a:cxnLst/>
              <a:rect l="l" t="t" r="r" b="b"/>
              <a:pathLst>
                <a:path w="22" h="8" extrusionOk="0">
                  <a:moveTo>
                    <a:pt x="1" y="1"/>
                  </a:moveTo>
                  <a:lnTo>
                    <a:pt x="22"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55"/>
            <p:cNvSpPr/>
            <p:nvPr/>
          </p:nvSpPr>
          <p:spPr>
            <a:xfrm>
              <a:off x="7151117" y="3179684"/>
              <a:ext cx="26" cy="26"/>
            </a:xfrm>
            <a:custGeom>
              <a:avLst/>
              <a:gdLst/>
              <a:ahLst/>
              <a:cxnLst/>
              <a:rect l="l" t="t" r="r" b="b"/>
              <a:pathLst>
                <a:path w="1" h="1" extrusionOk="0">
                  <a:moveTo>
                    <a:pt x="0"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55"/>
            <p:cNvSpPr/>
            <p:nvPr/>
          </p:nvSpPr>
          <p:spPr>
            <a:xfrm>
              <a:off x="7153315" y="3176570"/>
              <a:ext cx="105" cy="392"/>
            </a:xfrm>
            <a:custGeom>
              <a:avLst/>
              <a:gdLst/>
              <a:ahLst/>
              <a:cxnLst/>
              <a:rect l="l" t="t" r="r" b="b"/>
              <a:pathLst>
                <a:path w="4" h="15" extrusionOk="0">
                  <a:moveTo>
                    <a:pt x="0" y="15"/>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55"/>
            <p:cNvSpPr/>
            <p:nvPr/>
          </p:nvSpPr>
          <p:spPr>
            <a:xfrm>
              <a:off x="7145151" y="3180233"/>
              <a:ext cx="26" cy="26"/>
            </a:xfrm>
            <a:custGeom>
              <a:avLst/>
              <a:gdLst/>
              <a:ahLst/>
              <a:cxnLst/>
              <a:rect l="l" t="t" r="r" b="b"/>
              <a:pathLst>
                <a:path w="1" h="1" extrusionOk="0">
                  <a:moveTo>
                    <a:pt x="0"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55"/>
            <p:cNvSpPr/>
            <p:nvPr/>
          </p:nvSpPr>
          <p:spPr>
            <a:xfrm>
              <a:off x="7150384" y="3179788"/>
              <a:ext cx="392" cy="105"/>
            </a:xfrm>
            <a:custGeom>
              <a:avLst/>
              <a:gdLst/>
              <a:ahLst/>
              <a:cxnLst/>
              <a:rect l="l" t="t" r="r" b="b"/>
              <a:pathLst>
                <a:path w="15" h="4" extrusionOk="0">
                  <a:moveTo>
                    <a:pt x="0" y="4"/>
                  </a:moveTo>
                  <a:lnTo>
                    <a:pt x="1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55"/>
            <p:cNvSpPr/>
            <p:nvPr/>
          </p:nvSpPr>
          <p:spPr>
            <a:xfrm>
              <a:off x="7150829" y="3179788"/>
              <a:ext cx="314" cy="26"/>
            </a:xfrm>
            <a:custGeom>
              <a:avLst/>
              <a:gdLst/>
              <a:ahLst/>
              <a:cxnLst/>
              <a:rect l="l" t="t" r="r" b="b"/>
              <a:pathLst>
                <a:path w="12" h="1" extrusionOk="0">
                  <a:moveTo>
                    <a:pt x="1" y="0"/>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55"/>
            <p:cNvSpPr/>
            <p:nvPr/>
          </p:nvSpPr>
          <p:spPr>
            <a:xfrm>
              <a:off x="7153393" y="3176125"/>
              <a:ext cx="131" cy="288"/>
            </a:xfrm>
            <a:custGeom>
              <a:avLst/>
              <a:gdLst/>
              <a:ahLst/>
              <a:cxnLst/>
              <a:rect l="l" t="t" r="r" b="b"/>
              <a:pathLst>
                <a:path w="5" h="11" extrusionOk="0">
                  <a:moveTo>
                    <a:pt x="1" y="11"/>
                  </a:moveTo>
                  <a:cubicBezTo>
                    <a:pt x="1" y="7"/>
                    <a:pt x="1" y="4"/>
                    <a:pt x="4" y="0"/>
                  </a:cubicBezTo>
                  <a:cubicBezTo>
                    <a:pt x="1" y="4"/>
                    <a:pt x="1" y="7"/>
                    <a:pt x="1" y="1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55"/>
            <p:cNvSpPr/>
            <p:nvPr/>
          </p:nvSpPr>
          <p:spPr>
            <a:xfrm>
              <a:off x="7154597" y="3174477"/>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55"/>
            <p:cNvSpPr/>
            <p:nvPr/>
          </p:nvSpPr>
          <p:spPr>
            <a:xfrm>
              <a:off x="7154231" y="3174555"/>
              <a:ext cx="288" cy="314"/>
            </a:xfrm>
            <a:custGeom>
              <a:avLst/>
              <a:gdLst/>
              <a:ahLst/>
              <a:cxnLst/>
              <a:rect l="l" t="t" r="r" b="b"/>
              <a:pathLst>
                <a:path w="11" h="12" extrusionOk="0">
                  <a:moveTo>
                    <a:pt x="0" y="11"/>
                  </a:move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55"/>
            <p:cNvSpPr/>
            <p:nvPr/>
          </p:nvSpPr>
          <p:spPr>
            <a:xfrm>
              <a:off x="7153498" y="3175576"/>
              <a:ext cx="105" cy="392"/>
            </a:xfrm>
            <a:custGeom>
              <a:avLst/>
              <a:gdLst/>
              <a:ahLst/>
              <a:cxnLst/>
              <a:rect l="l" t="t" r="r" b="b"/>
              <a:pathLst>
                <a:path w="4" h="15" extrusionOk="0">
                  <a:moveTo>
                    <a:pt x="0" y="14"/>
                  </a:moveTo>
                  <a:cubicBezTo>
                    <a:pt x="0" y="11"/>
                    <a:pt x="4" y="7"/>
                    <a:pt x="4" y="0"/>
                  </a:cubicBezTo>
                  <a:cubicBezTo>
                    <a:pt x="4" y="7"/>
                    <a:pt x="0" y="11"/>
                    <a:pt x="0" y="14"/>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55"/>
            <p:cNvSpPr/>
            <p:nvPr/>
          </p:nvSpPr>
          <p:spPr>
            <a:xfrm>
              <a:off x="7153864" y="3174922"/>
              <a:ext cx="288" cy="209"/>
            </a:xfrm>
            <a:custGeom>
              <a:avLst/>
              <a:gdLst/>
              <a:ahLst/>
              <a:cxnLst/>
              <a:rect l="l" t="t" r="r" b="b"/>
              <a:pathLst>
                <a:path w="11" h="8" extrusionOk="0">
                  <a:moveTo>
                    <a:pt x="0" y="8"/>
                  </a:moveTo>
                  <a:cubicBezTo>
                    <a:pt x="4" y="4"/>
                    <a:pt x="7" y="1"/>
                    <a:pt x="11" y="1"/>
                  </a:cubicBezTo>
                  <a:cubicBezTo>
                    <a:pt x="7" y="1"/>
                    <a:pt x="4" y="4"/>
                    <a:pt x="0" y="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55"/>
            <p:cNvSpPr/>
            <p:nvPr/>
          </p:nvSpPr>
          <p:spPr>
            <a:xfrm>
              <a:off x="7153681" y="3175209"/>
              <a:ext cx="209" cy="392"/>
            </a:xfrm>
            <a:custGeom>
              <a:avLst/>
              <a:gdLst/>
              <a:ahLst/>
              <a:cxnLst/>
              <a:rect l="l" t="t" r="r" b="b"/>
              <a:pathLst>
                <a:path w="8" h="15" extrusionOk="0">
                  <a:moveTo>
                    <a:pt x="0" y="14"/>
                  </a:moveTo>
                  <a:cubicBezTo>
                    <a:pt x="0" y="11"/>
                    <a:pt x="4" y="4"/>
                    <a:pt x="7" y="0"/>
                  </a:cubicBezTo>
                  <a:cubicBezTo>
                    <a:pt x="4" y="4"/>
                    <a:pt x="0" y="11"/>
                    <a:pt x="0" y="14"/>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55"/>
            <p:cNvSpPr/>
            <p:nvPr/>
          </p:nvSpPr>
          <p:spPr>
            <a:xfrm>
              <a:off x="7149730" y="3179867"/>
              <a:ext cx="576" cy="131"/>
            </a:xfrm>
            <a:custGeom>
              <a:avLst/>
              <a:gdLst/>
              <a:ahLst/>
              <a:cxnLst/>
              <a:rect l="l" t="t" r="r" b="b"/>
              <a:pathLst>
                <a:path w="22" h="5" extrusionOk="0">
                  <a:moveTo>
                    <a:pt x="1" y="4"/>
                  </a:moveTo>
                  <a:lnTo>
                    <a:pt x="22"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55"/>
            <p:cNvSpPr/>
            <p:nvPr/>
          </p:nvSpPr>
          <p:spPr>
            <a:xfrm>
              <a:off x="7329642" y="3195541"/>
              <a:ext cx="12664" cy="7902"/>
            </a:xfrm>
            <a:custGeom>
              <a:avLst/>
              <a:gdLst/>
              <a:ahLst/>
              <a:cxnLst/>
              <a:rect l="l" t="t" r="r" b="b"/>
              <a:pathLst>
                <a:path w="484" h="302" extrusionOk="0">
                  <a:moveTo>
                    <a:pt x="459" y="1"/>
                  </a:moveTo>
                  <a:lnTo>
                    <a:pt x="420" y="8"/>
                  </a:lnTo>
                  <a:cubicBezTo>
                    <a:pt x="378" y="18"/>
                    <a:pt x="336" y="32"/>
                    <a:pt x="301" y="57"/>
                  </a:cubicBezTo>
                  <a:cubicBezTo>
                    <a:pt x="305" y="95"/>
                    <a:pt x="287" y="134"/>
                    <a:pt x="252" y="155"/>
                  </a:cubicBezTo>
                  <a:cubicBezTo>
                    <a:pt x="234" y="166"/>
                    <a:pt x="214" y="170"/>
                    <a:pt x="193" y="170"/>
                  </a:cubicBezTo>
                  <a:cubicBezTo>
                    <a:pt x="140" y="170"/>
                    <a:pt x="77" y="142"/>
                    <a:pt x="7" y="109"/>
                  </a:cubicBezTo>
                  <a:lnTo>
                    <a:pt x="0" y="106"/>
                  </a:lnTo>
                  <a:lnTo>
                    <a:pt x="21" y="137"/>
                  </a:lnTo>
                  <a:lnTo>
                    <a:pt x="25" y="148"/>
                  </a:lnTo>
                  <a:lnTo>
                    <a:pt x="39" y="169"/>
                  </a:lnTo>
                  <a:lnTo>
                    <a:pt x="46" y="179"/>
                  </a:lnTo>
                  <a:lnTo>
                    <a:pt x="60" y="197"/>
                  </a:lnTo>
                  <a:lnTo>
                    <a:pt x="63" y="204"/>
                  </a:lnTo>
                  <a:lnTo>
                    <a:pt x="77" y="221"/>
                  </a:lnTo>
                  <a:lnTo>
                    <a:pt x="81" y="225"/>
                  </a:lnTo>
                  <a:lnTo>
                    <a:pt x="95" y="246"/>
                  </a:lnTo>
                  <a:lnTo>
                    <a:pt x="98" y="249"/>
                  </a:lnTo>
                  <a:lnTo>
                    <a:pt x="109" y="260"/>
                  </a:lnTo>
                  <a:lnTo>
                    <a:pt x="112" y="267"/>
                  </a:lnTo>
                  <a:lnTo>
                    <a:pt x="119" y="274"/>
                  </a:lnTo>
                  <a:lnTo>
                    <a:pt x="123" y="277"/>
                  </a:lnTo>
                  <a:lnTo>
                    <a:pt x="130" y="284"/>
                  </a:lnTo>
                  <a:lnTo>
                    <a:pt x="130" y="288"/>
                  </a:lnTo>
                  <a:lnTo>
                    <a:pt x="140" y="295"/>
                  </a:lnTo>
                  <a:lnTo>
                    <a:pt x="144" y="298"/>
                  </a:lnTo>
                  <a:lnTo>
                    <a:pt x="151" y="302"/>
                  </a:lnTo>
                  <a:lnTo>
                    <a:pt x="154" y="302"/>
                  </a:lnTo>
                  <a:cubicBezTo>
                    <a:pt x="214" y="302"/>
                    <a:pt x="273" y="277"/>
                    <a:pt x="319" y="235"/>
                  </a:cubicBezTo>
                  <a:cubicBezTo>
                    <a:pt x="364" y="193"/>
                    <a:pt x="424" y="169"/>
                    <a:pt x="483" y="169"/>
                  </a:cubicBezTo>
                  <a:cubicBezTo>
                    <a:pt x="483" y="162"/>
                    <a:pt x="483" y="155"/>
                    <a:pt x="483" y="148"/>
                  </a:cubicBezTo>
                  <a:lnTo>
                    <a:pt x="483" y="141"/>
                  </a:lnTo>
                  <a:cubicBezTo>
                    <a:pt x="483" y="134"/>
                    <a:pt x="480" y="123"/>
                    <a:pt x="480" y="116"/>
                  </a:cubicBezTo>
                  <a:lnTo>
                    <a:pt x="480" y="113"/>
                  </a:lnTo>
                  <a:cubicBezTo>
                    <a:pt x="480" y="102"/>
                    <a:pt x="476" y="95"/>
                    <a:pt x="473" y="85"/>
                  </a:cubicBezTo>
                  <a:lnTo>
                    <a:pt x="473" y="74"/>
                  </a:lnTo>
                  <a:lnTo>
                    <a:pt x="469" y="53"/>
                  </a:lnTo>
                  <a:lnTo>
                    <a:pt x="466" y="43"/>
                  </a:lnTo>
                  <a:lnTo>
                    <a:pt x="462" y="18"/>
                  </a:lnTo>
                  <a:lnTo>
                    <a:pt x="459" y="8"/>
                  </a:lnTo>
                  <a:lnTo>
                    <a:pt x="4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55"/>
            <p:cNvSpPr/>
            <p:nvPr/>
          </p:nvSpPr>
          <p:spPr>
            <a:xfrm>
              <a:off x="7331735" y="3201507"/>
              <a:ext cx="392" cy="471"/>
            </a:xfrm>
            <a:custGeom>
              <a:avLst/>
              <a:gdLst/>
              <a:ahLst/>
              <a:cxnLst/>
              <a:rect l="l" t="t" r="r" b="b"/>
              <a:pathLst>
                <a:path w="15" h="18" extrusionOk="0">
                  <a:moveTo>
                    <a:pt x="15" y="18"/>
                  </a:move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55"/>
            <p:cNvSpPr/>
            <p:nvPr/>
          </p:nvSpPr>
          <p:spPr>
            <a:xfrm>
              <a:off x="7332206" y="3202056"/>
              <a:ext cx="209" cy="392"/>
            </a:xfrm>
            <a:custGeom>
              <a:avLst/>
              <a:gdLst/>
              <a:ahLst/>
              <a:cxnLst/>
              <a:rect l="l" t="t" r="r" b="b"/>
              <a:pathLst>
                <a:path w="8" h="15" extrusionOk="0">
                  <a:moveTo>
                    <a:pt x="7" y="14"/>
                  </a:move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55"/>
            <p:cNvSpPr/>
            <p:nvPr/>
          </p:nvSpPr>
          <p:spPr>
            <a:xfrm>
              <a:off x="7331291" y="3200957"/>
              <a:ext cx="288" cy="392"/>
            </a:xfrm>
            <a:custGeom>
              <a:avLst/>
              <a:gdLst/>
              <a:ahLst/>
              <a:cxnLst/>
              <a:rect l="l" t="t" r="r" b="b"/>
              <a:pathLst>
                <a:path w="11" h="15" extrusionOk="0">
                  <a:moveTo>
                    <a:pt x="11" y="14"/>
                  </a:move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55"/>
            <p:cNvSpPr/>
            <p:nvPr/>
          </p:nvSpPr>
          <p:spPr>
            <a:xfrm>
              <a:off x="7332468" y="3202501"/>
              <a:ext cx="314" cy="314"/>
            </a:xfrm>
            <a:custGeom>
              <a:avLst/>
              <a:gdLst/>
              <a:ahLst/>
              <a:cxnLst/>
              <a:rect l="l" t="t" r="r" b="b"/>
              <a:pathLst>
                <a:path w="12" h="12" extrusionOk="0">
                  <a:moveTo>
                    <a:pt x="11" y="1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55"/>
            <p:cNvSpPr/>
            <p:nvPr/>
          </p:nvSpPr>
          <p:spPr>
            <a:xfrm>
              <a:off x="7329642" y="3198393"/>
              <a:ext cx="576" cy="837"/>
            </a:xfrm>
            <a:custGeom>
              <a:avLst/>
              <a:gdLst/>
              <a:ahLst/>
              <a:cxnLst/>
              <a:rect l="l" t="t" r="r" b="b"/>
              <a:pathLst>
                <a:path w="22" h="32" extrusionOk="0">
                  <a:moveTo>
                    <a:pt x="0" y="0"/>
                  </a:moveTo>
                  <a:lnTo>
                    <a:pt x="21" y="32"/>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55"/>
            <p:cNvSpPr/>
            <p:nvPr/>
          </p:nvSpPr>
          <p:spPr>
            <a:xfrm>
              <a:off x="7330924" y="3200303"/>
              <a:ext cx="288" cy="392"/>
            </a:xfrm>
            <a:custGeom>
              <a:avLst/>
              <a:gdLst/>
              <a:ahLst/>
              <a:cxnLst/>
              <a:rect l="l" t="t" r="r" b="b"/>
              <a:pathLst>
                <a:path w="11" h="15" extrusionOk="0">
                  <a:moveTo>
                    <a:pt x="11" y="15"/>
                  </a:move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55"/>
            <p:cNvSpPr/>
            <p:nvPr/>
          </p:nvSpPr>
          <p:spPr>
            <a:xfrm>
              <a:off x="7332834" y="3202867"/>
              <a:ext cx="209" cy="209"/>
            </a:xfrm>
            <a:custGeom>
              <a:avLst/>
              <a:gdLst/>
              <a:ahLst/>
              <a:cxnLst/>
              <a:rect l="l" t="t" r="r" b="b"/>
              <a:pathLst>
                <a:path w="8" h="8" extrusionOk="0">
                  <a:moveTo>
                    <a:pt x="8" y="8"/>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55"/>
            <p:cNvSpPr/>
            <p:nvPr/>
          </p:nvSpPr>
          <p:spPr>
            <a:xfrm>
              <a:off x="7330270" y="3199387"/>
              <a:ext cx="392" cy="680"/>
            </a:xfrm>
            <a:custGeom>
              <a:avLst/>
              <a:gdLst/>
              <a:ahLst/>
              <a:cxnLst/>
              <a:rect l="l" t="t" r="r" b="b"/>
              <a:pathLst>
                <a:path w="15" h="26" extrusionOk="0">
                  <a:moveTo>
                    <a:pt x="15" y="25"/>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55"/>
            <p:cNvSpPr/>
            <p:nvPr/>
          </p:nvSpPr>
          <p:spPr>
            <a:xfrm>
              <a:off x="7333018" y="3203155"/>
              <a:ext cx="314" cy="209"/>
            </a:xfrm>
            <a:custGeom>
              <a:avLst/>
              <a:gdLst/>
              <a:ahLst/>
              <a:cxnLst/>
              <a:rect l="l" t="t" r="r" b="b"/>
              <a:pathLst>
                <a:path w="12" h="8" extrusionOk="0">
                  <a:moveTo>
                    <a:pt x="11" y="7"/>
                  </a:move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55"/>
            <p:cNvSpPr/>
            <p:nvPr/>
          </p:nvSpPr>
          <p:spPr>
            <a:xfrm>
              <a:off x="7341626" y="3195829"/>
              <a:ext cx="26" cy="105"/>
            </a:xfrm>
            <a:custGeom>
              <a:avLst/>
              <a:gdLst/>
              <a:ahLst/>
              <a:cxnLst/>
              <a:rect l="l" t="t" r="r" b="b"/>
              <a:pathLst>
                <a:path w="1" h="4" extrusionOk="0">
                  <a:moveTo>
                    <a:pt x="1" y="0"/>
                  </a:moveTo>
                  <a:lnTo>
                    <a:pt x="1" y="0"/>
                  </a:lnTo>
                  <a:lnTo>
                    <a:pt x="1" y="4"/>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55"/>
            <p:cNvSpPr/>
            <p:nvPr/>
          </p:nvSpPr>
          <p:spPr>
            <a:xfrm>
              <a:off x="7333305" y="3203338"/>
              <a:ext cx="105" cy="105"/>
            </a:xfrm>
            <a:custGeom>
              <a:avLst/>
              <a:gdLst/>
              <a:ahLst/>
              <a:cxnLst/>
              <a:rect l="l" t="t" r="r" b="b"/>
              <a:pathLst>
                <a:path w="4" h="4" extrusionOk="0">
                  <a:moveTo>
                    <a:pt x="4" y="4"/>
                  </a:move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55"/>
            <p:cNvSpPr/>
            <p:nvPr/>
          </p:nvSpPr>
          <p:spPr>
            <a:xfrm>
              <a:off x="7333489" y="3203522"/>
              <a:ext cx="105" cy="26"/>
            </a:xfrm>
            <a:custGeom>
              <a:avLst/>
              <a:gdLst/>
              <a:ahLst/>
              <a:cxnLst/>
              <a:rect l="l" t="t" r="r" b="b"/>
              <a:pathLst>
                <a:path w="4" h="1" extrusionOk="0">
                  <a:moveTo>
                    <a:pt x="4" y="0"/>
                  </a:move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55"/>
            <p:cNvSpPr/>
            <p:nvPr/>
          </p:nvSpPr>
          <p:spPr>
            <a:xfrm>
              <a:off x="7333567" y="3203600"/>
              <a:ext cx="131" cy="26"/>
            </a:xfrm>
            <a:custGeom>
              <a:avLst/>
              <a:gdLst/>
              <a:ahLst/>
              <a:cxnLst/>
              <a:rect l="l" t="t" r="r" b="b"/>
              <a:pathLst>
                <a:path w="5" h="1" extrusionOk="0">
                  <a:moveTo>
                    <a:pt x="4"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55"/>
            <p:cNvSpPr/>
            <p:nvPr/>
          </p:nvSpPr>
          <p:spPr>
            <a:xfrm>
              <a:off x="7342359" y="3199570"/>
              <a:ext cx="131" cy="680"/>
            </a:xfrm>
            <a:custGeom>
              <a:avLst/>
              <a:gdLst/>
              <a:ahLst/>
              <a:cxnLst/>
              <a:rect l="l" t="t" r="r" b="b"/>
              <a:pathLst>
                <a:path w="5" h="26" extrusionOk="0">
                  <a:moveTo>
                    <a:pt x="1" y="1"/>
                  </a:moveTo>
                  <a:cubicBezTo>
                    <a:pt x="1" y="11"/>
                    <a:pt x="1" y="18"/>
                    <a:pt x="4" y="25"/>
                  </a:cubicBezTo>
                  <a:cubicBezTo>
                    <a:pt x="1" y="18"/>
                    <a:pt x="1" y="1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55"/>
            <p:cNvSpPr/>
            <p:nvPr/>
          </p:nvSpPr>
          <p:spPr>
            <a:xfrm>
              <a:off x="7341914" y="3197189"/>
              <a:ext cx="105" cy="576"/>
            </a:xfrm>
            <a:custGeom>
              <a:avLst/>
              <a:gdLst/>
              <a:ahLst/>
              <a:cxnLst/>
              <a:rect l="l" t="t" r="r" b="b"/>
              <a:pathLst>
                <a:path w="4" h="22" extrusionOk="0">
                  <a:moveTo>
                    <a:pt x="0" y="1"/>
                  </a:moveTo>
                  <a:lnTo>
                    <a:pt x="4" y="22"/>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55"/>
            <p:cNvSpPr/>
            <p:nvPr/>
          </p:nvSpPr>
          <p:spPr>
            <a:xfrm>
              <a:off x="7342097" y="3198027"/>
              <a:ext cx="105" cy="759"/>
            </a:xfrm>
            <a:custGeom>
              <a:avLst/>
              <a:gdLst/>
              <a:ahLst/>
              <a:cxnLst/>
              <a:rect l="l" t="t" r="r" b="b"/>
              <a:pathLst>
                <a:path w="4" h="29" extrusionOk="0">
                  <a:moveTo>
                    <a:pt x="0" y="0"/>
                  </a:moveTo>
                  <a:cubicBezTo>
                    <a:pt x="0" y="3"/>
                    <a:pt x="1" y="6"/>
                    <a:pt x="2" y="10"/>
                  </a:cubicBezTo>
                  <a:lnTo>
                    <a:pt x="2" y="10"/>
                  </a:lnTo>
                  <a:lnTo>
                    <a:pt x="0" y="0"/>
                  </a:lnTo>
                  <a:close/>
                  <a:moveTo>
                    <a:pt x="2" y="10"/>
                  </a:moveTo>
                  <a:lnTo>
                    <a:pt x="4" y="28"/>
                  </a:lnTo>
                  <a:cubicBezTo>
                    <a:pt x="4" y="22"/>
                    <a:pt x="3" y="16"/>
                    <a:pt x="2" y="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55"/>
            <p:cNvSpPr/>
            <p:nvPr/>
          </p:nvSpPr>
          <p:spPr>
            <a:xfrm>
              <a:off x="7342280" y="3198838"/>
              <a:ext cx="105" cy="680"/>
            </a:xfrm>
            <a:custGeom>
              <a:avLst/>
              <a:gdLst/>
              <a:ahLst/>
              <a:cxnLst/>
              <a:rect l="l" t="t" r="r" b="b"/>
              <a:pathLst>
                <a:path w="4" h="26" extrusionOk="0">
                  <a:moveTo>
                    <a:pt x="0" y="1"/>
                  </a:moveTo>
                  <a:cubicBezTo>
                    <a:pt x="0" y="8"/>
                    <a:pt x="0" y="15"/>
                    <a:pt x="4" y="25"/>
                  </a:cubicBezTo>
                  <a:cubicBezTo>
                    <a:pt x="0" y="15"/>
                    <a:pt x="0" y="8"/>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55"/>
            <p:cNvSpPr/>
            <p:nvPr/>
          </p:nvSpPr>
          <p:spPr>
            <a:xfrm>
              <a:off x="7333750" y="3203705"/>
              <a:ext cx="26" cy="26"/>
            </a:xfrm>
            <a:custGeom>
              <a:avLst/>
              <a:gdLst/>
              <a:ahLst/>
              <a:cxnLst/>
              <a:rect l="l" t="t" r="r" b="b"/>
              <a:pathLst>
                <a:path w="1" h="1" extrusionOk="0">
                  <a:moveTo>
                    <a:pt x="1" y="0"/>
                  </a:move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55"/>
            <p:cNvSpPr/>
            <p:nvPr/>
          </p:nvSpPr>
          <p:spPr>
            <a:xfrm>
              <a:off x="7341731" y="3196273"/>
              <a:ext cx="105" cy="680"/>
            </a:xfrm>
            <a:custGeom>
              <a:avLst/>
              <a:gdLst/>
              <a:ahLst/>
              <a:cxnLst/>
              <a:rect l="l" t="t" r="r" b="b"/>
              <a:pathLst>
                <a:path w="4" h="26" extrusionOk="0">
                  <a:moveTo>
                    <a:pt x="0" y="1"/>
                  </a:moveTo>
                  <a:lnTo>
                    <a:pt x="4" y="2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55"/>
            <p:cNvSpPr/>
            <p:nvPr/>
          </p:nvSpPr>
          <p:spPr>
            <a:xfrm>
              <a:off x="6262207" y="2695027"/>
              <a:ext cx="134882" cy="132377"/>
            </a:xfrm>
            <a:custGeom>
              <a:avLst/>
              <a:gdLst/>
              <a:ahLst/>
              <a:cxnLst/>
              <a:rect l="l" t="t" r="r" b="b"/>
              <a:pathLst>
                <a:path w="5155" h="5059" extrusionOk="0">
                  <a:moveTo>
                    <a:pt x="2194" y="1"/>
                  </a:moveTo>
                  <a:cubicBezTo>
                    <a:pt x="2179" y="1"/>
                    <a:pt x="2163" y="2"/>
                    <a:pt x="2147" y="4"/>
                  </a:cubicBezTo>
                  <a:cubicBezTo>
                    <a:pt x="2087" y="4"/>
                    <a:pt x="2035" y="39"/>
                    <a:pt x="2010" y="91"/>
                  </a:cubicBezTo>
                  <a:lnTo>
                    <a:pt x="2052" y="102"/>
                  </a:lnTo>
                  <a:lnTo>
                    <a:pt x="1615" y="424"/>
                  </a:lnTo>
                  <a:lnTo>
                    <a:pt x="1604" y="427"/>
                  </a:lnTo>
                  <a:cubicBezTo>
                    <a:pt x="1534" y="448"/>
                    <a:pt x="1345" y="529"/>
                    <a:pt x="1303" y="648"/>
                  </a:cubicBezTo>
                  <a:cubicBezTo>
                    <a:pt x="1279" y="711"/>
                    <a:pt x="1303" y="777"/>
                    <a:pt x="1331" y="851"/>
                  </a:cubicBezTo>
                  <a:cubicBezTo>
                    <a:pt x="1366" y="938"/>
                    <a:pt x="1401" y="1036"/>
                    <a:pt x="1335" y="1117"/>
                  </a:cubicBezTo>
                  <a:cubicBezTo>
                    <a:pt x="1268" y="1201"/>
                    <a:pt x="1282" y="1400"/>
                    <a:pt x="1303" y="1491"/>
                  </a:cubicBezTo>
                  <a:cubicBezTo>
                    <a:pt x="1331" y="1596"/>
                    <a:pt x="1216" y="1789"/>
                    <a:pt x="1167" y="1869"/>
                  </a:cubicBezTo>
                  <a:lnTo>
                    <a:pt x="1156" y="1883"/>
                  </a:lnTo>
                  <a:lnTo>
                    <a:pt x="1142" y="1890"/>
                  </a:lnTo>
                  <a:lnTo>
                    <a:pt x="1139" y="1890"/>
                  </a:lnTo>
                  <a:cubicBezTo>
                    <a:pt x="974" y="1978"/>
                    <a:pt x="456" y="2255"/>
                    <a:pt x="1" y="2489"/>
                  </a:cubicBezTo>
                  <a:cubicBezTo>
                    <a:pt x="4" y="2510"/>
                    <a:pt x="4" y="2535"/>
                    <a:pt x="8" y="2549"/>
                  </a:cubicBezTo>
                  <a:lnTo>
                    <a:pt x="8" y="2552"/>
                  </a:lnTo>
                  <a:cubicBezTo>
                    <a:pt x="11" y="2573"/>
                    <a:pt x="15" y="2591"/>
                    <a:pt x="15" y="2605"/>
                  </a:cubicBezTo>
                  <a:lnTo>
                    <a:pt x="15" y="2612"/>
                  </a:lnTo>
                  <a:cubicBezTo>
                    <a:pt x="18" y="2629"/>
                    <a:pt x="22" y="2643"/>
                    <a:pt x="25" y="2657"/>
                  </a:cubicBezTo>
                  <a:lnTo>
                    <a:pt x="25" y="2661"/>
                  </a:lnTo>
                  <a:cubicBezTo>
                    <a:pt x="29" y="2675"/>
                    <a:pt x="32" y="2689"/>
                    <a:pt x="36" y="2699"/>
                  </a:cubicBezTo>
                  <a:cubicBezTo>
                    <a:pt x="39" y="2713"/>
                    <a:pt x="43" y="2727"/>
                    <a:pt x="46" y="2745"/>
                  </a:cubicBezTo>
                  <a:lnTo>
                    <a:pt x="46" y="2748"/>
                  </a:lnTo>
                  <a:lnTo>
                    <a:pt x="60" y="2797"/>
                  </a:lnTo>
                  <a:lnTo>
                    <a:pt x="74" y="2857"/>
                  </a:lnTo>
                  <a:cubicBezTo>
                    <a:pt x="99" y="2958"/>
                    <a:pt x="127" y="3081"/>
                    <a:pt x="151" y="3186"/>
                  </a:cubicBezTo>
                  <a:cubicBezTo>
                    <a:pt x="193" y="3186"/>
                    <a:pt x="232" y="3182"/>
                    <a:pt x="263" y="3182"/>
                  </a:cubicBezTo>
                  <a:lnTo>
                    <a:pt x="368" y="3182"/>
                  </a:lnTo>
                  <a:cubicBezTo>
                    <a:pt x="417" y="3182"/>
                    <a:pt x="466" y="3182"/>
                    <a:pt x="515" y="3189"/>
                  </a:cubicBezTo>
                  <a:lnTo>
                    <a:pt x="529" y="3189"/>
                  </a:lnTo>
                  <a:cubicBezTo>
                    <a:pt x="575" y="3196"/>
                    <a:pt x="617" y="3210"/>
                    <a:pt x="659" y="3231"/>
                  </a:cubicBezTo>
                  <a:lnTo>
                    <a:pt x="687" y="3242"/>
                  </a:lnTo>
                  <a:lnTo>
                    <a:pt x="701" y="3249"/>
                  </a:lnTo>
                  <a:lnTo>
                    <a:pt x="705" y="3252"/>
                  </a:lnTo>
                  <a:cubicBezTo>
                    <a:pt x="726" y="3263"/>
                    <a:pt x="747" y="3273"/>
                    <a:pt x="768" y="3284"/>
                  </a:cubicBezTo>
                  <a:cubicBezTo>
                    <a:pt x="855" y="3329"/>
                    <a:pt x="953" y="3392"/>
                    <a:pt x="1065" y="3459"/>
                  </a:cubicBezTo>
                  <a:cubicBezTo>
                    <a:pt x="1125" y="3497"/>
                    <a:pt x="1191" y="3539"/>
                    <a:pt x="1258" y="3585"/>
                  </a:cubicBezTo>
                  <a:lnTo>
                    <a:pt x="1324" y="3627"/>
                  </a:lnTo>
                  <a:cubicBezTo>
                    <a:pt x="1461" y="3714"/>
                    <a:pt x="1576" y="3791"/>
                    <a:pt x="1632" y="3819"/>
                  </a:cubicBezTo>
                  <a:cubicBezTo>
                    <a:pt x="1706" y="3861"/>
                    <a:pt x="1776" y="3907"/>
                    <a:pt x="1846" y="3956"/>
                  </a:cubicBezTo>
                  <a:lnTo>
                    <a:pt x="1933" y="4019"/>
                  </a:lnTo>
                  <a:lnTo>
                    <a:pt x="2028" y="4089"/>
                  </a:lnTo>
                  <a:cubicBezTo>
                    <a:pt x="2378" y="4338"/>
                    <a:pt x="2833" y="4688"/>
                    <a:pt x="2963" y="4800"/>
                  </a:cubicBezTo>
                  <a:cubicBezTo>
                    <a:pt x="3092" y="4915"/>
                    <a:pt x="3278" y="4968"/>
                    <a:pt x="3414" y="4989"/>
                  </a:cubicBezTo>
                  <a:cubicBezTo>
                    <a:pt x="3467" y="4996"/>
                    <a:pt x="3516" y="4999"/>
                    <a:pt x="3565" y="4999"/>
                  </a:cubicBezTo>
                  <a:lnTo>
                    <a:pt x="3582" y="4999"/>
                  </a:lnTo>
                  <a:cubicBezTo>
                    <a:pt x="3635" y="4999"/>
                    <a:pt x="3743" y="5013"/>
                    <a:pt x="3908" y="5031"/>
                  </a:cubicBezTo>
                  <a:lnTo>
                    <a:pt x="4160" y="5059"/>
                  </a:lnTo>
                  <a:lnTo>
                    <a:pt x="4167" y="5034"/>
                  </a:lnTo>
                  <a:lnTo>
                    <a:pt x="4174" y="5020"/>
                  </a:lnTo>
                  <a:lnTo>
                    <a:pt x="4198" y="4968"/>
                  </a:lnTo>
                  <a:lnTo>
                    <a:pt x="4205" y="4950"/>
                  </a:lnTo>
                  <a:lnTo>
                    <a:pt x="4223" y="4905"/>
                  </a:lnTo>
                  <a:lnTo>
                    <a:pt x="4230" y="4887"/>
                  </a:lnTo>
                  <a:lnTo>
                    <a:pt x="4247" y="4852"/>
                  </a:lnTo>
                  <a:lnTo>
                    <a:pt x="4254" y="4835"/>
                  </a:lnTo>
                  <a:lnTo>
                    <a:pt x="4268" y="4807"/>
                  </a:lnTo>
                  <a:lnTo>
                    <a:pt x="4275" y="4789"/>
                  </a:lnTo>
                  <a:lnTo>
                    <a:pt x="4286" y="4768"/>
                  </a:lnTo>
                  <a:lnTo>
                    <a:pt x="4293" y="4751"/>
                  </a:lnTo>
                  <a:lnTo>
                    <a:pt x="4303" y="4733"/>
                  </a:lnTo>
                  <a:lnTo>
                    <a:pt x="4310" y="4719"/>
                  </a:lnTo>
                  <a:lnTo>
                    <a:pt x="4317" y="4705"/>
                  </a:lnTo>
                  <a:lnTo>
                    <a:pt x="4324" y="4691"/>
                  </a:lnTo>
                  <a:lnTo>
                    <a:pt x="4328" y="4681"/>
                  </a:lnTo>
                  <a:lnTo>
                    <a:pt x="4335" y="4670"/>
                  </a:lnTo>
                  <a:lnTo>
                    <a:pt x="4342" y="4660"/>
                  </a:lnTo>
                  <a:lnTo>
                    <a:pt x="4345" y="4649"/>
                  </a:lnTo>
                  <a:lnTo>
                    <a:pt x="4349" y="4642"/>
                  </a:lnTo>
                  <a:lnTo>
                    <a:pt x="4356" y="4635"/>
                  </a:lnTo>
                  <a:lnTo>
                    <a:pt x="4359" y="4632"/>
                  </a:lnTo>
                  <a:lnTo>
                    <a:pt x="4363" y="4625"/>
                  </a:lnTo>
                  <a:lnTo>
                    <a:pt x="4363" y="4621"/>
                  </a:lnTo>
                  <a:lnTo>
                    <a:pt x="4366" y="4614"/>
                  </a:lnTo>
                  <a:lnTo>
                    <a:pt x="4370" y="4611"/>
                  </a:lnTo>
                  <a:lnTo>
                    <a:pt x="4373" y="4607"/>
                  </a:lnTo>
                  <a:lnTo>
                    <a:pt x="4377" y="4604"/>
                  </a:lnTo>
                  <a:cubicBezTo>
                    <a:pt x="4391" y="4586"/>
                    <a:pt x="4405" y="4569"/>
                    <a:pt x="4419" y="4548"/>
                  </a:cubicBezTo>
                  <a:cubicBezTo>
                    <a:pt x="4468" y="4457"/>
                    <a:pt x="4559" y="4394"/>
                    <a:pt x="4664" y="4383"/>
                  </a:cubicBezTo>
                  <a:cubicBezTo>
                    <a:pt x="4681" y="4380"/>
                    <a:pt x="4700" y="4378"/>
                    <a:pt x="4718" y="4378"/>
                  </a:cubicBezTo>
                  <a:cubicBezTo>
                    <a:pt x="4737" y="4378"/>
                    <a:pt x="4755" y="4380"/>
                    <a:pt x="4773" y="4383"/>
                  </a:cubicBezTo>
                  <a:lnTo>
                    <a:pt x="4797" y="4390"/>
                  </a:lnTo>
                  <a:lnTo>
                    <a:pt x="4818" y="4397"/>
                  </a:lnTo>
                  <a:lnTo>
                    <a:pt x="4822" y="4397"/>
                  </a:lnTo>
                  <a:lnTo>
                    <a:pt x="4843" y="4408"/>
                  </a:lnTo>
                  <a:lnTo>
                    <a:pt x="4846" y="4408"/>
                  </a:lnTo>
                  <a:lnTo>
                    <a:pt x="4864" y="4418"/>
                  </a:lnTo>
                  <a:lnTo>
                    <a:pt x="4867" y="4422"/>
                  </a:lnTo>
                  <a:lnTo>
                    <a:pt x="4888" y="4432"/>
                  </a:lnTo>
                  <a:lnTo>
                    <a:pt x="4892" y="4436"/>
                  </a:lnTo>
                  <a:lnTo>
                    <a:pt x="4909" y="4450"/>
                  </a:lnTo>
                  <a:lnTo>
                    <a:pt x="4916" y="4453"/>
                  </a:lnTo>
                  <a:lnTo>
                    <a:pt x="4930" y="4464"/>
                  </a:lnTo>
                  <a:lnTo>
                    <a:pt x="4937" y="4471"/>
                  </a:lnTo>
                  <a:lnTo>
                    <a:pt x="4955" y="4485"/>
                  </a:lnTo>
                  <a:lnTo>
                    <a:pt x="4962" y="4492"/>
                  </a:lnTo>
                  <a:lnTo>
                    <a:pt x="4976" y="4502"/>
                  </a:lnTo>
                  <a:lnTo>
                    <a:pt x="4986" y="4513"/>
                  </a:lnTo>
                  <a:lnTo>
                    <a:pt x="4997" y="4523"/>
                  </a:lnTo>
                  <a:lnTo>
                    <a:pt x="5011" y="4534"/>
                  </a:lnTo>
                  <a:lnTo>
                    <a:pt x="5021" y="4544"/>
                  </a:lnTo>
                  <a:lnTo>
                    <a:pt x="5035" y="4558"/>
                  </a:lnTo>
                  <a:cubicBezTo>
                    <a:pt x="5074" y="4530"/>
                    <a:pt x="5112" y="4509"/>
                    <a:pt x="5154" y="4488"/>
                  </a:cubicBezTo>
                  <a:lnTo>
                    <a:pt x="5144" y="4478"/>
                  </a:lnTo>
                  <a:lnTo>
                    <a:pt x="5130" y="4464"/>
                  </a:lnTo>
                  <a:lnTo>
                    <a:pt x="5112" y="4446"/>
                  </a:lnTo>
                  <a:lnTo>
                    <a:pt x="5098" y="4429"/>
                  </a:lnTo>
                  <a:lnTo>
                    <a:pt x="5081" y="4411"/>
                  </a:lnTo>
                  <a:lnTo>
                    <a:pt x="5070" y="4397"/>
                  </a:lnTo>
                  <a:lnTo>
                    <a:pt x="5049" y="4376"/>
                  </a:lnTo>
                  <a:lnTo>
                    <a:pt x="5035" y="4359"/>
                  </a:lnTo>
                  <a:lnTo>
                    <a:pt x="5018" y="4338"/>
                  </a:lnTo>
                  <a:lnTo>
                    <a:pt x="5007" y="4327"/>
                  </a:lnTo>
                  <a:lnTo>
                    <a:pt x="4997" y="4310"/>
                  </a:lnTo>
                  <a:lnTo>
                    <a:pt x="4986" y="4299"/>
                  </a:lnTo>
                  <a:lnTo>
                    <a:pt x="4976" y="4282"/>
                  </a:lnTo>
                  <a:lnTo>
                    <a:pt x="4965" y="4271"/>
                  </a:lnTo>
                  <a:lnTo>
                    <a:pt x="4958" y="4257"/>
                  </a:lnTo>
                  <a:lnTo>
                    <a:pt x="4948" y="4243"/>
                  </a:lnTo>
                  <a:lnTo>
                    <a:pt x="4941" y="4229"/>
                  </a:lnTo>
                  <a:lnTo>
                    <a:pt x="4934" y="4219"/>
                  </a:lnTo>
                  <a:lnTo>
                    <a:pt x="4927" y="4205"/>
                  </a:lnTo>
                  <a:lnTo>
                    <a:pt x="4920" y="4194"/>
                  </a:lnTo>
                  <a:lnTo>
                    <a:pt x="4916" y="4180"/>
                  </a:lnTo>
                  <a:lnTo>
                    <a:pt x="4913" y="4170"/>
                  </a:lnTo>
                  <a:cubicBezTo>
                    <a:pt x="4913" y="4166"/>
                    <a:pt x="4909" y="4163"/>
                    <a:pt x="4906" y="4156"/>
                  </a:cubicBezTo>
                  <a:lnTo>
                    <a:pt x="4902" y="4145"/>
                  </a:lnTo>
                  <a:cubicBezTo>
                    <a:pt x="4902" y="4142"/>
                    <a:pt x="4902" y="4138"/>
                    <a:pt x="4902" y="4131"/>
                  </a:cubicBezTo>
                  <a:cubicBezTo>
                    <a:pt x="4899" y="4127"/>
                    <a:pt x="4902" y="4127"/>
                    <a:pt x="4902" y="4124"/>
                  </a:cubicBezTo>
                  <a:lnTo>
                    <a:pt x="4902" y="4110"/>
                  </a:lnTo>
                  <a:lnTo>
                    <a:pt x="4902" y="4099"/>
                  </a:lnTo>
                  <a:cubicBezTo>
                    <a:pt x="4899" y="4092"/>
                    <a:pt x="4899" y="4085"/>
                    <a:pt x="4902" y="4078"/>
                  </a:cubicBezTo>
                  <a:cubicBezTo>
                    <a:pt x="4909" y="4005"/>
                    <a:pt x="4860" y="3949"/>
                    <a:pt x="4804" y="3889"/>
                  </a:cubicBezTo>
                  <a:cubicBezTo>
                    <a:pt x="4759" y="3847"/>
                    <a:pt x="4723" y="3791"/>
                    <a:pt x="4706" y="3732"/>
                  </a:cubicBezTo>
                  <a:cubicBezTo>
                    <a:pt x="4702" y="3665"/>
                    <a:pt x="4713" y="3599"/>
                    <a:pt x="4745" y="3536"/>
                  </a:cubicBezTo>
                  <a:cubicBezTo>
                    <a:pt x="4766" y="3483"/>
                    <a:pt x="4787" y="3420"/>
                    <a:pt x="4769" y="3399"/>
                  </a:cubicBezTo>
                  <a:cubicBezTo>
                    <a:pt x="4730" y="3354"/>
                    <a:pt x="4699" y="3305"/>
                    <a:pt x="4678" y="3249"/>
                  </a:cubicBezTo>
                  <a:cubicBezTo>
                    <a:pt x="4632" y="3161"/>
                    <a:pt x="4604" y="3102"/>
                    <a:pt x="4545" y="3095"/>
                  </a:cubicBezTo>
                  <a:cubicBezTo>
                    <a:pt x="4457" y="3081"/>
                    <a:pt x="4293" y="3011"/>
                    <a:pt x="4153" y="2927"/>
                  </a:cubicBezTo>
                  <a:cubicBezTo>
                    <a:pt x="3960" y="2815"/>
                    <a:pt x="3869" y="2706"/>
                    <a:pt x="3883" y="2608"/>
                  </a:cubicBezTo>
                  <a:cubicBezTo>
                    <a:pt x="3894" y="2535"/>
                    <a:pt x="3813" y="2451"/>
                    <a:pt x="3659" y="2374"/>
                  </a:cubicBezTo>
                  <a:cubicBezTo>
                    <a:pt x="3565" y="2328"/>
                    <a:pt x="3516" y="2118"/>
                    <a:pt x="3509" y="1988"/>
                  </a:cubicBezTo>
                  <a:cubicBezTo>
                    <a:pt x="3505" y="1873"/>
                    <a:pt x="3533" y="1799"/>
                    <a:pt x="3593" y="1764"/>
                  </a:cubicBezTo>
                  <a:cubicBezTo>
                    <a:pt x="3600" y="1757"/>
                    <a:pt x="3607" y="1747"/>
                    <a:pt x="3610" y="1736"/>
                  </a:cubicBezTo>
                  <a:cubicBezTo>
                    <a:pt x="3628" y="1691"/>
                    <a:pt x="3642" y="1638"/>
                    <a:pt x="3652" y="1589"/>
                  </a:cubicBezTo>
                  <a:cubicBezTo>
                    <a:pt x="3677" y="1495"/>
                    <a:pt x="3701" y="1393"/>
                    <a:pt x="3764" y="1344"/>
                  </a:cubicBezTo>
                  <a:cubicBezTo>
                    <a:pt x="3783" y="1332"/>
                    <a:pt x="3806" y="1323"/>
                    <a:pt x="3830" y="1323"/>
                  </a:cubicBezTo>
                  <a:cubicBezTo>
                    <a:pt x="3834" y="1323"/>
                    <a:pt x="3838" y="1323"/>
                    <a:pt x="3841" y="1323"/>
                  </a:cubicBezTo>
                  <a:cubicBezTo>
                    <a:pt x="3841" y="1295"/>
                    <a:pt x="3838" y="1267"/>
                    <a:pt x="3834" y="1239"/>
                  </a:cubicBezTo>
                  <a:cubicBezTo>
                    <a:pt x="3824" y="1176"/>
                    <a:pt x="3824" y="1106"/>
                    <a:pt x="3841" y="1043"/>
                  </a:cubicBezTo>
                  <a:cubicBezTo>
                    <a:pt x="3848" y="1026"/>
                    <a:pt x="3848" y="1008"/>
                    <a:pt x="3838" y="991"/>
                  </a:cubicBezTo>
                  <a:cubicBezTo>
                    <a:pt x="3799" y="955"/>
                    <a:pt x="3751" y="934"/>
                    <a:pt x="3699" y="934"/>
                  </a:cubicBezTo>
                  <a:cubicBezTo>
                    <a:pt x="3695" y="934"/>
                    <a:pt x="3691" y="934"/>
                    <a:pt x="3687" y="935"/>
                  </a:cubicBezTo>
                  <a:cubicBezTo>
                    <a:pt x="3540" y="935"/>
                    <a:pt x="3320" y="728"/>
                    <a:pt x="3320" y="546"/>
                  </a:cubicBezTo>
                  <a:cubicBezTo>
                    <a:pt x="3320" y="480"/>
                    <a:pt x="3260" y="385"/>
                    <a:pt x="3211" y="308"/>
                  </a:cubicBezTo>
                  <a:lnTo>
                    <a:pt x="3183" y="263"/>
                  </a:lnTo>
                  <a:lnTo>
                    <a:pt x="3180" y="256"/>
                  </a:lnTo>
                  <a:lnTo>
                    <a:pt x="3183" y="273"/>
                  </a:lnTo>
                  <a:cubicBezTo>
                    <a:pt x="3162" y="283"/>
                    <a:pt x="3139" y="288"/>
                    <a:pt x="3115" y="288"/>
                  </a:cubicBezTo>
                  <a:cubicBezTo>
                    <a:pt x="3034" y="288"/>
                    <a:pt x="2941" y="235"/>
                    <a:pt x="2844" y="179"/>
                  </a:cubicBezTo>
                  <a:cubicBezTo>
                    <a:pt x="2787" y="146"/>
                    <a:pt x="2694" y="94"/>
                    <a:pt x="2660" y="94"/>
                  </a:cubicBezTo>
                  <a:cubicBezTo>
                    <a:pt x="2658" y="94"/>
                    <a:pt x="2656" y="94"/>
                    <a:pt x="2654" y="95"/>
                  </a:cubicBezTo>
                  <a:cubicBezTo>
                    <a:pt x="2627" y="108"/>
                    <a:pt x="2600" y="113"/>
                    <a:pt x="2574" y="113"/>
                  </a:cubicBezTo>
                  <a:cubicBezTo>
                    <a:pt x="2516" y="113"/>
                    <a:pt x="2461" y="87"/>
                    <a:pt x="2413" y="63"/>
                  </a:cubicBezTo>
                  <a:cubicBezTo>
                    <a:pt x="2346" y="22"/>
                    <a:pt x="2272" y="1"/>
                    <a:pt x="21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55"/>
            <p:cNvSpPr/>
            <p:nvPr/>
          </p:nvSpPr>
          <p:spPr>
            <a:xfrm>
              <a:off x="6314799" y="2697303"/>
              <a:ext cx="1125" cy="392"/>
            </a:xfrm>
            <a:custGeom>
              <a:avLst/>
              <a:gdLst/>
              <a:ahLst/>
              <a:cxnLst/>
              <a:rect l="l" t="t" r="r" b="b"/>
              <a:pathLst>
                <a:path w="43" h="15" extrusionOk="0">
                  <a:moveTo>
                    <a:pt x="0" y="1"/>
                  </a:moveTo>
                  <a:lnTo>
                    <a:pt x="42" y="15"/>
                  </a:lnTo>
                  <a:lnTo>
                    <a:pt x="42" y="15"/>
                  </a:lnTo>
                  <a:lnTo>
                    <a:pt x="0" y="1"/>
                  </a:ln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55"/>
            <p:cNvSpPr/>
            <p:nvPr/>
          </p:nvSpPr>
          <p:spPr>
            <a:xfrm>
              <a:off x="6262207" y="2744482"/>
              <a:ext cx="29802" cy="15700"/>
            </a:xfrm>
            <a:custGeom>
              <a:avLst/>
              <a:gdLst/>
              <a:ahLst/>
              <a:cxnLst/>
              <a:rect l="l" t="t" r="r" b="b"/>
              <a:pathLst>
                <a:path w="1139" h="600" extrusionOk="0">
                  <a:moveTo>
                    <a:pt x="1139" y="0"/>
                  </a:moveTo>
                  <a:cubicBezTo>
                    <a:pt x="1086" y="28"/>
                    <a:pt x="501" y="340"/>
                    <a:pt x="1" y="599"/>
                  </a:cubicBezTo>
                  <a:cubicBezTo>
                    <a:pt x="452" y="368"/>
                    <a:pt x="971" y="91"/>
                    <a:pt x="11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55"/>
            <p:cNvSpPr/>
            <p:nvPr/>
          </p:nvSpPr>
          <p:spPr>
            <a:xfrm>
              <a:off x="6262207" y="2760155"/>
              <a:ext cx="26" cy="26"/>
            </a:xfrm>
            <a:custGeom>
              <a:avLst/>
              <a:gdLst/>
              <a:ahLst/>
              <a:cxnLst/>
              <a:rect l="l" t="t" r="r" b="b"/>
              <a:pathLst>
                <a:path w="1" h="1" extrusionOk="0">
                  <a:moveTo>
                    <a:pt x="1"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55"/>
            <p:cNvSpPr/>
            <p:nvPr/>
          </p:nvSpPr>
          <p:spPr>
            <a:xfrm>
              <a:off x="6264221" y="2769863"/>
              <a:ext cx="2041" cy="8635"/>
            </a:xfrm>
            <a:custGeom>
              <a:avLst/>
              <a:gdLst/>
              <a:ahLst/>
              <a:cxnLst/>
              <a:rect l="l" t="t" r="r" b="b"/>
              <a:pathLst>
                <a:path w="78" h="330" extrusionOk="0">
                  <a:moveTo>
                    <a:pt x="78" y="329"/>
                  </a:moveTo>
                  <a:cubicBezTo>
                    <a:pt x="53" y="224"/>
                    <a:pt x="25" y="105"/>
                    <a:pt x="1" y="0"/>
                  </a:cubicBezTo>
                  <a:cubicBezTo>
                    <a:pt x="25" y="105"/>
                    <a:pt x="53" y="224"/>
                    <a:pt x="78" y="3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55"/>
            <p:cNvSpPr/>
            <p:nvPr/>
          </p:nvSpPr>
          <p:spPr>
            <a:xfrm>
              <a:off x="6263855" y="2768293"/>
              <a:ext cx="392" cy="1596"/>
            </a:xfrm>
            <a:custGeom>
              <a:avLst/>
              <a:gdLst/>
              <a:ahLst/>
              <a:cxnLst/>
              <a:rect l="l" t="t" r="r" b="b"/>
              <a:pathLst>
                <a:path w="15" h="61" extrusionOk="0">
                  <a:moveTo>
                    <a:pt x="1" y="1"/>
                  </a:moveTo>
                  <a:lnTo>
                    <a:pt x="15" y="6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55"/>
            <p:cNvSpPr/>
            <p:nvPr/>
          </p:nvSpPr>
          <p:spPr>
            <a:xfrm>
              <a:off x="6263489" y="2766933"/>
              <a:ext cx="392" cy="1387"/>
            </a:xfrm>
            <a:custGeom>
              <a:avLst/>
              <a:gdLst/>
              <a:ahLst/>
              <a:cxnLst/>
              <a:rect l="l" t="t" r="r" b="b"/>
              <a:pathLst>
                <a:path w="15" h="53" extrusionOk="0">
                  <a:moveTo>
                    <a:pt x="1" y="0"/>
                  </a:moveTo>
                  <a:lnTo>
                    <a:pt x="15" y="5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55"/>
            <p:cNvSpPr/>
            <p:nvPr/>
          </p:nvSpPr>
          <p:spPr>
            <a:xfrm>
              <a:off x="6262390" y="2761804"/>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55"/>
            <p:cNvSpPr/>
            <p:nvPr/>
          </p:nvSpPr>
          <p:spPr>
            <a:xfrm>
              <a:off x="6263123" y="2765729"/>
              <a:ext cx="392" cy="1125"/>
            </a:xfrm>
            <a:custGeom>
              <a:avLst/>
              <a:gdLst/>
              <a:ahLst/>
              <a:cxnLst/>
              <a:rect l="l" t="t" r="r" b="b"/>
              <a:pathLst>
                <a:path w="15" h="43" extrusionOk="0">
                  <a:moveTo>
                    <a:pt x="1" y="1"/>
                  </a:moveTo>
                  <a:cubicBezTo>
                    <a:pt x="4" y="11"/>
                    <a:pt x="8" y="29"/>
                    <a:pt x="15" y="43"/>
                  </a:cubicBezTo>
                  <a:cubicBezTo>
                    <a:pt x="8" y="29"/>
                    <a:pt x="4" y="1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55"/>
            <p:cNvSpPr/>
            <p:nvPr/>
          </p:nvSpPr>
          <p:spPr>
            <a:xfrm>
              <a:off x="6262573" y="2763165"/>
              <a:ext cx="26" cy="209"/>
            </a:xfrm>
            <a:custGeom>
              <a:avLst/>
              <a:gdLst/>
              <a:ahLst/>
              <a:cxnLst/>
              <a:rect l="l" t="t" r="r" b="b"/>
              <a:pathLst>
                <a:path w="1" h="8" extrusionOk="0">
                  <a:moveTo>
                    <a:pt x="1"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55"/>
            <p:cNvSpPr/>
            <p:nvPr/>
          </p:nvSpPr>
          <p:spPr>
            <a:xfrm>
              <a:off x="6262939" y="2764551"/>
              <a:ext cx="26" cy="209"/>
            </a:xfrm>
            <a:custGeom>
              <a:avLst/>
              <a:gdLst/>
              <a:ahLst/>
              <a:cxnLst/>
              <a:rect l="l" t="t" r="r" b="b"/>
              <a:pathLst>
                <a:path w="1" h="8" extrusionOk="0">
                  <a:moveTo>
                    <a:pt x="1"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55"/>
            <p:cNvSpPr/>
            <p:nvPr/>
          </p:nvSpPr>
          <p:spPr>
            <a:xfrm>
              <a:off x="6262207" y="2760155"/>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55"/>
            <p:cNvSpPr/>
            <p:nvPr/>
          </p:nvSpPr>
          <p:spPr>
            <a:xfrm>
              <a:off x="6331649" y="2697303"/>
              <a:ext cx="4971" cy="2407"/>
            </a:xfrm>
            <a:custGeom>
              <a:avLst/>
              <a:gdLst/>
              <a:ahLst/>
              <a:cxnLst/>
              <a:rect l="l" t="t" r="r" b="b"/>
              <a:pathLst>
                <a:path w="190" h="92" extrusionOk="0">
                  <a:moveTo>
                    <a:pt x="0" y="8"/>
                  </a:moveTo>
                  <a:cubicBezTo>
                    <a:pt x="29" y="1"/>
                    <a:pt x="130" y="57"/>
                    <a:pt x="190" y="92"/>
                  </a:cubicBezTo>
                  <a:cubicBezTo>
                    <a:pt x="130" y="57"/>
                    <a:pt x="29" y="1"/>
                    <a:pt x="0" y="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55"/>
            <p:cNvSpPr/>
            <p:nvPr/>
          </p:nvSpPr>
          <p:spPr>
            <a:xfrm>
              <a:off x="6290073" y="2785615"/>
              <a:ext cx="5050" cy="3323"/>
            </a:xfrm>
            <a:custGeom>
              <a:avLst/>
              <a:gdLst/>
              <a:ahLst/>
              <a:cxnLst/>
              <a:rect l="l" t="t" r="r" b="b"/>
              <a:pathLst>
                <a:path w="193" h="127" extrusionOk="0">
                  <a:moveTo>
                    <a:pt x="0" y="0"/>
                  </a:moveTo>
                  <a:lnTo>
                    <a:pt x="0" y="0"/>
                  </a:lnTo>
                  <a:cubicBezTo>
                    <a:pt x="63" y="39"/>
                    <a:pt x="126" y="84"/>
                    <a:pt x="193" y="126"/>
                  </a:cubicBezTo>
                  <a:cubicBezTo>
                    <a:pt x="126" y="81"/>
                    <a:pt x="63" y="39"/>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55"/>
            <p:cNvSpPr/>
            <p:nvPr/>
          </p:nvSpPr>
          <p:spPr>
            <a:xfrm>
              <a:off x="6269899" y="2778367"/>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55"/>
            <p:cNvSpPr/>
            <p:nvPr/>
          </p:nvSpPr>
          <p:spPr>
            <a:xfrm>
              <a:off x="6270632" y="2778289"/>
              <a:ext cx="1308" cy="26"/>
            </a:xfrm>
            <a:custGeom>
              <a:avLst/>
              <a:gdLst/>
              <a:ahLst/>
              <a:cxnLst/>
              <a:rect l="l" t="t" r="r" b="b"/>
              <a:pathLst>
                <a:path w="50" h="1" extrusionOk="0">
                  <a:moveTo>
                    <a:pt x="1" y="0"/>
                  </a:moveTo>
                  <a:lnTo>
                    <a:pt x="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55"/>
            <p:cNvSpPr/>
            <p:nvPr/>
          </p:nvSpPr>
          <p:spPr>
            <a:xfrm>
              <a:off x="6279528" y="2779571"/>
              <a:ext cx="680" cy="392"/>
            </a:xfrm>
            <a:custGeom>
              <a:avLst/>
              <a:gdLst/>
              <a:ahLst/>
              <a:cxnLst/>
              <a:rect l="l" t="t" r="r" b="b"/>
              <a:pathLst>
                <a:path w="26" h="15" extrusionOk="0">
                  <a:moveTo>
                    <a:pt x="1" y="0"/>
                  </a:moveTo>
                  <a:lnTo>
                    <a:pt x="25"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55"/>
            <p:cNvSpPr/>
            <p:nvPr/>
          </p:nvSpPr>
          <p:spPr>
            <a:xfrm>
              <a:off x="6282275" y="2781036"/>
              <a:ext cx="7823" cy="4605"/>
            </a:xfrm>
            <a:custGeom>
              <a:avLst/>
              <a:gdLst/>
              <a:ahLst/>
              <a:cxnLst/>
              <a:rect l="l" t="t" r="r" b="b"/>
              <a:pathLst>
                <a:path w="299" h="176" extrusionOk="0">
                  <a:moveTo>
                    <a:pt x="1" y="0"/>
                  </a:moveTo>
                  <a:cubicBezTo>
                    <a:pt x="88" y="46"/>
                    <a:pt x="186" y="105"/>
                    <a:pt x="298" y="175"/>
                  </a:cubicBezTo>
                  <a:cubicBezTo>
                    <a:pt x="186" y="105"/>
                    <a:pt x="88" y="46"/>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55"/>
            <p:cNvSpPr/>
            <p:nvPr/>
          </p:nvSpPr>
          <p:spPr>
            <a:xfrm>
              <a:off x="6280549" y="2780120"/>
              <a:ext cx="209" cy="105"/>
            </a:xfrm>
            <a:custGeom>
              <a:avLst/>
              <a:gdLst/>
              <a:ahLst/>
              <a:cxnLst/>
              <a:rect l="l" t="t" r="r" b="b"/>
              <a:pathLst>
                <a:path w="8" h="4" extrusionOk="0">
                  <a:moveTo>
                    <a:pt x="0" y="0"/>
                  </a:moveTo>
                  <a:lnTo>
                    <a:pt x="7"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55"/>
            <p:cNvSpPr/>
            <p:nvPr/>
          </p:nvSpPr>
          <p:spPr>
            <a:xfrm>
              <a:off x="6271914" y="2778289"/>
              <a:ext cx="3872" cy="209"/>
            </a:xfrm>
            <a:custGeom>
              <a:avLst/>
              <a:gdLst/>
              <a:ahLst/>
              <a:cxnLst/>
              <a:rect l="l" t="t" r="r" b="b"/>
              <a:pathLst>
                <a:path w="148" h="8" extrusionOk="0">
                  <a:moveTo>
                    <a:pt x="1" y="0"/>
                  </a:moveTo>
                  <a:cubicBezTo>
                    <a:pt x="50" y="0"/>
                    <a:pt x="99" y="4"/>
                    <a:pt x="148" y="7"/>
                  </a:cubicBezTo>
                  <a:cubicBezTo>
                    <a:pt x="99" y="4"/>
                    <a:pt x="50"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55"/>
            <p:cNvSpPr/>
            <p:nvPr/>
          </p:nvSpPr>
          <p:spPr>
            <a:xfrm>
              <a:off x="6355931" y="2826017"/>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55"/>
            <p:cNvSpPr/>
            <p:nvPr/>
          </p:nvSpPr>
          <p:spPr>
            <a:xfrm>
              <a:off x="6364539" y="2826828"/>
              <a:ext cx="6620" cy="759"/>
            </a:xfrm>
            <a:custGeom>
              <a:avLst/>
              <a:gdLst/>
              <a:ahLst/>
              <a:cxnLst/>
              <a:rect l="l" t="t" r="r" b="b"/>
              <a:pathLst>
                <a:path w="253" h="29" extrusionOk="0">
                  <a:moveTo>
                    <a:pt x="252" y="29"/>
                  </a:moveTo>
                  <a:lnTo>
                    <a:pt x="0" y="1"/>
                  </a:lnTo>
                  <a:lnTo>
                    <a:pt x="252" y="2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55"/>
            <p:cNvSpPr/>
            <p:nvPr/>
          </p:nvSpPr>
          <p:spPr>
            <a:xfrm>
              <a:off x="6374796" y="2813117"/>
              <a:ext cx="22476" cy="22268"/>
            </a:xfrm>
            <a:custGeom>
              <a:avLst/>
              <a:gdLst/>
              <a:ahLst/>
              <a:cxnLst/>
              <a:rect l="l" t="t" r="r" b="b"/>
              <a:pathLst>
                <a:path w="859" h="851" extrusionOk="0">
                  <a:moveTo>
                    <a:pt x="408" y="0"/>
                  </a:moveTo>
                  <a:cubicBezTo>
                    <a:pt x="403" y="0"/>
                    <a:pt x="398" y="1"/>
                    <a:pt x="392" y="3"/>
                  </a:cubicBezTo>
                  <a:cubicBezTo>
                    <a:pt x="322" y="7"/>
                    <a:pt x="263" y="49"/>
                    <a:pt x="235" y="112"/>
                  </a:cubicBezTo>
                  <a:cubicBezTo>
                    <a:pt x="217" y="136"/>
                    <a:pt x="200" y="161"/>
                    <a:pt x="179" y="182"/>
                  </a:cubicBezTo>
                  <a:lnTo>
                    <a:pt x="175" y="185"/>
                  </a:lnTo>
                  <a:lnTo>
                    <a:pt x="172" y="192"/>
                  </a:lnTo>
                  <a:lnTo>
                    <a:pt x="168" y="196"/>
                  </a:lnTo>
                  <a:lnTo>
                    <a:pt x="165" y="199"/>
                  </a:lnTo>
                  <a:lnTo>
                    <a:pt x="161" y="206"/>
                  </a:lnTo>
                  <a:lnTo>
                    <a:pt x="161" y="210"/>
                  </a:lnTo>
                  <a:lnTo>
                    <a:pt x="158" y="217"/>
                  </a:lnTo>
                  <a:lnTo>
                    <a:pt x="158" y="220"/>
                  </a:lnTo>
                  <a:lnTo>
                    <a:pt x="151" y="234"/>
                  </a:lnTo>
                  <a:lnTo>
                    <a:pt x="147" y="238"/>
                  </a:lnTo>
                  <a:lnTo>
                    <a:pt x="140" y="252"/>
                  </a:lnTo>
                  <a:lnTo>
                    <a:pt x="140" y="255"/>
                  </a:lnTo>
                  <a:lnTo>
                    <a:pt x="130" y="273"/>
                  </a:lnTo>
                  <a:lnTo>
                    <a:pt x="126" y="280"/>
                  </a:lnTo>
                  <a:lnTo>
                    <a:pt x="119" y="301"/>
                  </a:lnTo>
                  <a:lnTo>
                    <a:pt x="116" y="308"/>
                  </a:lnTo>
                  <a:lnTo>
                    <a:pt x="102" y="332"/>
                  </a:lnTo>
                  <a:lnTo>
                    <a:pt x="102" y="336"/>
                  </a:lnTo>
                  <a:lnTo>
                    <a:pt x="88" y="367"/>
                  </a:lnTo>
                  <a:lnTo>
                    <a:pt x="88" y="371"/>
                  </a:lnTo>
                  <a:cubicBezTo>
                    <a:pt x="63" y="420"/>
                    <a:pt x="35" y="486"/>
                    <a:pt x="0" y="567"/>
                  </a:cubicBezTo>
                  <a:lnTo>
                    <a:pt x="252" y="598"/>
                  </a:lnTo>
                  <a:lnTo>
                    <a:pt x="270" y="598"/>
                  </a:lnTo>
                  <a:lnTo>
                    <a:pt x="550" y="833"/>
                  </a:lnTo>
                  <a:lnTo>
                    <a:pt x="858" y="850"/>
                  </a:lnTo>
                  <a:cubicBezTo>
                    <a:pt x="837" y="791"/>
                    <a:pt x="809" y="728"/>
                    <a:pt x="785" y="668"/>
                  </a:cubicBezTo>
                  <a:cubicBezTo>
                    <a:pt x="687" y="434"/>
                    <a:pt x="631" y="297"/>
                    <a:pt x="631" y="231"/>
                  </a:cubicBezTo>
                  <a:cubicBezTo>
                    <a:pt x="631" y="199"/>
                    <a:pt x="638" y="171"/>
                    <a:pt x="655" y="143"/>
                  </a:cubicBezTo>
                  <a:lnTo>
                    <a:pt x="641" y="133"/>
                  </a:lnTo>
                  <a:lnTo>
                    <a:pt x="620" y="112"/>
                  </a:lnTo>
                  <a:lnTo>
                    <a:pt x="599" y="94"/>
                  </a:lnTo>
                  <a:lnTo>
                    <a:pt x="582" y="77"/>
                  </a:lnTo>
                  <a:lnTo>
                    <a:pt x="564" y="63"/>
                  </a:lnTo>
                  <a:lnTo>
                    <a:pt x="543" y="49"/>
                  </a:lnTo>
                  <a:lnTo>
                    <a:pt x="529" y="38"/>
                  </a:lnTo>
                  <a:lnTo>
                    <a:pt x="512" y="28"/>
                  </a:lnTo>
                  <a:lnTo>
                    <a:pt x="498" y="21"/>
                  </a:lnTo>
                  <a:lnTo>
                    <a:pt x="484" y="10"/>
                  </a:lnTo>
                  <a:lnTo>
                    <a:pt x="470" y="7"/>
                  </a:lnTo>
                  <a:cubicBezTo>
                    <a:pt x="463" y="7"/>
                    <a:pt x="459" y="3"/>
                    <a:pt x="452" y="3"/>
                  </a:cubicBezTo>
                  <a:lnTo>
                    <a:pt x="424" y="3"/>
                  </a:lnTo>
                  <a:cubicBezTo>
                    <a:pt x="419" y="1"/>
                    <a:pt x="413" y="0"/>
                    <a:pt x="4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55"/>
            <p:cNvSpPr/>
            <p:nvPr/>
          </p:nvSpPr>
          <p:spPr>
            <a:xfrm>
              <a:off x="6374612" y="2828031"/>
              <a:ext cx="6620" cy="837"/>
            </a:xfrm>
            <a:custGeom>
              <a:avLst/>
              <a:gdLst/>
              <a:ahLst/>
              <a:cxnLst/>
              <a:rect l="l" t="t" r="r" b="b"/>
              <a:pathLst>
                <a:path w="253" h="32" extrusionOk="0">
                  <a:moveTo>
                    <a:pt x="0" y="0"/>
                  </a:moveTo>
                  <a:lnTo>
                    <a:pt x="0" y="0"/>
                  </a:lnTo>
                  <a:lnTo>
                    <a:pt x="252" y="32"/>
                  </a:lnTo>
                  <a:lnTo>
                    <a:pt x="252" y="3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55"/>
            <p:cNvSpPr/>
            <p:nvPr/>
          </p:nvSpPr>
          <p:spPr>
            <a:xfrm>
              <a:off x="6389003" y="2835070"/>
              <a:ext cx="8164" cy="392"/>
            </a:xfrm>
            <a:custGeom>
              <a:avLst/>
              <a:gdLst/>
              <a:ahLst/>
              <a:cxnLst/>
              <a:rect l="l" t="t" r="r" b="b"/>
              <a:pathLst>
                <a:path w="312" h="15" extrusionOk="0">
                  <a:moveTo>
                    <a:pt x="312" y="15"/>
                  </a:moveTo>
                  <a:lnTo>
                    <a:pt x="312" y="1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55"/>
            <p:cNvSpPr/>
            <p:nvPr/>
          </p:nvSpPr>
          <p:spPr>
            <a:xfrm>
              <a:off x="6386151" y="2813274"/>
              <a:ext cx="392" cy="26"/>
            </a:xfrm>
            <a:custGeom>
              <a:avLst/>
              <a:gdLst/>
              <a:ahLst/>
              <a:cxnLst/>
              <a:rect l="l" t="t" r="r" b="b"/>
              <a:pathLst>
                <a:path w="15" h="1" extrusionOk="0">
                  <a:moveTo>
                    <a:pt x="0" y="1"/>
                  </a:moveTo>
                  <a:lnTo>
                    <a:pt x="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55"/>
            <p:cNvSpPr/>
            <p:nvPr/>
          </p:nvSpPr>
          <p:spPr>
            <a:xfrm>
              <a:off x="6376889" y="2822798"/>
              <a:ext cx="26" cy="131"/>
            </a:xfrm>
            <a:custGeom>
              <a:avLst/>
              <a:gdLst/>
              <a:ahLst/>
              <a:cxnLst/>
              <a:rect l="l" t="t" r="r" b="b"/>
              <a:pathLst>
                <a:path w="1" h="5" extrusionOk="0">
                  <a:moveTo>
                    <a:pt x="1"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55"/>
            <p:cNvSpPr/>
            <p:nvPr/>
          </p:nvSpPr>
          <p:spPr>
            <a:xfrm>
              <a:off x="6389448" y="2814922"/>
              <a:ext cx="392" cy="392"/>
            </a:xfrm>
            <a:custGeom>
              <a:avLst/>
              <a:gdLst/>
              <a:ahLst/>
              <a:cxnLst/>
              <a:rect l="l" t="t" r="r" b="b"/>
              <a:pathLst>
                <a:path w="15" h="15" extrusionOk="0">
                  <a:moveTo>
                    <a:pt x="1" y="1"/>
                  </a:moveTo>
                  <a:lnTo>
                    <a:pt x="15"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55"/>
            <p:cNvSpPr/>
            <p:nvPr/>
          </p:nvSpPr>
          <p:spPr>
            <a:xfrm>
              <a:off x="6388532" y="2814294"/>
              <a:ext cx="392" cy="288"/>
            </a:xfrm>
            <a:custGeom>
              <a:avLst/>
              <a:gdLst/>
              <a:ahLst/>
              <a:cxnLst/>
              <a:rect l="l" t="t" r="r" b="b"/>
              <a:pathLst>
                <a:path w="15" h="11" extrusionOk="0">
                  <a:moveTo>
                    <a:pt x="1" y="0"/>
                  </a:moveTo>
                  <a:lnTo>
                    <a:pt x="15"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55"/>
            <p:cNvSpPr/>
            <p:nvPr/>
          </p:nvSpPr>
          <p:spPr>
            <a:xfrm>
              <a:off x="6386989" y="2813457"/>
              <a:ext cx="288" cy="131"/>
            </a:xfrm>
            <a:custGeom>
              <a:avLst/>
              <a:gdLst/>
              <a:ahLst/>
              <a:cxnLst/>
              <a:rect l="l" t="t" r="r" b="b"/>
              <a:pathLst>
                <a:path w="11" h="5" extrusionOk="0">
                  <a:moveTo>
                    <a:pt x="0" y="1"/>
                  </a:moveTo>
                  <a:lnTo>
                    <a:pt x="1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55"/>
            <p:cNvSpPr/>
            <p:nvPr/>
          </p:nvSpPr>
          <p:spPr>
            <a:xfrm>
              <a:off x="6384948" y="2813274"/>
              <a:ext cx="759" cy="26"/>
            </a:xfrm>
            <a:custGeom>
              <a:avLst/>
              <a:gdLst/>
              <a:ahLst/>
              <a:cxnLst/>
              <a:rect l="l" t="t" r="r" b="b"/>
              <a:pathLst>
                <a:path w="29" h="1" extrusionOk="0">
                  <a:moveTo>
                    <a:pt x="1" y="1"/>
                  </a:moveTo>
                  <a:cubicBezTo>
                    <a:pt x="8" y="1"/>
                    <a:pt x="18" y="1"/>
                    <a:pt x="29" y="1"/>
                  </a:cubicBezTo>
                  <a:cubicBezTo>
                    <a:pt x="18" y="1"/>
                    <a:pt x="8"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55"/>
            <p:cNvSpPr/>
            <p:nvPr/>
          </p:nvSpPr>
          <p:spPr>
            <a:xfrm>
              <a:off x="6377988" y="2820338"/>
              <a:ext cx="131" cy="209"/>
            </a:xfrm>
            <a:custGeom>
              <a:avLst/>
              <a:gdLst/>
              <a:ahLst/>
              <a:cxnLst/>
              <a:rect l="l" t="t" r="r" b="b"/>
              <a:pathLst>
                <a:path w="5" h="8" extrusionOk="0">
                  <a:moveTo>
                    <a:pt x="1"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5"/>
            <p:cNvSpPr/>
            <p:nvPr/>
          </p:nvSpPr>
          <p:spPr>
            <a:xfrm>
              <a:off x="6391463" y="2816754"/>
              <a:ext cx="392" cy="314"/>
            </a:xfrm>
            <a:custGeom>
              <a:avLst/>
              <a:gdLst/>
              <a:ahLst/>
              <a:cxnLst/>
              <a:rect l="l" t="t" r="r" b="b"/>
              <a:pathLst>
                <a:path w="15" h="12" extrusionOk="0">
                  <a:moveTo>
                    <a:pt x="15"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5"/>
            <p:cNvSpPr/>
            <p:nvPr/>
          </p:nvSpPr>
          <p:spPr>
            <a:xfrm>
              <a:off x="6377255" y="2821804"/>
              <a:ext cx="131" cy="209"/>
            </a:xfrm>
            <a:custGeom>
              <a:avLst/>
              <a:gdLst/>
              <a:ahLst/>
              <a:cxnLst/>
              <a:rect l="l" t="t" r="r" b="b"/>
              <a:pathLst>
                <a:path w="5" h="8" extrusionOk="0">
                  <a:moveTo>
                    <a:pt x="1"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5"/>
            <p:cNvSpPr/>
            <p:nvPr/>
          </p:nvSpPr>
          <p:spPr>
            <a:xfrm>
              <a:off x="6390364" y="2815759"/>
              <a:ext cx="576" cy="471"/>
            </a:xfrm>
            <a:custGeom>
              <a:avLst/>
              <a:gdLst/>
              <a:ahLst/>
              <a:cxnLst/>
              <a:rect l="l" t="t" r="r" b="b"/>
              <a:pathLst>
                <a:path w="22" h="18" extrusionOk="0">
                  <a:moveTo>
                    <a:pt x="1" y="0"/>
                  </a:moveTo>
                  <a:lnTo>
                    <a:pt x="22"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5"/>
            <p:cNvSpPr/>
            <p:nvPr/>
          </p:nvSpPr>
          <p:spPr>
            <a:xfrm>
              <a:off x="6377621" y="2820966"/>
              <a:ext cx="131" cy="209"/>
            </a:xfrm>
            <a:custGeom>
              <a:avLst/>
              <a:gdLst/>
              <a:ahLst/>
              <a:cxnLst/>
              <a:rect l="l" t="t" r="r" b="b"/>
              <a:pathLst>
                <a:path w="5" h="8" extrusionOk="0">
                  <a:moveTo>
                    <a:pt x="1" y="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5"/>
            <p:cNvSpPr/>
            <p:nvPr/>
          </p:nvSpPr>
          <p:spPr>
            <a:xfrm>
              <a:off x="6387721" y="2813823"/>
              <a:ext cx="392" cy="209"/>
            </a:xfrm>
            <a:custGeom>
              <a:avLst/>
              <a:gdLst/>
              <a:ahLst/>
              <a:cxnLst/>
              <a:rect l="l" t="t" r="r" b="b"/>
              <a:pathLst>
                <a:path w="15" h="8" extrusionOk="0">
                  <a:moveTo>
                    <a:pt x="0" y="1"/>
                  </a:moveTo>
                  <a:lnTo>
                    <a:pt x="14"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5"/>
            <p:cNvSpPr/>
            <p:nvPr/>
          </p:nvSpPr>
          <p:spPr>
            <a:xfrm>
              <a:off x="6379270" y="2818140"/>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5"/>
            <p:cNvSpPr/>
            <p:nvPr/>
          </p:nvSpPr>
          <p:spPr>
            <a:xfrm>
              <a:off x="6378537" y="2819239"/>
              <a:ext cx="131" cy="209"/>
            </a:xfrm>
            <a:custGeom>
              <a:avLst/>
              <a:gdLst/>
              <a:ahLst/>
              <a:cxnLst/>
              <a:rect l="l" t="t" r="r" b="b"/>
              <a:pathLst>
                <a:path w="5" h="8" extrusionOk="0">
                  <a:moveTo>
                    <a:pt x="1"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5"/>
            <p:cNvSpPr/>
            <p:nvPr/>
          </p:nvSpPr>
          <p:spPr>
            <a:xfrm>
              <a:off x="6378720" y="2818873"/>
              <a:ext cx="26" cy="105"/>
            </a:xfrm>
            <a:custGeom>
              <a:avLst/>
              <a:gdLst/>
              <a:ahLst/>
              <a:cxnLst/>
              <a:rect l="l" t="t" r="r" b="b"/>
              <a:pathLst>
                <a:path w="1" h="4" extrusionOk="0">
                  <a:moveTo>
                    <a:pt x="1"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5"/>
            <p:cNvSpPr/>
            <p:nvPr/>
          </p:nvSpPr>
          <p:spPr>
            <a:xfrm>
              <a:off x="6378904" y="2818585"/>
              <a:ext cx="26" cy="131"/>
            </a:xfrm>
            <a:custGeom>
              <a:avLst/>
              <a:gdLst/>
              <a:ahLst/>
              <a:cxnLst/>
              <a:rect l="l" t="t" r="r" b="b"/>
              <a:pathLst>
                <a:path w="1" h="5" extrusionOk="0">
                  <a:moveTo>
                    <a:pt x="1"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5"/>
            <p:cNvSpPr/>
            <p:nvPr/>
          </p:nvSpPr>
          <p:spPr>
            <a:xfrm>
              <a:off x="6379191" y="281821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55"/>
            <p:cNvSpPr/>
            <p:nvPr/>
          </p:nvSpPr>
          <p:spPr>
            <a:xfrm>
              <a:off x="6379087" y="2818402"/>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55"/>
            <p:cNvSpPr/>
            <p:nvPr/>
          </p:nvSpPr>
          <p:spPr>
            <a:xfrm>
              <a:off x="6378276" y="2819684"/>
              <a:ext cx="105" cy="209"/>
            </a:xfrm>
            <a:custGeom>
              <a:avLst/>
              <a:gdLst/>
              <a:ahLst/>
              <a:cxnLst/>
              <a:rect l="l" t="t" r="r" b="b"/>
              <a:pathLst>
                <a:path w="4" h="8" extrusionOk="0">
                  <a:moveTo>
                    <a:pt x="0" y="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55"/>
            <p:cNvSpPr/>
            <p:nvPr/>
          </p:nvSpPr>
          <p:spPr>
            <a:xfrm>
              <a:off x="5644839" y="2452908"/>
              <a:ext cx="183026" cy="154330"/>
            </a:xfrm>
            <a:custGeom>
              <a:avLst/>
              <a:gdLst/>
              <a:ahLst/>
              <a:cxnLst/>
              <a:rect l="l" t="t" r="r" b="b"/>
              <a:pathLst>
                <a:path w="6995" h="5898" extrusionOk="0">
                  <a:moveTo>
                    <a:pt x="3942" y="0"/>
                  </a:moveTo>
                  <a:cubicBezTo>
                    <a:pt x="3907" y="7"/>
                    <a:pt x="3872" y="7"/>
                    <a:pt x="3837" y="7"/>
                  </a:cubicBezTo>
                  <a:cubicBezTo>
                    <a:pt x="3830" y="7"/>
                    <a:pt x="3823" y="6"/>
                    <a:pt x="3816" y="6"/>
                  </a:cubicBezTo>
                  <a:cubicBezTo>
                    <a:pt x="3753" y="6"/>
                    <a:pt x="3692" y="33"/>
                    <a:pt x="3652" y="77"/>
                  </a:cubicBezTo>
                  <a:cubicBezTo>
                    <a:pt x="3585" y="147"/>
                    <a:pt x="3557" y="259"/>
                    <a:pt x="3571" y="403"/>
                  </a:cubicBezTo>
                  <a:cubicBezTo>
                    <a:pt x="3589" y="504"/>
                    <a:pt x="3564" y="606"/>
                    <a:pt x="3501" y="686"/>
                  </a:cubicBezTo>
                  <a:cubicBezTo>
                    <a:pt x="3392" y="812"/>
                    <a:pt x="3196" y="837"/>
                    <a:pt x="2944" y="854"/>
                  </a:cubicBezTo>
                  <a:cubicBezTo>
                    <a:pt x="2780" y="868"/>
                    <a:pt x="2762" y="935"/>
                    <a:pt x="2731" y="1037"/>
                  </a:cubicBezTo>
                  <a:cubicBezTo>
                    <a:pt x="2720" y="1114"/>
                    <a:pt x="2682" y="1180"/>
                    <a:pt x="2626" y="1229"/>
                  </a:cubicBezTo>
                  <a:cubicBezTo>
                    <a:pt x="2580" y="1265"/>
                    <a:pt x="2517" y="1276"/>
                    <a:pt x="2454" y="1276"/>
                  </a:cubicBezTo>
                  <a:cubicBezTo>
                    <a:pt x="2368" y="1276"/>
                    <a:pt x="2282" y="1255"/>
                    <a:pt x="2234" y="1243"/>
                  </a:cubicBezTo>
                  <a:cubicBezTo>
                    <a:pt x="2080" y="1198"/>
                    <a:pt x="1884" y="1100"/>
                    <a:pt x="1835" y="967"/>
                  </a:cubicBezTo>
                  <a:cubicBezTo>
                    <a:pt x="1831" y="949"/>
                    <a:pt x="1810" y="938"/>
                    <a:pt x="1782" y="935"/>
                  </a:cubicBezTo>
                  <a:cubicBezTo>
                    <a:pt x="1712" y="935"/>
                    <a:pt x="1646" y="967"/>
                    <a:pt x="1607" y="1023"/>
                  </a:cubicBezTo>
                  <a:cubicBezTo>
                    <a:pt x="1604" y="1037"/>
                    <a:pt x="1590" y="1065"/>
                    <a:pt x="1632" y="1110"/>
                  </a:cubicBezTo>
                  <a:cubicBezTo>
                    <a:pt x="1747" y="1240"/>
                    <a:pt x="1803" y="1408"/>
                    <a:pt x="1793" y="1579"/>
                  </a:cubicBezTo>
                  <a:cubicBezTo>
                    <a:pt x="1789" y="1660"/>
                    <a:pt x="1754" y="1737"/>
                    <a:pt x="1695" y="1789"/>
                  </a:cubicBezTo>
                  <a:cubicBezTo>
                    <a:pt x="1663" y="1814"/>
                    <a:pt x="1628" y="1823"/>
                    <a:pt x="1591" y="1823"/>
                  </a:cubicBezTo>
                  <a:cubicBezTo>
                    <a:pt x="1538" y="1823"/>
                    <a:pt x="1482" y="1804"/>
                    <a:pt x="1429" y="1786"/>
                  </a:cubicBezTo>
                  <a:cubicBezTo>
                    <a:pt x="1369" y="1765"/>
                    <a:pt x="1317" y="1749"/>
                    <a:pt x="1275" y="1749"/>
                  </a:cubicBezTo>
                  <a:cubicBezTo>
                    <a:pt x="1252" y="1749"/>
                    <a:pt x="1232" y="1754"/>
                    <a:pt x="1215" y="1765"/>
                  </a:cubicBezTo>
                  <a:cubicBezTo>
                    <a:pt x="1173" y="1797"/>
                    <a:pt x="1136" y="1809"/>
                    <a:pt x="1104" y="1809"/>
                  </a:cubicBezTo>
                  <a:cubicBezTo>
                    <a:pt x="1036" y="1809"/>
                    <a:pt x="988" y="1756"/>
                    <a:pt x="952" y="1716"/>
                  </a:cubicBezTo>
                  <a:cubicBezTo>
                    <a:pt x="921" y="1670"/>
                    <a:pt x="875" y="1635"/>
                    <a:pt x="823" y="1614"/>
                  </a:cubicBezTo>
                  <a:cubicBezTo>
                    <a:pt x="798" y="1605"/>
                    <a:pt x="777" y="1601"/>
                    <a:pt x="756" y="1601"/>
                  </a:cubicBezTo>
                  <a:cubicBezTo>
                    <a:pt x="719" y="1601"/>
                    <a:pt x="684" y="1613"/>
                    <a:pt x="637" y="1628"/>
                  </a:cubicBezTo>
                  <a:cubicBezTo>
                    <a:pt x="557" y="1658"/>
                    <a:pt x="472" y="1675"/>
                    <a:pt x="386" y="1675"/>
                  </a:cubicBezTo>
                  <a:cubicBezTo>
                    <a:pt x="360" y="1675"/>
                    <a:pt x="334" y="1673"/>
                    <a:pt x="308" y="1670"/>
                  </a:cubicBezTo>
                  <a:cubicBezTo>
                    <a:pt x="291" y="1669"/>
                    <a:pt x="275" y="1668"/>
                    <a:pt x="260" y="1668"/>
                  </a:cubicBezTo>
                  <a:cubicBezTo>
                    <a:pt x="115" y="1668"/>
                    <a:pt x="33" y="1724"/>
                    <a:pt x="14" y="1765"/>
                  </a:cubicBezTo>
                  <a:cubicBezTo>
                    <a:pt x="0" y="1782"/>
                    <a:pt x="7" y="1807"/>
                    <a:pt x="25" y="1821"/>
                  </a:cubicBezTo>
                  <a:cubicBezTo>
                    <a:pt x="77" y="1887"/>
                    <a:pt x="98" y="1978"/>
                    <a:pt x="77" y="2059"/>
                  </a:cubicBezTo>
                  <a:cubicBezTo>
                    <a:pt x="74" y="2111"/>
                    <a:pt x="70" y="2139"/>
                    <a:pt x="91" y="2164"/>
                  </a:cubicBezTo>
                  <a:cubicBezTo>
                    <a:pt x="112" y="2192"/>
                    <a:pt x="235" y="2220"/>
                    <a:pt x="340" y="2241"/>
                  </a:cubicBezTo>
                  <a:cubicBezTo>
                    <a:pt x="476" y="2269"/>
                    <a:pt x="651" y="2304"/>
                    <a:pt x="795" y="2381"/>
                  </a:cubicBezTo>
                  <a:cubicBezTo>
                    <a:pt x="874" y="2427"/>
                    <a:pt x="963" y="2455"/>
                    <a:pt x="1055" y="2455"/>
                  </a:cubicBezTo>
                  <a:cubicBezTo>
                    <a:pt x="1060" y="2455"/>
                    <a:pt x="1066" y="2455"/>
                    <a:pt x="1071" y="2454"/>
                  </a:cubicBezTo>
                  <a:cubicBezTo>
                    <a:pt x="1080" y="2454"/>
                    <a:pt x="1089" y="2453"/>
                    <a:pt x="1097" y="2453"/>
                  </a:cubicBezTo>
                  <a:cubicBezTo>
                    <a:pt x="1165" y="2453"/>
                    <a:pt x="1229" y="2477"/>
                    <a:pt x="1281" y="2517"/>
                  </a:cubicBezTo>
                  <a:cubicBezTo>
                    <a:pt x="1309" y="2538"/>
                    <a:pt x="1341" y="2556"/>
                    <a:pt x="1369" y="2570"/>
                  </a:cubicBezTo>
                  <a:cubicBezTo>
                    <a:pt x="1457" y="2615"/>
                    <a:pt x="1481" y="2650"/>
                    <a:pt x="1488" y="2808"/>
                  </a:cubicBezTo>
                  <a:cubicBezTo>
                    <a:pt x="1495" y="2997"/>
                    <a:pt x="1646" y="3155"/>
                    <a:pt x="1870" y="3218"/>
                  </a:cubicBezTo>
                  <a:cubicBezTo>
                    <a:pt x="2090" y="3277"/>
                    <a:pt x="2066" y="3424"/>
                    <a:pt x="2052" y="3519"/>
                  </a:cubicBezTo>
                  <a:cubicBezTo>
                    <a:pt x="2038" y="3575"/>
                    <a:pt x="2038" y="3631"/>
                    <a:pt x="2055" y="3683"/>
                  </a:cubicBezTo>
                  <a:cubicBezTo>
                    <a:pt x="2108" y="3799"/>
                    <a:pt x="2069" y="3932"/>
                    <a:pt x="2027" y="4061"/>
                  </a:cubicBezTo>
                  <a:cubicBezTo>
                    <a:pt x="1996" y="4159"/>
                    <a:pt x="1964" y="4264"/>
                    <a:pt x="1982" y="4352"/>
                  </a:cubicBezTo>
                  <a:cubicBezTo>
                    <a:pt x="2017" y="4548"/>
                    <a:pt x="1898" y="5140"/>
                    <a:pt x="1751" y="5346"/>
                  </a:cubicBezTo>
                  <a:lnTo>
                    <a:pt x="1779" y="5357"/>
                  </a:lnTo>
                  <a:cubicBezTo>
                    <a:pt x="1845" y="5388"/>
                    <a:pt x="1908" y="5420"/>
                    <a:pt x="1971" y="5455"/>
                  </a:cubicBezTo>
                  <a:cubicBezTo>
                    <a:pt x="2045" y="5500"/>
                    <a:pt x="2125" y="5535"/>
                    <a:pt x="2206" y="5567"/>
                  </a:cubicBezTo>
                  <a:cubicBezTo>
                    <a:pt x="2307" y="5609"/>
                    <a:pt x="2405" y="5654"/>
                    <a:pt x="2503" y="5710"/>
                  </a:cubicBezTo>
                  <a:cubicBezTo>
                    <a:pt x="2560" y="5746"/>
                    <a:pt x="2640" y="5763"/>
                    <a:pt x="2708" y="5763"/>
                  </a:cubicBezTo>
                  <a:cubicBezTo>
                    <a:pt x="2753" y="5763"/>
                    <a:pt x="2793" y="5756"/>
                    <a:pt x="2818" y="5742"/>
                  </a:cubicBezTo>
                  <a:cubicBezTo>
                    <a:pt x="2818" y="5742"/>
                    <a:pt x="2832" y="5731"/>
                    <a:pt x="2832" y="5728"/>
                  </a:cubicBezTo>
                  <a:cubicBezTo>
                    <a:pt x="2829" y="5679"/>
                    <a:pt x="2857" y="5630"/>
                    <a:pt x="2902" y="5612"/>
                  </a:cubicBezTo>
                  <a:cubicBezTo>
                    <a:pt x="2909" y="5609"/>
                    <a:pt x="2916" y="5605"/>
                    <a:pt x="2923" y="5605"/>
                  </a:cubicBezTo>
                  <a:lnTo>
                    <a:pt x="2951" y="5605"/>
                  </a:lnTo>
                  <a:cubicBezTo>
                    <a:pt x="2962" y="5605"/>
                    <a:pt x="2972" y="5605"/>
                    <a:pt x="2983" y="5609"/>
                  </a:cubicBezTo>
                  <a:lnTo>
                    <a:pt x="2986" y="5609"/>
                  </a:lnTo>
                  <a:cubicBezTo>
                    <a:pt x="2997" y="5609"/>
                    <a:pt x="3007" y="5612"/>
                    <a:pt x="3014" y="5616"/>
                  </a:cubicBezTo>
                  <a:lnTo>
                    <a:pt x="3021" y="5616"/>
                  </a:lnTo>
                  <a:cubicBezTo>
                    <a:pt x="3032" y="5619"/>
                    <a:pt x="3039" y="5623"/>
                    <a:pt x="3049" y="5630"/>
                  </a:cubicBezTo>
                  <a:lnTo>
                    <a:pt x="3056" y="5633"/>
                  </a:lnTo>
                  <a:cubicBezTo>
                    <a:pt x="3067" y="5637"/>
                    <a:pt x="3077" y="5644"/>
                    <a:pt x="3084" y="5647"/>
                  </a:cubicBezTo>
                  <a:lnTo>
                    <a:pt x="3091" y="5651"/>
                  </a:lnTo>
                  <a:lnTo>
                    <a:pt x="3119" y="5668"/>
                  </a:lnTo>
                  <a:lnTo>
                    <a:pt x="3123" y="5672"/>
                  </a:lnTo>
                  <a:lnTo>
                    <a:pt x="3147" y="5689"/>
                  </a:lnTo>
                  <a:lnTo>
                    <a:pt x="3154" y="5696"/>
                  </a:lnTo>
                  <a:lnTo>
                    <a:pt x="3179" y="5714"/>
                  </a:lnTo>
                  <a:lnTo>
                    <a:pt x="3182" y="5717"/>
                  </a:lnTo>
                  <a:lnTo>
                    <a:pt x="3203" y="5738"/>
                  </a:lnTo>
                  <a:cubicBezTo>
                    <a:pt x="3256" y="5794"/>
                    <a:pt x="3480" y="5826"/>
                    <a:pt x="3624" y="5847"/>
                  </a:cubicBezTo>
                  <a:cubicBezTo>
                    <a:pt x="3697" y="5857"/>
                    <a:pt x="3767" y="5864"/>
                    <a:pt x="3820" y="5878"/>
                  </a:cubicBezTo>
                  <a:cubicBezTo>
                    <a:pt x="3900" y="5890"/>
                    <a:pt x="3981" y="5897"/>
                    <a:pt x="4062" y="5897"/>
                  </a:cubicBezTo>
                  <a:cubicBezTo>
                    <a:pt x="4100" y="5897"/>
                    <a:pt x="4139" y="5896"/>
                    <a:pt x="4177" y="5892"/>
                  </a:cubicBezTo>
                  <a:lnTo>
                    <a:pt x="4285" y="5892"/>
                  </a:lnTo>
                  <a:cubicBezTo>
                    <a:pt x="4282" y="5875"/>
                    <a:pt x="4278" y="5857"/>
                    <a:pt x="4271" y="5840"/>
                  </a:cubicBezTo>
                  <a:cubicBezTo>
                    <a:pt x="4229" y="5721"/>
                    <a:pt x="4243" y="5588"/>
                    <a:pt x="4310" y="5483"/>
                  </a:cubicBezTo>
                  <a:cubicBezTo>
                    <a:pt x="4397" y="5343"/>
                    <a:pt x="4572" y="5245"/>
                    <a:pt x="4775" y="5213"/>
                  </a:cubicBezTo>
                  <a:cubicBezTo>
                    <a:pt x="4809" y="5208"/>
                    <a:pt x="4846" y="5206"/>
                    <a:pt x="4886" y="5206"/>
                  </a:cubicBezTo>
                  <a:cubicBezTo>
                    <a:pt x="5199" y="5206"/>
                    <a:pt x="5683" y="5351"/>
                    <a:pt x="5826" y="5441"/>
                  </a:cubicBezTo>
                  <a:cubicBezTo>
                    <a:pt x="5868" y="5468"/>
                    <a:pt x="5914" y="5482"/>
                    <a:pt x="5963" y="5482"/>
                  </a:cubicBezTo>
                  <a:cubicBezTo>
                    <a:pt x="6083" y="5482"/>
                    <a:pt x="6220" y="5400"/>
                    <a:pt x="6372" y="5241"/>
                  </a:cubicBezTo>
                  <a:cubicBezTo>
                    <a:pt x="6463" y="5136"/>
                    <a:pt x="6578" y="5059"/>
                    <a:pt x="6704" y="5010"/>
                  </a:cubicBezTo>
                  <a:lnTo>
                    <a:pt x="6704" y="5006"/>
                  </a:lnTo>
                  <a:cubicBezTo>
                    <a:pt x="6711" y="4989"/>
                    <a:pt x="6715" y="4975"/>
                    <a:pt x="6722" y="4957"/>
                  </a:cubicBezTo>
                  <a:lnTo>
                    <a:pt x="6725" y="4943"/>
                  </a:lnTo>
                  <a:cubicBezTo>
                    <a:pt x="6732" y="4926"/>
                    <a:pt x="6739" y="4912"/>
                    <a:pt x="6746" y="4894"/>
                  </a:cubicBezTo>
                  <a:lnTo>
                    <a:pt x="6757" y="4870"/>
                  </a:lnTo>
                  <a:cubicBezTo>
                    <a:pt x="6722" y="4863"/>
                    <a:pt x="6687" y="4863"/>
                    <a:pt x="6655" y="4863"/>
                  </a:cubicBezTo>
                  <a:cubicBezTo>
                    <a:pt x="6624" y="4863"/>
                    <a:pt x="6592" y="4863"/>
                    <a:pt x="6561" y="4856"/>
                  </a:cubicBezTo>
                  <a:cubicBezTo>
                    <a:pt x="6480" y="4849"/>
                    <a:pt x="6407" y="4800"/>
                    <a:pt x="6368" y="4726"/>
                  </a:cubicBezTo>
                  <a:cubicBezTo>
                    <a:pt x="6333" y="4649"/>
                    <a:pt x="6344" y="4558"/>
                    <a:pt x="6393" y="4488"/>
                  </a:cubicBezTo>
                  <a:cubicBezTo>
                    <a:pt x="6414" y="4453"/>
                    <a:pt x="6414" y="4453"/>
                    <a:pt x="6354" y="4404"/>
                  </a:cubicBezTo>
                  <a:cubicBezTo>
                    <a:pt x="6305" y="4369"/>
                    <a:pt x="6267" y="4327"/>
                    <a:pt x="6235" y="4278"/>
                  </a:cubicBezTo>
                  <a:cubicBezTo>
                    <a:pt x="6207" y="4236"/>
                    <a:pt x="6179" y="4184"/>
                    <a:pt x="6204" y="4135"/>
                  </a:cubicBezTo>
                  <a:cubicBezTo>
                    <a:pt x="6228" y="4093"/>
                    <a:pt x="6270" y="4065"/>
                    <a:pt x="6319" y="4065"/>
                  </a:cubicBezTo>
                  <a:cubicBezTo>
                    <a:pt x="6337" y="4061"/>
                    <a:pt x="6354" y="4058"/>
                    <a:pt x="6368" y="4051"/>
                  </a:cubicBezTo>
                  <a:cubicBezTo>
                    <a:pt x="6393" y="4037"/>
                    <a:pt x="6414" y="4016"/>
                    <a:pt x="6431" y="3991"/>
                  </a:cubicBezTo>
                  <a:cubicBezTo>
                    <a:pt x="6442" y="3974"/>
                    <a:pt x="6452" y="3956"/>
                    <a:pt x="6459" y="3939"/>
                  </a:cubicBezTo>
                  <a:cubicBezTo>
                    <a:pt x="6410" y="3900"/>
                    <a:pt x="6319" y="3802"/>
                    <a:pt x="6382" y="3603"/>
                  </a:cubicBezTo>
                  <a:cubicBezTo>
                    <a:pt x="6400" y="3554"/>
                    <a:pt x="6389" y="3540"/>
                    <a:pt x="6354" y="3501"/>
                  </a:cubicBezTo>
                  <a:cubicBezTo>
                    <a:pt x="6312" y="3463"/>
                    <a:pt x="6288" y="3410"/>
                    <a:pt x="6284" y="3354"/>
                  </a:cubicBezTo>
                  <a:cubicBezTo>
                    <a:pt x="6284" y="3337"/>
                    <a:pt x="6277" y="3323"/>
                    <a:pt x="6263" y="3316"/>
                  </a:cubicBezTo>
                  <a:cubicBezTo>
                    <a:pt x="6259" y="3314"/>
                    <a:pt x="6254" y="3313"/>
                    <a:pt x="6248" y="3313"/>
                  </a:cubicBezTo>
                  <a:cubicBezTo>
                    <a:pt x="6225" y="3313"/>
                    <a:pt x="6192" y="3327"/>
                    <a:pt x="6158" y="3372"/>
                  </a:cubicBezTo>
                  <a:cubicBezTo>
                    <a:pt x="6112" y="3428"/>
                    <a:pt x="6068" y="3456"/>
                    <a:pt x="6027" y="3456"/>
                  </a:cubicBezTo>
                  <a:cubicBezTo>
                    <a:pt x="6012" y="3456"/>
                    <a:pt x="5997" y="3453"/>
                    <a:pt x="5983" y="3445"/>
                  </a:cubicBezTo>
                  <a:cubicBezTo>
                    <a:pt x="5966" y="3435"/>
                    <a:pt x="5952" y="3421"/>
                    <a:pt x="5945" y="3403"/>
                  </a:cubicBezTo>
                  <a:cubicBezTo>
                    <a:pt x="5941" y="3400"/>
                    <a:pt x="5941" y="3396"/>
                    <a:pt x="5941" y="3389"/>
                  </a:cubicBezTo>
                  <a:cubicBezTo>
                    <a:pt x="5938" y="3386"/>
                    <a:pt x="5934" y="3379"/>
                    <a:pt x="5934" y="3375"/>
                  </a:cubicBezTo>
                  <a:cubicBezTo>
                    <a:pt x="5920" y="3319"/>
                    <a:pt x="5934" y="3235"/>
                    <a:pt x="5969" y="3127"/>
                  </a:cubicBezTo>
                  <a:cubicBezTo>
                    <a:pt x="6008" y="3032"/>
                    <a:pt x="6064" y="2948"/>
                    <a:pt x="6141" y="2881"/>
                  </a:cubicBezTo>
                  <a:cubicBezTo>
                    <a:pt x="6165" y="2857"/>
                    <a:pt x="6186" y="2839"/>
                    <a:pt x="6207" y="2822"/>
                  </a:cubicBezTo>
                  <a:cubicBezTo>
                    <a:pt x="6260" y="2776"/>
                    <a:pt x="6312" y="2727"/>
                    <a:pt x="6319" y="2696"/>
                  </a:cubicBezTo>
                  <a:cubicBezTo>
                    <a:pt x="6323" y="2689"/>
                    <a:pt x="6323" y="2678"/>
                    <a:pt x="6326" y="2668"/>
                  </a:cubicBezTo>
                  <a:lnTo>
                    <a:pt x="6326" y="2664"/>
                  </a:lnTo>
                  <a:cubicBezTo>
                    <a:pt x="6330" y="2657"/>
                    <a:pt x="6333" y="2650"/>
                    <a:pt x="6337" y="2643"/>
                  </a:cubicBezTo>
                  <a:lnTo>
                    <a:pt x="6337" y="2640"/>
                  </a:lnTo>
                  <a:cubicBezTo>
                    <a:pt x="6340" y="2633"/>
                    <a:pt x="6344" y="2622"/>
                    <a:pt x="6347" y="2615"/>
                  </a:cubicBezTo>
                  <a:lnTo>
                    <a:pt x="6351" y="2608"/>
                  </a:lnTo>
                  <a:cubicBezTo>
                    <a:pt x="6354" y="2605"/>
                    <a:pt x="6358" y="2598"/>
                    <a:pt x="6361" y="2591"/>
                  </a:cubicBezTo>
                  <a:lnTo>
                    <a:pt x="6365" y="2584"/>
                  </a:lnTo>
                  <a:cubicBezTo>
                    <a:pt x="6368" y="2580"/>
                    <a:pt x="6375" y="2573"/>
                    <a:pt x="6379" y="2566"/>
                  </a:cubicBezTo>
                  <a:lnTo>
                    <a:pt x="6382" y="2559"/>
                  </a:lnTo>
                  <a:lnTo>
                    <a:pt x="6396" y="2545"/>
                  </a:lnTo>
                  <a:lnTo>
                    <a:pt x="6403" y="2538"/>
                  </a:lnTo>
                  <a:lnTo>
                    <a:pt x="6421" y="2521"/>
                  </a:lnTo>
                  <a:lnTo>
                    <a:pt x="6428" y="2514"/>
                  </a:lnTo>
                  <a:lnTo>
                    <a:pt x="6442" y="2500"/>
                  </a:lnTo>
                  <a:lnTo>
                    <a:pt x="6452" y="2496"/>
                  </a:lnTo>
                  <a:lnTo>
                    <a:pt x="6466" y="2482"/>
                  </a:lnTo>
                  <a:lnTo>
                    <a:pt x="6477" y="2475"/>
                  </a:lnTo>
                  <a:lnTo>
                    <a:pt x="6491" y="2465"/>
                  </a:lnTo>
                  <a:lnTo>
                    <a:pt x="6501" y="2458"/>
                  </a:lnTo>
                  <a:lnTo>
                    <a:pt x="6519" y="2451"/>
                  </a:lnTo>
                  <a:lnTo>
                    <a:pt x="6529" y="2444"/>
                  </a:lnTo>
                  <a:lnTo>
                    <a:pt x="6547" y="2437"/>
                  </a:lnTo>
                  <a:lnTo>
                    <a:pt x="6557" y="2433"/>
                  </a:lnTo>
                  <a:lnTo>
                    <a:pt x="6575" y="2426"/>
                  </a:lnTo>
                  <a:lnTo>
                    <a:pt x="6585" y="2423"/>
                  </a:lnTo>
                  <a:lnTo>
                    <a:pt x="6603" y="2419"/>
                  </a:lnTo>
                  <a:lnTo>
                    <a:pt x="6655" y="2419"/>
                  </a:lnTo>
                  <a:cubicBezTo>
                    <a:pt x="6662" y="2409"/>
                    <a:pt x="6666" y="2398"/>
                    <a:pt x="6669" y="2384"/>
                  </a:cubicBezTo>
                  <a:cubicBezTo>
                    <a:pt x="6683" y="2332"/>
                    <a:pt x="6690" y="2279"/>
                    <a:pt x="6694" y="2227"/>
                  </a:cubicBezTo>
                  <a:cubicBezTo>
                    <a:pt x="6697" y="2174"/>
                    <a:pt x="6704" y="2122"/>
                    <a:pt x="6715" y="2069"/>
                  </a:cubicBezTo>
                  <a:cubicBezTo>
                    <a:pt x="6715" y="2066"/>
                    <a:pt x="6715" y="2062"/>
                    <a:pt x="6715" y="2055"/>
                  </a:cubicBezTo>
                  <a:lnTo>
                    <a:pt x="6725" y="2020"/>
                  </a:lnTo>
                  <a:cubicBezTo>
                    <a:pt x="6760" y="1866"/>
                    <a:pt x="6795" y="1709"/>
                    <a:pt x="6956" y="1572"/>
                  </a:cubicBezTo>
                  <a:cubicBezTo>
                    <a:pt x="6991" y="1544"/>
                    <a:pt x="6995" y="1530"/>
                    <a:pt x="6995" y="1530"/>
                  </a:cubicBezTo>
                  <a:cubicBezTo>
                    <a:pt x="6967" y="1513"/>
                    <a:pt x="6935" y="1506"/>
                    <a:pt x="6907" y="1506"/>
                  </a:cubicBezTo>
                  <a:cubicBezTo>
                    <a:pt x="6902" y="1506"/>
                    <a:pt x="6897" y="1506"/>
                    <a:pt x="6892" y="1506"/>
                  </a:cubicBezTo>
                  <a:cubicBezTo>
                    <a:pt x="6845" y="1506"/>
                    <a:pt x="6799" y="1492"/>
                    <a:pt x="6764" y="1460"/>
                  </a:cubicBezTo>
                  <a:cubicBezTo>
                    <a:pt x="6718" y="1429"/>
                    <a:pt x="6662" y="1411"/>
                    <a:pt x="6603" y="1408"/>
                  </a:cubicBezTo>
                  <a:cubicBezTo>
                    <a:pt x="6599" y="1408"/>
                    <a:pt x="6596" y="1408"/>
                    <a:pt x="6592" y="1408"/>
                  </a:cubicBezTo>
                  <a:cubicBezTo>
                    <a:pt x="6438" y="1408"/>
                    <a:pt x="6293" y="1335"/>
                    <a:pt x="6200" y="1212"/>
                  </a:cubicBezTo>
                  <a:cubicBezTo>
                    <a:pt x="6197" y="1212"/>
                    <a:pt x="6197" y="1208"/>
                    <a:pt x="6193" y="1208"/>
                  </a:cubicBezTo>
                  <a:cubicBezTo>
                    <a:pt x="6169" y="1191"/>
                    <a:pt x="6141" y="1177"/>
                    <a:pt x="6113" y="1173"/>
                  </a:cubicBezTo>
                  <a:cubicBezTo>
                    <a:pt x="6014" y="1145"/>
                    <a:pt x="5913" y="1134"/>
                    <a:pt x="5814" y="1134"/>
                  </a:cubicBezTo>
                  <a:cubicBezTo>
                    <a:pt x="5800" y="1134"/>
                    <a:pt x="5787" y="1134"/>
                    <a:pt x="5773" y="1135"/>
                  </a:cubicBezTo>
                  <a:cubicBezTo>
                    <a:pt x="5745" y="1135"/>
                    <a:pt x="5721" y="1135"/>
                    <a:pt x="5693" y="1142"/>
                  </a:cubicBezTo>
                  <a:lnTo>
                    <a:pt x="5654" y="1142"/>
                  </a:lnTo>
                  <a:cubicBezTo>
                    <a:pt x="5647" y="1142"/>
                    <a:pt x="5637" y="1142"/>
                    <a:pt x="5630" y="1138"/>
                  </a:cubicBezTo>
                  <a:lnTo>
                    <a:pt x="5623" y="1138"/>
                  </a:lnTo>
                  <a:cubicBezTo>
                    <a:pt x="5616" y="1138"/>
                    <a:pt x="5609" y="1135"/>
                    <a:pt x="5602" y="1131"/>
                  </a:cubicBezTo>
                  <a:lnTo>
                    <a:pt x="5595" y="1128"/>
                  </a:lnTo>
                  <a:cubicBezTo>
                    <a:pt x="5588" y="1124"/>
                    <a:pt x="5581" y="1121"/>
                    <a:pt x="5574" y="1117"/>
                  </a:cubicBezTo>
                  <a:lnTo>
                    <a:pt x="5567" y="1110"/>
                  </a:lnTo>
                  <a:lnTo>
                    <a:pt x="5553" y="1096"/>
                  </a:lnTo>
                  <a:lnTo>
                    <a:pt x="5546" y="1093"/>
                  </a:lnTo>
                  <a:lnTo>
                    <a:pt x="5532" y="1075"/>
                  </a:lnTo>
                  <a:lnTo>
                    <a:pt x="5525" y="1072"/>
                  </a:lnTo>
                  <a:lnTo>
                    <a:pt x="5511" y="1054"/>
                  </a:lnTo>
                  <a:lnTo>
                    <a:pt x="5507" y="1047"/>
                  </a:lnTo>
                  <a:lnTo>
                    <a:pt x="5490" y="1026"/>
                  </a:lnTo>
                  <a:cubicBezTo>
                    <a:pt x="5460" y="986"/>
                    <a:pt x="5439" y="959"/>
                    <a:pt x="5420" y="959"/>
                  </a:cubicBezTo>
                  <a:cubicBezTo>
                    <a:pt x="5418" y="959"/>
                    <a:pt x="5417" y="959"/>
                    <a:pt x="5416" y="960"/>
                  </a:cubicBezTo>
                  <a:cubicBezTo>
                    <a:pt x="5404" y="962"/>
                    <a:pt x="5391" y="963"/>
                    <a:pt x="5379" y="963"/>
                  </a:cubicBezTo>
                  <a:cubicBezTo>
                    <a:pt x="5343" y="963"/>
                    <a:pt x="5309" y="952"/>
                    <a:pt x="5283" y="928"/>
                  </a:cubicBezTo>
                  <a:cubicBezTo>
                    <a:pt x="5265" y="917"/>
                    <a:pt x="5251" y="900"/>
                    <a:pt x="5241" y="886"/>
                  </a:cubicBezTo>
                  <a:cubicBezTo>
                    <a:pt x="5209" y="833"/>
                    <a:pt x="5192" y="777"/>
                    <a:pt x="5185" y="718"/>
                  </a:cubicBezTo>
                  <a:lnTo>
                    <a:pt x="5174" y="728"/>
                  </a:lnTo>
                  <a:cubicBezTo>
                    <a:pt x="5129" y="767"/>
                    <a:pt x="5080" y="798"/>
                    <a:pt x="5031" y="826"/>
                  </a:cubicBezTo>
                  <a:cubicBezTo>
                    <a:pt x="5011" y="836"/>
                    <a:pt x="4989" y="840"/>
                    <a:pt x="4968" y="840"/>
                  </a:cubicBezTo>
                  <a:cubicBezTo>
                    <a:pt x="4949" y="840"/>
                    <a:pt x="4930" y="837"/>
                    <a:pt x="4912" y="830"/>
                  </a:cubicBezTo>
                  <a:lnTo>
                    <a:pt x="4898" y="823"/>
                  </a:lnTo>
                  <a:cubicBezTo>
                    <a:pt x="4849" y="791"/>
                    <a:pt x="4814" y="739"/>
                    <a:pt x="4800" y="679"/>
                  </a:cubicBezTo>
                  <a:cubicBezTo>
                    <a:pt x="4793" y="651"/>
                    <a:pt x="4786" y="627"/>
                    <a:pt x="4782" y="599"/>
                  </a:cubicBezTo>
                  <a:cubicBezTo>
                    <a:pt x="4761" y="571"/>
                    <a:pt x="4649" y="518"/>
                    <a:pt x="4590" y="490"/>
                  </a:cubicBezTo>
                  <a:cubicBezTo>
                    <a:pt x="4548" y="473"/>
                    <a:pt x="4506" y="452"/>
                    <a:pt x="4474" y="434"/>
                  </a:cubicBezTo>
                  <a:cubicBezTo>
                    <a:pt x="4425" y="403"/>
                    <a:pt x="4380" y="368"/>
                    <a:pt x="4338" y="322"/>
                  </a:cubicBezTo>
                  <a:cubicBezTo>
                    <a:pt x="4317" y="301"/>
                    <a:pt x="4292" y="280"/>
                    <a:pt x="4268" y="259"/>
                  </a:cubicBezTo>
                  <a:cubicBezTo>
                    <a:pt x="4251" y="282"/>
                    <a:pt x="4225" y="293"/>
                    <a:pt x="4198" y="293"/>
                  </a:cubicBezTo>
                  <a:cubicBezTo>
                    <a:pt x="4191" y="293"/>
                    <a:pt x="4184" y="292"/>
                    <a:pt x="4177" y="291"/>
                  </a:cubicBezTo>
                  <a:cubicBezTo>
                    <a:pt x="4079" y="273"/>
                    <a:pt x="3981" y="95"/>
                    <a:pt x="3967" y="11"/>
                  </a:cubicBezTo>
                  <a:lnTo>
                    <a:pt x="3956" y="7"/>
                  </a:lnTo>
                  <a:lnTo>
                    <a:pt x="3953" y="4"/>
                  </a:lnTo>
                  <a:lnTo>
                    <a:pt x="39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55"/>
            <p:cNvSpPr/>
            <p:nvPr/>
          </p:nvSpPr>
          <p:spPr>
            <a:xfrm>
              <a:off x="5837729" y="2600382"/>
              <a:ext cx="10754" cy="22765"/>
            </a:xfrm>
            <a:custGeom>
              <a:avLst/>
              <a:gdLst/>
              <a:ahLst/>
              <a:cxnLst/>
              <a:rect l="l" t="t" r="r" b="b"/>
              <a:pathLst>
                <a:path w="411" h="870" extrusionOk="0">
                  <a:moveTo>
                    <a:pt x="362" y="1"/>
                  </a:moveTo>
                  <a:lnTo>
                    <a:pt x="362" y="1"/>
                  </a:lnTo>
                  <a:cubicBezTo>
                    <a:pt x="351" y="11"/>
                    <a:pt x="337" y="29"/>
                    <a:pt x="327" y="39"/>
                  </a:cubicBezTo>
                  <a:cubicBezTo>
                    <a:pt x="260" y="130"/>
                    <a:pt x="176" y="204"/>
                    <a:pt x="81" y="263"/>
                  </a:cubicBezTo>
                  <a:cubicBezTo>
                    <a:pt x="1" y="312"/>
                    <a:pt x="8" y="484"/>
                    <a:pt x="57" y="624"/>
                  </a:cubicBezTo>
                  <a:cubicBezTo>
                    <a:pt x="107" y="761"/>
                    <a:pt x="196" y="870"/>
                    <a:pt x="259" y="870"/>
                  </a:cubicBezTo>
                  <a:cubicBezTo>
                    <a:pt x="261" y="870"/>
                    <a:pt x="264" y="869"/>
                    <a:pt x="267" y="869"/>
                  </a:cubicBezTo>
                  <a:cubicBezTo>
                    <a:pt x="281" y="869"/>
                    <a:pt x="302" y="844"/>
                    <a:pt x="320" y="809"/>
                  </a:cubicBezTo>
                  <a:cubicBezTo>
                    <a:pt x="411" y="610"/>
                    <a:pt x="397" y="141"/>
                    <a:pt x="3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55"/>
            <p:cNvSpPr/>
            <p:nvPr/>
          </p:nvSpPr>
          <p:spPr>
            <a:xfrm>
              <a:off x="5795891" y="2482397"/>
              <a:ext cx="8896" cy="1047"/>
            </a:xfrm>
            <a:custGeom>
              <a:avLst/>
              <a:gdLst/>
              <a:ahLst/>
              <a:cxnLst/>
              <a:rect l="l" t="t" r="r" b="b"/>
              <a:pathLst>
                <a:path w="340" h="40" extrusionOk="0">
                  <a:moveTo>
                    <a:pt x="34" y="0"/>
                  </a:moveTo>
                  <a:cubicBezTo>
                    <a:pt x="23" y="0"/>
                    <a:pt x="11" y="0"/>
                    <a:pt x="0" y="1"/>
                  </a:cubicBezTo>
                  <a:lnTo>
                    <a:pt x="46" y="1"/>
                  </a:lnTo>
                  <a:cubicBezTo>
                    <a:pt x="133" y="4"/>
                    <a:pt x="221" y="11"/>
                    <a:pt x="305" y="32"/>
                  </a:cubicBezTo>
                  <a:lnTo>
                    <a:pt x="340" y="39"/>
                  </a:lnTo>
                  <a:cubicBezTo>
                    <a:pt x="239" y="14"/>
                    <a:pt x="135" y="0"/>
                    <a:pt x="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55"/>
            <p:cNvSpPr/>
            <p:nvPr/>
          </p:nvSpPr>
          <p:spPr>
            <a:xfrm>
              <a:off x="5780218" y="2471486"/>
              <a:ext cx="288" cy="209"/>
            </a:xfrm>
            <a:custGeom>
              <a:avLst/>
              <a:gdLst/>
              <a:ahLst/>
              <a:cxnLst/>
              <a:rect l="l" t="t" r="r" b="b"/>
              <a:pathLst>
                <a:path w="11" h="8" extrusionOk="0">
                  <a:moveTo>
                    <a:pt x="11" y="1"/>
                  </a:moveTo>
                  <a:lnTo>
                    <a:pt x="0"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55"/>
            <p:cNvSpPr/>
            <p:nvPr/>
          </p:nvSpPr>
          <p:spPr>
            <a:xfrm>
              <a:off x="5748244" y="2452803"/>
              <a:ext cx="131" cy="131"/>
            </a:xfrm>
            <a:custGeom>
              <a:avLst/>
              <a:gdLst/>
              <a:ahLst/>
              <a:cxnLst/>
              <a:rect l="l" t="t" r="r" b="b"/>
              <a:pathLst>
                <a:path w="5" h="5" extrusionOk="0">
                  <a:moveTo>
                    <a:pt x="1" y="1"/>
                  </a:moveTo>
                  <a:lnTo>
                    <a:pt x="4"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55"/>
            <p:cNvSpPr/>
            <p:nvPr/>
          </p:nvSpPr>
          <p:spPr>
            <a:xfrm>
              <a:off x="5788460" y="2479650"/>
              <a:ext cx="471" cy="576"/>
            </a:xfrm>
            <a:custGeom>
              <a:avLst/>
              <a:gdLst/>
              <a:ahLst/>
              <a:cxnLst/>
              <a:rect l="l" t="t" r="r" b="b"/>
              <a:pathLst>
                <a:path w="18" h="22" extrusionOk="0">
                  <a:moveTo>
                    <a:pt x="1" y="1"/>
                  </a:moveTo>
                  <a:lnTo>
                    <a:pt x="18" y="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55"/>
            <p:cNvSpPr/>
            <p:nvPr/>
          </p:nvSpPr>
          <p:spPr>
            <a:xfrm>
              <a:off x="5792123" y="2482581"/>
              <a:ext cx="680" cy="209"/>
            </a:xfrm>
            <a:custGeom>
              <a:avLst/>
              <a:gdLst/>
              <a:ahLst/>
              <a:cxnLst/>
              <a:rect l="l" t="t" r="r" b="b"/>
              <a:pathLst>
                <a:path w="26" h="8" extrusionOk="0">
                  <a:moveTo>
                    <a:pt x="1" y="1"/>
                  </a:moveTo>
                  <a:cubicBezTo>
                    <a:pt x="8" y="4"/>
                    <a:pt x="18" y="4"/>
                    <a:pt x="25" y="8"/>
                  </a:cubicBezTo>
                  <a:cubicBezTo>
                    <a:pt x="18" y="4"/>
                    <a:pt x="8" y="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55"/>
            <p:cNvSpPr/>
            <p:nvPr/>
          </p:nvSpPr>
          <p:spPr>
            <a:xfrm>
              <a:off x="5791390" y="2482319"/>
              <a:ext cx="576" cy="288"/>
            </a:xfrm>
            <a:custGeom>
              <a:avLst/>
              <a:gdLst/>
              <a:ahLst/>
              <a:cxnLst/>
              <a:rect l="l" t="t" r="r" b="b"/>
              <a:pathLst>
                <a:path w="22" h="11" extrusionOk="0">
                  <a:moveTo>
                    <a:pt x="1" y="0"/>
                  </a:moveTo>
                  <a:cubicBezTo>
                    <a:pt x="8" y="4"/>
                    <a:pt x="15" y="7"/>
                    <a:pt x="22" y="11"/>
                  </a:cubicBezTo>
                  <a:cubicBezTo>
                    <a:pt x="15" y="7"/>
                    <a:pt x="8" y="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55"/>
            <p:cNvSpPr/>
            <p:nvPr/>
          </p:nvSpPr>
          <p:spPr>
            <a:xfrm>
              <a:off x="5773336" y="2474233"/>
              <a:ext cx="3140" cy="576"/>
            </a:xfrm>
            <a:custGeom>
              <a:avLst/>
              <a:gdLst/>
              <a:ahLst/>
              <a:cxnLst/>
              <a:rect l="l" t="t" r="r" b="b"/>
              <a:pathLst>
                <a:path w="120" h="22" extrusionOk="0">
                  <a:moveTo>
                    <a:pt x="120" y="1"/>
                  </a:moveTo>
                  <a:cubicBezTo>
                    <a:pt x="81" y="22"/>
                    <a:pt x="39" y="22"/>
                    <a:pt x="1" y="8"/>
                  </a:cubicBezTo>
                  <a:cubicBezTo>
                    <a:pt x="39" y="22"/>
                    <a:pt x="81" y="22"/>
                    <a:pt x="1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55"/>
            <p:cNvSpPr/>
            <p:nvPr/>
          </p:nvSpPr>
          <p:spPr>
            <a:xfrm>
              <a:off x="5789559" y="2480932"/>
              <a:ext cx="392" cy="392"/>
            </a:xfrm>
            <a:custGeom>
              <a:avLst/>
              <a:gdLst/>
              <a:ahLst/>
              <a:cxnLst/>
              <a:rect l="l" t="t" r="r" b="b"/>
              <a:pathLst>
                <a:path w="15" h="15" extrusionOk="0">
                  <a:moveTo>
                    <a:pt x="15" y="15"/>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55"/>
            <p:cNvSpPr/>
            <p:nvPr/>
          </p:nvSpPr>
          <p:spPr>
            <a:xfrm>
              <a:off x="5790658" y="2481953"/>
              <a:ext cx="576" cy="288"/>
            </a:xfrm>
            <a:custGeom>
              <a:avLst/>
              <a:gdLst/>
              <a:ahLst/>
              <a:cxnLst/>
              <a:rect l="l" t="t" r="r" b="b"/>
              <a:pathLst>
                <a:path w="22" h="11" extrusionOk="0">
                  <a:moveTo>
                    <a:pt x="1" y="0"/>
                  </a:moveTo>
                  <a:cubicBezTo>
                    <a:pt x="8" y="4"/>
                    <a:pt x="15" y="7"/>
                    <a:pt x="22" y="11"/>
                  </a:cubicBezTo>
                  <a:cubicBezTo>
                    <a:pt x="15" y="7"/>
                    <a:pt x="8" y="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55"/>
            <p:cNvSpPr/>
            <p:nvPr/>
          </p:nvSpPr>
          <p:spPr>
            <a:xfrm>
              <a:off x="5792855" y="2482502"/>
              <a:ext cx="3061" cy="209"/>
            </a:xfrm>
            <a:custGeom>
              <a:avLst/>
              <a:gdLst/>
              <a:ahLst/>
              <a:cxnLst/>
              <a:rect l="l" t="t" r="r" b="b"/>
              <a:pathLst>
                <a:path w="117" h="8" extrusionOk="0">
                  <a:moveTo>
                    <a:pt x="81" y="0"/>
                  </a:moveTo>
                  <a:cubicBezTo>
                    <a:pt x="67" y="0"/>
                    <a:pt x="53" y="4"/>
                    <a:pt x="36" y="4"/>
                  </a:cubicBezTo>
                  <a:cubicBezTo>
                    <a:pt x="25" y="7"/>
                    <a:pt x="15" y="7"/>
                    <a:pt x="1" y="7"/>
                  </a:cubicBezTo>
                  <a:lnTo>
                    <a:pt x="39" y="7"/>
                  </a:lnTo>
                  <a:cubicBezTo>
                    <a:pt x="64" y="4"/>
                    <a:pt x="88" y="0"/>
                    <a:pt x="1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55"/>
            <p:cNvSpPr/>
            <p:nvPr/>
          </p:nvSpPr>
          <p:spPr>
            <a:xfrm>
              <a:off x="5789009" y="2480304"/>
              <a:ext cx="392" cy="471"/>
            </a:xfrm>
            <a:custGeom>
              <a:avLst/>
              <a:gdLst/>
              <a:ahLst/>
              <a:cxnLst/>
              <a:rect l="l" t="t" r="r" b="b"/>
              <a:pathLst>
                <a:path w="15" h="18" extrusionOk="0">
                  <a:moveTo>
                    <a:pt x="1" y="0"/>
                  </a:moveTo>
                  <a:lnTo>
                    <a:pt x="15"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55"/>
            <p:cNvSpPr/>
            <p:nvPr/>
          </p:nvSpPr>
          <p:spPr>
            <a:xfrm>
              <a:off x="5790108" y="2481482"/>
              <a:ext cx="497" cy="392"/>
            </a:xfrm>
            <a:custGeom>
              <a:avLst/>
              <a:gdLst/>
              <a:ahLst/>
              <a:cxnLst/>
              <a:rect l="l" t="t" r="r" b="b"/>
              <a:pathLst>
                <a:path w="19" h="15" extrusionOk="0">
                  <a:moveTo>
                    <a:pt x="1" y="1"/>
                  </a:moveTo>
                  <a:lnTo>
                    <a:pt x="18" y="1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55"/>
            <p:cNvSpPr/>
            <p:nvPr/>
          </p:nvSpPr>
          <p:spPr>
            <a:xfrm>
              <a:off x="5794975" y="2482397"/>
              <a:ext cx="2119" cy="131"/>
            </a:xfrm>
            <a:custGeom>
              <a:avLst/>
              <a:gdLst/>
              <a:ahLst/>
              <a:cxnLst/>
              <a:rect l="l" t="t" r="r" b="b"/>
              <a:pathLst>
                <a:path w="81" h="5" extrusionOk="0">
                  <a:moveTo>
                    <a:pt x="81" y="1"/>
                  </a:moveTo>
                  <a:cubicBezTo>
                    <a:pt x="56" y="1"/>
                    <a:pt x="28" y="1"/>
                    <a:pt x="0" y="4"/>
                  </a:cubicBezTo>
                  <a:lnTo>
                    <a:pt x="35" y="4"/>
                  </a:lnTo>
                  <a:lnTo>
                    <a:pt x="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55"/>
            <p:cNvSpPr/>
            <p:nvPr/>
          </p:nvSpPr>
          <p:spPr>
            <a:xfrm>
              <a:off x="5800182" y="2541115"/>
              <a:ext cx="209" cy="497"/>
            </a:xfrm>
            <a:custGeom>
              <a:avLst/>
              <a:gdLst/>
              <a:ahLst/>
              <a:cxnLst/>
              <a:rect l="l" t="t" r="r" b="b"/>
              <a:pathLst>
                <a:path w="8" h="19" extrusionOk="0">
                  <a:moveTo>
                    <a:pt x="8" y="18"/>
                  </a:moveTo>
                  <a:cubicBezTo>
                    <a:pt x="4" y="11"/>
                    <a:pt x="1" y="8"/>
                    <a:pt x="1" y="1"/>
                  </a:cubicBezTo>
                  <a:cubicBezTo>
                    <a:pt x="1" y="8"/>
                    <a:pt x="4" y="11"/>
                    <a:pt x="8" y="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55"/>
            <p:cNvSpPr/>
            <p:nvPr/>
          </p:nvSpPr>
          <p:spPr>
            <a:xfrm>
              <a:off x="5819151" y="2515184"/>
              <a:ext cx="392" cy="863"/>
            </a:xfrm>
            <a:custGeom>
              <a:avLst/>
              <a:gdLst/>
              <a:ahLst/>
              <a:cxnLst/>
              <a:rect l="l" t="t" r="r" b="b"/>
              <a:pathLst>
                <a:path w="15" h="33" extrusionOk="0">
                  <a:moveTo>
                    <a:pt x="14" y="1"/>
                  </a:moveTo>
                  <a:lnTo>
                    <a:pt x="9" y="18"/>
                  </a:lnTo>
                  <a:lnTo>
                    <a:pt x="9" y="18"/>
                  </a:lnTo>
                  <a:cubicBezTo>
                    <a:pt x="11" y="12"/>
                    <a:pt x="13" y="6"/>
                    <a:pt x="14" y="1"/>
                  </a:cubicBezTo>
                  <a:close/>
                  <a:moveTo>
                    <a:pt x="9" y="18"/>
                  </a:moveTo>
                  <a:cubicBezTo>
                    <a:pt x="6" y="24"/>
                    <a:pt x="4" y="29"/>
                    <a:pt x="0" y="32"/>
                  </a:cubicBezTo>
                  <a:cubicBezTo>
                    <a:pt x="4" y="29"/>
                    <a:pt x="7" y="25"/>
                    <a:pt x="7" y="22"/>
                  </a:cubicBezTo>
                  <a:lnTo>
                    <a:pt x="9"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55"/>
            <p:cNvSpPr/>
            <p:nvPr/>
          </p:nvSpPr>
          <p:spPr>
            <a:xfrm>
              <a:off x="5815122" y="2517016"/>
              <a:ext cx="471" cy="314"/>
            </a:xfrm>
            <a:custGeom>
              <a:avLst/>
              <a:gdLst/>
              <a:ahLst/>
              <a:cxnLst/>
              <a:rect l="l" t="t" r="r" b="b"/>
              <a:pathLst>
                <a:path w="18" h="12" extrusionOk="0">
                  <a:moveTo>
                    <a:pt x="0" y="11"/>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55"/>
            <p:cNvSpPr/>
            <p:nvPr/>
          </p:nvSpPr>
          <p:spPr>
            <a:xfrm>
              <a:off x="5811093" y="2544517"/>
              <a:ext cx="968" cy="2669"/>
            </a:xfrm>
            <a:custGeom>
              <a:avLst/>
              <a:gdLst/>
              <a:ahLst/>
              <a:cxnLst/>
              <a:rect l="l" t="t" r="r" b="b"/>
              <a:pathLst>
                <a:path w="37" h="102" extrusionOk="0">
                  <a:moveTo>
                    <a:pt x="0" y="0"/>
                  </a:moveTo>
                  <a:lnTo>
                    <a:pt x="0" y="0"/>
                  </a:lnTo>
                  <a:cubicBezTo>
                    <a:pt x="24" y="26"/>
                    <a:pt x="36" y="41"/>
                    <a:pt x="37" y="62"/>
                  </a:cubicBezTo>
                  <a:lnTo>
                    <a:pt x="37" y="62"/>
                  </a:lnTo>
                  <a:cubicBezTo>
                    <a:pt x="37" y="40"/>
                    <a:pt x="24" y="26"/>
                    <a:pt x="0" y="0"/>
                  </a:cubicBezTo>
                  <a:close/>
                  <a:moveTo>
                    <a:pt x="37" y="62"/>
                  </a:moveTo>
                  <a:lnTo>
                    <a:pt x="37" y="62"/>
                  </a:lnTo>
                  <a:cubicBezTo>
                    <a:pt x="37" y="64"/>
                    <a:pt x="36" y="67"/>
                    <a:pt x="36" y="69"/>
                  </a:cubicBezTo>
                  <a:lnTo>
                    <a:pt x="36" y="69"/>
                  </a:lnTo>
                  <a:cubicBezTo>
                    <a:pt x="36" y="67"/>
                    <a:pt x="37" y="64"/>
                    <a:pt x="37" y="62"/>
                  </a:cubicBezTo>
                  <a:close/>
                  <a:moveTo>
                    <a:pt x="36" y="69"/>
                  </a:moveTo>
                  <a:cubicBezTo>
                    <a:pt x="35" y="77"/>
                    <a:pt x="33" y="87"/>
                    <a:pt x="28" y="98"/>
                  </a:cubicBezTo>
                  <a:lnTo>
                    <a:pt x="28" y="102"/>
                  </a:lnTo>
                  <a:cubicBezTo>
                    <a:pt x="33" y="89"/>
                    <a:pt x="35" y="78"/>
                    <a:pt x="36" y="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55"/>
            <p:cNvSpPr/>
            <p:nvPr/>
          </p:nvSpPr>
          <p:spPr>
            <a:xfrm>
              <a:off x="5814389" y="2517382"/>
              <a:ext cx="471" cy="314"/>
            </a:xfrm>
            <a:custGeom>
              <a:avLst/>
              <a:gdLst/>
              <a:ahLst/>
              <a:cxnLst/>
              <a:rect l="l" t="t" r="r" b="b"/>
              <a:pathLst>
                <a:path w="18" h="12" extrusionOk="0">
                  <a:moveTo>
                    <a:pt x="0" y="11"/>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55"/>
            <p:cNvSpPr/>
            <p:nvPr/>
          </p:nvSpPr>
          <p:spPr>
            <a:xfrm>
              <a:off x="5813107" y="2518298"/>
              <a:ext cx="471" cy="392"/>
            </a:xfrm>
            <a:custGeom>
              <a:avLst/>
              <a:gdLst/>
              <a:ahLst/>
              <a:cxnLst/>
              <a:rect l="l" t="t" r="r" b="b"/>
              <a:pathLst>
                <a:path w="18" h="15" extrusionOk="0">
                  <a:moveTo>
                    <a:pt x="0" y="15"/>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55"/>
            <p:cNvSpPr/>
            <p:nvPr/>
          </p:nvSpPr>
          <p:spPr>
            <a:xfrm>
              <a:off x="5813735" y="2517853"/>
              <a:ext cx="497" cy="392"/>
            </a:xfrm>
            <a:custGeom>
              <a:avLst/>
              <a:gdLst/>
              <a:ahLst/>
              <a:cxnLst/>
              <a:rect l="l" t="t" r="r" b="b"/>
              <a:pathLst>
                <a:path w="19" h="15" extrusionOk="0">
                  <a:moveTo>
                    <a:pt x="1" y="14"/>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55"/>
            <p:cNvSpPr/>
            <p:nvPr/>
          </p:nvSpPr>
          <p:spPr>
            <a:xfrm>
              <a:off x="5815855" y="2516649"/>
              <a:ext cx="392" cy="314"/>
            </a:xfrm>
            <a:custGeom>
              <a:avLst/>
              <a:gdLst/>
              <a:ahLst/>
              <a:cxnLst/>
              <a:rect l="l" t="t" r="r" b="b"/>
              <a:pathLst>
                <a:path w="15" h="12" extrusionOk="0">
                  <a:moveTo>
                    <a:pt x="0" y="11"/>
                  </a:moveTo>
                  <a:lnTo>
                    <a:pt x="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55"/>
            <p:cNvSpPr/>
            <p:nvPr/>
          </p:nvSpPr>
          <p:spPr>
            <a:xfrm>
              <a:off x="5817948" y="2516100"/>
              <a:ext cx="497" cy="131"/>
            </a:xfrm>
            <a:custGeom>
              <a:avLst/>
              <a:gdLst/>
              <a:ahLst/>
              <a:cxnLst/>
              <a:rect l="l" t="t" r="r" b="b"/>
              <a:pathLst>
                <a:path w="19" h="5" extrusionOk="0">
                  <a:moveTo>
                    <a:pt x="1" y="4"/>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55"/>
            <p:cNvSpPr/>
            <p:nvPr/>
          </p:nvSpPr>
          <p:spPr>
            <a:xfrm>
              <a:off x="5817320" y="2516283"/>
              <a:ext cx="392" cy="131"/>
            </a:xfrm>
            <a:custGeom>
              <a:avLst/>
              <a:gdLst/>
              <a:ahLst/>
              <a:cxnLst/>
              <a:rect l="l" t="t" r="r" b="b"/>
              <a:pathLst>
                <a:path w="15" h="5" extrusionOk="0">
                  <a:moveTo>
                    <a:pt x="0" y="4"/>
                  </a:moveTo>
                  <a:lnTo>
                    <a:pt x="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55"/>
            <p:cNvSpPr/>
            <p:nvPr/>
          </p:nvSpPr>
          <p:spPr>
            <a:xfrm>
              <a:off x="5816587" y="2516466"/>
              <a:ext cx="392" cy="131"/>
            </a:xfrm>
            <a:custGeom>
              <a:avLst/>
              <a:gdLst/>
              <a:ahLst/>
              <a:cxnLst/>
              <a:rect l="l" t="t" r="r" b="b"/>
              <a:pathLst>
                <a:path w="15" h="5" extrusionOk="0">
                  <a:moveTo>
                    <a:pt x="0" y="4"/>
                  </a:moveTo>
                  <a:lnTo>
                    <a:pt x="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55"/>
            <p:cNvSpPr/>
            <p:nvPr/>
          </p:nvSpPr>
          <p:spPr>
            <a:xfrm>
              <a:off x="5812558" y="2518952"/>
              <a:ext cx="392" cy="392"/>
            </a:xfrm>
            <a:custGeom>
              <a:avLst/>
              <a:gdLst/>
              <a:ahLst/>
              <a:cxnLst/>
              <a:rect l="l" t="t" r="r" b="b"/>
              <a:pathLst>
                <a:path w="15" h="15" extrusionOk="0">
                  <a:moveTo>
                    <a:pt x="0" y="14"/>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55"/>
            <p:cNvSpPr/>
            <p:nvPr/>
          </p:nvSpPr>
          <p:spPr>
            <a:xfrm>
              <a:off x="5810726" y="2521412"/>
              <a:ext cx="288" cy="576"/>
            </a:xfrm>
            <a:custGeom>
              <a:avLst/>
              <a:gdLst/>
              <a:ahLst/>
              <a:cxnLst/>
              <a:rect l="l" t="t" r="r" b="b"/>
              <a:pathLst>
                <a:path w="11" h="22" extrusionOk="0">
                  <a:moveTo>
                    <a:pt x="0" y="22"/>
                  </a:moveTo>
                  <a:cubicBezTo>
                    <a:pt x="4" y="15"/>
                    <a:pt x="7" y="8"/>
                    <a:pt x="11" y="1"/>
                  </a:cubicBezTo>
                  <a:cubicBezTo>
                    <a:pt x="7" y="8"/>
                    <a:pt x="4" y="15"/>
                    <a:pt x="0" y="2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55"/>
            <p:cNvSpPr/>
            <p:nvPr/>
          </p:nvSpPr>
          <p:spPr>
            <a:xfrm>
              <a:off x="5811093" y="2520679"/>
              <a:ext cx="288" cy="497"/>
            </a:xfrm>
            <a:custGeom>
              <a:avLst/>
              <a:gdLst/>
              <a:ahLst/>
              <a:cxnLst/>
              <a:rect l="l" t="t" r="r" b="b"/>
              <a:pathLst>
                <a:path w="11" h="19" extrusionOk="0">
                  <a:moveTo>
                    <a:pt x="0" y="18"/>
                  </a:moveTo>
                  <a:cubicBezTo>
                    <a:pt x="4" y="15"/>
                    <a:pt x="7" y="8"/>
                    <a:pt x="11" y="1"/>
                  </a:cubicBezTo>
                  <a:cubicBezTo>
                    <a:pt x="7" y="8"/>
                    <a:pt x="4" y="15"/>
                    <a:pt x="0" y="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55"/>
            <p:cNvSpPr/>
            <p:nvPr/>
          </p:nvSpPr>
          <p:spPr>
            <a:xfrm>
              <a:off x="5810438" y="2522066"/>
              <a:ext cx="314" cy="576"/>
            </a:xfrm>
            <a:custGeom>
              <a:avLst/>
              <a:gdLst/>
              <a:ahLst/>
              <a:cxnLst/>
              <a:rect l="l" t="t" r="r" b="b"/>
              <a:pathLst>
                <a:path w="12" h="22" extrusionOk="0">
                  <a:moveTo>
                    <a:pt x="1" y="21"/>
                  </a:moveTo>
                  <a:cubicBezTo>
                    <a:pt x="4" y="14"/>
                    <a:pt x="8" y="7"/>
                    <a:pt x="11" y="0"/>
                  </a:cubicBezTo>
                  <a:cubicBezTo>
                    <a:pt x="8" y="7"/>
                    <a:pt x="4" y="14"/>
                    <a:pt x="1" y="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55"/>
            <p:cNvSpPr/>
            <p:nvPr/>
          </p:nvSpPr>
          <p:spPr>
            <a:xfrm>
              <a:off x="5810255" y="2522799"/>
              <a:ext cx="209" cy="654"/>
            </a:xfrm>
            <a:custGeom>
              <a:avLst/>
              <a:gdLst/>
              <a:ahLst/>
              <a:cxnLst/>
              <a:rect l="l" t="t" r="r" b="b"/>
              <a:pathLst>
                <a:path w="8" h="25" extrusionOk="0">
                  <a:moveTo>
                    <a:pt x="1" y="25"/>
                  </a:moveTo>
                  <a:cubicBezTo>
                    <a:pt x="1" y="18"/>
                    <a:pt x="4" y="7"/>
                    <a:pt x="8" y="0"/>
                  </a:cubicBezTo>
                  <a:cubicBezTo>
                    <a:pt x="4" y="7"/>
                    <a:pt x="1" y="18"/>
                    <a:pt x="1" y="2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55"/>
            <p:cNvSpPr/>
            <p:nvPr/>
          </p:nvSpPr>
          <p:spPr>
            <a:xfrm>
              <a:off x="5800365" y="2541952"/>
              <a:ext cx="1047" cy="1125"/>
            </a:xfrm>
            <a:custGeom>
              <a:avLst/>
              <a:gdLst/>
              <a:ahLst/>
              <a:cxnLst/>
              <a:rect l="l" t="t" r="r" b="b"/>
              <a:pathLst>
                <a:path w="40" h="43" extrusionOk="0">
                  <a:moveTo>
                    <a:pt x="1" y="0"/>
                  </a:moveTo>
                  <a:cubicBezTo>
                    <a:pt x="11" y="18"/>
                    <a:pt x="22" y="32"/>
                    <a:pt x="39" y="42"/>
                  </a:cubicBezTo>
                  <a:cubicBezTo>
                    <a:pt x="22" y="32"/>
                    <a:pt x="11" y="18"/>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55"/>
            <p:cNvSpPr/>
            <p:nvPr/>
          </p:nvSpPr>
          <p:spPr>
            <a:xfrm>
              <a:off x="5812008" y="2519502"/>
              <a:ext cx="392" cy="471"/>
            </a:xfrm>
            <a:custGeom>
              <a:avLst/>
              <a:gdLst/>
              <a:ahLst/>
              <a:cxnLst/>
              <a:rect l="l" t="t" r="r" b="b"/>
              <a:pathLst>
                <a:path w="15" h="18" extrusionOk="0">
                  <a:moveTo>
                    <a:pt x="0" y="18"/>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55"/>
            <p:cNvSpPr/>
            <p:nvPr/>
          </p:nvSpPr>
          <p:spPr>
            <a:xfrm>
              <a:off x="5811537" y="2520051"/>
              <a:ext cx="314" cy="576"/>
            </a:xfrm>
            <a:custGeom>
              <a:avLst/>
              <a:gdLst/>
              <a:ahLst/>
              <a:cxnLst/>
              <a:rect l="l" t="t" r="r" b="b"/>
              <a:pathLst>
                <a:path w="12" h="22" extrusionOk="0">
                  <a:moveTo>
                    <a:pt x="11" y="0"/>
                  </a:moveTo>
                  <a:lnTo>
                    <a:pt x="11" y="0"/>
                  </a:lnTo>
                  <a:cubicBezTo>
                    <a:pt x="8" y="7"/>
                    <a:pt x="4" y="14"/>
                    <a:pt x="1" y="21"/>
                  </a:cubicBezTo>
                  <a:cubicBezTo>
                    <a:pt x="4" y="14"/>
                    <a:pt x="11" y="7"/>
                    <a:pt x="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55"/>
            <p:cNvSpPr/>
            <p:nvPr/>
          </p:nvSpPr>
          <p:spPr>
            <a:xfrm>
              <a:off x="5804761" y="2483496"/>
              <a:ext cx="2146" cy="942"/>
            </a:xfrm>
            <a:custGeom>
              <a:avLst/>
              <a:gdLst/>
              <a:ahLst/>
              <a:cxnLst/>
              <a:rect l="l" t="t" r="r" b="b"/>
              <a:pathLst>
                <a:path w="82" h="36" extrusionOk="0">
                  <a:moveTo>
                    <a:pt x="1" y="1"/>
                  </a:moveTo>
                  <a:lnTo>
                    <a:pt x="15" y="4"/>
                  </a:lnTo>
                  <a:lnTo>
                    <a:pt x="15" y="4"/>
                  </a:lnTo>
                  <a:cubicBezTo>
                    <a:pt x="10" y="3"/>
                    <a:pt x="5" y="2"/>
                    <a:pt x="1" y="1"/>
                  </a:cubicBezTo>
                  <a:close/>
                  <a:moveTo>
                    <a:pt x="15" y="4"/>
                  </a:moveTo>
                  <a:cubicBezTo>
                    <a:pt x="38" y="11"/>
                    <a:pt x="61" y="21"/>
                    <a:pt x="81" y="36"/>
                  </a:cubicBezTo>
                  <a:cubicBezTo>
                    <a:pt x="71" y="25"/>
                    <a:pt x="53" y="15"/>
                    <a:pt x="39" y="11"/>
                  </a:cubicBezTo>
                  <a:lnTo>
                    <a:pt x="15"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55"/>
            <p:cNvSpPr/>
            <p:nvPr/>
          </p:nvSpPr>
          <p:spPr>
            <a:xfrm>
              <a:off x="5819518" y="2511076"/>
              <a:ext cx="576" cy="4134"/>
            </a:xfrm>
            <a:custGeom>
              <a:avLst/>
              <a:gdLst/>
              <a:ahLst/>
              <a:cxnLst/>
              <a:rect l="l" t="t" r="r" b="b"/>
              <a:pathLst>
                <a:path w="22" h="158" extrusionOk="0">
                  <a:moveTo>
                    <a:pt x="21" y="0"/>
                  </a:moveTo>
                  <a:lnTo>
                    <a:pt x="21" y="0"/>
                  </a:lnTo>
                  <a:cubicBezTo>
                    <a:pt x="20" y="15"/>
                    <a:pt x="19" y="32"/>
                    <a:pt x="17" y="50"/>
                  </a:cubicBezTo>
                  <a:lnTo>
                    <a:pt x="17" y="50"/>
                  </a:lnTo>
                  <a:cubicBezTo>
                    <a:pt x="19" y="33"/>
                    <a:pt x="20" y="17"/>
                    <a:pt x="21" y="0"/>
                  </a:cubicBezTo>
                  <a:close/>
                  <a:moveTo>
                    <a:pt x="17" y="50"/>
                  </a:moveTo>
                  <a:lnTo>
                    <a:pt x="17" y="50"/>
                  </a:lnTo>
                  <a:cubicBezTo>
                    <a:pt x="13" y="86"/>
                    <a:pt x="8" y="122"/>
                    <a:pt x="0" y="158"/>
                  </a:cubicBezTo>
                  <a:lnTo>
                    <a:pt x="4" y="140"/>
                  </a:lnTo>
                  <a:cubicBezTo>
                    <a:pt x="10" y="112"/>
                    <a:pt x="14" y="79"/>
                    <a:pt x="17" y="5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55"/>
            <p:cNvSpPr/>
            <p:nvPr/>
          </p:nvSpPr>
          <p:spPr>
            <a:xfrm>
              <a:off x="5821794" y="2491111"/>
              <a:ext cx="3794" cy="1204"/>
            </a:xfrm>
            <a:custGeom>
              <a:avLst/>
              <a:gdLst/>
              <a:ahLst/>
              <a:cxnLst/>
              <a:rect l="l" t="t" r="r" b="b"/>
              <a:pathLst>
                <a:path w="145" h="46" extrusionOk="0">
                  <a:moveTo>
                    <a:pt x="1" y="0"/>
                  </a:moveTo>
                  <a:cubicBezTo>
                    <a:pt x="43" y="32"/>
                    <a:pt x="92" y="46"/>
                    <a:pt x="144" y="42"/>
                  </a:cubicBezTo>
                  <a:lnTo>
                    <a:pt x="144" y="42"/>
                  </a:lnTo>
                  <a:cubicBezTo>
                    <a:pt x="92" y="46"/>
                    <a:pt x="43" y="32"/>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55"/>
            <p:cNvSpPr/>
            <p:nvPr/>
          </p:nvSpPr>
          <p:spPr>
            <a:xfrm>
              <a:off x="5803845" y="2483235"/>
              <a:ext cx="1962" cy="576"/>
            </a:xfrm>
            <a:custGeom>
              <a:avLst/>
              <a:gdLst/>
              <a:ahLst/>
              <a:cxnLst/>
              <a:rect l="l" t="t" r="r" b="b"/>
              <a:pathLst>
                <a:path w="75" h="22" extrusionOk="0">
                  <a:moveTo>
                    <a:pt x="1" y="0"/>
                  </a:moveTo>
                  <a:lnTo>
                    <a:pt x="36" y="11"/>
                  </a:lnTo>
                  <a:lnTo>
                    <a:pt x="74" y="21"/>
                  </a:lnTo>
                  <a:cubicBezTo>
                    <a:pt x="53" y="11"/>
                    <a:pt x="29" y="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55"/>
            <p:cNvSpPr/>
            <p:nvPr/>
          </p:nvSpPr>
          <p:spPr>
            <a:xfrm>
              <a:off x="5819335" y="2514739"/>
              <a:ext cx="288" cy="1020"/>
            </a:xfrm>
            <a:custGeom>
              <a:avLst/>
              <a:gdLst/>
              <a:ahLst/>
              <a:cxnLst/>
              <a:rect l="l" t="t" r="r" b="b"/>
              <a:pathLst>
                <a:path w="11" h="39" extrusionOk="0">
                  <a:moveTo>
                    <a:pt x="11" y="0"/>
                  </a:moveTo>
                  <a:lnTo>
                    <a:pt x="7" y="18"/>
                  </a:lnTo>
                  <a:lnTo>
                    <a:pt x="5" y="24"/>
                  </a:lnTo>
                  <a:lnTo>
                    <a:pt x="5" y="24"/>
                  </a:lnTo>
                  <a:cubicBezTo>
                    <a:pt x="8" y="16"/>
                    <a:pt x="11" y="9"/>
                    <a:pt x="11" y="0"/>
                  </a:cubicBezTo>
                  <a:close/>
                  <a:moveTo>
                    <a:pt x="5" y="24"/>
                  </a:moveTo>
                  <a:lnTo>
                    <a:pt x="5" y="24"/>
                  </a:lnTo>
                  <a:cubicBezTo>
                    <a:pt x="4" y="29"/>
                    <a:pt x="2" y="33"/>
                    <a:pt x="0" y="39"/>
                  </a:cubicBezTo>
                  <a:lnTo>
                    <a:pt x="5" y="2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55"/>
            <p:cNvSpPr/>
            <p:nvPr/>
          </p:nvSpPr>
          <p:spPr>
            <a:xfrm>
              <a:off x="4414996" y="3053456"/>
              <a:ext cx="28337" cy="14496"/>
            </a:xfrm>
            <a:custGeom>
              <a:avLst/>
              <a:gdLst/>
              <a:ahLst/>
              <a:cxnLst/>
              <a:rect l="l" t="t" r="r" b="b"/>
              <a:pathLst>
                <a:path w="1083" h="554" extrusionOk="0">
                  <a:moveTo>
                    <a:pt x="302" y="1"/>
                  </a:moveTo>
                  <a:cubicBezTo>
                    <a:pt x="291" y="1"/>
                    <a:pt x="232" y="32"/>
                    <a:pt x="1" y="249"/>
                  </a:cubicBezTo>
                  <a:cubicBezTo>
                    <a:pt x="239" y="382"/>
                    <a:pt x="806" y="554"/>
                    <a:pt x="960" y="554"/>
                  </a:cubicBezTo>
                  <a:cubicBezTo>
                    <a:pt x="1002" y="554"/>
                    <a:pt x="1041" y="540"/>
                    <a:pt x="1072" y="512"/>
                  </a:cubicBezTo>
                  <a:lnTo>
                    <a:pt x="1072" y="501"/>
                  </a:lnTo>
                  <a:lnTo>
                    <a:pt x="1076" y="480"/>
                  </a:lnTo>
                  <a:lnTo>
                    <a:pt x="1079" y="459"/>
                  </a:lnTo>
                  <a:lnTo>
                    <a:pt x="1079" y="442"/>
                  </a:lnTo>
                  <a:lnTo>
                    <a:pt x="1083" y="421"/>
                  </a:lnTo>
                  <a:lnTo>
                    <a:pt x="1083" y="407"/>
                  </a:lnTo>
                  <a:lnTo>
                    <a:pt x="1083" y="389"/>
                  </a:lnTo>
                  <a:lnTo>
                    <a:pt x="1083" y="375"/>
                  </a:lnTo>
                  <a:lnTo>
                    <a:pt x="1083" y="358"/>
                  </a:lnTo>
                  <a:lnTo>
                    <a:pt x="1083" y="351"/>
                  </a:lnTo>
                  <a:lnTo>
                    <a:pt x="1083" y="333"/>
                  </a:lnTo>
                  <a:lnTo>
                    <a:pt x="1083" y="326"/>
                  </a:lnTo>
                  <a:lnTo>
                    <a:pt x="1083" y="309"/>
                  </a:lnTo>
                  <a:lnTo>
                    <a:pt x="1083" y="305"/>
                  </a:lnTo>
                  <a:lnTo>
                    <a:pt x="1083" y="288"/>
                  </a:lnTo>
                  <a:lnTo>
                    <a:pt x="1083" y="260"/>
                  </a:lnTo>
                  <a:lnTo>
                    <a:pt x="1083" y="253"/>
                  </a:lnTo>
                  <a:lnTo>
                    <a:pt x="1083" y="246"/>
                  </a:lnTo>
                  <a:lnTo>
                    <a:pt x="1083" y="242"/>
                  </a:lnTo>
                  <a:lnTo>
                    <a:pt x="1083" y="239"/>
                  </a:lnTo>
                  <a:lnTo>
                    <a:pt x="1083" y="235"/>
                  </a:lnTo>
                  <a:cubicBezTo>
                    <a:pt x="1069" y="218"/>
                    <a:pt x="1048" y="211"/>
                    <a:pt x="1027" y="207"/>
                  </a:cubicBezTo>
                  <a:cubicBezTo>
                    <a:pt x="992" y="204"/>
                    <a:pt x="957" y="204"/>
                    <a:pt x="922" y="204"/>
                  </a:cubicBezTo>
                  <a:cubicBezTo>
                    <a:pt x="813" y="204"/>
                    <a:pt x="656" y="204"/>
                    <a:pt x="501" y="99"/>
                  </a:cubicBezTo>
                  <a:cubicBezTo>
                    <a:pt x="487" y="88"/>
                    <a:pt x="473" y="81"/>
                    <a:pt x="459" y="71"/>
                  </a:cubicBezTo>
                  <a:lnTo>
                    <a:pt x="442" y="64"/>
                  </a:lnTo>
                  <a:lnTo>
                    <a:pt x="407" y="46"/>
                  </a:lnTo>
                  <a:lnTo>
                    <a:pt x="386" y="36"/>
                  </a:lnTo>
                  <a:lnTo>
                    <a:pt x="351" y="22"/>
                  </a:lnTo>
                  <a:lnTo>
                    <a:pt x="326" y="8"/>
                  </a:lnTo>
                  <a:lnTo>
                    <a:pt x="30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55"/>
            <p:cNvSpPr/>
            <p:nvPr/>
          </p:nvSpPr>
          <p:spPr>
            <a:xfrm>
              <a:off x="4425619" y="3028807"/>
              <a:ext cx="82839" cy="42180"/>
            </a:xfrm>
            <a:custGeom>
              <a:avLst/>
              <a:gdLst/>
              <a:ahLst/>
              <a:cxnLst/>
              <a:rect l="l" t="t" r="r" b="b"/>
              <a:pathLst>
                <a:path w="3166" h="1612" extrusionOk="0">
                  <a:moveTo>
                    <a:pt x="2152" y="1"/>
                  </a:moveTo>
                  <a:cubicBezTo>
                    <a:pt x="1913" y="1"/>
                    <a:pt x="1654" y="70"/>
                    <a:pt x="1496" y="131"/>
                  </a:cubicBezTo>
                  <a:cubicBezTo>
                    <a:pt x="1422" y="160"/>
                    <a:pt x="1346" y="171"/>
                    <a:pt x="1270" y="171"/>
                  </a:cubicBezTo>
                  <a:cubicBezTo>
                    <a:pt x="1184" y="171"/>
                    <a:pt x="1098" y="158"/>
                    <a:pt x="1013" y="145"/>
                  </a:cubicBezTo>
                  <a:cubicBezTo>
                    <a:pt x="928" y="132"/>
                    <a:pt x="845" y="120"/>
                    <a:pt x="765" y="120"/>
                  </a:cubicBezTo>
                  <a:cubicBezTo>
                    <a:pt x="670" y="120"/>
                    <a:pt x="577" y="137"/>
                    <a:pt x="488" y="190"/>
                  </a:cubicBezTo>
                  <a:lnTo>
                    <a:pt x="484" y="190"/>
                  </a:lnTo>
                  <a:cubicBezTo>
                    <a:pt x="474" y="204"/>
                    <a:pt x="460" y="218"/>
                    <a:pt x="446" y="236"/>
                  </a:cubicBezTo>
                  <a:cubicBezTo>
                    <a:pt x="435" y="250"/>
                    <a:pt x="425" y="260"/>
                    <a:pt x="414" y="271"/>
                  </a:cubicBezTo>
                  <a:cubicBezTo>
                    <a:pt x="404" y="285"/>
                    <a:pt x="386" y="306"/>
                    <a:pt x="369" y="323"/>
                  </a:cubicBezTo>
                  <a:cubicBezTo>
                    <a:pt x="358" y="334"/>
                    <a:pt x="351" y="344"/>
                    <a:pt x="341" y="355"/>
                  </a:cubicBezTo>
                  <a:cubicBezTo>
                    <a:pt x="323" y="372"/>
                    <a:pt x="306" y="386"/>
                    <a:pt x="288" y="404"/>
                  </a:cubicBezTo>
                  <a:lnTo>
                    <a:pt x="264" y="428"/>
                  </a:lnTo>
                  <a:cubicBezTo>
                    <a:pt x="239" y="449"/>
                    <a:pt x="215" y="470"/>
                    <a:pt x="190" y="491"/>
                  </a:cubicBezTo>
                  <a:cubicBezTo>
                    <a:pt x="102" y="561"/>
                    <a:pt x="39" y="659"/>
                    <a:pt x="18" y="768"/>
                  </a:cubicBezTo>
                  <a:cubicBezTo>
                    <a:pt x="15" y="792"/>
                    <a:pt x="8" y="813"/>
                    <a:pt x="1" y="834"/>
                  </a:cubicBezTo>
                  <a:cubicBezTo>
                    <a:pt x="22" y="841"/>
                    <a:pt x="39" y="852"/>
                    <a:pt x="57" y="859"/>
                  </a:cubicBezTo>
                  <a:lnTo>
                    <a:pt x="71" y="866"/>
                  </a:lnTo>
                  <a:lnTo>
                    <a:pt x="113" y="890"/>
                  </a:lnTo>
                  <a:lnTo>
                    <a:pt x="127" y="897"/>
                  </a:lnTo>
                  <a:cubicBezTo>
                    <a:pt x="144" y="908"/>
                    <a:pt x="158" y="915"/>
                    <a:pt x="172" y="925"/>
                  </a:cubicBezTo>
                  <a:cubicBezTo>
                    <a:pt x="295" y="1009"/>
                    <a:pt x="414" y="1009"/>
                    <a:pt x="519" y="1009"/>
                  </a:cubicBezTo>
                  <a:cubicBezTo>
                    <a:pt x="628" y="1009"/>
                    <a:pt x="722" y="1009"/>
                    <a:pt x="785" y="1097"/>
                  </a:cubicBezTo>
                  <a:lnTo>
                    <a:pt x="792" y="1104"/>
                  </a:lnTo>
                  <a:lnTo>
                    <a:pt x="792" y="1107"/>
                  </a:lnTo>
                  <a:lnTo>
                    <a:pt x="796" y="1111"/>
                  </a:lnTo>
                  <a:lnTo>
                    <a:pt x="796" y="1114"/>
                  </a:lnTo>
                  <a:lnTo>
                    <a:pt x="799" y="1121"/>
                  </a:lnTo>
                  <a:lnTo>
                    <a:pt x="799" y="1125"/>
                  </a:lnTo>
                  <a:lnTo>
                    <a:pt x="803" y="1135"/>
                  </a:lnTo>
                  <a:lnTo>
                    <a:pt x="803" y="1139"/>
                  </a:lnTo>
                  <a:lnTo>
                    <a:pt x="803" y="1149"/>
                  </a:lnTo>
                  <a:lnTo>
                    <a:pt x="803" y="1153"/>
                  </a:lnTo>
                  <a:cubicBezTo>
                    <a:pt x="803" y="1156"/>
                    <a:pt x="803" y="1160"/>
                    <a:pt x="806" y="1167"/>
                  </a:cubicBezTo>
                  <a:lnTo>
                    <a:pt x="806" y="1170"/>
                  </a:lnTo>
                  <a:lnTo>
                    <a:pt x="806" y="1184"/>
                  </a:lnTo>
                  <a:lnTo>
                    <a:pt x="806" y="1191"/>
                  </a:lnTo>
                  <a:lnTo>
                    <a:pt x="806" y="1202"/>
                  </a:lnTo>
                  <a:lnTo>
                    <a:pt x="806" y="1212"/>
                  </a:lnTo>
                  <a:lnTo>
                    <a:pt x="806" y="1226"/>
                  </a:lnTo>
                  <a:lnTo>
                    <a:pt x="806" y="1233"/>
                  </a:lnTo>
                  <a:lnTo>
                    <a:pt x="806" y="1251"/>
                  </a:lnTo>
                  <a:lnTo>
                    <a:pt x="806" y="1261"/>
                  </a:lnTo>
                  <a:lnTo>
                    <a:pt x="806" y="1282"/>
                  </a:lnTo>
                  <a:lnTo>
                    <a:pt x="806" y="1289"/>
                  </a:lnTo>
                  <a:lnTo>
                    <a:pt x="806" y="1321"/>
                  </a:lnTo>
                  <a:lnTo>
                    <a:pt x="806" y="1331"/>
                  </a:lnTo>
                  <a:cubicBezTo>
                    <a:pt x="806" y="1338"/>
                    <a:pt x="806" y="1349"/>
                    <a:pt x="806" y="1356"/>
                  </a:cubicBezTo>
                  <a:lnTo>
                    <a:pt x="806" y="1370"/>
                  </a:lnTo>
                  <a:lnTo>
                    <a:pt x="806" y="1387"/>
                  </a:lnTo>
                  <a:cubicBezTo>
                    <a:pt x="852" y="1391"/>
                    <a:pt x="894" y="1408"/>
                    <a:pt x="929" y="1440"/>
                  </a:cubicBezTo>
                  <a:cubicBezTo>
                    <a:pt x="981" y="1482"/>
                    <a:pt x="1009" y="1545"/>
                    <a:pt x="1009" y="1611"/>
                  </a:cubicBezTo>
                  <a:lnTo>
                    <a:pt x="1111" y="1590"/>
                  </a:lnTo>
                  <a:cubicBezTo>
                    <a:pt x="1156" y="1555"/>
                    <a:pt x="1198" y="1517"/>
                    <a:pt x="1240" y="1475"/>
                  </a:cubicBezTo>
                  <a:cubicBezTo>
                    <a:pt x="1240" y="1468"/>
                    <a:pt x="1233" y="1454"/>
                    <a:pt x="1233" y="1443"/>
                  </a:cubicBezTo>
                  <a:cubicBezTo>
                    <a:pt x="1216" y="1377"/>
                    <a:pt x="1195" y="1272"/>
                    <a:pt x="1254" y="1191"/>
                  </a:cubicBezTo>
                  <a:cubicBezTo>
                    <a:pt x="1300" y="1132"/>
                    <a:pt x="1370" y="1104"/>
                    <a:pt x="1475" y="1093"/>
                  </a:cubicBezTo>
                  <a:cubicBezTo>
                    <a:pt x="1804" y="1069"/>
                    <a:pt x="1979" y="1030"/>
                    <a:pt x="2014" y="887"/>
                  </a:cubicBezTo>
                  <a:cubicBezTo>
                    <a:pt x="2047" y="737"/>
                    <a:pt x="2199" y="707"/>
                    <a:pt x="2342" y="707"/>
                  </a:cubicBezTo>
                  <a:cubicBezTo>
                    <a:pt x="2396" y="707"/>
                    <a:pt x="2449" y="711"/>
                    <a:pt x="2494" y="715"/>
                  </a:cubicBezTo>
                  <a:cubicBezTo>
                    <a:pt x="2529" y="719"/>
                    <a:pt x="2560" y="719"/>
                    <a:pt x="2595" y="719"/>
                  </a:cubicBezTo>
                  <a:cubicBezTo>
                    <a:pt x="2637" y="701"/>
                    <a:pt x="2676" y="680"/>
                    <a:pt x="2711" y="656"/>
                  </a:cubicBezTo>
                  <a:cubicBezTo>
                    <a:pt x="2826" y="586"/>
                    <a:pt x="2991" y="484"/>
                    <a:pt x="3166" y="463"/>
                  </a:cubicBezTo>
                  <a:cubicBezTo>
                    <a:pt x="3148" y="418"/>
                    <a:pt x="3089" y="390"/>
                    <a:pt x="2970" y="351"/>
                  </a:cubicBezTo>
                  <a:cubicBezTo>
                    <a:pt x="2854" y="309"/>
                    <a:pt x="2711" y="264"/>
                    <a:pt x="2592" y="141"/>
                  </a:cubicBezTo>
                  <a:cubicBezTo>
                    <a:pt x="2488" y="38"/>
                    <a:pt x="2326" y="1"/>
                    <a:pt x="21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55"/>
            <p:cNvSpPr/>
            <p:nvPr/>
          </p:nvSpPr>
          <p:spPr>
            <a:xfrm>
              <a:off x="4446970" y="3061516"/>
              <a:ext cx="131" cy="209"/>
            </a:xfrm>
            <a:custGeom>
              <a:avLst/>
              <a:gdLst/>
              <a:ahLst/>
              <a:cxnLst/>
              <a:rect l="l" t="t" r="r" b="b"/>
              <a:pathLst>
                <a:path w="5" h="8" extrusionOk="0">
                  <a:moveTo>
                    <a:pt x="1" y="1"/>
                  </a:moveTo>
                  <a:lnTo>
                    <a:pt x="1" y="8"/>
                  </a:lnTo>
                  <a:cubicBezTo>
                    <a:pt x="4" y="4"/>
                    <a:pt x="4"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55"/>
            <p:cNvSpPr/>
            <p:nvPr/>
          </p:nvSpPr>
          <p:spPr>
            <a:xfrm>
              <a:off x="4446970" y="3063347"/>
              <a:ext cx="26" cy="314"/>
            </a:xfrm>
            <a:custGeom>
              <a:avLst/>
              <a:gdLst/>
              <a:ahLst/>
              <a:cxnLst/>
              <a:rect l="l" t="t" r="r" b="b"/>
              <a:pathLst>
                <a:path w="1" h="12" extrusionOk="0">
                  <a:moveTo>
                    <a:pt x="1" y="11"/>
                  </a:move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55"/>
            <p:cNvSpPr/>
            <p:nvPr/>
          </p:nvSpPr>
          <p:spPr>
            <a:xfrm>
              <a:off x="4446970" y="3062248"/>
              <a:ext cx="26" cy="314"/>
            </a:xfrm>
            <a:custGeom>
              <a:avLst/>
              <a:gdLst/>
              <a:ahLst/>
              <a:cxnLst/>
              <a:rect l="l" t="t" r="r" b="b"/>
              <a:pathLst>
                <a:path w="1" h="12" extrusionOk="0">
                  <a:moveTo>
                    <a:pt x="1" y="11"/>
                  </a:moveTo>
                  <a:lnTo>
                    <a:pt x="1" y="1"/>
                  </a:lnTo>
                  <a:cubicBezTo>
                    <a:pt x="1" y="1"/>
                    <a:pt x="1" y="8"/>
                    <a:pt x="1" y="1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55"/>
            <p:cNvSpPr/>
            <p:nvPr/>
          </p:nvSpPr>
          <p:spPr>
            <a:xfrm>
              <a:off x="4446708" y="3058402"/>
              <a:ext cx="26" cy="131"/>
            </a:xfrm>
            <a:custGeom>
              <a:avLst/>
              <a:gdLst/>
              <a:ahLst/>
              <a:cxnLst/>
              <a:rect l="l" t="t" r="r" b="b"/>
              <a:pathLst>
                <a:path w="1" h="5" extrusionOk="0">
                  <a:moveTo>
                    <a:pt x="0" y="4"/>
                  </a:move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55"/>
            <p:cNvSpPr/>
            <p:nvPr/>
          </p:nvSpPr>
          <p:spPr>
            <a:xfrm>
              <a:off x="4427084" y="3051258"/>
              <a:ext cx="392" cy="314"/>
            </a:xfrm>
            <a:custGeom>
              <a:avLst/>
              <a:gdLst/>
              <a:ahLst/>
              <a:cxnLst/>
              <a:rect l="l" t="t" r="r" b="b"/>
              <a:pathLst>
                <a:path w="15" h="12" extrusionOk="0">
                  <a:moveTo>
                    <a:pt x="15" y="11"/>
                  </a:move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55"/>
            <p:cNvSpPr/>
            <p:nvPr/>
          </p:nvSpPr>
          <p:spPr>
            <a:xfrm>
              <a:off x="4446342" y="3057591"/>
              <a:ext cx="26" cy="105"/>
            </a:xfrm>
            <a:custGeom>
              <a:avLst/>
              <a:gdLst/>
              <a:ahLst/>
              <a:cxnLst/>
              <a:rect l="l" t="t" r="r" b="b"/>
              <a:pathLst>
                <a:path w="1" h="4" extrusionOk="0">
                  <a:moveTo>
                    <a:pt x="0" y="4"/>
                  </a:move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55"/>
            <p:cNvSpPr/>
            <p:nvPr/>
          </p:nvSpPr>
          <p:spPr>
            <a:xfrm>
              <a:off x="4428550" y="3052096"/>
              <a:ext cx="392" cy="209"/>
            </a:xfrm>
            <a:custGeom>
              <a:avLst/>
              <a:gdLst/>
              <a:ahLst/>
              <a:cxnLst/>
              <a:rect l="l" t="t" r="r" b="b"/>
              <a:pathLst>
                <a:path w="15" h="8" extrusionOk="0">
                  <a:moveTo>
                    <a:pt x="15" y="7"/>
                  </a:move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55"/>
            <p:cNvSpPr/>
            <p:nvPr/>
          </p:nvSpPr>
          <p:spPr>
            <a:xfrm>
              <a:off x="4446970" y="3060783"/>
              <a:ext cx="131" cy="314"/>
            </a:xfrm>
            <a:custGeom>
              <a:avLst/>
              <a:gdLst/>
              <a:ahLst/>
              <a:cxnLst/>
              <a:rect l="l" t="t" r="r" b="b"/>
              <a:pathLst>
                <a:path w="5" h="12" extrusionOk="0">
                  <a:moveTo>
                    <a:pt x="1" y="1"/>
                  </a:moveTo>
                  <a:lnTo>
                    <a:pt x="1" y="11"/>
                  </a:lnTo>
                  <a:cubicBezTo>
                    <a:pt x="4" y="8"/>
                    <a:pt x="4" y="4"/>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55"/>
            <p:cNvSpPr/>
            <p:nvPr/>
          </p:nvSpPr>
          <p:spPr>
            <a:xfrm>
              <a:off x="4446787" y="3064263"/>
              <a:ext cx="26" cy="392"/>
            </a:xfrm>
            <a:custGeom>
              <a:avLst/>
              <a:gdLst/>
              <a:ahLst/>
              <a:cxnLst/>
              <a:rect l="l" t="t" r="r" b="b"/>
              <a:pathLst>
                <a:path w="1" h="15" extrusionOk="0">
                  <a:moveTo>
                    <a:pt x="1" y="15"/>
                  </a:move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55"/>
            <p:cNvSpPr/>
            <p:nvPr/>
          </p:nvSpPr>
          <p:spPr>
            <a:xfrm>
              <a:off x="4446970" y="3059684"/>
              <a:ext cx="26" cy="209"/>
            </a:xfrm>
            <a:custGeom>
              <a:avLst/>
              <a:gdLst/>
              <a:ahLst/>
              <a:cxnLst/>
              <a:rect l="l" t="t" r="r" b="b"/>
              <a:pathLst>
                <a:path w="1" h="8" extrusionOk="0">
                  <a:moveTo>
                    <a:pt x="1" y="8"/>
                  </a:move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55"/>
            <p:cNvSpPr/>
            <p:nvPr/>
          </p:nvSpPr>
          <p:spPr>
            <a:xfrm>
              <a:off x="4446970" y="3060417"/>
              <a:ext cx="26" cy="26"/>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55"/>
            <p:cNvSpPr/>
            <p:nvPr/>
          </p:nvSpPr>
          <p:spPr>
            <a:xfrm>
              <a:off x="4446970" y="3059318"/>
              <a:ext cx="26" cy="26"/>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55"/>
            <p:cNvSpPr/>
            <p:nvPr/>
          </p:nvSpPr>
          <p:spPr>
            <a:xfrm>
              <a:off x="4446787" y="3058768"/>
              <a:ext cx="26" cy="131"/>
            </a:xfrm>
            <a:custGeom>
              <a:avLst/>
              <a:gdLst/>
              <a:ahLst/>
              <a:cxnLst/>
              <a:rect l="l" t="t" r="r" b="b"/>
              <a:pathLst>
                <a:path w="1" h="5" extrusionOk="0">
                  <a:moveTo>
                    <a:pt x="1" y="4"/>
                  </a:move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55"/>
            <p:cNvSpPr/>
            <p:nvPr/>
          </p:nvSpPr>
          <p:spPr>
            <a:xfrm>
              <a:off x="4446525" y="3057852"/>
              <a:ext cx="26" cy="131"/>
            </a:xfrm>
            <a:custGeom>
              <a:avLst/>
              <a:gdLst/>
              <a:ahLst/>
              <a:cxnLst/>
              <a:rect l="l" t="t" r="r" b="b"/>
              <a:pathLst>
                <a:path w="1" h="5" extrusionOk="0">
                  <a:moveTo>
                    <a:pt x="0" y="4"/>
                  </a:move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55"/>
            <p:cNvSpPr/>
            <p:nvPr/>
          </p:nvSpPr>
          <p:spPr>
            <a:xfrm>
              <a:off x="4446604" y="3058140"/>
              <a:ext cx="26" cy="105"/>
            </a:xfrm>
            <a:custGeom>
              <a:avLst/>
              <a:gdLst/>
              <a:ahLst/>
              <a:cxnLst/>
              <a:rect l="l" t="t" r="r" b="b"/>
              <a:pathLst>
                <a:path w="1" h="4" extrusionOk="0">
                  <a:moveTo>
                    <a:pt x="1" y="4"/>
                  </a:move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55"/>
            <p:cNvSpPr/>
            <p:nvPr/>
          </p:nvSpPr>
          <p:spPr>
            <a:xfrm>
              <a:off x="4027542" y="2773710"/>
              <a:ext cx="431098" cy="266690"/>
            </a:xfrm>
            <a:custGeom>
              <a:avLst/>
              <a:gdLst/>
              <a:ahLst/>
              <a:cxnLst/>
              <a:rect l="l" t="t" r="r" b="b"/>
              <a:pathLst>
                <a:path w="16476" h="10192" extrusionOk="0">
                  <a:moveTo>
                    <a:pt x="1142" y="0"/>
                  </a:moveTo>
                  <a:lnTo>
                    <a:pt x="0" y="151"/>
                  </a:lnTo>
                  <a:cubicBezTo>
                    <a:pt x="70" y="277"/>
                    <a:pt x="151" y="399"/>
                    <a:pt x="242" y="511"/>
                  </a:cubicBezTo>
                  <a:cubicBezTo>
                    <a:pt x="504" y="837"/>
                    <a:pt x="690" y="1401"/>
                    <a:pt x="718" y="1611"/>
                  </a:cubicBezTo>
                  <a:cubicBezTo>
                    <a:pt x="732" y="1733"/>
                    <a:pt x="949" y="1863"/>
                    <a:pt x="1163" y="1985"/>
                  </a:cubicBezTo>
                  <a:cubicBezTo>
                    <a:pt x="1229" y="2027"/>
                    <a:pt x="1299" y="2069"/>
                    <a:pt x="1366" y="2111"/>
                  </a:cubicBezTo>
                  <a:cubicBezTo>
                    <a:pt x="1691" y="2318"/>
                    <a:pt x="1709" y="2769"/>
                    <a:pt x="1660" y="2916"/>
                  </a:cubicBezTo>
                  <a:cubicBezTo>
                    <a:pt x="1640" y="2978"/>
                    <a:pt x="1586" y="2997"/>
                    <a:pt x="1520" y="2997"/>
                  </a:cubicBezTo>
                  <a:cubicBezTo>
                    <a:pt x="1471" y="2997"/>
                    <a:pt x="1415" y="2986"/>
                    <a:pt x="1362" y="2976"/>
                  </a:cubicBezTo>
                  <a:cubicBezTo>
                    <a:pt x="1320" y="2969"/>
                    <a:pt x="1278" y="2962"/>
                    <a:pt x="1236" y="2958"/>
                  </a:cubicBezTo>
                  <a:lnTo>
                    <a:pt x="1236" y="2958"/>
                  </a:lnTo>
                  <a:cubicBezTo>
                    <a:pt x="1297" y="3078"/>
                    <a:pt x="1670" y="3376"/>
                    <a:pt x="1819" y="3376"/>
                  </a:cubicBezTo>
                  <a:cubicBezTo>
                    <a:pt x="1823" y="3376"/>
                    <a:pt x="1827" y="3376"/>
                    <a:pt x="1831" y="3375"/>
                  </a:cubicBezTo>
                  <a:cubicBezTo>
                    <a:pt x="1851" y="3373"/>
                    <a:pt x="1870" y="3371"/>
                    <a:pt x="1888" y="3371"/>
                  </a:cubicBezTo>
                  <a:cubicBezTo>
                    <a:pt x="2051" y="3371"/>
                    <a:pt x="2161" y="3469"/>
                    <a:pt x="2356" y="3648"/>
                  </a:cubicBezTo>
                  <a:cubicBezTo>
                    <a:pt x="2395" y="3680"/>
                    <a:pt x="2433" y="3715"/>
                    <a:pt x="2475" y="3753"/>
                  </a:cubicBezTo>
                  <a:cubicBezTo>
                    <a:pt x="2650" y="3907"/>
                    <a:pt x="2745" y="4096"/>
                    <a:pt x="2738" y="4278"/>
                  </a:cubicBezTo>
                  <a:cubicBezTo>
                    <a:pt x="2741" y="4376"/>
                    <a:pt x="2703" y="4467"/>
                    <a:pt x="2633" y="4534"/>
                  </a:cubicBezTo>
                  <a:cubicBezTo>
                    <a:pt x="2654" y="4600"/>
                    <a:pt x="2909" y="4765"/>
                    <a:pt x="3099" y="4884"/>
                  </a:cubicBezTo>
                  <a:lnTo>
                    <a:pt x="3256" y="4985"/>
                  </a:lnTo>
                  <a:cubicBezTo>
                    <a:pt x="3736" y="5304"/>
                    <a:pt x="3855" y="5686"/>
                    <a:pt x="3865" y="5728"/>
                  </a:cubicBezTo>
                  <a:cubicBezTo>
                    <a:pt x="3865" y="5731"/>
                    <a:pt x="3865" y="5735"/>
                    <a:pt x="3869" y="5735"/>
                  </a:cubicBezTo>
                  <a:cubicBezTo>
                    <a:pt x="3897" y="5728"/>
                    <a:pt x="3970" y="5661"/>
                    <a:pt x="4005" y="5556"/>
                  </a:cubicBezTo>
                  <a:cubicBezTo>
                    <a:pt x="4030" y="5490"/>
                    <a:pt x="4009" y="5455"/>
                    <a:pt x="3967" y="5388"/>
                  </a:cubicBezTo>
                  <a:cubicBezTo>
                    <a:pt x="3914" y="5315"/>
                    <a:pt x="3883" y="5230"/>
                    <a:pt x="3883" y="5139"/>
                  </a:cubicBezTo>
                  <a:cubicBezTo>
                    <a:pt x="3883" y="5052"/>
                    <a:pt x="3788" y="5031"/>
                    <a:pt x="3592" y="5020"/>
                  </a:cubicBezTo>
                  <a:cubicBezTo>
                    <a:pt x="3550" y="5017"/>
                    <a:pt x="3508" y="5013"/>
                    <a:pt x="3477" y="5010"/>
                  </a:cubicBezTo>
                  <a:cubicBezTo>
                    <a:pt x="3347" y="4989"/>
                    <a:pt x="3351" y="4849"/>
                    <a:pt x="3354" y="4747"/>
                  </a:cubicBezTo>
                  <a:cubicBezTo>
                    <a:pt x="3358" y="4660"/>
                    <a:pt x="3361" y="4558"/>
                    <a:pt x="3305" y="4506"/>
                  </a:cubicBezTo>
                  <a:cubicBezTo>
                    <a:pt x="3116" y="4317"/>
                    <a:pt x="2976" y="3841"/>
                    <a:pt x="2938" y="3701"/>
                  </a:cubicBezTo>
                  <a:cubicBezTo>
                    <a:pt x="2902" y="3568"/>
                    <a:pt x="2773" y="3424"/>
                    <a:pt x="2640" y="3277"/>
                  </a:cubicBezTo>
                  <a:cubicBezTo>
                    <a:pt x="2524" y="3161"/>
                    <a:pt x="2423" y="3032"/>
                    <a:pt x="2339" y="2888"/>
                  </a:cubicBezTo>
                  <a:cubicBezTo>
                    <a:pt x="2164" y="2573"/>
                    <a:pt x="2006" y="2374"/>
                    <a:pt x="1922" y="2318"/>
                  </a:cubicBezTo>
                  <a:cubicBezTo>
                    <a:pt x="1894" y="2300"/>
                    <a:pt x="1873" y="2272"/>
                    <a:pt x="1866" y="2237"/>
                  </a:cubicBezTo>
                  <a:cubicBezTo>
                    <a:pt x="1859" y="2181"/>
                    <a:pt x="1898" y="2136"/>
                    <a:pt x="1929" y="2094"/>
                  </a:cubicBezTo>
                  <a:cubicBezTo>
                    <a:pt x="1978" y="2034"/>
                    <a:pt x="1978" y="2027"/>
                    <a:pt x="1971" y="2017"/>
                  </a:cubicBezTo>
                  <a:cubicBezTo>
                    <a:pt x="1922" y="1964"/>
                    <a:pt x="1859" y="1947"/>
                    <a:pt x="1772" y="1922"/>
                  </a:cubicBezTo>
                  <a:cubicBezTo>
                    <a:pt x="1702" y="1905"/>
                    <a:pt x="1635" y="1880"/>
                    <a:pt x="1569" y="1852"/>
                  </a:cubicBezTo>
                  <a:cubicBezTo>
                    <a:pt x="1348" y="1747"/>
                    <a:pt x="1226" y="1576"/>
                    <a:pt x="1226" y="1369"/>
                  </a:cubicBezTo>
                  <a:cubicBezTo>
                    <a:pt x="1226" y="1184"/>
                    <a:pt x="1107" y="732"/>
                    <a:pt x="1047" y="581"/>
                  </a:cubicBezTo>
                  <a:cubicBezTo>
                    <a:pt x="1002" y="459"/>
                    <a:pt x="1072" y="406"/>
                    <a:pt x="1093" y="392"/>
                  </a:cubicBezTo>
                  <a:cubicBezTo>
                    <a:pt x="1117" y="379"/>
                    <a:pt x="1145" y="373"/>
                    <a:pt x="1174" y="373"/>
                  </a:cubicBezTo>
                  <a:cubicBezTo>
                    <a:pt x="1243" y="373"/>
                    <a:pt x="1316" y="405"/>
                    <a:pt x="1355" y="452"/>
                  </a:cubicBezTo>
                  <a:lnTo>
                    <a:pt x="1369" y="473"/>
                  </a:lnTo>
                  <a:cubicBezTo>
                    <a:pt x="1415" y="528"/>
                    <a:pt x="1434" y="542"/>
                    <a:pt x="1448" y="542"/>
                  </a:cubicBezTo>
                  <a:cubicBezTo>
                    <a:pt x="1455" y="542"/>
                    <a:pt x="1461" y="539"/>
                    <a:pt x="1467" y="536"/>
                  </a:cubicBezTo>
                  <a:cubicBezTo>
                    <a:pt x="1504" y="517"/>
                    <a:pt x="1544" y="507"/>
                    <a:pt x="1584" y="507"/>
                  </a:cubicBezTo>
                  <a:cubicBezTo>
                    <a:pt x="1612" y="507"/>
                    <a:pt x="1640" y="512"/>
                    <a:pt x="1667" y="522"/>
                  </a:cubicBezTo>
                  <a:cubicBezTo>
                    <a:pt x="1751" y="546"/>
                    <a:pt x="1817" y="609"/>
                    <a:pt x="1849" y="686"/>
                  </a:cubicBezTo>
                  <a:cubicBezTo>
                    <a:pt x="1858" y="706"/>
                    <a:pt x="1875" y="714"/>
                    <a:pt x="1910" y="714"/>
                  </a:cubicBezTo>
                  <a:cubicBezTo>
                    <a:pt x="1930" y="714"/>
                    <a:pt x="1955" y="711"/>
                    <a:pt x="1989" y="707"/>
                  </a:cubicBezTo>
                  <a:cubicBezTo>
                    <a:pt x="2015" y="705"/>
                    <a:pt x="2042" y="702"/>
                    <a:pt x="2069" y="702"/>
                  </a:cubicBezTo>
                  <a:cubicBezTo>
                    <a:pt x="2111" y="702"/>
                    <a:pt x="2152" y="708"/>
                    <a:pt x="2188" y="732"/>
                  </a:cubicBezTo>
                  <a:cubicBezTo>
                    <a:pt x="2272" y="781"/>
                    <a:pt x="2234" y="858"/>
                    <a:pt x="2213" y="893"/>
                  </a:cubicBezTo>
                  <a:cubicBezTo>
                    <a:pt x="2178" y="963"/>
                    <a:pt x="2111" y="1096"/>
                    <a:pt x="2307" y="1446"/>
                  </a:cubicBezTo>
                  <a:cubicBezTo>
                    <a:pt x="2496" y="1779"/>
                    <a:pt x="2521" y="1835"/>
                    <a:pt x="2454" y="1919"/>
                  </a:cubicBezTo>
                  <a:cubicBezTo>
                    <a:pt x="2437" y="1943"/>
                    <a:pt x="2412" y="1975"/>
                    <a:pt x="2412" y="2094"/>
                  </a:cubicBezTo>
                  <a:cubicBezTo>
                    <a:pt x="2412" y="2244"/>
                    <a:pt x="2447" y="2265"/>
                    <a:pt x="2447" y="2265"/>
                  </a:cubicBezTo>
                  <a:cubicBezTo>
                    <a:pt x="2448" y="2266"/>
                    <a:pt x="2449" y="2266"/>
                    <a:pt x="2451" y="2266"/>
                  </a:cubicBezTo>
                  <a:cubicBezTo>
                    <a:pt x="2463" y="2266"/>
                    <a:pt x="2500" y="2251"/>
                    <a:pt x="2556" y="2195"/>
                  </a:cubicBezTo>
                  <a:cubicBezTo>
                    <a:pt x="2575" y="2176"/>
                    <a:pt x="2602" y="2163"/>
                    <a:pt x="2630" y="2163"/>
                  </a:cubicBezTo>
                  <a:cubicBezTo>
                    <a:pt x="2633" y="2163"/>
                    <a:pt x="2637" y="2163"/>
                    <a:pt x="2640" y="2164"/>
                  </a:cubicBezTo>
                  <a:cubicBezTo>
                    <a:pt x="2727" y="2167"/>
                    <a:pt x="2843" y="2269"/>
                    <a:pt x="3043" y="2514"/>
                  </a:cubicBezTo>
                  <a:cubicBezTo>
                    <a:pt x="3113" y="2601"/>
                    <a:pt x="3221" y="2647"/>
                    <a:pt x="3316" y="2689"/>
                  </a:cubicBezTo>
                  <a:cubicBezTo>
                    <a:pt x="3421" y="2731"/>
                    <a:pt x="3519" y="2776"/>
                    <a:pt x="3519" y="2871"/>
                  </a:cubicBezTo>
                  <a:cubicBezTo>
                    <a:pt x="3519" y="2944"/>
                    <a:pt x="3557" y="3137"/>
                    <a:pt x="3729" y="3168"/>
                  </a:cubicBezTo>
                  <a:cubicBezTo>
                    <a:pt x="3869" y="3193"/>
                    <a:pt x="3942" y="3288"/>
                    <a:pt x="4002" y="3365"/>
                  </a:cubicBezTo>
                  <a:cubicBezTo>
                    <a:pt x="4040" y="3414"/>
                    <a:pt x="4072" y="3452"/>
                    <a:pt x="4107" y="3463"/>
                  </a:cubicBezTo>
                  <a:cubicBezTo>
                    <a:pt x="4170" y="3470"/>
                    <a:pt x="4229" y="3512"/>
                    <a:pt x="4257" y="3568"/>
                  </a:cubicBezTo>
                  <a:cubicBezTo>
                    <a:pt x="4303" y="3648"/>
                    <a:pt x="4292" y="3764"/>
                    <a:pt x="4240" y="3879"/>
                  </a:cubicBezTo>
                  <a:cubicBezTo>
                    <a:pt x="4219" y="3918"/>
                    <a:pt x="4215" y="3960"/>
                    <a:pt x="4229" y="4002"/>
                  </a:cubicBezTo>
                  <a:cubicBezTo>
                    <a:pt x="4257" y="4072"/>
                    <a:pt x="4362" y="4145"/>
                    <a:pt x="4544" y="4215"/>
                  </a:cubicBezTo>
                  <a:cubicBezTo>
                    <a:pt x="4758" y="4299"/>
                    <a:pt x="4796" y="4352"/>
                    <a:pt x="4849" y="4439"/>
                  </a:cubicBezTo>
                  <a:cubicBezTo>
                    <a:pt x="4894" y="4516"/>
                    <a:pt x="4947" y="4583"/>
                    <a:pt x="5014" y="4642"/>
                  </a:cubicBezTo>
                  <a:cubicBezTo>
                    <a:pt x="5276" y="4891"/>
                    <a:pt x="6036" y="5724"/>
                    <a:pt x="6200" y="5962"/>
                  </a:cubicBezTo>
                  <a:cubicBezTo>
                    <a:pt x="6305" y="6123"/>
                    <a:pt x="6389" y="6298"/>
                    <a:pt x="6442" y="6484"/>
                  </a:cubicBezTo>
                  <a:cubicBezTo>
                    <a:pt x="6452" y="6512"/>
                    <a:pt x="6463" y="6543"/>
                    <a:pt x="6473" y="6571"/>
                  </a:cubicBezTo>
                  <a:cubicBezTo>
                    <a:pt x="6501" y="6652"/>
                    <a:pt x="6491" y="6743"/>
                    <a:pt x="6449" y="6820"/>
                  </a:cubicBezTo>
                  <a:cubicBezTo>
                    <a:pt x="6421" y="6883"/>
                    <a:pt x="6414" y="6911"/>
                    <a:pt x="6442" y="6956"/>
                  </a:cubicBezTo>
                  <a:cubicBezTo>
                    <a:pt x="6470" y="6991"/>
                    <a:pt x="6480" y="7040"/>
                    <a:pt x="6466" y="7082"/>
                  </a:cubicBezTo>
                  <a:cubicBezTo>
                    <a:pt x="6445" y="7142"/>
                    <a:pt x="6382" y="7159"/>
                    <a:pt x="6337" y="7173"/>
                  </a:cubicBezTo>
                  <a:cubicBezTo>
                    <a:pt x="6319" y="7177"/>
                    <a:pt x="6302" y="7180"/>
                    <a:pt x="6284" y="7187"/>
                  </a:cubicBezTo>
                  <a:cubicBezTo>
                    <a:pt x="6305" y="7317"/>
                    <a:pt x="6459" y="7783"/>
                    <a:pt x="6662" y="7800"/>
                  </a:cubicBezTo>
                  <a:cubicBezTo>
                    <a:pt x="6897" y="7821"/>
                    <a:pt x="7135" y="8038"/>
                    <a:pt x="7345" y="8227"/>
                  </a:cubicBezTo>
                  <a:cubicBezTo>
                    <a:pt x="7398" y="8269"/>
                    <a:pt x="7443" y="8315"/>
                    <a:pt x="7485" y="8350"/>
                  </a:cubicBezTo>
                  <a:cubicBezTo>
                    <a:pt x="7604" y="8448"/>
                    <a:pt x="7762" y="8476"/>
                    <a:pt x="7944" y="8507"/>
                  </a:cubicBezTo>
                  <a:cubicBezTo>
                    <a:pt x="8080" y="8528"/>
                    <a:pt x="8213" y="8560"/>
                    <a:pt x="8339" y="8605"/>
                  </a:cubicBezTo>
                  <a:cubicBezTo>
                    <a:pt x="8486" y="8665"/>
                    <a:pt x="8626" y="8738"/>
                    <a:pt x="8756" y="8829"/>
                  </a:cubicBezTo>
                  <a:cubicBezTo>
                    <a:pt x="8948" y="8948"/>
                    <a:pt x="9148" y="9074"/>
                    <a:pt x="9414" y="9148"/>
                  </a:cubicBezTo>
                  <a:cubicBezTo>
                    <a:pt x="9873" y="9281"/>
                    <a:pt x="10342" y="9481"/>
                    <a:pt x="10671" y="9691"/>
                  </a:cubicBezTo>
                  <a:cubicBezTo>
                    <a:pt x="10784" y="9763"/>
                    <a:pt x="10909" y="9791"/>
                    <a:pt x="11041" y="9791"/>
                  </a:cubicBezTo>
                  <a:cubicBezTo>
                    <a:pt x="11255" y="9791"/>
                    <a:pt x="11486" y="9715"/>
                    <a:pt x="11714" y="9624"/>
                  </a:cubicBezTo>
                  <a:cubicBezTo>
                    <a:pt x="11823" y="9582"/>
                    <a:pt x="11938" y="9558"/>
                    <a:pt x="12054" y="9558"/>
                  </a:cubicBezTo>
                  <a:cubicBezTo>
                    <a:pt x="12285" y="9558"/>
                    <a:pt x="12481" y="9645"/>
                    <a:pt x="12638" y="9719"/>
                  </a:cubicBezTo>
                  <a:cubicBezTo>
                    <a:pt x="12680" y="9736"/>
                    <a:pt x="12719" y="9757"/>
                    <a:pt x="12757" y="9771"/>
                  </a:cubicBezTo>
                  <a:cubicBezTo>
                    <a:pt x="12873" y="9813"/>
                    <a:pt x="13062" y="9971"/>
                    <a:pt x="13310" y="10191"/>
                  </a:cubicBezTo>
                  <a:cubicBezTo>
                    <a:pt x="13367" y="10107"/>
                    <a:pt x="13419" y="10037"/>
                    <a:pt x="13461" y="9978"/>
                  </a:cubicBezTo>
                  <a:lnTo>
                    <a:pt x="13465" y="9974"/>
                  </a:lnTo>
                  <a:lnTo>
                    <a:pt x="13475" y="9960"/>
                  </a:lnTo>
                  <a:lnTo>
                    <a:pt x="13493" y="9936"/>
                  </a:lnTo>
                  <a:lnTo>
                    <a:pt x="13493" y="9932"/>
                  </a:lnTo>
                  <a:cubicBezTo>
                    <a:pt x="13577" y="9820"/>
                    <a:pt x="13633" y="9750"/>
                    <a:pt x="13668" y="9705"/>
                  </a:cubicBezTo>
                  <a:lnTo>
                    <a:pt x="13678" y="9694"/>
                  </a:lnTo>
                  <a:lnTo>
                    <a:pt x="13689" y="9684"/>
                  </a:lnTo>
                  <a:lnTo>
                    <a:pt x="13696" y="9677"/>
                  </a:lnTo>
                  <a:lnTo>
                    <a:pt x="13703" y="9670"/>
                  </a:lnTo>
                  <a:lnTo>
                    <a:pt x="13710" y="9663"/>
                  </a:lnTo>
                  <a:lnTo>
                    <a:pt x="13713" y="9656"/>
                  </a:lnTo>
                  <a:lnTo>
                    <a:pt x="13717" y="9652"/>
                  </a:lnTo>
                  <a:lnTo>
                    <a:pt x="13724" y="9649"/>
                  </a:lnTo>
                  <a:lnTo>
                    <a:pt x="13745" y="9649"/>
                  </a:lnTo>
                  <a:cubicBezTo>
                    <a:pt x="13766" y="9645"/>
                    <a:pt x="13787" y="9643"/>
                    <a:pt x="13810" y="9643"/>
                  </a:cubicBezTo>
                  <a:cubicBezTo>
                    <a:pt x="13832" y="9643"/>
                    <a:pt x="13855" y="9645"/>
                    <a:pt x="13878" y="9649"/>
                  </a:cubicBezTo>
                  <a:cubicBezTo>
                    <a:pt x="13965" y="9652"/>
                    <a:pt x="14039" y="9656"/>
                    <a:pt x="14102" y="9656"/>
                  </a:cubicBezTo>
                  <a:cubicBezTo>
                    <a:pt x="14298" y="9656"/>
                    <a:pt x="14375" y="9638"/>
                    <a:pt x="14403" y="9621"/>
                  </a:cubicBezTo>
                  <a:cubicBezTo>
                    <a:pt x="14410" y="9617"/>
                    <a:pt x="14417" y="9610"/>
                    <a:pt x="14420" y="9607"/>
                  </a:cubicBezTo>
                  <a:cubicBezTo>
                    <a:pt x="14434" y="9572"/>
                    <a:pt x="14350" y="9470"/>
                    <a:pt x="14168" y="9305"/>
                  </a:cubicBezTo>
                  <a:cubicBezTo>
                    <a:pt x="14056" y="9200"/>
                    <a:pt x="14007" y="9158"/>
                    <a:pt x="14014" y="9102"/>
                  </a:cubicBezTo>
                  <a:cubicBezTo>
                    <a:pt x="14014" y="9081"/>
                    <a:pt x="14025" y="9064"/>
                    <a:pt x="14042" y="9050"/>
                  </a:cubicBezTo>
                  <a:cubicBezTo>
                    <a:pt x="14060" y="9004"/>
                    <a:pt x="14074" y="8959"/>
                    <a:pt x="14084" y="8913"/>
                  </a:cubicBezTo>
                  <a:cubicBezTo>
                    <a:pt x="14119" y="8766"/>
                    <a:pt x="14154" y="8626"/>
                    <a:pt x="14259" y="8626"/>
                  </a:cubicBezTo>
                  <a:lnTo>
                    <a:pt x="14410" y="8630"/>
                  </a:lnTo>
                  <a:cubicBezTo>
                    <a:pt x="14546" y="8630"/>
                    <a:pt x="14830" y="8637"/>
                    <a:pt x="15026" y="8637"/>
                  </a:cubicBezTo>
                  <a:lnTo>
                    <a:pt x="15134" y="8637"/>
                  </a:lnTo>
                  <a:lnTo>
                    <a:pt x="15180" y="8623"/>
                  </a:lnTo>
                  <a:lnTo>
                    <a:pt x="15239" y="8623"/>
                  </a:lnTo>
                  <a:cubicBezTo>
                    <a:pt x="15250" y="8609"/>
                    <a:pt x="15274" y="8581"/>
                    <a:pt x="15292" y="8553"/>
                  </a:cubicBezTo>
                  <a:cubicBezTo>
                    <a:pt x="15376" y="8441"/>
                    <a:pt x="15488" y="8290"/>
                    <a:pt x="15614" y="8280"/>
                  </a:cubicBezTo>
                  <a:cubicBezTo>
                    <a:pt x="15619" y="8278"/>
                    <a:pt x="15624" y="8277"/>
                    <a:pt x="15628" y="8277"/>
                  </a:cubicBezTo>
                  <a:cubicBezTo>
                    <a:pt x="15632" y="8277"/>
                    <a:pt x="15637" y="8278"/>
                    <a:pt x="15642" y="8280"/>
                  </a:cubicBezTo>
                  <a:cubicBezTo>
                    <a:pt x="15691" y="8287"/>
                    <a:pt x="15740" y="8308"/>
                    <a:pt x="15779" y="8339"/>
                  </a:cubicBezTo>
                  <a:lnTo>
                    <a:pt x="15786" y="8343"/>
                  </a:lnTo>
                  <a:lnTo>
                    <a:pt x="15807" y="8360"/>
                  </a:lnTo>
                  <a:cubicBezTo>
                    <a:pt x="15828" y="8374"/>
                    <a:pt x="15849" y="8388"/>
                    <a:pt x="15870" y="8409"/>
                  </a:cubicBezTo>
                  <a:cubicBezTo>
                    <a:pt x="15985" y="8255"/>
                    <a:pt x="16027" y="7965"/>
                    <a:pt x="16052" y="7751"/>
                  </a:cubicBezTo>
                  <a:cubicBezTo>
                    <a:pt x="16059" y="7660"/>
                    <a:pt x="16059" y="7569"/>
                    <a:pt x="16052" y="7482"/>
                  </a:cubicBezTo>
                  <a:cubicBezTo>
                    <a:pt x="16045" y="7341"/>
                    <a:pt x="16034" y="7233"/>
                    <a:pt x="16164" y="7096"/>
                  </a:cubicBezTo>
                  <a:cubicBezTo>
                    <a:pt x="16213" y="7044"/>
                    <a:pt x="16265" y="6998"/>
                    <a:pt x="16321" y="6960"/>
                  </a:cubicBezTo>
                  <a:cubicBezTo>
                    <a:pt x="16430" y="6879"/>
                    <a:pt x="16475" y="6841"/>
                    <a:pt x="16451" y="6704"/>
                  </a:cubicBezTo>
                  <a:cubicBezTo>
                    <a:pt x="16447" y="6683"/>
                    <a:pt x="16440" y="6659"/>
                    <a:pt x="16423" y="6645"/>
                  </a:cubicBezTo>
                  <a:cubicBezTo>
                    <a:pt x="16417" y="6642"/>
                    <a:pt x="16409" y="6640"/>
                    <a:pt x="16399" y="6640"/>
                  </a:cubicBezTo>
                  <a:cubicBezTo>
                    <a:pt x="16376" y="6640"/>
                    <a:pt x="16343" y="6647"/>
                    <a:pt x="16314" y="6652"/>
                  </a:cubicBezTo>
                  <a:cubicBezTo>
                    <a:pt x="16272" y="6661"/>
                    <a:pt x="16222" y="6671"/>
                    <a:pt x="16169" y="6671"/>
                  </a:cubicBezTo>
                  <a:cubicBezTo>
                    <a:pt x="16116" y="6671"/>
                    <a:pt x="16060" y="6661"/>
                    <a:pt x="16006" y="6627"/>
                  </a:cubicBezTo>
                  <a:cubicBezTo>
                    <a:pt x="15947" y="6590"/>
                    <a:pt x="15890" y="6576"/>
                    <a:pt x="15819" y="6576"/>
                  </a:cubicBezTo>
                  <a:cubicBezTo>
                    <a:pt x="15742" y="6576"/>
                    <a:pt x="15647" y="6593"/>
                    <a:pt x="15516" y="6617"/>
                  </a:cubicBezTo>
                  <a:cubicBezTo>
                    <a:pt x="15422" y="6634"/>
                    <a:pt x="15316" y="6652"/>
                    <a:pt x="15190" y="6673"/>
                  </a:cubicBezTo>
                  <a:cubicBezTo>
                    <a:pt x="14581" y="6760"/>
                    <a:pt x="14529" y="7033"/>
                    <a:pt x="14543" y="7233"/>
                  </a:cubicBezTo>
                  <a:cubicBezTo>
                    <a:pt x="14557" y="7433"/>
                    <a:pt x="14504" y="7496"/>
                    <a:pt x="14441" y="7555"/>
                  </a:cubicBezTo>
                  <a:cubicBezTo>
                    <a:pt x="14406" y="7590"/>
                    <a:pt x="14382" y="7618"/>
                    <a:pt x="14385" y="7730"/>
                  </a:cubicBezTo>
                  <a:cubicBezTo>
                    <a:pt x="14392" y="7937"/>
                    <a:pt x="14245" y="8035"/>
                    <a:pt x="14137" y="8105"/>
                  </a:cubicBezTo>
                  <a:cubicBezTo>
                    <a:pt x="14053" y="8157"/>
                    <a:pt x="14014" y="8189"/>
                    <a:pt x="14021" y="8224"/>
                  </a:cubicBezTo>
                  <a:cubicBezTo>
                    <a:pt x="14032" y="8273"/>
                    <a:pt x="14011" y="8325"/>
                    <a:pt x="13969" y="8353"/>
                  </a:cubicBezTo>
                  <a:cubicBezTo>
                    <a:pt x="13946" y="8368"/>
                    <a:pt x="13918" y="8375"/>
                    <a:pt x="13886" y="8375"/>
                  </a:cubicBezTo>
                  <a:cubicBezTo>
                    <a:pt x="13759" y="8375"/>
                    <a:pt x="13581" y="8270"/>
                    <a:pt x="13514" y="8231"/>
                  </a:cubicBezTo>
                  <a:cubicBezTo>
                    <a:pt x="13507" y="8229"/>
                    <a:pt x="13499" y="8229"/>
                    <a:pt x="13490" y="8229"/>
                  </a:cubicBezTo>
                  <a:cubicBezTo>
                    <a:pt x="13348" y="8229"/>
                    <a:pt x="12838" y="8365"/>
                    <a:pt x="12586" y="8434"/>
                  </a:cubicBezTo>
                  <a:cubicBezTo>
                    <a:pt x="12428" y="8476"/>
                    <a:pt x="12313" y="8507"/>
                    <a:pt x="12267" y="8514"/>
                  </a:cubicBezTo>
                  <a:cubicBezTo>
                    <a:pt x="12258" y="8516"/>
                    <a:pt x="12248" y="8517"/>
                    <a:pt x="12238" y="8517"/>
                  </a:cubicBezTo>
                  <a:cubicBezTo>
                    <a:pt x="12152" y="8517"/>
                    <a:pt x="12059" y="8450"/>
                    <a:pt x="11952" y="8374"/>
                  </a:cubicBezTo>
                  <a:cubicBezTo>
                    <a:pt x="11849" y="8302"/>
                    <a:pt x="11733" y="8224"/>
                    <a:pt x="11649" y="8224"/>
                  </a:cubicBezTo>
                  <a:cubicBezTo>
                    <a:pt x="11648" y="8224"/>
                    <a:pt x="11646" y="8224"/>
                    <a:pt x="11644" y="8224"/>
                  </a:cubicBezTo>
                  <a:cubicBezTo>
                    <a:pt x="11639" y="8224"/>
                    <a:pt x="11635" y="8224"/>
                    <a:pt x="11630" y="8224"/>
                  </a:cubicBezTo>
                  <a:cubicBezTo>
                    <a:pt x="11431" y="8224"/>
                    <a:pt x="11297" y="8001"/>
                    <a:pt x="11259" y="7608"/>
                  </a:cubicBezTo>
                  <a:cubicBezTo>
                    <a:pt x="11249" y="7468"/>
                    <a:pt x="11091" y="7324"/>
                    <a:pt x="10940" y="7180"/>
                  </a:cubicBezTo>
                  <a:cubicBezTo>
                    <a:pt x="10849" y="7103"/>
                    <a:pt x="10765" y="7016"/>
                    <a:pt x="10692" y="6925"/>
                  </a:cubicBezTo>
                  <a:cubicBezTo>
                    <a:pt x="10503" y="6669"/>
                    <a:pt x="10482" y="6116"/>
                    <a:pt x="10471" y="5819"/>
                  </a:cubicBezTo>
                  <a:lnTo>
                    <a:pt x="10471" y="5766"/>
                  </a:lnTo>
                  <a:cubicBezTo>
                    <a:pt x="10457" y="5437"/>
                    <a:pt x="10436" y="4887"/>
                    <a:pt x="10660" y="4268"/>
                  </a:cubicBezTo>
                  <a:cubicBezTo>
                    <a:pt x="10681" y="4212"/>
                    <a:pt x="10695" y="4156"/>
                    <a:pt x="10702" y="4096"/>
                  </a:cubicBezTo>
                  <a:lnTo>
                    <a:pt x="10685" y="4086"/>
                  </a:lnTo>
                  <a:lnTo>
                    <a:pt x="10671" y="4079"/>
                  </a:lnTo>
                  <a:lnTo>
                    <a:pt x="10657" y="4072"/>
                  </a:lnTo>
                  <a:lnTo>
                    <a:pt x="10643" y="4065"/>
                  </a:lnTo>
                  <a:lnTo>
                    <a:pt x="10629" y="4061"/>
                  </a:lnTo>
                  <a:lnTo>
                    <a:pt x="10622" y="4058"/>
                  </a:lnTo>
                  <a:lnTo>
                    <a:pt x="10604" y="4051"/>
                  </a:lnTo>
                  <a:lnTo>
                    <a:pt x="10601" y="4051"/>
                  </a:lnTo>
                  <a:cubicBezTo>
                    <a:pt x="10583" y="4044"/>
                    <a:pt x="10566" y="4040"/>
                    <a:pt x="10548" y="4040"/>
                  </a:cubicBezTo>
                  <a:cubicBezTo>
                    <a:pt x="10542" y="4041"/>
                    <a:pt x="10535" y="4041"/>
                    <a:pt x="10528" y="4041"/>
                  </a:cubicBezTo>
                  <a:cubicBezTo>
                    <a:pt x="10384" y="4041"/>
                    <a:pt x="10165" y="3938"/>
                    <a:pt x="9988" y="3858"/>
                  </a:cubicBezTo>
                  <a:cubicBezTo>
                    <a:pt x="9918" y="3823"/>
                    <a:pt x="9852" y="3792"/>
                    <a:pt x="9778" y="3771"/>
                  </a:cubicBezTo>
                  <a:cubicBezTo>
                    <a:pt x="9684" y="3771"/>
                    <a:pt x="9652" y="3673"/>
                    <a:pt x="9631" y="3582"/>
                  </a:cubicBezTo>
                  <a:lnTo>
                    <a:pt x="9624" y="3561"/>
                  </a:lnTo>
                  <a:cubicBezTo>
                    <a:pt x="9614" y="3505"/>
                    <a:pt x="9596" y="3452"/>
                    <a:pt x="9572" y="3403"/>
                  </a:cubicBezTo>
                  <a:cubicBezTo>
                    <a:pt x="9558" y="3386"/>
                    <a:pt x="9551" y="3368"/>
                    <a:pt x="9544" y="3351"/>
                  </a:cubicBezTo>
                  <a:cubicBezTo>
                    <a:pt x="9523" y="3295"/>
                    <a:pt x="9512" y="3235"/>
                    <a:pt x="9509" y="3175"/>
                  </a:cubicBezTo>
                  <a:cubicBezTo>
                    <a:pt x="9505" y="3126"/>
                    <a:pt x="9495" y="3077"/>
                    <a:pt x="9477" y="3032"/>
                  </a:cubicBezTo>
                  <a:cubicBezTo>
                    <a:pt x="9470" y="3021"/>
                    <a:pt x="9463" y="3011"/>
                    <a:pt x="9456" y="3004"/>
                  </a:cubicBezTo>
                  <a:cubicBezTo>
                    <a:pt x="9351" y="2923"/>
                    <a:pt x="9022" y="2612"/>
                    <a:pt x="8913" y="2230"/>
                  </a:cubicBezTo>
                  <a:cubicBezTo>
                    <a:pt x="8822" y="1908"/>
                    <a:pt x="8217" y="1733"/>
                    <a:pt x="8000" y="1723"/>
                  </a:cubicBezTo>
                  <a:cubicBezTo>
                    <a:pt x="7998" y="1723"/>
                    <a:pt x="7996" y="1722"/>
                    <a:pt x="7994" y="1722"/>
                  </a:cubicBezTo>
                  <a:cubicBezTo>
                    <a:pt x="7884" y="1722"/>
                    <a:pt x="7782" y="1931"/>
                    <a:pt x="7720" y="2055"/>
                  </a:cubicBezTo>
                  <a:cubicBezTo>
                    <a:pt x="7671" y="2153"/>
                    <a:pt x="7646" y="2206"/>
                    <a:pt x="7601" y="2223"/>
                  </a:cubicBezTo>
                  <a:cubicBezTo>
                    <a:pt x="7590" y="2227"/>
                    <a:pt x="7580" y="2229"/>
                    <a:pt x="7569" y="2229"/>
                  </a:cubicBezTo>
                  <a:cubicBezTo>
                    <a:pt x="7561" y="2229"/>
                    <a:pt x="7553" y="2228"/>
                    <a:pt x="7545" y="2227"/>
                  </a:cubicBezTo>
                  <a:cubicBezTo>
                    <a:pt x="7475" y="2216"/>
                    <a:pt x="7356" y="2153"/>
                    <a:pt x="7086" y="1996"/>
                  </a:cubicBezTo>
                  <a:cubicBezTo>
                    <a:pt x="7030" y="1964"/>
                    <a:pt x="6981" y="1933"/>
                    <a:pt x="6946" y="1912"/>
                  </a:cubicBezTo>
                  <a:lnTo>
                    <a:pt x="6914" y="1898"/>
                  </a:lnTo>
                  <a:cubicBezTo>
                    <a:pt x="6767" y="1824"/>
                    <a:pt x="6683" y="1674"/>
                    <a:pt x="6683" y="1488"/>
                  </a:cubicBezTo>
                  <a:cubicBezTo>
                    <a:pt x="6683" y="1366"/>
                    <a:pt x="6438" y="1142"/>
                    <a:pt x="6375" y="1124"/>
                  </a:cubicBezTo>
                  <a:cubicBezTo>
                    <a:pt x="6298" y="1096"/>
                    <a:pt x="5959" y="774"/>
                    <a:pt x="5749" y="567"/>
                  </a:cubicBezTo>
                  <a:lnTo>
                    <a:pt x="4950" y="567"/>
                  </a:lnTo>
                  <a:lnTo>
                    <a:pt x="4768" y="802"/>
                  </a:lnTo>
                  <a:lnTo>
                    <a:pt x="3172" y="812"/>
                  </a:lnTo>
                  <a:lnTo>
                    <a:pt x="3158" y="809"/>
                  </a:lnTo>
                  <a:cubicBezTo>
                    <a:pt x="3148" y="805"/>
                    <a:pt x="1968" y="371"/>
                    <a:pt x="1754" y="319"/>
                  </a:cubicBezTo>
                  <a:cubicBezTo>
                    <a:pt x="1555" y="273"/>
                    <a:pt x="1229" y="56"/>
                    <a:pt x="11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55"/>
            <p:cNvSpPr/>
            <p:nvPr/>
          </p:nvSpPr>
          <p:spPr>
            <a:xfrm>
              <a:off x="4378365" y="3002615"/>
              <a:ext cx="54267" cy="55447"/>
            </a:xfrm>
            <a:custGeom>
              <a:avLst/>
              <a:gdLst/>
              <a:ahLst/>
              <a:cxnLst/>
              <a:rect l="l" t="t" r="r" b="b"/>
              <a:pathLst>
                <a:path w="2074" h="2119" extrusionOk="0">
                  <a:moveTo>
                    <a:pt x="879" y="1"/>
                  </a:moveTo>
                  <a:cubicBezTo>
                    <a:pt x="851" y="60"/>
                    <a:pt x="830" y="123"/>
                    <a:pt x="816" y="186"/>
                  </a:cubicBezTo>
                  <a:cubicBezTo>
                    <a:pt x="806" y="246"/>
                    <a:pt x="788" y="302"/>
                    <a:pt x="764" y="354"/>
                  </a:cubicBezTo>
                  <a:cubicBezTo>
                    <a:pt x="788" y="382"/>
                    <a:pt x="830" y="421"/>
                    <a:pt x="865" y="452"/>
                  </a:cubicBezTo>
                  <a:cubicBezTo>
                    <a:pt x="1023" y="596"/>
                    <a:pt x="1201" y="761"/>
                    <a:pt x="1149" y="894"/>
                  </a:cubicBezTo>
                  <a:cubicBezTo>
                    <a:pt x="1108" y="1004"/>
                    <a:pt x="939" y="1031"/>
                    <a:pt x="725" y="1031"/>
                  </a:cubicBezTo>
                  <a:cubicBezTo>
                    <a:pt x="647" y="1031"/>
                    <a:pt x="563" y="1028"/>
                    <a:pt x="477" y="1023"/>
                  </a:cubicBezTo>
                  <a:cubicBezTo>
                    <a:pt x="445" y="1023"/>
                    <a:pt x="407" y="1020"/>
                    <a:pt x="386" y="1016"/>
                  </a:cubicBezTo>
                  <a:lnTo>
                    <a:pt x="375" y="1027"/>
                  </a:lnTo>
                  <a:lnTo>
                    <a:pt x="372" y="1034"/>
                  </a:lnTo>
                  <a:lnTo>
                    <a:pt x="365" y="1041"/>
                  </a:lnTo>
                  <a:lnTo>
                    <a:pt x="358" y="1048"/>
                  </a:lnTo>
                  <a:lnTo>
                    <a:pt x="351" y="1058"/>
                  </a:lnTo>
                  <a:lnTo>
                    <a:pt x="344" y="1069"/>
                  </a:lnTo>
                  <a:lnTo>
                    <a:pt x="333" y="1079"/>
                  </a:lnTo>
                  <a:lnTo>
                    <a:pt x="326" y="1090"/>
                  </a:lnTo>
                  <a:lnTo>
                    <a:pt x="316" y="1104"/>
                  </a:lnTo>
                  <a:lnTo>
                    <a:pt x="309" y="1114"/>
                  </a:lnTo>
                  <a:lnTo>
                    <a:pt x="295" y="1132"/>
                  </a:lnTo>
                  <a:lnTo>
                    <a:pt x="284" y="1142"/>
                  </a:lnTo>
                  <a:lnTo>
                    <a:pt x="270" y="1163"/>
                  </a:lnTo>
                  <a:lnTo>
                    <a:pt x="263" y="1174"/>
                  </a:lnTo>
                  <a:lnTo>
                    <a:pt x="246" y="1195"/>
                  </a:lnTo>
                  <a:lnTo>
                    <a:pt x="239" y="1205"/>
                  </a:lnTo>
                  <a:lnTo>
                    <a:pt x="218" y="1233"/>
                  </a:lnTo>
                  <a:lnTo>
                    <a:pt x="211" y="1244"/>
                  </a:lnTo>
                  <a:lnTo>
                    <a:pt x="190" y="1272"/>
                  </a:lnTo>
                  <a:lnTo>
                    <a:pt x="183" y="1282"/>
                  </a:lnTo>
                  <a:lnTo>
                    <a:pt x="155" y="1317"/>
                  </a:lnTo>
                  <a:lnTo>
                    <a:pt x="151" y="1324"/>
                  </a:lnTo>
                  <a:cubicBezTo>
                    <a:pt x="109" y="1387"/>
                    <a:pt x="57" y="1454"/>
                    <a:pt x="1" y="1534"/>
                  </a:cubicBezTo>
                  <a:lnTo>
                    <a:pt x="99" y="1618"/>
                  </a:lnTo>
                  <a:cubicBezTo>
                    <a:pt x="284" y="1786"/>
                    <a:pt x="459" y="1944"/>
                    <a:pt x="550" y="2000"/>
                  </a:cubicBezTo>
                  <a:cubicBezTo>
                    <a:pt x="626" y="2048"/>
                    <a:pt x="726" y="2057"/>
                    <a:pt x="831" y="2057"/>
                  </a:cubicBezTo>
                  <a:cubicBezTo>
                    <a:pt x="862" y="2057"/>
                    <a:pt x="893" y="2057"/>
                    <a:pt x="925" y="2056"/>
                  </a:cubicBezTo>
                  <a:lnTo>
                    <a:pt x="1012" y="2056"/>
                  </a:lnTo>
                  <a:cubicBezTo>
                    <a:pt x="1117" y="2056"/>
                    <a:pt x="1219" y="2066"/>
                    <a:pt x="1292" y="2119"/>
                  </a:cubicBezTo>
                  <a:lnTo>
                    <a:pt x="1303" y="2112"/>
                  </a:lnTo>
                  <a:lnTo>
                    <a:pt x="1310" y="2101"/>
                  </a:lnTo>
                  <a:lnTo>
                    <a:pt x="1348" y="2070"/>
                  </a:lnTo>
                  <a:lnTo>
                    <a:pt x="1359" y="2059"/>
                  </a:lnTo>
                  <a:lnTo>
                    <a:pt x="1387" y="2031"/>
                  </a:lnTo>
                  <a:lnTo>
                    <a:pt x="1401" y="2021"/>
                  </a:lnTo>
                  <a:lnTo>
                    <a:pt x="1425" y="1996"/>
                  </a:lnTo>
                  <a:lnTo>
                    <a:pt x="1439" y="1986"/>
                  </a:lnTo>
                  <a:lnTo>
                    <a:pt x="1460" y="1965"/>
                  </a:lnTo>
                  <a:lnTo>
                    <a:pt x="1471" y="1958"/>
                  </a:lnTo>
                  <a:lnTo>
                    <a:pt x="1492" y="1940"/>
                  </a:lnTo>
                  <a:lnTo>
                    <a:pt x="1502" y="1930"/>
                  </a:lnTo>
                  <a:lnTo>
                    <a:pt x="1520" y="1916"/>
                  </a:lnTo>
                  <a:lnTo>
                    <a:pt x="1527" y="1909"/>
                  </a:lnTo>
                  <a:lnTo>
                    <a:pt x="1544" y="1895"/>
                  </a:lnTo>
                  <a:lnTo>
                    <a:pt x="1551" y="1891"/>
                  </a:lnTo>
                  <a:lnTo>
                    <a:pt x="1565" y="1877"/>
                  </a:lnTo>
                  <a:lnTo>
                    <a:pt x="1572" y="1874"/>
                  </a:lnTo>
                  <a:lnTo>
                    <a:pt x="1586" y="1863"/>
                  </a:lnTo>
                  <a:lnTo>
                    <a:pt x="1593" y="1860"/>
                  </a:lnTo>
                  <a:lnTo>
                    <a:pt x="1604" y="1853"/>
                  </a:lnTo>
                  <a:lnTo>
                    <a:pt x="1607" y="1849"/>
                  </a:lnTo>
                  <a:lnTo>
                    <a:pt x="1618" y="1842"/>
                  </a:lnTo>
                  <a:lnTo>
                    <a:pt x="1621" y="1839"/>
                  </a:lnTo>
                  <a:lnTo>
                    <a:pt x="1632" y="1835"/>
                  </a:lnTo>
                  <a:lnTo>
                    <a:pt x="1635" y="1835"/>
                  </a:lnTo>
                  <a:lnTo>
                    <a:pt x="1642" y="1828"/>
                  </a:lnTo>
                  <a:lnTo>
                    <a:pt x="1646" y="1828"/>
                  </a:lnTo>
                  <a:lnTo>
                    <a:pt x="1653" y="1825"/>
                  </a:lnTo>
                  <a:lnTo>
                    <a:pt x="1660" y="1825"/>
                  </a:lnTo>
                  <a:lnTo>
                    <a:pt x="1670" y="1811"/>
                  </a:lnTo>
                  <a:cubicBezTo>
                    <a:pt x="1684" y="1790"/>
                    <a:pt x="1695" y="1765"/>
                    <a:pt x="1698" y="1737"/>
                  </a:cubicBezTo>
                  <a:cubicBezTo>
                    <a:pt x="1726" y="1601"/>
                    <a:pt x="1803" y="1478"/>
                    <a:pt x="1912" y="1394"/>
                  </a:cubicBezTo>
                  <a:cubicBezTo>
                    <a:pt x="1936" y="1377"/>
                    <a:pt x="1957" y="1356"/>
                    <a:pt x="1978" y="1335"/>
                  </a:cubicBezTo>
                  <a:lnTo>
                    <a:pt x="1986" y="1328"/>
                  </a:lnTo>
                  <a:cubicBezTo>
                    <a:pt x="2007" y="1310"/>
                    <a:pt x="2031" y="1289"/>
                    <a:pt x="2049" y="1268"/>
                  </a:cubicBezTo>
                  <a:lnTo>
                    <a:pt x="2059" y="1258"/>
                  </a:lnTo>
                  <a:lnTo>
                    <a:pt x="2073" y="1244"/>
                  </a:lnTo>
                  <a:cubicBezTo>
                    <a:pt x="2056" y="1237"/>
                    <a:pt x="2038" y="1230"/>
                    <a:pt x="2021" y="1219"/>
                  </a:cubicBezTo>
                  <a:cubicBezTo>
                    <a:pt x="1982" y="1188"/>
                    <a:pt x="1957" y="1139"/>
                    <a:pt x="1957" y="1086"/>
                  </a:cubicBezTo>
                  <a:lnTo>
                    <a:pt x="1688" y="1125"/>
                  </a:lnTo>
                  <a:lnTo>
                    <a:pt x="1688" y="1125"/>
                  </a:lnTo>
                  <a:lnTo>
                    <a:pt x="1716" y="11"/>
                  </a:lnTo>
                  <a:lnTo>
                    <a:pt x="1572" y="11"/>
                  </a:lnTo>
                  <a:cubicBezTo>
                    <a:pt x="1394" y="11"/>
                    <a:pt x="1166" y="4"/>
                    <a:pt x="1012" y="4"/>
                  </a:cubicBezTo>
                  <a:lnTo>
                    <a:pt x="8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55"/>
            <p:cNvSpPr/>
            <p:nvPr/>
          </p:nvSpPr>
          <p:spPr>
            <a:xfrm>
              <a:off x="4421590" y="3050159"/>
              <a:ext cx="26" cy="26"/>
            </a:xfrm>
            <a:custGeom>
              <a:avLst/>
              <a:gdLst/>
              <a:ahLst/>
              <a:cxnLst/>
              <a:rect l="l" t="t" r="r" b="b"/>
              <a:pathLst>
                <a:path w="1" h="1" extrusionOk="0">
                  <a:moveTo>
                    <a:pt x="1" y="1"/>
                  </a:move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55"/>
            <p:cNvSpPr/>
            <p:nvPr/>
          </p:nvSpPr>
          <p:spPr>
            <a:xfrm>
              <a:off x="4413531" y="3056387"/>
              <a:ext cx="314" cy="314"/>
            </a:xfrm>
            <a:custGeom>
              <a:avLst/>
              <a:gdLst/>
              <a:ahLst/>
              <a:cxnLst/>
              <a:rect l="l" t="t" r="r" b="b"/>
              <a:pathLst>
                <a:path w="12" h="12" extrusionOk="0">
                  <a:moveTo>
                    <a:pt x="11" y="1"/>
                  </a:moveTo>
                  <a:lnTo>
                    <a:pt x="1" y="1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55"/>
            <p:cNvSpPr/>
            <p:nvPr/>
          </p:nvSpPr>
          <p:spPr>
            <a:xfrm>
              <a:off x="4412353" y="3057486"/>
              <a:ext cx="288" cy="314"/>
            </a:xfrm>
            <a:custGeom>
              <a:avLst/>
              <a:gdLst/>
              <a:ahLst/>
              <a:cxnLst/>
              <a:rect l="l" t="t" r="r" b="b"/>
              <a:pathLst>
                <a:path w="11" h="12" extrusionOk="0">
                  <a:moveTo>
                    <a:pt x="11" y="1"/>
                  </a:moveTo>
                  <a:lnTo>
                    <a:pt x="0" y="1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55"/>
            <p:cNvSpPr/>
            <p:nvPr/>
          </p:nvSpPr>
          <p:spPr>
            <a:xfrm>
              <a:off x="4419758" y="3051180"/>
              <a:ext cx="209" cy="105"/>
            </a:xfrm>
            <a:custGeom>
              <a:avLst/>
              <a:gdLst/>
              <a:ahLst/>
              <a:cxnLst/>
              <a:rect l="l" t="t" r="r" b="b"/>
              <a:pathLst>
                <a:path w="8" h="4" extrusionOk="0">
                  <a:moveTo>
                    <a:pt x="8" y="0"/>
                  </a:moveTo>
                  <a:lnTo>
                    <a:pt x="1"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55"/>
            <p:cNvSpPr/>
            <p:nvPr/>
          </p:nvSpPr>
          <p:spPr>
            <a:xfrm>
              <a:off x="4421223" y="3050264"/>
              <a:ext cx="131" cy="26"/>
            </a:xfrm>
            <a:custGeom>
              <a:avLst/>
              <a:gdLst/>
              <a:ahLst/>
              <a:cxnLst/>
              <a:rect l="l" t="t" r="r" b="b"/>
              <a:pathLst>
                <a:path w="5" h="1" extrusionOk="0">
                  <a:moveTo>
                    <a:pt x="4" y="0"/>
                  </a:move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55"/>
            <p:cNvSpPr/>
            <p:nvPr/>
          </p:nvSpPr>
          <p:spPr>
            <a:xfrm>
              <a:off x="4419313" y="3051546"/>
              <a:ext cx="209" cy="105"/>
            </a:xfrm>
            <a:custGeom>
              <a:avLst/>
              <a:gdLst/>
              <a:ahLst/>
              <a:cxnLst/>
              <a:rect l="l" t="t" r="r" b="b"/>
              <a:pathLst>
                <a:path w="8" h="4" extrusionOk="0">
                  <a:moveTo>
                    <a:pt x="7" y="0"/>
                  </a:moveTo>
                  <a:lnTo>
                    <a:pt x="0"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55"/>
            <p:cNvSpPr/>
            <p:nvPr/>
          </p:nvSpPr>
          <p:spPr>
            <a:xfrm>
              <a:off x="4418659" y="3051913"/>
              <a:ext cx="314" cy="209"/>
            </a:xfrm>
            <a:custGeom>
              <a:avLst/>
              <a:gdLst/>
              <a:ahLst/>
              <a:cxnLst/>
              <a:rect l="l" t="t" r="r" b="b"/>
              <a:pathLst>
                <a:path w="12" h="8" extrusionOk="0">
                  <a:moveTo>
                    <a:pt x="11" y="0"/>
                  </a:moveTo>
                  <a:lnTo>
                    <a:pt x="1" y="7"/>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55"/>
            <p:cNvSpPr/>
            <p:nvPr/>
          </p:nvSpPr>
          <p:spPr>
            <a:xfrm>
              <a:off x="4418031" y="3052462"/>
              <a:ext cx="288" cy="209"/>
            </a:xfrm>
            <a:custGeom>
              <a:avLst/>
              <a:gdLst/>
              <a:ahLst/>
              <a:cxnLst/>
              <a:rect l="l" t="t" r="r" b="b"/>
              <a:pathLst>
                <a:path w="11" h="8" extrusionOk="0">
                  <a:moveTo>
                    <a:pt x="11" y="0"/>
                  </a:moveTo>
                  <a:lnTo>
                    <a:pt x="0" y="7"/>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55"/>
            <p:cNvSpPr/>
            <p:nvPr/>
          </p:nvSpPr>
          <p:spPr>
            <a:xfrm>
              <a:off x="4415650" y="3054477"/>
              <a:ext cx="288" cy="288"/>
            </a:xfrm>
            <a:custGeom>
              <a:avLst/>
              <a:gdLst/>
              <a:ahLst/>
              <a:cxnLst/>
              <a:rect l="l" t="t" r="r" b="b"/>
              <a:pathLst>
                <a:path w="11" h="11" extrusionOk="0">
                  <a:moveTo>
                    <a:pt x="11" y="0"/>
                  </a:moveTo>
                  <a:lnTo>
                    <a:pt x="0" y="1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55"/>
            <p:cNvSpPr/>
            <p:nvPr/>
          </p:nvSpPr>
          <p:spPr>
            <a:xfrm>
              <a:off x="4420229" y="3050892"/>
              <a:ext cx="209" cy="131"/>
            </a:xfrm>
            <a:custGeom>
              <a:avLst/>
              <a:gdLst/>
              <a:ahLst/>
              <a:cxnLst/>
              <a:rect l="l" t="t" r="r" b="b"/>
              <a:pathLst>
                <a:path w="8" h="5" extrusionOk="0">
                  <a:moveTo>
                    <a:pt x="7" y="1"/>
                  </a:moveTo>
                  <a:lnTo>
                    <a:pt x="0"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55"/>
            <p:cNvSpPr/>
            <p:nvPr/>
          </p:nvSpPr>
          <p:spPr>
            <a:xfrm>
              <a:off x="4420674" y="3050630"/>
              <a:ext cx="131" cy="105"/>
            </a:xfrm>
            <a:custGeom>
              <a:avLst/>
              <a:gdLst/>
              <a:ahLst/>
              <a:cxnLst/>
              <a:rect l="l" t="t" r="r" b="b"/>
              <a:pathLst>
                <a:path w="5" h="4" extrusionOk="0">
                  <a:moveTo>
                    <a:pt x="4" y="0"/>
                  </a:moveTo>
                  <a:lnTo>
                    <a:pt x="1"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55"/>
            <p:cNvSpPr/>
            <p:nvPr/>
          </p:nvSpPr>
          <p:spPr>
            <a:xfrm>
              <a:off x="4414551" y="3055393"/>
              <a:ext cx="392" cy="288"/>
            </a:xfrm>
            <a:custGeom>
              <a:avLst/>
              <a:gdLst/>
              <a:ahLst/>
              <a:cxnLst/>
              <a:rect l="l" t="t" r="r" b="b"/>
              <a:pathLst>
                <a:path w="15" h="11" extrusionOk="0">
                  <a:moveTo>
                    <a:pt x="14" y="0"/>
                  </a:moveTo>
                  <a:lnTo>
                    <a:pt x="0" y="1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55"/>
            <p:cNvSpPr/>
            <p:nvPr/>
          </p:nvSpPr>
          <p:spPr>
            <a:xfrm>
              <a:off x="4416461" y="3053744"/>
              <a:ext cx="392" cy="209"/>
            </a:xfrm>
            <a:custGeom>
              <a:avLst/>
              <a:gdLst/>
              <a:ahLst/>
              <a:cxnLst/>
              <a:rect l="l" t="t" r="r" b="b"/>
              <a:pathLst>
                <a:path w="15" h="8" extrusionOk="0">
                  <a:moveTo>
                    <a:pt x="15" y="0"/>
                  </a:moveTo>
                  <a:lnTo>
                    <a:pt x="1" y="7"/>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55"/>
            <p:cNvSpPr/>
            <p:nvPr/>
          </p:nvSpPr>
          <p:spPr>
            <a:xfrm>
              <a:off x="4417298" y="3053012"/>
              <a:ext cx="288" cy="288"/>
            </a:xfrm>
            <a:custGeom>
              <a:avLst/>
              <a:gdLst/>
              <a:ahLst/>
              <a:cxnLst/>
              <a:rect l="l" t="t" r="r" b="b"/>
              <a:pathLst>
                <a:path w="11" h="11" extrusionOk="0">
                  <a:moveTo>
                    <a:pt x="11" y="0"/>
                  </a:moveTo>
                  <a:lnTo>
                    <a:pt x="0" y="1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55"/>
            <p:cNvSpPr/>
            <p:nvPr/>
          </p:nvSpPr>
          <p:spPr>
            <a:xfrm>
              <a:off x="4420962" y="3050447"/>
              <a:ext cx="105" cy="26"/>
            </a:xfrm>
            <a:custGeom>
              <a:avLst/>
              <a:gdLst/>
              <a:ahLst/>
              <a:cxnLst/>
              <a:rect l="l" t="t" r="r" b="b"/>
              <a:pathLst>
                <a:path w="4" h="1" extrusionOk="0">
                  <a:moveTo>
                    <a:pt x="4" y="0"/>
                  </a:move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55"/>
            <p:cNvSpPr/>
            <p:nvPr/>
          </p:nvSpPr>
          <p:spPr>
            <a:xfrm>
              <a:off x="4421773" y="3039091"/>
              <a:ext cx="6620" cy="11016"/>
            </a:xfrm>
            <a:custGeom>
              <a:avLst/>
              <a:gdLst/>
              <a:ahLst/>
              <a:cxnLst/>
              <a:rect l="l" t="t" r="r" b="b"/>
              <a:pathLst>
                <a:path w="253" h="421" extrusionOk="0">
                  <a:moveTo>
                    <a:pt x="253" y="0"/>
                  </a:moveTo>
                  <a:lnTo>
                    <a:pt x="253" y="0"/>
                  </a:lnTo>
                  <a:cubicBezTo>
                    <a:pt x="141" y="84"/>
                    <a:pt x="64" y="207"/>
                    <a:pt x="36" y="343"/>
                  </a:cubicBezTo>
                  <a:cubicBezTo>
                    <a:pt x="32" y="368"/>
                    <a:pt x="25" y="389"/>
                    <a:pt x="15" y="410"/>
                  </a:cubicBezTo>
                  <a:lnTo>
                    <a:pt x="1" y="420"/>
                  </a:lnTo>
                  <a:lnTo>
                    <a:pt x="11" y="417"/>
                  </a:lnTo>
                  <a:cubicBezTo>
                    <a:pt x="25" y="392"/>
                    <a:pt x="36" y="368"/>
                    <a:pt x="39" y="343"/>
                  </a:cubicBezTo>
                  <a:cubicBezTo>
                    <a:pt x="67" y="207"/>
                    <a:pt x="141" y="84"/>
                    <a:pt x="2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55"/>
            <p:cNvSpPr/>
            <p:nvPr/>
          </p:nvSpPr>
          <p:spPr>
            <a:xfrm>
              <a:off x="4432239" y="3035140"/>
              <a:ext cx="392" cy="392"/>
            </a:xfrm>
            <a:custGeom>
              <a:avLst/>
              <a:gdLst/>
              <a:ahLst/>
              <a:cxnLst/>
              <a:rect l="l" t="t" r="r" b="b"/>
              <a:pathLst>
                <a:path w="15" h="15" extrusionOk="0">
                  <a:moveTo>
                    <a:pt x="14" y="1"/>
                  </a:moveTo>
                  <a:lnTo>
                    <a:pt x="14" y="1"/>
                  </a:lnTo>
                  <a:lnTo>
                    <a:pt x="0" y="1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55"/>
            <p:cNvSpPr/>
            <p:nvPr/>
          </p:nvSpPr>
          <p:spPr>
            <a:xfrm>
              <a:off x="4430407" y="3035689"/>
              <a:ext cx="1675" cy="1675"/>
            </a:xfrm>
            <a:custGeom>
              <a:avLst/>
              <a:gdLst/>
              <a:ahLst/>
              <a:cxnLst/>
              <a:rect l="l" t="t" r="r" b="b"/>
              <a:pathLst>
                <a:path w="64" h="64" extrusionOk="0">
                  <a:moveTo>
                    <a:pt x="63" y="1"/>
                  </a:moveTo>
                  <a:cubicBezTo>
                    <a:pt x="39" y="22"/>
                    <a:pt x="21" y="43"/>
                    <a:pt x="0" y="64"/>
                  </a:cubicBezTo>
                  <a:cubicBezTo>
                    <a:pt x="21" y="46"/>
                    <a:pt x="42" y="22"/>
                    <a:pt x="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55"/>
            <p:cNvSpPr/>
            <p:nvPr/>
          </p:nvSpPr>
          <p:spPr>
            <a:xfrm>
              <a:off x="4421773" y="3049898"/>
              <a:ext cx="392" cy="288"/>
            </a:xfrm>
            <a:custGeom>
              <a:avLst/>
              <a:gdLst/>
              <a:ahLst/>
              <a:cxnLst/>
              <a:rect l="l" t="t" r="r" b="b"/>
              <a:pathLst>
                <a:path w="15" h="11" extrusionOk="0">
                  <a:moveTo>
                    <a:pt x="15" y="0"/>
                  </a:moveTo>
                  <a:lnTo>
                    <a:pt x="6" y="7"/>
                  </a:lnTo>
                  <a:lnTo>
                    <a:pt x="6" y="7"/>
                  </a:lnTo>
                  <a:cubicBezTo>
                    <a:pt x="12" y="7"/>
                    <a:pt x="15" y="4"/>
                    <a:pt x="15" y="0"/>
                  </a:cubicBezTo>
                  <a:close/>
                  <a:moveTo>
                    <a:pt x="6" y="7"/>
                  </a:moveTo>
                  <a:cubicBezTo>
                    <a:pt x="5" y="7"/>
                    <a:pt x="5" y="7"/>
                    <a:pt x="4" y="7"/>
                  </a:cubicBezTo>
                  <a:lnTo>
                    <a:pt x="1" y="7"/>
                  </a:lnTo>
                  <a:lnTo>
                    <a:pt x="1" y="11"/>
                  </a:lnTo>
                  <a:lnTo>
                    <a:pt x="6" y="7"/>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55"/>
            <p:cNvSpPr/>
            <p:nvPr/>
          </p:nvSpPr>
          <p:spPr>
            <a:xfrm>
              <a:off x="4382394" y="3036056"/>
              <a:ext cx="759" cy="1047"/>
            </a:xfrm>
            <a:custGeom>
              <a:avLst/>
              <a:gdLst/>
              <a:ahLst/>
              <a:cxnLst/>
              <a:rect l="l" t="t" r="r" b="b"/>
              <a:pathLst>
                <a:path w="29" h="40" extrusionOk="0">
                  <a:moveTo>
                    <a:pt x="1" y="39"/>
                  </a:moveTo>
                  <a:lnTo>
                    <a:pt x="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55"/>
            <p:cNvSpPr/>
            <p:nvPr/>
          </p:nvSpPr>
          <p:spPr>
            <a:xfrm>
              <a:off x="4387522" y="3030011"/>
              <a:ext cx="209" cy="314"/>
            </a:xfrm>
            <a:custGeom>
              <a:avLst/>
              <a:gdLst/>
              <a:ahLst/>
              <a:cxnLst/>
              <a:rect l="l" t="t" r="r" b="b"/>
              <a:pathLst>
                <a:path w="8" h="12" extrusionOk="0">
                  <a:moveTo>
                    <a:pt x="1" y="11"/>
                  </a:moveTo>
                  <a:lnTo>
                    <a:pt x="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55"/>
            <p:cNvSpPr/>
            <p:nvPr/>
          </p:nvSpPr>
          <p:spPr>
            <a:xfrm>
              <a:off x="4387889" y="3029566"/>
              <a:ext cx="209" cy="288"/>
            </a:xfrm>
            <a:custGeom>
              <a:avLst/>
              <a:gdLst/>
              <a:ahLst/>
              <a:cxnLst/>
              <a:rect l="l" t="t" r="r" b="b"/>
              <a:pathLst>
                <a:path w="8" h="11" extrusionOk="0">
                  <a:moveTo>
                    <a:pt x="1" y="11"/>
                  </a:moveTo>
                  <a:lnTo>
                    <a:pt x="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55"/>
            <p:cNvSpPr/>
            <p:nvPr/>
          </p:nvSpPr>
          <p:spPr>
            <a:xfrm>
              <a:off x="4378365" y="3037155"/>
              <a:ext cx="3977" cy="5521"/>
            </a:xfrm>
            <a:custGeom>
              <a:avLst/>
              <a:gdLst/>
              <a:ahLst/>
              <a:cxnLst/>
              <a:rect l="l" t="t" r="r" b="b"/>
              <a:pathLst>
                <a:path w="152" h="211" extrusionOk="0">
                  <a:moveTo>
                    <a:pt x="1" y="211"/>
                  </a:moveTo>
                  <a:lnTo>
                    <a:pt x="1" y="211"/>
                  </a:lnTo>
                  <a:cubicBezTo>
                    <a:pt x="57" y="134"/>
                    <a:pt x="106" y="64"/>
                    <a:pt x="151" y="1"/>
                  </a:cubicBezTo>
                  <a:cubicBezTo>
                    <a:pt x="106" y="64"/>
                    <a:pt x="57" y="134"/>
                    <a:pt x="1" y="21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55"/>
            <p:cNvSpPr/>
            <p:nvPr/>
          </p:nvSpPr>
          <p:spPr>
            <a:xfrm>
              <a:off x="4383231" y="3035061"/>
              <a:ext cx="654" cy="837"/>
            </a:xfrm>
            <a:custGeom>
              <a:avLst/>
              <a:gdLst/>
              <a:ahLst/>
              <a:cxnLst/>
              <a:rect l="l" t="t" r="r" b="b"/>
              <a:pathLst>
                <a:path w="25" h="32" extrusionOk="0">
                  <a:moveTo>
                    <a:pt x="0" y="32"/>
                  </a:moveTo>
                  <a:lnTo>
                    <a:pt x="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55"/>
            <p:cNvSpPr/>
            <p:nvPr/>
          </p:nvSpPr>
          <p:spPr>
            <a:xfrm>
              <a:off x="4419496" y="3002798"/>
              <a:ext cx="3768" cy="26"/>
            </a:xfrm>
            <a:custGeom>
              <a:avLst/>
              <a:gdLst/>
              <a:ahLst/>
              <a:cxnLst/>
              <a:rect l="l" t="t" r="r" b="b"/>
              <a:pathLst>
                <a:path w="144" h="1" extrusionOk="0">
                  <a:moveTo>
                    <a:pt x="144" y="1"/>
                  </a:moveTo>
                  <a:lnTo>
                    <a:pt x="144" y="1"/>
                  </a:lnTo>
                  <a:lnTo>
                    <a:pt x="0" y="1"/>
                  </a:lnTo>
                  <a:cubicBezTo>
                    <a:pt x="60" y="1"/>
                    <a:pt x="105" y="1"/>
                    <a:pt x="1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55"/>
            <p:cNvSpPr/>
            <p:nvPr/>
          </p:nvSpPr>
          <p:spPr>
            <a:xfrm>
              <a:off x="4385429" y="3032392"/>
              <a:ext cx="392" cy="576"/>
            </a:xfrm>
            <a:custGeom>
              <a:avLst/>
              <a:gdLst/>
              <a:ahLst/>
              <a:cxnLst/>
              <a:rect l="l" t="t" r="r" b="b"/>
              <a:pathLst>
                <a:path w="15" h="22" extrusionOk="0">
                  <a:moveTo>
                    <a:pt x="0" y="22"/>
                  </a:moveTo>
                  <a:lnTo>
                    <a:pt x="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55"/>
            <p:cNvSpPr/>
            <p:nvPr/>
          </p:nvSpPr>
          <p:spPr>
            <a:xfrm>
              <a:off x="4384775" y="3033230"/>
              <a:ext cx="497" cy="654"/>
            </a:xfrm>
            <a:custGeom>
              <a:avLst/>
              <a:gdLst/>
              <a:ahLst/>
              <a:cxnLst/>
              <a:rect l="l" t="t" r="r" b="b"/>
              <a:pathLst>
                <a:path w="19" h="25" extrusionOk="0">
                  <a:moveTo>
                    <a:pt x="1" y="25"/>
                  </a:moveTo>
                  <a:lnTo>
                    <a:pt x="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55"/>
            <p:cNvSpPr/>
            <p:nvPr/>
          </p:nvSpPr>
          <p:spPr>
            <a:xfrm>
              <a:off x="4386057" y="3031764"/>
              <a:ext cx="314" cy="392"/>
            </a:xfrm>
            <a:custGeom>
              <a:avLst/>
              <a:gdLst/>
              <a:ahLst/>
              <a:cxnLst/>
              <a:rect l="l" t="t" r="r" b="b"/>
              <a:pathLst>
                <a:path w="12" h="15" extrusionOk="0">
                  <a:moveTo>
                    <a:pt x="1" y="14"/>
                  </a:moveTo>
                  <a:lnTo>
                    <a:pt x="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55"/>
            <p:cNvSpPr/>
            <p:nvPr/>
          </p:nvSpPr>
          <p:spPr>
            <a:xfrm>
              <a:off x="4388177" y="3029200"/>
              <a:ext cx="288" cy="288"/>
            </a:xfrm>
            <a:custGeom>
              <a:avLst/>
              <a:gdLst/>
              <a:ahLst/>
              <a:cxnLst/>
              <a:rect l="l" t="t" r="r" b="b"/>
              <a:pathLst>
                <a:path w="11" h="11" extrusionOk="0">
                  <a:moveTo>
                    <a:pt x="0" y="11"/>
                  </a:moveTo>
                  <a:lnTo>
                    <a:pt x="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55"/>
            <p:cNvSpPr/>
            <p:nvPr/>
          </p:nvSpPr>
          <p:spPr>
            <a:xfrm>
              <a:off x="4387078" y="3030482"/>
              <a:ext cx="288" cy="392"/>
            </a:xfrm>
            <a:custGeom>
              <a:avLst/>
              <a:gdLst/>
              <a:ahLst/>
              <a:cxnLst/>
              <a:rect l="l" t="t" r="r" b="b"/>
              <a:pathLst>
                <a:path w="11" h="15" extrusionOk="0">
                  <a:moveTo>
                    <a:pt x="0" y="14"/>
                  </a:moveTo>
                  <a:lnTo>
                    <a:pt x="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55"/>
            <p:cNvSpPr/>
            <p:nvPr/>
          </p:nvSpPr>
          <p:spPr>
            <a:xfrm>
              <a:off x="4386607" y="3031032"/>
              <a:ext cx="314" cy="471"/>
            </a:xfrm>
            <a:custGeom>
              <a:avLst/>
              <a:gdLst/>
              <a:ahLst/>
              <a:cxnLst/>
              <a:rect l="l" t="t" r="r" b="b"/>
              <a:pathLst>
                <a:path w="12" h="18" extrusionOk="0">
                  <a:moveTo>
                    <a:pt x="1" y="18"/>
                  </a:moveTo>
                  <a:lnTo>
                    <a:pt x="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55"/>
            <p:cNvSpPr/>
            <p:nvPr/>
          </p:nvSpPr>
          <p:spPr>
            <a:xfrm>
              <a:off x="4384043" y="3034145"/>
              <a:ext cx="497" cy="654"/>
            </a:xfrm>
            <a:custGeom>
              <a:avLst/>
              <a:gdLst/>
              <a:ahLst/>
              <a:cxnLst/>
              <a:rect l="l" t="t" r="r" b="b"/>
              <a:pathLst>
                <a:path w="19" h="25" extrusionOk="0">
                  <a:moveTo>
                    <a:pt x="1" y="25"/>
                  </a:moveTo>
                  <a:lnTo>
                    <a:pt x="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55"/>
            <p:cNvSpPr/>
            <p:nvPr/>
          </p:nvSpPr>
          <p:spPr>
            <a:xfrm>
              <a:off x="4425985" y="2993640"/>
              <a:ext cx="14234" cy="34383"/>
            </a:xfrm>
            <a:custGeom>
              <a:avLst/>
              <a:gdLst/>
              <a:ahLst/>
              <a:cxnLst/>
              <a:rect l="l" t="t" r="r" b="b"/>
              <a:pathLst>
                <a:path w="544" h="1314" extrusionOk="0">
                  <a:moveTo>
                    <a:pt x="397" y="1"/>
                  </a:moveTo>
                  <a:cubicBezTo>
                    <a:pt x="341" y="4"/>
                    <a:pt x="250" y="120"/>
                    <a:pt x="194" y="193"/>
                  </a:cubicBezTo>
                  <a:lnTo>
                    <a:pt x="173" y="225"/>
                  </a:lnTo>
                  <a:cubicBezTo>
                    <a:pt x="155" y="246"/>
                    <a:pt x="141" y="267"/>
                    <a:pt x="127" y="281"/>
                  </a:cubicBezTo>
                  <a:lnTo>
                    <a:pt x="127" y="284"/>
                  </a:lnTo>
                  <a:lnTo>
                    <a:pt x="120" y="291"/>
                  </a:lnTo>
                  <a:lnTo>
                    <a:pt x="116" y="298"/>
                  </a:lnTo>
                  <a:lnTo>
                    <a:pt x="109" y="305"/>
                  </a:lnTo>
                  <a:lnTo>
                    <a:pt x="106" y="309"/>
                  </a:lnTo>
                  <a:lnTo>
                    <a:pt x="99" y="316"/>
                  </a:lnTo>
                  <a:lnTo>
                    <a:pt x="95" y="319"/>
                  </a:lnTo>
                  <a:lnTo>
                    <a:pt x="88" y="323"/>
                  </a:lnTo>
                  <a:lnTo>
                    <a:pt x="85" y="326"/>
                  </a:lnTo>
                  <a:lnTo>
                    <a:pt x="78" y="330"/>
                  </a:lnTo>
                  <a:lnTo>
                    <a:pt x="74" y="333"/>
                  </a:lnTo>
                  <a:lnTo>
                    <a:pt x="64" y="333"/>
                  </a:lnTo>
                  <a:cubicBezTo>
                    <a:pt x="53" y="337"/>
                    <a:pt x="43" y="340"/>
                    <a:pt x="32" y="340"/>
                  </a:cubicBezTo>
                  <a:lnTo>
                    <a:pt x="1" y="1314"/>
                  </a:lnTo>
                  <a:lnTo>
                    <a:pt x="155" y="1293"/>
                  </a:lnTo>
                  <a:cubicBezTo>
                    <a:pt x="190" y="1188"/>
                    <a:pt x="253" y="1093"/>
                    <a:pt x="341" y="1023"/>
                  </a:cubicBezTo>
                  <a:cubicBezTo>
                    <a:pt x="418" y="963"/>
                    <a:pt x="397" y="771"/>
                    <a:pt x="376" y="603"/>
                  </a:cubicBezTo>
                  <a:cubicBezTo>
                    <a:pt x="351" y="379"/>
                    <a:pt x="323" y="148"/>
                    <a:pt x="512" y="102"/>
                  </a:cubicBezTo>
                  <a:cubicBezTo>
                    <a:pt x="523" y="99"/>
                    <a:pt x="533" y="95"/>
                    <a:pt x="544" y="88"/>
                  </a:cubicBezTo>
                  <a:cubicBezTo>
                    <a:pt x="523" y="74"/>
                    <a:pt x="505" y="60"/>
                    <a:pt x="491" y="46"/>
                  </a:cubicBezTo>
                  <a:lnTo>
                    <a:pt x="470" y="32"/>
                  </a:lnTo>
                  <a:lnTo>
                    <a:pt x="456" y="22"/>
                  </a:lnTo>
                  <a:lnTo>
                    <a:pt x="449" y="22"/>
                  </a:lnTo>
                  <a:cubicBezTo>
                    <a:pt x="435" y="8"/>
                    <a:pt x="418"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55"/>
            <p:cNvSpPr/>
            <p:nvPr/>
          </p:nvSpPr>
          <p:spPr>
            <a:xfrm>
              <a:off x="4428183" y="3001987"/>
              <a:ext cx="209" cy="105"/>
            </a:xfrm>
            <a:custGeom>
              <a:avLst/>
              <a:gdLst/>
              <a:ahLst/>
              <a:cxnLst/>
              <a:rect l="l" t="t" r="r" b="b"/>
              <a:pathLst>
                <a:path w="8" h="4" extrusionOk="0">
                  <a:moveTo>
                    <a:pt x="1" y="4"/>
                  </a:moveTo>
                  <a:lnTo>
                    <a:pt x="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55"/>
            <p:cNvSpPr/>
            <p:nvPr/>
          </p:nvSpPr>
          <p:spPr>
            <a:xfrm>
              <a:off x="4427922" y="3002248"/>
              <a:ext cx="209" cy="26"/>
            </a:xfrm>
            <a:custGeom>
              <a:avLst/>
              <a:gdLst/>
              <a:ahLst/>
              <a:cxnLst/>
              <a:rect l="l" t="t" r="r" b="b"/>
              <a:pathLst>
                <a:path w="8" h="1" extrusionOk="0">
                  <a:moveTo>
                    <a:pt x="0" y="1"/>
                  </a:moveTo>
                  <a:lnTo>
                    <a:pt x="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55"/>
            <p:cNvSpPr/>
            <p:nvPr/>
          </p:nvSpPr>
          <p:spPr>
            <a:xfrm>
              <a:off x="4437812" y="2994189"/>
              <a:ext cx="131" cy="131"/>
            </a:xfrm>
            <a:custGeom>
              <a:avLst/>
              <a:gdLst/>
              <a:ahLst/>
              <a:cxnLst/>
              <a:rect l="l" t="t" r="r" b="b"/>
              <a:pathLst>
                <a:path w="5" h="5" extrusionOk="0">
                  <a:moveTo>
                    <a:pt x="1" y="1"/>
                  </a:moveTo>
                  <a:lnTo>
                    <a:pt x="4"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55"/>
            <p:cNvSpPr/>
            <p:nvPr/>
          </p:nvSpPr>
          <p:spPr>
            <a:xfrm>
              <a:off x="4428471" y="3001699"/>
              <a:ext cx="209" cy="209"/>
            </a:xfrm>
            <a:custGeom>
              <a:avLst/>
              <a:gdLst/>
              <a:ahLst/>
              <a:cxnLst/>
              <a:rect l="l" t="t" r="r" b="b"/>
              <a:pathLst>
                <a:path w="8" h="8" extrusionOk="0">
                  <a:moveTo>
                    <a:pt x="7" y="1"/>
                  </a:moveTo>
                  <a:lnTo>
                    <a:pt x="0" y="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55"/>
            <p:cNvSpPr/>
            <p:nvPr/>
          </p:nvSpPr>
          <p:spPr>
            <a:xfrm>
              <a:off x="4429282" y="2999501"/>
              <a:ext cx="1125" cy="1491"/>
            </a:xfrm>
            <a:custGeom>
              <a:avLst/>
              <a:gdLst/>
              <a:ahLst/>
              <a:cxnLst/>
              <a:rect l="l" t="t" r="r" b="b"/>
              <a:pathLst>
                <a:path w="43" h="57" extrusionOk="0">
                  <a:moveTo>
                    <a:pt x="1" y="57"/>
                  </a:moveTo>
                  <a:cubicBezTo>
                    <a:pt x="11" y="43"/>
                    <a:pt x="25" y="22"/>
                    <a:pt x="43" y="1"/>
                  </a:cubicBezTo>
                  <a:cubicBezTo>
                    <a:pt x="25" y="22"/>
                    <a:pt x="11" y="43"/>
                    <a:pt x="1" y="5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55"/>
            <p:cNvSpPr/>
            <p:nvPr/>
          </p:nvSpPr>
          <p:spPr>
            <a:xfrm>
              <a:off x="4438283" y="2994477"/>
              <a:ext cx="471" cy="392"/>
            </a:xfrm>
            <a:custGeom>
              <a:avLst/>
              <a:gdLst/>
              <a:ahLst/>
              <a:cxnLst/>
              <a:rect l="l" t="t" r="r" b="b"/>
              <a:pathLst>
                <a:path w="18" h="15" extrusionOk="0">
                  <a:moveTo>
                    <a:pt x="0" y="0"/>
                  </a:moveTo>
                  <a:lnTo>
                    <a:pt x="18" y="1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55"/>
            <p:cNvSpPr/>
            <p:nvPr/>
          </p:nvSpPr>
          <p:spPr>
            <a:xfrm>
              <a:off x="4429020" y="3001071"/>
              <a:ext cx="209" cy="288"/>
            </a:xfrm>
            <a:custGeom>
              <a:avLst/>
              <a:gdLst/>
              <a:ahLst/>
              <a:cxnLst/>
              <a:rect l="l" t="t" r="r" b="b"/>
              <a:pathLst>
                <a:path w="8" h="11" extrusionOk="0">
                  <a:moveTo>
                    <a:pt x="0" y="11"/>
                  </a:moveTo>
                  <a:lnTo>
                    <a:pt x="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55"/>
            <p:cNvSpPr/>
            <p:nvPr/>
          </p:nvSpPr>
          <p:spPr>
            <a:xfrm>
              <a:off x="4427451" y="3002536"/>
              <a:ext cx="26" cy="26"/>
            </a:xfrm>
            <a:custGeom>
              <a:avLst/>
              <a:gdLst/>
              <a:ahLst/>
              <a:cxnLst/>
              <a:rect l="l" t="t" r="r" b="b"/>
              <a:pathLst>
                <a:path w="1" h="1" extrusionOk="0">
                  <a:moveTo>
                    <a:pt x="1" y="0"/>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55"/>
            <p:cNvSpPr/>
            <p:nvPr/>
          </p:nvSpPr>
          <p:spPr>
            <a:xfrm>
              <a:off x="4438832" y="2994843"/>
              <a:ext cx="1387" cy="1125"/>
            </a:xfrm>
            <a:custGeom>
              <a:avLst/>
              <a:gdLst/>
              <a:ahLst/>
              <a:cxnLst/>
              <a:rect l="l" t="t" r="r" b="b"/>
              <a:pathLst>
                <a:path w="53" h="43" extrusionOk="0">
                  <a:moveTo>
                    <a:pt x="0" y="0"/>
                  </a:moveTo>
                  <a:cubicBezTo>
                    <a:pt x="14" y="14"/>
                    <a:pt x="32" y="25"/>
                    <a:pt x="53" y="42"/>
                  </a:cubicBezTo>
                  <a:cubicBezTo>
                    <a:pt x="32" y="25"/>
                    <a:pt x="14" y="11"/>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55"/>
            <p:cNvSpPr/>
            <p:nvPr/>
          </p:nvSpPr>
          <p:spPr>
            <a:xfrm>
              <a:off x="4428733" y="3001437"/>
              <a:ext cx="209" cy="209"/>
            </a:xfrm>
            <a:custGeom>
              <a:avLst/>
              <a:gdLst/>
              <a:ahLst/>
              <a:cxnLst/>
              <a:rect l="l" t="t" r="r" b="b"/>
              <a:pathLst>
                <a:path w="8" h="8" extrusionOk="0">
                  <a:moveTo>
                    <a:pt x="1" y="7"/>
                  </a:moveTo>
                  <a:lnTo>
                    <a:pt x="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55"/>
            <p:cNvSpPr/>
            <p:nvPr/>
          </p:nvSpPr>
          <p:spPr>
            <a:xfrm>
              <a:off x="4427634" y="3002353"/>
              <a:ext cx="209" cy="105"/>
            </a:xfrm>
            <a:custGeom>
              <a:avLst/>
              <a:gdLst/>
              <a:ahLst/>
              <a:cxnLst/>
              <a:rect l="l" t="t" r="r" b="b"/>
              <a:pathLst>
                <a:path w="8" h="4" extrusionOk="0">
                  <a:moveTo>
                    <a:pt x="4" y="0"/>
                  </a:moveTo>
                  <a:lnTo>
                    <a:pt x="1" y="4"/>
                  </a:lnTo>
                  <a:lnTo>
                    <a:pt x="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55"/>
            <p:cNvSpPr/>
            <p:nvPr/>
          </p:nvSpPr>
          <p:spPr>
            <a:xfrm>
              <a:off x="4425985" y="3027447"/>
              <a:ext cx="4056" cy="576"/>
            </a:xfrm>
            <a:custGeom>
              <a:avLst/>
              <a:gdLst/>
              <a:ahLst/>
              <a:cxnLst/>
              <a:rect l="l" t="t" r="r" b="b"/>
              <a:pathLst>
                <a:path w="155" h="22" extrusionOk="0">
                  <a:moveTo>
                    <a:pt x="155" y="1"/>
                  </a:moveTo>
                  <a:lnTo>
                    <a:pt x="155" y="1"/>
                  </a:lnTo>
                  <a:lnTo>
                    <a:pt x="1" y="2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55"/>
            <p:cNvSpPr/>
            <p:nvPr/>
          </p:nvSpPr>
          <p:spPr>
            <a:xfrm>
              <a:off x="4637400" y="2968494"/>
              <a:ext cx="37416" cy="28469"/>
            </a:xfrm>
            <a:custGeom>
              <a:avLst/>
              <a:gdLst/>
              <a:ahLst/>
              <a:cxnLst/>
              <a:rect l="l" t="t" r="r" b="b"/>
              <a:pathLst>
                <a:path w="1430" h="1088" extrusionOk="0">
                  <a:moveTo>
                    <a:pt x="793" y="0"/>
                  </a:moveTo>
                  <a:cubicBezTo>
                    <a:pt x="749" y="0"/>
                    <a:pt x="711" y="8"/>
                    <a:pt x="684" y="27"/>
                  </a:cubicBezTo>
                  <a:cubicBezTo>
                    <a:pt x="659" y="45"/>
                    <a:pt x="656" y="59"/>
                    <a:pt x="652" y="69"/>
                  </a:cubicBezTo>
                  <a:cubicBezTo>
                    <a:pt x="645" y="136"/>
                    <a:pt x="757" y="262"/>
                    <a:pt x="848" y="360"/>
                  </a:cubicBezTo>
                  <a:cubicBezTo>
                    <a:pt x="964" y="489"/>
                    <a:pt x="1076" y="612"/>
                    <a:pt x="1076" y="727"/>
                  </a:cubicBezTo>
                  <a:cubicBezTo>
                    <a:pt x="1076" y="762"/>
                    <a:pt x="1058" y="794"/>
                    <a:pt x="1034" y="818"/>
                  </a:cubicBezTo>
                  <a:cubicBezTo>
                    <a:pt x="978" y="872"/>
                    <a:pt x="876" y="886"/>
                    <a:pt x="722" y="886"/>
                  </a:cubicBezTo>
                  <a:cubicBezTo>
                    <a:pt x="664" y="886"/>
                    <a:pt x="599" y="884"/>
                    <a:pt x="526" y="881"/>
                  </a:cubicBezTo>
                  <a:cubicBezTo>
                    <a:pt x="474" y="880"/>
                    <a:pt x="412" y="879"/>
                    <a:pt x="350" y="879"/>
                  </a:cubicBezTo>
                  <a:cubicBezTo>
                    <a:pt x="190" y="879"/>
                    <a:pt x="24" y="889"/>
                    <a:pt x="1" y="944"/>
                  </a:cubicBezTo>
                  <a:cubicBezTo>
                    <a:pt x="18" y="965"/>
                    <a:pt x="36" y="979"/>
                    <a:pt x="60" y="990"/>
                  </a:cubicBezTo>
                  <a:cubicBezTo>
                    <a:pt x="137" y="1035"/>
                    <a:pt x="255" y="1066"/>
                    <a:pt x="383" y="1066"/>
                  </a:cubicBezTo>
                  <a:cubicBezTo>
                    <a:pt x="462" y="1066"/>
                    <a:pt x="544" y="1055"/>
                    <a:pt x="624" y="1028"/>
                  </a:cubicBezTo>
                  <a:cubicBezTo>
                    <a:pt x="719" y="997"/>
                    <a:pt x="817" y="979"/>
                    <a:pt x="915" y="979"/>
                  </a:cubicBezTo>
                  <a:cubicBezTo>
                    <a:pt x="1065" y="983"/>
                    <a:pt x="1212" y="1018"/>
                    <a:pt x="1345" y="1088"/>
                  </a:cubicBezTo>
                  <a:lnTo>
                    <a:pt x="1345" y="1077"/>
                  </a:lnTo>
                  <a:cubicBezTo>
                    <a:pt x="1349" y="1042"/>
                    <a:pt x="1352" y="1007"/>
                    <a:pt x="1356" y="969"/>
                  </a:cubicBezTo>
                  <a:lnTo>
                    <a:pt x="1356" y="962"/>
                  </a:lnTo>
                  <a:cubicBezTo>
                    <a:pt x="1356" y="927"/>
                    <a:pt x="1359" y="892"/>
                    <a:pt x="1363" y="857"/>
                  </a:cubicBezTo>
                  <a:lnTo>
                    <a:pt x="1363" y="843"/>
                  </a:lnTo>
                  <a:cubicBezTo>
                    <a:pt x="1366" y="808"/>
                    <a:pt x="1370" y="773"/>
                    <a:pt x="1373" y="738"/>
                  </a:cubicBezTo>
                  <a:lnTo>
                    <a:pt x="1373" y="713"/>
                  </a:lnTo>
                  <a:cubicBezTo>
                    <a:pt x="1377" y="678"/>
                    <a:pt x="1380" y="647"/>
                    <a:pt x="1384" y="612"/>
                  </a:cubicBezTo>
                  <a:lnTo>
                    <a:pt x="1384" y="594"/>
                  </a:lnTo>
                  <a:cubicBezTo>
                    <a:pt x="1387" y="563"/>
                    <a:pt x="1391" y="531"/>
                    <a:pt x="1394" y="503"/>
                  </a:cubicBezTo>
                  <a:lnTo>
                    <a:pt x="1394" y="486"/>
                  </a:lnTo>
                  <a:cubicBezTo>
                    <a:pt x="1398" y="454"/>
                    <a:pt x="1401" y="423"/>
                    <a:pt x="1405" y="391"/>
                  </a:cubicBezTo>
                  <a:lnTo>
                    <a:pt x="1405" y="367"/>
                  </a:lnTo>
                  <a:cubicBezTo>
                    <a:pt x="1408" y="339"/>
                    <a:pt x="1412" y="307"/>
                    <a:pt x="1415" y="279"/>
                  </a:cubicBezTo>
                  <a:lnTo>
                    <a:pt x="1419" y="262"/>
                  </a:lnTo>
                  <a:cubicBezTo>
                    <a:pt x="1422" y="234"/>
                    <a:pt x="1426" y="209"/>
                    <a:pt x="1429" y="185"/>
                  </a:cubicBezTo>
                  <a:lnTo>
                    <a:pt x="1429" y="174"/>
                  </a:lnTo>
                  <a:cubicBezTo>
                    <a:pt x="1370" y="157"/>
                    <a:pt x="1300" y="132"/>
                    <a:pt x="1230" y="108"/>
                  </a:cubicBezTo>
                  <a:cubicBezTo>
                    <a:pt x="1077" y="57"/>
                    <a:pt x="911" y="0"/>
                    <a:pt x="7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55"/>
            <p:cNvSpPr/>
            <p:nvPr/>
          </p:nvSpPr>
          <p:spPr>
            <a:xfrm>
              <a:off x="4676151" y="2973596"/>
              <a:ext cx="45004" cy="25539"/>
            </a:xfrm>
            <a:custGeom>
              <a:avLst/>
              <a:gdLst/>
              <a:ahLst/>
              <a:cxnLst/>
              <a:rect l="l" t="t" r="r" b="b"/>
              <a:pathLst>
                <a:path w="1720" h="976" extrusionOk="0">
                  <a:moveTo>
                    <a:pt x="457" y="0"/>
                  </a:moveTo>
                  <a:cubicBezTo>
                    <a:pt x="412" y="0"/>
                    <a:pt x="375" y="5"/>
                    <a:pt x="347" y="14"/>
                  </a:cubicBezTo>
                  <a:cubicBezTo>
                    <a:pt x="305" y="25"/>
                    <a:pt x="262" y="30"/>
                    <a:pt x="217" y="30"/>
                  </a:cubicBezTo>
                  <a:cubicBezTo>
                    <a:pt x="173" y="30"/>
                    <a:pt x="129" y="25"/>
                    <a:pt x="85" y="14"/>
                  </a:cubicBezTo>
                  <a:lnTo>
                    <a:pt x="85" y="25"/>
                  </a:lnTo>
                  <a:cubicBezTo>
                    <a:pt x="81" y="53"/>
                    <a:pt x="78" y="81"/>
                    <a:pt x="74" y="112"/>
                  </a:cubicBezTo>
                  <a:lnTo>
                    <a:pt x="74" y="126"/>
                  </a:lnTo>
                  <a:cubicBezTo>
                    <a:pt x="71" y="154"/>
                    <a:pt x="67" y="186"/>
                    <a:pt x="64" y="214"/>
                  </a:cubicBezTo>
                  <a:lnTo>
                    <a:pt x="64" y="231"/>
                  </a:lnTo>
                  <a:cubicBezTo>
                    <a:pt x="60" y="263"/>
                    <a:pt x="57" y="294"/>
                    <a:pt x="53" y="329"/>
                  </a:cubicBezTo>
                  <a:lnTo>
                    <a:pt x="50" y="354"/>
                  </a:lnTo>
                  <a:cubicBezTo>
                    <a:pt x="46" y="385"/>
                    <a:pt x="43" y="420"/>
                    <a:pt x="39" y="452"/>
                  </a:cubicBezTo>
                  <a:lnTo>
                    <a:pt x="39" y="476"/>
                  </a:lnTo>
                  <a:cubicBezTo>
                    <a:pt x="36" y="511"/>
                    <a:pt x="32" y="546"/>
                    <a:pt x="29" y="581"/>
                  </a:cubicBezTo>
                  <a:lnTo>
                    <a:pt x="29" y="595"/>
                  </a:lnTo>
                  <a:cubicBezTo>
                    <a:pt x="25" y="630"/>
                    <a:pt x="22" y="662"/>
                    <a:pt x="18" y="697"/>
                  </a:cubicBezTo>
                  <a:lnTo>
                    <a:pt x="18" y="714"/>
                  </a:lnTo>
                  <a:cubicBezTo>
                    <a:pt x="15" y="749"/>
                    <a:pt x="15" y="781"/>
                    <a:pt x="11" y="816"/>
                  </a:cubicBezTo>
                  <a:lnTo>
                    <a:pt x="8" y="847"/>
                  </a:lnTo>
                  <a:cubicBezTo>
                    <a:pt x="4" y="879"/>
                    <a:pt x="4" y="910"/>
                    <a:pt x="1" y="942"/>
                  </a:cubicBezTo>
                  <a:lnTo>
                    <a:pt x="1" y="956"/>
                  </a:lnTo>
                  <a:cubicBezTo>
                    <a:pt x="24" y="969"/>
                    <a:pt x="43" y="976"/>
                    <a:pt x="63" y="976"/>
                  </a:cubicBezTo>
                  <a:cubicBezTo>
                    <a:pt x="101" y="976"/>
                    <a:pt x="142" y="952"/>
                    <a:pt x="218" y="907"/>
                  </a:cubicBezTo>
                  <a:cubicBezTo>
                    <a:pt x="344" y="826"/>
                    <a:pt x="480" y="760"/>
                    <a:pt x="624" y="714"/>
                  </a:cubicBezTo>
                  <a:cubicBezTo>
                    <a:pt x="743" y="672"/>
                    <a:pt x="880" y="661"/>
                    <a:pt x="1017" y="661"/>
                  </a:cubicBezTo>
                  <a:cubicBezTo>
                    <a:pt x="1096" y="661"/>
                    <a:pt x="1176" y="665"/>
                    <a:pt x="1251" y="669"/>
                  </a:cubicBezTo>
                  <a:cubicBezTo>
                    <a:pt x="1319" y="671"/>
                    <a:pt x="1387" y="674"/>
                    <a:pt x="1450" y="674"/>
                  </a:cubicBezTo>
                  <a:cubicBezTo>
                    <a:pt x="1561" y="674"/>
                    <a:pt x="1655" y="665"/>
                    <a:pt x="1695" y="627"/>
                  </a:cubicBezTo>
                  <a:cubicBezTo>
                    <a:pt x="1713" y="606"/>
                    <a:pt x="1720" y="581"/>
                    <a:pt x="1716" y="557"/>
                  </a:cubicBezTo>
                  <a:cubicBezTo>
                    <a:pt x="1716" y="504"/>
                    <a:pt x="1664" y="434"/>
                    <a:pt x="1566" y="364"/>
                  </a:cubicBezTo>
                  <a:cubicBezTo>
                    <a:pt x="1286" y="163"/>
                    <a:pt x="731" y="0"/>
                    <a:pt x="4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55"/>
            <p:cNvSpPr/>
            <p:nvPr/>
          </p:nvSpPr>
          <p:spPr>
            <a:xfrm>
              <a:off x="4676439" y="2991808"/>
              <a:ext cx="26" cy="497"/>
            </a:xfrm>
            <a:custGeom>
              <a:avLst/>
              <a:gdLst/>
              <a:ahLst/>
              <a:cxnLst/>
              <a:rect l="l" t="t" r="r" b="b"/>
              <a:pathLst>
                <a:path w="1" h="19" extrusionOk="0">
                  <a:moveTo>
                    <a:pt x="0" y="18"/>
                  </a:move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55"/>
            <p:cNvSpPr/>
            <p:nvPr/>
          </p:nvSpPr>
          <p:spPr>
            <a:xfrm>
              <a:off x="4677982" y="2976527"/>
              <a:ext cx="26" cy="392"/>
            </a:xfrm>
            <a:custGeom>
              <a:avLst/>
              <a:gdLst/>
              <a:ahLst/>
              <a:cxnLst/>
              <a:rect l="l" t="t" r="r" b="b"/>
              <a:pathLst>
                <a:path w="1" h="15" extrusionOk="0">
                  <a:moveTo>
                    <a:pt x="1" y="14"/>
                  </a:move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55"/>
            <p:cNvSpPr/>
            <p:nvPr/>
          </p:nvSpPr>
          <p:spPr>
            <a:xfrm>
              <a:off x="4676151" y="2994922"/>
              <a:ext cx="26" cy="863"/>
            </a:xfrm>
            <a:custGeom>
              <a:avLst/>
              <a:gdLst/>
              <a:ahLst/>
              <a:cxnLst/>
              <a:rect l="l" t="t" r="r" b="b"/>
              <a:pathLst>
                <a:path w="1" h="33" extrusionOk="0">
                  <a:moveTo>
                    <a:pt x="1" y="32"/>
                  </a:move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55"/>
            <p:cNvSpPr/>
            <p:nvPr/>
          </p:nvSpPr>
          <p:spPr>
            <a:xfrm>
              <a:off x="4675968" y="2998219"/>
              <a:ext cx="26" cy="392"/>
            </a:xfrm>
            <a:custGeom>
              <a:avLst/>
              <a:gdLst/>
              <a:ahLst/>
              <a:cxnLst/>
              <a:rect l="l" t="t" r="r" b="b"/>
              <a:pathLst>
                <a:path w="1" h="15" extrusionOk="0">
                  <a:moveTo>
                    <a:pt x="1" y="15"/>
                  </a:moveTo>
                  <a:lnTo>
                    <a:pt x="1" y="15"/>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55"/>
            <p:cNvSpPr/>
            <p:nvPr/>
          </p:nvSpPr>
          <p:spPr>
            <a:xfrm>
              <a:off x="4676700" y="2988799"/>
              <a:ext cx="26" cy="392"/>
            </a:xfrm>
            <a:custGeom>
              <a:avLst/>
              <a:gdLst/>
              <a:ahLst/>
              <a:cxnLst/>
              <a:rect l="l" t="t" r="r" b="b"/>
              <a:pathLst>
                <a:path w="1" h="15" extrusionOk="0">
                  <a:moveTo>
                    <a:pt x="1" y="14"/>
                  </a:move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55"/>
            <p:cNvSpPr/>
            <p:nvPr/>
          </p:nvSpPr>
          <p:spPr>
            <a:xfrm>
              <a:off x="4676988" y="2985397"/>
              <a:ext cx="105" cy="680"/>
            </a:xfrm>
            <a:custGeom>
              <a:avLst/>
              <a:gdLst/>
              <a:ahLst/>
              <a:cxnLst/>
              <a:rect l="l" t="t" r="r" b="b"/>
              <a:pathLst>
                <a:path w="4" h="26" extrusionOk="0">
                  <a:moveTo>
                    <a:pt x="0" y="25"/>
                  </a:moveTo>
                  <a:lnTo>
                    <a:pt x="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55"/>
            <p:cNvSpPr/>
            <p:nvPr/>
          </p:nvSpPr>
          <p:spPr>
            <a:xfrm>
              <a:off x="4677721" y="2979169"/>
              <a:ext cx="26" cy="497"/>
            </a:xfrm>
            <a:custGeom>
              <a:avLst/>
              <a:gdLst/>
              <a:ahLst/>
              <a:cxnLst/>
              <a:rect l="l" t="t" r="r" b="b"/>
              <a:pathLst>
                <a:path w="1" h="19" extrusionOk="0">
                  <a:moveTo>
                    <a:pt x="0" y="18"/>
                  </a:move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55"/>
            <p:cNvSpPr/>
            <p:nvPr/>
          </p:nvSpPr>
          <p:spPr>
            <a:xfrm>
              <a:off x="4677354" y="2982205"/>
              <a:ext cx="105" cy="654"/>
            </a:xfrm>
            <a:custGeom>
              <a:avLst/>
              <a:gdLst/>
              <a:ahLst/>
              <a:cxnLst/>
              <a:rect l="l" t="t" r="r" b="b"/>
              <a:pathLst>
                <a:path w="4" h="25" extrusionOk="0">
                  <a:moveTo>
                    <a:pt x="0" y="25"/>
                  </a:moveTo>
                  <a:lnTo>
                    <a:pt x="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55"/>
            <p:cNvSpPr/>
            <p:nvPr/>
          </p:nvSpPr>
          <p:spPr>
            <a:xfrm>
              <a:off x="4678349" y="2973858"/>
              <a:ext cx="26" cy="314"/>
            </a:xfrm>
            <a:custGeom>
              <a:avLst/>
              <a:gdLst/>
              <a:ahLst/>
              <a:cxnLst/>
              <a:rect l="l" t="t" r="r" b="b"/>
              <a:pathLst>
                <a:path w="1" h="12" extrusionOk="0">
                  <a:moveTo>
                    <a:pt x="1" y="1"/>
                  </a:moveTo>
                  <a:lnTo>
                    <a:pt x="1" y="1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55"/>
            <p:cNvSpPr/>
            <p:nvPr/>
          </p:nvSpPr>
          <p:spPr>
            <a:xfrm>
              <a:off x="4451732" y="3044298"/>
              <a:ext cx="57014" cy="58744"/>
            </a:xfrm>
            <a:custGeom>
              <a:avLst/>
              <a:gdLst/>
              <a:ahLst/>
              <a:cxnLst/>
              <a:rect l="l" t="t" r="r" b="b"/>
              <a:pathLst>
                <a:path w="2179" h="2245" extrusionOk="0">
                  <a:moveTo>
                    <a:pt x="2164" y="1"/>
                  </a:moveTo>
                  <a:lnTo>
                    <a:pt x="2136" y="8"/>
                  </a:lnTo>
                  <a:lnTo>
                    <a:pt x="2108" y="15"/>
                  </a:lnTo>
                  <a:lnTo>
                    <a:pt x="2084" y="22"/>
                  </a:lnTo>
                  <a:lnTo>
                    <a:pt x="2063" y="29"/>
                  </a:lnTo>
                  <a:lnTo>
                    <a:pt x="2031" y="39"/>
                  </a:lnTo>
                  <a:lnTo>
                    <a:pt x="2007" y="50"/>
                  </a:lnTo>
                  <a:lnTo>
                    <a:pt x="1986" y="60"/>
                  </a:lnTo>
                  <a:lnTo>
                    <a:pt x="1951" y="78"/>
                  </a:lnTo>
                  <a:lnTo>
                    <a:pt x="1933" y="85"/>
                  </a:lnTo>
                  <a:lnTo>
                    <a:pt x="1905" y="102"/>
                  </a:lnTo>
                  <a:lnTo>
                    <a:pt x="1881" y="116"/>
                  </a:lnTo>
                  <a:lnTo>
                    <a:pt x="1863" y="123"/>
                  </a:lnTo>
                  <a:lnTo>
                    <a:pt x="1832" y="144"/>
                  </a:lnTo>
                  <a:lnTo>
                    <a:pt x="1818" y="151"/>
                  </a:lnTo>
                  <a:lnTo>
                    <a:pt x="1786" y="172"/>
                  </a:lnTo>
                  <a:cubicBezTo>
                    <a:pt x="1709" y="218"/>
                    <a:pt x="1660" y="249"/>
                    <a:pt x="1618" y="253"/>
                  </a:cubicBezTo>
                  <a:cubicBezTo>
                    <a:pt x="1606" y="254"/>
                    <a:pt x="1593" y="254"/>
                    <a:pt x="1580" y="254"/>
                  </a:cubicBezTo>
                  <a:cubicBezTo>
                    <a:pt x="1550" y="254"/>
                    <a:pt x="1518" y="252"/>
                    <a:pt x="1489" y="249"/>
                  </a:cubicBezTo>
                  <a:cubicBezTo>
                    <a:pt x="1439" y="245"/>
                    <a:pt x="1390" y="242"/>
                    <a:pt x="1345" y="242"/>
                  </a:cubicBezTo>
                  <a:cubicBezTo>
                    <a:pt x="1242" y="242"/>
                    <a:pt x="1160" y="259"/>
                    <a:pt x="1145" y="319"/>
                  </a:cubicBezTo>
                  <a:cubicBezTo>
                    <a:pt x="1082" y="582"/>
                    <a:pt x="753" y="610"/>
                    <a:pt x="491" y="627"/>
                  </a:cubicBezTo>
                  <a:cubicBezTo>
                    <a:pt x="487" y="627"/>
                    <a:pt x="483" y="627"/>
                    <a:pt x="479" y="627"/>
                  </a:cubicBezTo>
                  <a:cubicBezTo>
                    <a:pt x="438" y="627"/>
                    <a:pt x="397" y="644"/>
                    <a:pt x="368" y="669"/>
                  </a:cubicBezTo>
                  <a:cubicBezTo>
                    <a:pt x="340" y="704"/>
                    <a:pt x="358" y="771"/>
                    <a:pt x="368" y="816"/>
                  </a:cubicBezTo>
                  <a:cubicBezTo>
                    <a:pt x="375" y="848"/>
                    <a:pt x="379" y="876"/>
                    <a:pt x="375" y="904"/>
                  </a:cubicBezTo>
                  <a:cubicBezTo>
                    <a:pt x="375" y="914"/>
                    <a:pt x="372" y="921"/>
                    <a:pt x="368" y="928"/>
                  </a:cubicBezTo>
                  <a:lnTo>
                    <a:pt x="368" y="932"/>
                  </a:lnTo>
                  <a:cubicBezTo>
                    <a:pt x="344" y="984"/>
                    <a:pt x="232" y="1072"/>
                    <a:pt x="186" y="1107"/>
                  </a:cubicBezTo>
                  <a:lnTo>
                    <a:pt x="176" y="1114"/>
                  </a:lnTo>
                  <a:lnTo>
                    <a:pt x="4" y="1152"/>
                  </a:lnTo>
                  <a:cubicBezTo>
                    <a:pt x="1" y="1195"/>
                    <a:pt x="22" y="1233"/>
                    <a:pt x="60" y="1251"/>
                  </a:cubicBezTo>
                  <a:cubicBezTo>
                    <a:pt x="165" y="1307"/>
                    <a:pt x="277" y="1436"/>
                    <a:pt x="396" y="1573"/>
                  </a:cubicBezTo>
                  <a:cubicBezTo>
                    <a:pt x="515" y="1709"/>
                    <a:pt x="631" y="1842"/>
                    <a:pt x="725" y="1891"/>
                  </a:cubicBezTo>
                  <a:cubicBezTo>
                    <a:pt x="816" y="1937"/>
                    <a:pt x="886" y="2014"/>
                    <a:pt x="925" y="2101"/>
                  </a:cubicBezTo>
                  <a:lnTo>
                    <a:pt x="1121" y="2101"/>
                  </a:lnTo>
                  <a:lnTo>
                    <a:pt x="1142" y="2105"/>
                  </a:lnTo>
                  <a:lnTo>
                    <a:pt x="1156" y="2108"/>
                  </a:lnTo>
                  <a:lnTo>
                    <a:pt x="1177" y="2115"/>
                  </a:lnTo>
                  <a:lnTo>
                    <a:pt x="1187" y="2119"/>
                  </a:lnTo>
                  <a:cubicBezTo>
                    <a:pt x="1194" y="2122"/>
                    <a:pt x="1205" y="2126"/>
                    <a:pt x="1215" y="2129"/>
                  </a:cubicBezTo>
                  <a:cubicBezTo>
                    <a:pt x="1264" y="2144"/>
                    <a:pt x="1316" y="2154"/>
                    <a:pt x="1370" y="2154"/>
                  </a:cubicBezTo>
                  <a:cubicBezTo>
                    <a:pt x="1378" y="2154"/>
                    <a:pt x="1386" y="2154"/>
                    <a:pt x="1394" y="2154"/>
                  </a:cubicBezTo>
                  <a:lnTo>
                    <a:pt x="1426" y="2154"/>
                  </a:lnTo>
                  <a:cubicBezTo>
                    <a:pt x="1552" y="2157"/>
                    <a:pt x="1681" y="2161"/>
                    <a:pt x="1765" y="2224"/>
                  </a:cubicBezTo>
                  <a:cubicBezTo>
                    <a:pt x="1772" y="2227"/>
                    <a:pt x="1776" y="2231"/>
                    <a:pt x="1783" y="2234"/>
                  </a:cubicBezTo>
                  <a:lnTo>
                    <a:pt x="1790" y="2238"/>
                  </a:lnTo>
                  <a:lnTo>
                    <a:pt x="1807" y="2241"/>
                  </a:lnTo>
                  <a:lnTo>
                    <a:pt x="1814" y="2241"/>
                  </a:lnTo>
                  <a:lnTo>
                    <a:pt x="1835" y="2245"/>
                  </a:lnTo>
                  <a:lnTo>
                    <a:pt x="1877" y="2245"/>
                  </a:lnTo>
                  <a:cubicBezTo>
                    <a:pt x="1870" y="2234"/>
                    <a:pt x="1867" y="2224"/>
                    <a:pt x="1863" y="2217"/>
                  </a:cubicBezTo>
                  <a:cubicBezTo>
                    <a:pt x="1779" y="2073"/>
                    <a:pt x="1863" y="1842"/>
                    <a:pt x="1940" y="1615"/>
                  </a:cubicBezTo>
                  <a:cubicBezTo>
                    <a:pt x="1958" y="1566"/>
                    <a:pt x="1975" y="1517"/>
                    <a:pt x="1989" y="1471"/>
                  </a:cubicBezTo>
                  <a:cubicBezTo>
                    <a:pt x="2017" y="1384"/>
                    <a:pt x="2010" y="1223"/>
                    <a:pt x="2003" y="1068"/>
                  </a:cubicBezTo>
                  <a:cubicBezTo>
                    <a:pt x="1993" y="837"/>
                    <a:pt x="1982" y="617"/>
                    <a:pt x="2077" y="515"/>
                  </a:cubicBezTo>
                  <a:cubicBezTo>
                    <a:pt x="2143" y="442"/>
                    <a:pt x="2147" y="393"/>
                    <a:pt x="2150" y="277"/>
                  </a:cubicBezTo>
                  <a:cubicBezTo>
                    <a:pt x="2154" y="183"/>
                    <a:pt x="2164" y="92"/>
                    <a:pt x="21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55"/>
            <p:cNvSpPr/>
            <p:nvPr/>
          </p:nvSpPr>
          <p:spPr>
            <a:xfrm>
              <a:off x="4499274" y="3048145"/>
              <a:ext cx="392" cy="209"/>
            </a:xfrm>
            <a:custGeom>
              <a:avLst/>
              <a:gdLst/>
              <a:ahLst/>
              <a:cxnLst/>
              <a:rect l="l" t="t" r="r" b="b"/>
              <a:pathLst>
                <a:path w="15" h="8" extrusionOk="0">
                  <a:moveTo>
                    <a:pt x="1" y="8"/>
                  </a:moveTo>
                  <a:lnTo>
                    <a:pt x="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55"/>
            <p:cNvSpPr/>
            <p:nvPr/>
          </p:nvSpPr>
          <p:spPr>
            <a:xfrm>
              <a:off x="4500478" y="3047333"/>
              <a:ext cx="471" cy="288"/>
            </a:xfrm>
            <a:custGeom>
              <a:avLst/>
              <a:gdLst/>
              <a:ahLst/>
              <a:cxnLst/>
              <a:rect l="l" t="t" r="r" b="b"/>
              <a:pathLst>
                <a:path w="18" h="11" extrusionOk="0">
                  <a:moveTo>
                    <a:pt x="0" y="11"/>
                  </a:moveTo>
                  <a:lnTo>
                    <a:pt x="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55"/>
            <p:cNvSpPr/>
            <p:nvPr/>
          </p:nvSpPr>
          <p:spPr>
            <a:xfrm>
              <a:off x="4504219" y="3045397"/>
              <a:ext cx="680" cy="314"/>
            </a:xfrm>
            <a:custGeom>
              <a:avLst/>
              <a:gdLst/>
              <a:ahLst/>
              <a:cxnLst/>
              <a:rect l="l" t="t" r="r" b="b"/>
              <a:pathLst>
                <a:path w="26" h="12" extrusionOk="0">
                  <a:moveTo>
                    <a:pt x="1" y="11"/>
                  </a:moveTo>
                  <a:lnTo>
                    <a:pt x="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55"/>
            <p:cNvSpPr/>
            <p:nvPr/>
          </p:nvSpPr>
          <p:spPr>
            <a:xfrm>
              <a:off x="4501577" y="3046601"/>
              <a:ext cx="759" cy="392"/>
            </a:xfrm>
            <a:custGeom>
              <a:avLst/>
              <a:gdLst/>
              <a:ahLst/>
              <a:cxnLst/>
              <a:rect l="l" t="t" r="r" b="b"/>
              <a:pathLst>
                <a:path w="29" h="15" extrusionOk="0">
                  <a:moveTo>
                    <a:pt x="0" y="14"/>
                  </a:moveTo>
                  <a:lnTo>
                    <a:pt x="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55"/>
            <p:cNvSpPr/>
            <p:nvPr/>
          </p:nvSpPr>
          <p:spPr>
            <a:xfrm>
              <a:off x="4508353" y="3044298"/>
              <a:ext cx="392" cy="26"/>
            </a:xfrm>
            <a:custGeom>
              <a:avLst/>
              <a:gdLst/>
              <a:ahLst/>
              <a:cxnLst/>
              <a:rect l="l" t="t" r="r" b="b"/>
              <a:pathLst>
                <a:path w="15" h="1" extrusionOk="0">
                  <a:moveTo>
                    <a:pt x="14" y="1"/>
                  </a:move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55"/>
            <p:cNvSpPr/>
            <p:nvPr/>
          </p:nvSpPr>
          <p:spPr>
            <a:xfrm>
              <a:off x="4505685" y="3044952"/>
              <a:ext cx="576" cy="209"/>
            </a:xfrm>
            <a:custGeom>
              <a:avLst/>
              <a:gdLst/>
              <a:ahLst/>
              <a:cxnLst/>
              <a:rect l="l" t="t" r="r" b="b"/>
              <a:pathLst>
                <a:path w="22" h="8" extrusionOk="0">
                  <a:moveTo>
                    <a:pt x="1" y="7"/>
                  </a:moveTo>
                  <a:lnTo>
                    <a:pt x="2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55"/>
            <p:cNvSpPr/>
            <p:nvPr/>
          </p:nvSpPr>
          <p:spPr>
            <a:xfrm>
              <a:off x="4506888" y="3044586"/>
              <a:ext cx="759" cy="209"/>
            </a:xfrm>
            <a:custGeom>
              <a:avLst/>
              <a:gdLst/>
              <a:ahLst/>
              <a:cxnLst/>
              <a:rect l="l" t="t" r="r" b="b"/>
              <a:pathLst>
                <a:path w="29" h="8" extrusionOk="0">
                  <a:moveTo>
                    <a:pt x="0" y="7"/>
                  </a:moveTo>
                  <a:lnTo>
                    <a:pt x="2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55"/>
            <p:cNvSpPr/>
            <p:nvPr/>
          </p:nvSpPr>
          <p:spPr>
            <a:xfrm>
              <a:off x="4461361" y="3068659"/>
              <a:ext cx="26" cy="26"/>
            </a:xfrm>
            <a:custGeom>
              <a:avLst/>
              <a:gdLst/>
              <a:ahLst/>
              <a:cxnLst/>
              <a:rect l="l" t="t" r="r" b="b"/>
              <a:pathLst>
                <a:path w="1" h="1" extrusionOk="0">
                  <a:moveTo>
                    <a:pt x="0" y="1"/>
                  </a:moveTo>
                  <a:lnTo>
                    <a:pt x="0" y="1"/>
                  </a:lnTo>
                  <a:lnTo>
                    <a:pt x="0" y="1"/>
                  </a:lnTo>
                  <a:cubicBezTo>
                    <a:pt x="0" y="1"/>
                    <a:pt x="0"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55"/>
            <p:cNvSpPr/>
            <p:nvPr/>
          </p:nvSpPr>
          <p:spPr>
            <a:xfrm>
              <a:off x="4502754" y="3045868"/>
              <a:ext cx="942" cy="471"/>
            </a:xfrm>
            <a:custGeom>
              <a:avLst/>
              <a:gdLst/>
              <a:ahLst/>
              <a:cxnLst/>
              <a:rect l="l" t="t" r="r" b="b"/>
              <a:pathLst>
                <a:path w="36" h="18" extrusionOk="0">
                  <a:moveTo>
                    <a:pt x="1" y="18"/>
                  </a:moveTo>
                  <a:lnTo>
                    <a:pt x="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55"/>
            <p:cNvSpPr/>
            <p:nvPr/>
          </p:nvSpPr>
          <p:spPr>
            <a:xfrm>
              <a:off x="4461256" y="3065833"/>
              <a:ext cx="392" cy="2303"/>
            </a:xfrm>
            <a:custGeom>
              <a:avLst/>
              <a:gdLst/>
              <a:ahLst/>
              <a:cxnLst/>
              <a:rect l="l" t="t" r="r" b="b"/>
              <a:pathLst>
                <a:path w="15" h="88" extrusionOk="0">
                  <a:moveTo>
                    <a:pt x="1" y="0"/>
                  </a:moveTo>
                  <a:cubicBezTo>
                    <a:pt x="11" y="28"/>
                    <a:pt x="15" y="56"/>
                    <a:pt x="11" y="88"/>
                  </a:cubicBezTo>
                  <a:cubicBezTo>
                    <a:pt x="15" y="56"/>
                    <a:pt x="11" y="28"/>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55"/>
            <p:cNvSpPr/>
            <p:nvPr/>
          </p:nvSpPr>
          <p:spPr>
            <a:xfrm>
              <a:off x="4645381" y="3188136"/>
              <a:ext cx="565194" cy="577208"/>
            </a:xfrm>
            <a:custGeom>
              <a:avLst/>
              <a:gdLst/>
              <a:ahLst/>
              <a:cxnLst/>
              <a:rect l="l" t="t" r="r" b="b"/>
              <a:pathLst>
                <a:path w="21601" h="22059" extrusionOk="0">
                  <a:moveTo>
                    <a:pt x="7492" y="0"/>
                  </a:moveTo>
                  <a:lnTo>
                    <a:pt x="7482" y="4"/>
                  </a:lnTo>
                  <a:lnTo>
                    <a:pt x="7475" y="7"/>
                  </a:lnTo>
                  <a:cubicBezTo>
                    <a:pt x="7471" y="7"/>
                    <a:pt x="7468" y="11"/>
                    <a:pt x="7464" y="11"/>
                  </a:cubicBezTo>
                  <a:cubicBezTo>
                    <a:pt x="7440" y="32"/>
                    <a:pt x="7419" y="56"/>
                    <a:pt x="7408" y="81"/>
                  </a:cubicBezTo>
                  <a:cubicBezTo>
                    <a:pt x="7398" y="98"/>
                    <a:pt x="7391" y="112"/>
                    <a:pt x="7384" y="130"/>
                  </a:cubicBezTo>
                  <a:cubicBezTo>
                    <a:pt x="7359" y="193"/>
                    <a:pt x="7317" y="249"/>
                    <a:pt x="7261" y="291"/>
                  </a:cubicBezTo>
                  <a:lnTo>
                    <a:pt x="7247" y="298"/>
                  </a:lnTo>
                  <a:cubicBezTo>
                    <a:pt x="7240" y="305"/>
                    <a:pt x="7230" y="308"/>
                    <a:pt x="7223" y="308"/>
                  </a:cubicBezTo>
                  <a:cubicBezTo>
                    <a:pt x="7177" y="329"/>
                    <a:pt x="7132" y="347"/>
                    <a:pt x="7090" y="371"/>
                  </a:cubicBezTo>
                  <a:lnTo>
                    <a:pt x="7034" y="399"/>
                  </a:lnTo>
                  <a:cubicBezTo>
                    <a:pt x="6876" y="483"/>
                    <a:pt x="6701" y="574"/>
                    <a:pt x="6568" y="578"/>
                  </a:cubicBezTo>
                  <a:cubicBezTo>
                    <a:pt x="6563" y="579"/>
                    <a:pt x="6558" y="579"/>
                    <a:pt x="6553" y="579"/>
                  </a:cubicBezTo>
                  <a:cubicBezTo>
                    <a:pt x="6540" y="579"/>
                    <a:pt x="6528" y="577"/>
                    <a:pt x="6516" y="574"/>
                  </a:cubicBezTo>
                  <a:cubicBezTo>
                    <a:pt x="6493" y="570"/>
                    <a:pt x="6471" y="568"/>
                    <a:pt x="6449" y="568"/>
                  </a:cubicBezTo>
                  <a:cubicBezTo>
                    <a:pt x="6383" y="568"/>
                    <a:pt x="6318" y="587"/>
                    <a:pt x="6263" y="623"/>
                  </a:cubicBezTo>
                  <a:cubicBezTo>
                    <a:pt x="6232" y="648"/>
                    <a:pt x="6214" y="686"/>
                    <a:pt x="6218" y="725"/>
                  </a:cubicBezTo>
                  <a:cubicBezTo>
                    <a:pt x="6218" y="847"/>
                    <a:pt x="6151" y="900"/>
                    <a:pt x="6085" y="907"/>
                  </a:cubicBezTo>
                  <a:cubicBezTo>
                    <a:pt x="6079" y="907"/>
                    <a:pt x="6074" y="908"/>
                    <a:pt x="6068" y="908"/>
                  </a:cubicBezTo>
                  <a:cubicBezTo>
                    <a:pt x="5980" y="908"/>
                    <a:pt x="5898" y="830"/>
                    <a:pt x="5871" y="721"/>
                  </a:cubicBezTo>
                  <a:cubicBezTo>
                    <a:pt x="5864" y="686"/>
                    <a:pt x="5759" y="679"/>
                    <a:pt x="5679" y="669"/>
                  </a:cubicBezTo>
                  <a:cubicBezTo>
                    <a:pt x="5581" y="662"/>
                    <a:pt x="5476" y="651"/>
                    <a:pt x="5413" y="592"/>
                  </a:cubicBezTo>
                  <a:cubicBezTo>
                    <a:pt x="5392" y="574"/>
                    <a:pt x="5367" y="567"/>
                    <a:pt x="5339" y="564"/>
                  </a:cubicBezTo>
                  <a:lnTo>
                    <a:pt x="5332" y="564"/>
                  </a:lnTo>
                  <a:cubicBezTo>
                    <a:pt x="5306" y="561"/>
                    <a:pt x="5279" y="559"/>
                    <a:pt x="5252" y="559"/>
                  </a:cubicBezTo>
                  <a:cubicBezTo>
                    <a:pt x="5219" y="559"/>
                    <a:pt x="5186" y="561"/>
                    <a:pt x="5154" y="567"/>
                  </a:cubicBezTo>
                  <a:cubicBezTo>
                    <a:pt x="5360" y="697"/>
                    <a:pt x="5378" y="837"/>
                    <a:pt x="5378" y="1022"/>
                  </a:cubicBezTo>
                  <a:cubicBezTo>
                    <a:pt x="5374" y="1064"/>
                    <a:pt x="5395" y="1103"/>
                    <a:pt x="5427" y="1131"/>
                  </a:cubicBezTo>
                  <a:cubicBezTo>
                    <a:pt x="5497" y="1190"/>
                    <a:pt x="5532" y="1278"/>
                    <a:pt x="5525" y="1365"/>
                  </a:cubicBezTo>
                  <a:cubicBezTo>
                    <a:pt x="5525" y="1383"/>
                    <a:pt x="5528" y="1400"/>
                    <a:pt x="5532" y="1414"/>
                  </a:cubicBezTo>
                  <a:cubicBezTo>
                    <a:pt x="5556" y="1411"/>
                    <a:pt x="5584" y="1404"/>
                    <a:pt x="5609" y="1397"/>
                  </a:cubicBezTo>
                  <a:cubicBezTo>
                    <a:pt x="5647" y="1379"/>
                    <a:pt x="5693" y="1369"/>
                    <a:pt x="5738" y="1365"/>
                  </a:cubicBezTo>
                  <a:cubicBezTo>
                    <a:pt x="5815" y="1365"/>
                    <a:pt x="5878" y="1425"/>
                    <a:pt x="5882" y="1502"/>
                  </a:cubicBezTo>
                  <a:cubicBezTo>
                    <a:pt x="5892" y="1593"/>
                    <a:pt x="5826" y="1701"/>
                    <a:pt x="5686" y="1726"/>
                  </a:cubicBezTo>
                  <a:cubicBezTo>
                    <a:pt x="5542" y="1750"/>
                    <a:pt x="5472" y="1820"/>
                    <a:pt x="5423" y="1975"/>
                  </a:cubicBezTo>
                  <a:cubicBezTo>
                    <a:pt x="5381" y="2108"/>
                    <a:pt x="5280" y="2118"/>
                    <a:pt x="5206" y="2125"/>
                  </a:cubicBezTo>
                  <a:cubicBezTo>
                    <a:pt x="5147" y="2129"/>
                    <a:pt x="5087" y="2150"/>
                    <a:pt x="5042" y="2188"/>
                  </a:cubicBezTo>
                  <a:lnTo>
                    <a:pt x="5007" y="2216"/>
                  </a:lnTo>
                  <a:cubicBezTo>
                    <a:pt x="4937" y="2290"/>
                    <a:pt x="4853" y="2353"/>
                    <a:pt x="4765" y="2398"/>
                  </a:cubicBezTo>
                  <a:cubicBezTo>
                    <a:pt x="4738" y="2412"/>
                    <a:pt x="4710" y="2419"/>
                    <a:pt x="4682" y="2419"/>
                  </a:cubicBezTo>
                  <a:cubicBezTo>
                    <a:pt x="4648" y="2419"/>
                    <a:pt x="4614" y="2409"/>
                    <a:pt x="4583" y="2388"/>
                  </a:cubicBezTo>
                  <a:cubicBezTo>
                    <a:pt x="4564" y="2375"/>
                    <a:pt x="4547" y="2368"/>
                    <a:pt x="4527" y="2368"/>
                  </a:cubicBezTo>
                  <a:cubicBezTo>
                    <a:pt x="4488" y="2368"/>
                    <a:pt x="4443" y="2393"/>
                    <a:pt x="4366" y="2437"/>
                  </a:cubicBezTo>
                  <a:lnTo>
                    <a:pt x="4359" y="2440"/>
                  </a:lnTo>
                  <a:cubicBezTo>
                    <a:pt x="4349" y="2447"/>
                    <a:pt x="4338" y="2451"/>
                    <a:pt x="4331" y="2454"/>
                  </a:cubicBezTo>
                  <a:lnTo>
                    <a:pt x="4321" y="2458"/>
                  </a:lnTo>
                  <a:lnTo>
                    <a:pt x="4303" y="2465"/>
                  </a:lnTo>
                  <a:lnTo>
                    <a:pt x="4293" y="2468"/>
                  </a:lnTo>
                  <a:lnTo>
                    <a:pt x="4275" y="2472"/>
                  </a:lnTo>
                  <a:lnTo>
                    <a:pt x="4212" y="2472"/>
                  </a:lnTo>
                  <a:lnTo>
                    <a:pt x="4191" y="2468"/>
                  </a:lnTo>
                  <a:lnTo>
                    <a:pt x="4184" y="2468"/>
                  </a:lnTo>
                  <a:cubicBezTo>
                    <a:pt x="4177" y="2465"/>
                    <a:pt x="4170" y="2461"/>
                    <a:pt x="4159" y="2458"/>
                  </a:cubicBezTo>
                  <a:lnTo>
                    <a:pt x="4156" y="2458"/>
                  </a:lnTo>
                  <a:lnTo>
                    <a:pt x="4135" y="2447"/>
                  </a:lnTo>
                  <a:lnTo>
                    <a:pt x="4128" y="2440"/>
                  </a:lnTo>
                  <a:lnTo>
                    <a:pt x="4107" y="2430"/>
                  </a:lnTo>
                  <a:lnTo>
                    <a:pt x="4103" y="2426"/>
                  </a:lnTo>
                  <a:lnTo>
                    <a:pt x="4079" y="2405"/>
                  </a:lnTo>
                  <a:lnTo>
                    <a:pt x="4072" y="2402"/>
                  </a:lnTo>
                  <a:lnTo>
                    <a:pt x="4051" y="2384"/>
                  </a:lnTo>
                  <a:lnTo>
                    <a:pt x="4044" y="2377"/>
                  </a:lnTo>
                  <a:lnTo>
                    <a:pt x="4016" y="2356"/>
                  </a:lnTo>
                  <a:lnTo>
                    <a:pt x="3956" y="2307"/>
                  </a:lnTo>
                  <a:cubicBezTo>
                    <a:pt x="3886" y="2244"/>
                    <a:pt x="3827" y="2167"/>
                    <a:pt x="3781" y="2083"/>
                  </a:cubicBezTo>
                  <a:lnTo>
                    <a:pt x="3757" y="2045"/>
                  </a:lnTo>
                  <a:lnTo>
                    <a:pt x="3750" y="2031"/>
                  </a:lnTo>
                  <a:lnTo>
                    <a:pt x="3736" y="2006"/>
                  </a:lnTo>
                  <a:lnTo>
                    <a:pt x="3722" y="1989"/>
                  </a:lnTo>
                  <a:lnTo>
                    <a:pt x="3708" y="1968"/>
                  </a:lnTo>
                  <a:lnTo>
                    <a:pt x="3697" y="1950"/>
                  </a:lnTo>
                  <a:lnTo>
                    <a:pt x="3680" y="1929"/>
                  </a:lnTo>
                  <a:lnTo>
                    <a:pt x="3669" y="1908"/>
                  </a:lnTo>
                  <a:lnTo>
                    <a:pt x="3652" y="1887"/>
                  </a:lnTo>
                  <a:lnTo>
                    <a:pt x="3638" y="1869"/>
                  </a:lnTo>
                  <a:lnTo>
                    <a:pt x="3620" y="1848"/>
                  </a:lnTo>
                  <a:lnTo>
                    <a:pt x="3603" y="1827"/>
                  </a:lnTo>
                  <a:lnTo>
                    <a:pt x="3585" y="1806"/>
                  </a:lnTo>
                  <a:lnTo>
                    <a:pt x="3568" y="1789"/>
                  </a:lnTo>
                  <a:lnTo>
                    <a:pt x="3564" y="1785"/>
                  </a:lnTo>
                  <a:cubicBezTo>
                    <a:pt x="3522" y="1806"/>
                    <a:pt x="3466" y="1824"/>
                    <a:pt x="3414" y="1841"/>
                  </a:cubicBezTo>
                  <a:cubicBezTo>
                    <a:pt x="3302" y="1887"/>
                    <a:pt x="3183" y="1915"/>
                    <a:pt x="3060" y="1926"/>
                  </a:cubicBezTo>
                  <a:lnTo>
                    <a:pt x="3043" y="1926"/>
                  </a:lnTo>
                  <a:cubicBezTo>
                    <a:pt x="3008" y="1926"/>
                    <a:pt x="2955" y="1926"/>
                    <a:pt x="2892" y="1922"/>
                  </a:cubicBezTo>
                  <a:cubicBezTo>
                    <a:pt x="2833" y="1921"/>
                    <a:pt x="2735" y="1918"/>
                    <a:pt x="2634" y="1918"/>
                  </a:cubicBezTo>
                  <a:cubicBezTo>
                    <a:pt x="2498" y="1918"/>
                    <a:pt x="2356" y="1923"/>
                    <a:pt x="2297" y="1943"/>
                  </a:cubicBezTo>
                  <a:cubicBezTo>
                    <a:pt x="2290" y="1943"/>
                    <a:pt x="2283" y="1947"/>
                    <a:pt x="2280" y="1950"/>
                  </a:cubicBezTo>
                  <a:cubicBezTo>
                    <a:pt x="2273" y="2003"/>
                    <a:pt x="2283" y="2052"/>
                    <a:pt x="2311" y="2097"/>
                  </a:cubicBezTo>
                  <a:cubicBezTo>
                    <a:pt x="2322" y="2125"/>
                    <a:pt x="2346" y="2146"/>
                    <a:pt x="2374" y="2157"/>
                  </a:cubicBezTo>
                  <a:cubicBezTo>
                    <a:pt x="2469" y="2178"/>
                    <a:pt x="2591" y="2220"/>
                    <a:pt x="2616" y="2314"/>
                  </a:cubicBezTo>
                  <a:cubicBezTo>
                    <a:pt x="2637" y="2412"/>
                    <a:pt x="2539" y="2479"/>
                    <a:pt x="2507" y="2500"/>
                  </a:cubicBezTo>
                  <a:cubicBezTo>
                    <a:pt x="2437" y="2549"/>
                    <a:pt x="2357" y="2573"/>
                    <a:pt x="2269" y="2577"/>
                  </a:cubicBezTo>
                  <a:cubicBezTo>
                    <a:pt x="2182" y="2584"/>
                    <a:pt x="2164" y="2587"/>
                    <a:pt x="2164" y="2741"/>
                  </a:cubicBezTo>
                  <a:cubicBezTo>
                    <a:pt x="2164" y="2776"/>
                    <a:pt x="2168" y="2811"/>
                    <a:pt x="2178" y="2843"/>
                  </a:cubicBezTo>
                  <a:cubicBezTo>
                    <a:pt x="2217" y="2948"/>
                    <a:pt x="2269" y="3046"/>
                    <a:pt x="2339" y="3130"/>
                  </a:cubicBezTo>
                  <a:cubicBezTo>
                    <a:pt x="2423" y="3245"/>
                    <a:pt x="2511" y="3368"/>
                    <a:pt x="2525" y="3504"/>
                  </a:cubicBezTo>
                  <a:cubicBezTo>
                    <a:pt x="2528" y="3550"/>
                    <a:pt x="2525" y="3599"/>
                    <a:pt x="2511" y="3648"/>
                  </a:cubicBezTo>
                  <a:cubicBezTo>
                    <a:pt x="2451" y="3886"/>
                    <a:pt x="2416" y="4128"/>
                    <a:pt x="2402" y="4376"/>
                  </a:cubicBezTo>
                  <a:cubicBezTo>
                    <a:pt x="2402" y="4383"/>
                    <a:pt x="2381" y="4996"/>
                    <a:pt x="2199" y="5150"/>
                  </a:cubicBezTo>
                  <a:lnTo>
                    <a:pt x="2220" y="5178"/>
                  </a:lnTo>
                  <a:lnTo>
                    <a:pt x="2129" y="5185"/>
                  </a:lnTo>
                  <a:cubicBezTo>
                    <a:pt x="2108" y="5188"/>
                    <a:pt x="2090" y="5188"/>
                    <a:pt x="2069" y="5188"/>
                  </a:cubicBezTo>
                  <a:lnTo>
                    <a:pt x="2066" y="5188"/>
                  </a:lnTo>
                  <a:cubicBezTo>
                    <a:pt x="2027" y="5185"/>
                    <a:pt x="1985" y="5178"/>
                    <a:pt x="1950" y="5164"/>
                  </a:cubicBezTo>
                  <a:cubicBezTo>
                    <a:pt x="1911" y="5153"/>
                    <a:pt x="1876" y="5143"/>
                    <a:pt x="1840" y="5143"/>
                  </a:cubicBezTo>
                  <a:cubicBezTo>
                    <a:pt x="1795" y="5143"/>
                    <a:pt x="1751" y="5158"/>
                    <a:pt x="1698" y="5202"/>
                  </a:cubicBezTo>
                  <a:cubicBezTo>
                    <a:pt x="1625" y="5262"/>
                    <a:pt x="1534" y="5300"/>
                    <a:pt x="1443" y="5314"/>
                  </a:cubicBezTo>
                  <a:cubicBezTo>
                    <a:pt x="1411" y="5321"/>
                    <a:pt x="1383" y="5325"/>
                    <a:pt x="1355" y="5328"/>
                  </a:cubicBezTo>
                  <a:cubicBezTo>
                    <a:pt x="1324" y="5335"/>
                    <a:pt x="1299" y="5339"/>
                    <a:pt x="1271" y="5346"/>
                  </a:cubicBezTo>
                  <a:cubicBezTo>
                    <a:pt x="1184" y="5356"/>
                    <a:pt x="1103" y="5391"/>
                    <a:pt x="1033" y="5444"/>
                  </a:cubicBezTo>
                  <a:cubicBezTo>
                    <a:pt x="956" y="5503"/>
                    <a:pt x="865" y="5549"/>
                    <a:pt x="774" y="5577"/>
                  </a:cubicBezTo>
                  <a:lnTo>
                    <a:pt x="739" y="5587"/>
                  </a:lnTo>
                  <a:cubicBezTo>
                    <a:pt x="620" y="5626"/>
                    <a:pt x="578" y="5643"/>
                    <a:pt x="575" y="5720"/>
                  </a:cubicBezTo>
                  <a:cubicBezTo>
                    <a:pt x="561" y="5818"/>
                    <a:pt x="522" y="5909"/>
                    <a:pt x="466" y="5990"/>
                  </a:cubicBezTo>
                  <a:cubicBezTo>
                    <a:pt x="410" y="6081"/>
                    <a:pt x="379" y="6141"/>
                    <a:pt x="393" y="6214"/>
                  </a:cubicBezTo>
                  <a:cubicBezTo>
                    <a:pt x="438" y="6389"/>
                    <a:pt x="347" y="6438"/>
                    <a:pt x="267" y="6477"/>
                  </a:cubicBezTo>
                  <a:cubicBezTo>
                    <a:pt x="218" y="6501"/>
                    <a:pt x="172" y="6533"/>
                    <a:pt x="134" y="6568"/>
                  </a:cubicBezTo>
                  <a:cubicBezTo>
                    <a:pt x="81" y="6624"/>
                    <a:pt x="88" y="6659"/>
                    <a:pt x="99" y="6715"/>
                  </a:cubicBezTo>
                  <a:cubicBezTo>
                    <a:pt x="120" y="6788"/>
                    <a:pt x="106" y="6865"/>
                    <a:pt x="56" y="6921"/>
                  </a:cubicBezTo>
                  <a:cubicBezTo>
                    <a:pt x="0" y="6988"/>
                    <a:pt x="92" y="7131"/>
                    <a:pt x="183" y="7268"/>
                  </a:cubicBezTo>
                  <a:lnTo>
                    <a:pt x="211" y="7313"/>
                  </a:lnTo>
                  <a:cubicBezTo>
                    <a:pt x="235" y="7352"/>
                    <a:pt x="260" y="7390"/>
                    <a:pt x="288" y="7425"/>
                  </a:cubicBezTo>
                  <a:cubicBezTo>
                    <a:pt x="375" y="7555"/>
                    <a:pt x="463" y="7674"/>
                    <a:pt x="445" y="7824"/>
                  </a:cubicBezTo>
                  <a:cubicBezTo>
                    <a:pt x="438" y="7859"/>
                    <a:pt x="449" y="7894"/>
                    <a:pt x="473" y="7922"/>
                  </a:cubicBezTo>
                  <a:cubicBezTo>
                    <a:pt x="499" y="7949"/>
                    <a:pt x="547" y="7963"/>
                    <a:pt x="609" y="7963"/>
                  </a:cubicBezTo>
                  <a:cubicBezTo>
                    <a:pt x="621" y="7963"/>
                    <a:pt x="635" y="7962"/>
                    <a:pt x="648" y="7961"/>
                  </a:cubicBezTo>
                  <a:cubicBezTo>
                    <a:pt x="654" y="7960"/>
                    <a:pt x="659" y="7960"/>
                    <a:pt x="665" y="7960"/>
                  </a:cubicBezTo>
                  <a:cubicBezTo>
                    <a:pt x="780" y="7960"/>
                    <a:pt x="806" y="8066"/>
                    <a:pt x="823" y="8133"/>
                  </a:cubicBezTo>
                  <a:cubicBezTo>
                    <a:pt x="848" y="8231"/>
                    <a:pt x="862" y="8269"/>
                    <a:pt x="946" y="8269"/>
                  </a:cubicBezTo>
                  <a:cubicBezTo>
                    <a:pt x="1012" y="8269"/>
                    <a:pt x="1079" y="8273"/>
                    <a:pt x="1138" y="8276"/>
                  </a:cubicBezTo>
                  <a:cubicBezTo>
                    <a:pt x="1191" y="8280"/>
                    <a:pt x="1242" y="8283"/>
                    <a:pt x="1289" y="8283"/>
                  </a:cubicBezTo>
                  <a:cubicBezTo>
                    <a:pt x="1379" y="8283"/>
                    <a:pt x="1450" y="8271"/>
                    <a:pt x="1471" y="8227"/>
                  </a:cubicBezTo>
                  <a:cubicBezTo>
                    <a:pt x="1516" y="8122"/>
                    <a:pt x="1613" y="8025"/>
                    <a:pt x="1707" y="8025"/>
                  </a:cubicBezTo>
                  <a:cubicBezTo>
                    <a:pt x="1716" y="8025"/>
                    <a:pt x="1725" y="8026"/>
                    <a:pt x="1733" y="8027"/>
                  </a:cubicBezTo>
                  <a:cubicBezTo>
                    <a:pt x="1772" y="8034"/>
                    <a:pt x="1838" y="8069"/>
                    <a:pt x="1838" y="8206"/>
                  </a:cubicBezTo>
                  <a:cubicBezTo>
                    <a:pt x="1838" y="8238"/>
                    <a:pt x="1838" y="8280"/>
                    <a:pt x="1835" y="8329"/>
                  </a:cubicBezTo>
                  <a:cubicBezTo>
                    <a:pt x="1831" y="8448"/>
                    <a:pt x="1821" y="8805"/>
                    <a:pt x="1877" y="8857"/>
                  </a:cubicBezTo>
                  <a:cubicBezTo>
                    <a:pt x="1898" y="8850"/>
                    <a:pt x="1915" y="8843"/>
                    <a:pt x="1933" y="8840"/>
                  </a:cubicBezTo>
                  <a:lnTo>
                    <a:pt x="1943" y="8840"/>
                  </a:lnTo>
                  <a:cubicBezTo>
                    <a:pt x="2027" y="8821"/>
                    <a:pt x="2113" y="8812"/>
                    <a:pt x="2199" y="8812"/>
                  </a:cubicBezTo>
                  <a:cubicBezTo>
                    <a:pt x="2242" y="8812"/>
                    <a:pt x="2285" y="8814"/>
                    <a:pt x="2329" y="8819"/>
                  </a:cubicBezTo>
                  <a:lnTo>
                    <a:pt x="2329" y="8815"/>
                  </a:lnTo>
                  <a:lnTo>
                    <a:pt x="2395" y="8822"/>
                  </a:lnTo>
                  <a:cubicBezTo>
                    <a:pt x="2444" y="8829"/>
                    <a:pt x="2497" y="8836"/>
                    <a:pt x="2546" y="8847"/>
                  </a:cubicBezTo>
                  <a:lnTo>
                    <a:pt x="2549" y="8847"/>
                  </a:lnTo>
                  <a:lnTo>
                    <a:pt x="2581" y="8857"/>
                  </a:lnTo>
                  <a:lnTo>
                    <a:pt x="2598" y="8861"/>
                  </a:lnTo>
                  <a:lnTo>
                    <a:pt x="2637" y="8871"/>
                  </a:lnTo>
                  <a:cubicBezTo>
                    <a:pt x="2677" y="8885"/>
                    <a:pt x="2719" y="8892"/>
                    <a:pt x="2761" y="8892"/>
                  </a:cubicBezTo>
                  <a:cubicBezTo>
                    <a:pt x="2863" y="8892"/>
                    <a:pt x="2964" y="8851"/>
                    <a:pt x="3036" y="8777"/>
                  </a:cubicBezTo>
                  <a:cubicBezTo>
                    <a:pt x="3106" y="8710"/>
                    <a:pt x="3190" y="8661"/>
                    <a:pt x="3281" y="8633"/>
                  </a:cubicBezTo>
                  <a:cubicBezTo>
                    <a:pt x="3365" y="8602"/>
                    <a:pt x="3442" y="8563"/>
                    <a:pt x="3519" y="8521"/>
                  </a:cubicBezTo>
                  <a:cubicBezTo>
                    <a:pt x="3564" y="8497"/>
                    <a:pt x="3610" y="8469"/>
                    <a:pt x="3655" y="8441"/>
                  </a:cubicBezTo>
                  <a:cubicBezTo>
                    <a:pt x="3841" y="8329"/>
                    <a:pt x="4012" y="8220"/>
                    <a:pt x="4198" y="8220"/>
                  </a:cubicBezTo>
                  <a:cubicBezTo>
                    <a:pt x="4272" y="8217"/>
                    <a:pt x="4345" y="8210"/>
                    <a:pt x="4419" y="8196"/>
                  </a:cubicBezTo>
                  <a:cubicBezTo>
                    <a:pt x="4494" y="8184"/>
                    <a:pt x="4563" y="8174"/>
                    <a:pt x="4620" y="8174"/>
                  </a:cubicBezTo>
                  <a:cubicBezTo>
                    <a:pt x="4682" y="8174"/>
                    <a:pt x="4731" y="8185"/>
                    <a:pt x="4762" y="8220"/>
                  </a:cubicBezTo>
                  <a:cubicBezTo>
                    <a:pt x="4790" y="8252"/>
                    <a:pt x="4797" y="8297"/>
                    <a:pt x="4779" y="8339"/>
                  </a:cubicBezTo>
                  <a:cubicBezTo>
                    <a:pt x="4737" y="8483"/>
                    <a:pt x="4706" y="9057"/>
                    <a:pt x="4944" y="9344"/>
                  </a:cubicBezTo>
                  <a:cubicBezTo>
                    <a:pt x="5180" y="9623"/>
                    <a:pt x="5301" y="9717"/>
                    <a:pt x="5461" y="9717"/>
                  </a:cubicBezTo>
                  <a:cubicBezTo>
                    <a:pt x="5484" y="9717"/>
                    <a:pt x="5507" y="9715"/>
                    <a:pt x="5532" y="9711"/>
                  </a:cubicBezTo>
                  <a:cubicBezTo>
                    <a:pt x="5563" y="9707"/>
                    <a:pt x="5591" y="9705"/>
                    <a:pt x="5615" y="9705"/>
                  </a:cubicBezTo>
                  <a:cubicBezTo>
                    <a:pt x="5714" y="9705"/>
                    <a:pt x="5763" y="9735"/>
                    <a:pt x="5805" y="9760"/>
                  </a:cubicBezTo>
                  <a:cubicBezTo>
                    <a:pt x="5836" y="9782"/>
                    <a:pt x="5872" y="9793"/>
                    <a:pt x="5908" y="9793"/>
                  </a:cubicBezTo>
                  <a:cubicBezTo>
                    <a:pt x="5913" y="9793"/>
                    <a:pt x="5919" y="9792"/>
                    <a:pt x="5924" y="9792"/>
                  </a:cubicBezTo>
                  <a:cubicBezTo>
                    <a:pt x="5933" y="9791"/>
                    <a:pt x="5942" y="9791"/>
                    <a:pt x="5950" y="9791"/>
                  </a:cubicBezTo>
                  <a:cubicBezTo>
                    <a:pt x="6074" y="9791"/>
                    <a:pt x="6100" y="9886"/>
                    <a:pt x="6113" y="9935"/>
                  </a:cubicBezTo>
                  <a:cubicBezTo>
                    <a:pt x="6127" y="9984"/>
                    <a:pt x="6130" y="9984"/>
                    <a:pt x="6158" y="9984"/>
                  </a:cubicBezTo>
                  <a:cubicBezTo>
                    <a:pt x="6481" y="9984"/>
                    <a:pt x="6677" y="10086"/>
                    <a:pt x="6677" y="10261"/>
                  </a:cubicBezTo>
                  <a:lnTo>
                    <a:pt x="6677" y="10268"/>
                  </a:lnTo>
                  <a:cubicBezTo>
                    <a:pt x="6695" y="10287"/>
                    <a:pt x="6759" y="10291"/>
                    <a:pt x="6825" y="10291"/>
                  </a:cubicBezTo>
                  <a:cubicBezTo>
                    <a:pt x="6859" y="10291"/>
                    <a:pt x="6892" y="10290"/>
                    <a:pt x="6922" y="10289"/>
                  </a:cubicBezTo>
                  <a:cubicBezTo>
                    <a:pt x="6949" y="10288"/>
                    <a:pt x="6977" y="10287"/>
                    <a:pt x="7004" y="10287"/>
                  </a:cubicBezTo>
                  <a:cubicBezTo>
                    <a:pt x="7043" y="10287"/>
                    <a:pt x="7082" y="10288"/>
                    <a:pt x="7121" y="10293"/>
                  </a:cubicBezTo>
                  <a:cubicBezTo>
                    <a:pt x="7167" y="10296"/>
                    <a:pt x="7212" y="10314"/>
                    <a:pt x="7251" y="10342"/>
                  </a:cubicBezTo>
                  <a:lnTo>
                    <a:pt x="7286" y="10370"/>
                  </a:lnTo>
                  <a:cubicBezTo>
                    <a:pt x="7387" y="10457"/>
                    <a:pt x="7517" y="10562"/>
                    <a:pt x="7482" y="10772"/>
                  </a:cubicBezTo>
                  <a:cubicBezTo>
                    <a:pt x="7471" y="10839"/>
                    <a:pt x="7513" y="10902"/>
                    <a:pt x="7552" y="10961"/>
                  </a:cubicBezTo>
                  <a:cubicBezTo>
                    <a:pt x="7590" y="11024"/>
                    <a:pt x="7629" y="11084"/>
                    <a:pt x="7611" y="11150"/>
                  </a:cubicBezTo>
                  <a:cubicBezTo>
                    <a:pt x="7597" y="11192"/>
                    <a:pt x="7566" y="11224"/>
                    <a:pt x="7527" y="11241"/>
                  </a:cubicBezTo>
                  <a:cubicBezTo>
                    <a:pt x="7499" y="11255"/>
                    <a:pt x="7489" y="11259"/>
                    <a:pt x="7534" y="11360"/>
                  </a:cubicBezTo>
                  <a:lnTo>
                    <a:pt x="7545" y="11381"/>
                  </a:lnTo>
                  <a:cubicBezTo>
                    <a:pt x="7587" y="11458"/>
                    <a:pt x="7615" y="11542"/>
                    <a:pt x="7629" y="11630"/>
                  </a:cubicBezTo>
                  <a:cubicBezTo>
                    <a:pt x="7639" y="11801"/>
                    <a:pt x="7860" y="11847"/>
                    <a:pt x="8070" y="11847"/>
                  </a:cubicBezTo>
                  <a:lnTo>
                    <a:pt x="8157" y="11847"/>
                  </a:lnTo>
                  <a:cubicBezTo>
                    <a:pt x="8204" y="11845"/>
                    <a:pt x="8246" y="11843"/>
                    <a:pt x="8285" y="11843"/>
                  </a:cubicBezTo>
                  <a:cubicBezTo>
                    <a:pt x="8436" y="11843"/>
                    <a:pt x="8531" y="11863"/>
                    <a:pt x="8595" y="11924"/>
                  </a:cubicBezTo>
                  <a:cubicBezTo>
                    <a:pt x="8669" y="11990"/>
                    <a:pt x="8679" y="12095"/>
                    <a:pt x="8679" y="12186"/>
                  </a:cubicBezTo>
                  <a:cubicBezTo>
                    <a:pt x="8679" y="12302"/>
                    <a:pt x="8739" y="12362"/>
                    <a:pt x="8812" y="12435"/>
                  </a:cubicBezTo>
                  <a:cubicBezTo>
                    <a:pt x="8840" y="12460"/>
                    <a:pt x="8865" y="12484"/>
                    <a:pt x="8889" y="12516"/>
                  </a:cubicBezTo>
                  <a:cubicBezTo>
                    <a:pt x="8938" y="12568"/>
                    <a:pt x="8973" y="12631"/>
                    <a:pt x="8998" y="12698"/>
                  </a:cubicBezTo>
                  <a:cubicBezTo>
                    <a:pt x="9050" y="12855"/>
                    <a:pt x="9008" y="13016"/>
                    <a:pt x="8973" y="13160"/>
                  </a:cubicBezTo>
                  <a:cubicBezTo>
                    <a:pt x="8945" y="13258"/>
                    <a:pt x="8924" y="13349"/>
                    <a:pt x="8935" y="13419"/>
                  </a:cubicBezTo>
                  <a:cubicBezTo>
                    <a:pt x="8938" y="13436"/>
                    <a:pt x="8938" y="13454"/>
                    <a:pt x="8938" y="13471"/>
                  </a:cubicBezTo>
                  <a:lnTo>
                    <a:pt x="8938" y="13496"/>
                  </a:lnTo>
                  <a:lnTo>
                    <a:pt x="8938" y="13520"/>
                  </a:lnTo>
                  <a:cubicBezTo>
                    <a:pt x="8938" y="13527"/>
                    <a:pt x="8938" y="13541"/>
                    <a:pt x="8935" y="13552"/>
                  </a:cubicBezTo>
                  <a:lnTo>
                    <a:pt x="8931" y="13566"/>
                  </a:lnTo>
                  <a:cubicBezTo>
                    <a:pt x="8931" y="13580"/>
                    <a:pt x="8928" y="13590"/>
                    <a:pt x="8924" y="13601"/>
                  </a:cubicBezTo>
                  <a:cubicBezTo>
                    <a:pt x="8921" y="13615"/>
                    <a:pt x="8921" y="13611"/>
                    <a:pt x="8917" y="13618"/>
                  </a:cubicBezTo>
                  <a:cubicBezTo>
                    <a:pt x="8917" y="13622"/>
                    <a:pt x="8910" y="13639"/>
                    <a:pt x="8907" y="13650"/>
                  </a:cubicBezTo>
                  <a:cubicBezTo>
                    <a:pt x="8903" y="13660"/>
                    <a:pt x="8900" y="13667"/>
                    <a:pt x="8896" y="13678"/>
                  </a:cubicBezTo>
                  <a:cubicBezTo>
                    <a:pt x="8889" y="13685"/>
                    <a:pt x="8889" y="13688"/>
                    <a:pt x="8886" y="13692"/>
                  </a:cubicBezTo>
                  <a:cubicBezTo>
                    <a:pt x="8872" y="13723"/>
                    <a:pt x="8851" y="13755"/>
                    <a:pt x="8826" y="13779"/>
                  </a:cubicBezTo>
                  <a:cubicBezTo>
                    <a:pt x="8819" y="13793"/>
                    <a:pt x="8809" y="13804"/>
                    <a:pt x="8798" y="13814"/>
                  </a:cubicBezTo>
                  <a:lnTo>
                    <a:pt x="8805" y="13825"/>
                  </a:lnTo>
                  <a:lnTo>
                    <a:pt x="8812" y="13835"/>
                  </a:lnTo>
                  <a:cubicBezTo>
                    <a:pt x="8819" y="13846"/>
                    <a:pt x="8823" y="13853"/>
                    <a:pt x="8826" y="13860"/>
                  </a:cubicBezTo>
                  <a:lnTo>
                    <a:pt x="8833" y="13867"/>
                  </a:lnTo>
                  <a:cubicBezTo>
                    <a:pt x="8837" y="13877"/>
                    <a:pt x="8844" y="13888"/>
                    <a:pt x="8847" y="13898"/>
                  </a:cubicBezTo>
                  <a:lnTo>
                    <a:pt x="8851" y="13905"/>
                  </a:lnTo>
                  <a:cubicBezTo>
                    <a:pt x="8854" y="13912"/>
                    <a:pt x="8858" y="13919"/>
                    <a:pt x="8861" y="13926"/>
                  </a:cubicBezTo>
                  <a:lnTo>
                    <a:pt x="8865" y="13937"/>
                  </a:lnTo>
                  <a:cubicBezTo>
                    <a:pt x="8865" y="13944"/>
                    <a:pt x="8868" y="13951"/>
                    <a:pt x="8868" y="13958"/>
                  </a:cubicBezTo>
                  <a:cubicBezTo>
                    <a:pt x="8868" y="13965"/>
                    <a:pt x="8868" y="13965"/>
                    <a:pt x="8868" y="13968"/>
                  </a:cubicBezTo>
                  <a:cubicBezTo>
                    <a:pt x="8868" y="13975"/>
                    <a:pt x="8868" y="13982"/>
                    <a:pt x="8868" y="13986"/>
                  </a:cubicBezTo>
                  <a:lnTo>
                    <a:pt x="8868" y="13996"/>
                  </a:lnTo>
                  <a:cubicBezTo>
                    <a:pt x="8868" y="14007"/>
                    <a:pt x="8868" y="14014"/>
                    <a:pt x="8865" y="14024"/>
                  </a:cubicBezTo>
                  <a:cubicBezTo>
                    <a:pt x="8851" y="14080"/>
                    <a:pt x="8809" y="14126"/>
                    <a:pt x="8756" y="14150"/>
                  </a:cubicBezTo>
                  <a:cubicBezTo>
                    <a:pt x="8756" y="14150"/>
                    <a:pt x="8753" y="14154"/>
                    <a:pt x="8753" y="14154"/>
                  </a:cubicBezTo>
                  <a:cubicBezTo>
                    <a:pt x="8760" y="14196"/>
                    <a:pt x="8774" y="14234"/>
                    <a:pt x="8795" y="14269"/>
                  </a:cubicBezTo>
                  <a:cubicBezTo>
                    <a:pt x="8851" y="14389"/>
                    <a:pt x="8935" y="14564"/>
                    <a:pt x="8886" y="14781"/>
                  </a:cubicBezTo>
                  <a:lnTo>
                    <a:pt x="8886" y="14784"/>
                  </a:lnTo>
                  <a:cubicBezTo>
                    <a:pt x="8851" y="14942"/>
                    <a:pt x="8826" y="15057"/>
                    <a:pt x="8851" y="15092"/>
                  </a:cubicBezTo>
                  <a:cubicBezTo>
                    <a:pt x="8872" y="15110"/>
                    <a:pt x="8893" y="15120"/>
                    <a:pt x="8917" y="15124"/>
                  </a:cubicBezTo>
                  <a:cubicBezTo>
                    <a:pt x="8980" y="15134"/>
                    <a:pt x="9043" y="15141"/>
                    <a:pt x="9106" y="15145"/>
                  </a:cubicBezTo>
                  <a:cubicBezTo>
                    <a:pt x="9204" y="15145"/>
                    <a:pt x="9306" y="15162"/>
                    <a:pt x="9404" y="15190"/>
                  </a:cubicBezTo>
                  <a:cubicBezTo>
                    <a:pt x="9421" y="15197"/>
                    <a:pt x="9439" y="15204"/>
                    <a:pt x="9453" y="15208"/>
                  </a:cubicBezTo>
                  <a:cubicBezTo>
                    <a:pt x="9477" y="15216"/>
                    <a:pt x="9490" y="15220"/>
                    <a:pt x="9501" y="15220"/>
                  </a:cubicBezTo>
                  <a:cubicBezTo>
                    <a:pt x="9513" y="15220"/>
                    <a:pt x="9523" y="15214"/>
                    <a:pt x="9544" y="15201"/>
                  </a:cubicBezTo>
                  <a:cubicBezTo>
                    <a:pt x="9561" y="15190"/>
                    <a:pt x="9586" y="15183"/>
                    <a:pt x="9610" y="15180"/>
                  </a:cubicBezTo>
                  <a:cubicBezTo>
                    <a:pt x="9624" y="15180"/>
                    <a:pt x="9642" y="15183"/>
                    <a:pt x="9659" y="15187"/>
                  </a:cubicBezTo>
                  <a:cubicBezTo>
                    <a:pt x="9666" y="15187"/>
                    <a:pt x="9673" y="15190"/>
                    <a:pt x="9680" y="15194"/>
                  </a:cubicBezTo>
                  <a:cubicBezTo>
                    <a:pt x="9789" y="15236"/>
                    <a:pt x="9890" y="15393"/>
                    <a:pt x="9957" y="15533"/>
                  </a:cubicBezTo>
                  <a:cubicBezTo>
                    <a:pt x="9981" y="15586"/>
                    <a:pt x="10002" y="15642"/>
                    <a:pt x="10020" y="15701"/>
                  </a:cubicBezTo>
                  <a:cubicBezTo>
                    <a:pt x="10072" y="15897"/>
                    <a:pt x="10181" y="16181"/>
                    <a:pt x="10233" y="16254"/>
                  </a:cubicBezTo>
                  <a:lnTo>
                    <a:pt x="10275" y="16230"/>
                  </a:lnTo>
                  <a:cubicBezTo>
                    <a:pt x="10346" y="16190"/>
                    <a:pt x="10447" y="16132"/>
                    <a:pt x="10561" y="16132"/>
                  </a:cubicBezTo>
                  <a:cubicBezTo>
                    <a:pt x="10588" y="16132"/>
                    <a:pt x="10615" y="16135"/>
                    <a:pt x="10643" y="16142"/>
                  </a:cubicBezTo>
                  <a:cubicBezTo>
                    <a:pt x="10664" y="16149"/>
                    <a:pt x="10689" y="16156"/>
                    <a:pt x="10706" y="16167"/>
                  </a:cubicBezTo>
                  <a:cubicBezTo>
                    <a:pt x="10713" y="16170"/>
                    <a:pt x="10720" y="16174"/>
                    <a:pt x="10724" y="16177"/>
                  </a:cubicBezTo>
                  <a:cubicBezTo>
                    <a:pt x="10755" y="16202"/>
                    <a:pt x="10780" y="16230"/>
                    <a:pt x="10794" y="16265"/>
                  </a:cubicBezTo>
                  <a:cubicBezTo>
                    <a:pt x="10843" y="16401"/>
                    <a:pt x="10797" y="16629"/>
                    <a:pt x="10748" y="16867"/>
                  </a:cubicBezTo>
                  <a:cubicBezTo>
                    <a:pt x="10727" y="16965"/>
                    <a:pt x="10706" y="17060"/>
                    <a:pt x="10699" y="17137"/>
                  </a:cubicBezTo>
                  <a:lnTo>
                    <a:pt x="10738" y="17137"/>
                  </a:lnTo>
                  <a:cubicBezTo>
                    <a:pt x="10752" y="17136"/>
                    <a:pt x="10767" y="17136"/>
                    <a:pt x="10781" y="17136"/>
                  </a:cubicBezTo>
                  <a:cubicBezTo>
                    <a:pt x="10853" y="17136"/>
                    <a:pt x="10923" y="17143"/>
                    <a:pt x="10993" y="17158"/>
                  </a:cubicBezTo>
                  <a:lnTo>
                    <a:pt x="11000" y="17161"/>
                  </a:lnTo>
                  <a:lnTo>
                    <a:pt x="11007" y="17165"/>
                  </a:lnTo>
                  <a:lnTo>
                    <a:pt x="11014" y="17168"/>
                  </a:lnTo>
                  <a:cubicBezTo>
                    <a:pt x="11158" y="17238"/>
                    <a:pt x="11189" y="17875"/>
                    <a:pt x="11154" y="18057"/>
                  </a:cubicBezTo>
                  <a:lnTo>
                    <a:pt x="11154" y="18061"/>
                  </a:lnTo>
                  <a:cubicBezTo>
                    <a:pt x="11151" y="18071"/>
                    <a:pt x="11147" y="18078"/>
                    <a:pt x="11147" y="18085"/>
                  </a:cubicBezTo>
                  <a:cubicBezTo>
                    <a:pt x="11109" y="18180"/>
                    <a:pt x="10972" y="18243"/>
                    <a:pt x="10755" y="18341"/>
                  </a:cubicBezTo>
                  <a:cubicBezTo>
                    <a:pt x="10650" y="18379"/>
                    <a:pt x="10552" y="18428"/>
                    <a:pt x="10457" y="18484"/>
                  </a:cubicBezTo>
                  <a:cubicBezTo>
                    <a:pt x="10265" y="18611"/>
                    <a:pt x="9768" y="19076"/>
                    <a:pt x="9530" y="19461"/>
                  </a:cubicBezTo>
                  <a:cubicBezTo>
                    <a:pt x="9502" y="19503"/>
                    <a:pt x="9474" y="19549"/>
                    <a:pt x="9442" y="19591"/>
                  </a:cubicBezTo>
                  <a:cubicBezTo>
                    <a:pt x="9358" y="19703"/>
                    <a:pt x="9267" y="19808"/>
                    <a:pt x="9169" y="19909"/>
                  </a:cubicBezTo>
                  <a:lnTo>
                    <a:pt x="9155" y="19923"/>
                  </a:lnTo>
                  <a:lnTo>
                    <a:pt x="9162" y="19923"/>
                  </a:lnTo>
                  <a:lnTo>
                    <a:pt x="9173" y="19920"/>
                  </a:lnTo>
                  <a:lnTo>
                    <a:pt x="9180" y="19916"/>
                  </a:lnTo>
                  <a:lnTo>
                    <a:pt x="9197" y="19913"/>
                  </a:lnTo>
                  <a:lnTo>
                    <a:pt x="9204" y="19913"/>
                  </a:lnTo>
                  <a:lnTo>
                    <a:pt x="9222" y="19909"/>
                  </a:lnTo>
                  <a:lnTo>
                    <a:pt x="9225" y="19909"/>
                  </a:lnTo>
                  <a:cubicBezTo>
                    <a:pt x="9243" y="19907"/>
                    <a:pt x="9260" y="19904"/>
                    <a:pt x="9277" y="19904"/>
                  </a:cubicBezTo>
                  <a:cubicBezTo>
                    <a:pt x="9284" y="19904"/>
                    <a:pt x="9292" y="19905"/>
                    <a:pt x="9299" y="19906"/>
                  </a:cubicBezTo>
                  <a:lnTo>
                    <a:pt x="9341" y="19906"/>
                  </a:lnTo>
                  <a:lnTo>
                    <a:pt x="9358" y="19913"/>
                  </a:lnTo>
                  <a:lnTo>
                    <a:pt x="9376" y="19916"/>
                  </a:lnTo>
                  <a:lnTo>
                    <a:pt x="9393" y="19920"/>
                  </a:lnTo>
                  <a:lnTo>
                    <a:pt x="9411" y="19927"/>
                  </a:lnTo>
                  <a:lnTo>
                    <a:pt x="9432" y="19934"/>
                  </a:lnTo>
                  <a:lnTo>
                    <a:pt x="9449" y="19941"/>
                  </a:lnTo>
                  <a:lnTo>
                    <a:pt x="9470" y="19951"/>
                  </a:lnTo>
                  <a:lnTo>
                    <a:pt x="9488" y="19962"/>
                  </a:lnTo>
                  <a:lnTo>
                    <a:pt x="9509" y="19972"/>
                  </a:lnTo>
                  <a:lnTo>
                    <a:pt x="9530" y="19990"/>
                  </a:lnTo>
                  <a:lnTo>
                    <a:pt x="9551" y="20000"/>
                  </a:lnTo>
                  <a:lnTo>
                    <a:pt x="9572" y="20021"/>
                  </a:lnTo>
                  <a:lnTo>
                    <a:pt x="9589" y="20035"/>
                  </a:lnTo>
                  <a:cubicBezTo>
                    <a:pt x="9600" y="20042"/>
                    <a:pt x="9607" y="20053"/>
                    <a:pt x="9617" y="20063"/>
                  </a:cubicBezTo>
                  <a:lnTo>
                    <a:pt x="9631" y="20077"/>
                  </a:lnTo>
                  <a:cubicBezTo>
                    <a:pt x="9645" y="20091"/>
                    <a:pt x="9659" y="20105"/>
                    <a:pt x="9677" y="20123"/>
                  </a:cubicBezTo>
                  <a:cubicBezTo>
                    <a:pt x="9750" y="20214"/>
                    <a:pt x="9810" y="20315"/>
                    <a:pt x="9852" y="20424"/>
                  </a:cubicBezTo>
                  <a:cubicBezTo>
                    <a:pt x="9859" y="20438"/>
                    <a:pt x="9866" y="20455"/>
                    <a:pt x="9869" y="20466"/>
                  </a:cubicBezTo>
                  <a:cubicBezTo>
                    <a:pt x="9880" y="20459"/>
                    <a:pt x="9887" y="20448"/>
                    <a:pt x="9894" y="20438"/>
                  </a:cubicBezTo>
                  <a:cubicBezTo>
                    <a:pt x="9936" y="20389"/>
                    <a:pt x="9992" y="20319"/>
                    <a:pt x="10072" y="20319"/>
                  </a:cubicBezTo>
                  <a:lnTo>
                    <a:pt x="10076" y="20319"/>
                  </a:lnTo>
                  <a:cubicBezTo>
                    <a:pt x="10132" y="20319"/>
                    <a:pt x="10184" y="20354"/>
                    <a:pt x="10230" y="20424"/>
                  </a:cubicBezTo>
                  <a:cubicBezTo>
                    <a:pt x="10314" y="20539"/>
                    <a:pt x="10489" y="20648"/>
                    <a:pt x="10626" y="20732"/>
                  </a:cubicBezTo>
                  <a:cubicBezTo>
                    <a:pt x="10703" y="20774"/>
                    <a:pt x="10776" y="20827"/>
                    <a:pt x="10839" y="20886"/>
                  </a:cubicBezTo>
                  <a:cubicBezTo>
                    <a:pt x="10871" y="20914"/>
                    <a:pt x="10902" y="20935"/>
                    <a:pt x="10937" y="20956"/>
                  </a:cubicBezTo>
                  <a:cubicBezTo>
                    <a:pt x="11060" y="21033"/>
                    <a:pt x="11224" y="21138"/>
                    <a:pt x="11224" y="21359"/>
                  </a:cubicBezTo>
                  <a:cubicBezTo>
                    <a:pt x="11224" y="21404"/>
                    <a:pt x="11217" y="21460"/>
                    <a:pt x="11214" y="21523"/>
                  </a:cubicBezTo>
                  <a:cubicBezTo>
                    <a:pt x="11214" y="21541"/>
                    <a:pt x="11210" y="21558"/>
                    <a:pt x="11207" y="21576"/>
                  </a:cubicBezTo>
                  <a:lnTo>
                    <a:pt x="11207" y="21586"/>
                  </a:lnTo>
                  <a:cubicBezTo>
                    <a:pt x="11207" y="21604"/>
                    <a:pt x="11207" y="21625"/>
                    <a:pt x="11203" y="21642"/>
                  </a:cubicBezTo>
                  <a:lnTo>
                    <a:pt x="11203" y="21653"/>
                  </a:lnTo>
                  <a:cubicBezTo>
                    <a:pt x="11203" y="21674"/>
                    <a:pt x="11200" y="21695"/>
                    <a:pt x="11200" y="21716"/>
                  </a:cubicBezTo>
                  <a:lnTo>
                    <a:pt x="11200" y="21719"/>
                  </a:lnTo>
                  <a:lnTo>
                    <a:pt x="11200" y="21775"/>
                  </a:lnTo>
                  <a:lnTo>
                    <a:pt x="11200" y="21786"/>
                  </a:lnTo>
                  <a:lnTo>
                    <a:pt x="11200" y="21845"/>
                  </a:lnTo>
                  <a:lnTo>
                    <a:pt x="11200" y="21859"/>
                  </a:lnTo>
                  <a:cubicBezTo>
                    <a:pt x="11200" y="21880"/>
                    <a:pt x="11203" y="21901"/>
                    <a:pt x="11207" y="21919"/>
                  </a:cubicBezTo>
                  <a:lnTo>
                    <a:pt x="11207" y="21929"/>
                  </a:lnTo>
                  <a:cubicBezTo>
                    <a:pt x="11210" y="21947"/>
                    <a:pt x="11214" y="21964"/>
                    <a:pt x="11217" y="21985"/>
                  </a:cubicBezTo>
                  <a:lnTo>
                    <a:pt x="11217" y="21996"/>
                  </a:lnTo>
                  <a:cubicBezTo>
                    <a:pt x="11221" y="22013"/>
                    <a:pt x="11224" y="22034"/>
                    <a:pt x="11231" y="22055"/>
                  </a:cubicBezTo>
                  <a:lnTo>
                    <a:pt x="11231" y="22059"/>
                  </a:lnTo>
                  <a:cubicBezTo>
                    <a:pt x="11291" y="21992"/>
                    <a:pt x="11357" y="21933"/>
                    <a:pt x="11427" y="21884"/>
                  </a:cubicBezTo>
                  <a:cubicBezTo>
                    <a:pt x="11637" y="21733"/>
                    <a:pt x="11669" y="21632"/>
                    <a:pt x="11714" y="21488"/>
                  </a:cubicBezTo>
                  <a:cubicBezTo>
                    <a:pt x="11742" y="21397"/>
                    <a:pt x="11777" y="21310"/>
                    <a:pt x="11819" y="21226"/>
                  </a:cubicBezTo>
                  <a:cubicBezTo>
                    <a:pt x="11865" y="21142"/>
                    <a:pt x="11896" y="21047"/>
                    <a:pt x="11907" y="20953"/>
                  </a:cubicBezTo>
                  <a:cubicBezTo>
                    <a:pt x="11924" y="20795"/>
                    <a:pt x="12001" y="20648"/>
                    <a:pt x="12124" y="20543"/>
                  </a:cubicBezTo>
                  <a:cubicBezTo>
                    <a:pt x="12229" y="20441"/>
                    <a:pt x="12225" y="20368"/>
                    <a:pt x="12222" y="20280"/>
                  </a:cubicBezTo>
                  <a:cubicBezTo>
                    <a:pt x="12218" y="20172"/>
                    <a:pt x="12215" y="20049"/>
                    <a:pt x="12432" y="19948"/>
                  </a:cubicBezTo>
                  <a:cubicBezTo>
                    <a:pt x="12503" y="19915"/>
                    <a:pt x="12563" y="19898"/>
                    <a:pt x="12613" y="19898"/>
                  </a:cubicBezTo>
                  <a:cubicBezTo>
                    <a:pt x="12665" y="19898"/>
                    <a:pt x="12705" y="19916"/>
                    <a:pt x="12733" y="19951"/>
                  </a:cubicBezTo>
                  <a:cubicBezTo>
                    <a:pt x="12852" y="20105"/>
                    <a:pt x="12604" y="20445"/>
                    <a:pt x="12523" y="20546"/>
                  </a:cubicBezTo>
                  <a:cubicBezTo>
                    <a:pt x="12491" y="20589"/>
                    <a:pt x="12460" y="20624"/>
                    <a:pt x="12435" y="20659"/>
                  </a:cubicBezTo>
                  <a:lnTo>
                    <a:pt x="12470" y="20634"/>
                  </a:lnTo>
                  <a:cubicBezTo>
                    <a:pt x="12768" y="20413"/>
                    <a:pt x="12905" y="20119"/>
                    <a:pt x="13066" y="19780"/>
                  </a:cubicBezTo>
                  <a:cubicBezTo>
                    <a:pt x="13094" y="19717"/>
                    <a:pt x="13125" y="19654"/>
                    <a:pt x="13153" y="19591"/>
                  </a:cubicBezTo>
                  <a:cubicBezTo>
                    <a:pt x="13353" y="19181"/>
                    <a:pt x="13524" y="19003"/>
                    <a:pt x="13748" y="18971"/>
                  </a:cubicBezTo>
                  <a:cubicBezTo>
                    <a:pt x="13825" y="18961"/>
                    <a:pt x="13888" y="18737"/>
                    <a:pt x="13850" y="18253"/>
                  </a:cubicBezTo>
                  <a:cubicBezTo>
                    <a:pt x="13843" y="18173"/>
                    <a:pt x="13832" y="18096"/>
                    <a:pt x="13822" y="18019"/>
                  </a:cubicBezTo>
                  <a:cubicBezTo>
                    <a:pt x="13790" y="17791"/>
                    <a:pt x="13759" y="17574"/>
                    <a:pt x="13871" y="17399"/>
                  </a:cubicBezTo>
                  <a:cubicBezTo>
                    <a:pt x="13913" y="17333"/>
                    <a:pt x="13934" y="17252"/>
                    <a:pt x="13934" y="17175"/>
                  </a:cubicBezTo>
                  <a:cubicBezTo>
                    <a:pt x="13937" y="17091"/>
                    <a:pt x="13944" y="16969"/>
                    <a:pt x="14098" y="16969"/>
                  </a:cubicBezTo>
                  <a:cubicBezTo>
                    <a:pt x="14238" y="16969"/>
                    <a:pt x="14508" y="16703"/>
                    <a:pt x="14743" y="16468"/>
                  </a:cubicBezTo>
                  <a:cubicBezTo>
                    <a:pt x="15023" y="16188"/>
                    <a:pt x="15212" y="16156"/>
                    <a:pt x="15499" y="16132"/>
                  </a:cubicBezTo>
                  <a:cubicBezTo>
                    <a:pt x="15618" y="16121"/>
                    <a:pt x="15628" y="16104"/>
                    <a:pt x="15639" y="16079"/>
                  </a:cubicBezTo>
                  <a:cubicBezTo>
                    <a:pt x="15667" y="16020"/>
                    <a:pt x="15723" y="15974"/>
                    <a:pt x="15789" y="15964"/>
                  </a:cubicBezTo>
                  <a:cubicBezTo>
                    <a:pt x="15908" y="15932"/>
                    <a:pt x="16003" y="15838"/>
                    <a:pt x="16094" y="15747"/>
                  </a:cubicBezTo>
                  <a:cubicBezTo>
                    <a:pt x="16125" y="15715"/>
                    <a:pt x="16157" y="15684"/>
                    <a:pt x="16188" y="15656"/>
                  </a:cubicBezTo>
                  <a:cubicBezTo>
                    <a:pt x="16241" y="15607"/>
                    <a:pt x="16329" y="15591"/>
                    <a:pt x="16439" y="15591"/>
                  </a:cubicBezTo>
                  <a:cubicBezTo>
                    <a:pt x="16544" y="15591"/>
                    <a:pt x="16668" y="15605"/>
                    <a:pt x="16801" y="15621"/>
                  </a:cubicBezTo>
                  <a:cubicBezTo>
                    <a:pt x="16913" y="15635"/>
                    <a:pt x="17029" y="15645"/>
                    <a:pt x="17141" y="15649"/>
                  </a:cubicBezTo>
                  <a:lnTo>
                    <a:pt x="17235" y="15649"/>
                  </a:lnTo>
                  <a:cubicBezTo>
                    <a:pt x="17257" y="15649"/>
                    <a:pt x="17279" y="15649"/>
                    <a:pt x="17300" y="15649"/>
                  </a:cubicBezTo>
                  <a:cubicBezTo>
                    <a:pt x="17415" y="15649"/>
                    <a:pt x="17511" y="15646"/>
                    <a:pt x="17543" y="15614"/>
                  </a:cubicBezTo>
                  <a:cubicBezTo>
                    <a:pt x="17557" y="15596"/>
                    <a:pt x="17564" y="15579"/>
                    <a:pt x="17561" y="15558"/>
                  </a:cubicBezTo>
                  <a:cubicBezTo>
                    <a:pt x="17561" y="15337"/>
                    <a:pt x="17722" y="15162"/>
                    <a:pt x="17928" y="15162"/>
                  </a:cubicBezTo>
                  <a:cubicBezTo>
                    <a:pt x="18051" y="15162"/>
                    <a:pt x="18103" y="15155"/>
                    <a:pt x="18103" y="14938"/>
                  </a:cubicBezTo>
                  <a:cubicBezTo>
                    <a:pt x="18103" y="14686"/>
                    <a:pt x="18180" y="14515"/>
                    <a:pt x="18348" y="14389"/>
                  </a:cubicBezTo>
                  <a:cubicBezTo>
                    <a:pt x="18443" y="14318"/>
                    <a:pt x="18481" y="14168"/>
                    <a:pt x="18513" y="14031"/>
                  </a:cubicBezTo>
                  <a:cubicBezTo>
                    <a:pt x="18523" y="13989"/>
                    <a:pt x="18530" y="13951"/>
                    <a:pt x="18544" y="13912"/>
                  </a:cubicBezTo>
                  <a:cubicBezTo>
                    <a:pt x="18562" y="13842"/>
                    <a:pt x="18614" y="13790"/>
                    <a:pt x="18681" y="13765"/>
                  </a:cubicBezTo>
                  <a:cubicBezTo>
                    <a:pt x="18726" y="13741"/>
                    <a:pt x="18747" y="13730"/>
                    <a:pt x="18747" y="13639"/>
                  </a:cubicBezTo>
                  <a:cubicBezTo>
                    <a:pt x="18751" y="13510"/>
                    <a:pt x="18768" y="13384"/>
                    <a:pt x="18793" y="13258"/>
                  </a:cubicBezTo>
                  <a:cubicBezTo>
                    <a:pt x="18814" y="13163"/>
                    <a:pt x="18828" y="13069"/>
                    <a:pt x="18832" y="12974"/>
                  </a:cubicBezTo>
                  <a:cubicBezTo>
                    <a:pt x="18832" y="12827"/>
                    <a:pt x="18933" y="12775"/>
                    <a:pt x="19007" y="12733"/>
                  </a:cubicBezTo>
                  <a:cubicBezTo>
                    <a:pt x="19052" y="12715"/>
                    <a:pt x="19091" y="12684"/>
                    <a:pt x="19122" y="12645"/>
                  </a:cubicBezTo>
                  <a:cubicBezTo>
                    <a:pt x="19143" y="12610"/>
                    <a:pt x="19140" y="12568"/>
                    <a:pt x="19129" y="12484"/>
                  </a:cubicBezTo>
                  <a:cubicBezTo>
                    <a:pt x="19101" y="12316"/>
                    <a:pt x="19115" y="12141"/>
                    <a:pt x="19175" y="11980"/>
                  </a:cubicBezTo>
                  <a:cubicBezTo>
                    <a:pt x="19259" y="11742"/>
                    <a:pt x="19231" y="11507"/>
                    <a:pt x="19203" y="11280"/>
                  </a:cubicBezTo>
                  <a:cubicBezTo>
                    <a:pt x="19185" y="11164"/>
                    <a:pt x="19175" y="11049"/>
                    <a:pt x="19171" y="10933"/>
                  </a:cubicBezTo>
                  <a:cubicBezTo>
                    <a:pt x="19171" y="10562"/>
                    <a:pt x="19171" y="10212"/>
                    <a:pt x="19315" y="10082"/>
                  </a:cubicBezTo>
                  <a:cubicBezTo>
                    <a:pt x="19353" y="10047"/>
                    <a:pt x="19360" y="10026"/>
                    <a:pt x="19360" y="10023"/>
                  </a:cubicBezTo>
                  <a:cubicBezTo>
                    <a:pt x="19357" y="10019"/>
                    <a:pt x="19357" y="10005"/>
                    <a:pt x="19290" y="9974"/>
                  </a:cubicBezTo>
                  <a:cubicBezTo>
                    <a:pt x="19227" y="9946"/>
                    <a:pt x="19199" y="9872"/>
                    <a:pt x="19227" y="9809"/>
                  </a:cubicBezTo>
                  <a:cubicBezTo>
                    <a:pt x="19254" y="9737"/>
                    <a:pt x="19323" y="9690"/>
                    <a:pt x="19400" y="9690"/>
                  </a:cubicBezTo>
                  <a:cubicBezTo>
                    <a:pt x="19412" y="9690"/>
                    <a:pt x="19425" y="9692"/>
                    <a:pt x="19437" y="9694"/>
                  </a:cubicBezTo>
                  <a:cubicBezTo>
                    <a:pt x="19476" y="9708"/>
                    <a:pt x="19511" y="9732"/>
                    <a:pt x="19542" y="9760"/>
                  </a:cubicBezTo>
                  <a:cubicBezTo>
                    <a:pt x="19594" y="9803"/>
                    <a:pt x="19630" y="9828"/>
                    <a:pt x="19667" y="9828"/>
                  </a:cubicBezTo>
                  <a:cubicBezTo>
                    <a:pt x="19685" y="9828"/>
                    <a:pt x="19704" y="9822"/>
                    <a:pt x="19724" y="9809"/>
                  </a:cubicBezTo>
                  <a:cubicBezTo>
                    <a:pt x="19843" y="9736"/>
                    <a:pt x="19980" y="9386"/>
                    <a:pt x="20088" y="9106"/>
                  </a:cubicBezTo>
                  <a:lnTo>
                    <a:pt x="20134" y="8994"/>
                  </a:lnTo>
                  <a:cubicBezTo>
                    <a:pt x="20249" y="8696"/>
                    <a:pt x="20435" y="8637"/>
                    <a:pt x="20585" y="8591"/>
                  </a:cubicBezTo>
                  <a:cubicBezTo>
                    <a:pt x="20620" y="8581"/>
                    <a:pt x="20655" y="8570"/>
                    <a:pt x="20690" y="8556"/>
                  </a:cubicBezTo>
                  <a:cubicBezTo>
                    <a:pt x="20820" y="8500"/>
                    <a:pt x="21181" y="8126"/>
                    <a:pt x="21419" y="7513"/>
                  </a:cubicBezTo>
                  <a:cubicBezTo>
                    <a:pt x="21601" y="7040"/>
                    <a:pt x="21471" y="6571"/>
                    <a:pt x="21366" y="6193"/>
                  </a:cubicBezTo>
                  <a:cubicBezTo>
                    <a:pt x="21345" y="6113"/>
                    <a:pt x="21324" y="6035"/>
                    <a:pt x="21307" y="5965"/>
                  </a:cubicBezTo>
                  <a:cubicBezTo>
                    <a:pt x="21250" y="5726"/>
                    <a:pt x="21198" y="5684"/>
                    <a:pt x="21091" y="5684"/>
                  </a:cubicBezTo>
                  <a:cubicBezTo>
                    <a:pt x="21065" y="5684"/>
                    <a:pt x="21035" y="5686"/>
                    <a:pt x="21002" y="5689"/>
                  </a:cubicBezTo>
                  <a:cubicBezTo>
                    <a:pt x="20971" y="5692"/>
                    <a:pt x="20939" y="5696"/>
                    <a:pt x="20901" y="5699"/>
                  </a:cubicBezTo>
                  <a:cubicBezTo>
                    <a:pt x="20883" y="5700"/>
                    <a:pt x="20866" y="5701"/>
                    <a:pt x="20849" y="5701"/>
                  </a:cubicBezTo>
                  <a:cubicBezTo>
                    <a:pt x="20427" y="5701"/>
                    <a:pt x="19986" y="5456"/>
                    <a:pt x="19539" y="4975"/>
                  </a:cubicBezTo>
                  <a:cubicBezTo>
                    <a:pt x="19146" y="4547"/>
                    <a:pt x="18764" y="4431"/>
                    <a:pt x="18442" y="4431"/>
                  </a:cubicBezTo>
                  <a:cubicBezTo>
                    <a:pt x="18279" y="4431"/>
                    <a:pt x="18131" y="4461"/>
                    <a:pt x="18005" y="4495"/>
                  </a:cubicBezTo>
                  <a:cubicBezTo>
                    <a:pt x="17940" y="4513"/>
                    <a:pt x="17874" y="4520"/>
                    <a:pt x="17809" y="4520"/>
                  </a:cubicBezTo>
                  <a:cubicBezTo>
                    <a:pt x="17576" y="4520"/>
                    <a:pt x="17351" y="4423"/>
                    <a:pt x="17165" y="4341"/>
                  </a:cubicBezTo>
                  <a:cubicBezTo>
                    <a:pt x="17078" y="4303"/>
                    <a:pt x="16987" y="4268"/>
                    <a:pt x="16892" y="4243"/>
                  </a:cubicBezTo>
                  <a:cubicBezTo>
                    <a:pt x="16875" y="4239"/>
                    <a:pt x="16858" y="4237"/>
                    <a:pt x="16840" y="4237"/>
                  </a:cubicBezTo>
                  <a:cubicBezTo>
                    <a:pt x="16712" y="4237"/>
                    <a:pt x="16578" y="4343"/>
                    <a:pt x="16454" y="4436"/>
                  </a:cubicBezTo>
                  <a:cubicBezTo>
                    <a:pt x="16384" y="4499"/>
                    <a:pt x="16304" y="4551"/>
                    <a:pt x="16216" y="4590"/>
                  </a:cubicBezTo>
                  <a:cubicBezTo>
                    <a:pt x="16192" y="4600"/>
                    <a:pt x="16171" y="4604"/>
                    <a:pt x="16152" y="4604"/>
                  </a:cubicBezTo>
                  <a:cubicBezTo>
                    <a:pt x="16124" y="4604"/>
                    <a:pt x="16102" y="4594"/>
                    <a:pt x="16083" y="4576"/>
                  </a:cubicBezTo>
                  <a:cubicBezTo>
                    <a:pt x="16034" y="4520"/>
                    <a:pt x="16069" y="4443"/>
                    <a:pt x="16132" y="4310"/>
                  </a:cubicBezTo>
                  <a:cubicBezTo>
                    <a:pt x="16174" y="4212"/>
                    <a:pt x="16230" y="4089"/>
                    <a:pt x="16237" y="4002"/>
                  </a:cubicBezTo>
                  <a:cubicBezTo>
                    <a:pt x="16237" y="3949"/>
                    <a:pt x="16157" y="3746"/>
                    <a:pt x="14991" y="3291"/>
                  </a:cubicBezTo>
                  <a:cubicBezTo>
                    <a:pt x="14809" y="3219"/>
                    <a:pt x="14657" y="3183"/>
                    <a:pt x="14543" y="3183"/>
                  </a:cubicBezTo>
                  <a:cubicBezTo>
                    <a:pt x="14473" y="3183"/>
                    <a:pt x="14416" y="3196"/>
                    <a:pt x="14375" y="3224"/>
                  </a:cubicBezTo>
                  <a:cubicBezTo>
                    <a:pt x="14312" y="3266"/>
                    <a:pt x="14280" y="3350"/>
                    <a:pt x="14280" y="3473"/>
                  </a:cubicBezTo>
                  <a:cubicBezTo>
                    <a:pt x="14280" y="3546"/>
                    <a:pt x="14273" y="3623"/>
                    <a:pt x="14221" y="3658"/>
                  </a:cubicBezTo>
                  <a:cubicBezTo>
                    <a:pt x="14200" y="3675"/>
                    <a:pt x="14179" y="3680"/>
                    <a:pt x="14158" y="3680"/>
                  </a:cubicBezTo>
                  <a:cubicBezTo>
                    <a:pt x="14129" y="3680"/>
                    <a:pt x="14102" y="3670"/>
                    <a:pt x="14077" y="3662"/>
                  </a:cubicBezTo>
                  <a:cubicBezTo>
                    <a:pt x="14052" y="3654"/>
                    <a:pt x="14029" y="3646"/>
                    <a:pt x="14008" y="3646"/>
                  </a:cubicBezTo>
                  <a:cubicBezTo>
                    <a:pt x="13967" y="3646"/>
                    <a:pt x="13930" y="3673"/>
                    <a:pt x="13888" y="3767"/>
                  </a:cubicBezTo>
                  <a:cubicBezTo>
                    <a:pt x="13791" y="3983"/>
                    <a:pt x="13656" y="4006"/>
                    <a:pt x="13595" y="4006"/>
                  </a:cubicBezTo>
                  <a:cubicBezTo>
                    <a:pt x="13588" y="4006"/>
                    <a:pt x="13582" y="4005"/>
                    <a:pt x="13577" y="4005"/>
                  </a:cubicBezTo>
                  <a:cubicBezTo>
                    <a:pt x="13500" y="3998"/>
                    <a:pt x="13437" y="3949"/>
                    <a:pt x="13419" y="3875"/>
                  </a:cubicBezTo>
                  <a:cubicBezTo>
                    <a:pt x="13405" y="3805"/>
                    <a:pt x="13440" y="3739"/>
                    <a:pt x="13517" y="3693"/>
                  </a:cubicBezTo>
                  <a:cubicBezTo>
                    <a:pt x="13696" y="3588"/>
                    <a:pt x="13885" y="3333"/>
                    <a:pt x="13958" y="3102"/>
                  </a:cubicBezTo>
                  <a:cubicBezTo>
                    <a:pt x="13965" y="3088"/>
                    <a:pt x="13955" y="3070"/>
                    <a:pt x="13934" y="3049"/>
                  </a:cubicBezTo>
                  <a:cubicBezTo>
                    <a:pt x="13813" y="2936"/>
                    <a:pt x="13454" y="2855"/>
                    <a:pt x="13184" y="2855"/>
                  </a:cubicBezTo>
                  <a:cubicBezTo>
                    <a:pt x="13088" y="2855"/>
                    <a:pt x="13002" y="2865"/>
                    <a:pt x="12943" y="2888"/>
                  </a:cubicBezTo>
                  <a:cubicBezTo>
                    <a:pt x="12831" y="2934"/>
                    <a:pt x="12807" y="3028"/>
                    <a:pt x="12782" y="3151"/>
                  </a:cubicBezTo>
                  <a:cubicBezTo>
                    <a:pt x="12768" y="3228"/>
                    <a:pt x="12758" y="3301"/>
                    <a:pt x="12691" y="3333"/>
                  </a:cubicBezTo>
                  <a:cubicBezTo>
                    <a:pt x="12672" y="3339"/>
                    <a:pt x="12653" y="3342"/>
                    <a:pt x="12634" y="3342"/>
                  </a:cubicBezTo>
                  <a:cubicBezTo>
                    <a:pt x="12599" y="3342"/>
                    <a:pt x="12565" y="3332"/>
                    <a:pt x="12533" y="3312"/>
                  </a:cubicBezTo>
                  <a:cubicBezTo>
                    <a:pt x="12414" y="3252"/>
                    <a:pt x="12358" y="3116"/>
                    <a:pt x="12400" y="2990"/>
                  </a:cubicBezTo>
                  <a:cubicBezTo>
                    <a:pt x="12438" y="2865"/>
                    <a:pt x="12559" y="2737"/>
                    <a:pt x="12699" y="2737"/>
                  </a:cubicBezTo>
                  <a:cubicBezTo>
                    <a:pt x="12705" y="2737"/>
                    <a:pt x="12710" y="2737"/>
                    <a:pt x="12716" y="2738"/>
                  </a:cubicBezTo>
                  <a:cubicBezTo>
                    <a:pt x="12717" y="2738"/>
                    <a:pt x="12719" y="2738"/>
                    <a:pt x="12721" y="2738"/>
                  </a:cubicBezTo>
                  <a:cubicBezTo>
                    <a:pt x="12772" y="2738"/>
                    <a:pt x="12932" y="2682"/>
                    <a:pt x="13199" y="2097"/>
                  </a:cubicBezTo>
                  <a:cubicBezTo>
                    <a:pt x="13258" y="1968"/>
                    <a:pt x="13202" y="1915"/>
                    <a:pt x="13017" y="1792"/>
                  </a:cubicBezTo>
                  <a:cubicBezTo>
                    <a:pt x="12922" y="1733"/>
                    <a:pt x="12838" y="1663"/>
                    <a:pt x="12761" y="1586"/>
                  </a:cubicBezTo>
                  <a:cubicBezTo>
                    <a:pt x="12646" y="1456"/>
                    <a:pt x="12600" y="1229"/>
                    <a:pt x="12555" y="1008"/>
                  </a:cubicBezTo>
                  <a:cubicBezTo>
                    <a:pt x="12523" y="840"/>
                    <a:pt x="12484" y="655"/>
                    <a:pt x="12421" y="578"/>
                  </a:cubicBezTo>
                  <a:lnTo>
                    <a:pt x="12418" y="581"/>
                  </a:lnTo>
                  <a:lnTo>
                    <a:pt x="12393" y="606"/>
                  </a:lnTo>
                  <a:lnTo>
                    <a:pt x="12372" y="630"/>
                  </a:lnTo>
                  <a:lnTo>
                    <a:pt x="12348" y="655"/>
                  </a:lnTo>
                  <a:lnTo>
                    <a:pt x="12323" y="679"/>
                  </a:lnTo>
                  <a:lnTo>
                    <a:pt x="12302" y="704"/>
                  </a:lnTo>
                  <a:lnTo>
                    <a:pt x="12278" y="732"/>
                  </a:lnTo>
                  <a:lnTo>
                    <a:pt x="12257" y="756"/>
                  </a:lnTo>
                  <a:lnTo>
                    <a:pt x="12229" y="784"/>
                  </a:lnTo>
                  <a:lnTo>
                    <a:pt x="12208" y="809"/>
                  </a:lnTo>
                  <a:lnTo>
                    <a:pt x="12183" y="837"/>
                  </a:lnTo>
                  <a:lnTo>
                    <a:pt x="12162" y="861"/>
                  </a:lnTo>
                  <a:lnTo>
                    <a:pt x="12138" y="893"/>
                  </a:lnTo>
                  <a:lnTo>
                    <a:pt x="12120" y="917"/>
                  </a:lnTo>
                  <a:lnTo>
                    <a:pt x="12096" y="945"/>
                  </a:lnTo>
                  <a:lnTo>
                    <a:pt x="12075" y="973"/>
                  </a:lnTo>
                  <a:lnTo>
                    <a:pt x="12054" y="1001"/>
                  </a:lnTo>
                  <a:lnTo>
                    <a:pt x="12036" y="1026"/>
                  </a:lnTo>
                  <a:lnTo>
                    <a:pt x="12015" y="1057"/>
                  </a:lnTo>
                  <a:lnTo>
                    <a:pt x="11998" y="1082"/>
                  </a:lnTo>
                  <a:lnTo>
                    <a:pt x="11977" y="1110"/>
                  </a:lnTo>
                  <a:lnTo>
                    <a:pt x="11959" y="1134"/>
                  </a:lnTo>
                  <a:lnTo>
                    <a:pt x="11942" y="1162"/>
                  </a:lnTo>
                  <a:lnTo>
                    <a:pt x="11928" y="1187"/>
                  </a:lnTo>
                  <a:lnTo>
                    <a:pt x="11910" y="1215"/>
                  </a:lnTo>
                  <a:lnTo>
                    <a:pt x="11900" y="1239"/>
                  </a:lnTo>
                  <a:cubicBezTo>
                    <a:pt x="11893" y="1250"/>
                    <a:pt x="11889" y="1257"/>
                    <a:pt x="11882" y="1267"/>
                  </a:cubicBezTo>
                  <a:lnTo>
                    <a:pt x="11872" y="1288"/>
                  </a:lnTo>
                  <a:cubicBezTo>
                    <a:pt x="11868" y="1299"/>
                    <a:pt x="11861" y="1309"/>
                    <a:pt x="11858" y="1320"/>
                  </a:cubicBezTo>
                  <a:lnTo>
                    <a:pt x="11851" y="1337"/>
                  </a:lnTo>
                  <a:cubicBezTo>
                    <a:pt x="11844" y="1351"/>
                    <a:pt x="11840" y="1369"/>
                    <a:pt x="11833" y="1383"/>
                  </a:cubicBezTo>
                  <a:cubicBezTo>
                    <a:pt x="11750" y="1639"/>
                    <a:pt x="11626" y="1645"/>
                    <a:pt x="11493" y="1645"/>
                  </a:cubicBezTo>
                  <a:cubicBezTo>
                    <a:pt x="11487" y="1645"/>
                    <a:pt x="11480" y="1645"/>
                    <a:pt x="11473" y="1645"/>
                  </a:cubicBezTo>
                  <a:lnTo>
                    <a:pt x="11417" y="1645"/>
                  </a:lnTo>
                  <a:cubicBezTo>
                    <a:pt x="11347" y="1645"/>
                    <a:pt x="11280" y="1652"/>
                    <a:pt x="11217" y="1673"/>
                  </a:cubicBezTo>
                  <a:cubicBezTo>
                    <a:pt x="11196" y="1680"/>
                    <a:pt x="11179" y="1684"/>
                    <a:pt x="11161" y="1691"/>
                  </a:cubicBezTo>
                  <a:lnTo>
                    <a:pt x="11151" y="1691"/>
                  </a:lnTo>
                  <a:cubicBezTo>
                    <a:pt x="11133" y="1694"/>
                    <a:pt x="11119" y="1698"/>
                    <a:pt x="11105" y="1701"/>
                  </a:cubicBezTo>
                  <a:lnTo>
                    <a:pt x="11095" y="1701"/>
                  </a:lnTo>
                  <a:cubicBezTo>
                    <a:pt x="11081" y="1705"/>
                    <a:pt x="11067" y="1705"/>
                    <a:pt x="11049" y="1705"/>
                  </a:cubicBezTo>
                  <a:lnTo>
                    <a:pt x="10990" y="1705"/>
                  </a:lnTo>
                  <a:cubicBezTo>
                    <a:pt x="10895" y="1705"/>
                    <a:pt x="10804" y="1673"/>
                    <a:pt x="10727" y="1614"/>
                  </a:cubicBezTo>
                  <a:lnTo>
                    <a:pt x="10724" y="1621"/>
                  </a:lnTo>
                  <a:lnTo>
                    <a:pt x="10682" y="1568"/>
                  </a:lnTo>
                  <a:cubicBezTo>
                    <a:pt x="10671" y="1558"/>
                    <a:pt x="10661" y="1547"/>
                    <a:pt x="10650" y="1537"/>
                  </a:cubicBezTo>
                  <a:lnTo>
                    <a:pt x="10636" y="1516"/>
                  </a:lnTo>
                  <a:cubicBezTo>
                    <a:pt x="10626" y="1505"/>
                    <a:pt x="10619" y="1491"/>
                    <a:pt x="10608" y="1481"/>
                  </a:cubicBezTo>
                  <a:cubicBezTo>
                    <a:pt x="10595" y="1458"/>
                    <a:pt x="10558" y="1451"/>
                    <a:pt x="10511" y="1451"/>
                  </a:cubicBezTo>
                  <a:cubicBezTo>
                    <a:pt x="10457" y="1451"/>
                    <a:pt x="10388" y="1461"/>
                    <a:pt x="10328" y="1470"/>
                  </a:cubicBezTo>
                  <a:cubicBezTo>
                    <a:pt x="10252" y="1485"/>
                    <a:pt x="10174" y="1492"/>
                    <a:pt x="10097" y="1492"/>
                  </a:cubicBezTo>
                  <a:cubicBezTo>
                    <a:pt x="10082" y="1492"/>
                    <a:pt x="10067" y="1492"/>
                    <a:pt x="10051" y="1491"/>
                  </a:cubicBezTo>
                  <a:cubicBezTo>
                    <a:pt x="10045" y="1491"/>
                    <a:pt x="10039" y="1491"/>
                    <a:pt x="10034" y="1491"/>
                  </a:cubicBezTo>
                  <a:cubicBezTo>
                    <a:pt x="10000" y="1491"/>
                    <a:pt x="9990" y="1506"/>
                    <a:pt x="9978" y="1600"/>
                  </a:cubicBezTo>
                  <a:cubicBezTo>
                    <a:pt x="9967" y="1673"/>
                    <a:pt x="9953" y="1778"/>
                    <a:pt x="9859" y="1831"/>
                  </a:cubicBezTo>
                  <a:cubicBezTo>
                    <a:pt x="9848" y="1834"/>
                    <a:pt x="9838" y="1838"/>
                    <a:pt x="9827" y="1841"/>
                  </a:cubicBezTo>
                  <a:lnTo>
                    <a:pt x="9817" y="1845"/>
                  </a:lnTo>
                  <a:lnTo>
                    <a:pt x="9796" y="1852"/>
                  </a:lnTo>
                  <a:lnTo>
                    <a:pt x="9754" y="1852"/>
                  </a:lnTo>
                  <a:cubicBezTo>
                    <a:pt x="9733" y="1852"/>
                    <a:pt x="9715" y="1848"/>
                    <a:pt x="9698" y="1848"/>
                  </a:cubicBezTo>
                  <a:lnTo>
                    <a:pt x="9684" y="1848"/>
                  </a:lnTo>
                  <a:lnTo>
                    <a:pt x="9687" y="1855"/>
                  </a:lnTo>
                  <a:lnTo>
                    <a:pt x="9568" y="1824"/>
                  </a:lnTo>
                  <a:lnTo>
                    <a:pt x="9516" y="1810"/>
                  </a:lnTo>
                  <a:cubicBezTo>
                    <a:pt x="9440" y="1792"/>
                    <a:pt x="9358" y="1771"/>
                    <a:pt x="9298" y="1771"/>
                  </a:cubicBezTo>
                  <a:cubicBezTo>
                    <a:pt x="9263" y="1771"/>
                    <a:pt x="9235" y="1778"/>
                    <a:pt x="9218" y="1796"/>
                  </a:cubicBezTo>
                  <a:cubicBezTo>
                    <a:pt x="9170" y="1857"/>
                    <a:pt x="9099" y="1891"/>
                    <a:pt x="9022" y="1891"/>
                  </a:cubicBezTo>
                  <a:cubicBezTo>
                    <a:pt x="9015" y="1891"/>
                    <a:pt x="9008" y="1891"/>
                    <a:pt x="9001" y="1891"/>
                  </a:cubicBezTo>
                  <a:cubicBezTo>
                    <a:pt x="8963" y="1891"/>
                    <a:pt x="8963" y="1891"/>
                    <a:pt x="8952" y="1915"/>
                  </a:cubicBezTo>
                  <a:cubicBezTo>
                    <a:pt x="8896" y="2024"/>
                    <a:pt x="8777" y="2031"/>
                    <a:pt x="8690" y="2038"/>
                  </a:cubicBezTo>
                  <a:cubicBezTo>
                    <a:pt x="8651" y="2041"/>
                    <a:pt x="8592" y="2045"/>
                    <a:pt x="8581" y="2059"/>
                  </a:cubicBezTo>
                  <a:cubicBezTo>
                    <a:pt x="8532" y="2115"/>
                    <a:pt x="8462" y="2143"/>
                    <a:pt x="8388" y="2143"/>
                  </a:cubicBezTo>
                  <a:lnTo>
                    <a:pt x="8315" y="2143"/>
                  </a:lnTo>
                  <a:lnTo>
                    <a:pt x="8301" y="2139"/>
                  </a:lnTo>
                  <a:lnTo>
                    <a:pt x="8290" y="2139"/>
                  </a:lnTo>
                  <a:lnTo>
                    <a:pt x="8276" y="2136"/>
                  </a:lnTo>
                  <a:lnTo>
                    <a:pt x="8262" y="2132"/>
                  </a:lnTo>
                  <a:lnTo>
                    <a:pt x="8248" y="2125"/>
                  </a:lnTo>
                  <a:lnTo>
                    <a:pt x="8234" y="2122"/>
                  </a:lnTo>
                  <a:lnTo>
                    <a:pt x="8220" y="2115"/>
                  </a:lnTo>
                  <a:lnTo>
                    <a:pt x="8206" y="2111"/>
                  </a:lnTo>
                  <a:lnTo>
                    <a:pt x="8192" y="2104"/>
                  </a:lnTo>
                  <a:lnTo>
                    <a:pt x="8175" y="2097"/>
                  </a:lnTo>
                  <a:lnTo>
                    <a:pt x="8161" y="2090"/>
                  </a:lnTo>
                  <a:lnTo>
                    <a:pt x="8143" y="2080"/>
                  </a:lnTo>
                  <a:lnTo>
                    <a:pt x="8129" y="2069"/>
                  </a:lnTo>
                  <a:lnTo>
                    <a:pt x="8108" y="2059"/>
                  </a:lnTo>
                  <a:lnTo>
                    <a:pt x="8094" y="2048"/>
                  </a:lnTo>
                  <a:lnTo>
                    <a:pt x="8077" y="2038"/>
                  </a:lnTo>
                  <a:lnTo>
                    <a:pt x="8059" y="2024"/>
                  </a:lnTo>
                  <a:lnTo>
                    <a:pt x="8042" y="2010"/>
                  </a:lnTo>
                  <a:lnTo>
                    <a:pt x="8024" y="1996"/>
                  </a:lnTo>
                  <a:lnTo>
                    <a:pt x="8003" y="1982"/>
                  </a:lnTo>
                  <a:lnTo>
                    <a:pt x="7986" y="1961"/>
                  </a:lnTo>
                  <a:lnTo>
                    <a:pt x="7968" y="1947"/>
                  </a:lnTo>
                  <a:lnTo>
                    <a:pt x="7944" y="1922"/>
                  </a:lnTo>
                  <a:lnTo>
                    <a:pt x="7930" y="1908"/>
                  </a:lnTo>
                  <a:cubicBezTo>
                    <a:pt x="7916" y="1898"/>
                    <a:pt x="7905" y="1883"/>
                    <a:pt x="7891" y="1869"/>
                  </a:cubicBezTo>
                  <a:cubicBezTo>
                    <a:pt x="7688" y="1642"/>
                    <a:pt x="7639" y="1330"/>
                    <a:pt x="7660" y="1113"/>
                  </a:cubicBezTo>
                  <a:cubicBezTo>
                    <a:pt x="7674" y="963"/>
                    <a:pt x="7720" y="851"/>
                    <a:pt x="7786" y="802"/>
                  </a:cubicBezTo>
                  <a:cubicBezTo>
                    <a:pt x="7839" y="756"/>
                    <a:pt x="7863" y="683"/>
                    <a:pt x="7849" y="613"/>
                  </a:cubicBezTo>
                  <a:cubicBezTo>
                    <a:pt x="7846" y="546"/>
                    <a:pt x="7807" y="487"/>
                    <a:pt x="7748" y="455"/>
                  </a:cubicBezTo>
                  <a:cubicBezTo>
                    <a:pt x="7629" y="403"/>
                    <a:pt x="7622" y="273"/>
                    <a:pt x="7615" y="172"/>
                  </a:cubicBezTo>
                  <a:cubicBezTo>
                    <a:pt x="7608" y="46"/>
                    <a:pt x="7597" y="11"/>
                    <a:pt x="75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55"/>
            <p:cNvSpPr/>
            <p:nvPr/>
          </p:nvSpPr>
          <p:spPr>
            <a:xfrm>
              <a:off x="4869250" y="3712095"/>
              <a:ext cx="67820" cy="72089"/>
            </a:xfrm>
            <a:custGeom>
              <a:avLst/>
              <a:gdLst/>
              <a:ahLst/>
              <a:cxnLst/>
              <a:rect l="l" t="t" r="r" b="b"/>
              <a:pathLst>
                <a:path w="2592" h="2755" extrusionOk="0">
                  <a:moveTo>
                    <a:pt x="725" y="1"/>
                  </a:moveTo>
                  <a:cubicBezTo>
                    <a:pt x="692" y="1"/>
                    <a:pt x="659" y="8"/>
                    <a:pt x="627" y="22"/>
                  </a:cubicBezTo>
                  <a:cubicBezTo>
                    <a:pt x="617" y="25"/>
                    <a:pt x="603" y="29"/>
                    <a:pt x="592" y="32"/>
                  </a:cubicBezTo>
                  <a:lnTo>
                    <a:pt x="575" y="36"/>
                  </a:lnTo>
                  <a:cubicBezTo>
                    <a:pt x="568" y="36"/>
                    <a:pt x="557" y="39"/>
                    <a:pt x="547" y="39"/>
                  </a:cubicBezTo>
                  <a:lnTo>
                    <a:pt x="466" y="39"/>
                  </a:lnTo>
                  <a:cubicBezTo>
                    <a:pt x="417" y="92"/>
                    <a:pt x="375" y="155"/>
                    <a:pt x="347" y="221"/>
                  </a:cubicBezTo>
                  <a:lnTo>
                    <a:pt x="347" y="225"/>
                  </a:lnTo>
                  <a:cubicBezTo>
                    <a:pt x="344" y="232"/>
                    <a:pt x="344" y="242"/>
                    <a:pt x="340" y="249"/>
                  </a:cubicBezTo>
                  <a:lnTo>
                    <a:pt x="340" y="256"/>
                  </a:lnTo>
                  <a:cubicBezTo>
                    <a:pt x="340" y="263"/>
                    <a:pt x="337" y="270"/>
                    <a:pt x="337" y="281"/>
                  </a:cubicBezTo>
                  <a:lnTo>
                    <a:pt x="337" y="323"/>
                  </a:lnTo>
                  <a:cubicBezTo>
                    <a:pt x="326" y="428"/>
                    <a:pt x="302" y="529"/>
                    <a:pt x="267" y="628"/>
                  </a:cubicBezTo>
                  <a:lnTo>
                    <a:pt x="249" y="691"/>
                  </a:lnTo>
                  <a:cubicBezTo>
                    <a:pt x="235" y="733"/>
                    <a:pt x="225" y="778"/>
                    <a:pt x="211" y="820"/>
                  </a:cubicBezTo>
                  <a:cubicBezTo>
                    <a:pt x="179" y="950"/>
                    <a:pt x="158" y="1083"/>
                    <a:pt x="155" y="1216"/>
                  </a:cubicBezTo>
                  <a:cubicBezTo>
                    <a:pt x="155" y="1331"/>
                    <a:pt x="137" y="1447"/>
                    <a:pt x="106" y="1559"/>
                  </a:cubicBezTo>
                  <a:cubicBezTo>
                    <a:pt x="92" y="1594"/>
                    <a:pt x="81" y="1622"/>
                    <a:pt x="71" y="1646"/>
                  </a:cubicBezTo>
                  <a:cubicBezTo>
                    <a:pt x="29" y="1734"/>
                    <a:pt x="8" y="1832"/>
                    <a:pt x="8" y="1926"/>
                  </a:cubicBezTo>
                  <a:cubicBezTo>
                    <a:pt x="1" y="2143"/>
                    <a:pt x="43" y="2161"/>
                    <a:pt x="81" y="2171"/>
                  </a:cubicBezTo>
                  <a:cubicBezTo>
                    <a:pt x="106" y="2178"/>
                    <a:pt x="127" y="2192"/>
                    <a:pt x="148" y="2210"/>
                  </a:cubicBezTo>
                  <a:cubicBezTo>
                    <a:pt x="155" y="2217"/>
                    <a:pt x="158" y="2224"/>
                    <a:pt x="162" y="2227"/>
                  </a:cubicBezTo>
                  <a:cubicBezTo>
                    <a:pt x="162" y="2227"/>
                    <a:pt x="162" y="2234"/>
                    <a:pt x="165" y="2234"/>
                  </a:cubicBezTo>
                  <a:cubicBezTo>
                    <a:pt x="169" y="2241"/>
                    <a:pt x="169" y="2245"/>
                    <a:pt x="172" y="2252"/>
                  </a:cubicBezTo>
                  <a:lnTo>
                    <a:pt x="172" y="2259"/>
                  </a:lnTo>
                  <a:cubicBezTo>
                    <a:pt x="172" y="2266"/>
                    <a:pt x="172" y="2273"/>
                    <a:pt x="172" y="2276"/>
                  </a:cubicBezTo>
                  <a:lnTo>
                    <a:pt x="172" y="2290"/>
                  </a:lnTo>
                  <a:lnTo>
                    <a:pt x="172" y="2308"/>
                  </a:lnTo>
                  <a:lnTo>
                    <a:pt x="172" y="2322"/>
                  </a:lnTo>
                  <a:cubicBezTo>
                    <a:pt x="172" y="2329"/>
                    <a:pt x="172" y="2336"/>
                    <a:pt x="172" y="2343"/>
                  </a:cubicBezTo>
                  <a:cubicBezTo>
                    <a:pt x="169" y="2350"/>
                    <a:pt x="169" y="2357"/>
                    <a:pt x="169" y="2360"/>
                  </a:cubicBezTo>
                  <a:cubicBezTo>
                    <a:pt x="165" y="2367"/>
                    <a:pt x="165" y="2378"/>
                    <a:pt x="162" y="2385"/>
                  </a:cubicBezTo>
                  <a:lnTo>
                    <a:pt x="155" y="2406"/>
                  </a:lnTo>
                  <a:cubicBezTo>
                    <a:pt x="155" y="2416"/>
                    <a:pt x="151" y="2427"/>
                    <a:pt x="148" y="2434"/>
                  </a:cubicBezTo>
                  <a:lnTo>
                    <a:pt x="137" y="2458"/>
                  </a:lnTo>
                  <a:lnTo>
                    <a:pt x="137" y="2469"/>
                  </a:lnTo>
                  <a:cubicBezTo>
                    <a:pt x="174" y="2503"/>
                    <a:pt x="203" y="2526"/>
                    <a:pt x="248" y="2526"/>
                  </a:cubicBezTo>
                  <a:cubicBezTo>
                    <a:pt x="254" y="2526"/>
                    <a:pt x="260" y="2526"/>
                    <a:pt x="267" y="2525"/>
                  </a:cubicBezTo>
                  <a:cubicBezTo>
                    <a:pt x="295" y="2525"/>
                    <a:pt x="323" y="2521"/>
                    <a:pt x="351" y="2521"/>
                  </a:cubicBezTo>
                  <a:cubicBezTo>
                    <a:pt x="564" y="2521"/>
                    <a:pt x="774" y="2609"/>
                    <a:pt x="1005" y="2714"/>
                  </a:cubicBezTo>
                  <a:cubicBezTo>
                    <a:pt x="1074" y="2744"/>
                    <a:pt x="1110" y="2755"/>
                    <a:pt x="1135" y="2755"/>
                  </a:cubicBezTo>
                  <a:cubicBezTo>
                    <a:pt x="1153" y="2755"/>
                    <a:pt x="1166" y="2749"/>
                    <a:pt x="1180" y="2742"/>
                  </a:cubicBezTo>
                  <a:cubicBezTo>
                    <a:pt x="1231" y="2716"/>
                    <a:pt x="1285" y="2702"/>
                    <a:pt x="1340" y="2702"/>
                  </a:cubicBezTo>
                  <a:cubicBezTo>
                    <a:pt x="1365" y="2702"/>
                    <a:pt x="1390" y="2705"/>
                    <a:pt x="1415" y="2711"/>
                  </a:cubicBezTo>
                  <a:cubicBezTo>
                    <a:pt x="1508" y="2723"/>
                    <a:pt x="1607" y="2734"/>
                    <a:pt x="1709" y="2734"/>
                  </a:cubicBezTo>
                  <a:cubicBezTo>
                    <a:pt x="1870" y="2734"/>
                    <a:pt x="2037" y="2706"/>
                    <a:pt x="2196" y="2609"/>
                  </a:cubicBezTo>
                  <a:cubicBezTo>
                    <a:pt x="2322" y="2532"/>
                    <a:pt x="2402" y="2413"/>
                    <a:pt x="2497" y="2276"/>
                  </a:cubicBezTo>
                  <a:cubicBezTo>
                    <a:pt x="2528" y="2234"/>
                    <a:pt x="2556" y="2189"/>
                    <a:pt x="2591" y="2147"/>
                  </a:cubicBezTo>
                  <a:lnTo>
                    <a:pt x="2591" y="2140"/>
                  </a:lnTo>
                  <a:cubicBezTo>
                    <a:pt x="2588" y="2133"/>
                    <a:pt x="2584" y="2126"/>
                    <a:pt x="2581" y="2119"/>
                  </a:cubicBezTo>
                  <a:cubicBezTo>
                    <a:pt x="2581" y="2112"/>
                    <a:pt x="2577" y="2105"/>
                    <a:pt x="2574" y="2098"/>
                  </a:cubicBezTo>
                  <a:cubicBezTo>
                    <a:pt x="2570" y="2087"/>
                    <a:pt x="2567" y="2084"/>
                    <a:pt x="2567" y="2077"/>
                  </a:cubicBezTo>
                  <a:cubicBezTo>
                    <a:pt x="2563" y="2070"/>
                    <a:pt x="2560" y="2059"/>
                    <a:pt x="2560" y="2052"/>
                  </a:cubicBezTo>
                  <a:cubicBezTo>
                    <a:pt x="2556" y="2042"/>
                    <a:pt x="2553" y="2038"/>
                    <a:pt x="2553" y="2031"/>
                  </a:cubicBezTo>
                  <a:cubicBezTo>
                    <a:pt x="2549" y="2024"/>
                    <a:pt x="2549" y="2014"/>
                    <a:pt x="2546" y="2007"/>
                  </a:cubicBezTo>
                  <a:cubicBezTo>
                    <a:pt x="2546" y="1996"/>
                    <a:pt x="2542" y="1993"/>
                    <a:pt x="2542" y="1986"/>
                  </a:cubicBezTo>
                  <a:cubicBezTo>
                    <a:pt x="2542" y="1979"/>
                    <a:pt x="2539" y="1968"/>
                    <a:pt x="2539" y="1961"/>
                  </a:cubicBezTo>
                  <a:cubicBezTo>
                    <a:pt x="2535" y="1951"/>
                    <a:pt x="2535" y="1947"/>
                    <a:pt x="2535" y="1940"/>
                  </a:cubicBezTo>
                  <a:cubicBezTo>
                    <a:pt x="2532" y="1933"/>
                    <a:pt x="2532" y="1923"/>
                    <a:pt x="2532" y="1916"/>
                  </a:cubicBezTo>
                  <a:cubicBezTo>
                    <a:pt x="2528" y="1905"/>
                    <a:pt x="2532" y="1902"/>
                    <a:pt x="2528" y="1895"/>
                  </a:cubicBezTo>
                  <a:cubicBezTo>
                    <a:pt x="2525" y="1888"/>
                    <a:pt x="2528" y="1877"/>
                    <a:pt x="2525" y="1870"/>
                  </a:cubicBezTo>
                  <a:cubicBezTo>
                    <a:pt x="2521" y="1860"/>
                    <a:pt x="2525" y="1856"/>
                    <a:pt x="2525" y="1849"/>
                  </a:cubicBezTo>
                  <a:lnTo>
                    <a:pt x="2525" y="1825"/>
                  </a:lnTo>
                  <a:lnTo>
                    <a:pt x="2525" y="1804"/>
                  </a:lnTo>
                  <a:lnTo>
                    <a:pt x="2525" y="1779"/>
                  </a:lnTo>
                  <a:lnTo>
                    <a:pt x="2525" y="1758"/>
                  </a:lnTo>
                  <a:lnTo>
                    <a:pt x="2525" y="1734"/>
                  </a:lnTo>
                  <a:lnTo>
                    <a:pt x="2525" y="1716"/>
                  </a:lnTo>
                  <a:lnTo>
                    <a:pt x="2525" y="1692"/>
                  </a:lnTo>
                  <a:lnTo>
                    <a:pt x="2525" y="1674"/>
                  </a:lnTo>
                  <a:lnTo>
                    <a:pt x="2525" y="1650"/>
                  </a:lnTo>
                  <a:lnTo>
                    <a:pt x="2525" y="1632"/>
                  </a:lnTo>
                  <a:lnTo>
                    <a:pt x="2525" y="1608"/>
                  </a:lnTo>
                  <a:lnTo>
                    <a:pt x="2525" y="1590"/>
                  </a:lnTo>
                  <a:lnTo>
                    <a:pt x="2525" y="1569"/>
                  </a:lnTo>
                  <a:lnTo>
                    <a:pt x="2525" y="1552"/>
                  </a:lnTo>
                  <a:lnTo>
                    <a:pt x="2525" y="1527"/>
                  </a:lnTo>
                  <a:lnTo>
                    <a:pt x="2525" y="1513"/>
                  </a:lnTo>
                  <a:lnTo>
                    <a:pt x="2528" y="1478"/>
                  </a:lnTo>
                  <a:cubicBezTo>
                    <a:pt x="2535" y="1419"/>
                    <a:pt x="2539" y="1366"/>
                    <a:pt x="2539" y="1324"/>
                  </a:cubicBezTo>
                  <a:cubicBezTo>
                    <a:pt x="2539" y="1177"/>
                    <a:pt x="2423" y="1104"/>
                    <a:pt x="2315" y="1034"/>
                  </a:cubicBezTo>
                  <a:cubicBezTo>
                    <a:pt x="2269" y="1009"/>
                    <a:pt x="2224" y="974"/>
                    <a:pt x="2185" y="939"/>
                  </a:cubicBezTo>
                  <a:cubicBezTo>
                    <a:pt x="2129" y="890"/>
                    <a:pt x="2070" y="848"/>
                    <a:pt x="2003" y="810"/>
                  </a:cubicBezTo>
                  <a:cubicBezTo>
                    <a:pt x="1852" y="719"/>
                    <a:pt x="1667" y="607"/>
                    <a:pt x="1569" y="466"/>
                  </a:cubicBezTo>
                  <a:cubicBezTo>
                    <a:pt x="1541" y="428"/>
                    <a:pt x="1523" y="417"/>
                    <a:pt x="1516" y="417"/>
                  </a:cubicBezTo>
                  <a:cubicBezTo>
                    <a:pt x="1495" y="417"/>
                    <a:pt x="1460" y="463"/>
                    <a:pt x="1439" y="487"/>
                  </a:cubicBezTo>
                  <a:cubicBezTo>
                    <a:pt x="1404" y="533"/>
                    <a:pt x="1373" y="572"/>
                    <a:pt x="1324" y="579"/>
                  </a:cubicBezTo>
                  <a:cubicBezTo>
                    <a:pt x="1317" y="580"/>
                    <a:pt x="1311" y="580"/>
                    <a:pt x="1305" y="580"/>
                  </a:cubicBezTo>
                  <a:cubicBezTo>
                    <a:pt x="1231" y="580"/>
                    <a:pt x="1203" y="507"/>
                    <a:pt x="1177" y="442"/>
                  </a:cubicBezTo>
                  <a:cubicBezTo>
                    <a:pt x="1138" y="347"/>
                    <a:pt x="1086" y="256"/>
                    <a:pt x="1019" y="176"/>
                  </a:cubicBezTo>
                  <a:cubicBezTo>
                    <a:pt x="923" y="61"/>
                    <a:pt x="822"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55"/>
            <p:cNvSpPr/>
            <p:nvPr/>
          </p:nvSpPr>
          <p:spPr>
            <a:xfrm>
              <a:off x="4935212" y="3761654"/>
              <a:ext cx="105" cy="576"/>
            </a:xfrm>
            <a:custGeom>
              <a:avLst/>
              <a:gdLst/>
              <a:ahLst/>
              <a:cxnLst/>
              <a:rect l="l" t="t" r="r" b="b"/>
              <a:pathLst>
                <a:path w="4" h="22" extrusionOk="0">
                  <a:moveTo>
                    <a:pt x="0" y="1"/>
                  </a:moveTo>
                  <a:cubicBezTo>
                    <a:pt x="0" y="8"/>
                    <a:pt x="0" y="15"/>
                    <a:pt x="4" y="22"/>
                  </a:cubicBez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55"/>
            <p:cNvSpPr/>
            <p:nvPr/>
          </p:nvSpPr>
          <p:spPr>
            <a:xfrm>
              <a:off x="4935029" y="3754799"/>
              <a:ext cx="105" cy="471"/>
            </a:xfrm>
            <a:custGeom>
              <a:avLst/>
              <a:gdLst/>
              <a:ahLst/>
              <a:cxnLst/>
              <a:rect l="l" t="t" r="r" b="b"/>
              <a:pathLst>
                <a:path w="4" h="18" extrusionOk="0">
                  <a:moveTo>
                    <a:pt x="4" y="0"/>
                  </a:moveTo>
                  <a:cubicBezTo>
                    <a:pt x="4" y="7"/>
                    <a:pt x="0" y="11"/>
                    <a:pt x="4" y="18"/>
                  </a:cubicBezTo>
                  <a:lnTo>
                    <a:pt x="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55"/>
            <p:cNvSpPr/>
            <p:nvPr/>
          </p:nvSpPr>
          <p:spPr>
            <a:xfrm>
              <a:off x="4935396" y="3762858"/>
              <a:ext cx="105" cy="576"/>
            </a:xfrm>
            <a:custGeom>
              <a:avLst/>
              <a:gdLst/>
              <a:ahLst/>
              <a:cxnLst/>
              <a:rect l="l" t="t" r="r" b="b"/>
              <a:pathLst>
                <a:path w="4" h="22" extrusionOk="0">
                  <a:moveTo>
                    <a:pt x="0" y="0"/>
                  </a:moveTo>
                  <a:cubicBezTo>
                    <a:pt x="0" y="7"/>
                    <a:pt x="4" y="14"/>
                    <a:pt x="4" y="21"/>
                  </a:cubicBezTo>
                  <a:cubicBezTo>
                    <a:pt x="4" y="14"/>
                    <a:pt x="0" y="7"/>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55"/>
            <p:cNvSpPr/>
            <p:nvPr/>
          </p:nvSpPr>
          <p:spPr>
            <a:xfrm>
              <a:off x="4935108" y="3760477"/>
              <a:ext cx="26" cy="576"/>
            </a:xfrm>
            <a:custGeom>
              <a:avLst/>
              <a:gdLst/>
              <a:ahLst/>
              <a:cxnLst/>
              <a:rect l="l" t="t" r="r" b="b"/>
              <a:pathLst>
                <a:path w="1" h="22" extrusionOk="0">
                  <a:moveTo>
                    <a:pt x="1" y="0"/>
                  </a:moveTo>
                  <a:lnTo>
                    <a:pt x="1" y="21"/>
                  </a:lnTo>
                  <a:cubicBezTo>
                    <a:pt x="1" y="14"/>
                    <a:pt x="1" y="7"/>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55"/>
            <p:cNvSpPr/>
            <p:nvPr/>
          </p:nvSpPr>
          <p:spPr>
            <a:xfrm>
              <a:off x="4935579" y="3764035"/>
              <a:ext cx="209" cy="576"/>
            </a:xfrm>
            <a:custGeom>
              <a:avLst/>
              <a:gdLst/>
              <a:ahLst/>
              <a:cxnLst/>
              <a:rect l="l" t="t" r="r" b="b"/>
              <a:pathLst>
                <a:path w="8" h="22" extrusionOk="0">
                  <a:moveTo>
                    <a:pt x="0" y="1"/>
                  </a:moveTo>
                  <a:cubicBezTo>
                    <a:pt x="0" y="8"/>
                    <a:pt x="4" y="15"/>
                    <a:pt x="7" y="22"/>
                  </a:cubicBezTo>
                  <a:cubicBezTo>
                    <a:pt x="4" y="15"/>
                    <a:pt x="4" y="8"/>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55"/>
            <p:cNvSpPr/>
            <p:nvPr/>
          </p:nvSpPr>
          <p:spPr>
            <a:xfrm>
              <a:off x="4935029" y="3758096"/>
              <a:ext cx="26" cy="576"/>
            </a:xfrm>
            <a:custGeom>
              <a:avLst/>
              <a:gdLst/>
              <a:ahLst/>
              <a:cxnLst/>
              <a:rect l="l" t="t" r="r" b="b"/>
              <a:pathLst>
                <a:path w="1" h="22" extrusionOk="0">
                  <a:moveTo>
                    <a:pt x="0" y="0"/>
                  </a:moveTo>
                  <a:lnTo>
                    <a:pt x="0" y="2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55"/>
            <p:cNvSpPr/>
            <p:nvPr/>
          </p:nvSpPr>
          <p:spPr>
            <a:xfrm>
              <a:off x="4935029" y="3759273"/>
              <a:ext cx="26" cy="576"/>
            </a:xfrm>
            <a:custGeom>
              <a:avLst/>
              <a:gdLst/>
              <a:ahLst/>
              <a:cxnLst/>
              <a:rect l="l" t="t" r="r" b="b"/>
              <a:pathLst>
                <a:path w="1" h="22" extrusionOk="0">
                  <a:moveTo>
                    <a:pt x="0" y="1"/>
                  </a:moveTo>
                  <a:lnTo>
                    <a:pt x="0" y="22"/>
                  </a:lnTo>
                  <a:cubicBezTo>
                    <a:pt x="0" y="15"/>
                    <a:pt x="0" y="8"/>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55"/>
            <p:cNvSpPr/>
            <p:nvPr/>
          </p:nvSpPr>
          <p:spPr>
            <a:xfrm>
              <a:off x="4935029" y="3755898"/>
              <a:ext cx="26" cy="471"/>
            </a:xfrm>
            <a:custGeom>
              <a:avLst/>
              <a:gdLst/>
              <a:ahLst/>
              <a:cxnLst/>
              <a:rect l="l" t="t" r="r" b="b"/>
              <a:pathLst>
                <a:path w="1" h="18" extrusionOk="0">
                  <a:moveTo>
                    <a:pt x="0" y="0"/>
                  </a:moveTo>
                  <a:lnTo>
                    <a:pt x="0" y="18"/>
                  </a:lnTo>
                  <a:cubicBezTo>
                    <a:pt x="0" y="11"/>
                    <a:pt x="0" y="7"/>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55"/>
            <p:cNvSpPr/>
            <p:nvPr/>
          </p:nvSpPr>
          <p:spPr>
            <a:xfrm>
              <a:off x="4936678" y="3767620"/>
              <a:ext cx="209" cy="576"/>
            </a:xfrm>
            <a:custGeom>
              <a:avLst/>
              <a:gdLst/>
              <a:ahLst/>
              <a:cxnLst/>
              <a:rect l="l" t="t" r="r" b="b"/>
              <a:pathLst>
                <a:path w="8" h="22" extrusionOk="0">
                  <a:moveTo>
                    <a:pt x="0" y="0"/>
                  </a:moveTo>
                  <a:cubicBezTo>
                    <a:pt x="4" y="7"/>
                    <a:pt x="4" y="14"/>
                    <a:pt x="7" y="21"/>
                  </a:cubicBezTo>
                  <a:cubicBezTo>
                    <a:pt x="4" y="14"/>
                    <a:pt x="4" y="7"/>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55"/>
            <p:cNvSpPr/>
            <p:nvPr/>
          </p:nvSpPr>
          <p:spPr>
            <a:xfrm>
              <a:off x="4936207" y="3766417"/>
              <a:ext cx="209" cy="576"/>
            </a:xfrm>
            <a:custGeom>
              <a:avLst/>
              <a:gdLst/>
              <a:ahLst/>
              <a:cxnLst/>
              <a:rect l="l" t="t" r="r" b="b"/>
              <a:pathLst>
                <a:path w="8" h="22" extrusionOk="0">
                  <a:moveTo>
                    <a:pt x="1" y="1"/>
                  </a:moveTo>
                  <a:cubicBezTo>
                    <a:pt x="4" y="8"/>
                    <a:pt x="4" y="15"/>
                    <a:pt x="8" y="22"/>
                  </a:cubicBezTo>
                  <a:cubicBezTo>
                    <a:pt x="8" y="15"/>
                    <a:pt x="4" y="8"/>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55"/>
            <p:cNvSpPr/>
            <p:nvPr/>
          </p:nvSpPr>
          <p:spPr>
            <a:xfrm>
              <a:off x="4935840" y="3765239"/>
              <a:ext cx="209" cy="576"/>
            </a:xfrm>
            <a:custGeom>
              <a:avLst/>
              <a:gdLst/>
              <a:ahLst/>
              <a:cxnLst/>
              <a:rect l="l" t="t" r="r" b="b"/>
              <a:pathLst>
                <a:path w="8" h="22" extrusionOk="0">
                  <a:moveTo>
                    <a:pt x="1" y="0"/>
                  </a:moveTo>
                  <a:cubicBezTo>
                    <a:pt x="1" y="7"/>
                    <a:pt x="4" y="14"/>
                    <a:pt x="8" y="21"/>
                  </a:cubicBezTo>
                  <a:cubicBezTo>
                    <a:pt x="8" y="14"/>
                    <a:pt x="4" y="7"/>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55"/>
            <p:cNvSpPr/>
            <p:nvPr/>
          </p:nvSpPr>
          <p:spPr>
            <a:xfrm>
              <a:off x="4881705" y="3713194"/>
              <a:ext cx="576" cy="26"/>
            </a:xfrm>
            <a:custGeom>
              <a:avLst/>
              <a:gdLst/>
              <a:ahLst/>
              <a:cxnLst/>
              <a:rect l="l" t="t" r="r" b="b"/>
              <a:pathLst>
                <a:path w="22" h="1" extrusionOk="0">
                  <a:moveTo>
                    <a:pt x="22" y="1"/>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55"/>
            <p:cNvSpPr/>
            <p:nvPr/>
          </p:nvSpPr>
          <p:spPr>
            <a:xfrm>
              <a:off x="4883091" y="3713115"/>
              <a:ext cx="471" cy="26"/>
            </a:xfrm>
            <a:custGeom>
              <a:avLst/>
              <a:gdLst/>
              <a:ahLst/>
              <a:cxnLst/>
              <a:rect l="l" t="t" r="r" b="b"/>
              <a:pathLst>
                <a:path w="18" h="1" extrusionOk="0">
                  <a:moveTo>
                    <a:pt x="0" y="0"/>
                  </a:moveTo>
                  <a:lnTo>
                    <a:pt x="1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55"/>
            <p:cNvSpPr/>
            <p:nvPr/>
          </p:nvSpPr>
          <p:spPr>
            <a:xfrm>
              <a:off x="4935108" y="3753700"/>
              <a:ext cx="26" cy="471"/>
            </a:xfrm>
            <a:custGeom>
              <a:avLst/>
              <a:gdLst/>
              <a:ahLst/>
              <a:cxnLst/>
              <a:rect l="l" t="t" r="r" b="b"/>
              <a:pathLst>
                <a:path w="1" h="18" extrusionOk="0">
                  <a:moveTo>
                    <a:pt x="1" y="0"/>
                  </a:moveTo>
                  <a:lnTo>
                    <a:pt x="1"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55"/>
            <p:cNvSpPr/>
            <p:nvPr/>
          </p:nvSpPr>
          <p:spPr>
            <a:xfrm>
              <a:off x="4935212" y="3752679"/>
              <a:ext cx="26" cy="497"/>
            </a:xfrm>
            <a:custGeom>
              <a:avLst/>
              <a:gdLst/>
              <a:ahLst/>
              <a:cxnLst/>
              <a:rect l="l" t="t" r="r" b="b"/>
              <a:pathLst>
                <a:path w="1" h="19" extrusionOk="0">
                  <a:moveTo>
                    <a:pt x="0" y="1"/>
                  </a:moveTo>
                  <a:lnTo>
                    <a:pt x="0" y="18"/>
                  </a:lnTo>
                  <a:cubicBezTo>
                    <a:pt x="0" y="11"/>
                    <a:pt x="0" y="4"/>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55"/>
            <p:cNvSpPr/>
            <p:nvPr/>
          </p:nvSpPr>
          <p:spPr>
            <a:xfrm>
              <a:off x="4935029" y="3756997"/>
              <a:ext cx="26" cy="576"/>
            </a:xfrm>
            <a:custGeom>
              <a:avLst/>
              <a:gdLst/>
              <a:ahLst/>
              <a:cxnLst/>
              <a:rect l="l" t="t" r="r" b="b"/>
              <a:pathLst>
                <a:path w="1" h="22" extrusionOk="0">
                  <a:moveTo>
                    <a:pt x="0" y="21"/>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55"/>
            <p:cNvSpPr/>
            <p:nvPr/>
          </p:nvSpPr>
          <p:spPr>
            <a:xfrm>
              <a:off x="4935291" y="3751685"/>
              <a:ext cx="26" cy="471"/>
            </a:xfrm>
            <a:custGeom>
              <a:avLst/>
              <a:gdLst/>
              <a:ahLst/>
              <a:cxnLst/>
              <a:rect l="l" t="t" r="r" b="b"/>
              <a:pathLst>
                <a:path w="1" h="18" extrusionOk="0">
                  <a:moveTo>
                    <a:pt x="1" y="0"/>
                  </a:moveTo>
                  <a:lnTo>
                    <a:pt x="1"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55"/>
            <p:cNvSpPr/>
            <p:nvPr/>
          </p:nvSpPr>
          <p:spPr>
            <a:xfrm>
              <a:off x="4884373" y="3712932"/>
              <a:ext cx="392" cy="105"/>
            </a:xfrm>
            <a:custGeom>
              <a:avLst/>
              <a:gdLst/>
              <a:ahLst/>
              <a:cxnLst/>
              <a:rect l="l" t="t" r="r" b="b"/>
              <a:pathLst>
                <a:path w="15" h="4" extrusionOk="0">
                  <a:moveTo>
                    <a:pt x="0" y="4"/>
                  </a:moveTo>
                  <a:lnTo>
                    <a:pt x="1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55"/>
            <p:cNvSpPr/>
            <p:nvPr/>
          </p:nvSpPr>
          <p:spPr>
            <a:xfrm>
              <a:off x="4719402" y="4103259"/>
              <a:ext cx="3035" cy="5809"/>
            </a:xfrm>
            <a:custGeom>
              <a:avLst/>
              <a:gdLst/>
              <a:ahLst/>
              <a:cxnLst/>
              <a:rect l="l" t="t" r="r" b="b"/>
              <a:pathLst>
                <a:path w="116" h="222" extrusionOk="0">
                  <a:moveTo>
                    <a:pt x="11" y="0"/>
                  </a:moveTo>
                  <a:cubicBezTo>
                    <a:pt x="7" y="74"/>
                    <a:pt x="4" y="151"/>
                    <a:pt x="0" y="221"/>
                  </a:cubicBezTo>
                  <a:cubicBezTo>
                    <a:pt x="32" y="190"/>
                    <a:pt x="70" y="162"/>
                    <a:pt x="112" y="137"/>
                  </a:cubicBezTo>
                  <a:cubicBezTo>
                    <a:pt x="116" y="137"/>
                    <a:pt x="116" y="120"/>
                    <a:pt x="98" y="91"/>
                  </a:cubicBezTo>
                  <a:cubicBezTo>
                    <a:pt x="77" y="53"/>
                    <a:pt x="46" y="25"/>
                    <a:pt x="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55"/>
            <p:cNvSpPr/>
            <p:nvPr/>
          </p:nvSpPr>
          <p:spPr>
            <a:xfrm>
              <a:off x="4649593" y="3584297"/>
              <a:ext cx="284913" cy="508913"/>
            </a:xfrm>
            <a:custGeom>
              <a:avLst/>
              <a:gdLst/>
              <a:ahLst/>
              <a:cxnLst/>
              <a:rect l="l" t="t" r="r" b="b"/>
              <a:pathLst>
                <a:path w="10889" h="19449" extrusionOk="0">
                  <a:moveTo>
                    <a:pt x="4099" y="0"/>
                  </a:moveTo>
                  <a:cubicBezTo>
                    <a:pt x="4066" y="0"/>
                    <a:pt x="4027" y="28"/>
                    <a:pt x="3949" y="110"/>
                  </a:cubicBezTo>
                  <a:cubicBezTo>
                    <a:pt x="3855" y="208"/>
                    <a:pt x="3753" y="299"/>
                    <a:pt x="3641" y="376"/>
                  </a:cubicBezTo>
                  <a:cubicBezTo>
                    <a:pt x="3617" y="397"/>
                    <a:pt x="3589" y="414"/>
                    <a:pt x="3561" y="435"/>
                  </a:cubicBezTo>
                  <a:lnTo>
                    <a:pt x="3561" y="442"/>
                  </a:lnTo>
                  <a:lnTo>
                    <a:pt x="3561" y="463"/>
                  </a:lnTo>
                  <a:lnTo>
                    <a:pt x="3561" y="488"/>
                  </a:lnTo>
                  <a:lnTo>
                    <a:pt x="3561" y="509"/>
                  </a:lnTo>
                  <a:lnTo>
                    <a:pt x="3561" y="537"/>
                  </a:lnTo>
                  <a:lnTo>
                    <a:pt x="3561" y="558"/>
                  </a:lnTo>
                  <a:lnTo>
                    <a:pt x="3557" y="586"/>
                  </a:lnTo>
                  <a:lnTo>
                    <a:pt x="3557" y="607"/>
                  </a:lnTo>
                  <a:lnTo>
                    <a:pt x="3554" y="635"/>
                  </a:lnTo>
                  <a:lnTo>
                    <a:pt x="3550" y="656"/>
                  </a:lnTo>
                  <a:lnTo>
                    <a:pt x="3547" y="684"/>
                  </a:lnTo>
                  <a:lnTo>
                    <a:pt x="3543" y="705"/>
                  </a:lnTo>
                  <a:lnTo>
                    <a:pt x="3540" y="733"/>
                  </a:lnTo>
                  <a:lnTo>
                    <a:pt x="3536" y="750"/>
                  </a:lnTo>
                  <a:lnTo>
                    <a:pt x="3533" y="778"/>
                  </a:lnTo>
                  <a:lnTo>
                    <a:pt x="3529" y="796"/>
                  </a:lnTo>
                  <a:lnTo>
                    <a:pt x="3526" y="824"/>
                  </a:lnTo>
                  <a:lnTo>
                    <a:pt x="3522" y="841"/>
                  </a:lnTo>
                  <a:lnTo>
                    <a:pt x="3515" y="866"/>
                  </a:lnTo>
                  <a:lnTo>
                    <a:pt x="3512" y="883"/>
                  </a:lnTo>
                  <a:lnTo>
                    <a:pt x="3508" y="904"/>
                  </a:lnTo>
                  <a:lnTo>
                    <a:pt x="3505" y="922"/>
                  </a:lnTo>
                  <a:lnTo>
                    <a:pt x="3498" y="943"/>
                  </a:lnTo>
                  <a:lnTo>
                    <a:pt x="3494" y="960"/>
                  </a:lnTo>
                  <a:lnTo>
                    <a:pt x="3491" y="978"/>
                  </a:lnTo>
                  <a:lnTo>
                    <a:pt x="3484" y="995"/>
                  </a:lnTo>
                  <a:lnTo>
                    <a:pt x="3480" y="1009"/>
                  </a:lnTo>
                  <a:lnTo>
                    <a:pt x="3473" y="1023"/>
                  </a:lnTo>
                  <a:cubicBezTo>
                    <a:pt x="3473" y="1030"/>
                    <a:pt x="3470" y="1034"/>
                    <a:pt x="3470" y="1037"/>
                  </a:cubicBezTo>
                  <a:lnTo>
                    <a:pt x="3466" y="1048"/>
                  </a:lnTo>
                  <a:cubicBezTo>
                    <a:pt x="3463" y="1055"/>
                    <a:pt x="3459" y="1062"/>
                    <a:pt x="3456" y="1069"/>
                  </a:cubicBezTo>
                  <a:cubicBezTo>
                    <a:pt x="3421" y="1132"/>
                    <a:pt x="3319" y="1198"/>
                    <a:pt x="3155" y="1300"/>
                  </a:cubicBezTo>
                  <a:cubicBezTo>
                    <a:pt x="3050" y="1367"/>
                    <a:pt x="2854" y="1489"/>
                    <a:pt x="2840" y="1538"/>
                  </a:cubicBezTo>
                  <a:cubicBezTo>
                    <a:pt x="2836" y="1584"/>
                    <a:pt x="2840" y="1629"/>
                    <a:pt x="2847" y="1675"/>
                  </a:cubicBezTo>
                  <a:cubicBezTo>
                    <a:pt x="2850" y="1713"/>
                    <a:pt x="2854" y="1752"/>
                    <a:pt x="2857" y="1794"/>
                  </a:cubicBezTo>
                  <a:cubicBezTo>
                    <a:pt x="2857" y="1846"/>
                    <a:pt x="2843" y="1895"/>
                    <a:pt x="2815" y="1941"/>
                  </a:cubicBezTo>
                  <a:cubicBezTo>
                    <a:pt x="2808" y="1951"/>
                    <a:pt x="2798" y="1962"/>
                    <a:pt x="2787" y="1969"/>
                  </a:cubicBezTo>
                  <a:cubicBezTo>
                    <a:pt x="2798" y="2028"/>
                    <a:pt x="2812" y="2088"/>
                    <a:pt x="2840" y="2140"/>
                  </a:cubicBezTo>
                  <a:cubicBezTo>
                    <a:pt x="2896" y="2287"/>
                    <a:pt x="2973" y="2490"/>
                    <a:pt x="2822" y="2571"/>
                  </a:cubicBezTo>
                  <a:cubicBezTo>
                    <a:pt x="2805" y="2581"/>
                    <a:pt x="2798" y="2588"/>
                    <a:pt x="2798" y="2592"/>
                  </a:cubicBezTo>
                  <a:cubicBezTo>
                    <a:pt x="2794" y="2606"/>
                    <a:pt x="2822" y="2651"/>
                    <a:pt x="2840" y="2676"/>
                  </a:cubicBezTo>
                  <a:cubicBezTo>
                    <a:pt x="2878" y="2739"/>
                    <a:pt x="2945" y="2844"/>
                    <a:pt x="2850" y="2928"/>
                  </a:cubicBezTo>
                  <a:cubicBezTo>
                    <a:pt x="2798" y="2966"/>
                    <a:pt x="2745" y="2998"/>
                    <a:pt x="2689" y="3026"/>
                  </a:cubicBezTo>
                  <a:cubicBezTo>
                    <a:pt x="2623" y="3061"/>
                    <a:pt x="2542" y="3106"/>
                    <a:pt x="2542" y="3138"/>
                  </a:cubicBezTo>
                  <a:cubicBezTo>
                    <a:pt x="2542" y="3299"/>
                    <a:pt x="2518" y="3579"/>
                    <a:pt x="2339" y="3660"/>
                  </a:cubicBezTo>
                  <a:cubicBezTo>
                    <a:pt x="2220" y="3712"/>
                    <a:pt x="2133" y="3929"/>
                    <a:pt x="2133" y="4090"/>
                  </a:cubicBezTo>
                  <a:cubicBezTo>
                    <a:pt x="2133" y="4118"/>
                    <a:pt x="2129" y="4143"/>
                    <a:pt x="2119" y="4167"/>
                  </a:cubicBezTo>
                  <a:cubicBezTo>
                    <a:pt x="2098" y="4216"/>
                    <a:pt x="2056" y="4255"/>
                    <a:pt x="2003" y="4272"/>
                  </a:cubicBezTo>
                  <a:cubicBezTo>
                    <a:pt x="1971" y="4290"/>
                    <a:pt x="1961" y="4293"/>
                    <a:pt x="1968" y="4325"/>
                  </a:cubicBezTo>
                  <a:cubicBezTo>
                    <a:pt x="1971" y="4335"/>
                    <a:pt x="1975" y="4346"/>
                    <a:pt x="1982" y="4363"/>
                  </a:cubicBezTo>
                  <a:cubicBezTo>
                    <a:pt x="2049" y="4559"/>
                    <a:pt x="2129" y="4780"/>
                    <a:pt x="2059" y="4913"/>
                  </a:cubicBezTo>
                  <a:cubicBezTo>
                    <a:pt x="2035" y="4962"/>
                    <a:pt x="1989" y="4997"/>
                    <a:pt x="1936" y="5007"/>
                  </a:cubicBezTo>
                  <a:cubicBezTo>
                    <a:pt x="1873" y="5025"/>
                    <a:pt x="1849" y="5140"/>
                    <a:pt x="1828" y="5231"/>
                  </a:cubicBezTo>
                  <a:cubicBezTo>
                    <a:pt x="1810" y="5322"/>
                    <a:pt x="1786" y="5431"/>
                    <a:pt x="1698" y="5438"/>
                  </a:cubicBezTo>
                  <a:cubicBezTo>
                    <a:pt x="1656" y="5487"/>
                    <a:pt x="1625" y="5771"/>
                    <a:pt x="1740" y="5925"/>
                  </a:cubicBezTo>
                  <a:cubicBezTo>
                    <a:pt x="1873" y="6089"/>
                    <a:pt x="1940" y="6296"/>
                    <a:pt x="1936" y="6506"/>
                  </a:cubicBezTo>
                  <a:cubicBezTo>
                    <a:pt x="1940" y="6565"/>
                    <a:pt x="1964" y="6625"/>
                    <a:pt x="1999" y="6674"/>
                  </a:cubicBezTo>
                  <a:cubicBezTo>
                    <a:pt x="2049" y="6758"/>
                    <a:pt x="2112" y="6863"/>
                    <a:pt x="2063" y="7003"/>
                  </a:cubicBezTo>
                  <a:cubicBezTo>
                    <a:pt x="2042" y="7066"/>
                    <a:pt x="2028" y="7132"/>
                    <a:pt x="2021" y="7199"/>
                  </a:cubicBezTo>
                  <a:cubicBezTo>
                    <a:pt x="2003" y="7314"/>
                    <a:pt x="1985" y="7426"/>
                    <a:pt x="1887" y="7493"/>
                  </a:cubicBezTo>
                  <a:cubicBezTo>
                    <a:pt x="1859" y="7514"/>
                    <a:pt x="1852" y="7574"/>
                    <a:pt x="1849" y="7633"/>
                  </a:cubicBezTo>
                  <a:cubicBezTo>
                    <a:pt x="1838" y="7728"/>
                    <a:pt x="1828" y="7843"/>
                    <a:pt x="1712" y="7896"/>
                  </a:cubicBezTo>
                  <a:cubicBezTo>
                    <a:pt x="1688" y="7924"/>
                    <a:pt x="1723" y="8092"/>
                    <a:pt x="1740" y="8172"/>
                  </a:cubicBezTo>
                  <a:lnTo>
                    <a:pt x="1747" y="8207"/>
                  </a:lnTo>
                  <a:cubicBezTo>
                    <a:pt x="1782" y="8368"/>
                    <a:pt x="1807" y="8508"/>
                    <a:pt x="1730" y="8575"/>
                  </a:cubicBezTo>
                  <a:cubicBezTo>
                    <a:pt x="1695" y="8603"/>
                    <a:pt x="1660" y="8624"/>
                    <a:pt x="1625" y="8645"/>
                  </a:cubicBezTo>
                  <a:cubicBezTo>
                    <a:pt x="1492" y="8729"/>
                    <a:pt x="1341" y="8820"/>
                    <a:pt x="1341" y="9068"/>
                  </a:cubicBezTo>
                  <a:cubicBezTo>
                    <a:pt x="1341" y="9219"/>
                    <a:pt x="1352" y="9341"/>
                    <a:pt x="1359" y="9450"/>
                  </a:cubicBezTo>
                  <a:cubicBezTo>
                    <a:pt x="1373" y="9594"/>
                    <a:pt x="1380" y="9706"/>
                    <a:pt x="1355" y="9807"/>
                  </a:cubicBezTo>
                  <a:cubicBezTo>
                    <a:pt x="1352" y="9821"/>
                    <a:pt x="1352" y="9825"/>
                    <a:pt x="1387" y="9853"/>
                  </a:cubicBezTo>
                  <a:cubicBezTo>
                    <a:pt x="1471" y="9912"/>
                    <a:pt x="1509" y="10014"/>
                    <a:pt x="1488" y="10112"/>
                  </a:cubicBezTo>
                  <a:cubicBezTo>
                    <a:pt x="1460" y="10280"/>
                    <a:pt x="1324" y="10297"/>
                    <a:pt x="1243" y="10308"/>
                  </a:cubicBezTo>
                  <a:cubicBezTo>
                    <a:pt x="1219" y="10308"/>
                    <a:pt x="1198" y="10315"/>
                    <a:pt x="1177" y="10322"/>
                  </a:cubicBezTo>
                  <a:cubicBezTo>
                    <a:pt x="1173" y="10374"/>
                    <a:pt x="1177" y="10427"/>
                    <a:pt x="1184" y="10479"/>
                  </a:cubicBezTo>
                  <a:cubicBezTo>
                    <a:pt x="1198" y="10616"/>
                    <a:pt x="1215" y="10770"/>
                    <a:pt x="1089" y="10791"/>
                  </a:cubicBezTo>
                  <a:cubicBezTo>
                    <a:pt x="1065" y="10794"/>
                    <a:pt x="995" y="10805"/>
                    <a:pt x="995" y="11071"/>
                  </a:cubicBezTo>
                  <a:cubicBezTo>
                    <a:pt x="998" y="11179"/>
                    <a:pt x="963" y="11288"/>
                    <a:pt x="893" y="11372"/>
                  </a:cubicBezTo>
                  <a:cubicBezTo>
                    <a:pt x="872" y="11396"/>
                    <a:pt x="855" y="11424"/>
                    <a:pt x="848" y="11456"/>
                  </a:cubicBezTo>
                  <a:cubicBezTo>
                    <a:pt x="844" y="11498"/>
                    <a:pt x="869" y="11550"/>
                    <a:pt x="897" y="11606"/>
                  </a:cubicBezTo>
                  <a:cubicBezTo>
                    <a:pt x="935" y="11677"/>
                    <a:pt x="960" y="11750"/>
                    <a:pt x="963" y="11827"/>
                  </a:cubicBezTo>
                  <a:cubicBezTo>
                    <a:pt x="963" y="11855"/>
                    <a:pt x="970" y="11911"/>
                    <a:pt x="974" y="11967"/>
                  </a:cubicBezTo>
                  <a:lnTo>
                    <a:pt x="981" y="12009"/>
                  </a:lnTo>
                  <a:cubicBezTo>
                    <a:pt x="988" y="12086"/>
                    <a:pt x="991" y="12160"/>
                    <a:pt x="991" y="12230"/>
                  </a:cubicBezTo>
                  <a:cubicBezTo>
                    <a:pt x="991" y="12363"/>
                    <a:pt x="970" y="12464"/>
                    <a:pt x="879" y="12482"/>
                  </a:cubicBezTo>
                  <a:cubicBezTo>
                    <a:pt x="862" y="12496"/>
                    <a:pt x="827" y="12573"/>
                    <a:pt x="809" y="12702"/>
                  </a:cubicBezTo>
                  <a:cubicBezTo>
                    <a:pt x="806" y="12734"/>
                    <a:pt x="802" y="12765"/>
                    <a:pt x="802" y="12797"/>
                  </a:cubicBezTo>
                  <a:cubicBezTo>
                    <a:pt x="795" y="12846"/>
                    <a:pt x="802" y="12895"/>
                    <a:pt x="823" y="12940"/>
                  </a:cubicBezTo>
                  <a:cubicBezTo>
                    <a:pt x="904" y="12996"/>
                    <a:pt x="942" y="13094"/>
                    <a:pt x="928" y="13189"/>
                  </a:cubicBezTo>
                  <a:cubicBezTo>
                    <a:pt x="928" y="13206"/>
                    <a:pt x="925" y="13224"/>
                    <a:pt x="921" y="13241"/>
                  </a:cubicBezTo>
                  <a:cubicBezTo>
                    <a:pt x="914" y="13266"/>
                    <a:pt x="904" y="13290"/>
                    <a:pt x="893" y="13315"/>
                  </a:cubicBezTo>
                  <a:cubicBezTo>
                    <a:pt x="907" y="13336"/>
                    <a:pt x="921" y="13353"/>
                    <a:pt x="939" y="13371"/>
                  </a:cubicBezTo>
                  <a:cubicBezTo>
                    <a:pt x="988" y="13427"/>
                    <a:pt x="1093" y="13549"/>
                    <a:pt x="963" y="13679"/>
                  </a:cubicBezTo>
                  <a:cubicBezTo>
                    <a:pt x="939" y="13703"/>
                    <a:pt x="921" y="13732"/>
                    <a:pt x="914" y="13767"/>
                  </a:cubicBezTo>
                  <a:cubicBezTo>
                    <a:pt x="914" y="13784"/>
                    <a:pt x="918" y="13802"/>
                    <a:pt x="925" y="13816"/>
                  </a:cubicBezTo>
                  <a:cubicBezTo>
                    <a:pt x="940" y="13838"/>
                    <a:pt x="967" y="13857"/>
                    <a:pt x="1007" y="13857"/>
                  </a:cubicBezTo>
                  <a:cubicBezTo>
                    <a:pt x="1023" y="13857"/>
                    <a:pt x="1041" y="13854"/>
                    <a:pt x="1061" y="13847"/>
                  </a:cubicBezTo>
                  <a:cubicBezTo>
                    <a:pt x="1078" y="13842"/>
                    <a:pt x="1096" y="13840"/>
                    <a:pt x="1114" y="13840"/>
                  </a:cubicBezTo>
                  <a:cubicBezTo>
                    <a:pt x="1157" y="13840"/>
                    <a:pt x="1200" y="13855"/>
                    <a:pt x="1233" y="13882"/>
                  </a:cubicBezTo>
                  <a:cubicBezTo>
                    <a:pt x="1310" y="13942"/>
                    <a:pt x="1341" y="14043"/>
                    <a:pt x="1310" y="14134"/>
                  </a:cubicBezTo>
                  <a:cubicBezTo>
                    <a:pt x="1287" y="14189"/>
                    <a:pt x="1236" y="14223"/>
                    <a:pt x="1179" y="14223"/>
                  </a:cubicBezTo>
                  <a:cubicBezTo>
                    <a:pt x="1173" y="14223"/>
                    <a:pt x="1168" y="14222"/>
                    <a:pt x="1163" y="14222"/>
                  </a:cubicBezTo>
                  <a:cubicBezTo>
                    <a:pt x="1114" y="14222"/>
                    <a:pt x="1047" y="14222"/>
                    <a:pt x="998" y="14229"/>
                  </a:cubicBezTo>
                  <a:cubicBezTo>
                    <a:pt x="1149" y="14348"/>
                    <a:pt x="1215" y="14449"/>
                    <a:pt x="1201" y="14544"/>
                  </a:cubicBezTo>
                  <a:cubicBezTo>
                    <a:pt x="1191" y="14610"/>
                    <a:pt x="1142" y="14663"/>
                    <a:pt x="1054" y="14694"/>
                  </a:cubicBezTo>
                  <a:cubicBezTo>
                    <a:pt x="977" y="14726"/>
                    <a:pt x="981" y="14743"/>
                    <a:pt x="1002" y="14841"/>
                  </a:cubicBezTo>
                  <a:cubicBezTo>
                    <a:pt x="1026" y="14918"/>
                    <a:pt x="1030" y="14999"/>
                    <a:pt x="1012" y="15076"/>
                  </a:cubicBezTo>
                  <a:cubicBezTo>
                    <a:pt x="1002" y="15139"/>
                    <a:pt x="1009" y="15198"/>
                    <a:pt x="1030" y="15258"/>
                  </a:cubicBezTo>
                  <a:lnTo>
                    <a:pt x="1037" y="15282"/>
                  </a:lnTo>
                  <a:cubicBezTo>
                    <a:pt x="1061" y="15352"/>
                    <a:pt x="1082" y="15419"/>
                    <a:pt x="1051" y="15478"/>
                  </a:cubicBezTo>
                  <a:cubicBezTo>
                    <a:pt x="1044" y="15485"/>
                    <a:pt x="1040" y="15496"/>
                    <a:pt x="1033" y="15503"/>
                  </a:cubicBezTo>
                  <a:cubicBezTo>
                    <a:pt x="1012" y="15527"/>
                    <a:pt x="984" y="15541"/>
                    <a:pt x="953" y="15552"/>
                  </a:cubicBezTo>
                  <a:cubicBezTo>
                    <a:pt x="942" y="15555"/>
                    <a:pt x="935" y="15559"/>
                    <a:pt x="935" y="15583"/>
                  </a:cubicBezTo>
                  <a:cubicBezTo>
                    <a:pt x="935" y="15597"/>
                    <a:pt x="935" y="15611"/>
                    <a:pt x="935" y="15625"/>
                  </a:cubicBezTo>
                  <a:cubicBezTo>
                    <a:pt x="935" y="15636"/>
                    <a:pt x="935" y="15643"/>
                    <a:pt x="939" y="15657"/>
                  </a:cubicBezTo>
                  <a:cubicBezTo>
                    <a:pt x="946" y="15744"/>
                    <a:pt x="963" y="15902"/>
                    <a:pt x="778" y="15930"/>
                  </a:cubicBezTo>
                  <a:cubicBezTo>
                    <a:pt x="697" y="15941"/>
                    <a:pt x="694" y="15969"/>
                    <a:pt x="683" y="16053"/>
                  </a:cubicBezTo>
                  <a:cubicBezTo>
                    <a:pt x="676" y="16119"/>
                    <a:pt x="662" y="16210"/>
                    <a:pt x="578" y="16277"/>
                  </a:cubicBezTo>
                  <a:cubicBezTo>
                    <a:pt x="561" y="16294"/>
                    <a:pt x="557" y="16308"/>
                    <a:pt x="610" y="16399"/>
                  </a:cubicBezTo>
                  <a:cubicBezTo>
                    <a:pt x="655" y="16473"/>
                    <a:pt x="736" y="16616"/>
                    <a:pt x="589" y="16707"/>
                  </a:cubicBezTo>
                  <a:cubicBezTo>
                    <a:pt x="526" y="16749"/>
                    <a:pt x="515" y="16816"/>
                    <a:pt x="505" y="16889"/>
                  </a:cubicBezTo>
                  <a:cubicBezTo>
                    <a:pt x="491" y="16970"/>
                    <a:pt x="473" y="17096"/>
                    <a:pt x="323" y="17096"/>
                  </a:cubicBezTo>
                  <a:cubicBezTo>
                    <a:pt x="193" y="17096"/>
                    <a:pt x="109" y="17299"/>
                    <a:pt x="95" y="17404"/>
                  </a:cubicBezTo>
                  <a:cubicBezTo>
                    <a:pt x="88" y="17435"/>
                    <a:pt x="81" y="17467"/>
                    <a:pt x="71" y="17498"/>
                  </a:cubicBezTo>
                  <a:cubicBezTo>
                    <a:pt x="39" y="17614"/>
                    <a:pt x="1" y="17757"/>
                    <a:pt x="95" y="17859"/>
                  </a:cubicBezTo>
                  <a:cubicBezTo>
                    <a:pt x="99" y="17866"/>
                    <a:pt x="106" y="17873"/>
                    <a:pt x="113" y="17880"/>
                  </a:cubicBezTo>
                  <a:cubicBezTo>
                    <a:pt x="120" y="17891"/>
                    <a:pt x="130" y="17905"/>
                    <a:pt x="137" y="17919"/>
                  </a:cubicBezTo>
                  <a:cubicBezTo>
                    <a:pt x="141" y="17926"/>
                    <a:pt x="144" y="17933"/>
                    <a:pt x="148" y="17940"/>
                  </a:cubicBezTo>
                  <a:cubicBezTo>
                    <a:pt x="176" y="18003"/>
                    <a:pt x="179" y="18073"/>
                    <a:pt x="165" y="18139"/>
                  </a:cubicBezTo>
                  <a:cubicBezTo>
                    <a:pt x="158" y="18181"/>
                    <a:pt x="155" y="18192"/>
                    <a:pt x="165" y="18199"/>
                  </a:cubicBezTo>
                  <a:cubicBezTo>
                    <a:pt x="165" y="18202"/>
                    <a:pt x="169" y="18202"/>
                    <a:pt x="172" y="18206"/>
                  </a:cubicBezTo>
                  <a:cubicBezTo>
                    <a:pt x="227" y="18220"/>
                    <a:pt x="283" y="18227"/>
                    <a:pt x="336" y="18227"/>
                  </a:cubicBezTo>
                  <a:cubicBezTo>
                    <a:pt x="347" y="18227"/>
                    <a:pt x="358" y="18227"/>
                    <a:pt x="368" y="18227"/>
                  </a:cubicBezTo>
                  <a:cubicBezTo>
                    <a:pt x="512" y="18230"/>
                    <a:pt x="645" y="18234"/>
                    <a:pt x="701" y="18314"/>
                  </a:cubicBezTo>
                  <a:cubicBezTo>
                    <a:pt x="729" y="18353"/>
                    <a:pt x="732" y="18402"/>
                    <a:pt x="715" y="18444"/>
                  </a:cubicBezTo>
                  <a:cubicBezTo>
                    <a:pt x="708" y="18468"/>
                    <a:pt x="701" y="18489"/>
                    <a:pt x="697" y="18514"/>
                  </a:cubicBezTo>
                  <a:cubicBezTo>
                    <a:pt x="683" y="18594"/>
                    <a:pt x="676" y="18671"/>
                    <a:pt x="680" y="18752"/>
                  </a:cubicBezTo>
                  <a:cubicBezTo>
                    <a:pt x="676" y="18832"/>
                    <a:pt x="687" y="18909"/>
                    <a:pt x="708" y="18986"/>
                  </a:cubicBezTo>
                  <a:cubicBezTo>
                    <a:pt x="767" y="18997"/>
                    <a:pt x="802" y="19053"/>
                    <a:pt x="841" y="19109"/>
                  </a:cubicBezTo>
                  <a:cubicBezTo>
                    <a:pt x="875" y="19163"/>
                    <a:pt x="905" y="19214"/>
                    <a:pt x="939" y="19214"/>
                  </a:cubicBezTo>
                  <a:cubicBezTo>
                    <a:pt x="940" y="19214"/>
                    <a:pt x="941" y="19214"/>
                    <a:pt x="942" y="19214"/>
                  </a:cubicBezTo>
                  <a:cubicBezTo>
                    <a:pt x="993" y="19207"/>
                    <a:pt x="1309" y="19168"/>
                    <a:pt x="1593" y="19168"/>
                  </a:cubicBezTo>
                  <a:cubicBezTo>
                    <a:pt x="1725" y="19168"/>
                    <a:pt x="1849" y="19177"/>
                    <a:pt x="1936" y="19200"/>
                  </a:cubicBezTo>
                  <a:cubicBezTo>
                    <a:pt x="1947" y="19203"/>
                    <a:pt x="1961" y="19207"/>
                    <a:pt x="1975" y="19210"/>
                  </a:cubicBezTo>
                  <a:lnTo>
                    <a:pt x="1989" y="19217"/>
                  </a:lnTo>
                  <a:lnTo>
                    <a:pt x="2014" y="19224"/>
                  </a:lnTo>
                  <a:lnTo>
                    <a:pt x="2031" y="19231"/>
                  </a:lnTo>
                  <a:lnTo>
                    <a:pt x="2056" y="19242"/>
                  </a:lnTo>
                  <a:lnTo>
                    <a:pt x="2070" y="19252"/>
                  </a:lnTo>
                  <a:lnTo>
                    <a:pt x="2094" y="19263"/>
                  </a:lnTo>
                  <a:lnTo>
                    <a:pt x="2112" y="19273"/>
                  </a:lnTo>
                  <a:lnTo>
                    <a:pt x="2133" y="19287"/>
                  </a:lnTo>
                  <a:lnTo>
                    <a:pt x="2150" y="19298"/>
                  </a:lnTo>
                  <a:lnTo>
                    <a:pt x="2171" y="19312"/>
                  </a:lnTo>
                  <a:lnTo>
                    <a:pt x="2185" y="19326"/>
                  </a:lnTo>
                  <a:lnTo>
                    <a:pt x="2206" y="19340"/>
                  </a:lnTo>
                  <a:lnTo>
                    <a:pt x="2224" y="19354"/>
                  </a:lnTo>
                  <a:lnTo>
                    <a:pt x="2231" y="19357"/>
                  </a:lnTo>
                  <a:cubicBezTo>
                    <a:pt x="2245" y="19357"/>
                    <a:pt x="2262" y="19354"/>
                    <a:pt x="2280" y="19354"/>
                  </a:cubicBezTo>
                  <a:cubicBezTo>
                    <a:pt x="2367" y="19361"/>
                    <a:pt x="2451" y="19378"/>
                    <a:pt x="2532" y="19410"/>
                  </a:cubicBezTo>
                  <a:cubicBezTo>
                    <a:pt x="2577" y="19427"/>
                    <a:pt x="2623" y="19441"/>
                    <a:pt x="2672" y="19448"/>
                  </a:cubicBezTo>
                  <a:cubicBezTo>
                    <a:pt x="2633" y="19385"/>
                    <a:pt x="2588" y="19322"/>
                    <a:pt x="2535" y="19266"/>
                  </a:cubicBezTo>
                  <a:cubicBezTo>
                    <a:pt x="2430" y="19140"/>
                    <a:pt x="2367" y="19056"/>
                    <a:pt x="2374" y="18986"/>
                  </a:cubicBezTo>
                  <a:cubicBezTo>
                    <a:pt x="2374" y="18920"/>
                    <a:pt x="2364" y="18853"/>
                    <a:pt x="2346" y="18787"/>
                  </a:cubicBezTo>
                  <a:cubicBezTo>
                    <a:pt x="2329" y="18720"/>
                    <a:pt x="2318" y="18650"/>
                    <a:pt x="2315" y="18580"/>
                  </a:cubicBezTo>
                  <a:cubicBezTo>
                    <a:pt x="2315" y="18559"/>
                    <a:pt x="2315" y="18535"/>
                    <a:pt x="2311" y="18503"/>
                  </a:cubicBezTo>
                  <a:cubicBezTo>
                    <a:pt x="2297" y="18356"/>
                    <a:pt x="2283" y="18136"/>
                    <a:pt x="2451" y="18017"/>
                  </a:cubicBezTo>
                  <a:cubicBezTo>
                    <a:pt x="2500" y="17978"/>
                    <a:pt x="2546" y="17936"/>
                    <a:pt x="2588" y="17884"/>
                  </a:cubicBezTo>
                  <a:cubicBezTo>
                    <a:pt x="2633" y="17832"/>
                    <a:pt x="2678" y="17781"/>
                    <a:pt x="2754" y="17781"/>
                  </a:cubicBezTo>
                  <a:cubicBezTo>
                    <a:pt x="2767" y="17781"/>
                    <a:pt x="2780" y="17783"/>
                    <a:pt x="2794" y="17785"/>
                  </a:cubicBezTo>
                  <a:cubicBezTo>
                    <a:pt x="2799" y="17786"/>
                    <a:pt x="2803" y="17786"/>
                    <a:pt x="2808" y="17786"/>
                  </a:cubicBezTo>
                  <a:cubicBezTo>
                    <a:pt x="2849" y="17786"/>
                    <a:pt x="2892" y="17772"/>
                    <a:pt x="2924" y="17743"/>
                  </a:cubicBezTo>
                  <a:cubicBezTo>
                    <a:pt x="3008" y="17673"/>
                    <a:pt x="3057" y="17568"/>
                    <a:pt x="3053" y="17460"/>
                  </a:cubicBezTo>
                  <a:cubicBezTo>
                    <a:pt x="3067" y="17145"/>
                    <a:pt x="3214" y="17022"/>
                    <a:pt x="3456" y="16816"/>
                  </a:cubicBezTo>
                  <a:lnTo>
                    <a:pt x="3466" y="16805"/>
                  </a:lnTo>
                  <a:cubicBezTo>
                    <a:pt x="3575" y="16718"/>
                    <a:pt x="3687" y="16637"/>
                    <a:pt x="3802" y="16564"/>
                  </a:cubicBezTo>
                  <a:cubicBezTo>
                    <a:pt x="3914" y="16490"/>
                    <a:pt x="4061" y="16392"/>
                    <a:pt x="4090" y="16343"/>
                  </a:cubicBezTo>
                  <a:cubicBezTo>
                    <a:pt x="4047" y="16256"/>
                    <a:pt x="4090" y="16119"/>
                    <a:pt x="4135" y="15976"/>
                  </a:cubicBezTo>
                  <a:cubicBezTo>
                    <a:pt x="4156" y="15916"/>
                    <a:pt x="4170" y="15857"/>
                    <a:pt x="4181" y="15793"/>
                  </a:cubicBezTo>
                  <a:cubicBezTo>
                    <a:pt x="4149" y="15765"/>
                    <a:pt x="3991" y="15751"/>
                    <a:pt x="3907" y="15741"/>
                  </a:cubicBezTo>
                  <a:cubicBezTo>
                    <a:pt x="3830" y="15737"/>
                    <a:pt x="3753" y="15723"/>
                    <a:pt x="3680" y="15702"/>
                  </a:cubicBezTo>
                  <a:cubicBezTo>
                    <a:pt x="3578" y="15667"/>
                    <a:pt x="3326" y="15503"/>
                    <a:pt x="3228" y="15251"/>
                  </a:cubicBezTo>
                  <a:cubicBezTo>
                    <a:pt x="3169" y="15093"/>
                    <a:pt x="3183" y="14918"/>
                    <a:pt x="3267" y="14775"/>
                  </a:cubicBezTo>
                  <a:cubicBezTo>
                    <a:pt x="3389" y="14551"/>
                    <a:pt x="3652" y="14278"/>
                    <a:pt x="4219" y="14229"/>
                  </a:cubicBezTo>
                  <a:lnTo>
                    <a:pt x="4230" y="14229"/>
                  </a:lnTo>
                  <a:cubicBezTo>
                    <a:pt x="4233" y="14208"/>
                    <a:pt x="4233" y="14187"/>
                    <a:pt x="4233" y="14166"/>
                  </a:cubicBezTo>
                  <a:cubicBezTo>
                    <a:pt x="4233" y="14099"/>
                    <a:pt x="4233" y="14001"/>
                    <a:pt x="4321" y="13949"/>
                  </a:cubicBezTo>
                  <a:cubicBezTo>
                    <a:pt x="4408" y="13896"/>
                    <a:pt x="4436" y="13816"/>
                    <a:pt x="4436" y="13630"/>
                  </a:cubicBezTo>
                  <a:cubicBezTo>
                    <a:pt x="4436" y="13406"/>
                    <a:pt x="4436" y="13035"/>
                    <a:pt x="4713" y="13007"/>
                  </a:cubicBezTo>
                  <a:cubicBezTo>
                    <a:pt x="4765" y="13003"/>
                    <a:pt x="4814" y="12986"/>
                    <a:pt x="4860" y="12958"/>
                  </a:cubicBezTo>
                  <a:lnTo>
                    <a:pt x="4846" y="12951"/>
                  </a:lnTo>
                  <a:cubicBezTo>
                    <a:pt x="4744" y="12923"/>
                    <a:pt x="4671" y="12839"/>
                    <a:pt x="4678" y="12758"/>
                  </a:cubicBezTo>
                  <a:cubicBezTo>
                    <a:pt x="4681" y="12716"/>
                    <a:pt x="4709" y="12625"/>
                    <a:pt x="4881" y="12604"/>
                  </a:cubicBezTo>
                  <a:cubicBezTo>
                    <a:pt x="4895" y="12601"/>
                    <a:pt x="4909" y="12600"/>
                    <a:pt x="4924" y="12600"/>
                  </a:cubicBezTo>
                  <a:cubicBezTo>
                    <a:pt x="5011" y="12600"/>
                    <a:pt x="5093" y="12653"/>
                    <a:pt x="5129" y="12734"/>
                  </a:cubicBezTo>
                  <a:cubicBezTo>
                    <a:pt x="5154" y="12776"/>
                    <a:pt x="5161" y="12786"/>
                    <a:pt x="5192" y="12786"/>
                  </a:cubicBezTo>
                  <a:cubicBezTo>
                    <a:pt x="5262" y="12786"/>
                    <a:pt x="5381" y="12699"/>
                    <a:pt x="5409" y="12608"/>
                  </a:cubicBezTo>
                  <a:cubicBezTo>
                    <a:pt x="5430" y="12559"/>
                    <a:pt x="5409" y="12506"/>
                    <a:pt x="5367" y="12482"/>
                  </a:cubicBezTo>
                  <a:cubicBezTo>
                    <a:pt x="5329" y="12452"/>
                    <a:pt x="5300" y="12439"/>
                    <a:pt x="5275" y="12439"/>
                  </a:cubicBezTo>
                  <a:cubicBezTo>
                    <a:pt x="5240" y="12439"/>
                    <a:pt x="5212" y="12465"/>
                    <a:pt x="5175" y="12503"/>
                  </a:cubicBezTo>
                  <a:cubicBezTo>
                    <a:pt x="5140" y="12545"/>
                    <a:pt x="5094" y="12576"/>
                    <a:pt x="5045" y="12590"/>
                  </a:cubicBezTo>
                  <a:cubicBezTo>
                    <a:pt x="5033" y="12593"/>
                    <a:pt x="5021" y="12595"/>
                    <a:pt x="5009" y="12595"/>
                  </a:cubicBezTo>
                  <a:cubicBezTo>
                    <a:pt x="4937" y="12595"/>
                    <a:pt x="4876" y="12545"/>
                    <a:pt x="4828" y="12506"/>
                  </a:cubicBezTo>
                  <a:cubicBezTo>
                    <a:pt x="4793" y="12478"/>
                    <a:pt x="4755" y="12447"/>
                    <a:pt x="4727" y="12447"/>
                  </a:cubicBezTo>
                  <a:cubicBezTo>
                    <a:pt x="4699" y="12447"/>
                    <a:pt x="4629" y="12436"/>
                    <a:pt x="4608" y="12324"/>
                  </a:cubicBezTo>
                  <a:cubicBezTo>
                    <a:pt x="4597" y="12272"/>
                    <a:pt x="4594" y="12216"/>
                    <a:pt x="4597" y="12160"/>
                  </a:cubicBezTo>
                  <a:cubicBezTo>
                    <a:pt x="4601" y="12107"/>
                    <a:pt x="4594" y="12051"/>
                    <a:pt x="4583" y="11995"/>
                  </a:cubicBezTo>
                  <a:cubicBezTo>
                    <a:pt x="4538" y="11894"/>
                    <a:pt x="4443" y="11589"/>
                    <a:pt x="4566" y="11421"/>
                  </a:cubicBezTo>
                  <a:cubicBezTo>
                    <a:pt x="4596" y="11380"/>
                    <a:pt x="4638" y="11363"/>
                    <a:pt x="4688" y="11363"/>
                  </a:cubicBezTo>
                  <a:cubicBezTo>
                    <a:pt x="4774" y="11363"/>
                    <a:pt x="4885" y="11412"/>
                    <a:pt x="5014" y="11470"/>
                  </a:cubicBezTo>
                  <a:cubicBezTo>
                    <a:pt x="5164" y="11536"/>
                    <a:pt x="5336" y="11613"/>
                    <a:pt x="5497" y="11624"/>
                  </a:cubicBezTo>
                  <a:cubicBezTo>
                    <a:pt x="5519" y="11626"/>
                    <a:pt x="5542" y="11627"/>
                    <a:pt x="5564" y="11627"/>
                  </a:cubicBezTo>
                  <a:cubicBezTo>
                    <a:pt x="5720" y="11627"/>
                    <a:pt x="5872" y="11574"/>
                    <a:pt x="5994" y="11473"/>
                  </a:cubicBezTo>
                  <a:cubicBezTo>
                    <a:pt x="6025" y="11449"/>
                    <a:pt x="6050" y="11414"/>
                    <a:pt x="6057" y="11375"/>
                  </a:cubicBezTo>
                  <a:cubicBezTo>
                    <a:pt x="6053" y="11337"/>
                    <a:pt x="6043" y="11298"/>
                    <a:pt x="6032" y="11260"/>
                  </a:cubicBezTo>
                  <a:cubicBezTo>
                    <a:pt x="5994" y="11130"/>
                    <a:pt x="5938" y="10931"/>
                    <a:pt x="6134" y="10798"/>
                  </a:cubicBezTo>
                  <a:cubicBezTo>
                    <a:pt x="6201" y="10756"/>
                    <a:pt x="6208" y="10731"/>
                    <a:pt x="6211" y="10728"/>
                  </a:cubicBezTo>
                  <a:cubicBezTo>
                    <a:pt x="6211" y="10714"/>
                    <a:pt x="6190" y="10682"/>
                    <a:pt x="6169" y="10651"/>
                  </a:cubicBezTo>
                  <a:cubicBezTo>
                    <a:pt x="6134" y="10602"/>
                    <a:pt x="6102" y="10546"/>
                    <a:pt x="6081" y="10486"/>
                  </a:cubicBezTo>
                  <a:cubicBezTo>
                    <a:pt x="6036" y="10336"/>
                    <a:pt x="6095" y="10220"/>
                    <a:pt x="6173" y="10175"/>
                  </a:cubicBezTo>
                  <a:cubicBezTo>
                    <a:pt x="6201" y="10156"/>
                    <a:pt x="6232" y="10148"/>
                    <a:pt x="6262" y="10148"/>
                  </a:cubicBezTo>
                  <a:cubicBezTo>
                    <a:pt x="6308" y="10148"/>
                    <a:pt x="6353" y="10167"/>
                    <a:pt x="6386" y="10203"/>
                  </a:cubicBezTo>
                  <a:cubicBezTo>
                    <a:pt x="6409" y="10220"/>
                    <a:pt x="6491" y="10230"/>
                    <a:pt x="6615" y="10230"/>
                  </a:cubicBezTo>
                  <a:cubicBezTo>
                    <a:pt x="6863" y="10230"/>
                    <a:pt x="7279" y="10191"/>
                    <a:pt x="7734" y="10098"/>
                  </a:cubicBezTo>
                  <a:cubicBezTo>
                    <a:pt x="8371" y="9968"/>
                    <a:pt x="8704" y="9748"/>
                    <a:pt x="8725" y="9639"/>
                  </a:cubicBezTo>
                  <a:cubicBezTo>
                    <a:pt x="8749" y="9523"/>
                    <a:pt x="8879" y="9355"/>
                    <a:pt x="9061" y="9131"/>
                  </a:cubicBezTo>
                  <a:cubicBezTo>
                    <a:pt x="9120" y="9058"/>
                    <a:pt x="9176" y="8984"/>
                    <a:pt x="9229" y="8904"/>
                  </a:cubicBezTo>
                  <a:cubicBezTo>
                    <a:pt x="9257" y="8858"/>
                    <a:pt x="9264" y="8802"/>
                    <a:pt x="9239" y="8753"/>
                  </a:cubicBezTo>
                  <a:cubicBezTo>
                    <a:pt x="9211" y="8694"/>
                    <a:pt x="9141" y="8652"/>
                    <a:pt x="9047" y="8638"/>
                  </a:cubicBezTo>
                  <a:cubicBezTo>
                    <a:pt x="8945" y="8627"/>
                    <a:pt x="8854" y="8561"/>
                    <a:pt x="8819" y="8463"/>
                  </a:cubicBezTo>
                  <a:cubicBezTo>
                    <a:pt x="8774" y="8340"/>
                    <a:pt x="8809" y="8172"/>
                    <a:pt x="8910" y="8057"/>
                  </a:cubicBezTo>
                  <a:cubicBezTo>
                    <a:pt x="8942" y="8018"/>
                    <a:pt x="8938" y="7994"/>
                    <a:pt x="8931" y="7976"/>
                  </a:cubicBezTo>
                  <a:cubicBezTo>
                    <a:pt x="8903" y="7910"/>
                    <a:pt x="8784" y="7850"/>
                    <a:pt x="8648" y="7836"/>
                  </a:cubicBezTo>
                  <a:cubicBezTo>
                    <a:pt x="8487" y="7819"/>
                    <a:pt x="8206" y="7731"/>
                    <a:pt x="8150" y="7567"/>
                  </a:cubicBezTo>
                  <a:cubicBezTo>
                    <a:pt x="8133" y="7514"/>
                    <a:pt x="8129" y="7437"/>
                    <a:pt x="8224" y="7349"/>
                  </a:cubicBezTo>
                  <a:cubicBezTo>
                    <a:pt x="8282" y="7291"/>
                    <a:pt x="8336" y="7264"/>
                    <a:pt x="8388" y="7264"/>
                  </a:cubicBezTo>
                  <a:cubicBezTo>
                    <a:pt x="8401" y="7264"/>
                    <a:pt x="8414" y="7265"/>
                    <a:pt x="8427" y="7269"/>
                  </a:cubicBezTo>
                  <a:lnTo>
                    <a:pt x="8427" y="7262"/>
                  </a:lnTo>
                  <a:lnTo>
                    <a:pt x="8434" y="7241"/>
                  </a:lnTo>
                  <a:lnTo>
                    <a:pt x="8434" y="7234"/>
                  </a:lnTo>
                  <a:cubicBezTo>
                    <a:pt x="8438" y="7223"/>
                    <a:pt x="8438" y="7216"/>
                    <a:pt x="8441" y="7209"/>
                  </a:cubicBezTo>
                  <a:lnTo>
                    <a:pt x="8441" y="7206"/>
                  </a:lnTo>
                  <a:cubicBezTo>
                    <a:pt x="8441" y="7202"/>
                    <a:pt x="8441" y="7195"/>
                    <a:pt x="8445" y="7192"/>
                  </a:cubicBezTo>
                  <a:lnTo>
                    <a:pt x="8445" y="7188"/>
                  </a:lnTo>
                  <a:lnTo>
                    <a:pt x="8445" y="7178"/>
                  </a:lnTo>
                  <a:lnTo>
                    <a:pt x="8434" y="7174"/>
                  </a:lnTo>
                  <a:cubicBezTo>
                    <a:pt x="8329" y="7136"/>
                    <a:pt x="8266" y="7059"/>
                    <a:pt x="8273" y="6800"/>
                  </a:cubicBezTo>
                  <a:cubicBezTo>
                    <a:pt x="8273" y="6688"/>
                    <a:pt x="8298" y="6576"/>
                    <a:pt x="8347" y="6474"/>
                  </a:cubicBezTo>
                  <a:cubicBezTo>
                    <a:pt x="8382" y="6394"/>
                    <a:pt x="8417" y="6313"/>
                    <a:pt x="8420" y="6089"/>
                  </a:cubicBezTo>
                  <a:cubicBezTo>
                    <a:pt x="8431" y="5876"/>
                    <a:pt x="8469" y="5666"/>
                    <a:pt x="8539" y="5466"/>
                  </a:cubicBezTo>
                  <a:cubicBezTo>
                    <a:pt x="8574" y="5368"/>
                    <a:pt x="8599" y="5263"/>
                    <a:pt x="8606" y="5158"/>
                  </a:cubicBezTo>
                  <a:cubicBezTo>
                    <a:pt x="8606" y="5140"/>
                    <a:pt x="8606" y="5126"/>
                    <a:pt x="8609" y="5112"/>
                  </a:cubicBezTo>
                  <a:lnTo>
                    <a:pt x="8609" y="5105"/>
                  </a:lnTo>
                  <a:cubicBezTo>
                    <a:pt x="8613" y="5074"/>
                    <a:pt x="8623" y="5046"/>
                    <a:pt x="8637" y="5018"/>
                  </a:cubicBezTo>
                  <a:cubicBezTo>
                    <a:pt x="8658" y="4972"/>
                    <a:pt x="8683" y="4934"/>
                    <a:pt x="8711" y="4895"/>
                  </a:cubicBezTo>
                  <a:lnTo>
                    <a:pt x="8711" y="4895"/>
                  </a:lnTo>
                  <a:lnTo>
                    <a:pt x="8704" y="4902"/>
                  </a:lnTo>
                  <a:lnTo>
                    <a:pt x="8756" y="4843"/>
                  </a:lnTo>
                  <a:cubicBezTo>
                    <a:pt x="8802" y="4787"/>
                    <a:pt x="8858" y="4731"/>
                    <a:pt x="8914" y="4668"/>
                  </a:cubicBezTo>
                  <a:cubicBezTo>
                    <a:pt x="8987" y="4591"/>
                    <a:pt x="9064" y="4503"/>
                    <a:pt x="9138" y="4412"/>
                  </a:cubicBezTo>
                  <a:cubicBezTo>
                    <a:pt x="9183" y="4360"/>
                    <a:pt x="9222" y="4300"/>
                    <a:pt x="9260" y="4241"/>
                  </a:cubicBezTo>
                  <a:cubicBezTo>
                    <a:pt x="9446" y="3936"/>
                    <a:pt x="9817" y="3555"/>
                    <a:pt x="10072" y="3344"/>
                  </a:cubicBezTo>
                  <a:cubicBezTo>
                    <a:pt x="10121" y="3302"/>
                    <a:pt x="10174" y="3264"/>
                    <a:pt x="10226" y="3225"/>
                  </a:cubicBezTo>
                  <a:cubicBezTo>
                    <a:pt x="10314" y="3173"/>
                    <a:pt x="10405" y="3127"/>
                    <a:pt x="10503" y="3089"/>
                  </a:cubicBezTo>
                  <a:lnTo>
                    <a:pt x="10545" y="3068"/>
                  </a:lnTo>
                  <a:cubicBezTo>
                    <a:pt x="10671" y="3015"/>
                    <a:pt x="10846" y="2938"/>
                    <a:pt x="10867" y="2889"/>
                  </a:cubicBezTo>
                  <a:cubicBezTo>
                    <a:pt x="10867" y="2886"/>
                    <a:pt x="10871" y="2882"/>
                    <a:pt x="10871" y="2875"/>
                  </a:cubicBezTo>
                  <a:cubicBezTo>
                    <a:pt x="10885" y="2791"/>
                    <a:pt x="10888" y="2704"/>
                    <a:pt x="10881" y="2616"/>
                  </a:cubicBezTo>
                  <a:cubicBezTo>
                    <a:pt x="10881" y="2592"/>
                    <a:pt x="10878" y="2564"/>
                    <a:pt x="10874" y="2536"/>
                  </a:cubicBezTo>
                  <a:lnTo>
                    <a:pt x="10874" y="2529"/>
                  </a:lnTo>
                  <a:cubicBezTo>
                    <a:pt x="10871" y="2501"/>
                    <a:pt x="10867" y="2469"/>
                    <a:pt x="10864" y="2441"/>
                  </a:cubicBezTo>
                  <a:lnTo>
                    <a:pt x="10864" y="2431"/>
                  </a:lnTo>
                  <a:cubicBezTo>
                    <a:pt x="10864" y="2413"/>
                    <a:pt x="10860" y="2396"/>
                    <a:pt x="10857" y="2378"/>
                  </a:cubicBezTo>
                  <a:cubicBezTo>
                    <a:pt x="10857" y="2361"/>
                    <a:pt x="10853" y="2354"/>
                    <a:pt x="10853" y="2343"/>
                  </a:cubicBezTo>
                  <a:cubicBezTo>
                    <a:pt x="10839" y="2242"/>
                    <a:pt x="10818" y="2161"/>
                    <a:pt x="10797" y="2137"/>
                  </a:cubicBezTo>
                  <a:cubicBezTo>
                    <a:pt x="10782" y="2130"/>
                    <a:pt x="10735" y="2119"/>
                    <a:pt x="10609" y="2119"/>
                  </a:cubicBezTo>
                  <a:cubicBezTo>
                    <a:pt x="10593" y="2119"/>
                    <a:pt x="10577" y="2119"/>
                    <a:pt x="10559" y="2119"/>
                  </a:cubicBezTo>
                  <a:lnTo>
                    <a:pt x="10542" y="2119"/>
                  </a:lnTo>
                  <a:lnTo>
                    <a:pt x="10542" y="2130"/>
                  </a:lnTo>
                  <a:lnTo>
                    <a:pt x="10542" y="2151"/>
                  </a:lnTo>
                  <a:lnTo>
                    <a:pt x="10542" y="2175"/>
                  </a:lnTo>
                  <a:lnTo>
                    <a:pt x="10542" y="2196"/>
                  </a:lnTo>
                  <a:lnTo>
                    <a:pt x="10542" y="2224"/>
                  </a:lnTo>
                  <a:lnTo>
                    <a:pt x="10542" y="2245"/>
                  </a:lnTo>
                  <a:cubicBezTo>
                    <a:pt x="10542" y="2252"/>
                    <a:pt x="10542" y="2266"/>
                    <a:pt x="10538" y="2277"/>
                  </a:cubicBezTo>
                  <a:cubicBezTo>
                    <a:pt x="10535" y="2287"/>
                    <a:pt x="10538" y="2291"/>
                    <a:pt x="10538" y="2298"/>
                  </a:cubicBezTo>
                  <a:cubicBezTo>
                    <a:pt x="10538" y="2305"/>
                    <a:pt x="10535" y="2319"/>
                    <a:pt x="10535" y="2333"/>
                  </a:cubicBezTo>
                  <a:cubicBezTo>
                    <a:pt x="10535" y="2343"/>
                    <a:pt x="10535" y="2347"/>
                    <a:pt x="10531" y="2354"/>
                  </a:cubicBezTo>
                  <a:cubicBezTo>
                    <a:pt x="10528" y="2361"/>
                    <a:pt x="10528" y="2378"/>
                    <a:pt x="10528" y="2389"/>
                  </a:cubicBezTo>
                  <a:cubicBezTo>
                    <a:pt x="10524" y="2399"/>
                    <a:pt x="10524" y="2403"/>
                    <a:pt x="10524" y="2413"/>
                  </a:cubicBezTo>
                  <a:cubicBezTo>
                    <a:pt x="10521" y="2420"/>
                    <a:pt x="10517" y="2434"/>
                    <a:pt x="10517" y="2448"/>
                  </a:cubicBezTo>
                  <a:lnTo>
                    <a:pt x="10510" y="2473"/>
                  </a:lnTo>
                  <a:cubicBezTo>
                    <a:pt x="10510" y="2483"/>
                    <a:pt x="10507" y="2494"/>
                    <a:pt x="10503" y="2508"/>
                  </a:cubicBezTo>
                  <a:lnTo>
                    <a:pt x="10500" y="2532"/>
                  </a:lnTo>
                  <a:cubicBezTo>
                    <a:pt x="10496" y="2543"/>
                    <a:pt x="10493" y="2557"/>
                    <a:pt x="10489" y="2567"/>
                  </a:cubicBezTo>
                  <a:lnTo>
                    <a:pt x="10482" y="2592"/>
                  </a:lnTo>
                  <a:cubicBezTo>
                    <a:pt x="10479" y="2602"/>
                    <a:pt x="10475" y="2613"/>
                    <a:pt x="10472" y="2623"/>
                  </a:cubicBezTo>
                  <a:cubicBezTo>
                    <a:pt x="10468" y="2637"/>
                    <a:pt x="10468" y="2641"/>
                    <a:pt x="10465" y="2648"/>
                  </a:cubicBezTo>
                  <a:cubicBezTo>
                    <a:pt x="10461" y="2658"/>
                    <a:pt x="10458" y="2669"/>
                    <a:pt x="10454" y="2683"/>
                  </a:cubicBezTo>
                  <a:cubicBezTo>
                    <a:pt x="10451" y="2693"/>
                    <a:pt x="10447" y="2697"/>
                    <a:pt x="10444" y="2704"/>
                  </a:cubicBezTo>
                  <a:cubicBezTo>
                    <a:pt x="10444" y="2714"/>
                    <a:pt x="10437" y="2725"/>
                    <a:pt x="10433" y="2735"/>
                  </a:cubicBezTo>
                  <a:cubicBezTo>
                    <a:pt x="10430" y="2746"/>
                    <a:pt x="10426" y="2749"/>
                    <a:pt x="10423" y="2756"/>
                  </a:cubicBezTo>
                  <a:cubicBezTo>
                    <a:pt x="10419" y="2763"/>
                    <a:pt x="10416" y="2777"/>
                    <a:pt x="10412" y="2784"/>
                  </a:cubicBezTo>
                  <a:cubicBezTo>
                    <a:pt x="10405" y="2795"/>
                    <a:pt x="10405" y="2798"/>
                    <a:pt x="10402" y="2805"/>
                  </a:cubicBezTo>
                  <a:cubicBezTo>
                    <a:pt x="10398" y="2812"/>
                    <a:pt x="10391" y="2823"/>
                    <a:pt x="10388" y="2833"/>
                  </a:cubicBezTo>
                  <a:cubicBezTo>
                    <a:pt x="10381" y="2840"/>
                    <a:pt x="10381" y="2844"/>
                    <a:pt x="10377" y="2851"/>
                  </a:cubicBezTo>
                  <a:cubicBezTo>
                    <a:pt x="10374" y="2854"/>
                    <a:pt x="10367" y="2868"/>
                    <a:pt x="10360" y="2875"/>
                  </a:cubicBezTo>
                  <a:lnTo>
                    <a:pt x="10353" y="2889"/>
                  </a:lnTo>
                  <a:cubicBezTo>
                    <a:pt x="10342" y="2900"/>
                    <a:pt x="10335" y="2910"/>
                    <a:pt x="10325" y="2921"/>
                  </a:cubicBezTo>
                  <a:cubicBezTo>
                    <a:pt x="10295" y="2960"/>
                    <a:pt x="10248" y="2981"/>
                    <a:pt x="10199" y="2981"/>
                  </a:cubicBezTo>
                  <a:cubicBezTo>
                    <a:pt x="10196" y="2981"/>
                    <a:pt x="10192" y="2981"/>
                    <a:pt x="10188" y="2980"/>
                  </a:cubicBezTo>
                  <a:cubicBezTo>
                    <a:pt x="10186" y="2980"/>
                    <a:pt x="10185" y="2980"/>
                    <a:pt x="10183" y="2980"/>
                  </a:cubicBezTo>
                  <a:cubicBezTo>
                    <a:pt x="10131" y="2980"/>
                    <a:pt x="10067" y="3031"/>
                    <a:pt x="10009" y="3082"/>
                  </a:cubicBezTo>
                  <a:cubicBezTo>
                    <a:pt x="9944" y="3139"/>
                    <a:pt x="9875" y="3196"/>
                    <a:pt x="9795" y="3196"/>
                  </a:cubicBezTo>
                  <a:cubicBezTo>
                    <a:pt x="9782" y="3196"/>
                    <a:pt x="9768" y="3194"/>
                    <a:pt x="9754" y="3190"/>
                  </a:cubicBezTo>
                  <a:cubicBezTo>
                    <a:pt x="9751" y="3190"/>
                    <a:pt x="9748" y="3189"/>
                    <a:pt x="9744" y="3189"/>
                  </a:cubicBezTo>
                  <a:cubicBezTo>
                    <a:pt x="9712" y="3189"/>
                    <a:pt x="9661" y="3218"/>
                    <a:pt x="9610" y="3243"/>
                  </a:cubicBezTo>
                  <a:lnTo>
                    <a:pt x="9589" y="3253"/>
                  </a:lnTo>
                  <a:lnTo>
                    <a:pt x="9582" y="3257"/>
                  </a:lnTo>
                  <a:lnTo>
                    <a:pt x="9561" y="3267"/>
                  </a:lnTo>
                  <a:lnTo>
                    <a:pt x="9558" y="3267"/>
                  </a:lnTo>
                  <a:cubicBezTo>
                    <a:pt x="9540" y="3278"/>
                    <a:pt x="9523" y="3285"/>
                    <a:pt x="9505" y="3292"/>
                  </a:cubicBezTo>
                  <a:lnTo>
                    <a:pt x="9498" y="3292"/>
                  </a:lnTo>
                  <a:lnTo>
                    <a:pt x="9477" y="3302"/>
                  </a:lnTo>
                  <a:lnTo>
                    <a:pt x="9470" y="3302"/>
                  </a:lnTo>
                  <a:lnTo>
                    <a:pt x="9442" y="3309"/>
                  </a:lnTo>
                  <a:lnTo>
                    <a:pt x="9418" y="3313"/>
                  </a:lnTo>
                  <a:lnTo>
                    <a:pt x="9351" y="3313"/>
                  </a:lnTo>
                  <a:cubicBezTo>
                    <a:pt x="9344" y="3313"/>
                    <a:pt x="9334" y="3309"/>
                    <a:pt x="9327" y="3306"/>
                  </a:cubicBezTo>
                  <a:lnTo>
                    <a:pt x="9320" y="3306"/>
                  </a:lnTo>
                  <a:lnTo>
                    <a:pt x="9299" y="3299"/>
                  </a:lnTo>
                  <a:lnTo>
                    <a:pt x="9288" y="3295"/>
                  </a:lnTo>
                  <a:cubicBezTo>
                    <a:pt x="9281" y="3292"/>
                    <a:pt x="9271" y="3285"/>
                    <a:pt x="9260" y="3281"/>
                  </a:cubicBezTo>
                  <a:cubicBezTo>
                    <a:pt x="9223" y="3258"/>
                    <a:pt x="9180" y="3251"/>
                    <a:pt x="9134" y="3251"/>
                  </a:cubicBezTo>
                  <a:cubicBezTo>
                    <a:pt x="9096" y="3251"/>
                    <a:pt x="9056" y="3256"/>
                    <a:pt x="9015" y="3260"/>
                  </a:cubicBezTo>
                  <a:cubicBezTo>
                    <a:pt x="8978" y="3265"/>
                    <a:pt x="8939" y="3269"/>
                    <a:pt x="8899" y="3269"/>
                  </a:cubicBezTo>
                  <a:cubicBezTo>
                    <a:pt x="8842" y="3269"/>
                    <a:pt x="8785" y="3260"/>
                    <a:pt x="8735" y="3229"/>
                  </a:cubicBezTo>
                  <a:cubicBezTo>
                    <a:pt x="8721" y="3222"/>
                    <a:pt x="8707" y="3215"/>
                    <a:pt x="8690" y="3211"/>
                  </a:cubicBezTo>
                  <a:cubicBezTo>
                    <a:pt x="8623" y="3201"/>
                    <a:pt x="8557" y="3194"/>
                    <a:pt x="8487" y="3190"/>
                  </a:cubicBezTo>
                  <a:cubicBezTo>
                    <a:pt x="8392" y="3187"/>
                    <a:pt x="8305" y="3180"/>
                    <a:pt x="8249" y="3148"/>
                  </a:cubicBezTo>
                  <a:cubicBezTo>
                    <a:pt x="8238" y="3145"/>
                    <a:pt x="8227" y="3138"/>
                    <a:pt x="8220" y="3127"/>
                  </a:cubicBezTo>
                  <a:cubicBezTo>
                    <a:pt x="8203" y="3110"/>
                    <a:pt x="8196" y="3085"/>
                    <a:pt x="8196" y="3061"/>
                  </a:cubicBezTo>
                  <a:cubicBezTo>
                    <a:pt x="8199" y="3005"/>
                    <a:pt x="8231" y="2956"/>
                    <a:pt x="8277" y="2928"/>
                  </a:cubicBezTo>
                  <a:cubicBezTo>
                    <a:pt x="8326" y="2893"/>
                    <a:pt x="8378" y="2854"/>
                    <a:pt x="8378" y="2697"/>
                  </a:cubicBezTo>
                  <a:cubicBezTo>
                    <a:pt x="8378" y="2508"/>
                    <a:pt x="8539" y="2322"/>
                    <a:pt x="8669" y="2172"/>
                  </a:cubicBezTo>
                  <a:cubicBezTo>
                    <a:pt x="8725" y="2109"/>
                    <a:pt x="8798" y="2021"/>
                    <a:pt x="8809" y="1986"/>
                  </a:cubicBezTo>
                  <a:cubicBezTo>
                    <a:pt x="8767" y="1941"/>
                    <a:pt x="8543" y="1853"/>
                    <a:pt x="8378" y="1783"/>
                  </a:cubicBezTo>
                  <a:cubicBezTo>
                    <a:pt x="8059" y="1657"/>
                    <a:pt x="7863" y="1573"/>
                    <a:pt x="7800" y="1489"/>
                  </a:cubicBezTo>
                  <a:cubicBezTo>
                    <a:pt x="7702" y="1363"/>
                    <a:pt x="7562" y="1233"/>
                    <a:pt x="7237" y="1202"/>
                  </a:cubicBezTo>
                  <a:cubicBezTo>
                    <a:pt x="7097" y="1195"/>
                    <a:pt x="6964" y="1135"/>
                    <a:pt x="6866" y="1034"/>
                  </a:cubicBezTo>
                  <a:lnTo>
                    <a:pt x="6831" y="999"/>
                  </a:lnTo>
                  <a:cubicBezTo>
                    <a:pt x="6761" y="929"/>
                    <a:pt x="6687" y="866"/>
                    <a:pt x="6603" y="813"/>
                  </a:cubicBezTo>
                  <a:cubicBezTo>
                    <a:pt x="6586" y="803"/>
                    <a:pt x="6568" y="792"/>
                    <a:pt x="6551" y="782"/>
                  </a:cubicBezTo>
                  <a:lnTo>
                    <a:pt x="6533" y="768"/>
                  </a:lnTo>
                  <a:lnTo>
                    <a:pt x="6502" y="743"/>
                  </a:lnTo>
                  <a:lnTo>
                    <a:pt x="6477" y="726"/>
                  </a:lnTo>
                  <a:lnTo>
                    <a:pt x="6446" y="701"/>
                  </a:lnTo>
                  <a:lnTo>
                    <a:pt x="6421" y="684"/>
                  </a:lnTo>
                  <a:lnTo>
                    <a:pt x="6390" y="656"/>
                  </a:lnTo>
                  <a:lnTo>
                    <a:pt x="6365" y="635"/>
                  </a:lnTo>
                  <a:lnTo>
                    <a:pt x="6334" y="607"/>
                  </a:lnTo>
                  <a:lnTo>
                    <a:pt x="6309" y="582"/>
                  </a:lnTo>
                  <a:lnTo>
                    <a:pt x="6278" y="554"/>
                  </a:lnTo>
                  <a:lnTo>
                    <a:pt x="6253" y="530"/>
                  </a:lnTo>
                  <a:lnTo>
                    <a:pt x="6222" y="502"/>
                  </a:lnTo>
                  <a:lnTo>
                    <a:pt x="6197" y="477"/>
                  </a:lnTo>
                  <a:lnTo>
                    <a:pt x="6169" y="446"/>
                  </a:lnTo>
                  <a:lnTo>
                    <a:pt x="6144" y="421"/>
                  </a:lnTo>
                  <a:lnTo>
                    <a:pt x="6116" y="390"/>
                  </a:lnTo>
                  <a:lnTo>
                    <a:pt x="6092" y="365"/>
                  </a:lnTo>
                  <a:lnTo>
                    <a:pt x="6064" y="334"/>
                  </a:lnTo>
                  <a:lnTo>
                    <a:pt x="6043" y="309"/>
                  </a:lnTo>
                  <a:lnTo>
                    <a:pt x="6015" y="278"/>
                  </a:lnTo>
                  <a:lnTo>
                    <a:pt x="5994" y="253"/>
                  </a:lnTo>
                  <a:lnTo>
                    <a:pt x="5969" y="222"/>
                  </a:lnTo>
                  <a:lnTo>
                    <a:pt x="5952" y="197"/>
                  </a:lnTo>
                  <a:lnTo>
                    <a:pt x="5927" y="169"/>
                  </a:lnTo>
                  <a:lnTo>
                    <a:pt x="5910" y="148"/>
                  </a:lnTo>
                  <a:lnTo>
                    <a:pt x="5889" y="120"/>
                  </a:lnTo>
                  <a:lnTo>
                    <a:pt x="5875" y="96"/>
                  </a:lnTo>
                  <a:lnTo>
                    <a:pt x="5857" y="71"/>
                  </a:lnTo>
                  <a:lnTo>
                    <a:pt x="5843" y="50"/>
                  </a:lnTo>
                  <a:lnTo>
                    <a:pt x="5836" y="43"/>
                  </a:lnTo>
                  <a:lnTo>
                    <a:pt x="5791" y="36"/>
                  </a:lnTo>
                  <a:cubicBezTo>
                    <a:pt x="5715" y="29"/>
                    <a:pt x="5582" y="15"/>
                    <a:pt x="5487" y="15"/>
                  </a:cubicBezTo>
                  <a:cubicBezTo>
                    <a:pt x="5439" y="15"/>
                    <a:pt x="5400" y="19"/>
                    <a:pt x="5385" y="29"/>
                  </a:cubicBezTo>
                  <a:cubicBezTo>
                    <a:pt x="5364" y="64"/>
                    <a:pt x="5343" y="99"/>
                    <a:pt x="5329" y="138"/>
                  </a:cubicBezTo>
                  <a:lnTo>
                    <a:pt x="5318" y="159"/>
                  </a:lnTo>
                  <a:cubicBezTo>
                    <a:pt x="5248" y="299"/>
                    <a:pt x="5185" y="435"/>
                    <a:pt x="5084" y="435"/>
                  </a:cubicBezTo>
                  <a:cubicBezTo>
                    <a:pt x="5031" y="435"/>
                    <a:pt x="4989" y="404"/>
                    <a:pt x="4958" y="337"/>
                  </a:cubicBezTo>
                  <a:cubicBezTo>
                    <a:pt x="4951" y="327"/>
                    <a:pt x="4947" y="316"/>
                    <a:pt x="4940" y="309"/>
                  </a:cubicBezTo>
                  <a:cubicBezTo>
                    <a:pt x="4849" y="169"/>
                    <a:pt x="4667" y="148"/>
                    <a:pt x="4475" y="127"/>
                  </a:cubicBezTo>
                  <a:lnTo>
                    <a:pt x="4377" y="113"/>
                  </a:lnTo>
                  <a:cubicBezTo>
                    <a:pt x="4300" y="103"/>
                    <a:pt x="4230" y="75"/>
                    <a:pt x="4167" y="29"/>
                  </a:cubicBezTo>
                  <a:cubicBezTo>
                    <a:pt x="4140" y="12"/>
                    <a:pt x="4121" y="0"/>
                    <a:pt x="40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55"/>
            <p:cNvSpPr/>
            <p:nvPr/>
          </p:nvSpPr>
          <p:spPr>
            <a:xfrm>
              <a:off x="4718669" y="4116002"/>
              <a:ext cx="47385" cy="32473"/>
            </a:xfrm>
            <a:custGeom>
              <a:avLst/>
              <a:gdLst/>
              <a:ahLst/>
              <a:cxnLst/>
              <a:rect l="l" t="t" r="r" b="b"/>
              <a:pathLst>
                <a:path w="1811" h="1241" extrusionOk="0">
                  <a:moveTo>
                    <a:pt x="182" y="0"/>
                  </a:moveTo>
                  <a:cubicBezTo>
                    <a:pt x="165" y="0"/>
                    <a:pt x="147" y="4"/>
                    <a:pt x="133" y="7"/>
                  </a:cubicBezTo>
                  <a:cubicBezTo>
                    <a:pt x="116" y="10"/>
                    <a:pt x="99" y="12"/>
                    <a:pt x="82" y="12"/>
                  </a:cubicBezTo>
                  <a:cubicBezTo>
                    <a:pt x="61" y="12"/>
                    <a:pt x="40" y="9"/>
                    <a:pt x="21" y="4"/>
                  </a:cubicBezTo>
                  <a:cubicBezTo>
                    <a:pt x="4" y="434"/>
                    <a:pt x="0" y="774"/>
                    <a:pt x="7" y="977"/>
                  </a:cubicBezTo>
                  <a:lnTo>
                    <a:pt x="7" y="984"/>
                  </a:lnTo>
                  <a:cubicBezTo>
                    <a:pt x="7" y="1001"/>
                    <a:pt x="11" y="1022"/>
                    <a:pt x="11" y="1036"/>
                  </a:cubicBezTo>
                  <a:lnTo>
                    <a:pt x="11" y="1043"/>
                  </a:lnTo>
                  <a:lnTo>
                    <a:pt x="11" y="1064"/>
                  </a:lnTo>
                  <a:lnTo>
                    <a:pt x="11" y="1078"/>
                  </a:lnTo>
                  <a:lnTo>
                    <a:pt x="11" y="1103"/>
                  </a:lnTo>
                  <a:lnTo>
                    <a:pt x="11" y="1120"/>
                  </a:lnTo>
                  <a:lnTo>
                    <a:pt x="11" y="1131"/>
                  </a:lnTo>
                  <a:cubicBezTo>
                    <a:pt x="11" y="1138"/>
                    <a:pt x="11" y="1141"/>
                    <a:pt x="14" y="1148"/>
                  </a:cubicBezTo>
                  <a:lnTo>
                    <a:pt x="14" y="1152"/>
                  </a:lnTo>
                  <a:cubicBezTo>
                    <a:pt x="46" y="1152"/>
                    <a:pt x="102" y="1148"/>
                    <a:pt x="151" y="1145"/>
                  </a:cubicBezTo>
                  <a:cubicBezTo>
                    <a:pt x="224" y="1141"/>
                    <a:pt x="301" y="1138"/>
                    <a:pt x="375" y="1134"/>
                  </a:cubicBezTo>
                  <a:lnTo>
                    <a:pt x="651" y="1134"/>
                  </a:lnTo>
                  <a:lnTo>
                    <a:pt x="676" y="1138"/>
                  </a:lnTo>
                  <a:lnTo>
                    <a:pt x="700" y="1138"/>
                  </a:lnTo>
                  <a:lnTo>
                    <a:pt x="721" y="1141"/>
                  </a:lnTo>
                  <a:lnTo>
                    <a:pt x="746" y="1141"/>
                  </a:lnTo>
                  <a:lnTo>
                    <a:pt x="767" y="1148"/>
                  </a:lnTo>
                  <a:lnTo>
                    <a:pt x="788" y="1152"/>
                  </a:lnTo>
                  <a:lnTo>
                    <a:pt x="809" y="1155"/>
                  </a:lnTo>
                  <a:lnTo>
                    <a:pt x="826" y="1159"/>
                  </a:lnTo>
                  <a:lnTo>
                    <a:pt x="847" y="1166"/>
                  </a:lnTo>
                  <a:lnTo>
                    <a:pt x="865" y="1173"/>
                  </a:lnTo>
                  <a:lnTo>
                    <a:pt x="879" y="1180"/>
                  </a:lnTo>
                  <a:lnTo>
                    <a:pt x="896" y="1187"/>
                  </a:lnTo>
                  <a:lnTo>
                    <a:pt x="910" y="1194"/>
                  </a:lnTo>
                  <a:lnTo>
                    <a:pt x="921" y="1197"/>
                  </a:lnTo>
                  <a:lnTo>
                    <a:pt x="963" y="1215"/>
                  </a:lnTo>
                  <a:cubicBezTo>
                    <a:pt x="1005" y="1232"/>
                    <a:pt x="1034" y="1240"/>
                    <a:pt x="1056" y="1240"/>
                  </a:cubicBezTo>
                  <a:cubicBezTo>
                    <a:pt x="1076" y="1240"/>
                    <a:pt x="1090" y="1233"/>
                    <a:pt x="1103" y="1218"/>
                  </a:cubicBezTo>
                  <a:cubicBezTo>
                    <a:pt x="1183" y="1131"/>
                    <a:pt x="1327" y="1113"/>
                    <a:pt x="1474" y="1099"/>
                  </a:cubicBezTo>
                  <a:cubicBezTo>
                    <a:pt x="1593" y="1089"/>
                    <a:pt x="1716" y="1075"/>
                    <a:pt x="1796" y="1026"/>
                  </a:cubicBezTo>
                  <a:lnTo>
                    <a:pt x="1810" y="1015"/>
                  </a:lnTo>
                  <a:cubicBezTo>
                    <a:pt x="1772" y="1001"/>
                    <a:pt x="1677" y="984"/>
                    <a:pt x="1464" y="977"/>
                  </a:cubicBezTo>
                  <a:cubicBezTo>
                    <a:pt x="1211" y="966"/>
                    <a:pt x="819" y="648"/>
                    <a:pt x="469" y="350"/>
                  </a:cubicBezTo>
                  <a:cubicBezTo>
                    <a:pt x="420" y="305"/>
                    <a:pt x="378" y="270"/>
                    <a:pt x="347" y="245"/>
                  </a:cubicBezTo>
                  <a:cubicBezTo>
                    <a:pt x="280" y="193"/>
                    <a:pt x="235" y="119"/>
                    <a:pt x="214" y="39"/>
                  </a:cubicBezTo>
                  <a:cubicBezTo>
                    <a:pt x="210" y="25"/>
                    <a:pt x="203" y="14"/>
                    <a:pt x="2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55"/>
            <p:cNvSpPr/>
            <p:nvPr/>
          </p:nvSpPr>
          <p:spPr>
            <a:xfrm>
              <a:off x="4925767" y="3639744"/>
              <a:ext cx="6253" cy="471"/>
            </a:xfrm>
            <a:custGeom>
              <a:avLst/>
              <a:gdLst/>
              <a:ahLst/>
              <a:cxnLst/>
              <a:rect l="l" t="t" r="r" b="b"/>
              <a:pathLst>
                <a:path w="239" h="18" extrusionOk="0">
                  <a:moveTo>
                    <a:pt x="1" y="0"/>
                  </a:moveTo>
                  <a:lnTo>
                    <a:pt x="1" y="0"/>
                  </a:lnTo>
                  <a:cubicBezTo>
                    <a:pt x="165" y="0"/>
                    <a:pt x="221" y="11"/>
                    <a:pt x="239" y="18"/>
                  </a:cubicBezTo>
                  <a:cubicBezTo>
                    <a:pt x="221" y="11"/>
                    <a:pt x="169"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55"/>
            <p:cNvSpPr/>
            <p:nvPr/>
          </p:nvSpPr>
          <p:spPr>
            <a:xfrm>
              <a:off x="4925322" y="3639744"/>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55"/>
            <p:cNvSpPr/>
            <p:nvPr/>
          </p:nvSpPr>
          <p:spPr>
            <a:xfrm>
              <a:off x="4888665" y="3671798"/>
              <a:ext cx="24491" cy="28051"/>
            </a:xfrm>
            <a:custGeom>
              <a:avLst/>
              <a:gdLst/>
              <a:ahLst/>
              <a:cxnLst/>
              <a:rect l="l" t="t" r="r" b="b"/>
              <a:pathLst>
                <a:path w="936" h="1072" extrusionOk="0">
                  <a:moveTo>
                    <a:pt x="935" y="0"/>
                  </a:moveTo>
                  <a:cubicBezTo>
                    <a:pt x="680" y="214"/>
                    <a:pt x="309" y="596"/>
                    <a:pt x="123" y="900"/>
                  </a:cubicBezTo>
                  <a:cubicBezTo>
                    <a:pt x="85" y="960"/>
                    <a:pt x="46" y="1016"/>
                    <a:pt x="1" y="1072"/>
                  </a:cubicBezTo>
                  <a:cubicBezTo>
                    <a:pt x="46" y="1016"/>
                    <a:pt x="85" y="960"/>
                    <a:pt x="123" y="900"/>
                  </a:cubicBezTo>
                  <a:cubicBezTo>
                    <a:pt x="309" y="596"/>
                    <a:pt x="680" y="214"/>
                    <a:pt x="9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55"/>
            <p:cNvSpPr/>
            <p:nvPr/>
          </p:nvSpPr>
          <p:spPr>
            <a:xfrm>
              <a:off x="4877309" y="3710996"/>
              <a:ext cx="1413" cy="1596"/>
            </a:xfrm>
            <a:custGeom>
              <a:avLst/>
              <a:gdLst/>
              <a:ahLst/>
              <a:cxnLst/>
              <a:rect l="l" t="t" r="r" b="b"/>
              <a:pathLst>
                <a:path w="54" h="61" extrusionOk="0">
                  <a:moveTo>
                    <a:pt x="53" y="1"/>
                  </a:moveTo>
                  <a:lnTo>
                    <a:pt x="1" y="60"/>
                  </a:lnTo>
                  <a:lnTo>
                    <a:pt x="8" y="60"/>
                  </a:lnTo>
                  <a:cubicBezTo>
                    <a:pt x="22" y="43"/>
                    <a:pt x="36" y="22"/>
                    <a:pt x="53"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55"/>
            <p:cNvSpPr/>
            <p:nvPr/>
          </p:nvSpPr>
          <p:spPr>
            <a:xfrm>
              <a:off x="4934009" y="3650734"/>
              <a:ext cx="209" cy="2119"/>
            </a:xfrm>
            <a:custGeom>
              <a:avLst/>
              <a:gdLst/>
              <a:ahLst/>
              <a:cxnLst/>
              <a:rect l="l" t="t" r="r" b="b"/>
              <a:pathLst>
                <a:path w="8" h="81" extrusionOk="0">
                  <a:moveTo>
                    <a:pt x="8" y="81"/>
                  </a:moveTo>
                  <a:cubicBezTo>
                    <a:pt x="8" y="56"/>
                    <a:pt x="4" y="28"/>
                    <a:pt x="1" y="0"/>
                  </a:cubicBezTo>
                  <a:cubicBezTo>
                    <a:pt x="4" y="28"/>
                    <a:pt x="8" y="56"/>
                    <a:pt x="8" y="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55"/>
            <p:cNvSpPr/>
            <p:nvPr/>
          </p:nvSpPr>
          <p:spPr>
            <a:xfrm>
              <a:off x="4933826" y="3648248"/>
              <a:ext cx="209" cy="2329"/>
            </a:xfrm>
            <a:custGeom>
              <a:avLst/>
              <a:gdLst/>
              <a:ahLst/>
              <a:cxnLst/>
              <a:rect l="l" t="t" r="r" b="b"/>
              <a:pathLst>
                <a:path w="8" h="89" extrusionOk="0">
                  <a:moveTo>
                    <a:pt x="8" y="88"/>
                  </a:moveTo>
                  <a:cubicBezTo>
                    <a:pt x="8" y="57"/>
                    <a:pt x="4" y="29"/>
                    <a:pt x="1" y="1"/>
                  </a:cubicBezTo>
                  <a:cubicBezTo>
                    <a:pt x="4" y="29"/>
                    <a:pt x="8" y="57"/>
                    <a:pt x="8" y="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55"/>
            <p:cNvSpPr/>
            <p:nvPr/>
          </p:nvSpPr>
          <p:spPr>
            <a:xfrm>
              <a:off x="4933459" y="3645684"/>
              <a:ext cx="131" cy="942"/>
            </a:xfrm>
            <a:custGeom>
              <a:avLst/>
              <a:gdLst/>
              <a:ahLst/>
              <a:cxnLst/>
              <a:rect l="l" t="t" r="r" b="b"/>
              <a:pathLst>
                <a:path w="5" h="36" extrusionOk="0">
                  <a:moveTo>
                    <a:pt x="1" y="1"/>
                  </a:moveTo>
                  <a:cubicBezTo>
                    <a:pt x="1" y="11"/>
                    <a:pt x="4" y="22"/>
                    <a:pt x="4" y="36"/>
                  </a:cubicBezTo>
                  <a:cubicBezTo>
                    <a:pt x="4" y="22"/>
                    <a:pt x="4" y="1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55"/>
            <p:cNvSpPr/>
            <p:nvPr/>
          </p:nvSpPr>
          <p:spPr>
            <a:xfrm>
              <a:off x="4933826" y="3648065"/>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55"/>
            <p:cNvSpPr/>
            <p:nvPr/>
          </p:nvSpPr>
          <p:spPr>
            <a:xfrm>
              <a:off x="4917158" y="3665100"/>
              <a:ext cx="7169" cy="3689"/>
            </a:xfrm>
            <a:custGeom>
              <a:avLst/>
              <a:gdLst/>
              <a:ahLst/>
              <a:cxnLst/>
              <a:rect l="l" t="t" r="r" b="b"/>
              <a:pathLst>
                <a:path w="274" h="141" extrusionOk="0">
                  <a:moveTo>
                    <a:pt x="0" y="141"/>
                  </a:moveTo>
                  <a:cubicBezTo>
                    <a:pt x="88" y="88"/>
                    <a:pt x="179" y="43"/>
                    <a:pt x="274" y="1"/>
                  </a:cubicBezTo>
                  <a:cubicBezTo>
                    <a:pt x="179" y="43"/>
                    <a:pt x="88" y="88"/>
                    <a:pt x="0" y="1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55"/>
            <p:cNvSpPr/>
            <p:nvPr/>
          </p:nvSpPr>
          <p:spPr>
            <a:xfrm>
              <a:off x="4875477" y="3715758"/>
              <a:ext cx="26" cy="131"/>
            </a:xfrm>
            <a:custGeom>
              <a:avLst/>
              <a:gdLst/>
              <a:ahLst/>
              <a:cxnLst/>
              <a:rect l="l" t="t" r="r" b="b"/>
              <a:pathLst>
                <a:path w="1" h="5" extrusionOk="0">
                  <a:moveTo>
                    <a:pt x="1" y="1"/>
                  </a:moveTo>
                  <a:lnTo>
                    <a:pt x="1"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55"/>
            <p:cNvSpPr/>
            <p:nvPr/>
          </p:nvSpPr>
          <p:spPr>
            <a:xfrm>
              <a:off x="4870087" y="3773743"/>
              <a:ext cx="26" cy="209"/>
            </a:xfrm>
            <a:custGeom>
              <a:avLst/>
              <a:gdLst/>
              <a:ahLst/>
              <a:cxnLst/>
              <a:rect l="l" t="t" r="r" b="b"/>
              <a:pathLst>
                <a:path w="1" h="8" extrusionOk="0">
                  <a:moveTo>
                    <a:pt x="0" y="1"/>
                  </a:moveTo>
                  <a:lnTo>
                    <a:pt x="0"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55"/>
            <p:cNvSpPr/>
            <p:nvPr/>
          </p:nvSpPr>
          <p:spPr>
            <a:xfrm>
              <a:off x="4870270" y="3773011"/>
              <a:ext cx="26" cy="26"/>
            </a:xfrm>
            <a:custGeom>
              <a:avLst/>
              <a:gdLst/>
              <a:ahLst/>
              <a:cxnLst/>
              <a:rect l="l" t="t" r="r" b="b"/>
              <a:pathLst>
                <a:path w="1" h="1" extrusionOk="0">
                  <a:moveTo>
                    <a:pt x="0"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55"/>
            <p:cNvSpPr/>
            <p:nvPr/>
          </p:nvSpPr>
          <p:spPr>
            <a:xfrm>
              <a:off x="4870270" y="3772566"/>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55"/>
            <p:cNvSpPr/>
            <p:nvPr/>
          </p:nvSpPr>
          <p:spPr>
            <a:xfrm>
              <a:off x="4874745" y="3718061"/>
              <a:ext cx="26" cy="288"/>
            </a:xfrm>
            <a:custGeom>
              <a:avLst/>
              <a:gdLst/>
              <a:ahLst/>
              <a:cxnLst/>
              <a:rect l="l" t="t" r="r" b="b"/>
              <a:pathLst>
                <a:path w="1" h="11" extrusionOk="0">
                  <a:moveTo>
                    <a:pt x="1" y="0"/>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55"/>
            <p:cNvSpPr/>
            <p:nvPr/>
          </p:nvSpPr>
          <p:spPr>
            <a:xfrm>
              <a:off x="4869799" y="3774581"/>
              <a:ext cx="26" cy="105"/>
            </a:xfrm>
            <a:custGeom>
              <a:avLst/>
              <a:gdLst/>
              <a:ahLst/>
              <a:cxnLst/>
              <a:rect l="l" t="t" r="r" b="b"/>
              <a:pathLst>
                <a:path w="1" h="4" extrusionOk="0">
                  <a:moveTo>
                    <a:pt x="1" y="4"/>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55"/>
            <p:cNvSpPr/>
            <p:nvPr/>
          </p:nvSpPr>
          <p:spPr>
            <a:xfrm>
              <a:off x="4620238" y="3519853"/>
              <a:ext cx="118449" cy="638984"/>
            </a:xfrm>
            <a:custGeom>
              <a:avLst/>
              <a:gdLst/>
              <a:ahLst/>
              <a:cxnLst/>
              <a:rect l="l" t="t" r="r" b="b"/>
              <a:pathLst>
                <a:path w="4527" h="24419" extrusionOk="0">
                  <a:moveTo>
                    <a:pt x="3295" y="0"/>
                  </a:moveTo>
                  <a:lnTo>
                    <a:pt x="3288" y="28"/>
                  </a:lnTo>
                  <a:cubicBezTo>
                    <a:pt x="3253" y="151"/>
                    <a:pt x="3207" y="322"/>
                    <a:pt x="3067" y="389"/>
                  </a:cubicBezTo>
                  <a:lnTo>
                    <a:pt x="3056" y="396"/>
                  </a:lnTo>
                  <a:lnTo>
                    <a:pt x="3042" y="406"/>
                  </a:lnTo>
                  <a:lnTo>
                    <a:pt x="3039" y="406"/>
                  </a:lnTo>
                  <a:lnTo>
                    <a:pt x="3018" y="420"/>
                  </a:lnTo>
                  <a:lnTo>
                    <a:pt x="2990" y="445"/>
                  </a:lnTo>
                  <a:cubicBezTo>
                    <a:pt x="2990" y="480"/>
                    <a:pt x="2983" y="522"/>
                    <a:pt x="2979" y="564"/>
                  </a:cubicBezTo>
                  <a:cubicBezTo>
                    <a:pt x="2972" y="676"/>
                    <a:pt x="2958" y="802"/>
                    <a:pt x="2990" y="879"/>
                  </a:cubicBezTo>
                  <a:cubicBezTo>
                    <a:pt x="3067" y="1075"/>
                    <a:pt x="3105" y="1975"/>
                    <a:pt x="3028" y="2325"/>
                  </a:cubicBezTo>
                  <a:cubicBezTo>
                    <a:pt x="2972" y="2605"/>
                    <a:pt x="2899" y="2881"/>
                    <a:pt x="2811" y="3154"/>
                  </a:cubicBezTo>
                  <a:cubicBezTo>
                    <a:pt x="2787" y="3228"/>
                    <a:pt x="2811" y="3256"/>
                    <a:pt x="2853" y="3298"/>
                  </a:cubicBezTo>
                  <a:cubicBezTo>
                    <a:pt x="2881" y="3326"/>
                    <a:pt x="2958" y="3406"/>
                    <a:pt x="2867" y="3494"/>
                  </a:cubicBezTo>
                  <a:cubicBezTo>
                    <a:pt x="2815" y="3550"/>
                    <a:pt x="2818" y="3707"/>
                    <a:pt x="2825" y="3925"/>
                  </a:cubicBezTo>
                  <a:cubicBezTo>
                    <a:pt x="2825" y="4002"/>
                    <a:pt x="2829" y="4086"/>
                    <a:pt x="2829" y="4177"/>
                  </a:cubicBezTo>
                  <a:cubicBezTo>
                    <a:pt x="2829" y="4422"/>
                    <a:pt x="2741" y="4765"/>
                    <a:pt x="2671" y="5038"/>
                  </a:cubicBezTo>
                  <a:cubicBezTo>
                    <a:pt x="2633" y="5167"/>
                    <a:pt x="2605" y="5297"/>
                    <a:pt x="2584" y="5430"/>
                  </a:cubicBezTo>
                  <a:cubicBezTo>
                    <a:pt x="2577" y="5524"/>
                    <a:pt x="2549" y="5615"/>
                    <a:pt x="2507" y="5696"/>
                  </a:cubicBezTo>
                  <a:cubicBezTo>
                    <a:pt x="2465" y="5790"/>
                    <a:pt x="2426" y="5878"/>
                    <a:pt x="2440" y="5990"/>
                  </a:cubicBezTo>
                  <a:cubicBezTo>
                    <a:pt x="2465" y="6242"/>
                    <a:pt x="2328" y="6393"/>
                    <a:pt x="2174" y="6519"/>
                  </a:cubicBezTo>
                  <a:cubicBezTo>
                    <a:pt x="2143" y="6547"/>
                    <a:pt x="2227" y="6694"/>
                    <a:pt x="2272" y="6778"/>
                  </a:cubicBezTo>
                  <a:cubicBezTo>
                    <a:pt x="2339" y="6897"/>
                    <a:pt x="2409" y="7023"/>
                    <a:pt x="2402" y="7128"/>
                  </a:cubicBezTo>
                  <a:cubicBezTo>
                    <a:pt x="2395" y="7226"/>
                    <a:pt x="2346" y="7296"/>
                    <a:pt x="2293" y="7366"/>
                  </a:cubicBezTo>
                  <a:cubicBezTo>
                    <a:pt x="2227" y="7457"/>
                    <a:pt x="2164" y="7544"/>
                    <a:pt x="2195" y="7705"/>
                  </a:cubicBezTo>
                  <a:cubicBezTo>
                    <a:pt x="2255" y="8017"/>
                    <a:pt x="2223" y="8497"/>
                    <a:pt x="2206" y="8756"/>
                  </a:cubicBezTo>
                  <a:cubicBezTo>
                    <a:pt x="2199" y="8829"/>
                    <a:pt x="2195" y="8889"/>
                    <a:pt x="2195" y="8917"/>
                  </a:cubicBezTo>
                  <a:cubicBezTo>
                    <a:pt x="2195" y="8980"/>
                    <a:pt x="2171" y="9036"/>
                    <a:pt x="2129" y="9078"/>
                  </a:cubicBezTo>
                  <a:cubicBezTo>
                    <a:pt x="2090" y="9120"/>
                    <a:pt x="2055" y="9162"/>
                    <a:pt x="2076" y="9284"/>
                  </a:cubicBezTo>
                  <a:cubicBezTo>
                    <a:pt x="2097" y="9435"/>
                    <a:pt x="2045" y="9529"/>
                    <a:pt x="1996" y="9631"/>
                  </a:cubicBezTo>
                  <a:cubicBezTo>
                    <a:pt x="1933" y="9736"/>
                    <a:pt x="1894" y="9855"/>
                    <a:pt x="1880" y="9981"/>
                  </a:cubicBezTo>
                  <a:cubicBezTo>
                    <a:pt x="1852" y="10258"/>
                    <a:pt x="1695" y="10615"/>
                    <a:pt x="1565" y="10902"/>
                  </a:cubicBezTo>
                  <a:cubicBezTo>
                    <a:pt x="1520" y="11000"/>
                    <a:pt x="1481" y="11091"/>
                    <a:pt x="1453" y="11161"/>
                  </a:cubicBezTo>
                  <a:cubicBezTo>
                    <a:pt x="1425" y="11234"/>
                    <a:pt x="1404" y="11297"/>
                    <a:pt x="1387" y="11353"/>
                  </a:cubicBezTo>
                  <a:cubicBezTo>
                    <a:pt x="1334" y="11514"/>
                    <a:pt x="1292" y="11640"/>
                    <a:pt x="1135" y="11640"/>
                  </a:cubicBezTo>
                  <a:cubicBezTo>
                    <a:pt x="1132" y="11640"/>
                    <a:pt x="1129" y="11640"/>
                    <a:pt x="1126" y="11640"/>
                  </a:cubicBezTo>
                  <a:cubicBezTo>
                    <a:pt x="1108" y="11640"/>
                    <a:pt x="1091" y="11650"/>
                    <a:pt x="1082" y="11665"/>
                  </a:cubicBezTo>
                  <a:cubicBezTo>
                    <a:pt x="1058" y="11703"/>
                    <a:pt x="1054" y="11794"/>
                    <a:pt x="1124" y="11948"/>
                  </a:cubicBezTo>
                  <a:cubicBezTo>
                    <a:pt x="1184" y="12078"/>
                    <a:pt x="1170" y="12201"/>
                    <a:pt x="1156" y="12309"/>
                  </a:cubicBezTo>
                  <a:cubicBezTo>
                    <a:pt x="1142" y="12425"/>
                    <a:pt x="1128" y="12523"/>
                    <a:pt x="1194" y="12631"/>
                  </a:cubicBezTo>
                  <a:cubicBezTo>
                    <a:pt x="1341" y="12880"/>
                    <a:pt x="1306" y="12995"/>
                    <a:pt x="1243" y="13188"/>
                  </a:cubicBezTo>
                  <a:lnTo>
                    <a:pt x="1226" y="13244"/>
                  </a:lnTo>
                  <a:cubicBezTo>
                    <a:pt x="1201" y="13321"/>
                    <a:pt x="1166" y="13394"/>
                    <a:pt x="1124" y="13461"/>
                  </a:cubicBezTo>
                  <a:cubicBezTo>
                    <a:pt x="1079" y="13527"/>
                    <a:pt x="1054" y="13604"/>
                    <a:pt x="1058" y="13685"/>
                  </a:cubicBezTo>
                  <a:cubicBezTo>
                    <a:pt x="1054" y="13776"/>
                    <a:pt x="1036" y="13863"/>
                    <a:pt x="1005" y="13947"/>
                  </a:cubicBezTo>
                  <a:cubicBezTo>
                    <a:pt x="963" y="14070"/>
                    <a:pt x="931" y="14175"/>
                    <a:pt x="980" y="14301"/>
                  </a:cubicBezTo>
                  <a:cubicBezTo>
                    <a:pt x="1051" y="14483"/>
                    <a:pt x="1065" y="14588"/>
                    <a:pt x="1019" y="14651"/>
                  </a:cubicBezTo>
                  <a:cubicBezTo>
                    <a:pt x="988" y="14695"/>
                    <a:pt x="940" y="14719"/>
                    <a:pt x="891" y="14719"/>
                  </a:cubicBezTo>
                  <a:cubicBezTo>
                    <a:pt x="885" y="14719"/>
                    <a:pt x="878" y="14718"/>
                    <a:pt x="872" y="14718"/>
                  </a:cubicBezTo>
                  <a:cubicBezTo>
                    <a:pt x="805" y="14718"/>
                    <a:pt x="749" y="14900"/>
                    <a:pt x="704" y="15253"/>
                  </a:cubicBezTo>
                  <a:cubicBezTo>
                    <a:pt x="693" y="15365"/>
                    <a:pt x="672" y="15526"/>
                    <a:pt x="693" y="15547"/>
                  </a:cubicBezTo>
                  <a:cubicBezTo>
                    <a:pt x="699" y="15553"/>
                    <a:pt x="718" y="15555"/>
                    <a:pt x="744" y="15555"/>
                  </a:cubicBezTo>
                  <a:cubicBezTo>
                    <a:pt x="779" y="15555"/>
                    <a:pt x="826" y="15551"/>
                    <a:pt x="868" y="15547"/>
                  </a:cubicBezTo>
                  <a:lnTo>
                    <a:pt x="889" y="15547"/>
                  </a:lnTo>
                  <a:cubicBezTo>
                    <a:pt x="994" y="15540"/>
                    <a:pt x="994" y="15232"/>
                    <a:pt x="994" y="15029"/>
                  </a:cubicBezTo>
                  <a:cubicBezTo>
                    <a:pt x="991" y="14935"/>
                    <a:pt x="994" y="14837"/>
                    <a:pt x="1005" y="14742"/>
                  </a:cubicBezTo>
                  <a:cubicBezTo>
                    <a:pt x="1019" y="14627"/>
                    <a:pt x="1065" y="14567"/>
                    <a:pt x="1138" y="14567"/>
                  </a:cubicBezTo>
                  <a:cubicBezTo>
                    <a:pt x="1152" y="14567"/>
                    <a:pt x="1163" y="14567"/>
                    <a:pt x="1177" y="14564"/>
                  </a:cubicBezTo>
                  <a:cubicBezTo>
                    <a:pt x="1177" y="14553"/>
                    <a:pt x="1177" y="14546"/>
                    <a:pt x="1177" y="14539"/>
                  </a:cubicBezTo>
                  <a:cubicBezTo>
                    <a:pt x="1180" y="14452"/>
                    <a:pt x="1243" y="14378"/>
                    <a:pt x="1327" y="14364"/>
                  </a:cubicBezTo>
                  <a:cubicBezTo>
                    <a:pt x="1344" y="14357"/>
                    <a:pt x="1362" y="14354"/>
                    <a:pt x="1380" y="14354"/>
                  </a:cubicBezTo>
                  <a:cubicBezTo>
                    <a:pt x="1410" y="14354"/>
                    <a:pt x="1440" y="14363"/>
                    <a:pt x="1464" y="14378"/>
                  </a:cubicBezTo>
                  <a:cubicBezTo>
                    <a:pt x="1509" y="14413"/>
                    <a:pt x="1509" y="14473"/>
                    <a:pt x="1506" y="14515"/>
                  </a:cubicBezTo>
                  <a:cubicBezTo>
                    <a:pt x="1502" y="14536"/>
                    <a:pt x="1506" y="14553"/>
                    <a:pt x="1509" y="14571"/>
                  </a:cubicBezTo>
                  <a:cubicBezTo>
                    <a:pt x="1611" y="14599"/>
                    <a:pt x="1677" y="14662"/>
                    <a:pt x="1688" y="14732"/>
                  </a:cubicBezTo>
                  <a:cubicBezTo>
                    <a:pt x="1695" y="14781"/>
                    <a:pt x="1677" y="14854"/>
                    <a:pt x="1562" y="14931"/>
                  </a:cubicBezTo>
                  <a:cubicBezTo>
                    <a:pt x="1509" y="14963"/>
                    <a:pt x="1516" y="15008"/>
                    <a:pt x="1541" y="15113"/>
                  </a:cubicBezTo>
                  <a:cubicBezTo>
                    <a:pt x="1562" y="15197"/>
                    <a:pt x="1586" y="15288"/>
                    <a:pt x="1534" y="15372"/>
                  </a:cubicBezTo>
                  <a:lnTo>
                    <a:pt x="1499" y="15421"/>
                  </a:lnTo>
                  <a:cubicBezTo>
                    <a:pt x="1411" y="15554"/>
                    <a:pt x="1359" y="15649"/>
                    <a:pt x="1404" y="15747"/>
                  </a:cubicBezTo>
                  <a:cubicBezTo>
                    <a:pt x="1446" y="15820"/>
                    <a:pt x="1436" y="15918"/>
                    <a:pt x="1373" y="15978"/>
                  </a:cubicBezTo>
                  <a:cubicBezTo>
                    <a:pt x="1338" y="16020"/>
                    <a:pt x="1317" y="16072"/>
                    <a:pt x="1313" y="16128"/>
                  </a:cubicBezTo>
                  <a:cubicBezTo>
                    <a:pt x="1306" y="16185"/>
                    <a:pt x="1320" y="16241"/>
                    <a:pt x="1345" y="16290"/>
                  </a:cubicBezTo>
                  <a:cubicBezTo>
                    <a:pt x="1383" y="16339"/>
                    <a:pt x="1369" y="16409"/>
                    <a:pt x="1317" y="16440"/>
                  </a:cubicBezTo>
                  <a:cubicBezTo>
                    <a:pt x="1320" y="16451"/>
                    <a:pt x="1331" y="16468"/>
                    <a:pt x="1334" y="16479"/>
                  </a:cubicBezTo>
                  <a:cubicBezTo>
                    <a:pt x="1355" y="16524"/>
                    <a:pt x="1380" y="16577"/>
                    <a:pt x="1355" y="16629"/>
                  </a:cubicBezTo>
                  <a:cubicBezTo>
                    <a:pt x="1338" y="16661"/>
                    <a:pt x="1310" y="16682"/>
                    <a:pt x="1271" y="16685"/>
                  </a:cubicBezTo>
                  <a:cubicBezTo>
                    <a:pt x="1268" y="16689"/>
                    <a:pt x="1264" y="16689"/>
                    <a:pt x="1261" y="16692"/>
                  </a:cubicBezTo>
                  <a:cubicBezTo>
                    <a:pt x="1250" y="16713"/>
                    <a:pt x="1278" y="16790"/>
                    <a:pt x="1341" y="16920"/>
                  </a:cubicBezTo>
                  <a:cubicBezTo>
                    <a:pt x="1366" y="16958"/>
                    <a:pt x="1369" y="17007"/>
                    <a:pt x="1352" y="17046"/>
                  </a:cubicBezTo>
                  <a:cubicBezTo>
                    <a:pt x="1324" y="17102"/>
                    <a:pt x="1257" y="17109"/>
                    <a:pt x="1194" y="17116"/>
                  </a:cubicBezTo>
                  <a:cubicBezTo>
                    <a:pt x="1142" y="17119"/>
                    <a:pt x="1093" y="17133"/>
                    <a:pt x="1047" y="17161"/>
                  </a:cubicBezTo>
                  <a:cubicBezTo>
                    <a:pt x="1033" y="17172"/>
                    <a:pt x="1026" y="17175"/>
                    <a:pt x="1072" y="17252"/>
                  </a:cubicBezTo>
                  <a:cubicBezTo>
                    <a:pt x="1110" y="17315"/>
                    <a:pt x="1163" y="17406"/>
                    <a:pt x="1110" y="17504"/>
                  </a:cubicBezTo>
                  <a:cubicBezTo>
                    <a:pt x="1093" y="17543"/>
                    <a:pt x="1054" y="17574"/>
                    <a:pt x="1008" y="17581"/>
                  </a:cubicBezTo>
                  <a:cubicBezTo>
                    <a:pt x="1001" y="17583"/>
                    <a:pt x="993" y="17583"/>
                    <a:pt x="985" y="17583"/>
                  </a:cubicBezTo>
                  <a:cubicBezTo>
                    <a:pt x="886" y="17583"/>
                    <a:pt x="778" y="17484"/>
                    <a:pt x="697" y="17410"/>
                  </a:cubicBezTo>
                  <a:lnTo>
                    <a:pt x="658" y="17378"/>
                  </a:lnTo>
                  <a:cubicBezTo>
                    <a:pt x="634" y="17357"/>
                    <a:pt x="616" y="17326"/>
                    <a:pt x="616" y="17294"/>
                  </a:cubicBezTo>
                  <a:cubicBezTo>
                    <a:pt x="613" y="17238"/>
                    <a:pt x="648" y="17186"/>
                    <a:pt x="700" y="17130"/>
                  </a:cubicBezTo>
                  <a:lnTo>
                    <a:pt x="679" y="17130"/>
                  </a:lnTo>
                  <a:cubicBezTo>
                    <a:pt x="658" y="17126"/>
                    <a:pt x="634" y="17126"/>
                    <a:pt x="609" y="17126"/>
                  </a:cubicBezTo>
                  <a:lnTo>
                    <a:pt x="609" y="17130"/>
                  </a:lnTo>
                  <a:cubicBezTo>
                    <a:pt x="620" y="17284"/>
                    <a:pt x="497" y="17319"/>
                    <a:pt x="413" y="17343"/>
                  </a:cubicBezTo>
                  <a:cubicBezTo>
                    <a:pt x="364" y="17350"/>
                    <a:pt x="315" y="17375"/>
                    <a:pt x="277" y="17410"/>
                  </a:cubicBezTo>
                  <a:cubicBezTo>
                    <a:pt x="259" y="17427"/>
                    <a:pt x="259" y="17441"/>
                    <a:pt x="305" y="17501"/>
                  </a:cubicBezTo>
                  <a:cubicBezTo>
                    <a:pt x="333" y="17539"/>
                    <a:pt x="364" y="17581"/>
                    <a:pt x="347" y="17630"/>
                  </a:cubicBezTo>
                  <a:cubicBezTo>
                    <a:pt x="336" y="17665"/>
                    <a:pt x="308" y="17690"/>
                    <a:pt x="273" y="17697"/>
                  </a:cubicBezTo>
                  <a:cubicBezTo>
                    <a:pt x="186" y="17732"/>
                    <a:pt x="109" y="17784"/>
                    <a:pt x="46" y="17851"/>
                  </a:cubicBezTo>
                  <a:cubicBezTo>
                    <a:pt x="70" y="17833"/>
                    <a:pt x="98" y="17823"/>
                    <a:pt x="126" y="17819"/>
                  </a:cubicBezTo>
                  <a:cubicBezTo>
                    <a:pt x="138" y="17817"/>
                    <a:pt x="150" y="17816"/>
                    <a:pt x="162" y="17816"/>
                  </a:cubicBezTo>
                  <a:cubicBezTo>
                    <a:pt x="251" y="17816"/>
                    <a:pt x="333" y="17873"/>
                    <a:pt x="361" y="17963"/>
                  </a:cubicBezTo>
                  <a:cubicBezTo>
                    <a:pt x="364" y="17973"/>
                    <a:pt x="371" y="17984"/>
                    <a:pt x="378" y="17991"/>
                  </a:cubicBezTo>
                  <a:lnTo>
                    <a:pt x="424" y="17977"/>
                  </a:lnTo>
                  <a:cubicBezTo>
                    <a:pt x="470" y="17960"/>
                    <a:pt x="519" y="17951"/>
                    <a:pt x="567" y="17951"/>
                  </a:cubicBezTo>
                  <a:cubicBezTo>
                    <a:pt x="588" y="17951"/>
                    <a:pt x="609" y="17953"/>
                    <a:pt x="630" y="17956"/>
                  </a:cubicBezTo>
                  <a:cubicBezTo>
                    <a:pt x="753" y="17987"/>
                    <a:pt x="830" y="18110"/>
                    <a:pt x="805" y="18232"/>
                  </a:cubicBezTo>
                  <a:cubicBezTo>
                    <a:pt x="789" y="18313"/>
                    <a:pt x="738" y="18367"/>
                    <a:pt x="675" y="18367"/>
                  </a:cubicBezTo>
                  <a:cubicBezTo>
                    <a:pt x="670" y="18367"/>
                    <a:pt x="664" y="18366"/>
                    <a:pt x="658" y="18366"/>
                  </a:cubicBezTo>
                  <a:cubicBezTo>
                    <a:pt x="644" y="18369"/>
                    <a:pt x="634" y="18376"/>
                    <a:pt x="623" y="18383"/>
                  </a:cubicBezTo>
                  <a:cubicBezTo>
                    <a:pt x="571" y="18453"/>
                    <a:pt x="546" y="18544"/>
                    <a:pt x="560" y="18632"/>
                  </a:cubicBezTo>
                  <a:cubicBezTo>
                    <a:pt x="560" y="18646"/>
                    <a:pt x="567" y="18649"/>
                    <a:pt x="567" y="18649"/>
                  </a:cubicBezTo>
                  <a:cubicBezTo>
                    <a:pt x="576" y="18656"/>
                    <a:pt x="592" y="18658"/>
                    <a:pt x="612" y="18658"/>
                  </a:cubicBezTo>
                  <a:cubicBezTo>
                    <a:pt x="656" y="18658"/>
                    <a:pt x="720" y="18646"/>
                    <a:pt x="763" y="18639"/>
                  </a:cubicBezTo>
                  <a:cubicBezTo>
                    <a:pt x="824" y="18627"/>
                    <a:pt x="885" y="18616"/>
                    <a:pt x="941" y="18616"/>
                  </a:cubicBezTo>
                  <a:cubicBezTo>
                    <a:pt x="971" y="18616"/>
                    <a:pt x="1000" y="18619"/>
                    <a:pt x="1026" y="18628"/>
                  </a:cubicBezTo>
                  <a:cubicBezTo>
                    <a:pt x="1110" y="18656"/>
                    <a:pt x="1166" y="18737"/>
                    <a:pt x="1166" y="18821"/>
                  </a:cubicBezTo>
                  <a:cubicBezTo>
                    <a:pt x="1170" y="18898"/>
                    <a:pt x="1138" y="18961"/>
                    <a:pt x="1089" y="18982"/>
                  </a:cubicBezTo>
                  <a:cubicBezTo>
                    <a:pt x="1077" y="18987"/>
                    <a:pt x="1063" y="18990"/>
                    <a:pt x="1050" y="18990"/>
                  </a:cubicBezTo>
                  <a:cubicBezTo>
                    <a:pt x="1021" y="18990"/>
                    <a:pt x="993" y="18978"/>
                    <a:pt x="973" y="18954"/>
                  </a:cubicBezTo>
                  <a:cubicBezTo>
                    <a:pt x="908" y="18889"/>
                    <a:pt x="819" y="18827"/>
                    <a:pt x="762" y="18827"/>
                  </a:cubicBezTo>
                  <a:cubicBezTo>
                    <a:pt x="758" y="18827"/>
                    <a:pt x="753" y="18827"/>
                    <a:pt x="749" y="18828"/>
                  </a:cubicBezTo>
                  <a:cubicBezTo>
                    <a:pt x="732" y="18828"/>
                    <a:pt x="718" y="18842"/>
                    <a:pt x="711" y="18856"/>
                  </a:cubicBezTo>
                  <a:cubicBezTo>
                    <a:pt x="659" y="18946"/>
                    <a:pt x="592" y="18975"/>
                    <a:pt x="524" y="18975"/>
                  </a:cubicBezTo>
                  <a:cubicBezTo>
                    <a:pt x="451" y="18975"/>
                    <a:pt x="377" y="18941"/>
                    <a:pt x="322" y="18915"/>
                  </a:cubicBezTo>
                  <a:lnTo>
                    <a:pt x="301" y="18905"/>
                  </a:lnTo>
                  <a:cubicBezTo>
                    <a:pt x="300" y="18904"/>
                    <a:pt x="298" y="18904"/>
                    <a:pt x="297" y="18904"/>
                  </a:cubicBezTo>
                  <a:cubicBezTo>
                    <a:pt x="270" y="18904"/>
                    <a:pt x="187" y="18930"/>
                    <a:pt x="95" y="18992"/>
                  </a:cubicBezTo>
                  <a:cubicBezTo>
                    <a:pt x="56" y="19020"/>
                    <a:pt x="21" y="19055"/>
                    <a:pt x="0" y="19097"/>
                  </a:cubicBezTo>
                  <a:cubicBezTo>
                    <a:pt x="63" y="19146"/>
                    <a:pt x="112" y="19209"/>
                    <a:pt x="144" y="19283"/>
                  </a:cubicBezTo>
                  <a:cubicBezTo>
                    <a:pt x="151" y="19297"/>
                    <a:pt x="158" y="19311"/>
                    <a:pt x="165" y="19325"/>
                  </a:cubicBezTo>
                  <a:cubicBezTo>
                    <a:pt x="235" y="19314"/>
                    <a:pt x="340" y="19262"/>
                    <a:pt x="378" y="19195"/>
                  </a:cubicBezTo>
                  <a:cubicBezTo>
                    <a:pt x="413" y="19119"/>
                    <a:pt x="499" y="19049"/>
                    <a:pt x="583" y="19049"/>
                  </a:cubicBezTo>
                  <a:cubicBezTo>
                    <a:pt x="592" y="19049"/>
                    <a:pt x="601" y="19050"/>
                    <a:pt x="609" y="19052"/>
                  </a:cubicBezTo>
                  <a:cubicBezTo>
                    <a:pt x="651" y="19062"/>
                    <a:pt x="725" y="19097"/>
                    <a:pt x="732" y="19244"/>
                  </a:cubicBezTo>
                  <a:cubicBezTo>
                    <a:pt x="742" y="19426"/>
                    <a:pt x="602" y="19454"/>
                    <a:pt x="529" y="19468"/>
                  </a:cubicBezTo>
                  <a:cubicBezTo>
                    <a:pt x="483" y="19479"/>
                    <a:pt x="455" y="19486"/>
                    <a:pt x="448" y="19503"/>
                  </a:cubicBezTo>
                  <a:cubicBezTo>
                    <a:pt x="399" y="19626"/>
                    <a:pt x="308" y="19727"/>
                    <a:pt x="137" y="19857"/>
                  </a:cubicBezTo>
                  <a:cubicBezTo>
                    <a:pt x="91" y="19892"/>
                    <a:pt x="98" y="19923"/>
                    <a:pt x="112" y="19944"/>
                  </a:cubicBezTo>
                  <a:cubicBezTo>
                    <a:pt x="123" y="19966"/>
                    <a:pt x="144" y="19979"/>
                    <a:pt x="168" y="19979"/>
                  </a:cubicBezTo>
                  <a:cubicBezTo>
                    <a:pt x="175" y="19979"/>
                    <a:pt x="182" y="19978"/>
                    <a:pt x="189" y="19976"/>
                  </a:cubicBezTo>
                  <a:cubicBezTo>
                    <a:pt x="207" y="19961"/>
                    <a:pt x="227" y="19954"/>
                    <a:pt x="246" y="19954"/>
                  </a:cubicBezTo>
                  <a:cubicBezTo>
                    <a:pt x="304" y="19954"/>
                    <a:pt x="356" y="20012"/>
                    <a:pt x="333" y="20077"/>
                  </a:cubicBezTo>
                  <a:cubicBezTo>
                    <a:pt x="329" y="20133"/>
                    <a:pt x="333" y="20133"/>
                    <a:pt x="361" y="20137"/>
                  </a:cubicBezTo>
                  <a:cubicBezTo>
                    <a:pt x="371" y="20140"/>
                    <a:pt x="380" y="20142"/>
                    <a:pt x="390" y="20142"/>
                  </a:cubicBezTo>
                  <a:cubicBezTo>
                    <a:pt x="411" y="20142"/>
                    <a:pt x="431" y="20134"/>
                    <a:pt x="448" y="20119"/>
                  </a:cubicBezTo>
                  <a:cubicBezTo>
                    <a:pt x="469" y="20084"/>
                    <a:pt x="473" y="20042"/>
                    <a:pt x="455" y="20004"/>
                  </a:cubicBezTo>
                  <a:cubicBezTo>
                    <a:pt x="427" y="19902"/>
                    <a:pt x="476" y="19720"/>
                    <a:pt x="585" y="19654"/>
                  </a:cubicBezTo>
                  <a:cubicBezTo>
                    <a:pt x="612" y="19637"/>
                    <a:pt x="642" y="19628"/>
                    <a:pt x="673" y="19628"/>
                  </a:cubicBezTo>
                  <a:cubicBezTo>
                    <a:pt x="717" y="19628"/>
                    <a:pt x="762" y="19646"/>
                    <a:pt x="795" y="19682"/>
                  </a:cubicBezTo>
                  <a:cubicBezTo>
                    <a:pt x="924" y="19804"/>
                    <a:pt x="844" y="19937"/>
                    <a:pt x="791" y="20014"/>
                  </a:cubicBezTo>
                  <a:cubicBezTo>
                    <a:pt x="770" y="20046"/>
                    <a:pt x="753" y="20081"/>
                    <a:pt x="742" y="20119"/>
                  </a:cubicBezTo>
                  <a:cubicBezTo>
                    <a:pt x="739" y="20193"/>
                    <a:pt x="725" y="20263"/>
                    <a:pt x="700" y="20333"/>
                  </a:cubicBezTo>
                  <a:cubicBezTo>
                    <a:pt x="676" y="20396"/>
                    <a:pt x="662" y="20463"/>
                    <a:pt x="658" y="20529"/>
                  </a:cubicBezTo>
                  <a:cubicBezTo>
                    <a:pt x="662" y="20603"/>
                    <a:pt x="613" y="20666"/>
                    <a:pt x="546" y="20687"/>
                  </a:cubicBezTo>
                  <a:cubicBezTo>
                    <a:pt x="511" y="20704"/>
                    <a:pt x="511" y="20704"/>
                    <a:pt x="511" y="20732"/>
                  </a:cubicBezTo>
                  <a:cubicBezTo>
                    <a:pt x="522" y="20837"/>
                    <a:pt x="434" y="20872"/>
                    <a:pt x="364" y="20886"/>
                  </a:cubicBezTo>
                  <a:cubicBezTo>
                    <a:pt x="413" y="20963"/>
                    <a:pt x="361" y="21051"/>
                    <a:pt x="333" y="21096"/>
                  </a:cubicBezTo>
                  <a:cubicBezTo>
                    <a:pt x="319" y="21117"/>
                    <a:pt x="308" y="21142"/>
                    <a:pt x="301" y="21166"/>
                  </a:cubicBezTo>
                  <a:cubicBezTo>
                    <a:pt x="315" y="21156"/>
                    <a:pt x="326" y="21145"/>
                    <a:pt x="340" y="21135"/>
                  </a:cubicBezTo>
                  <a:cubicBezTo>
                    <a:pt x="379" y="21098"/>
                    <a:pt x="434" y="21051"/>
                    <a:pt x="507" y="21051"/>
                  </a:cubicBezTo>
                  <a:cubicBezTo>
                    <a:pt x="526" y="21051"/>
                    <a:pt x="546" y="21054"/>
                    <a:pt x="567" y="21061"/>
                  </a:cubicBezTo>
                  <a:cubicBezTo>
                    <a:pt x="592" y="21072"/>
                    <a:pt x="620" y="21086"/>
                    <a:pt x="644" y="21096"/>
                  </a:cubicBezTo>
                  <a:cubicBezTo>
                    <a:pt x="664" y="21105"/>
                    <a:pt x="676" y="21111"/>
                    <a:pt x="691" y="21111"/>
                  </a:cubicBezTo>
                  <a:cubicBezTo>
                    <a:pt x="711" y="21111"/>
                    <a:pt x="737" y="21101"/>
                    <a:pt x="795" y="21075"/>
                  </a:cubicBezTo>
                  <a:cubicBezTo>
                    <a:pt x="825" y="21062"/>
                    <a:pt x="856" y="21056"/>
                    <a:pt x="887" y="21056"/>
                  </a:cubicBezTo>
                  <a:cubicBezTo>
                    <a:pt x="931" y="21056"/>
                    <a:pt x="975" y="21069"/>
                    <a:pt x="1012" y="21096"/>
                  </a:cubicBezTo>
                  <a:cubicBezTo>
                    <a:pt x="1061" y="21135"/>
                    <a:pt x="1086" y="21194"/>
                    <a:pt x="1075" y="21257"/>
                  </a:cubicBezTo>
                  <a:cubicBezTo>
                    <a:pt x="1061" y="21317"/>
                    <a:pt x="1012" y="21366"/>
                    <a:pt x="949" y="21383"/>
                  </a:cubicBezTo>
                  <a:cubicBezTo>
                    <a:pt x="882" y="21404"/>
                    <a:pt x="823" y="21443"/>
                    <a:pt x="770" y="21495"/>
                  </a:cubicBezTo>
                  <a:cubicBezTo>
                    <a:pt x="806" y="21485"/>
                    <a:pt x="855" y="21471"/>
                    <a:pt x="904" y="21471"/>
                  </a:cubicBezTo>
                  <a:cubicBezTo>
                    <a:pt x="971" y="21471"/>
                    <a:pt x="1038" y="21497"/>
                    <a:pt x="1068" y="21590"/>
                  </a:cubicBezTo>
                  <a:cubicBezTo>
                    <a:pt x="1072" y="21607"/>
                    <a:pt x="1079" y="21625"/>
                    <a:pt x="1089" y="21639"/>
                  </a:cubicBezTo>
                  <a:cubicBezTo>
                    <a:pt x="1110" y="21611"/>
                    <a:pt x="1121" y="21579"/>
                    <a:pt x="1121" y="21544"/>
                  </a:cubicBezTo>
                  <a:cubicBezTo>
                    <a:pt x="1121" y="21474"/>
                    <a:pt x="1173" y="21415"/>
                    <a:pt x="1243" y="21408"/>
                  </a:cubicBezTo>
                  <a:cubicBezTo>
                    <a:pt x="1250" y="21407"/>
                    <a:pt x="1256" y="21407"/>
                    <a:pt x="1263" y="21407"/>
                  </a:cubicBezTo>
                  <a:cubicBezTo>
                    <a:pt x="1388" y="21407"/>
                    <a:pt x="1560" y="21526"/>
                    <a:pt x="1600" y="21649"/>
                  </a:cubicBezTo>
                  <a:cubicBezTo>
                    <a:pt x="1618" y="21702"/>
                    <a:pt x="1604" y="21761"/>
                    <a:pt x="1565" y="21800"/>
                  </a:cubicBezTo>
                  <a:cubicBezTo>
                    <a:pt x="1490" y="21889"/>
                    <a:pt x="1300" y="21939"/>
                    <a:pt x="1146" y="21939"/>
                  </a:cubicBezTo>
                  <a:cubicBezTo>
                    <a:pt x="1108" y="21939"/>
                    <a:pt x="1072" y="21936"/>
                    <a:pt x="1040" y="21929"/>
                  </a:cubicBezTo>
                  <a:cubicBezTo>
                    <a:pt x="1030" y="21926"/>
                    <a:pt x="1020" y="21925"/>
                    <a:pt x="1010" y="21925"/>
                  </a:cubicBezTo>
                  <a:cubicBezTo>
                    <a:pt x="977" y="21925"/>
                    <a:pt x="943" y="21942"/>
                    <a:pt x="924" y="21971"/>
                  </a:cubicBezTo>
                  <a:cubicBezTo>
                    <a:pt x="896" y="22031"/>
                    <a:pt x="903" y="22101"/>
                    <a:pt x="949" y="22153"/>
                  </a:cubicBezTo>
                  <a:cubicBezTo>
                    <a:pt x="977" y="22192"/>
                    <a:pt x="998" y="22192"/>
                    <a:pt x="1005" y="22192"/>
                  </a:cubicBezTo>
                  <a:cubicBezTo>
                    <a:pt x="1006" y="22192"/>
                    <a:pt x="1007" y="22192"/>
                    <a:pt x="1008" y="22192"/>
                  </a:cubicBezTo>
                  <a:cubicBezTo>
                    <a:pt x="1068" y="22192"/>
                    <a:pt x="1160" y="22103"/>
                    <a:pt x="1233" y="22027"/>
                  </a:cubicBezTo>
                  <a:lnTo>
                    <a:pt x="1250" y="22013"/>
                  </a:lnTo>
                  <a:cubicBezTo>
                    <a:pt x="1322" y="21939"/>
                    <a:pt x="1489" y="21910"/>
                    <a:pt x="1658" y="21910"/>
                  </a:cubicBezTo>
                  <a:cubicBezTo>
                    <a:pt x="1769" y="21910"/>
                    <a:pt x="1880" y="21923"/>
                    <a:pt x="1968" y="21943"/>
                  </a:cubicBezTo>
                  <a:cubicBezTo>
                    <a:pt x="2101" y="21975"/>
                    <a:pt x="2174" y="22020"/>
                    <a:pt x="2195" y="22087"/>
                  </a:cubicBezTo>
                  <a:cubicBezTo>
                    <a:pt x="2209" y="22122"/>
                    <a:pt x="2206" y="22164"/>
                    <a:pt x="2181" y="22195"/>
                  </a:cubicBezTo>
                  <a:cubicBezTo>
                    <a:pt x="2149" y="22241"/>
                    <a:pt x="2090" y="22250"/>
                    <a:pt x="2022" y="22250"/>
                  </a:cubicBezTo>
                  <a:cubicBezTo>
                    <a:pt x="2001" y="22250"/>
                    <a:pt x="1979" y="22249"/>
                    <a:pt x="1957" y="22248"/>
                  </a:cubicBezTo>
                  <a:cubicBezTo>
                    <a:pt x="1947" y="22247"/>
                    <a:pt x="1936" y="22247"/>
                    <a:pt x="1926" y="22247"/>
                  </a:cubicBezTo>
                  <a:cubicBezTo>
                    <a:pt x="1900" y="22247"/>
                    <a:pt x="1873" y="22249"/>
                    <a:pt x="1849" y="22251"/>
                  </a:cubicBezTo>
                  <a:cubicBezTo>
                    <a:pt x="1800" y="22339"/>
                    <a:pt x="1642" y="22388"/>
                    <a:pt x="1544" y="22388"/>
                  </a:cubicBezTo>
                  <a:cubicBezTo>
                    <a:pt x="1446" y="22388"/>
                    <a:pt x="1415" y="22342"/>
                    <a:pt x="1397" y="22307"/>
                  </a:cubicBezTo>
                  <a:cubicBezTo>
                    <a:pt x="1362" y="22314"/>
                    <a:pt x="1334" y="22328"/>
                    <a:pt x="1310" y="22346"/>
                  </a:cubicBezTo>
                  <a:cubicBezTo>
                    <a:pt x="1261" y="22374"/>
                    <a:pt x="1229" y="22423"/>
                    <a:pt x="1219" y="22476"/>
                  </a:cubicBezTo>
                  <a:cubicBezTo>
                    <a:pt x="1215" y="22528"/>
                    <a:pt x="1194" y="22577"/>
                    <a:pt x="1159" y="22619"/>
                  </a:cubicBezTo>
                  <a:lnTo>
                    <a:pt x="1184" y="22626"/>
                  </a:lnTo>
                  <a:cubicBezTo>
                    <a:pt x="1198" y="22630"/>
                    <a:pt x="1210" y="22633"/>
                    <a:pt x="1221" y="22633"/>
                  </a:cubicBezTo>
                  <a:cubicBezTo>
                    <a:pt x="1253" y="22633"/>
                    <a:pt x="1272" y="22612"/>
                    <a:pt x="1306" y="22570"/>
                  </a:cubicBezTo>
                  <a:cubicBezTo>
                    <a:pt x="1365" y="22501"/>
                    <a:pt x="1442" y="22415"/>
                    <a:pt x="1625" y="22415"/>
                  </a:cubicBezTo>
                  <a:cubicBezTo>
                    <a:pt x="1639" y="22415"/>
                    <a:pt x="1652" y="22415"/>
                    <a:pt x="1667" y="22416"/>
                  </a:cubicBezTo>
                  <a:cubicBezTo>
                    <a:pt x="1677" y="22417"/>
                    <a:pt x="1687" y="22417"/>
                    <a:pt x="1697" y="22417"/>
                  </a:cubicBezTo>
                  <a:cubicBezTo>
                    <a:pt x="1827" y="22417"/>
                    <a:pt x="1932" y="22356"/>
                    <a:pt x="2020" y="22307"/>
                  </a:cubicBezTo>
                  <a:cubicBezTo>
                    <a:pt x="2085" y="22268"/>
                    <a:pt x="2144" y="22235"/>
                    <a:pt x="2200" y="22235"/>
                  </a:cubicBezTo>
                  <a:cubicBezTo>
                    <a:pt x="2214" y="22235"/>
                    <a:pt x="2227" y="22237"/>
                    <a:pt x="2241" y="22241"/>
                  </a:cubicBezTo>
                  <a:cubicBezTo>
                    <a:pt x="2286" y="22255"/>
                    <a:pt x="2321" y="22290"/>
                    <a:pt x="2339" y="22332"/>
                  </a:cubicBezTo>
                  <a:cubicBezTo>
                    <a:pt x="2388" y="22430"/>
                    <a:pt x="2356" y="22535"/>
                    <a:pt x="2255" y="22612"/>
                  </a:cubicBezTo>
                  <a:cubicBezTo>
                    <a:pt x="2184" y="22666"/>
                    <a:pt x="2087" y="22700"/>
                    <a:pt x="1997" y="22700"/>
                  </a:cubicBezTo>
                  <a:cubicBezTo>
                    <a:pt x="1931" y="22700"/>
                    <a:pt x="1869" y="22682"/>
                    <a:pt x="1824" y="22640"/>
                  </a:cubicBezTo>
                  <a:cubicBezTo>
                    <a:pt x="1813" y="22627"/>
                    <a:pt x="1797" y="22620"/>
                    <a:pt x="1782" y="22620"/>
                  </a:cubicBezTo>
                  <a:cubicBezTo>
                    <a:pt x="1774" y="22620"/>
                    <a:pt x="1765" y="22622"/>
                    <a:pt x="1758" y="22626"/>
                  </a:cubicBezTo>
                  <a:cubicBezTo>
                    <a:pt x="1705" y="22654"/>
                    <a:pt x="1646" y="22759"/>
                    <a:pt x="1653" y="22854"/>
                  </a:cubicBezTo>
                  <a:cubicBezTo>
                    <a:pt x="1660" y="22896"/>
                    <a:pt x="1642" y="22938"/>
                    <a:pt x="1611" y="22966"/>
                  </a:cubicBezTo>
                  <a:cubicBezTo>
                    <a:pt x="1585" y="22985"/>
                    <a:pt x="1554" y="22993"/>
                    <a:pt x="1517" y="22993"/>
                  </a:cubicBezTo>
                  <a:cubicBezTo>
                    <a:pt x="1441" y="22993"/>
                    <a:pt x="1342" y="22957"/>
                    <a:pt x="1226" y="22917"/>
                  </a:cubicBezTo>
                  <a:cubicBezTo>
                    <a:pt x="1152" y="22889"/>
                    <a:pt x="1079" y="22864"/>
                    <a:pt x="1001" y="22850"/>
                  </a:cubicBezTo>
                  <a:cubicBezTo>
                    <a:pt x="994" y="22848"/>
                    <a:pt x="987" y="22847"/>
                    <a:pt x="981" y="22847"/>
                  </a:cubicBezTo>
                  <a:cubicBezTo>
                    <a:pt x="974" y="22847"/>
                    <a:pt x="968" y="22848"/>
                    <a:pt x="963" y="22850"/>
                  </a:cubicBezTo>
                  <a:cubicBezTo>
                    <a:pt x="959" y="22878"/>
                    <a:pt x="998" y="22980"/>
                    <a:pt x="1117" y="23102"/>
                  </a:cubicBezTo>
                  <a:cubicBezTo>
                    <a:pt x="1161" y="23149"/>
                    <a:pt x="1193" y="23163"/>
                    <a:pt x="1230" y="23163"/>
                  </a:cubicBezTo>
                  <a:cubicBezTo>
                    <a:pt x="1249" y="23163"/>
                    <a:pt x="1269" y="23159"/>
                    <a:pt x="1292" y="23155"/>
                  </a:cubicBezTo>
                  <a:cubicBezTo>
                    <a:pt x="1321" y="23147"/>
                    <a:pt x="1350" y="23144"/>
                    <a:pt x="1379" y="23144"/>
                  </a:cubicBezTo>
                  <a:cubicBezTo>
                    <a:pt x="1449" y="23144"/>
                    <a:pt x="1516" y="23164"/>
                    <a:pt x="1576" y="23204"/>
                  </a:cubicBezTo>
                  <a:cubicBezTo>
                    <a:pt x="1635" y="23242"/>
                    <a:pt x="1691" y="23288"/>
                    <a:pt x="1740" y="23340"/>
                  </a:cubicBezTo>
                  <a:cubicBezTo>
                    <a:pt x="1758" y="23361"/>
                    <a:pt x="1775" y="23375"/>
                    <a:pt x="1796" y="23389"/>
                  </a:cubicBezTo>
                  <a:cubicBezTo>
                    <a:pt x="1796" y="23389"/>
                    <a:pt x="1810" y="23389"/>
                    <a:pt x="1849" y="23354"/>
                  </a:cubicBezTo>
                  <a:cubicBezTo>
                    <a:pt x="1859" y="23347"/>
                    <a:pt x="1866" y="23337"/>
                    <a:pt x="1877" y="23330"/>
                  </a:cubicBezTo>
                  <a:lnTo>
                    <a:pt x="1852" y="23319"/>
                  </a:lnTo>
                  <a:cubicBezTo>
                    <a:pt x="1821" y="23309"/>
                    <a:pt x="1789" y="23295"/>
                    <a:pt x="1761" y="23277"/>
                  </a:cubicBezTo>
                  <a:cubicBezTo>
                    <a:pt x="1691" y="23232"/>
                    <a:pt x="1670" y="23137"/>
                    <a:pt x="1712" y="23064"/>
                  </a:cubicBezTo>
                  <a:cubicBezTo>
                    <a:pt x="1742" y="23007"/>
                    <a:pt x="1804" y="22966"/>
                    <a:pt x="1889" y="22966"/>
                  </a:cubicBezTo>
                  <a:cubicBezTo>
                    <a:pt x="1934" y="22966"/>
                    <a:pt x="1985" y="22977"/>
                    <a:pt x="2041" y="23004"/>
                  </a:cubicBezTo>
                  <a:cubicBezTo>
                    <a:pt x="2074" y="23019"/>
                    <a:pt x="2109" y="23027"/>
                    <a:pt x="2144" y="23027"/>
                  </a:cubicBezTo>
                  <a:cubicBezTo>
                    <a:pt x="2198" y="23027"/>
                    <a:pt x="2251" y="23009"/>
                    <a:pt x="2293" y="22973"/>
                  </a:cubicBezTo>
                  <a:cubicBezTo>
                    <a:pt x="2374" y="22903"/>
                    <a:pt x="2405" y="22794"/>
                    <a:pt x="2374" y="22693"/>
                  </a:cubicBezTo>
                  <a:cubicBezTo>
                    <a:pt x="2279" y="22307"/>
                    <a:pt x="2699" y="22160"/>
                    <a:pt x="2899" y="22090"/>
                  </a:cubicBezTo>
                  <a:cubicBezTo>
                    <a:pt x="2946" y="22075"/>
                    <a:pt x="2985" y="22068"/>
                    <a:pt x="3015" y="22068"/>
                  </a:cubicBezTo>
                  <a:cubicBezTo>
                    <a:pt x="3094" y="22068"/>
                    <a:pt x="3123" y="22109"/>
                    <a:pt x="3134" y="22139"/>
                  </a:cubicBezTo>
                  <a:cubicBezTo>
                    <a:pt x="3179" y="22248"/>
                    <a:pt x="3025" y="22420"/>
                    <a:pt x="2874" y="22483"/>
                  </a:cubicBezTo>
                  <a:cubicBezTo>
                    <a:pt x="2755" y="22532"/>
                    <a:pt x="2734" y="22556"/>
                    <a:pt x="2731" y="22570"/>
                  </a:cubicBezTo>
                  <a:cubicBezTo>
                    <a:pt x="2727" y="22581"/>
                    <a:pt x="2731" y="22605"/>
                    <a:pt x="2811" y="22693"/>
                  </a:cubicBezTo>
                  <a:cubicBezTo>
                    <a:pt x="2835" y="22718"/>
                    <a:pt x="2860" y="22730"/>
                    <a:pt x="2890" y="22730"/>
                  </a:cubicBezTo>
                  <a:cubicBezTo>
                    <a:pt x="2922" y="22730"/>
                    <a:pt x="2961" y="22717"/>
                    <a:pt x="3014" y="22696"/>
                  </a:cubicBezTo>
                  <a:cubicBezTo>
                    <a:pt x="3062" y="22679"/>
                    <a:pt x="3118" y="22658"/>
                    <a:pt x="3173" y="22658"/>
                  </a:cubicBezTo>
                  <a:cubicBezTo>
                    <a:pt x="3219" y="22658"/>
                    <a:pt x="3266" y="22672"/>
                    <a:pt x="3309" y="22714"/>
                  </a:cubicBezTo>
                  <a:cubicBezTo>
                    <a:pt x="3344" y="22745"/>
                    <a:pt x="3358" y="22791"/>
                    <a:pt x="3351" y="22836"/>
                  </a:cubicBezTo>
                  <a:cubicBezTo>
                    <a:pt x="3333" y="22903"/>
                    <a:pt x="3256" y="22927"/>
                    <a:pt x="3172" y="22955"/>
                  </a:cubicBezTo>
                  <a:cubicBezTo>
                    <a:pt x="3116" y="22973"/>
                    <a:pt x="3032" y="22997"/>
                    <a:pt x="3014" y="23032"/>
                  </a:cubicBezTo>
                  <a:cubicBezTo>
                    <a:pt x="3004" y="23057"/>
                    <a:pt x="3035" y="23102"/>
                    <a:pt x="3060" y="23148"/>
                  </a:cubicBezTo>
                  <a:cubicBezTo>
                    <a:pt x="3095" y="23204"/>
                    <a:pt x="3137" y="23270"/>
                    <a:pt x="3116" y="23344"/>
                  </a:cubicBezTo>
                  <a:cubicBezTo>
                    <a:pt x="3098" y="23393"/>
                    <a:pt x="3056" y="23431"/>
                    <a:pt x="3007" y="23452"/>
                  </a:cubicBezTo>
                  <a:cubicBezTo>
                    <a:pt x="2986" y="23465"/>
                    <a:pt x="2961" y="23471"/>
                    <a:pt x="2936" y="23471"/>
                  </a:cubicBezTo>
                  <a:cubicBezTo>
                    <a:pt x="2914" y="23471"/>
                    <a:pt x="2891" y="23466"/>
                    <a:pt x="2871" y="23456"/>
                  </a:cubicBezTo>
                  <a:cubicBezTo>
                    <a:pt x="2790" y="23410"/>
                    <a:pt x="2776" y="23295"/>
                    <a:pt x="2762" y="23172"/>
                  </a:cubicBezTo>
                  <a:cubicBezTo>
                    <a:pt x="2755" y="23116"/>
                    <a:pt x="2741" y="23022"/>
                    <a:pt x="2724" y="23004"/>
                  </a:cubicBezTo>
                  <a:cubicBezTo>
                    <a:pt x="2718" y="23000"/>
                    <a:pt x="2708" y="22997"/>
                    <a:pt x="2697" y="22997"/>
                  </a:cubicBezTo>
                  <a:cubicBezTo>
                    <a:pt x="2687" y="22997"/>
                    <a:pt x="2678" y="22999"/>
                    <a:pt x="2671" y="23008"/>
                  </a:cubicBezTo>
                  <a:cubicBezTo>
                    <a:pt x="2657" y="23022"/>
                    <a:pt x="2633" y="23106"/>
                    <a:pt x="2699" y="23256"/>
                  </a:cubicBezTo>
                  <a:cubicBezTo>
                    <a:pt x="2724" y="23309"/>
                    <a:pt x="2769" y="23417"/>
                    <a:pt x="2699" y="23463"/>
                  </a:cubicBezTo>
                  <a:cubicBezTo>
                    <a:pt x="2692" y="23468"/>
                    <a:pt x="2679" y="23477"/>
                    <a:pt x="2656" y="23477"/>
                  </a:cubicBezTo>
                  <a:cubicBezTo>
                    <a:pt x="2607" y="23477"/>
                    <a:pt x="2512" y="23436"/>
                    <a:pt x="2325" y="23232"/>
                  </a:cubicBezTo>
                  <a:cubicBezTo>
                    <a:pt x="2314" y="23214"/>
                    <a:pt x="2297" y="23207"/>
                    <a:pt x="2279" y="23207"/>
                  </a:cubicBezTo>
                  <a:cubicBezTo>
                    <a:pt x="2258" y="23214"/>
                    <a:pt x="2244" y="23228"/>
                    <a:pt x="2241" y="23249"/>
                  </a:cubicBezTo>
                  <a:cubicBezTo>
                    <a:pt x="2234" y="23284"/>
                    <a:pt x="2244" y="23323"/>
                    <a:pt x="2276" y="23344"/>
                  </a:cubicBezTo>
                  <a:cubicBezTo>
                    <a:pt x="2293" y="23365"/>
                    <a:pt x="2339" y="23410"/>
                    <a:pt x="2318" y="23466"/>
                  </a:cubicBezTo>
                  <a:cubicBezTo>
                    <a:pt x="2297" y="23522"/>
                    <a:pt x="2237" y="23529"/>
                    <a:pt x="2171" y="23533"/>
                  </a:cubicBezTo>
                  <a:cubicBezTo>
                    <a:pt x="2048" y="23543"/>
                    <a:pt x="2013" y="23557"/>
                    <a:pt x="2013" y="23610"/>
                  </a:cubicBezTo>
                  <a:cubicBezTo>
                    <a:pt x="2013" y="23627"/>
                    <a:pt x="2017" y="23645"/>
                    <a:pt x="2020" y="23659"/>
                  </a:cubicBezTo>
                  <a:cubicBezTo>
                    <a:pt x="2048" y="23659"/>
                    <a:pt x="2073" y="23652"/>
                    <a:pt x="2101" y="23645"/>
                  </a:cubicBezTo>
                  <a:cubicBezTo>
                    <a:pt x="2152" y="23630"/>
                    <a:pt x="2207" y="23623"/>
                    <a:pt x="2261" y="23623"/>
                  </a:cubicBezTo>
                  <a:cubicBezTo>
                    <a:pt x="2295" y="23623"/>
                    <a:pt x="2330" y="23625"/>
                    <a:pt x="2363" y="23631"/>
                  </a:cubicBezTo>
                  <a:cubicBezTo>
                    <a:pt x="2524" y="23666"/>
                    <a:pt x="2556" y="23813"/>
                    <a:pt x="2580" y="23932"/>
                  </a:cubicBezTo>
                  <a:cubicBezTo>
                    <a:pt x="2587" y="23995"/>
                    <a:pt x="2612" y="24054"/>
                    <a:pt x="2647" y="24107"/>
                  </a:cubicBezTo>
                  <a:cubicBezTo>
                    <a:pt x="2650" y="24082"/>
                    <a:pt x="2650" y="24047"/>
                    <a:pt x="2654" y="24023"/>
                  </a:cubicBezTo>
                  <a:cubicBezTo>
                    <a:pt x="2661" y="23890"/>
                    <a:pt x="2671" y="23718"/>
                    <a:pt x="2808" y="23690"/>
                  </a:cubicBezTo>
                  <a:cubicBezTo>
                    <a:pt x="2820" y="23688"/>
                    <a:pt x="2832" y="23687"/>
                    <a:pt x="2842" y="23687"/>
                  </a:cubicBezTo>
                  <a:cubicBezTo>
                    <a:pt x="2946" y="23687"/>
                    <a:pt x="2971" y="23803"/>
                    <a:pt x="2990" y="23879"/>
                  </a:cubicBezTo>
                  <a:cubicBezTo>
                    <a:pt x="3014" y="24005"/>
                    <a:pt x="3046" y="24142"/>
                    <a:pt x="3228" y="24201"/>
                  </a:cubicBezTo>
                  <a:cubicBezTo>
                    <a:pt x="3256" y="24212"/>
                    <a:pt x="3281" y="24219"/>
                    <a:pt x="3298" y="24222"/>
                  </a:cubicBezTo>
                  <a:cubicBezTo>
                    <a:pt x="3270" y="24149"/>
                    <a:pt x="3295" y="24061"/>
                    <a:pt x="3365" y="24019"/>
                  </a:cubicBezTo>
                  <a:cubicBezTo>
                    <a:pt x="3393" y="23995"/>
                    <a:pt x="3424" y="23984"/>
                    <a:pt x="3459" y="23984"/>
                  </a:cubicBezTo>
                  <a:cubicBezTo>
                    <a:pt x="3575" y="23984"/>
                    <a:pt x="3683" y="24110"/>
                    <a:pt x="3781" y="24226"/>
                  </a:cubicBezTo>
                  <a:cubicBezTo>
                    <a:pt x="3851" y="24310"/>
                    <a:pt x="3932" y="24404"/>
                    <a:pt x="3988" y="24418"/>
                  </a:cubicBezTo>
                  <a:lnTo>
                    <a:pt x="3998" y="24418"/>
                  </a:lnTo>
                  <a:cubicBezTo>
                    <a:pt x="3970" y="24324"/>
                    <a:pt x="3921" y="24233"/>
                    <a:pt x="3851" y="24163"/>
                  </a:cubicBezTo>
                  <a:cubicBezTo>
                    <a:pt x="3820" y="24135"/>
                    <a:pt x="3802" y="24093"/>
                    <a:pt x="3799" y="24051"/>
                  </a:cubicBezTo>
                  <a:lnTo>
                    <a:pt x="3736" y="24051"/>
                  </a:lnTo>
                  <a:cubicBezTo>
                    <a:pt x="3722" y="24051"/>
                    <a:pt x="3711" y="24047"/>
                    <a:pt x="3701" y="24037"/>
                  </a:cubicBezTo>
                  <a:cubicBezTo>
                    <a:pt x="3694" y="24030"/>
                    <a:pt x="3687" y="24023"/>
                    <a:pt x="3683" y="24016"/>
                  </a:cubicBezTo>
                  <a:cubicBezTo>
                    <a:pt x="3638" y="23925"/>
                    <a:pt x="3610" y="23582"/>
                    <a:pt x="3676" y="22244"/>
                  </a:cubicBezTo>
                  <a:lnTo>
                    <a:pt x="3652" y="22244"/>
                  </a:lnTo>
                  <a:cubicBezTo>
                    <a:pt x="3626" y="22245"/>
                    <a:pt x="3599" y="22246"/>
                    <a:pt x="3571" y="22246"/>
                  </a:cubicBezTo>
                  <a:cubicBezTo>
                    <a:pt x="3442" y="22246"/>
                    <a:pt x="3297" y="22232"/>
                    <a:pt x="3225" y="22143"/>
                  </a:cubicBezTo>
                  <a:cubicBezTo>
                    <a:pt x="3183" y="22090"/>
                    <a:pt x="3172" y="22020"/>
                    <a:pt x="3193" y="21957"/>
                  </a:cubicBezTo>
                  <a:cubicBezTo>
                    <a:pt x="3197" y="21933"/>
                    <a:pt x="3207" y="21912"/>
                    <a:pt x="3221" y="21894"/>
                  </a:cubicBezTo>
                  <a:lnTo>
                    <a:pt x="3218" y="21891"/>
                  </a:lnTo>
                  <a:cubicBezTo>
                    <a:pt x="3200" y="21880"/>
                    <a:pt x="3186" y="21870"/>
                    <a:pt x="3172" y="21859"/>
                  </a:cubicBezTo>
                  <a:lnTo>
                    <a:pt x="3162" y="21852"/>
                  </a:lnTo>
                  <a:cubicBezTo>
                    <a:pt x="3148" y="21845"/>
                    <a:pt x="3137" y="21835"/>
                    <a:pt x="3123" y="21828"/>
                  </a:cubicBezTo>
                  <a:lnTo>
                    <a:pt x="3116" y="21824"/>
                  </a:lnTo>
                  <a:cubicBezTo>
                    <a:pt x="3098" y="21817"/>
                    <a:pt x="3084" y="21810"/>
                    <a:pt x="3067" y="21803"/>
                  </a:cubicBezTo>
                  <a:lnTo>
                    <a:pt x="3056" y="21800"/>
                  </a:lnTo>
                  <a:cubicBezTo>
                    <a:pt x="3042" y="21793"/>
                    <a:pt x="3025" y="21789"/>
                    <a:pt x="3011" y="21786"/>
                  </a:cubicBezTo>
                  <a:cubicBezTo>
                    <a:pt x="2937" y="21766"/>
                    <a:pt x="2827" y="21758"/>
                    <a:pt x="2704" y="21758"/>
                  </a:cubicBezTo>
                  <a:cubicBezTo>
                    <a:pt x="2481" y="21758"/>
                    <a:pt x="2219" y="21783"/>
                    <a:pt x="2066" y="21803"/>
                  </a:cubicBezTo>
                  <a:cubicBezTo>
                    <a:pt x="2060" y="21804"/>
                    <a:pt x="2053" y="21805"/>
                    <a:pt x="2047" y="21805"/>
                  </a:cubicBezTo>
                  <a:cubicBezTo>
                    <a:pt x="2027" y="21805"/>
                    <a:pt x="2007" y="21801"/>
                    <a:pt x="1989" y="21793"/>
                  </a:cubicBezTo>
                  <a:cubicBezTo>
                    <a:pt x="1919" y="21768"/>
                    <a:pt x="1873" y="21695"/>
                    <a:pt x="1838" y="21639"/>
                  </a:cubicBezTo>
                  <a:cubicBezTo>
                    <a:pt x="1824" y="21614"/>
                    <a:pt x="1807" y="21593"/>
                    <a:pt x="1789" y="21572"/>
                  </a:cubicBezTo>
                  <a:cubicBezTo>
                    <a:pt x="1758" y="21569"/>
                    <a:pt x="1733" y="21555"/>
                    <a:pt x="1716" y="21530"/>
                  </a:cubicBezTo>
                  <a:cubicBezTo>
                    <a:pt x="1649" y="21436"/>
                    <a:pt x="1642" y="21131"/>
                    <a:pt x="1681" y="20939"/>
                  </a:cubicBezTo>
                  <a:cubicBezTo>
                    <a:pt x="1684" y="20914"/>
                    <a:pt x="1691" y="20886"/>
                    <a:pt x="1702" y="20862"/>
                  </a:cubicBezTo>
                  <a:cubicBezTo>
                    <a:pt x="1702" y="20858"/>
                    <a:pt x="1705" y="20851"/>
                    <a:pt x="1705" y="20844"/>
                  </a:cubicBezTo>
                  <a:cubicBezTo>
                    <a:pt x="1684" y="20820"/>
                    <a:pt x="1544" y="20816"/>
                    <a:pt x="1474" y="20813"/>
                  </a:cubicBezTo>
                  <a:cubicBezTo>
                    <a:pt x="1376" y="20813"/>
                    <a:pt x="1285" y="20809"/>
                    <a:pt x="1226" y="20778"/>
                  </a:cubicBezTo>
                  <a:cubicBezTo>
                    <a:pt x="1117" y="20725"/>
                    <a:pt x="1135" y="20634"/>
                    <a:pt x="1145" y="20575"/>
                  </a:cubicBezTo>
                  <a:cubicBezTo>
                    <a:pt x="1156" y="20515"/>
                    <a:pt x="1163" y="20466"/>
                    <a:pt x="1107" y="20403"/>
                  </a:cubicBezTo>
                  <a:cubicBezTo>
                    <a:pt x="1058" y="20351"/>
                    <a:pt x="1029" y="20284"/>
                    <a:pt x="1019" y="20217"/>
                  </a:cubicBezTo>
                  <a:cubicBezTo>
                    <a:pt x="1012" y="20116"/>
                    <a:pt x="1022" y="20014"/>
                    <a:pt x="1054" y="19920"/>
                  </a:cubicBezTo>
                  <a:cubicBezTo>
                    <a:pt x="1061" y="19899"/>
                    <a:pt x="1068" y="19878"/>
                    <a:pt x="1072" y="19857"/>
                  </a:cubicBezTo>
                  <a:cubicBezTo>
                    <a:pt x="1072" y="19850"/>
                    <a:pt x="1072" y="19846"/>
                    <a:pt x="1075" y="19839"/>
                  </a:cubicBezTo>
                  <a:cubicBezTo>
                    <a:pt x="1093" y="19703"/>
                    <a:pt x="1205" y="19423"/>
                    <a:pt x="1436" y="19423"/>
                  </a:cubicBezTo>
                  <a:cubicBezTo>
                    <a:pt x="1464" y="19423"/>
                    <a:pt x="1471" y="19423"/>
                    <a:pt x="1485" y="19325"/>
                  </a:cubicBezTo>
                  <a:cubicBezTo>
                    <a:pt x="1499" y="19241"/>
                    <a:pt x="1516" y="19129"/>
                    <a:pt x="1628" y="19055"/>
                  </a:cubicBezTo>
                  <a:cubicBezTo>
                    <a:pt x="1656" y="19038"/>
                    <a:pt x="1670" y="19031"/>
                    <a:pt x="1607" y="18926"/>
                  </a:cubicBezTo>
                  <a:cubicBezTo>
                    <a:pt x="1562" y="18849"/>
                    <a:pt x="1492" y="18726"/>
                    <a:pt x="1607" y="18635"/>
                  </a:cubicBezTo>
                  <a:cubicBezTo>
                    <a:pt x="1646" y="18604"/>
                    <a:pt x="1653" y="18562"/>
                    <a:pt x="1663" y="18495"/>
                  </a:cubicBezTo>
                  <a:cubicBezTo>
                    <a:pt x="1670" y="18411"/>
                    <a:pt x="1688" y="18285"/>
                    <a:pt x="1866" y="18261"/>
                  </a:cubicBezTo>
                  <a:cubicBezTo>
                    <a:pt x="1919" y="18253"/>
                    <a:pt x="1926" y="18243"/>
                    <a:pt x="1915" y="18127"/>
                  </a:cubicBezTo>
                  <a:cubicBezTo>
                    <a:pt x="1908" y="18050"/>
                    <a:pt x="1894" y="17921"/>
                    <a:pt x="2020" y="17882"/>
                  </a:cubicBezTo>
                  <a:cubicBezTo>
                    <a:pt x="2027" y="17882"/>
                    <a:pt x="2034" y="17879"/>
                    <a:pt x="2041" y="17875"/>
                  </a:cubicBezTo>
                  <a:cubicBezTo>
                    <a:pt x="2038" y="17844"/>
                    <a:pt x="2031" y="17809"/>
                    <a:pt x="2020" y="17781"/>
                  </a:cubicBezTo>
                  <a:cubicBezTo>
                    <a:pt x="1996" y="17714"/>
                    <a:pt x="1985" y="17648"/>
                    <a:pt x="1982" y="17581"/>
                  </a:cubicBezTo>
                  <a:cubicBezTo>
                    <a:pt x="1985" y="17553"/>
                    <a:pt x="1985" y="17529"/>
                    <a:pt x="1992" y="17504"/>
                  </a:cubicBezTo>
                  <a:cubicBezTo>
                    <a:pt x="2003" y="17445"/>
                    <a:pt x="1999" y="17385"/>
                    <a:pt x="1982" y="17329"/>
                  </a:cubicBezTo>
                  <a:cubicBezTo>
                    <a:pt x="1961" y="17235"/>
                    <a:pt x="1933" y="17102"/>
                    <a:pt x="2115" y="17032"/>
                  </a:cubicBezTo>
                  <a:cubicBezTo>
                    <a:pt x="2153" y="17018"/>
                    <a:pt x="2178" y="17000"/>
                    <a:pt x="2178" y="16983"/>
                  </a:cubicBezTo>
                  <a:cubicBezTo>
                    <a:pt x="2181" y="16955"/>
                    <a:pt x="2143" y="16885"/>
                    <a:pt x="2017" y="16787"/>
                  </a:cubicBezTo>
                  <a:cubicBezTo>
                    <a:pt x="1989" y="16762"/>
                    <a:pt x="1915" y="16706"/>
                    <a:pt x="1940" y="16636"/>
                  </a:cubicBezTo>
                  <a:cubicBezTo>
                    <a:pt x="1968" y="16552"/>
                    <a:pt x="2087" y="16552"/>
                    <a:pt x="2269" y="16552"/>
                  </a:cubicBezTo>
                  <a:cubicBezTo>
                    <a:pt x="2286" y="16552"/>
                    <a:pt x="2293" y="16549"/>
                    <a:pt x="2297" y="16545"/>
                  </a:cubicBezTo>
                  <a:lnTo>
                    <a:pt x="2297" y="16542"/>
                  </a:lnTo>
                  <a:cubicBezTo>
                    <a:pt x="2297" y="16538"/>
                    <a:pt x="2297" y="16531"/>
                    <a:pt x="2297" y="16524"/>
                  </a:cubicBezTo>
                  <a:cubicBezTo>
                    <a:pt x="2297" y="16510"/>
                    <a:pt x="2293" y="16496"/>
                    <a:pt x="2286" y="16482"/>
                  </a:cubicBezTo>
                  <a:cubicBezTo>
                    <a:pt x="2283" y="16475"/>
                    <a:pt x="2276" y="16465"/>
                    <a:pt x="2272" y="16461"/>
                  </a:cubicBezTo>
                  <a:cubicBezTo>
                    <a:pt x="2259" y="16443"/>
                    <a:pt x="2242" y="16434"/>
                    <a:pt x="2222" y="16434"/>
                  </a:cubicBezTo>
                  <a:cubicBezTo>
                    <a:pt x="2216" y="16434"/>
                    <a:pt x="2209" y="16435"/>
                    <a:pt x="2202" y="16437"/>
                  </a:cubicBezTo>
                  <a:cubicBezTo>
                    <a:pt x="2172" y="16446"/>
                    <a:pt x="2142" y="16450"/>
                    <a:pt x="2113" y="16450"/>
                  </a:cubicBezTo>
                  <a:cubicBezTo>
                    <a:pt x="2030" y="16450"/>
                    <a:pt x="1958" y="16413"/>
                    <a:pt x="1919" y="16346"/>
                  </a:cubicBezTo>
                  <a:cubicBezTo>
                    <a:pt x="1863" y="16251"/>
                    <a:pt x="1884" y="16135"/>
                    <a:pt x="1975" y="16048"/>
                  </a:cubicBezTo>
                  <a:cubicBezTo>
                    <a:pt x="2010" y="16013"/>
                    <a:pt x="2010" y="15995"/>
                    <a:pt x="1943" y="15918"/>
                  </a:cubicBezTo>
                  <a:cubicBezTo>
                    <a:pt x="1898" y="15866"/>
                    <a:pt x="1838" y="15799"/>
                    <a:pt x="1880" y="15719"/>
                  </a:cubicBezTo>
                  <a:cubicBezTo>
                    <a:pt x="1915" y="15649"/>
                    <a:pt x="1919" y="15551"/>
                    <a:pt x="1852" y="15509"/>
                  </a:cubicBezTo>
                  <a:cubicBezTo>
                    <a:pt x="1747" y="15439"/>
                    <a:pt x="1772" y="15180"/>
                    <a:pt x="1800" y="15054"/>
                  </a:cubicBezTo>
                  <a:cubicBezTo>
                    <a:pt x="1831" y="14914"/>
                    <a:pt x="1884" y="14833"/>
                    <a:pt x="1954" y="14816"/>
                  </a:cubicBezTo>
                  <a:cubicBezTo>
                    <a:pt x="1982" y="14763"/>
                    <a:pt x="1961" y="14539"/>
                    <a:pt x="1950" y="14438"/>
                  </a:cubicBezTo>
                  <a:cubicBezTo>
                    <a:pt x="1943" y="14378"/>
                    <a:pt x="1940" y="14322"/>
                    <a:pt x="1940" y="14287"/>
                  </a:cubicBezTo>
                  <a:cubicBezTo>
                    <a:pt x="1933" y="14231"/>
                    <a:pt x="1912" y="14175"/>
                    <a:pt x="1884" y="14126"/>
                  </a:cubicBezTo>
                  <a:cubicBezTo>
                    <a:pt x="1849" y="14056"/>
                    <a:pt x="1814" y="13979"/>
                    <a:pt x="1824" y="13902"/>
                  </a:cubicBezTo>
                  <a:cubicBezTo>
                    <a:pt x="1835" y="13849"/>
                    <a:pt x="1859" y="13800"/>
                    <a:pt x="1894" y="13758"/>
                  </a:cubicBezTo>
                  <a:cubicBezTo>
                    <a:pt x="1947" y="13695"/>
                    <a:pt x="1975" y="13615"/>
                    <a:pt x="1971" y="13534"/>
                  </a:cubicBezTo>
                  <a:cubicBezTo>
                    <a:pt x="1971" y="13373"/>
                    <a:pt x="1992" y="13160"/>
                    <a:pt x="2164" y="13125"/>
                  </a:cubicBezTo>
                  <a:cubicBezTo>
                    <a:pt x="2171" y="13069"/>
                    <a:pt x="2167" y="13013"/>
                    <a:pt x="2160" y="12957"/>
                  </a:cubicBezTo>
                  <a:cubicBezTo>
                    <a:pt x="2150" y="12894"/>
                    <a:pt x="2150" y="12831"/>
                    <a:pt x="2153" y="12768"/>
                  </a:cubicBezTo>
                  <a:cubicBezTo>
                    <a:pt x="2167" y="12663"/>
                    <a:pt x="2272" y="12649"/>
                    <a:pt x="2332" y="12638"/>
                  </a:cubicBezTo>
                  <a:cubicBezTo>
                    <a:pt x="2419" y="12628"/>
                    <a:pt x="2454" y="12617"/>
                    <a:pt x="2465" y="12551"/>
                  </a:cubicBezTo>
                  <a:cubicBezTo>
                    <a:pt x="2472" y="12523"/>
                    <a:pt x="2468" y="12491"/>
                    <a:pt x="2458" y="12463"/>
                  </a:cubicBezTo>
                  <a:cubicBezTo>
                    <a:pt x="2444" y="12442"/>
                    <a:pt x="2430" y="12425"/>
                    <a:pt x="2409" y="12411"/>
                  </a:cubicBezTo>
                  <a:cubicBezTo>
                    <a:pt x="2370" y="12379"/>
                    <a:pt x="2311" y="12330"/>
                    <a:pt x="2335" y="12232"/>
                  </a:cubicBezTo>
                  <a:cubicBezTo>
                    <a:pt x="2353" y="12152"/>
                    <a:pt x="2346" y="12054"/>
                    <a:pt x="2335" y="11917"/>
                  </a:cubicBezTo>
                  <a:cubicBezTo>
                    <a:pt x="2325" y="11812"/>
                    <a:pt x="2314" y="11682"/>
                    <a:pt x="2314" y="11525"/>
                  </a:cubicBezTo>
                  <a:cubicBezTo>
                    <a:pt x="2314" y="11203"/>
                    <a:pt x="2524" y="11077"/>
                    <a:pt x="2661" y="10989"/>
                  </a:cubicBezTo>
                  <a:cubicBezTo>
                    <a:pt x="2692" y="10972"/>
                    <a:pt x="2720" y="10954"/>
                    <a:pt x="2748" y="10933"/>
                  </a:cubicBezTo>
                  <a:cubicBezTo>
                    <a:pt x="2773" y="10902"/>
                    <a:pt x="2738" y="10744"/>
                    <a:pt x="2720" y="10657"/>
                  </a:cubicBezTo>
                  <a:cubicBezTo>
                    <a:pt x="2678" y="10468"/>
                    <a:pt x="2640" y="10289"/>
                    <a:pt x="2762" y="10233"/>
                  </a:cubicBezTo>
                  <a:cubicBezTo>
                    <a:pt x="2804" y="10216"/>
                    <a:pt x="2811" y="10170"/>
                    <a:pt x="2822" y="10079"/>
                  </a:cubicBezTo>
                  <a:cubicBezTo>
                    <a:pt x="2829" y="9995"/>
                    <a:pt x="2839" y="9900"/>
                    <a:pt x="2916" y="9844"/>
                  </a:cubicBezTo>
                  <a:cubicBezTo>
                    <a:pt x="2962" y="9809"/>
                    <a:pt x="2976" y="9746"/>
                    <a:pt x="2990" y="9638"/>
                  </a:cubicBezTo>
                  <a:cubicBezTo>
                    <a:pt x="3000" y="9561"/>
                    <a:pt x="3018" y="9487"/>
                    <a:pt x="3039" y="9417"/>
                  </a:cubicBezTo>
                  <a:cubicBezTo>
                    <a:pt x="3067" y="9337"/>
                    <a:pt x="3035" y="9281"/>
                    <a:pt x="2986" y="9200"/>
                  </a:cubicBezTo>
                  <a:cubicBezTo>
                    <a:pt x="2937" y="9130"/>
                    <a:pt x="2909" y="9046"/>
                    <a:pt x="2906" y="8962"/>
                  </a:cubicBezTo>
                  <a:cubicBezTo>
                    <a:pt x="2906" y="8910"/>
                    <a:pt x="2902" y="8861"/>
                    <a:pt x="2895" y="8808"/>
                  </a:cubicBezTo>
                  <a:cubicBezTo>
                    <a:pt x="2871" y="8682"/>
                    <a:pt x="2818" y="8560"/>
                    <a:pt x="2738" y="8458"/>
                  </a:cubicBezTo>
                  <a:cubicBezTo>
                    <a:pt x="2601" y="8280"/>
                    <a:pt x="2612" y="7979"/>
                    <a:pt x="2675" y="7845"/>
                  </a:cubicBezTo>
                  <a:cubicBezTo>
                    <a:pt x="2685" y="7828"/>
                    <a:pt x="2696" y="7810"/>
                    <a:pt x="2713" y="7793"/>
                  </a:cubicBezTo>
                  <a:cubicBezTo>
                    <a:pt x="2727" y="7779"/>
                    <a:pt x="2748" y="7768"/>
                    <a:pt x="2773" y="7761"/>
                  </a:cubicBezTo>
                  <a:cubicBezTo>
                    <a:pt x="2783" y="7730"/>
                    <a:pt x="2794" y="7695"/>
                    <a:pt x="2801" y="7660"/>
                  </a:cubicBezTo>
                  <a:cubicBezTo>
                    <a:pt x="2825" y="7541"/>
                    <a:pt x="2860" y="7376"/>
                    <a:pt x="3000" y="7338"/>
                  </a:cubicBezTo>
                  <a:cubicBezTo>
                    <a:pt x="3018" y="7334"/>
                    <a:pt x="3035" y="7324"/>
                    <a:pt x="3042" y="7306"/>
                  </a:cubicBezTo>
                  <a:cubicBezTo>
                    <a:pt x="3088" y="7226"/>
                    <a:pt x="3011" y="7016"/>
                    <a:pt x="2955" y="6865"/>
                  </a:cubicBezTo>
                  <a:cubicBezTo>
                    <a:pt x="2899" y="6704"/>
                    <a:pt x="2965" y="6645"/>
                    <a:pt x="3046" y="6610"/>
                  </a:cubicBezTo>
                  <a:cubicBezTo>
                    <a:pt x="3088" y="6592"/>
                    <a:pt x="3098" y="6585"/>
                    <a:pt x="3098" y="6547"/>
                  </a:cubicBezTo>
                  <a:cubicBezTo>
                    <a:pt x="3098" y="6344"/>
                    <a:pt x="3207" y="6074"/>
                    <a:pt x="3386" y="5994"/>
                  </a:cubicBezTo>
                  <a:cubicBezTo>
                    <a:pt x="3477" y="5955"/>
                    <a:pt x="3512" y="5752"/>
                    <a:pt x="3512" y="5594"/>
                  </a:cubicBezTo>
                  <a:cubicBezTo>
                    <a:pt x="3512" y="5482"/>
                    <a:pt x="3620" y="5423"/>
                    <a:pt x="3725" y="5367"/>
                  </a:cubicBezTo>
                  <a:cubicBezTo>
                    <a:pt x="3774" y="5342"/>
                    <a:pt x="3820" y="5314"/>
                    <a:pt x="3862" y="5283"/>
                  </a:cubicBezTo>
                  <a:cubicBezTo>
                    <a:pt x="3862" y="5279"/>
                    <a:pt x="3862" y="5279"/>
                    <a:pt x="3865" y="5279"/>
                  </a:cubicBezTo>
                  <a:cubicBezTo>
                    <a:pt x="3855" y="5251"/>
                    <a:pt x="3841" y="5223"/>
                    <a:pt x="3827" y="5202"/>
                  </a:cubicBezTo>
                  <a:cubicBezTo>
                    <a:pt x="3792" y="5146"/>
                    <a:pt x="3750" y="5083"/>
                    <a:pt x="3767" y="5013"/>
                  </a:cubicBezTo>
                  <a:cubicBezTo>
                    <a:pt x="3781" y="4968"/>
                    <a:pt x="3813" y="4933"/>
                    <a:pt x="3855" y="4912"/>
                  </a:cubicBezTo>
                  <a:cubicBezTo>
                    <a:pt x="3872" y="4905"/>
                    <a:pt x="3879" y="4884"/>
                    <a:pt x="3876" y="4859"/>
                  </a:cubicBezTo>
                  <a:cubicBezTo>
                    <a:pt x="3865" y="4786"/>
                    <a:pt x="3844" y="4712"/>
                    <a:pt x="3813" y="4646"/>
                  </a:cubicBezTo>
                  <a:cubicBezTo>
                    <a:pt x="3778" y="4548"/>
                    <a:pt x="3739" y="4457"/>
                    <a:pt x="3760" y="4387"/>
                  </a:cubicBezTo>
                  <a:cubicBezTo>
                    <a:pt x="3764" y="4366"/>
                    <a:pt x="3778" y="4345"/>
                    <a:pt x="3795" y="4331"/>
                  </a:cubicBezTo>
                  <a:cubicBezTo>
                    <a:pt x="3830" y="4303"/>
                    <a:pt x="3823" y="4240"/>
                    <a:pt x="3813" y="4145"/>
                  </a:cubicBezTo>
                  <a:cubicBezTo>
                    <a:pt x="3802" y="4089"/>
                    <a:pt x="3802" y="4033"/>
                    <a:pt x="3806" y="3977"/>
                  </a:cubicBezTo>
                  <a:cubicBezTo>
                    <a:pt x="3820" y="3879"/>
                    <a:pt x="3956" y="3785"/>
                    <a:pt x="4184" y="3644"/>
                  </a:cubicBezTo>
                  <a:cubicBezTo>
                    <a:pt x="4282" y="3581"/>
                    <a:pt x="4418" y="3497"/>
                    <a:pt x="4439" y="3459"/>
                  </a:cubicBezTo>
                  <a:cubicBezTo>
                    <a:pt x="4439" y="3455"/>
                    <a:pt x="4443" y="3452"/>
                    <a:pt x="4446" y="3448"/>
                  </a:cubicBezTo>
                  <a:lnTo>
                    <a:pt x="4446" y="3441"/>
                  </a:lnTo>
                  <a:lnTo>
                    <a:pt x="4450" y="3431"/>
                  </a:lnTo>
                  <a:lnTo>
                    <a:pt x="4453" y="3424"/>
                  </a:lnTo>
                  <a:lnTo>
                    <a:pt x="4457" y="3410"/>
                  </a:lnTo>
                  <a:lnTo>
                    <a:pt x="4460" y="3399"/>
                  </a:lnTo>
                  <a:lnTo>
                    <a:pt x="4464" y="3385"/>
                  </a:lnTo>
                  <a:lnTo>
                    <a:pt x="4467" y="3375"/>
                  </a:lnTo>
                  <a:lnTo>
                    <a:pt x="4471" y="3357"/>
                  </a:lnTo>
                  <a:lnTo>
                    <a:pt x="4474" y="3347"/>
                  </a:lnTo>
                  <a:cubicBezTo>
                    <a:pt x="4478" y="3336"/>
                    <a:pt x="4478" y="3326"/>
                    <a:pt x="4481" y="3315"/>
                  </a:cubicBezTo>
                  <a:lnTo>
                    <a:pt x="4481" y="3308"/>
                  </a:lnTo>
                  <a:lnTo>
                    <a:pt x="4488" y="3284"/>
                  </a:lnTo>
                  <a:lnTo>
                    <a:pt x="4488" y="3266"/>
                  </a:lnTo>
                  <a:lnTo>
                    <a:pt x="4495" y="3245"/>
                  </a:lnTo>
                  <a:lnTo>
                    <a:pt x="4495" y="3228"/>
                  </a:lnTo>
                  <a:lnTo>
                    <a:pt x="4499" y="3207"/>
                  </a:lnTo>
                  <a:lnTo>
                    <a:pt x="4502" y="3189"/>
                  </a:lnTo>
                  <a:lnTo>
                    <a:pt x="4506" y="3168"/>
                  </a:lnTo>
                  <a:lnTo>
                    <a:pt x="4509" y="3147"/>
                  </a:lnTo>
                  <a:lnTo>
                    <a:pt x="4513" y="3123"/>
                  </a:lnTo>
                  <a:lnTo>
                    <a:pt x="4516" y="3105"/>
                  </a:lnTo>
                  <a:cubicBezTo>
                    <a:pt x="4516" y="3091"/>
                    <a:pt x="4520" y="3074"/>
                    <a:pt x="4520" y="3060"/>
                  </a:cubicBezTo>
                  <a:lnTo>
                    <a:pt x="4523" y="3035"/>
                  </a:lnTo>
                  <a:lnTo>
                    <a:pt x="4527" y="3014"/>
                  </a:lnTo>
                  <a:lnTo>
                    <a:pt x="4527" y="2990"/>
                  </a:lnTo>
                  <a:lnTo>
                    <a:pt x="4527" y="2976"/>
                  </a:lnTo>
                  <a:lnTo>
                    <a:pt x="4513" y="2997"/>
                  </a:lnTo>
                  <a:lnTo>
                    <a:pt x="4478" y="3014"/>
                  </a:lnTo>
                  <a:cubicBezTo>
                    <a:pt x="4396" y="3053"/>
                    <a:pt x="4344" y="3063"/>
                    <a:pt x="4313" y="3063"/>
                  </a:cubicBezTo>
                  <a:cubicBezTo>
                    <a:pt x="4293" y="3063"/>
                    <a:pt x="4281" y="3059"/>
                    <a:pt x="4275" y="3056"/>
                  </a:cubicBezTo>
                  <a:lnTo>
                    <a:pt x="4268" y="3053"/>
                  </a:lnTo>
                  <a:lnTo>
                    <a:pt x="4257" y="3049"/>
                  </a:lnTo>
                  <a:cubicBezTo>
                    <a:pt x="4254" y="3046"/>
                    <a:pt x="4250" y="3046"/>
                    <a:pt x="4243" y="3042"/>
                  </a:cubicBezTo>
                  <a:lnTo>
                    <a:pt x="4236" y="3035"/>
                  </a:lnTo>
                  <a:cubicBezTo>
                    <a:pt x="4233" y="3032"/>
                    <a:pt x="4229" y="3028"/>
                    <a:pt x="4226" y="3025"/>
                  </a:cubicBezTo>
                  <a:lnTo>
                    <a:pt x="4219" y="3018"/>
                  </a:lnTo>
                  <a:cubicBezTo>
                    <a:pt x="4215" y="3011"/>
                    <a:pt x="4212" y="3004"/>
                    <a:pt x="4208" y="2997"/>
                  </a:cubicBezTo>
                  <a:cubicBezTo>
                    <a:pt x="4191" y="2948"/>
                    <a:pt x="4180" y="2899"/>
                    <a:pt x="4180" y="2850"/>
                  </a:cubicBezTo>
                  <a:cubicBezTo>
                    <a:pt x="4180" y="2829"/>
                    <a:pt x="4180" y="2804"/>
                    <a:pt x="4177" y="2783"/>
                  </a:cubicBezTo>
                  <a:cubicBezTo>
                    <a:pt x="4173" y="2654"/>
                    <a:pt x="4166" y="2493"/>
                    <a:pt x="4089" y="2419"/>
                  </a:cubicBezTo>
                  <a:cubicBezTo>
                    <a:pt x="4002" y="2332"/>
                    <a:pt x="3988" y="2209"/>
                    <a:pt x="3974" y="2104"/>
                  </a:cubicBezTo>
                  <a:cubicBezTo>
                    <a:pt x="3963" y="2006"/>
                    <a:pt x="3953" y="1947"/>
                    <a:pt x="3918" y="1929"/>
                  </a:cubicBezTo>
                  <a:cubicBezTo>
                    <a:pt x="3788" y="1873"/>
                    <a:pt x="3655" y="1691"/>
                    <a:pt x="3641" y="1547"/>
                  </a:cubicBezTo>
                  <a:cubicBezTo>
                    <a:pt x="3627" y="1477"/>
                    <a:pt x="3655" y="1407"/>
                    <a:pt x="3708" y="1365"/>
                  </a:cubicBezTo>
                  <a:cubicBezTo>
                    <a:pt x="3746" y="1337"/>
                    <a:pt x="3750" y="1292"/>
                    <a:pt x="3746" y="1218"/>
                  </a:cubicBezTo>
                  <a:cubicBezTo>
                    <a:pt x="3743" y="1141"/>
                    <a:pt x="3739" y="1047"/>
                    <a:pt x="3820" y="980"/>
                  </a:cubicBezTo>
                  <a:lnTo>
                    <a:pt x="3823" y="973"/>
                  </a:lnTo>
                  <a:cubicBezTo>
                    <a:pt x="3813" y="963"/>
                    <a:pt x="3792" y="949"/>
                    <a:pt x="3774" y="935"/>
                  </a:cubicBezTo>
                  <a:cubicBezTo>
                    <a:pt x="3704" y="886"/>
                    <a:pt x="3641" y="830"/>
                    <a:pt x="3585" y="763"/>
                  </a:cubicBezTo>
                  <a:cubicBezTo>
                    <a:pt x="3491" y="648"/>
                    <a:pt x="3505" y="518"/>
                    <a:pt x="3519" y="413"/>
                  </a:cubicBezTo>
                  <a:cubicBezTo>
                    <a:pt x="3529" y="301"/>
                    <a:pt x="3533" y="238"/>
                    <a:pt x="3466" y="189"/>
                  </a:cubicBezTo>
                  <a:cubicBezTo>
                    <a:pt x="3456" y="182"/>
                    <a:pt x="3442" y="172"/>
                    <a:pt x="3431" y="161"/>
                  </a:cubicBezTo>
                  <a:lnTo>
                    <a:pt x="3421" y="151"/>
                  </a:lnTo>
                  <a:lnTo>
                    <a:pt x="3403" y="133"/>
                  </a:lnTo>
                  <a:lnTo>
                    <a:pt x="3386" y="119"/>
                  </a:lnTo>
                  <a:lnTo>
                    <a:pt x="3375" y="109"/>
                  </a:lnTo>
                  <a:cubicBezTo>
                    <a:pt x="3347" y="74"/>
                    <a:pt x="3319" y="39"/>
                    <a:pt x="32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55"/>
            <p:cNvSpPr/>
            <p:nvPr/>
          </p:nvSpPr>
          <p:spPr>
            <a:xfrm>
              <a:off x="4729292" y="4149181"/>
              <a:ext cx="9001" cy="1648"/>
            </a:xfrm>
            <a:custGeom>
              <a:avLst/>
              <a:gdLst/>
              <a:ahLst/>
              <a:cxnLst/>
              <a:rect l="l" t="t" r="r" b="b"/>
              <a:pathLst>
                <a:path w="344" h="63" extrusionOk="0">
                  <a:moveTo>
                    <a:pt x="97" y="0"/>
                  </a:moveTo>
                  <a:cubicBezTo>
                    <a:pt x="64" y="0"/>
                    <a:pt x="32" y="1"/>
                    <a:pt x="0" y="3"/>
                  </a:cubicBezTo>
                  <a:lnTo>
                    <a:pt x="63" y="20"/>
                  </a:lnTo>
                  <a:cubicBezTo>
                    <a:pt x="101" y="31"/>
                    <a:pt x="198" y="62"/>
                    <a:pt x="265" y="62"/>
                  </a:cubicBezTo>
                  <a:cubicBezTo>
                    <a:pt x="285" y="62"/>
                    <a:pt x="303" y="59"/>
                    <a:pt x="315" y="52"/>
                  </a:cubicBezTo>
                  <a:cubicBezTo>
                    <a:pt x="333" y="45"/>
                    <a:pt x="340" y="31"/>
                    <a:pt x="343" y="13"/>
                  </a:cubicBezTo>
                  <a:lnTo>
                    <a:pt x="336" y="13"/>
                  </a:lnTo>
                  <a:lnTo>
                    <a:pt x="319" y="10"/>
                  </a:lnTo>
                  <a:lnTo>
                    <a:pt x="294" y="6"/>
                  </a:lnTo>
                  <a:lnTo>
                    <a:pt x="280" y="6"/>
                  </a:lnTo>
                  <a:lnTo>
                    <a:pt x="245" y="3"/>
                  </a:lnTo>
                  <a:lnTo>
                    <a:pt x="193" y="3"/>
                  </a:lnTo>
                  <a:cubicBezTo>
                    <a:pt x="161" y="1"/>
                    <a:pt x="129" y="0"/>
                    <a:pt x="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55"/>
            <p:cNvSpPr/>
            <p:nvPr/>
          </p:nvSpPr>
          <p:spPr>
            <a:xfrm>
              <a:off x="4637505" y="3954973"/>
              <a:ext cx="6698" cy="8164"/>
            </a:xfrm>
            <a:custGeom>
              <a:avLst/>
              <a:gdLst/>
              <a:ahLst/>
              <a:cxnLst/>
              <a:rect l="l" t="t" r="r" b="b"/>
              <a:pathLst>
                <a:path w="256" h="312" extrusionOk="0">
                  <a:moveTo>
                    <a:pt x="42" y="0"/>
                  </a:moveTo>
                  <a:cubicBezTo>
                    <a:pt x="32" y="0"/>
                    <a:pt x="21" y="2"/>
                    <a:pt x="11" y="7"/>
                  </a:cubicBezTo>
                  <a:lnTo>
                    <a:pt x="0" y="10"/>
                  </a:lnTo>
                  <a:cubicBezTo>
                    <a:pt x="25" y="52"/>
                    <a:pt x="56" y="87"/>
                    <a:pt x="88" y="122"/>
                  </a:cubicBezTo>
                  <a:cubicBezTo>
                    <a:pt x="144" y="178"/>
                    <a:pt x="189" y="241"/>
                    <a:pt x="221" y="311"/>
                  </a:cubicBezTo>
                  <a:lnTo>
                    <a:pt x="224" y="308"/>
                  </a:lnTo>
                  <a:cubicBezTo>
                    <a:pt x="256" y="262"/>
                    <a:pt x="235" y="168"/>
                    <a:pt x="179" y="91"/>
                  </a:cubicBezTo>
                  <a:cubicBezTo>
                    <a:pt x="144" y="44"/>
                    <a:pt x="93" y="0"/>
                    <a:pt x="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55"/>
            <p:cNvSpPr/>
            <p:nvPr/>
          </p:nvSpPr>
          <p:spPr>
            <a:xfrm>
              <a:off x="4619451" y="3989199"/>
              <a:ext cx="314" cy="1675"/>
            </a:xfrm>
            <a:custGeom>
              <a:avLst/>
              <a:gdLst/>
              <a:ahLst/>
              <a:cxnLst/>
              <a:rect l="l" t="t" r="r" b="b"/>
              <a:pathLst>
                <a:path w="12" h="64" extrusionOk="0">
                  <a:moveTo>
                    <a:pt x="11" y="1"/>
                  </a:moveTo>
                  <a:lnTo>
                    <a:pt x="11" y="1"/>
                  </a:lnTo>
                  <a:cubicBezTo>
                    <a:pt x="8" y="15"/>
                    <a:pt x="1" y="25"/>
                    <a:pt x="1" y="39"/>
                  </a:cubicBezTo>
                  <a:cubicBezTo>
                    <a:pt x="1" y="46"/>
                    <a:pt x="1" y="53"/>
                    <a:pt x="4" y="64"/>
                  </a:cubicBezTo>
                  <a:lnTo>
                    <a:pt x="4" y="57"/>
                  </a:lnTo>
                  <a:cubicBezTo>
                    <a:pt x="4" y="36"/>
                    <a:pt x="8" y="18"/>
                    <a:pt x="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55"/>
            <p:cNvSpPr/>
            <p:nvPr/>
          </p:nvSpPr>
          <p:spPr>
            <a:xfrm>
              <a:off x="4738895" y="3598139"/>
              <a:ext cx="26" cy="392"/>
            </a:xfrm>
            <a:custGeom>
              <a:avLst/>
              <a:gdLst/>
              <a:ahLst/>
              <a:cxnLst/>
              <a:rect l="l" t="t" r="r" b="b"/>
              <a:pathLst>
                <a:path w="1" h="15" extrusionOk="0">
                  <a:moveTo>
                    <a:pt x="1" y="15"/>
                  </a:moveTo>
                  <a:lnTo>
                    <a:pt x="1" y="1"/>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55"/>
            <p:cNvSpPr/>
            <p:nvPr/>
          </p:nvSpPr>
          <p:spPr>
            <a:xfrm>
              <a:off x="4737247" y="3608030"/>
              <a:ext cx="131" cy="576"/>
            </a:xfrm>
            <a:custGeom>
              <a:avLst/>
              <a:gdLst/>
              <a:ahLst/>
              <a:cxnLst/>
              <a:rect l="l" t="t" r="r" b="b"/>
              <a:pathLst>
                <a:path w="5" h="22" extrusionOk="0">
                  <a:moveTo>
                    <a:pt x="4" y="1"/>
                  </a:moveTo>
                  <a:lnTo>
                    <a:pt x="1"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55"/>
            <p:cNvSpPr/>
            <p:nvPr/>
          </p:nvSpPr>
          <p:spPr>
            <a:xfrm>
              <a:off x="4737430" y="3607036"/>
              <a:ext cx="209" cy="837"/>
            </a:xfrm>
            <a:custGeom>
              <a:avLst/>
              <a:gdLst/>
              <a:ahLst/>
              <a:cxnLst/>
              <a:rect l="l" t="t" r="r" b="b"/>
              <a:pathLst>
                <a:path w="8" h="32" extrusionOk="0">
                  <a:moveTo>
                    <a:pt x="8" y="0"/>
                  </a:moveTo>
                  <a:cubicBezTo>
                    <a:pt x="4" y="11"/>
                    <a:pt x="1" y="21"/>
                    <a:pt x="1" y="32"/>
                  </a:cubicBezTo>
                  <a:cubicBezTo>
                    <a:pt x="1" y="21"/>
                    <a:pt x="4" y="11"/>
                    <a:pt x="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55"/>
            <p:cNvSpPr/>
            <p:nvPr/>
          </p:nvSpPr>
          <p:spPr>
            <a:xfrm>
              <a:off x="4737063" y="3608763"/>
              <a:ext cx="131" cy="392"/>
            </a:xfrm>
            <a:custGeom>
              <a:avLst/>
              <a:gdLst/>
              <a:ahLst/>
              <a:cxnLst/>
              <a:rect l="l" t="t" r="r" b="b"/>
              <a:pathLst>
                <a:path w="5" h="15" extrusionOk="0">
                  <a:moveTo>
                    <a:pt x="4"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55"/>
            <p:cNvSpPr/>
            <p:nvPr/>
          </p:nvSpPr>
          <p:spPr>
            <a:xfrm>
              <a:off x="4736697" y="3609967"/>
              <a:ext cx="131" cy="392"/>
            </a:xfrm>
            <a:custGeom>
              <a:avLst/>
              <a:gdLst/>
              <a:ahLst/>
              <a:cxnLst/>
              <a:rect l="l" t="t" r="r" b="b"/>
              <a:pathLst>
                <a:path w="5" h="15" extrusionOk="0">
                  <a:moveTo>
                    <a:pt x="4" y="0"/>
                  </a:moveTo>
                  <a:lnTo>
                    <a:pt x="1"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55"/>
            <p:cNvSpPr/>
            <p:nvPr/>
          </p:nvSpPr>
          <p:spPr>
            <a:xfrm>
              <a:off x="4718198" y="3635060"/>
              <a:ext cx="3611" cy="12298"/>
            </a:xfrm>
            <a:custGeom>
              <a:avLst/>
              <a:gdLst/>
              <a:ahLst/>
              <a:cxnLst/>
              <a:rect l="l" t="t" r="r" b="b"/>
              <a:pathLst>
                <a:path w="138" h="470" extrusionOk="0">
                  <a:moveTo>
                    <a:pt x="74" y="256"/>
                  </a:moveTo>
                  <a:cubicBezTo>
                    <a:pt x="106" y="323"/>
                    <a:pt x="127" y="396"/>
                    <a:pt x="137" y="470"/>
                  </a:cubicBezTo>
                  <a:cubicBezTo>
                    <a:pt x="127" y="396"/>
                    <a:pt x="106" y="323"/>
                    <a:pt x="74" y="256"/>
                  </a:cubicBezTo>
                  <a:cubicBezTo>
                    <a:pt x="36" y="162"/>
                    <a:pt x="1" y="67"/>
                    <a:pt x="18" y="1"/>
                  </a:cubicBezTo>
                  <a:cubicBezTo>
                    <a:pt x="1" y="67"/>
                    <a:pt x="36" y="162"/>
                    <a:pt x="74" y="2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55"/>
            <p:cNvSpPr/>
            <p:nvPr/>
          </p:nvSpPr>
          <p:spPr>
            <a:xfrm>
              <a:off x="4736880" y="3609496"/>
              <a:ext cx="131" cy="314"/>
            </a:xfrm>
            <a:custGeom>
              <a:avLst/>
              <a:gdLst/>
              <a:ahLst/>
              <a:cxnLst/>
              <a:rect l="l" t="t" r="r" b="b"/>
              <a:pathLst>
                <a:path w="5" h="12" extrusionOk="0">
                  <a:moveTo>
                    <a:pt x="4" y="1"/>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55"/>
            <p:cNvSpPr/>
            <p:nvPr/>
          </p:nvSpPr>
          <p:spPr>
            <a:xfrm>
              <a:off x="4738529" y="3600337"/>
              <a:ext cx="131" cy="1125"/>
            </a:xfrm>
            <a:custGeom>
              <a:avLst/>
              <a:gdLst/>
              <a:ahLst/>
              <a:cxnLst/>
              <a:rect l="l" t="t" r="r" b="b"/>
              <a:pathLst>
                <a:path w="5" h="43" extrusionOk="0">
                  <a:moveTo>
                    <a:pt x="4" y="1"/>
                  </a:moveTo>
                  <a:cubicBezTo>
                    <a:pt x="4" y="15"/>
                    <a:pt x="1" y="29"/>
                    <a:pt x="1" y="43"/>
                  </a:cubicBezTo>
                  <a:cubicBezTo>
                    <a:pt x="1" y="29"/>
                    <a:pt x="4" y="15"/>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55"/>
            <p:cNvSpPr/>
            <p:nvPr/>
          </p:nvSpPr>
          <p:spPr>
            <a:xfrm>
              <a:off x="4716550" y="4148501"/>
              <a:ext cx="392" cy="576"/>
            </a:xfrm>
            <a:custGeom>
              <a:avLst/>
              <a:gdLst/>
              <a:ahLst/>
              <a:cxnLst/>
              <a:rect l="l" t="t" r="r" b="b"/>
              <a:pathLst>
                <a:path w="15" h="22" extrusionOk="0">
                  <a:moveTo>
                    <a:pt x="15" y="22"/>
                  </a:moveTo>
                  <a:cubicBezTo>
                    <a:pt x="8" y="15"/>
                    <a:pt x="4" y="8"/>
                    <a:pt x="1" y="1"/>
                  </a:cubicBezTo>
                  <a:cubicBezTo>
                    <a:pt x="4" y="8"/>
                    <a:pt x="8" y="15"/>
                    <a:pt x="15" y="2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55"/>
            <p:cNvSpPr/>
            <p:nvPr/>
          </p:nvSpPr>
          <p:spPr>
            <a:xfrm>
              <a:off x="4672121" y="4090437"/>
              <a:ext cx="2041" cy="288"/>
            </a:xfrm>
            <a:custGeom>
              <a:avLst/>
              <a:gdLst/>
              <a:ahLst/>
              <a:cxnLst/>
              <a:rect l="l" t="t" r="r" b="b"/>
              <a:pathLst>
                <a:path w="78" h="11" extrusionOk="0">
                  <a:moveTo>
                    <a:pt x="78" y="7"/>
                  </a:moveTo>
                  <a:lnTo>
                    <a:pt x="78" y="7"/>
                  </a:lnTo>
                  <a:cubicBezTo>
                    <a:pt x="53" y="11"/>
                    <a:pt x="25" y="7"/>
                    <a:pt x="1" y="0"/>
                  </a:cubicBezTo>
                  <a:cubicBezTo>
                    <a:pt x="25" y="7"/>
                    <a:pt x="53" y="11"/>
                    <a:pt x="78" y="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55"/>
            <p:cNvSpPr/>
            <p:nvPr/>
          </p:nvSpPr>
          <p:spPr>
            <a:xfrm>
              <a:off x="4738345" y="3601907"/>
              <a:ext cx="131" cy="654"/>
            </a:xfrm>
            <a:custGeom>
              <a:avLst/>
              <a:gdLst/>
              <a:ahLst/>
              <a:cxnLst/>
              <a:rect l="l" t="t" r="r" b="b"/>
              <a:pathLst>
                <a:path w="5" h="25" extrusionOk="0">
                  <a:moveTo>
                    <a:pt x="4" y="0"/>
                  </a:moveTo>
                  <a:lnTo>
                    <a:pt x="1"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55"/>
            <p:cNvSpPr/>
            <p:nvPr/>
          </p:nvSpPr>
          <p:spPr>
            <a:xfrm>
              <a:off x="4719219" y="4149521"/>
              <a:ext cx="26" cy="26"/>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55"/>
            <p:cNvSpPr/>
            <p:nvPr/>
          </p:nvSpPr>
          <p:spPr>
            <a:xfrm>
              <a:off x="4738162" y="3603085"/>
              <a:ext cx="131" cy="576"/>
            </a:xfrm>
            <a:custGeom>
              <a:avLst/>
              <a:gdLst/>
              <a:ahLst/>
              <a:cxnLst/>
              <a:rect l="l" t="t" r="r" b="b"/>
              <a:pathLst>
                <a:path w="5" h="22" extrusionOk="0">
                  <a:moveTo>
                    <a:pt x="4" y="1"/>
                  </a:moveTo>
                  <a:lnTo>
                    <a:pt x="1"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55"/>
            <p:cNvSpPr/>
            <p:nvPr/>
          </p:nvSpPr>
          <p:spPr>
            <a:xfrm>
              <a:off x="4734316" y="4149050"/>
              <a:ext cx="1230" cy="131"/>
            </a:xfrm>
            <a:custGeom>
              <a:avLst/>
              <a:gdLst/>
              <a:ahLst/>
              <a:cxnLst/>
              <a:rect l="l" t="t" r="r" b="b"/>
              <a:pathLst>
                <a:path w="47" h="5" extrusionOk="0">
                  <a:moveTo>
                    <a:pt x="1" y="1"/>
                  </a:moveTo>
                  <a:lnTo>
                    <a:pt x="46"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55"/>
            <p:cNvSpPr/>
            <p:nvPr/>
          </p:nvSpPr>
          <p:spPr>
            <a:xfrm>
              <a:off x="4738712" y="3599160"/>
              <a:ext cx="131" cy="576"/>
            </a:xfrm>
            <a:custGeom>
              <a:avLst/>
              <a:gdLst/>
              <a:ahLst/>
              <a:cxnLst/>
              <a:rect l="l" t="t" r="r" b="b"/>
              <a:pathLst>
                <a:path w="5" h="22" extrusionOk="0">
                  <a:moveTo>
                    <a:pt x="4" y="0"/>
                  </a:moveTo>
                  <a:lnTo>
                    <a:pt x="1"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55"/>
            <p:cNvSpPr/>
            <p:nvPr/>
          </p:nvSpPr>
          <p:spPr>
            <a:xfrm>
              <a:off x="4672043" y="3978130"/>
              <a:ext cx="288" cy="2041"/>
            </a:xfrm>
            <a:custGeom>
              <a:avLst/>
              <a:gdLst/>
              <a:ahLst/>
              <a:cxnLst/>
              <a:rect l="l" t="t" r="r" b="b"/>
              <a:pathLst>
                <a:path w="11" h="78" extrusionOk="0">
                  <a:moveTo>
                    <a:pt x="0" y="77"/>
                  </a:moveTo>
                  <a:cubicBezTo>
                    <a:pt x="0" y="49"/>
                    <a:pt x="4" y="25"/>
                    <a:pt x="11" y="0"/>
                  </a:cubicBezTo>
                  <a:cubicBezTo>
                    <a:pt x="4" y="25"/>
                    <a:pt x="0" y="49"/>
                    <a:pt x="0" y="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55"/>
            <p:cNvSpPr/>
            <p:nvPr/>
          </p:nvSpPr>
          <p:spPr>
            <a:xfrm>
              <a:off x="4680180" y="3952487"/>
              <a:ext cx="131" cy="471"/>
            </a:xfrm>
            <a:custGeom>
              <a:avLst/>
              <a:gdLst/>
              <a:ahLst/>
              <a:cxnLst/>
              <a:rect l="l" t="t" r="r" b="b"/>
              <a:pathLst>
                <a:path w="5" h="18" extrusionOk="0">
                  <a:moveTo>
                    <a:pt x="1" y="18"/>
                  </a:moveTo>
                  <a:lnTo>
                    <a:pt x="1" y="18"/>
                  </a:lnTo>
                  <a:cubicBezTo>
                    <a:pt x="4" y="11"/>
                    <a:pt x="4" y="7"/>
                    <a:pt x="4" y="0"/>
                  </a:cubicBezTo>
                  <a:cubicBezTo>
                    <a:pt x="4" y="7"/>
                    <a:pt x="4" y="11"/>
                    <a:pt x="1"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55"/>
            <p:cNvSpPr/>
            <p:nvPr/>
          </p:nvSpPr>
          <p:spPr>
            <a:xfrm>
              <a:off x="4670394" y="3947725"/>
              <a:ext cx="7536" cy="3323"/>
            </a:xfrm>
            <a:custGeom>
              <a:avLst/>
              <a:gdLst/>
              <a:ahLst/>
              <a:cxnLst/>
              <a:rect l="l" t="t" r="r" b="b"/>
              <a:pathLst>
                <a:path w="288" h="127" extrusionOk="0">
                  <a:moveTo>
                    <a:pt x="287" y="91"/>
                  </a:moveTo>
                  <a:cubicBezTo>
                    <a:pt x="168" y="126"/>
                    <a:pt x="56" y="91"/>
                    <a:pt x="0" y="0"/>
                  </a:cubicBezTo>
                  <a:cubicBezTo>
                    <a:pt x="56" y="91"/>
                    <a:pt x="168" y="126"/>
                    <a:pt x="287" y="9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55"/>
            <p:cNvSpPr/>
            <p:nvPr/>
          </p:nvSpPr>
          <p:spPr>
            <a:xfrm>
              <a:off x="4737613" y="3606120"/>
              <a:ext cx="209" cy="654"/>
            </a:xfrm>
            <a:custGeom>
              <a:avLst/>
              <a:gdLst/>
              <a:ahLst/>
              <a:cxnLst/>
              <a:rect l="l" t="t" r="r" b="b"/>
              <a:pathLst>
                <a:path w="8" h="25" extrusionOk="0">
                  <a:moveTo>
                    <a:pt x="8" y="0"/>
                  </a:moveTo>
                  <a:lnTo>
                    <a:pt x="1"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55"/>
            <p:cNvSpPr/>
            <p:nvPr/>
          </p:nvSpPr>
          <p:spPr>
            <a:xfrm>
              <a:off x="4738084" y="3604184"/>
              <a:ext cx="105" cy="576"/>
            </a:xfrm>
            <a:custGeom>
              <a:avLst/>
              <a:gdLst/>
              <a:ahLst/>
              <a:cxnLst/>
              <a:rect l="l" t="t" r="r" b="b"/>
              <a:pathLst>
                <a:path w="4" h="22" extrusionOk="0">
                  <a:moveTo>
                    <a:pt x="4" y="1"/>
                  </a:moveTo>
                  <a:lnTo>
                    <a:pt x="0"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55"/>
            <p:cNvSpPr/>
            <p:nvPr/>
          </p:nvSpPr>
          <p:spPr>
            <a:xfrm>
              <a:off x="4735781" y="4149155"/>
              <a:ext cx="863" cy="105"/>
            </a:xfrm>
            <a:custGeom>
              <a:avLst/>
              <a:gdLst/>
              <a:ahLst/>
              <a:cxnLst/>
              <a:rect l="l" t="t" r="r" b="b"/>
              <a:pathLst>
                <a:path w="33" h="4" extrusionOk="0">
                  <a:moveTo>
                    <a:pt x="1" y="0"/>
                  </a:moveTo>
                  <a:lnTo>
                    <a:pt x="32"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55"/>
            <p:cNvSpPr/>
            <p:nvPr/>
          </p:nvSpPr>
          <p:spPr>
            <a:xfrm>
              <a:off x="4737796" y="3605204"/>
              <a:ext cx="209" cy="576"/>
            </a:xfrm>
            <a:custGeom>
              <a:avLst/>
              <a:gdLst/>
              <a:ahLst/>
              <a:cxnLst/>
              <a:rect l="l" t="t" r="r" b="b"/>
              <a:pathLst>
                <a:path w="8" h="22" extrusionOk="0">
                  <a:moveTo>
                    <a:pt x="8" y="0"/>
                  </a:moveTo>
                  <a:lnTo>
                    <a:pt x="1"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55"/>
            <p:cNvSpPr/>
            <p:nvPr/>
          </p:nvSpPr>
          <p:spPr>
            <a:xfrm>
              <a:off x="4684498" y="3846225"/>
              <a:ext cx="392" cy="2303"/>
            </a:xfrm>
            <a:custGeom>
              <a:avLst/>
              <a:gdLst/>
              <a:ahLst/>
              <a:cxnLst/>
              <a:rect l="l" t="t" r="r" b="b"/>
              <a:pathLst>
                <a:path w="15" h="88" extrusionOk="0">
                  <a:moveTo>
                    <a:pt x="7" y="88"/>
                  </a:moveTo>
                  <a:cubicBezTo>
                    <a:pt x="14" y="60"/>
                    <a:pt x="14" y="28"/>
                    <a:pt x="0" y="0"/>
                  </a:cubicBezTo>
                  <a:cubicBezTo>
                    <a:pt x="14" y="28"/>
                    <a:pt x="14" y="60"/>
                    <a:pt x="7" y="8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55"/>
            <p:cNvSpPr/>
            <p:nvPr/>
          </p:nvSpPr>
          <p:spPr>
            <a:xfrm>
              <a:off x="4714640" y="4102160"/>
              <a:ext cx="1936" cy="46367"/>
            </a:xfrm>
            <a:custGeom>
              <a:avLst/>
              <a:gdLst/>
              <a:ahLst/>
              <a:cxnLst/>
              <a:rect l="l" t="t" r="r" b="b"/>
              <a:pathLst>
                <a:path w="74" h="1772" extrusionOk="0">
                  <a:moveTo>
                    <a:pt x="74" y="1772"/>
                  </a:moveTo>
                  <a:cubicBezTo>
                    <a:pt x="25" y="1681"/>
                    <a:pt x="0" y="1338"/>
                    <a:pt x="63" y="0"/>
                  </a:cubicBezTo>
                  <a:lnTo>
                    <a:pt x="63" y="0"/>
                  </a:lnTo>
                  <a:cubicBezTo>
                    <a:pt x="0" y="1338"/>
                    <a:pt x="25" y="1681"/>
                    <a:pt x="74" y="177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55"/>
            <p:cNvSpPr/>
            <p:nvPr/>
          </p:nvSpPr>
          <p:spPr>
            <a:xfrm>
              <a:off x="4701610" y="4091248"/>
              <a:ext cx="209" cy="131"/>
            </a:xfrm>
            <a:custGeom>
              <a:avLst/>
              <a:gdLst/>
              <a:ahLst/>
              <a:cxnLst/>
              <a:rect l="l" t="t" r="r" b="b"/>
              <a:pathLst>
                <a:path w="8" h="5" extrusionOk="0">
                  <a:moveTo>
                    <a:pt x="1" y="1"/>
                  </a:moveTo>
                  <a:lnTo>
                    <a:pt x="8"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55"/>
            <p:cNvSpPr/>
            <p:nvPr/>
          </p:nvSpPr>
          <p:spPr>
            <a:xfrm>
              <a:off x="4704278" y="4092897"/>
              <a:ext cx="131" cy="131"/>
            </a:xfrm>
            <a:custGeom>
              <a:avLst/>
              <a:gdLst/>
              <a:ahLst/>
              <a:cxnLst/>
              <a:rect l="l" t="t" r="r" b="b"/>
              <a:pathLst>
                <a:path w="5" h="5" extrusionOk="0">
                  <a:moveTo>
                    <a:pt x="4" y="4"/>
                  </a:move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55"/>
            <p:cNvSpPr/>
            <p:nvPr/>
          </p:nvSpPr>
          <p:spPr>
            <a:xfrm>
              <a:off x="4702813" y="4091981"/>
              <a:ext cx="314" cy="209"/>
            </a:xfrm>
            <a:custGeom>
              <a:avLst/>
              <a:gdLst/>
              <a:ahLst/>
              <a:cxnLst/>
              <a:rect l="l" t="t" r="r" b="b"/>
              <a:pathLst>
                <a:path w="12" h="8" extrusionOk="0">
                  <a:moveTo>
                    <a:pt x="1" y="1"/>
                  </a:moveTo>
                  <a:lnTo>
                    <a:pt x="11" y="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55"/>
            <p:cNvSpPr/>
            <p:nvPr/>
          </p:nvSpPr>
          <p:spPr>
            <a:xfrm>
              <a:off x="4700066" y="4090516"/>
              <a:ext cx="288" cy="209"/>
            </a:xfrm>
            <a:custGeom>
              <a:avLst/>
              <a:gdLst/>
              <a:ahLst/>
              <a:cxnLst/>
              <a:rect l="l" t="t" r="r" b="b"/>
              <a:pathLst>
                <a:path w="11" h="8" extrusionOk="0">
                  <a:moveTo>
                    <a:pt x="0" y="1"/>
                  </a:moveTo>
                  <a:lnTo>
                    <a:pt x="11" y="8"/>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55"/>
            <p:cNvSpPr/>
            <p:nvPr/>
          </p:nvSpPr>
          <p:spPr>
            <a:xfrm>
              <a:off x="4646741" y="4049120"/>
              <a:ext cx="2329" cy="4893"/>
            </a:xfrm>
            <a:custGeom>
              <a:avLst/>
              <a:gdLst/>
              <a:ahLst/>
              <a:cxnLst/>
              <a:rect l="l" t="t" r="r" b="b"/>
              <a:pathLst>
                <a:path w="89" h="187" extrusionOk="0">
                  <a:moveTo>
                    <a:pt x="1" y="0"/>
                  </a:moveTo>
                  <a:cubicBezTo>
                    <a:pt x="11" y="70"/>
                    <a:pt x="40" y="134"/>
                    <a:pt x="89" y="186"/>
                  </a:cubicBezTo>
                  <a:cubicBezTo>
                    <a:pt x="40" y="134"/>
                    <a:pt x="11" y="7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55"/>
            <p:cNvSpPr/>
            <p:nvPr/>
          </p:nvSpPr>
          <p:spPr>
            <a:xfrm>
              <a:off x="4736985" y="4149233"/>
              <a:ext cx="654" cy="131"/>
            </a:xfrm>
            <a:custGeom>
              <a:avLst/>
              <a:gdLst/>
              <a:ahLst/>
              <a:cxnLst/>
              <a:rect l="l" t="t" r="r" b="b"/>
              <a:pathLst>
                <a:path w="25" h="5" extrusionOk="0">
                  <a:moveTo>
                    <a:pt x="0" y="1"/>
                  </a:moveTo>
                  <a:lnTo>
                    <a:pt x="25"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55"/>
            <p:cNvSpPr/>
            <p:nvPr/>
          </p:nvSpPr>
          <p:spPr>
            <a:xfrm>
              <a:off x="4716916" y="4149050"/>
              <a:ext cx="1047" cy="497"/>
            </a:xfrm>
            <a:custGeom>
              <a:avLst/>
              <a:gdLst/>
              <a:ahLst/>
              <a:cxnLst/>
              <a:rect l="l" t="t" r="r" b="b"/>
              <a:pathLst>
                <a:path w="40" h="19" extrusionOk="0">
                  <a:moveTo>
                    <a:pt x="1" y="1"/>
                  </a:moveTo>
                  <a:cubicBezTo>
                    <a:pt x="11" y="11"/>
                    <a:pt x="25" y="15"/>
                    <a:pt x="39" y="18"/>
                  </a:cubicBezTo>
                  <a:cubicBezTo>
                    <a:pt x="25" y="15"/>
                    <a:pt x="11" y="1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55"/>
            <p:cNvSpPr/>
            <p:nvPr/>
          </p:nvSpPr>
          <p:spPr>
            <a:xfrm>
              <a:off x="4718198" y="4149521"/>
              <a:ext cx="26" cy="26"/>
            </a:xfrm>
            <a:custGeom>
              <a:avLst/>
              <a:gdLst/>
              <a:ahLst/>
              <a:cxnLst/>
              <a:rect l="l" t="t" r="r" b="b"/>
              <a:pathLst>
                <a:path w="1" h="1" extrusionOk="0">
                  <a:moveTo>
                    <a:pt x="1" y="0"/>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55"/>
            <p:cNvSpPr/>
            <p:nvPr/>
          </p:nvSpPr>
          <p:spPr>
            <a:xfrm>
              <a:off x="4718565" y="4149521"/>
              <a:ext cx="26" cy="26"/>
            </a:xfrm>
            <a:custGeom>
              <a:avLst/>
              <a:gdLst/>
              <a:ahLst/>
              <a:cxnLst/>
              <a:rect l="l" t="t" r="r" b="b"/>
              <a:pathLst>
                <a:path w="1" h="1" extrusionOk="0">
                  <a:moveTo>
                    <a:pt x="1" y="0"/>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55"/>
            <p:cNvSpPr/>
            <p:nvPr/>
          </p:nvSpPr>
          <p:spPr>
            <a:xfrm>
              <a:off x="4738084" y="4149521"/>
              <a:ext cx="209" cy="26"/>
            </a:xfrm>
            <a:custGeom>
              <a:avLst/>
              <a:gdLst/>
              <a:ahLst/>
              <a:cxnLst/>
              <a:rect l="l" t="t" r="r" b="b"/>
              <a:pathLst>
                <a:path w="8" h="1" extrusionOk="0">
                  <a:moveTo>
                    <a:pt x="7" y="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55"/>
            <p:cNvSpPr/>
            <p:nvPr/>
          </p:nvSpPr>
          <p:spPr>
            <a:xfrm>
              <a:off x="4698601" y="3766600"/>
              <a:ext cx="1204" cy="5809"/>
            </a:xfrm>
            <a:custGeom>
              <a:avLst/>
              <a:gdLst/>
              <a:ahLst/>
              <a:cxnLst/>
              <a:rect l="l" t="t" r="r" b="b"/>
              <a:pathLst>
                <a:path w="46" h="222" extrusionOk="0">
                  <a:moveTo>
                    <a:pt x="46" y="1"/>
                  </a:moveTo>
                  <a:cubicBezTo>
                    <a:pt x="25" y="71"/>
                    <a:pt x="7" y="144"/>
                    <a:pt x="0" y="221"/>
                  </a:cubicBezTo>
                  <a:cubicBezTo>
                    <a:pt x="7" y="144"/>
                    <a:pt x="25" y="71"/>
                    <a:pt x="46"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55"/>
            <p:cNvSpPr/>
            <p:nvPr/>
          </p:nvSpPr>
          <p:spPr>
            <a:xfrm>
              <a:off x="4736435" y="3610412"/>
              <a:ext cx="209" cy="392"/>
            </a:xfrm>
            <a:custGeom>
              <a:avLst/>
              <a:gdLst/>
              <a:ahLst/>
              <a:cxnLst/>
              <a:rect l="l" t="t" r="r" b="b"/>
              <a:pathLst>
                <a:path w="8" h="15" extrusionOk="0">
                  <a:moveTo>
                    <a:pt x="7" y="1"/>
                  </a:moveTo>
                  <a:cubicBezTo>
                    <a:pt x="4" y="4"/>
                    <a:pt x="4" y="11"/>
                    <a:pt x="0" y="15"/>
                  </a:cubicBezTo>
                  <a:cubicBezTo>
                    <a:pt x="4" y="11"/>
                    <a:pt x="4" y="4"/>
                    <a:pt x="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55"/>
            <p:cNvSpPr/>
            <p:nvPr/>
          </p:nvSpPr>
          <p:spPr>
            <a:xfrm>
              <a:off x="4729292" y="4148998"/>
              <a:ext cx="5050" cy="78"/>
            </a:xfrm>
            <a:custGeom>
              <a:avLst/>
              <a:gdLst/>
              <a:ahLst/>
              <a:cxnLst/>
              <a:rect l="l" t="t" r="r" b="b"/>
              <a:pathLst>
                <a:path w="193" h="3" extrusionOk="0">
                  <a:moveTo>
                    <a:pt x="97" y="0"/>
                  </a:moveTo>
                  <a:cubicBezTo>
                    <a:pt x="64" y="0"/>
                    <a:pt x="32" y="1"/>
                    <a:pt x="0" y="3"/>
                  </a:cubicBezTo>
                  <a:lnTo>
                    <a:pt x="193" y="3"/>
                  </a:lnTo>
                  <a:cubicBezTo>
                    <a:pt x="161" y="1"/>
                    <a:pt x="129" y="0"/>
                    <a:pt x="9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55"/>
            <p:cNvSpPr/>
            <p:nvPr/>
          </p:nvSpPr>
          <p:spPr>
            <a:xfrm>
              <a:off x="4691274" y="3723373"/>
              <a:ext cx="1570" cy="837"/>
            </a:xfrm>
            <a:custGeom>
              <a:avLst/>
              <a:gdLst/>
              <a:ahLst/>
              <a:cxnLst/>
              <a:rect l="l" t="t" r="r" b="b"/>
              <a:pathLst>
                <a:path w="60" h="32" extrusionOk="0">
                  <a:moveTo>
                    <a:pt x="60" y="0"/>
                  </a:moveTo>
                  <a:cubicBezTo>
                    <a:pt x="39" y="4"/>
                    <a:pt x="14" y="14"/>
                    <a:pt x="0" y="32"/>
                  </a:cubicBezTo>
                  <a:cubicBezTo>
                    <a:pt x="14" y="14"/>
                    <a:pt x="39" y="4"/>
                    <a:pt x="6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55"/>
            <p:cNvSpPr/>
            <p:nvPr/>
          </p:nvSpPr>
          <p:spPr>
            <a:xfrm>
              <a:off x="4806506" y="3545571"/>
              <a:ext cx="118842" cy="121988"/>
            </a:xfrm>
            <a:custGeom>
              <a:avLst/>
              <a:gdLst/>
              <a:ahLst/>
              <a:cxnLst/>
              <a:rect l="l" t="t" r="r" b="b"/>
              <a:pathLst>
                <a:path w="4542" h="4662" extrusionOk="0">
                  <a:moveTo>
                    <a:pt x="1803" y="0"/>
                  </a:moveTo>
                  <a:cubicBezTo>
                    <a:pt x="1628" y="0"/>
                    <a:pt x="1453" y="0"/>
                    <a:pt x="1334" y="60"/>
                  </a:cubicBezTo>
                  <a:cubicBezTo>
                    <a:pt x="1250" y="105"/>
                    <a:pt x="1142" y="105"/>
                    <a:pt x="1030" y="105"/>
                  </a:cubicBezTo>
                  <a:cubicBezTo>
                    <a:pt x="900" y="105"/>
                    <a:pt x="771" y="105"/>
                    <a:pt x="680" y="168"/>
                  </a:cubicBezTo>
                  <a:cubicBezTo>
                    <a:pt x="473" y="305"/>
                    <a:pt x="277" y="560"/>
                    <a:pt x="284" y="623"/>
                  </a:cubicBezTo>
                  <a:cubicBezTo>
                    <a:pt x="291" y="683"/>
                    <a:pt x="249" y="1478"/>
                    <a:pt x="77" y="1534"/>
                  </a:cubicBezTo>
                  <a:cubicBezTo>
                    <a:pt x="74" y="1537"/>
                    <a:pt x="67" y="1537"/>
                    <a:pt x="60" y="1541"/>
                  </a:cubicBezTo>
                  <a:lnTo>
                    <a:pt x="0" y="1541"/>
                  </a:lnTo>
                  <a:lnTo>
                    <a:pt x="11" y="1555"/>
                  </a:lnTo>
                  <a:lnTo>
                    <a:pt x="25" y="1572"/>
                  </a:lnTo>
                  <a:lnTo>
                    <a:pt x="49" y="1604"/>
                  </a:lnTo>
                  <a:lnTo>
                    <a:pt x="60" y="1618"/>
                  </a:lnTo>
                  <a:lnTo>
                    <a:pt x="102" y="1667"/>
                  </a:lnTo>
                  <a:lnTo>
                    <a:pt x="144" y="1716"/>
                  </a:lnTo>
                  <a:lnTo>
                    <a:pt x="158" y="1730"/>
                  </a:lnTo>
                  <a:lnTo>
                    <a:pt x="190" y="1768"/>
                  </a:lnTo>
                  <a:lnTo>
                    <a:pt x="207" y="1786"/>
                  </a:lnTo>
                  <a:lnTo>
                    <a:pt x="239" y="1817"/>
                  </a:lnTo>
                  <a:lnTo>
                    <a:pt x="256" y="1835"/>
                  </a:lnTo>
                  <a:lnTo>
                    <a:pt x="291" y="1870"/>
                  </a:lnTo>
                  <a:lnTo>
                    <a:pt x="305" y="1887"/>
                  </a:lnTo>
                  <a:lnTo>
                    <a:pt x="344" y="1926"/>
                  </a:lnTo>
                  <a:lnTo>
                    <a:pt x="354" y="1936"/>
                  </a:lnTo>
                  <a:lnTo>
                    <a:pt x="407" y="1982"/>
                  </a:lnTo>
                  <a:lnTo>
                    <a:pt x="417" y="1992"/>
                  </a:lnTo>
                  <a:lnTo>
                    <a:pt x="456" y="2027"/>
                  </a:lnTo>
                  <a:lnTo>
                    <a:pt x="473" y="2041"/>
                  </a:lnTo>
                  <a:lnTo>
                    <a:pt x="505" y="2069"/>
                  </a:lnTo>
                  <a:lnTo>
                    <a:pt x="526" y="2083"/>
                  </a:lnTo>
                  <a:lnTo>
                    <a:pt x="554" y="2108"/>
                  </a:lnTo>
                  <a:lnTo>
                    <a:pt x="571" y="2122"/>
                  </a:lnTo>
                  <a:lnTo>
                    <a:pt x="606" y="2146"/>
                  </a:lnTo>
                  <a:lnTo>
                    <a:pt x="620" y="2157"/>
                  </a:lnTo>
                  <a:cubicBezTo>
                    <a:pt x="634" y="2167"/>
                    <a:pt x="648" y="2174"/>
                    <a:pt x="662" y="2185"/>
                  </a:cubicBezTo>
                  <a:cubicBezTo>
                    <a:pt x="757" y="2241"/>
                    <a:pt x="841" y="2307"/>
                    <a:pt x="914" y="2388"/>
                  </a:cubicBezTo>
                  <a:cubicBezTo>
                    <a:pt x="1002" y="2475"/>
                    <a:pt x="1061" y="2535"/>
                    <a:pt x="1243" y="2552"/>
                  </a:cubicBezTo>
                  <a:cubicBezTo>
                    <a:pt x="1618" y="2591"/>
                    <a:pt x="1789" y="2752"/>
                    <a:pt x="1894" y="2889"/>
                  </a:cubicBezTo>
                  <a:cubicBezTo>
                    <a:pt x="1943" y="2952"/>
                    <a:pt x="2220" y="3064"/>
                    <a:pt x="2420" y="3144"/>
                  </a:cubicBezTo>
                  <a:cubicBezTo>
                    <a:pt x="2745" y="3277"/>
                    <a:pt x="2882" y="3337"/>
                    <a:pt x="2920" y="3407"/>
                  </a:cubicBezTo>
                  <a:cubicBezTo>
                    <a:pt x="2973" y="3498"/>
                    <a:pt x="2885" y="3603"/>
                    <a:pt x="2763" y="3743"/>
                  </a:cubicBezTo>
                  <a:cubicBezTo>
                    <a:pt x="2647" y="3872"/>
                    <a:pt x="2504" y="4040"/>
                    <a:pt x="2504" y="4180"/>
                  </a:cubicBezTo>
                  <a:cubicBezTo>
                    <a:pt x="2504" y="4397"/>
                    <a:pt x="2409" y="4471"/>
                    <a:pt x="2350" y="4516"/>
                  </a:cubicBezTo>
                  <a:lnTo>
                    <a:pt x="2336" y="4527"/>
                  </a:lnTo>
                  <a:cubicBezTo>
                    <a:pt x="2388" y="4534"/>
                    <a:pt x="2437" y="4537"/>
                    <a:pt x="2486" y="4541"/>
                  </a:cubicBezTo>
                  <a:cubicBezTo>
                    <a:pt x="2605" y="4544"/>
                    <a:pt x="2724" y="4551"/>
                    <a:pt x="2801" y="4600"/>
                  </a:cubicBezTo>
                  <a:cubicBezTo>
                    <a:pt x="2826" y="4614"/>
                    <a:pt x="2857" y="4618"/>
                    <a:pt x="2885" y="4618"/>
                  </a:cubicBezTo>
                  <a:cubicBezTo>
                    <a:pt x="2924" y="4618"/>
                    <a:pt x="2959" y="4614"/>
                    <a:pt x="2997" y="4611"/>
                  </a:cubicBezTo>
                  <a:lnTo>
                    <a:pt x="3050" y="4604"/>
                  </a:lnTo>
                  <a:lnTo>
                    <a:pt x="3064" y="4604"/>
                  </a:lnTo>
                  <a:cubicBezTo>
                    <a:pt x="3085" y="4604"/>
                    <a:pt x="3106" y="4600"/>
                    <a:pt x="3123" y="4600"/>
                  </a:cubicBezTo>
                  <a:lnTo>
                    <a:pt x="3162" y="4600"/>
                  </a:lnTo>
                  <a:cubicBezTo>
                    <a:pt x="3176" y="4600"/>
                    <a:pt x="3190" y="4600"/>
                    <a:pt x="3200" y="4604"/>
                  </a:cubicBezTo>
                  <a:cubicBezTo>
                    <a:pt x="3214" y="4607"/>
                    <a:pt x="3225" y="4611"/>
                    <a:pt x="3239" y="4614"/>
                  </a:cubicBezTo>
                  <a:lnTo>
                    <a:pt x="3246" y="4614"/>
                  </a:lnTo>
                  <a:cubicBezTo>
                    <a:pt x="3256" y="4618"/>
                    <a:pt x="3270" y="4621"/>
                    <a:pt x="3281" y="4625"/>
                  </a:cubicBezTo>
                  <a:lnTo>
                    <a:pt x="3288" y="4628"/>
                  </a:lnTo>
                  <a:cubicBezTo>
                    <a:pt x="3298" y="4632"/>
                    <a:pt x="3312" y="4639"/>
                    <a:pt x="3323" y="4646"/>
                  </a:cubicBezTo>
                  <a:cubicBezTo>
                    <a:pt x="3341" y="4657"/>
                    <a:pt x="3360" y="4662"/>
                    <a:pt x="3380" y="4662"/>
                  </a:cubicBezTo>
                  <a:cubicBezTo>
                    <a:pt x="3425" y="4662"/>
                    <a:pt x="3477" y="4638"/>
                    <a:pt x="3547" y="4604"/>
                  </a:cubicBezTo>
                  <a:cubicBezTo>
                    <a:pt x="3611" y="4569"/>
                    <a:pt x="3675" y="4537"/>
                    <a:pt x="3741" y="4537"/>
                  </a:cubicBezTo>
                  <a:cubicBezTo>
                    <a:pt x="3754" y="4537"/>
                    <a:pt x="3768" y="4538"/>
                    <a:pt x="3781" y="4541"/>
                  </a:cubicBezTo>
                  <a:cubicBezTo>
                    <a:pt x="3784" y="4541"/>
                    <a:pt x="3786" y="4542"/>
                    <a:pt x="3788" y="4542"/>
                  </a:cubicBezTo>
                  <a:cubicBezTo>
                    <a:pt x="3821" y="4542"/>
                    <a:pt x="3873" y="4499"/>
                    <a:pt x="3921" y="4457"/>
                  </a:cubicBezTo>
                  <a:cubicBezTo>
                    <a:pt x="3988" y="4401"/>
                    <a:pt x="4065" y="4334"/>
                    <a:pt x="4159" y="4327"/>
                  </a:cubicBezTo>
                  <a:lnTo>
                    <a:pt x="4198" y="4327"/>
                  </a:lnTo>
                  <a:cubicBezTo>
                    <a:pt x="4208" y="4324"/>
                    <a:pt x="4219" y="4317"/>
                    <a:pt x="4226" y="4310"/>
                  </a:cubicBezTo>
                  <a:cubicBezTo>
                    <a:pt x="4338" y="4191"/>
                    <a:pt x="4433" y="3778"/>
                    <a:pt x="4408" y="3599"/>
                  </a:cubicBezTo>
                  <a:lnTo>
                    <a:pt x="4401" y="3599"/>
                  </a:lnTo>
                  <a:lnTo>
                    <a:pt x="4401" y="3529"/>
                  </a:lnTo>
                  <a:lnTo>
                    <a:pt x="4401" y="3470"/>
                  </a:lnTo>
                  <a:lnTo>
                    <a:pt x="4405" y="3470"/>
                  </a:lnTo>
                  <a:cubicBezTo>
                    <a:pt x="4415" y="3382"/>
                    <a:pt x="4436" y="3281"/>
                    <a:pt x="4461" y="3169"/>
                  </a:cubicBezTo>
                  <a:cubicBezTo>
                    <a:pt x="4492" y="3011"/>
                    <a:pt x="4541" y="2766"/>
                    <a:pt x="4520" y="2661"/>
                  </a:cubicBezTo>
                  <a:cubicBezTo>
                    <a:pt x="4517" y="2640"/>
                    <a:pt x="4506" y="2622"/>
                    <a:pt x="4489" y="2612"/>
                  </a:cubicBezTo>
                  <a:cubicBezTo>
                    <a:pt x="4464" y="2598"/>
                    <a:pt x="4436" y="2591"/>
                    <a:pt x="4408" y="2591"/>
                  </a:cubicBezTo>
                  <a:cubicBezTo>
                    <a:pt x="4324" y="2591"/>
                    <a:pt x="4243" y="2636"/>
                    <a:pt x="4180" y="2671"/>
                  </a:cubicBezTo>
                  <a:cubicBezTo>
                    <a:pt x="4145" y="2696"/>
                    <a:pt x="4103" y="2713"/>
                    <a:pt x="4058" y="2717"/>
                  </a:cubicBezTo>
                  <a:cubicBezTo>
                    <a:pt x="4002" y="2717"/>
                    <a:pt x="3953" y="2675"/>
                    <a:pt x="3862" y="2440"/>
                  </a:cubicBezTo>
                  <a:cubicBezTo>
                    <a:pt x="3806" y="2307"/>
                    <a:pt x="3757" y="2150"/>
                    <a:pt x="3732" y="2062"/>
                  </a:cubicBezTo>
                  <a:cubicBezTo>
                    <a:pt x="3690" y="1908"/>
                    <a:pt x="3557" y="1674"/>
                    <a:pt x="3470" y="1642"/>
                  </a:cubicBezTo>
                  <a:cubicBezTo>
                    <a:pt x="3465" y="1640"/>
                    <a:pt x="3461" y="1640"/>
                    <a:pt x="3458" y="1640"/>
                  </a:cubicBezTo>
                  <a:cubicBezTo>
                    <a:pt x="3456" y="1640"/>
                    <a:pt x="3454" y="1640"/>
                    <a:pt x="3452" y="1642"/>
                  </a:cubicBezTo>
                  <a:cubicBezTo>
                    <a:pt x="3418" y="1668"/>
                    <a:pt x="3377" y="1682"/>
                    <a:pt x="3335" y="1682"/>
                  </a:cubicBezTo>
                  <a:cubicBezTo>
                    <a:pt x="3305" y="1682"/>
                    <a:pt x="3274" y="1675"/>
                    <a:pt x="3246" y="1660"/>
                  </a:cubicBezTo>
                  <a:cubicBezTo>
                    <a:pt x="3148" y="1621"/>
                    <a:pt x="3046" y="1604"/>
                    <a:pt x="2941" y="1604"/>
                  </a:cubicBezTo>
                  <a:cubicBezTo>
                    <a:pt x="2756" y="1593"/>
                    <a:pt x="2647" y="1576"/>
                    <a:pt x="2591" y="1499"/>
                  </a:cubicBezTo>
                  <a:cubicBezTo>
                    <a:pt x="2525" y="1415"/>
                    <a:pt x="2553" y="1296"/>
                    <a:pt x="2602" y="1082"/>
                  </a:cubicBezTo>
                  <a:lnTo>
                    <a:pt x="2602" y="1079"/>
                  </a:lnTo>
                  <a:cubicBezTo>
                    <a:pt x="2640" y="907"/>
                    <a:pt x="2574" y="767"/>
                    <a:pt x="2518" y="655"/>
                  </a:cubicBezTo>
                  <a:cubicBezTo>
                    <a:pt x="2472" y="553"/>
                    <a:pt x="2413" y="431"/>
                    <a:pt x="2535" y="364"/>
                  </a:cubicBezTo>
                  <a:cubicBezTo>
                    <a:pt x="2546" y="357"/>
                    <a:pt x="2560" y="347"/>
                    <a:pt x="2570" y="336"/>
                  </a:cubicBezTo>
                  <a:cubicBezTo>
                    <a:pt x="2574" y="333"/>
                    <a:pt x="2577" y="329"/>
                    <a:pt x="2577" y="326"/>
                  </a:cubicBezTo>
                  <a:cubicBezTo>
                    <a:pt x="2577" y="322"/>
                    <a:pt x="2577" y="322"/>
                    <a:pt x="2577" y="319"/>
                  </a:cubicBezTo>
                  <a:lnTo>
                    <a:pt x="2577" y="315"/>
                  </a:lnTo>
                  <a:cubicBezTo>
                    <a:pt x="2577" y="315"/>
                    <a:pt x="2577" y="312"/>
                    <a:pt x="2577" y="312"/>
                  </a:cubicBezTo>
                  <a:lnTo>
                    <a:pt x="2577" y="308"/>
                  </a:lnTo>
                  <a:lnTo>
                    <a:pt x="2577" y="298"/>
                  </a:lnTo>
                  <a:lnTo>
                    <a:pt x="2577" y="294"/>
                  </a:lnTo>
                  <a:lnTo>
                    <a:pt x="2574" y="284"/>
                  </a:lnTo>
                  <a:lnTo>
                    <a:pt x="2570" y="277"/>
                  </a:lnTo>
                  <a:lnTo>
                    <a:pt x="2563" y="263"/>
                  </a:lnTo>
                  <a:lnTo>
                    <a:pt x="2560" y="259"/>
                  </a:lnTo>
                  <a:cubicBezTo>
                    <a:pt x="2556" y="252"/>
                    <a:pt x="2553" y="245"/>
                    <a:pt x="2546" y="235"/>
                  </a:cubicBezTo>
                  <a:lnTo>
                    <a:pt x="2542" y="231"/>
                  </a:lnTo>
                  <a:lnTo>
                    <a:pt x="2532" y="210"/>
                  </a:lnTo>
                  <a:cubicBezTo>
                    <a:pt x="2518" y="217"/>
                    <a:pt x="2507" y="221"/>
                    <a:pt x="2493" y="224"/>
                  </a:cubicBezTo>
                  <a:lnTo>
                    <a:pt x="2486" y="224"/>
                  </a:lnTo>
                  <a:cubicBezTo>
                    <a:pt x="2476" y="228"/>
                    <a:pt x="2465" y="228"/>
                    <a:pt x="2455" y="228"/>
                  </a:cubicBezTo>
                  <a:cubicBezTo>
                    <a:pt x="2378" y="228"/>
                    <a:pt x="2304" y="179"/>
                    <a:pt x="2230" y="126"/>
                  </a:cubicBezTo>
                  <a:cubicBezTo>
                    <a:pt x="2143" y="67"/>
                    <a:pt x="2045" y="0"/>
                    <a:pt x="19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55"/>
            <p:cNvSpPr/>
            <p:nvPr/>
          </p:nvSpPr>
          <p:spPr>
            <a:xfrm>
              <a:off x="4873750" y="3553081"/>
              <a:ext cx="105" cy="288"/>
            </a:xfrm>
            <a:custGeom>
              <a:avLst/>
              <a:gdLst/>
              <a:ahLst/>
              <a:cxnLst/>
              <a:rect l="l" t="t" r="r" b="b"/>
              <a:pathLst>
                <a:path w="4" h="11" extrusionOk="0">
                  <a:moveTo>
                    <a:pt x="0" y="0"/>
                  </a:moveTo>
                  <a:lnTo>
                    <a:pt x="4"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55"/>
            <p:cNvSpPr/>
            <p:nvPr/>
          </p:nvSpPr>
          <p:spPr>
            <a:xfrm>
              <a:off x="4873018" y="3551798"/>
              <a:ext cx="392" cy="654"/>
            </a:xfrm>
            <a:custGeom>
              <a:avLst/>
              <a:gdLst/>
              <a:ahLst/>
              <a:cxnLst/>
              <a:rect l="l" t="t" r="r" b="b"/>
              <a:pathLst>
                <a:path w="15" h="25" extrusionOk="0">
                  <a:moveTo>
                    <a:pt x="0" y="0"/>
                  </a:moveTo>
                  <a:cubicBezTo>
                    <a:pt x="7" y="11"/>
                    <a:pt x="11" y="18"/>
                    <a:pt x="14" y="25"/>
                  </a:cubicBezTo>
                  <a:cubicBezTo>
                    <a:pt x="11" y="18"/>
                    <a:pt x="7" y="11"/>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55"/>
            <p:cNvSpPr/>
            <p:nvPr/>
          </p:nvSpPr>
          <p:spPr>
            <a:xfrm>
              <a:off x="4873463" y="3552531"/>
              <a:ext cx="209" cy="392"/>
            </a:xfrm>
            <a:custGeom>
              <a:avLst/>
              <a:gdLst/>
              <a:ahLst/>
              <a:cxnLst/>
              <a:rect l="l" t="t" r="r" b="b"/>
              <a:pathLst>
                <a:path w="8" h="15" extrusionOk="0">
                  <a:moveTo>
                    <a:pt x="1" y="0"/>
                  </a:moveTo>
                  <a:lnTo>
                    <a:pt x="8"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55"/>
            <p:cNvSpPr/>
            <p:nvPr/>
          </p:nvSpPr>
          <p:spPr>
            <a:xfrm>
              <a:off x="4921737" y="3638096"/>
              <a:ext cx="209" cy="1753"/>
            </a:xfrm>
            <a:custGeom>
              <a:avLst/>
              <a:gdLst/>
              <a:ahLst/>
              <a:cxnLst/>
              <a:rect l="l" t="t" r="r" b="b"/>
              <a:pathLst>
                <a:path w="8" h="67" extrusionOk="0">
                  <a:moveTo>
                    <a:pt x="1" y="0"/>
                  </a:moveTo>
                  <a:lnTo>
                    <a:pt x="1" y="67"/>
                  </a:lnTo>
                  <a:lnTo>
                    <a:pt x="8" y="67"/>
                  </a:lnTo>
                  <a:cubicBezTo>
                    <a:pt x="4" y="53"/>
                    <a:pt x="4" y="42"/>
                    <a:pt x="4" y="32"/>
                  </a:cubicBezTo>
                  <a:lnTo>
                    <a:pt x="4" y="18"/>
                  </a:ln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55"/>
            <p:cNvSpPr/>
            <p:nvPr/>
          </p:nvSpPr>
          <p:spPr>
            <a:xfrm>
              <a:off x="4872547" y="3551144"/>
              <a:ext cx="392" cy="576"/>
            </a:xfrm>
            <a:custGeom>
              <a:avLst/>
              <a:gdLst/>
              <a:ahLst/>
              <a:cxnLst/>
              <a:rect l="l" t="t" r="r" b="b"/>
              <a:pathLst>
                <a:path w="15" h="22" extrusionOk="0">
                  <a:moveTo>
                    <a:pt x="15" y="22"/>
                  </a:moveTo>
                  <a:lnTo>
                    <a:pt x="1" y="1"/>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55"/>
            <p:cNvSpPr/>
            <p:nvPr/>
          </p:nvSpPr>
          <p:spPr>
            <a:xfrm>
              <a:off x="4896907" y="3588562"/>
              <a:ext cx="576" cy="105"/>
            </a:xfrm>
            <a:custGeom>
              <a:avLst/>
              <a:gdLst/>
              <a:ahLst/>
              <a:cxnLst/>
              <a:rect l="l" t="t" r="r" b="b"/>
              <a:pathLst>
                <a:path w="22" h="4" extrusionOk="0">
                  <a:moveTo>
                    <a:pt x="7" y="0"/>
                  </a:moveTo>
                  <a:cubicBezTo>
                    <a:pt x="4" y="0"/>
                    <a:pt x="3" y="1"/>
                    <a:pt x="1" y="3"/>
                  </a:cubicBezTo>
                  <a:cubicBezTo>
                    <a:pt x="1" y="3"/>
                    <a:pt x="1" y="4"/>
                    <a:pt x="2" y="4"/>
                  </a:cubicBezTo>
                  <a:cubicBezTo>
                    <a:pt x="3" y="4"/>
                    <a:pt x="7" y="2"/>
                    <a:pt x="14" y="2"/>
                  </a:cubicBezTo>
                  <a:cubicBezTo>
                    <a:pt x="16" y="2"/>
                    <a:pt x="19" y="2"/>
                    <a:pt x="22" y="3"/>
                  </a:cubicBezTo>
                  <a:cubicBezTo>
                    <a:pt x="15" y="1"/>
                    <a:pt x="10" y="0"/>
                    <a:pt x="7"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55"/>
            <p:cNvSpPr/>
            <p:nvPr/>
          </p:nvSpPr>
          <p:spPr>
            <a:xfrm>
              <a:off x="4873750" y="3553996"/>
              <a:ext cx="288" cy="471"/>
            </a:xfrm>
            <a:custGeom>
              <a:avLst/>
              <a:gdLst/>
              <a:ahLst/>
              <a:cxnLst/>
              <a:rect l="l" t="t" r="r" b="b"/>
              <a:pathLst>
                <a:path w="11" h="18" extrusionOk="0">
                  <a:moveTo>
                    <a:pt x="0" y="18"/>
                  </a:moveTo>
                  <a:cubicBezTo>
                    <a:pt x="4" y="14"/>
                    <a:pt x="7" y="11"/>
                    <a:pt x="11" y="7"/>
                  </a:cubicBezTo>
                  <a:cubicBezTo>
                    <a:pt x="11" y="4"/>
                    <a:pt x="11" y="0"/>
                    <a:pt x="11" y="0"/>
                  </a:cubicBezTo>
                  <a:cubicBezTo>
                    <a:pt x="11" y="0"/>
                    <a:pt x="11" y="4"/>
                    <a:pt x="11" y="7"/>
                  </a:cubicBezTo>
                  <a:cubicBezTo>
                    <a:pt x="7" y="11"/>
                    <a:pt x="4" y="14"/>
                    <a:pt x="0"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55"/>
            <p:cNvSpPr/>
            <p:nvPr/>
          </p:nvSpPr>
          <p:spPr>
            <a:xfrm>
              <a:off x="4924040" y="3613996"/>
              <a:ext cx="837" cy="1308"/>
            </a:xfrm>
            <a:custGeom>
              <a:avLst/>
              <a:gdLst/>
              <a:ahLst/>
              <a:cxnLst/>
              <a:rect l="l" t="t" r="r" b="b"/>
              <a:pathLst>
                <a:path w="32" h="50" extrusionOk="0">
                  <a:moveTo>
                    <a:pt x="32" y="49"/>
                  </a:moveTo>
                  <a:cubicBezTo>
                    <a:pt x="28" y="32"/>
                    <a:pt x="18" y="11"/>
                    <a:pt x="0" y="0"/>
                  </a:cubicBezTo>
                  <a:lnTo>
                    <a:pt x="0" y="0"/>
                  </a:lnTo>
                  <a:cubicBezTo>
                    <a:pt x="18" y="11"/>
                    <a:pt x="28" y="32"/>
                    <a:pt x="32" y="4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55"/>
            <p:cNvSpPr/>
            <p:nvPr/>
          </p:nvSpPr>
          <p:spPr>
            <a:xfrm>
              <a:off x="4874012" y="3553813"/>
              <a:ext cx="26" cy="209"/>
            </a:xfrm>
            <a:custGeom>
              <a:avLst/>
              <a:gdLst/>
              <a:ahLst/>
              <a:cxnLst/>
              <a:rect l="l" t="t" r="r" b="b"/>
              <a:pathLst>
                <a:path w="1" h="8" extrusionOk="0">
                  <a:moveTo>
                    <a:pt x="1" y="0"/>
                  </a:moveTo>
                  <a:cubicBezTo>
                    <a:pt x="1" y="4"/>
                    <a:pt x="1" y="4"/>
                    <a:pt x="1" y="7"/>
                  </a:cubicBezTo>
                  <a:cubicBezTo>
                    <a:pt x="1" y="4"/>
                    <a:pt x="1" y="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55"/>
            <p:cNvSpPr/>
            <p:nvPr/>
          </p:nvSpPr>
          <p:spPr>
            <a:xfrm>
              <a:off x="4873934" y="3553447"/>
              <a:ext cx="26" cy="288"/>
            </a:xfrm>
            <a:custGeom>
              <a:avLst/>
              <a:gdLst/>
              <a:ahLst/>
              <a:cxnLst/>
              <a:rect l="l" t="t" r="r" b="b"/>
              <a:pathLst>
                <a:path w="1" h="11" extrusionOk="0">
                  <a:moveTo>
                    <a:pt x="0" y="0"/>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55"/>
            <p:cNvSpPr/>
            <p:nvPr/>
          </p:nvSpPr>
          <p:spPr>
            <a:xfrm>
              <a:off x="4921921" y="3613447"/>
              <a:ext cx="2146" cy="576"/>
            </a:xfrm>
            <a:custGeom>
              <a:avLst/>
              <a:gdLst/>
              <a:ahLst/>
              <a:cxnLst/>
              <a:rect l="l" t="t" r="r" b="b"/>
              <a:pathLst>
                <a:path w="82" h="22" extrusionOk="0">
                  <a:moveTo>
                    <a:pt x="1" y="0"/>
                  </a:moveTo>
                  <a:cubicBezTo>
                    <a:pt x="29" y="4"/>
                    <a:pt x="57" y="11"/>
                    <a:pt x="81" y="21"/>
                  </a:cubicBezTo>
                  <a:cubicBezTo>
                    <a:pt x="57" y="11"/>
                    <a:pt x="29" y="4"/>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55"/>
            <p:cNvSpPr/>
            <p:nvPr/>
          </p:nvSpPr>
          <p:spPr>
            <a:xfrm>
              <a:off x="4915327" y="3658872"/>
              <a:ext cx="1125" cy="26"/>
            </a:xfrm>
            <a:custGeom>
              <a:avLst/>
              <a:gdLst/>
              <a:ahLst/>
              <a:cxnLst/>
              <a:rect l="l" t="t" r="r" b="b"/>
              <a:pathLst>
                <a:path w="43" h="1" extrusionOk="0">
                  <a:moveTo>
                    <a:pt x="0" y="1"/>
                  </a:moveTo>
                  <a:cubicBezTo>
                    <a:pt x="14" y="1"/>
                    <a:pt x="28" y="1"/>
                    <a:pt x="42" y="1"/>
                  </a:cubicBezTo>
                  <a:cubicBezTo>
                    <a:pt x="28" y="1"/>
                    <a:pt x="14"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55"/>
            <p:cNvSpPr/>
            <p:nvPr/>
          </p:nvSpPr>
          <p:spPr>
            <a:xfrm>
              <a:off x="4811922" y="3592383"/>
              <a:ext cx="942" cy="942"/>
            </a:xfrm>
            <a:custGeom>
              <a:avLst/>
              <a:gdLst/>
              <a:ahLst/>
              <a:cxnLst/>
              <a:rect l="l" t="t" r="r" b="b"/>
              <a:pathLst>
                <a:path w="36" h="36" extrusionOk="0">
                  <a:moveTo>
                    <a:pt x="35" y="35"/>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55"/>
            <p:cNvSpPr/>
            <p:nvPr/>
          </p:nvSpPr>
          <p:spPr>
            <a:xfrm>
              <a:off x="4810640" y="3590996"/>
              <a:ext cx="942" cy="942"/>
            </a:xfrm>
            <a:custGeom>
              <a:avLst/>
              <a:gdLst/>
              <a:ahLst/>
              <a:cxnLst/>
              <a:rect l="l" t="t" r="r" b="b"/>
              <a:pathLst>
                <a:path w="36" h="36" extrusionOk="0">
                  <a:moveTo>
                    <a:pt x="35" y="36"/>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55"/>
            <p:cNvSpPr/>
            <p:nvPr/>
          </p:nvSpPr>
          <p:spPr>
            <a:xfrm>
              <a:off x="4813283" y="3593743"/>
              <a:ext cx="863" cy="942"/>
            </a:xfrm>
            <a:custGeom>
              <a:avLst/>
              <a:gdLst/>
              <a:ahLst/>
              <a:cxnLst/>
              <a:rect l="l" t="t" r="r" b="b"/>
              <a:pathLst>
                <a:path w="33" h="36" extrusionOk="0">
                  <a:moveTo>
                    <a:pt x="32" y="36"/>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55"/>
            <p:cNvSpPr/>
            <p:nvPr/>
          </p:nvSpPr>
          <p:spPr>
            <a:xfrm>
              <a:off x="4814565" y="3595130"/>
              <a:ext cx="1047" cy="1020"/>
            </a:xfrm>
            <a:custGeom>
              <a:avLst/>
              <a:gdLst/>
              <a:ahLst/>
              <a:cxnLst/>
              <a:rect l="l" t="t" r="r" b="b"/>
              <a:pathLst>
                <a:path w="40" h="39" extrusionOk="0">
                  <a:moveTo>
                    <a:pt x="39" y="39"/>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55"/>
            <p:cNvSpPr/>
            <p:nvPr/>
          </p:nvSpPr>
          <p:spPr>
            <a:xfrm>
              <a:off x="4921842" y="3636447"/>
              <a:ext cx="26" cy="1675"/>
            </a:xfrm>
            <a:custGeom>
              <a:avLst/>
              <a:gdLst/>
              <a:ahLst/>
              <a:cxnLst/>
              <a:rect l="l" t="t" r="r" b="b"/>
              <a:pathLst>
                <a:path w="1" h="64" extrusionOk="0">
                  <a:moveTo>
                    <a:pt x="0" y="0"/>
                  </a:moveTo>
                  <a:lnTo>
                    <a:pt x="0" y="63"/>
                  </a:lnTo>
                  <a:lnTo>
                    <a:pt x="0" y="56"/>
                  </a:lnTo>
                  <a:lnTo>
                    <a:pt x="0" y="28"/>
                  </a:lnTo>
                  <a:lnTo>
                    <a:pt x="0" y="2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55"/>
            <p:cNvSpPr/>
            <p:nvPr/>
          </p:nvSpPr>
          <p:spPr>
            <a:xfrm>
              <a:off x="4809149" y="3589347"/>
              <a:ext cx="1230" cy="1308"/>
            </a:xfrm>
            <a:custGeom>
              <a:avLst/>
              <a:gdLst/>
              <a:ahLst/>
              <a:cxnLst/>
              <a:rect l="l" t="t" r="r" b="b"/>
              <a:pathLst>
                <a:path w="47" h="50" extrusionOk="0">
                  <a:moveTo>
                    <a:pt x="46" y="50"/>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55"/>
            <p:cNvSpPr/>
            <p:nvPr/>
          </p:nvSpPr>
          <p:spPr>
            <a:xfrm>
              <a:off x="4808154" y="3588065"/>
              <a:ext cx="1020" cy="1308"/>
            </a:xfrm>
            <a:custGeom>
              <a:avLst/>
              <a:gdLst/>
              <a:ahLst/>
              <a:cxnLst/>
              <a:rect l="l" t="t" r="r" b="b"/>
              <a:pathLst>
                <a:path w="39" h="50" extrusionOk="0">
                  <a:moveTo>
                    <a:pt x="39" y="50"/>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55"/>
            <p:cNvSpPr/>
            <p:nvPr/>
          </p:nvSpPr>
          <p:spPr>
            <a:xfrm>
              <a:off x="4806506" y="3585972"/>
              <a:ext cx="392" cy="392"/>
            </a:xfrm>
            <a:custGeom>
              <a:avLst/>
              <a:gdLst/>
              <a:ahLst/>
              <a:cxnLst/>
              <a:rect l="l" t="t" r="r" b="b"/>
              <a:pathLst>
                <a:path w="15" h="15" extrusionOk="0">
                  <a:moveTo>
                    <a:pt x="0" y="0"/>
                  </a:moveTo>
                  <a:lnTo>
                    <a:pt x="14"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55"/>
            <p:cNvSpPr/>
            <p:nvPr/>
          </p:nvSpPr>
          <p:spPr>
            <a:xfrm>
              <a:off x="4886755" y="3666015"/>
              <a:ext cx="1491" cy="131"/>
            </a:xfrm>
            <a:custGeom>
              <a:avLst/>
              <a:gdLst/>
              <a:ahLst/>
              <a:cxnLst/>
              <a:rect l="l" t="t" r="r" b="b"/>
              <a:pathLst>
                <a:path w="57" h="5" extrusionOk="0">
                  <a:moveTo>
                    <a:pt x="56" y="1"/>
                  </a:moveTo>
                  <a:cubicBezTo>
                    <a:pt x="39" y="1"/>
                    <a:pt x="18" y="1"/>
                    <a:pt x="0" y="4"/>
                  </a:cubicBezTo>
                  <a:cubicBezTo>
                    <a:pt x="18" y="4"/>
                    <a:pt x="39"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55"/>
            <p:cNvSpPr/>
            <p:nvPr/>
          </p:nvSpPr>
          <p:spPr>
            <a:xfrm>
              <a:off x="4807134" y="3586783"/>
              <a:ext cx="759" cy="942"/>
            </a:xfrm>
            <a:custGeom>
              <a:avLst/>
              <a:gdLst/>
              <a:ahLst/>
              <a:cxnLst/>
              <a:rect l="l" t="t" r="r" b="b"/>
              <a:pathLst>
                <a:path w="29" h="36" extrusionOk="0">
                  <a:moveTo>
                    <a:pt x="29" y="36"/>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55"/>
            <p:cNvSpPr/>
            <p:nvPr/>
          </p:nvSpPr>
          <p:spPr>
            <a:xfrm>
              <a:off x="4891229" y="3666382"/>
              <a:ext cx="209" cy="26"/>
            </a:xfrm>
            <a:custGeom>
              <a:avLst/>
              <a:gdLst/>
              <a:ahLst/>
              <a:cxnLst/>
              <a:rect l="l" t="t" r="r" b="b"/>
              <a:pathLst>
                <a:path w="8" h="1" extrusionOk="0">
                  <a:moveTo>
                    <a:pt x="8"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55"/>
            <p:cNvSpPr/>
            <p:nvPr/>
          </p:nvSpPr>
          <p:spPr>
            <a:xfrm>
              <a:off x="4884923" y="3666120"/>
              <a:ext cx="1491" cy="209"/>
            </a:xfrm>
            <a:custGeom>
              <a:avLst/>
              <a:gdLst/>
              <a:ahLst/>
              <a:cxnLst/>
              <a:rect l="l" t="t" r="r" b="b"/>
              <a:pathLst>
                <a:path w="57" h="8" extrusionOk="0">
                  <a:moveTo>
                    <a:pt x="56"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55"/>
            <p:cNvSpPr/>
            <p:nvPr/>
          </p:nvSpPr>
          <p:spPr>
            <a:xfrm>
              <a:off x="4889319" y="3666015"/>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55"/>
            <p:cNvSpPr/>
            <p:nvPr/>
          </p:nvSpPr>
          <p:spPr>
            <a:xfrm>
              <a:off x="4881992" y="3666303"/>
              <a:ext cx="2957" cy="209"/>
            </a:xfrm>
            <a:custGeom>
              <a:avLst/>
              <a:gdLst/>
              <a:ahLst/>
              <a:cxnLst/>
              <a:rect l="l" t="t" r="r" b="b"/>
              <a:pathLst>
                <a:path w="113" h="8" extrusionOk="0">
                  <a:moveTo>
                    <a:pt x="112" y="0"/>
                  </a:moveTo>
                  <a:cubicBezTo>
                    <a:pt x="74" y="4"/>
                    <a:pt x="39" y="7"/>
                    <a:pt x="0" y="7"/>
                  </a:cubicBezTo>
                  <a:cubicBezTo>
                    <a:pt x="39" y="7"/>
                    <a:pt x="74" y="4"/>
                    <a:pt x="1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55"/>
            <p:cNvSpPr/>
            <p:nvPr/>
          </p:nvSpPr>
          <p:spPr>
            <a:xfrm>
              <a:off x="4892328" y="3666748"/>
              <a:ext cx="209" cy="131"/>
            </a:xfrm>
            <a:custGeom>
              <a:avLst/>
              <a:gdLst/>
              <a:ahLst/>
              <a:cxnLst/>
              <a:rect l="l" t="t" r="r" b="b"/>
              <a:pathLst>
                <a:path w="8" h="5" extrusionOk="0">
                  <a:moveTo>
                    <a:pt x="8"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55"/>
            <p:cNvSpPr/>
            <p:nvPr/>
          </p:nvSpPr>
          <p:spPr>
            <a:xfrm>
              <a:off x="4890313" y="3666199"/>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55"/>
            <p:cNvSpPr/>
            <p:nvPr/>
          </p:nvSpPr>
          <p:spPr>
            <a:xfrm>
              <a:off x="4818882" y="3599055"/>
              <a:ext cx="942" cy="863"/>
            </a:xfrm>
            <a:custGeom>
              <a:avLst/>
              <a:gdLst/>
              <a:ahLst/>
              <a:cxnLst/>
              <a:rect l="l" t="t" r="r" b="b"/>
              <a:pathLst>
                <a:path w="36" h="33" extrusionOk="0">
                  <a:moveTo>
                    <a:pt x="35" y="32"/>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55"/>
            <p:cNvSpPr/>
            <p:nvPr/>
          </p:nvSpPr>
          <p:spPr>
            <a:xfrm>
              <a:off x="4815847" y="3596308"/>
              <a:ext cx="1308" cy="1308"/>
            </a:xfrm>
            <a:custGeom>
              <a:avLst/>
              <a:gdLst/>
              <a:ahLst/>
              <a:cxnLst/>
              <a:rect l="l" t="t" r="r" b="b"/>
              <a:pathLst>
                <a:path w="50" h="50" extrusionOk="0">
                  <a:moveTo>
                    <a:pt x="50" y="50"/>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55"/>
            <p:cNvSpPr/>
            <p:nvPr/>
          </p:nvSpPr>
          <p:spPr>
            <a:xfrm>
              <a:off x="4821525" y="3601253"/>
              <a:ext cx="863" cy="576"/>
            </a:xfrm>
            <a:custGeom>
              <a:avLst/>
              <a:gdLst/>
              <a:ahLst/>
              <a:cxnLst/>
              <a:rect l="l" t="t" r="r" b="b"/>
              <a:pathLst>
                <a:path w="33" h="22" extrusionOk="0">
                  <a:moveTo>
                    <a:pt x="32" y="22"/>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55"/>
            <p:cNvSpPr/>
            <p:nvPr/>
          </p:nvSpPr>
          <p:spPr>
            <a:xfrm>
              <a:off x="4817417" y="3597773"/>
              <a:ext cx="1125" cy="1047"/>
            </a:xfrm>
            <a:custGeom>
              <a:avLst/>
              <a:gdLst/>
              <a:ahLst/>
              <a:cxnLst/>
              <a:rect l="l" t="t" r="r" b="b"/>
              <a:pathLst>
                <a:path w="43" h="40" extrusionOk="0">
                  <a:moveTo>
                    <a:pt x="42" y="39"/>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55"/>
            <p:cNvSpPr/>
            <p:nvPr/>
          </p:nvSpPr>
          <p:spPr>
            <a:xfrm>
              <a:off x="4820243" y="3600259"/>
              <a:ext cx="863" cy="654"/>
            </a:xfrm>
            <a:custGeom>
              <a:avLst/>
              <a:gdLst/>
              <a:ahLst/>
              <a:cxnLst/>
              <a:rect l="l" t="t" r="r" b="b"/>
              <a:pathLst>
                <a:path w="33" h="25" extrusionOk="0">
                  <a:moveTo>
                    <a:pt x="32" y="25"/>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55"/>
            <p:cNvSpPr/>
            <p:nvPr/>
          </p:nvSpPr>
          <p:spPr>
            <a:xfrm>
              <a:off x="4822807" y="3602091"/>
              <a:ext cx="1125" cy="759"/>
            </a:xfrm>
            <a:custGeom>
              <a:avLst/>
              <a:gdLst/>
              <a:ahLst/>
              <a:cxnLst/>
              <a:rect l="l" t="t" r="r" b="b"/>
              <a:pathLst>
                <a:path w="43" h="29" extrusionOk="0">
                  <a:moveTo>
                    <a:pt x="43" y="28"/>
                  </a:moveTo>
                  <a:cubicBezTo>
                    <a:pt x="29" y="21"/>
                    <a:pt x="15" y="11"/>
                    <a:pt x="1" y="0"/>
                  </a:cubicBezTo>
                  <a:cubicBezTo>
                    <a:pt x="15" y="11"/>
                    <a:pt x="29" y="21"/>
                    <a:pt x="43"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55"/>
            <p:cNvSpPr/>
            <p:nvPr/>
          </p:nvSpPr>
          <p:spPr>
            <a:xfrm>
              <a:off x="4921737" y="3637913"/>
              <a:ext cx="26" cy="654"/>
            </a:xfrm>
            <a:custGeom>
              <a:avLst/>
              <a:gdLst/>
              <a:ahLst/>
              <a:cxnLst/>
              <a:rect l="l" t="t" r="r" b="b"/>
              <a:pathLst>
                <a:path w="1" h="25" extrusionOk="0">
                  <a:moveTo>
                    <a:pt x="1" y="7"/>
                  </a:moveTo>
                  <a:lnTo>
                    <a:pt x="1" y="25"/>
                  </a:lnTo>
                  <a:lnTo>
                    <a:pt x="1" y="0"/>
                  </a:ln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55"/>
            <p:cNvSpPr/>
            <p:nvPr/>
          </p:nvSpPr>
          <p:spPr>
            <a:xfrm>
              <a:off x="4921737" y="3638933"/>
              <a:ext cx="131" cy="916"/>
            </a:xfrm>
            <a:custGeom>
              <a:avLst/>
              <a:gdLst/>
              <a:ahLst/>
              <a:cxnLst/>
              <a:rect l="l" t="t" r="r" b="b"/>
              <a:pathLst>
                <a:path w="5" h="35" extrusionOk="0">
                  <a:moveTo>
                    <a:pt x="1" y="0"/>
                  </a:moveTo>
                  <a:cubicBezTo>
                    <a:pt x="1" y="11"/>
                    <a:pt x="4" y="24"/>
                    <a:pt x="4" y="35"/>
                  </a:cubicBezTo>
                  <a:cubicBezTo>
                    <a:pt x="4" y="21"/>
                    <a:pt x="1" y="1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55"/>
            <p:cNvSpPr/>
            <p:nvPr/>
          </p:nvSpPr>
          <p:spPr>
            <a:xfrm>
              <a:off x="4921842" y="3636997"/>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55"/>
            <p:cNvSpPr/>
            <p:nvPr/>
          </p:nvSpPr>
          <p:spPr>
            <a:xfrm>
              <a:off x="4473266" y="3102937"/>
              <a:ext cx="42623" cy="34749"/>
            </a:xfrm>
            <a:custGeom>
              <a:avLst/>
              <a:gdLst/>
              <a:ahLst/>
              <a:cxnLst/>
              <a:rect l="l" t="t" r="r" b="b"/>
              <a:pathLst>
                <a:path w="1629" h="1328" extrusionOk="0">
                  <a:moveTo>
                    <a:pt x="137" y="0"/>
                  </a:moveTo>
                  <a:cubicBezTo>
                    <a:pt x="151" y="77"/>
                    <a:pt x="119" y="158"/>
                    <a:pt x="56" y="207"/>
                  </a:cubicBezTo>
                  <a:cubicBezTo>
                    <a:pt x="18" y="245"/>
                    <a:pt x="0" y="294"/>
                    <a:pt x="11" y="347"/>
                  </a:cubicBezTo>
                  <a:cubicBezTo>
                    <a:pt x="21" y="448"/>
                    <a:pt x="91" y="532"/>
                    <a:pt x="186" y="567"/>
                  </a:cubicBezTo>
                  <a:cubicBezTo>
                    <a:pt x="243" y="589"/>
                    <a:pt x="275" y="597"/>
                    <a:pt x="296" y="597"/>
                  </a:cubicBezTo>
                  <a:cubicBezTo>
                    <a:pt x="319" y="597"/>
                    <a:pt x="327" y="587"/>
                    <a:pt x="336" y="574"/>
                  </a:cubicBezTo>
                  <a:cubicBezTo>
                    <a:pt x="366" y="528"/>
                    <a:pt x="415" y="501"/>
                    <a:pt x="467" y="501"/>
                  </a:cubicBezTo>
                  <a:cubicBezTo>
                    <a:pt x="470" y="501"/>
                    <a:pt x="473" y="501"/>
                    <a:pt x="477" y="501"/>
                  </a:cubicBezTo>
                  <a:cubicBezTo>
                    <a:pt x="585" y="501"/>
                    <a:pt x="631" y="585"/>
                    <a:pt x="662" y="641"/>
                  </a:cubicBezTo>
                  <a:cubicBezTo>
                    <a:pt x="690" y="690"/>
                    <a:pt x="701" y="704"/>
                    <a:pt x="718" y="704"/>
                  </a:cubicBezTo>
                  <a:cubicBezTo>
                    <a:pt x="813" y="704"/>
                    <a:pt x="974" y="770"/>
                    <a:pt x="1079" y="879"/>
                  </a:cubicBezTo>
                  <a:cubicBezTo>
                    <a:pt x="1142" y="942"/>
                    <a:pt x="1173" y="1026"/>
                    <a:pt x="1173" y="1114"/>
                  </a:cubicBezTo>
                  <a:cubicBezTo>
                    <a:pt x="1163" y="1166"/>
                    <a:pt x="1177" y="1222"/>
                    <a:pt x="1212" y="1264"/>
                  </a:cubicBezTo>
                  <a:cubicBezTo>
                    <a:pt x="1250" y="1303"/>
                    <a:pt x="1320" y="1324"/>
                    <a:pt x="1422" y="1324"/>
                  </a:cubicBezTo>
                  <a:cubicBezTo>
                    <a:pt x="1450" y="1324"/>
                    <a:pt x="1478" y="1324"/>
                    <a:pt x="1509" y="1327"/>
                  </a:cubicBezTo>
                  <a:lnTo>
                    <a:pt x="1509" y="1324"/>
                  </a:lnTo>
                  <a:cubicBezTo>
                    <a:pt x="1516" y="1303"/>
                    <a:pt x="1523" y="1285"/>
                    <a:pt x="1530" y="1268"/>
                  </a:cubicBezTo>
                  <a:cubicBezTo>
                    <a:pt x="1537" y="1250"/>
                    <a:pt x="1541" y="1236"/>
                    <a:pt x="1544" y="1222"/>
                  </a:cubicBezTo>
                  <a:cubicBezTo>
                    <a:pt x="1562" y="1191"/>
                    <a:pt x="1569" y="1152"/>
                    <a:pt x="1565" y="1117"/>
                  </a:cubicBezTo>
                  <a:cubicBezTo>
                    <a:pt x="1562" y="1107"/>
                    <a:pt x="1562" y="1096"/>
                    <a:pt x="1558" y="1086"/>
                  </a:cubicBezTo>
                  <a:lnTo>
                    <a:pt x="1558" y="1072"/>
                  </a:lnTo>
                  <a:lnTo>
                    <a:pt x="1558" y="1044"/>
                  </a:lnTo>
                  <a:lnTo>
                    <a:pt x="1558" y="1026"/>
                  </a:lnTo>
                  <a:lnTo>
                    <a:pt x="1558" y="998"/>
                  </a:lnTo>
                  <a:lnTo>
                    <a:pt x="1558" y="977"/>
                  </a:lnTo>
                  <a:cubicBezTo>
                    <a:pt x="1558" y="973"/>
                    <a:pt x="1562" y="959"/>
                    <a:pt x="1562" y="949"/>
                  </a:cubicBezTo>
                  <a:cubicBezTo>
                    <a:pt x="1565" y="935"/>
                    <a:pt x="1565" y="935"/>
                    <a:pt x="1569" y="924"/>
                  </a:cubicBezTo>
                  <a:cubicBezTo>
                    <a:pt x="1569" y="917"/>
                    <a:pt x="1572" y="903"/>
                    <a:pt x="1576" y="893"/>
                  </a:cubicBezTo>
                  <a:cubicBezTo>
                    <a:pt x="1576" y="882"/>
                    <a:pt x="1579" y="879"/>
                    <a:pt x="1579" y="872"/>
                  </a:cubicBezTo>
                  <a:cubicBezTo>
                    <a:pt x="1583" y="865"/>
                    <a:pt x="1586" y="851"/>
                    <a:pt x="1593" y="840"/>
                  </a:cubicBezTo>
                  <a:cubicBezTo>
                    <a:pt x="1597" y="826"/>
                    <a:pt x="1597" y="823"/>
                    <a:pt x="1600" y="816"/>
                  </a:cubicBezTo>
                  <a:cubicBezTo>
                    <a:pt x="1604" y="809"/>
                    <a:pt x="1611" y="795"/>
                    <a:pt x="1618" y="784"/>
                  </a:cubicBezTo>
                  <a:cubicBezTo>
                    <a:pt x="1621" y="770"/>
                    <a:pt x="1621" y="770"/>
                    <a:pt x="1628" y="763"/>
                  </a:cubicBezTo>
                  <a:lnTo>
                    <a:pt x="1628" y="760"/>
                  </a:lnTo>
                  <a:cubicBezTo>
                    <a:pt x="1453" y="560"/>
                    <a:pt x="1289" y="357"/>
                    <a:pt x="1138" y="140"/>
                  </a:cubicBezTo>
                  <a:lnTo>
                    <a:pt x="1114" y="140"/>
                  </a:lnTo>
                  <a:cubicBezTo>
                    <a:pt x="1096" y="140"/>
                    <a:pt x="1075" y="144"/>
                    <a:pt x="1058" y="144"/>
                  </a:cubicBezTo>
                  <a:lnTo>
                    <a:pt x="1023" y="144"/>
                  </a:lnTo>
                  <a:lnTo>
                    <a:pt x="995" y="140"/>
                  </a:lnTo>
                  <a:lnTo>
                    <a:pt x="984" y="140"/>
                  </a:lnTo>
                  <a:lnTo>
                    <a:pt x="960" y="137"/>
                  </a:lnTo>
                  <a:lnTo>
                    <a:pt x="953" y="137"/>
                  </a:lnTo>
                  <a:cubicBezTo>
                    <a:pt x="942" y="137"/>
                    <a:pt x="932" y="133"/>
                    <a:pt x="925" y="130"/>
                  </a:cubicBezTo>
                  <a:lnTo>
                    <a:pt x="918" y="126"/>
                  </a:lnTo>
                  <a:cubicBezTo>
                    <a:pt x="907" y="123"/>
                    <a:pt x="900" y="119"/>
                    <a:pt x="893" y="116"/>
                  </a:cubicBezTo>
                  <a:lnTo>
                    <a:pt x="886" y="112"/>
                  </a:lnTo>
                  <a:cubicBezTo>
                    <a:pt x="876" y="109"/>
                    <a:pt x="869" y="102"/>
                    <a:pt x="858" y="95"/>
                  </a:cubicBezTo>
                  <a:cubicBezTo>
                    <a:pt x="809" y="60"/>
                    <a:pt x="694" y="56"/>
                    <a:pt x="592" y="53"/>
                  </a:cubicBezTo>
                  <a:cubicBezTo>
                    <a:pt x="491" y="49"/>
                    <a:pt x="396" y="46"/>
                    <a:pt x="329" y="14"/>
                  </a:cubicBezTo>
                  <a:cubicBezTo>
                    <a:pt x="322" y="11"/>
                    <a:pt x="315" y="7"/>
                    <a:pt x="308" y="4"/>
                  </a:cubicBezTo>
                  <a:lnTo>
                    <a:pt x="301" y="4"/>
                  </a:lnTo>
                  <a:lnTo>
                    <a:pt x="2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55"/>
            <p:cNvSpPr/>
            <p:nvPr/>
          </p:nvSpPr>
          <p:spPr>
            <a:xfrm>
              <a:off x="4479493" y="3102754"/>
              <a:ext cx="837" cy="105"/>
            </a:xfrm>
            <a:custGeom>
              <a:avLst/>
              <a:gdLst/>
              <a:ahLst/>
              <a:cxnLst/>
              <a:rect l="l" t="t" r="r" b="b"/>
              <a:pathLst>
                <a:path w="32" h="4" extrusionOk="0">
                  <a:moveTo>
                    <a:pt x="0" y="0"/>
                  </a:moveTo>
                  <a:lnTo>
                    <a:pt x="32"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55"/>
            <p:cNvSpPr/>
            <p:nvPr/>
          </p:nvSpPr>
          <p:spPr>
            <a:xfrm>
              <a:off x="4477478" y="3102754"/>
              <a:ext cx="26" cy="26"/>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55"/>
            <p:cNvSpPr/>
            <p:nvPr/>
          </p:nvSpPr>
          <p:spPr>
            <a:xfrm>
              <a:off x="4499379" y="3106679"/>
              <a:ext cx="654" cy="26"/>
            </a:xfrm>
            <a:custGeom>
              <a:avLst/>
              <a:gdLst/>
              <a:ahLst/>
              <a:cxnLst/>
              <a:rect l="l" t="t" r="r" b="b"/>
              <a:pathLst>
                <a:path w="25" h="1" extrusionOk="0">
                  <a:moveTo>
                    <a:pt x="0" y="1"/>
                  </a:moveTo>
                  <a:lnTo>
                    <a:pt x="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55"/>
            <p:cNvSpPr/>
            <p:nvPr/>
          </p:nvSpPr>
          <p:spPr>
            <a:xfrm>
              <a:off x="4478577" y="3102754"/>
              <a:ext cx="26" cy="26"/>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55"/>
            <p:cNvSpPr/>
            <p:nvPr/>
          </p:nvSpPr>
          <p:spPr>
            <a:xfrm>
              <a:off x="4476824" y="3102754"/>
              <a:ext cx="392" cy="26"/>
            </a:xfrm>
            <a:custGeom>
              <a:avLst/>
              <a:gdLst/>
              <a:ahLst/>
              <a:cxnLst/>
              <a:rect l="l" t="t" r="r" b="b"/>
              <a:pathLst>
                <a:path w="15" h="1" extrusionOk="0">
                  <a:moveTo>
                    <a:pt x="1" y="0"/>
                  </a:moveTo>
                  <a:lnTo>
                    <a:pt x="1" y="0"/>
                  </a:lnTo>
                  <a:lnTo>
                    <a:pt x="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55"/>
            <p:cNvSpPr/>
            <p:nvPr/>
          </p:nvSpPr>
          <p:spPr>
            <a:xfrm>
              <a:off x="4501027" y="3106784"/>
              <a:ext cx="26" cy="26"/>
            </a:xfrm>
            <a:custGeom>
              <a:avLst/>
              <a:gdLst/>
              <a:ahLst/>
              <a:cxnLst/>
              <a:rect l="l" t="t" r="r" b="b"/>
              <a:pathLst>
                <a:path w="1" h="1" extrusionOk="0">
                  <a:moveTo>
                    <a:pt x="0" y="0"/>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55"/>
            <p:cNvSpPr/>
            <p:nvPr/>
          </p:nvSpPr>
          <p:spPr>
            <a:xfrm>
              <a:off x="4502492" y="3106679"/>
              <a:ext cx="288" cy="26"/>
            </a:xfrm>
            <a:custGeom>
              <a:avLst/>
              <a:gdLst/>
              <a:ahLst/>
              <a:cxnLst/>
              <a:rect l="l" t="t" r="r" b="b"/>
              <a:pathLst>
                <a:path w="11" h="1" extrusionOk="0">
                  <a:moveTo>
                    <a:pt x="0" y="1"/>
                  </a:moveTo>
                  <a:lnTo>
                    <a:pt x="1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55"/>
            <p:cNvSpPr/>
            <p:nvPr/>
          </p:nvSpPr>
          <p:spPr>
            <a:xfrm>
              <a:off x="4498463" y="3106496"/>
              <a:ext cx="654" cy="131"/>
            </a:xfrm>
            <a:custGeom>
              <a:avLst/>
              <a:gdLst/>
              <a:ahLst/>
              <a:cxnLst/>
              <a:rect l="l" t="t" r="r" b="b"/>
              <a:pathLst>
                <a:path w="25" h="5" extrusionOk="0">
                  <a:moveTo>
                    <a:pt x="0" y="1"/>
                  </a:moveTo>
                  <a:lnTo>
                    <a:pt x="25"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55"/>
            <p:cNvSpPr/>
            <p:nvPr/>
          </p:nvSpPr>
          <p:spPr>
            <a:xfrm>
              <a:off x="4495794" y="3105397"/>
              <a:ext cx="680" cy="497"/>
            </a:xfrm>
            <a:custGeom>
              <a:avLst/>
              <a:gdLst/>
              <a:ahLst/>
              <a:cxnLst/>
              <a:rect l="l" t="t" r="r" b="b"/>
              <a:pathLst>
                <a:path w="26" h="19" extrusionOk="0">
                  <a:moveTo>
                    <a:pt x="1" y="1"/>
                  </a:moveTo>
                  <a:cubicBezTo>
                    <a:pt x="8" y="8"/>
                    <a:pt x="18" y="11"/>
                    <a:pt x="25" y="18"/>
                  </a:cubicBezTo>
                  <a:cubicBezTo>
                    <a:pt x="18" y="11"/>
                    <a:pt x="8" y="8"/>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55"/>
            <p:cNvSpPr/>
            <p:nvPr/>
          </p:nvSpPr>
          <p:spPr>
            <a:xfrm>
              <a:off x="4496710" y="3105946"/>
              <a:ext cx="576" cy="209"/>
            </a:xfrm>
            <a:custGeom>
              <a:avLst/>
              <a:gdLst/>
              <a:ahLst/>
              <a:cxnLst/>
              <a:rect l="l" t="t" r="r" b="b"/>
              <a:pathLst>
                <a:path w="22" h="8" extrusionOk="0">
                  <a:moveTo>
                    <a:pt x="1" y="1"/>
                  </a:moveTo>
                  <a:cubicBezTo>
                    <a:pt x="8" y="4"/>
                    <a:pt x="15" y="8"/>
                    <a:pt x="22" y="8"/>
                  </a:cubicBezTo>
                  <a:cubicBezTo>
                    <a:pt x="15" y="8"/>
                    <a:pt x="8" y="4"/>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55"/>
            <p:cNvSpPr/>
            <p:nvPr/>
          </p:nvSpPr>
          <p:spPr>
            <a:xfrm>
              <a:off x="4480487" y="3102833"/>
              <a:ext cx="680" cy="131"/>
            </a:xfrm>
            <a:custGeom>
              <a:avLst/>
              <a:gdLst/>
              <a:ahLst/>
              <a:cxnLst/>
              <a:rect l="l" t="t" r="r" b="b"/>
              <a:pathLst>
                <a:path w="26" h="5" extrusionOk="0">
                  <a:moveTo>
                    <a:pt x="1" y="1"/>
                  </a:moveTo>
                  <a:lnTo>
                    <a:pt x="25" y="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55"/>
            <p:cNvSpPr/>
            <p:nvPr/>
          </p:nvSpPr>
          <p:spPr>
            <a:xfrm>
              <a:off x="4481325" y="3103016"/>
              <a:ext cx="576" cy="209"/>
            </a:xfrm>
            <a:custGeom>
              <a:avLst/>
              <a:gdLst/>
              <a:ahLst/>
              <a:cxnLst/>
              <a:rect l="l" t="t" r="r" b="b"/>
              <a:pathLst>
                <a:path w="22" h="8" extrusionOk="0">
                  <a:moveTo>
                    <a:pt x="0" y="1"/>
                  </a:moveTo>
                  <a:cubicBezTo>
                    <a:pt x="7" y="1"/>
                    <a:pt x="14" y="4"/>
                    <a:pt x="21" y="8"/>
                  </a:cubicBezTo>
                  <a:cubicBezTo>
                    <a:pt x="14" y="4"/>
                    <a:pt x="7"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55"/>
            <p:cNvSpPr/>
            <p:nvPr/>
          </p:nvSpPr>
          <p:spPr>
            <a:xfrm>
              <a:off x="4497442" y="3106234"/>
              <a:ext cx="863" cy="288"/>
            </a:xfrm>
            <a:custGeom>
              <a:avLst/>
              <a:gdLst/>
              <a:ahLst/>
              <a:cxnLst/>
              <a:rect l="l" t="t" r="r" b="b"/>
              <a:pathLst>
                <a:path w="33" h="11" extrusionOk="0">
                  <a:moveTo>
                    <a:pt x="1" y="0"/>
                  </a:moveTo>
                  <a:cubicBezTo>
                    <a:pt x="11" y="4"/>
                    <a:pt x="22" y="7"/>
                    <a:pt x="32" y="11"/>
                  </a:cubicBezTo>
                  <a:cubicBezTo>
                    <a:pt x="22" y="7"/>
                    <a:pt x="11" y="4"/>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55"/>
            <p:cNvSpPr/>
            <p:nvPr/>
          </p:nvSpPr>
          <p:spPr>
            <a:xfrm>
              <a:off x="4516229" y="3122955"/>
              <a:ext cx="79071" cy="32316"/>
            </a:xfrm>
            <a:custGeom>
              <a:avLst/>
              <a:gdLst/>
              <a:ahLst/>
              <a:cxnLst/>
              <a:rect l="l" t="t" r="r" b="b"/>
              <a:pathLst>
                <a:path w="3022" h="1235" extrusionOk="0">
                  <a:moveTo>
                    <a:pt x="1846" y="0"/>
                  </a:moveTo>
                  <a:cubicBezTo>
                    <a:pt x="1649" y="0"/>
                    <a:pt x="1430" y="158"/>
                    <a:pt x="1268" y="307"/>
                  </a:cubicBezTo>
                  <a:cubicBezTo>
                    <a:pt x="1141" y="422"/>
                    <a:pt x="1003" y="464"/>
                    <a:pt x="867" y="464"/>
                  </a:cubicBezTo>
                  <a:cubicBezTo>
                    <a:pt x="668" y="464"/>
                    <a:pt x="473" y="374"/>
                    <a:pt x="319" y="289"/>
                  </a:cubicBezTo>
                  <a:cubicBezTo>
                    <a:pt x="231" y="237"/>
                    <a:pt x="151" y="166"/>
                    <a:pt x="81" y="89"/>
                  </a:cubicBezTo>
                  <a:lnTo>
                    <a:pt x="77" y="100"/>
                  </a:lnTo>
                  <a:lnTo>
                    <a:pt x="74" y="114"/>
                  </a:lnTo>
                  <a:cubicBezTo>
                    <a:pt x="70" y="124"/>
                    <a:pt x="67" y="131"/>
                    <a:pt x="63" y="142"/>
                  </a:cubicBezTo>
                  <a:cubicBezTo>
                    <a:pt x="63" y="145"/>
                    <a:pt x="60" y="149"/>
                    <a:pt x="60" y="152"/>
                  </a:cubicBezTo>
                  <a:cubicBezTo>
                    <a:pt x="56" y="166"/>
                    <a:pt x="53" y="177"/>
                    <a:pt x="53" y="187"/>
                  </a:cubicBezTo>
                  <a:lnTo>
                    <a:pt x="53" y="191"/>
                  </a:lnTo>
                  <a:cubicBezTo>
                    <a:pt x="49" y="205"/>
                    <a:pt x="49" y="215"/>
                    <a:pt x="46" y="226"/>
                  </a:cubicBezTo>
                  <a:lnTo>
                    <a:pt x="46" y="237"/>
                  </a:lnTo>
                  <a:lnTo>
                    <a:pt x="46" y="261"/>
                  </a:lnTo>
                  <a:lnTo>
                    <a:pt x="46" y="268"/>
                  </a:lnTo>
                  <a:lnTo>
                    <a:pt x="46" y="286"/>
                  </a:lnTo>
                  <a:lnTo>
                    <a:pt x="46" y="293"/>
                  </a:lnTo>
                  <a:cubicBezTo>
                    <a:pt x="49" y="300"/>
                    <a:pt x="49" y="307"/>
                    <a:pt x="49" y="314"/>
                  </a:cubicBezTo>
                  <a:cubicBezTo>
                    <a:pt x="60" y="366"/>
                    <a:pt x="56" y="426"/>
                    <a:pt x="35" y="478"/>
                  </a:cubicBezTo>
                  <a:cubicBezTo>
                    <a:pt x="28" y="499"/>
                    <a:pt x="21" y="524"/>
                    <a:pt x="11" y="541"/>
                  </a:cubicBezTo>
                  <a:lnTo>
                    <a:pt x="0" y="580"/>
                  </a:lnTo>
                  <a:cubicBezTo>
                    <a:pt x="228" y="618"/>
                    <a:pt x="518" y="723"/>
                    <a:pt x="669" y="909"/>
                  </a:cubicBezTo>
                  <a:cubicBezTo>
                    <a:pt x="714" y="972"/>
                    <a:pt x="784" y="1014"/>
                    <a:pt x="861" y="1028"/>
                  </a:cubicBezTo>
                  <a:cubicBezTo>
                    <a:pt x="956" y="1042"/>
                    <a:pt x="1033" y="1101"/>
                    <a:pt x="1075" y="1185"/>
                  </a:cubicBezTo>
                  <a:cubicBezTo>
                    <a:pt x="1088" y="1214"/>
                    <a:pt x="1116" y="1235"/>
                    <a:pt x="1148" y="1235"/>
                  </a:cubicBezTo>
                  <a:cubicBezTo>
                    <a:pt x="1150" y="1235"/>
                    <a:pt x="1153" y="1234"/>
                    <a:pt x="1156" y="1234"/>
                  </a:cubicBezTo>
                  <a:cubicBezTo>
                    <a:pt x="1243" y="1234"/>
                    <a:pt x="1352" y="1140"/>
                    <a:pt x="1383" y="1077"/>
                  </a:cubicBezTo>
                  <a:cubicBezTo>
                    <a:pt x="1394" y="1059"/>
                    <a:pt x="1394" y="1049"/>
                    <a:pt x="1334" y="989"/>
                  </a:cubicBezTo>
                  <a:cubicBezTo>
                    <a:pt x="1278" y="944"/>
                    <a:pt x="1240" y="884"/>
                    <a:pt x="1219" y="814"/>
                  </a:cubicBezTo>
                  <a:cubicBezTo>
                    <a:pt x="1198" y="699"/>
                    <a:pt x="1303" y="657"/>
                    <a:pt x="1373" y="629"/>
                  </a:cubicBezTo>
                  <a:cubicBezTo>
                    <a:pt x="1450" y="601"/>
                    <a:pt x="1495" y="576"/>
                    <a:pt x="1513" y="520"/>
                  </a:cubicBezTo>
                  <a:cubicBezTo>
                    <a:pt x="1534" y="440"/>
                    <a:pt x="1600" y="373"/>
                    <a:pt x="1698" y="324"/>
                  </a:cubicBezTo>
                  <a:cubicBezTo>
                    <a:pt x="1800" y="277"/>
                    <a:pt x="1921" y="250"/>
                    <a:pt x="2029" y="250"/>
                  </a:cubicBezTo>
                  <a:cubicBezTo>
                    <a:pt x="2097" y="250"/>
                    <a:pt x="2160" y="261"/>
                    <a:pt x="2209" y="282"/>
                  </a:cubicBezTo>
                  <a:cubicBezTo>
                    <a:pt x="2356" y="345"/>
                    <a:pt x="2444" y="426"/>
                    <a:pt x="2468" y="520"/>
                  </a:cubicBezTo>
                  <a:cubicBezTo>
                    <a:pt x="2486" y="597"/>
                    <a:pt x="2458" y="678"/>
                    <a:pt x="2388" y="758"/>
                  </a:cubicBezTo>
                  <a:cubicBezTo>
                    <a:pt x="2318" y="839"/>
                    <a:pt x="2531" y="1070"/>
                    <a:pt x="2661" y="1192"/>
                  </a:cubicBezTo>
                  <a:lnTo>
                    <a:pt x="2671" y="1182"/>
                  </a:lnTo>
                  <a:lnTo>
                    <a:pt x="2692" y="1161"/>
                  </a:lnTo>
                  <a:lnTo>
                    <a:pt x="2731" y="1122"/>
                  </a:lnTo>
                  <a:lnTo>
                    <a:pt x="2752" y="1101"/>
                  </a:lnTo>
                  <a:lnTo>
                    <a:pt x="2783" y="1066"/>
                  </a:lnTo>
                  <a:lnTo>
                    <a:pt x="2804" y="1045"/>
                  </a:lnTo>
                  <a:lnTo>
                    <a:pt x="2832" y="1017"/>
                  </a:lnTo>
                  <a:lnTo>
                    <a:pt x="2853" y="1000"/>
                  </a:lnTo>
                  <a:lnTo>
                    <a:pt x="2878" y="975"/>
                  </a:lnTo>
                  <a:lnTo>
                    <a:pt x="2895" y="958"/>
                  </a:lnTo>
                  <a:lnTo>
                    <a:pt x="2920" y="937"/>
                  </a:lnTo>
                  <a:lnTo>
                    <a:pt x="2934" y="923"/>
                  </a:lnTo>
                  <a:lnTo>
                    <a:pt x="2955" y="905"/>
                  </a:lnTo>
                  <a:lnTo>
                    <a:pt x="2966" y="895"/>
                  </a:lnTo>
                  <a:cubicBezTo>
                    <a:pt x="2976" y="888"/>
                    <a:pt x="2983" y="881"/>
                    <a:pt x="2990" y="874"/>
                  </a:cubicBezTo>
                  <a:lnTo>
                    <a:pt x="2994" y="874"/>
                  </a:lnTo>
                  <a:lnTo>
                    <a:pt x="2997" y="870"/>
                  </a:lnTo>
                  <a:lnTo>
                    <a:pt x="3001" y="863"/>
                  </a:lnTo>
                  <a:lnTo>
                    <a:pt x="3001" y="860"/>
                  </a:lnTo>
                  <a:lnTo>
                    <a:pt x="3004" y="853"/>
                  </a:lnTo>
                  <a:lnTo>
                    <a:pt x="3004" y="849"/>
                  </a:lnTo>
                  <a:cubicBezTo>
                    <a:pt x="3004" y="846"/>
                    <a:pt x="3008" y="839"/>
                    <a:pt x="3011" y="835"/>
                  </a:cubicBezTo>
                  <a:cubicBezTo>
                    <a:pt x="3015" y="828"/>
                    <a:pt x="3015" y="821"/>
                    <a:pt x="3018" y="814"/>
                  </a:cubicBezTo>
                  <a:lnTo>
                    <a:pt x="3018" y="807"/>
                  </a:lnTo>
                  <a:lnTo>
                    <a:pt x="3022" y="793"/>
                  </a:lnTo>
                  <a:cubicBezTo>
                    <a:pt x="2945" y="723"/>
                    <a:pt x="2860" y="590"/>
                    <a:pt x="2755" y="433"/>
                  </a:cubicBezTo>
                  <a:lnTo>
                    <a:pt x="2710" y="366"/>
                  </a:lnTo>
                  <a:cubicBezTo>
                    <a:pt x="2591" y="184"/>
                    <a:pt x="2398" y="138"/>
                    <a:pt x="2213" y="96"/>
                  </a:cubicBezTo>
                  <a:cubicBezTo>
                    <a:pt x="2129" y="79"/>
                    <a:pt x="2052" y="58"/>
                    <a:pt x="1975" y="26"/>
                  </a:cubicBezTo>
                  <a:cubicBezTo>
                    <a:pt x="1933" y="8"/>
                    <a:pt x="1890" y="0"/>
                    <a:pt x="18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55"/>
            <p:cNvSpPr/>
            <p:nvPr/>
          </p:nvSpPr>
          <p:spPr>
            <a:xfrm>
              <a:off x="4517407" y="3127926"/>
              <a:ext cx="209" cy="942"/>
            </a:xfrm>
            <a:custGeom>
              <a:avLst/>
              <a:gdLst/>
              <a:ahLst/>
              <a:cxnLst/>
              <a:rect l="l" t="t" r="r" b="b"/>
              <a:pathLst>
                <a:path w="8" h="36" extrusionOk="0">
                  <a:moveTo>
                    <a:pt x="8" y="1"/>
                  </a:moveTo>
                  <a:cubicBezTo>
                    <a:pt x="4" y="11"/>
                    <a:pt x="1" y="25"/>
                    <a:pt x="1" y="36"/>
                  </a:cubicBezTo>
                  <a:cubicBezTo>
                    <a:pt x="4" y="25"/>
                    <a:pt x="4" y="15"/>
                    <a:pt x="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55"/>
            <p:cNvSpPr/>
            <p:nvPr/>
          </p:nvSpPr>
          <p:spPr>
            <a:xfrm>
              <a:off x="4517407" y="3129130"/>
              <a:ext cx="26" cy="576"/>
            </a:xfrm>
            <a:custGeom>
              <a:avLst/>
              <a:gdLst/>
              <a:ahLst/>
              <a:cxnLst/>
              <a:rect l="l" t="t" r="r" b="b"/>
              <a:pathLst>
                <a:path w="1" h="22" extrusionOk="0">
                  <a:moveTo>
                    <a:pt x="1" y="22"/>
                  </a:moveTo>
                  <a:lnTo>
                    <a:pt x="1" y="1"/>
                  </a:lnTo>
                  <a:cubicBezTo>
                    <a:pt x="1" y="8"/>
                    <a:pt x="1" y="15"/>
                    <a:pt x="1" y="22"/>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55"/>
            <p:cNvSpPr/>
            <p:nvPr/>
          </p:nvSpPr>
          <p:spPr>
            <a:xfrm>
              <a:off x="4518244" y="3125284"/>
              <a:ext cx="209" cy="288"/>
            </a:xfrm>
            <a:custGeom>
              <a:avLst/>
              <a:gdLst/>
              <a:ahLst/>
              <a:cxnLst/>
              <a:rect l="l" t="t" r="r" b="b"/>
              <a:pathLst>
                <a:path w="8" h="11" extrusionOk="0">
                  <a:moveTo>
                    <a:pt x="7" y="0"/>
                  </a:moveTo>
                  <a:lnTo>
                    <a:pt x="0" y="11"/>
                  </a:lnTo>
                  <a:cubicBezTo>
                    <a:pt x="4" y="7"/>
                    <a:pt x="7" y="4"/>
                    <a:pt x="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55"/>
            <p:cNvSpPr/>
            <p:nvPr/>
          </p:nvSpPr>
          <p:spPr>
            <a:xfrm>
              <a:off x="4517407" y="3129967"/>
              <a:ext cx="26" cy="471"/>
            </a:xfrm>
            <a:custGeom>
              <a:avLst/>
              <a:gdLst/>
              <a:ahLst/>
              <a:cxnLst/>
              <a:rect l="l" t="t" r="r" b="b"/>
              <a:pathLst>
                <a:path w="1" h="18" extrusionOk="0">
                  <a:moveTo>
                    <a:pt x="1" y="18"/>
                  </a:moveTo>
                  <a:lnTo>
                    <a:pt x="1" y="0"/>
                  </a:lnTo>
                  <a:cubicBezTo>
                    <a:pt x="1" y="7"/>
                    <a:pt x="1" y="14"/>
                    <a:pt x="1"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55"/>
            <p:cNvSpPr/>
            <p:nvPr/>
          </p:nvSpPr>
          <p:spPr>
            <a:xfrm>
              <a:off x="4516491" y="3135462"/>
              <a:ext cx="576" cy="1675"/>
            </a:xfrm>
            <a:custGeom>
              <a:avLst/>
              <a:gdLst/>
              <a:ahLst/>
              <a:cxnLst/>
              <a:rect l="l" t="t" r="r" b="b"/>
              <a:pathLst>
                <a:path w="22" h="64" extrusionOk="0">
                  <a:moveTo>
                    <a:pt x="22" y="0"/>
                  </a:moveTo>
                  <a:lnTo>
                    <a:pt x="22" y="0"/>
                  </a:lnTo>
                  <a:cubicBezTo>
                    <a:pt x="15" y="18"/>
                    <a:pt x="8" y="42"/>
                    <a:pt x="1" y="63"/>
                  </a:cubicBezTo>
                  <a:cubicBezTo>
                    <a:pt x="11" y="42"/>
                    <a:pt x="18" y="21"/>
                    <a:pt x="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55"/>
            <p:cNvSpPr/>
            <p:nvPr/>
          </p:nvSpPr>
          <p:spPr>
            <a:xfrm>
              <a:off x="4517040" y="3131066"/>
              <a:ext cx="759" cy="4422"/>
            </a:xfrm>
            <a:custGeom>
              <a:avLst/>
              <a:gdLst/>
              <a:ahLst/>
              <a:cxnLst/>
              <a:rect l="l" t="t" r="r" b="b"/>
              <a:pathLst>
                <a:path w="29" h="169" extrusionOk="0">
                  <a:moveTo>
                    <a:pt x="18" y="0"/>
                  </a:moveTo>
                  <a:lnTo>
                    <a:pt x="18" y="0"/>
                  </a:lnTo>
                  <a:cubicBezTo>
                    <a:pt x="29" y="56"/>
                    <a:pt x="25" y="116"/>
                    <a:pt x="1" y="168"/>
                  </a:cubicBezTo>
                  <a:cubicBezTo>
                    <a:pt x="25" y="116"/>
                    <a:pt x="29" y="56"/>
                    <a:pt x="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55"/>
            <p:cNvSpPr/>
            <p:nvPr/>
          </p:nvSpPr>
          <p:spPr>
            <a:xfrm>
              <a:off x="4517407" y="3130595"/>
              <a:ext cx="131" cy="497"/>
            </a:xfrm>
            <a:custGeom>
              <a:avLst/>
              <a:gdLst/>
              <a:ahLst/>
              <a:cxnLst/>
              <a:rect l="l" t="t" r="r" b="b"/>
              <a:pathLst>
                <a:path w="5" h="19" extrusionOk="0">
                  <a:moveTo>
                    <a:pt x="4" y="18"/>
                  </a:moveTo>
                  <a:cubicBezTo>
                    <a:pt x="4" y="11"/>
                    <a:pt x="1" y="8"/>
                    <a:pt x="1" y="1"/>
                  </a:cubicBezTo>
                  <a:cubicBezTo>
                    <a:pt x="1" y="8"/>
                    <a:pt x="4" y="11"/>
                    <a:pt x="4" y="1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55"/>
            <p:cNvSpPr/>
            <p:nvPr/>
          </p:nvSpPr>
          <p:spPr>
            <a:xfrm>
              <a:off x="4517590" y="3126932"/>
              <a:ext cx="209" cy="942"/>
            </a:xfrm>
            <a:custGeom>
              <a:avLst/>
              <a:gdLst/>
              <a:ahLst/>
              <a:cxnLst/>
              <a:rect l="l" t="t" r="r" b="b"/>
              <a:pathLst>
                <a:path w="8" h="36" extrusionOk="0">
                  <a:moveTo>
                    <a:pt x="8" y="1"/>
                  </a:moveTo>
                  <a:lnTo>
                    <a:pt x="8" y="1"/>
                  </a:lnTo>
                  <a:cubicBezTo>
                    <a:pt x="4" y="15"/>
                    <a:pt x="1" y="25"/>
                    <a:pt x="1" y="35"/>
                  </a:cubicBezTo>
                  <a:cubicBezTo>
                    <a:pt x="4" y="25"/>
                    <a:pt x="4" y="15"/>
                    <a:pt x="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55"/>
            <p:cNvSpPr/>
            <p:nvPr/>
          </p:nvSpPr>
          <p:spPr>
            <a:xfrm>
              <a:off x="4516229" y="3137111"/>
              <a:ext cx="288" cy="942"/>
            </a:xfrm>
            <a:custGeom>
              <a:avLst/>
              <a:gdLst/>
              <a:ahLst/>
              <a:cxnLst/>
              <a:rect l="l" t="t" r="r" b="b"/>
              <a:pathLst>
                <a:path w="11" h="36" extrusionOk="0">
                  <a:moveTo>
                    <a:pt x="0" y="35"/>
                  </a:moveTo>
                  <a:lnTo>
                    <a:pt x="0" y="35"/>
                  </a:lnTo>
                  <a:lnTo>
                    <a:pt x="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55"/>
            <p:cNvSpPr/>
            <p:nvPr/>
          </p:nvSpPr>
          <p:spPr>
            <a:xfrm>
              <a:off x="4517956" y="3125912"/>
              <a:ext cx="209" cy="759"/>
            </a:xfrm>
            <a:custGeom>
              <a:avLst/>
              <a:gdLst/>
              <a:ahLst/>
              <a:cxnLst/>
              <a:rect l="l" t="t" r="r" b="b"/>
              <a:pathLst>
                <a:path w="8" h="29" extrusionOk="0">
                  <a:moveTo>
                    <a:pt x="8" y="1"/>
                  </a:moveTo>
                  <a:lnTo>
                    <a:pt x="8" y="1"/>
                  </a:lnTo>
                  <a:cubicBezTo>
                    <a:pt x="4" y="8"/>
                    <a:pt x="1" y="18"/>
                    <a:pt x="1" y="29"/>
                  </a:cubicBezTo>
                  <a:cubicBezTo>
                    <a:pt x="1" y="18"/>
                    <a:pt x="4" y="11"/>
                    <a:pt x="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55"/>
            <p:cNvSpPr/>
            <p:nvPr/>
          </p:nvSpPr>
          <p:spPr>
            <a:xfrm>
              <a:off x="4572196" y="3082423"/>
              <a:ext cx="167012" cy="237174"/>
            </a:xfrm>
            <a:custGeom>
              <a:avLst/>
              <a:gdLst/>
              <a:ahLst/>
              <a:cxnLst/>
              <a:rect l="l" t="t" r="r" b="b"/>
              <a:pathLst>
                <a:path w="6383" h="9064" extrusionOk="0">
                  <a:moveTo>
                    <a:pt x="4068" y="1"/>
                  </a:moveTo>
                  <a:cubicBezTo>
                    <a:pt x="4013" y="1"/>
                    <a:pt x="3957" y="46"/>
                    <a:pt x="3869" y="130"/>
                  </a:cubicBezTo>
                  <a:cubicBezTo>
                    <a:pt x="3781" y="210"/>
                    <a:pt x="3683" y="301"/>
                    <a:pt x="3554" y="319"/>
                  </a:cubicBezTo>
                  <a:cubicBezTo>
                    <a:pt x="3414" y="340"/>
                    <a:pt x="3347" y="399"/>
                    <a:pt x="3270" y="466"/>
                  </a:cubicBezTo>
                  <a:cubicBezTo>
                    <a:pt x="3221" y="515"/>
                    <a:pt x="3162" y="557"/>
                    <a:pt x="3099" y="592"/>
                  </a:cubicBezTo>
                  <a:cubicBezTo>
                    <a:pt x="3015" y="627"/>
                    <a:pt x="2920" y="648"/>
                    <a:pt x="2825" y="648"/>
                  </a:cubicBezTo>
                  <a:cubicBezTo>
                    <a:pt x="2748" y="655"/>
                    <a:pt x="2640" y="665"/>
                    <a:pt x="2640" y="697"/>
                  </a:cubicBezTo>
                  <a:cubicBezTo>
                    <a:pt x="2636" y="728"/>
                    <a:pt x="2629" y="791"/>
                    <a:pt x="2577" y="816"/>
                  </a:cubicBezTo>
                  <a:cubicBezTo>
                    <a:pt x="2563" y="823"/>
                    <a:pt x="2550" y="826"/>
                    <a:pt x="2536" y="826"/>
                  </a:cubicBezTo>
                  <a:cubicBezTo>
                    <a:pt x="2498" y="826"/>
                    <a:pt x="2459" y="801"/>
                    <a:pt x="2423" y="777"/>
                  </a:cubicBezTo>
                  <a:cubicBezTo>
                    <a:pt x="2384" y="753"/>
                    <a:pt x="2346" y="732"/>
                    <a:pt x="2304" y="718"/>
                  </a:cubicBezTo>
                  <a:cubicBezTo>
                    <a:pt x="2301" y="717"/>
                    <a:pt x="2298" y="717"/>
                    <a:pt x="2294" y="717"/>
                  </a:cubicBezTo>
                  <a:cubicBezTo>
                    <a:pt x="2259" y="717"/>
                    <a:pt x="2181" y="748"/>
                    <a:pt x="2076" y="833"/>
                  </a:cubicBezTo>
                  <a:cubicBezTo>
                    <a:pt x="1961" y="931"/>
                    <a:pt x="1870" y="1057"/>
                    <a:pt x="1873" y="1124"/>
                  </a:cubicBezTo>
                  <a:cubicBezTo>
                    <a:pt x="1873" y="1148"/>
                    <a:pt x="1877" y="1169"/>
                    <a:pt x="1880" y="1194"/>
                  </a:cubicBezTo>
                  <a:cubicBezTo>
                    <a:pt x="1898" y="1355"/>
                    <a:pt x="1915" y="1537"/>
                    <a:pt x="1649" y="1705"/>
                  </a:cubicBezTo>
                  <a:cubicBezTo>
                    <a:pt x="1467" y="1821"/>
                    <a:pt x="1338" y="2013"/>
                    <a:pt x="1233" y="2164"/>
                  </a:cubicBezTo>
                  <a:cubicBezTo>
                    <a:pt x="1191" y="2227"/>
                    <a:pt x="1156" y="2279"/>
                    <a:pt x="1121" y="2321"/>
                  </a:cubicBezTo>
                  <a:cubicBezTo>
                    <a:pt x="1093" y="2360"/>
                    <a:pt x="1047" y="2384"/>
                    <a:pt x="998" y="2384"/>
                  </a:cubicBezTo>
                  <a:lnTo>
                    <a:pt x="998" y="2388"/>
                  </a:lnTo>
                  <a:cubicBezTo>
                    <a:pt x="995" y="2405"/>
                    <a:pt x="988" y="2419"/>
                    <a:pt x="984" y="2433"/>
                  </a:cubicBezTo>
                  <a:lnTo>
                    <a:pt x="981" y="2440"/>
                  </a:lnTo>
                  <a:cubicBezTo>
                    <a:pt x="977" y="2451"/>
                    <a:pt x="970" y="2461"/>
                    <a:pt x="967" y="2472"/>
                  </a:cubicBezTo>
                  <a:lnTo>
                    <a:pt x="963" y="2475"/>
                  </a:lnTo>
                  <a:cubicBezTo>
                    <a:pt x="956" y="2486"/>
                    <a:pt x="949" y="2496"/>
                    <a:pt x="942" y="2503"/>
                  </a:cubicBezTo>
                  <a:lnTo>
                    <a:pt x="939" y="2510"/>
                  </a:lnTo>
                  <a:cubicBezTo>
                    <a:pt x="932" y="2517"/>
                    <a:pt x="925" y="2524"/>
                    <a:pt x="914" y="2531"/>
                  </a:cubicBezTo>
                  <a:lnTo>
                    <a:pt x="900" y="2542"/>
                  </a:lnTo>
                  <a:lnTo>
                    <a:pt x="897" y="2549"/>
                  </a:lnTo>
                  <a:lnTo>
                    <a:pt x="886" y="2556"/>
                  </a:lnTo>
                  <a:lnTo>
                    <a:pt x="879" y="2563"/>
                  </a:lnTo>
                  <a:lnTo>
                    <a:pt x="869" y="2573"/>
                  </a:lnTo>
                  <a:lnTo>
                    <a:pt x="858" y="2580"/>
                  </a:lnTo>
                  <a:lnTo>
                    <a:pt x="848" y="2591"/>
                  </a:lnTo>
                  <a:lnTo>
                    <a:pt x="841" y="2598"/>
                  </a:lnTo>
                  <a:lnTo>
                    <a:pt x="827" y="2612"/>
                  </a:lnTo>
                  <a:lnTo>
                    <a:pt x="816" y="2619"/>
                  </a:lnTo>
                  <a:lnTo>
                    <a:pt x="798" y="2636"/>
                  </a:lnTo>
                  <a:lnTo>
                    <a:pt x="788" y="2647"/>
                  </a:lnTo>
                  <a:lnTo>
                    <a:pt x="770" y="2664"/>
                  </a:lnTo>
                  <a:lnTo>
                    <a:pt x="760" y="2675"/>
                  </a:lnTo>
                  <a:lnTo>
                    <a:pt x="746" y="2685"/>
                  </a:lnTo>
                  <a:lnTo>
                    <a:pt x="735" y="2699"/>
                  </a:lnTo>
                  <a:lnTo>
                    <a:pt x="721" y="2710"/>
                  </a:lnTo>
                  <a:lnTo>
                    <a:pt x="711" y="2724"/>
                  </a:lnTo>
                  <a:lnTo>
                    <a:pt x="697" y="2734"/>
                  </a:lnTo>
                  <a:lnTo>
                    <a:pt x="686" y="2748"/>
                  </a:lnTo>
                  <a:lnTo>
                    <a:pt x="676" y="2759"/>
                  </a:lnTo>
                  <a:lnTo>
                    <a:pt x="662" y="2773"/>
                  </a:lnTo>
                  <a:lnTo>
                    <a:pt x="658" y="2780"/>
                  </a:lnTo>
                  <a:lnTo>
                    <a:pt x="599" y="2836"/>
                  </a:lnTo>
                  <a:cubicBezTo>
                    <a:pt x="651" y="2885"/>
                    <a:pt x="697" y="2927"/>
                    <a:pt x="732" y="2965"/>
                  </a:cubicBezTo>
                  <a:cubicBezTo>
                    <a:pt x="823" y="3056"/>
                    <a:pt x="865" y="3186"/>
                    <a:pt x="848" y="3315"/>
                  </a:cubicBezTo>
                  <a:cubicBezTo>
                    <a:pt x="841" y="3347"/>
                    <a:pt x="844" y="3375"/>
                    <a:pt x="851" y="3403"/>
                  </a:cubicBezTo>
                  <a:cubicBezTo>
                    <a:pt x="974" y="3644"/>
                    <a:pt x="897" y="3746"/>
                    <a:pt x="834" y="3788"/>
                  </a:cubicBezTo>
                  <a:cubicBezTo>
                    <a:pt x="784" y="3872"/>
                    <a:pt x="848" y="4443"/>
                    <a:pt x="939" y="4541"/>
                  </a:cubicBezTo>
                  <a:cubicBezTo>
                    <a:pt x="1054" y="4674"/>
                    <a:pt x="988" y="4793"/>
                    <a:pt x="900" y="4950"/>
                  </a:cubicBezTo>
                  <a:cubicBezTo>
                    <a:pt x="879" y="4989"/>
                    <a:pt x="851" y="5038"/>
                    <a:pt x="827" y="5087"/>
                  </a:cubicBezTo>
                  <a:cubicBezTo>
                    <a:pt x="704" y="5328"/>
                    <a:pt x="585" y="5472"/>
                    <a:pt x="322" y="5486"/>
                  </a:cubicBezTo>
                  <a:cubicBezTo>
                    <a:pt x="235" y="5493"/>
                    <a:pt x="200" y="5577"/>
                    <a:pt x="165" y="5689"/>
                  </a:cubicBezTo>
                  <a:cubicBezTo>
                    <a:pt x="140" y="5759"/>
                    <a:pt x="116" y="5832"/>
                    <a:pt x="49" y="5839"/>
                  </a:cubicBezTo>
                  <a:cubicBezTo>
                    <a:pt x="21" y="5878"/>
                    <a:pt x="7" y="5927"/>
                    <a:pt x="0" y="5973"/>
                  </a:cubicBezTo>
                  <a:lnTo>
                    <a:pt x="11" y="5983"/>
                  </a:lnTo>
                  <a:lnTo>
                    <a:pt x="28" y="5997"/>
                  </a:lnTo>
                  <a:lnTo>
                    <a:pt x="53" y="6015"/>
                  </a:lnTo>
                  <a:lnTo>
                    <a:pt x="74" y="6029"/>
                  </a:lnTo>
                  <a:lnTo>
                    <a:pt x="98" y="6050"/>
                  </a:lnTo>
                  <a:lnTo>
                    <a:pt x="119" y="6060"/>
                  </a:lnTo>
                  <a:lnTo>
                    <a:pt x="147" y="6081"/>
                  </a:lnTo>
                  <a:lnTo>
                    <a:pt x="165" y="6095"/>
                  </a:lnTo>
                  <a:lnTo>
                    <a:pt x="193" y="6113"/>
                  </a:lnTo>
                  <a:lnTo>
                    <a:pt x="214" y="6123"/>
                  </a:lnTo>
                  <a:lnTo>
                    <a:pt x="242" y="6141"/>
                  </a:lnTo>
                  <a:lnTo>
                    <a:pt x="259" y="6155"/>
                  </a:lnTo>
                  <a:lnTo>
                    <a:pt x="287" y="6169"/>
                  </a:lnTo>
                  <a:lnTo>
                    <a:pt x="308" y="6183"/>
                  </a:lnTo>
                  <a:lnTo>
                    <a:pt x="333" y="6197"/>
                  </a:lnTo>
                  <a:lnTo>
                    <a:pt x="354" y="6207"/>
                  </a:lnTo>
                  <a:lnTo>
                    <a:pt x="378" y="6221"/>
                  </a:lnTo>
                  <a:lnTo>
                    <a:pt x="396" y="6232"/>
                  </a:lnTo>
                  <a:lnTo>
                    <a:pt x="420" y="6242"/>
                  </a:lnTo>
                  <a:lnTo>
                    <a:pt x="438" y="6253"/>
                  </a:lnTo>
                  <a:lnTo>
                    <a:pt x="459" y="6263"/>
                  </a:lnTo>
                  <a:lnTo>
                    <a:pt x="476" y="6270"/>
                  </a:lnTo>
                  <a:lnTo>
                    <a:pt x="497" y="6281"/>
                  </a:lnTo>
                  <a:lnTo>
                    <a:pt x="511" y="6288"/>
                  </a:lnTo>
                  <a:lnTo>
                    <a:pt x="529" y="6295"/>
                  </a:lnTo>
                  <a:lnTo>
                    <a:pt x="543" y="6298"/>
                  </a:lnTo>
                  <a:lnTo>
                    <a:pt x="557" y="6305"/>
                  </a:lnTo>
                  <a:lnTo>
                    <a:pt x="567" y="6309"/>
                  </a:lnTo>
                  <a:lnTo>
                    <a:pt x="585" y="6312"/>
                  </a:lnTo>
                  <a:lnTo>
                    <a:pt x="606" y="6312"/>
                  </a:lnTo>
                  <a:cubicBezTo>
                    <a:pt x="700" y="6312"/>
                    <a:pt x="763" y="6379"/>
                    <a:pt x="834" y="6449"/>
                  </a:cubicBezTo>
                  <a:cubicBezTo>
                    <a:pt x="876" y="6494"/>
                    <a:pt x="928" y="6540"/>
                    <a:pt x="981" y="6575"/>
                  </a:cubicBezTo>
                  <a:lnTo>
                    <a:pt x="1002" y="6582"/>
                  </a:lnTo>
                  <a:cubicBezTo>
                    <a:pt x="1053" y="6609"/>
                    <a:pt x="1111" y="6621"/>
                    <a:pt x="1169" y="6621"/>
                  </a:cubicBezTo>
                  <a:cubicBezTo>
                    <a:pt x="1202" y="6621"/>
                    <a:pt x="1235" y="6617"/>
                    <a:pt x="1268" y="6610"/>
                  </a:cubicBezTo>
                  <a:cubicBezTo>
                    <a:pt x="1285" y="6606"/>
                    <a:pt x="1303" y="6599"/>
                    <a:pt x="1313" y="6589"/>
                  </a:cubicBezTo>
                  <a:cubicBezTo>
                    <a:pt x="1334" y="6564"/>
                    <a:pt x="1362" y="6550"/>
                    <a:pt x="1394" y="6550"/>
                  </a:cubicBezTo>
                  <a:lnTo>
                    <a:pt x="1418" y="6550"/>
                  </a:lnTo>
                  <a:lnTo>
                    <a:pt x="1432" y="6554"/>
                  </a:lnTo>
                  <a:lnTo>
                    <a:pt x="1439" y="6554"/>
                  </a:lnTo>
                  <a:lnTo>
                    <a:pt x="1450" y="6557"/>
                  </a:lnTo>
                  <a:lnTo>
                    <a:pt x="1457" y="6561"/>
                  </a:lnTo>
                  <a:lnTo>
                    <a:pt x="1471" y="6564"/>
                  </a:lnTo>
                  <a:lnTo>
                    <a:pt x="1478" y="6568"/>
                  </a:lnTo>
                  <a:lnTo>
                    <a:pt x="1492" y="6578"/>
                  </a:lnTo>
                  <a:lnTo>
                    <a:pt x="1495" y="6582"/>
                  </a:lnTo>
                  <a:lnTo>
                    <a:pt x="1513" y="6592"/>
                  </a:lnTo>
                  <a:lnTo>
                    <a:pt x="1534" y="6606"/>
                  </a:lnTo>
                  <a:lnTo>
                    <a:pt x="1537" y="6610"/>
                  </a:lnTo>
                  <a:lnTo>
                    <a:pt x="1558" y="6627"/>
                  </a:lnTo>
                  <a:cubicBezTo>
                    <a:pt x="1649" y="6708"/>
                    <a:pt x="1737" y="6799"/>
                    <a:pt x="1821" y="6890"/>
                  </a:cubicBezTo>
                  <a:lnTo>
                    <a:pt x="1835" y="6886"/>
                  </a:lnTo>
                  <a:lnTo>
                    <a:pt x="1870" y="6883"/>
                  </a:lnTo>
                  <a:lnTo>
                    <a:pt x="1901" y="6876"/>
                  </a:lnTo>
                  <a:lnTo>
                    <a:pt x="1929" y="6872"/>
                  </a:lnTo>
                  <a:lnTo>
                    <a:pt x="1957" y="6865"/>
                  </a:lnTo>
                  <a:lnTo>
                    <a:pt x="1985" y="6862"/>
                  </a:lnTo>
                  <a:lnTo>
                    <a:pt x="2010" y="6858"/>
                  </a:lnTo>
                  <a:lnTo>
                    <a:pt x="2230" y="6858"/>
                  </a:lnTo>
                  <a:lnTo>
                    <a:pt x="2241" y="6862"/>
                  </a:lnTo>
                  <a:lnTo>
                    <a:pt x="2248" y="6862"/>
                  </a:lnTo>
                  <a:lnTo>
                    <a:pt x="2258" y="6865"/>
                  </a:lnTo>
                  <a:lnTo>
                    <a:pt x="2265" y="6865"/>
                  </a:lnTo>
                  <a:lnTo>
                    <a:pt x="2272" y="6869"/>
                  </a:lnTo>
                  <a:lnTo>
                    <a:pt x="2276" y="6869"/>
                  </a:lnTo>
                  <a:lnTo>
                    <a:pt x="2283" y="6872"/>
                  </a:lnTo>
                  <a:lnTo>
                    <a:pt x="2286" y="6872"/>
                  </a:lnTo>
                  <a:lnTo>
                    <a:pt x="2293" y="6876"/>
                  </a:lnTo>
                  <a:lnTo>
                    <a:pt x="2300" y="6879"/>
                  </a:lnTo>
                  <a:cubicBezTo>
                    <a:pt x="2388" y="6932"/>
                    <a:pt x="2423" y="7033"/>
                    <a:pt x="2454" y="7131"/>
                  </a:cubicBezTo>
                  <a:cubicBezTo>
                    <a:pt x="2500" y="7261"/>
                    <a:pt x="2528" y="7320"/>
                    <a:pt x="2594" y="7327"/>
                  </a:cubicBezTo>
                  <a:cubicBezTo>
                    <a:pt x="2724" y="7341"/>
                    <a:pt x="2843" y="7408"/>
                    <a:pt x="2920" y="7513"/>
                  </a:cubicBezTo>
                  <a:cubicBezTo>
                    <a:pt x="2976" y="7576"/>
                    <a:pt x="3004" y="7660"/>
                    <a:pt x="2997" y="7744"/>
                  </a:cubicBezTo>
                  <a:cubicBezTo>
                    <a:pt x="2994" y="7761"/>
                    <a:pt x="3036" y="7796"/>
                    <a:pt x="3064" y="7821"/>
                  </a:cubicBezTo>
                  <a:cubicBezTo>
                    <a:pt x="3130" y="7877"/>
                    <a:pt x="3221" y="7957"/>
                    <a:pt x="3207" y="8084"/>
                  </a:cubicBezTo>
                  <a:cubicBezTo>
                    <a:pt x="3207" y="8084"/>
                    <a:pt x="3214" y="8098"/>
                    <a:pt x="3256" y="8112"/>
                  </a:cubicBezTo>
                  <a:cubicBezTo>
                    <a:pt x="3311" y="8128"/>
                    <a:pt x="3384" y="8135"/>
                    <a:pt x="3457" y="8135"/>
                  </a:cubicBezTo>
                  <a:cubicBezTo>
                    <a:pt x="3580" y="8135"/>
                    <a:pt x="3704" y="8116"/>
                    <a:pt x="3732" y="8101"/>
                  </a:cubicBezTo>
                  <a:cubicBezTo>
                    <a:pt x="3793" y="8053"/>
                    <a:pt x="3886" y="8021"/>
                    <a:pt x="3975" y="8021"/>
                  </a:cubicBezTo>
                  <a:cubicBezTo>
                    <a:pt x="4029" y="8021"/>
                    <a:pt x="4081" y="8033"/>
                    <a:pt x="4124" y="8059"/>
                  </a:cubicBezTo>
                  <a:cubicBezTo>
                    <a:pt x="4133" y="8063"/>
                    <a:pt x="4143" y="8065"/>
                    <a:pt x="4156" y="8065"/>
                  </a:cubicBezTo>
                  <a:cubicBezTo>
                    <a:pt x="4187" y="8065"/>
                    <a:pt x="4229" y="8055"/>
                    <a:pt x="4271" y="8045"/>
                  </a:cubicBezTo>
                  <a:lnTo>
                    <a:pt x="4303" y="8038"/>
                  </a:lnTo>
                  <a:lnTo>
                    <a:pt x="4306" y="8038"/>
                  </a:lnTo>
                  <a:lnTo>
                    <a:pt x="4334" y="8031"/>
                  </a:lnTo>
                  <a:lnTo>
                    <a:pt x="4341" y="8031"/>
                  </a:lnTo>
                  <a:cubicBezTo>
                    <a:pt x="4362" y="8028"/>
                    <a:pt x="4383" y="8024"/>
                    <a:pt x="4404" y="8024"/>
                  </a:cubicBezTo>
                  <a:lnTo>
                    <a:pt x="4408" y="8024"/>
                  </a:lnTo>
                  <a:cubicBezTo>
                    <a:pt x="4418" y="8024"/>
                    <a:pt x="4429" y="8024"/>
                    <a:pt x="4439" y="8028"/>
                  </a:cubicBezTo>
                  <a:lnTo>
                    <a:pt x="4446" y="8028"/>
                  </a:lnTo>
                  <a:cubicBezTo>
                    <a:pt x="4457" y="8028"/>
                    <a:pt x="4467" y="8031"/>
                    <a:pt x="4474" y="8035"/>
                  </a:cubicBezTo>
                  <a:cubicBezTo>
                    <a:pt x="4604" y="8080"/>
                    <a:pt x="4726" y="8147"/>
                    <a:pt x="4835" y="8227"/>
                  </a:cubicBezTo>
                  <a:cubicBezTo>
                    <a:pt x="4873" y="8255"/>
                    <a:pt x="4901" y="8294"/>
                    <a:pt x="4919" y="8336"/>
                  </a:cubicBezTo>
                  <a:cubicBezTo>
                    <a:pt x="4933" y="8374"/>
                    <a:pt x="4929" y="8416"/>
                    <a:pt x="4908" y="8451"/>
                  </a:cubicBezTo>
                  <a:cubicBezTo>
                    <a:pt x="4870" y="8511"/>
                    <a:pt x="4824" y="8567"/>
                    <a:pt x="4779" y="8619"/>
                  </a:cubicBezTo>
                  <a:cubicBezTo>
                    <a:pt x="4726" y="8675"/>
                    <a:pt x="4607" y="8812"/>
                    <a:pt x="4625" y="8847"/>
                  </a:cubicBezTo>
                  <a:cubicBezTo>
                    <a:pt x="4639" y="8875"/>
                    <a:pt x="4695" y="8910"/>
                    <a:pt x="4747" y="8941"/>
                  </a:cubicBezTo>
                  <a:lnTo>
                    <a:pt x="4786" y="8962"/>
                  </a:lnTo>
                  <a:lnTo>
                    <a:pt x="4793" y="8969"/>
                  </a:lnTo>
                  <a:lnTo>
                    <a:pt x="4831" y="8994"/>
                  </a:lnTo>
                  <a:lnTo>
                    <a:pt x="4838" y="9001"/>
                  </a:lnTo>
                  <a:cubicBezTo>
                    <a:pt x="4852" y="9008"/>
                    <a:pt x="4863" y="9018"/>
                    <a:pt x="4873" y="9025"/>
                  </a:cubicBezTo>
                  <a:lnTo>
                    <a:pt x="4877" y="9029"/>
                  </a:lnTo>
                  <a:cubicBezTo>
                    <a:pt x="4887" y="9039"/>
                    <a:pt x="4901" y="9050"/>
                    <a:pt x="4912" y="9060"/>
                  </a:cubicBezTo>
                  <a:lnTo>
                    <a:pt x="4915" y="9064"/>
                  </a:lnTo>
                  <a:lnTo>
                    <a:pt x="4919" y="9060"/>
                  </a:lnTo>
                  <a:cubicBezTo>
                    <a:pt x="4922" y="9057"/>
                    <a:pt x="4926" y="9050"/>
                    <a:pt x="4929" y="9046"/>
                  </a:cubicBezTo>
                  <a:lnTo>
                    <a:pt x="4933" y="9043"/>
                  </a:lnTo>
                  <a:cubicBezTo>
                    <a:pt x="4936" y="9036"/>
                    <a:pt x="4940" y="9029"/>
                    <a:pt x="4943" y="9022"/>
                  </a:cubicBezTo>
                  <a:lnTo>
                    <a:pt x="4947" y="9015"/>
                  </a:lnTo>
                  <a:cubicBezTo>
                    <a:pt x="4950" y="9011"/>
                    <a:pt x="4954" y="9001"/>
                    <a:pt x="4954" y="8994"/>
                  </a:cubicBezTo>
                  <a:lnTo>
                    <a:pt x="4957" y="8983"/>
                  </a:lnTo>
                  <a:cubicBezTo>
                    <a:pt x="4961" y="8976"/>
                    <a:pt x="4965" y="8969"/>
                    <a:pt x="4968" y="8959"/>
                  </a:cubicBezTo>
                  <a:lnTo>
                    <a:pt x="4972" y="8948"/>
                  </a:lnTo>
                  <a:cubicBezTo>
                    <a:pt x="4975" y="8938"/>
                    <a:pt x="4979" y="8927"/>
                    <a:pt x="4982" y="8917"/>
                  </a:cubicBezTo>
                  <a:lnTo>
                    <a:pt x="4986" y="8903"/>
                  </a:lnTo>
                  <a:cubicBezTo>
                    <a:pt x="4989" y="8892"/>
                    <a:pt x="4993" y="8885"/>
                    <a:pt x="4993" y="8875"/>
                  </a:cubicBezTo>
                  <a:lnTo>
                    <a:pt x="5000" y="8857"/>
                  </a:lnTo>
                  <a:cubicBezTo>
                    <a:pt x="5000" y="8847"/>
                    <a:pt x="5003" y="8836"/>
                    <a:pt x="5007" y="8826"/>
                  </a:cubicBezTo>
                  <a:lnTo>
                    <a:pt x="5010" y="8808"/>
                  </a:lnTo>
                  <a:cubicBezTo>
                    <a:pt x="5014" y="8798"/>
                    <a:pt x="5014" y="8787"/>
                    <a:pt x="5017" y="8777"/>
                  </a:cubicBezTo>
                  <a:lnTo>
                    <a:pt x="5021" y="8756"/>
                  </a:lnTo>
                  <a:cubicBezTo>
                    <a:pt x="5021" y="8745"/>
                    <a:pt x="5024" y="8735"/>
                    <a:pt x="5028" y="8724"/>
                  </a:cubicBezTo>
                  <a:lnTo>
                    <a:pt x="5031" y="8703"/>
                  </a:lnTo>
                  <a:cubicBezTo>
                    <a:pt x="5031" y="8693"/>
                    <a:pt x="5035" y="8682"/>
                    <a:pt x="5035" y="8672"/>
                  </a:cubicBezTo>
                  <a:cubicBezTo>
                    <a:pt x="5038" y="8658"/>
                    <a:pt x="5038" y="8654"/>
                    <a:pt x="5038" y="8647"/>
                  </a:cubicBezTo>
                  <a:cubicBezTo>
                    <a:pt x="5042" y="8640"/>
                    <a:pt x="5042" y="8626"/>
                    <a:pt x="5045" y="8616"/>
                  </a:cubicBezTo>
                  <a:lnTo>
                    <a:pt x="5045" y="8595"/>
                  </a:lnTo>
                  <a:cubicBezTo>
                    <a:pt x="5045" y="8584"/>
                    <a:pt x="5049" y="8574"/>
                    <a:pt x="5049" y="8563"/>
                  </a:cubicBezTo>
                  <a:cubicBezTo>
                    <a:pt x="5052" y="8553"/>
                    <a:pt x="5049" y="8549"/>
                    <a:pt x="5052" y="8542"/>
                  </a:cubicBezTo>
                  <a:cubicBezTo>
                    <a:pt x="5056" y="8535"/>
                    <a:pt x="5052" y="8518"/>
                    <a:pt x="5056" y="8507"/>
                  </a:cubicBezTo>
                  <a:cubicBezTo>
                    <a:pt x="5059" y="8497"/>
                    <a:pt x="5056" y="8497"/>
                    <a:pt x="5056" y="8490"/>
                  </a:cubicBezTo>
                  <a:lnTo>
                    <a:pt x="5056" y="8455"/>
                  </a:lnTo>
                  <a:lnTo>
                    <a:pt x="5056" y="8441"/>
                  </a:lnTo>
                  <a:lnTo>
                    <a:pt x="5056" y="8392"/>
                  </a:lnTo>
                  <a:cubicBezTo>
                    <a:pt x="5070" y="8136"/>
                    <a:pt x="5108" y="7880"/>
                    <a:pt x="5171" y="7628"/>
                  </a:cubicBezTo>
                  <a:cubicBezTo>
                    <a:pt x="5210" y="7488"/>
                    <a:pt x="5122" y="7366"/>
                    <a:pt x="5021" y="7226"/>
                  </a:cubicBezTo>
                  <a:cubicBezTo>
                    <a:pt x="4933" y="7100"/>
                    <a:pt x="4831" y="6963"/>
                    <a:pt x="4817" y="6795"/>
                  </a:cubicBezTo>
                  <a:lnTo>
                    <a:pt x="4817" y="6760"/>
                  </a:lnTo>
                  <a:cubicBezTo>
                    <a:pt x="4817" y="6505"/>
                    <a:pt x="4915" y="6477"/>
                    <a:pt x="5045" y="6466"/>
                  </a:cubicBezTo>
                  <a:cubicBezTo>
                    <a:pt x="5108" y="6463"/>
                    <a:pt x="5168" y="6445"/>
                    <a:pt x="5217" y="6414"/>
                  </a:cubicBezTo>
                  <a:cubicBezTo>
                    <a:pt x="5241" y="6400"/>
                    <a:pt x="5259" y="6382"/>
                    <a:pt x="5273" y="6361"/>
                  </a:cubicBezTo>
                  <a:cubicBezTo>
                    <a:pt x="5266" y="6354"/>
                    <a:pt x="5234" y="6330"/>
                    <a:pt x="5133" y="6305"/>
                  </a:cubicBezTo>
                  <a:cubicBezTo>
                    <a:pt x="5119" y="6302"/>
                    <a:pt x="5101" y="6298"/>
                    <a:pt x="5087" y="6291"/>
                  </a:cubicBezTo>
                  <a:cubicBezTo>
                    <a:pt x="5045" y="6263"/>
                    <a:pt x="5007" y="6228"/>
                    <a:pt x="4982" y="6183"/>
                  </a:cubicBezTo>
                  <a:cubicBezTo>
                    <a:pt x="4947" y="6120"/>
                    <a:pt x="4929" y="6050"/>
                    <a:pt x="4929" y="5980"/>
                  </a:cubicBezTo>
                  <a:cubicBezTo>
                    <a:pt x="4929" y="5962"/>
                    <a:pt x="4933" y="5941"/>
                    <a:pt x="4940" y="5920"/>
                  </a:cubicBezTo>
                  <a:cubicBezTo>
                    <a:pt x="4967" y="5833"/>
                    <a:pt x="5102" y="5805"/>
                    <a:pt x="5391" y="5805"/>
                  </a:cubicBezTo>
                  <a:cubicBezTo>
                    <a:pt x="5475" y="5805"/>
                    <a:pt x="5571" y="5808"/>
                    <a:pt x="5682" y="5811"/>
                  </a:cubicBezTo>
                  <a:cubicBezTo>
                    <a:pt x="5742" y="5811"/>
                    <a:pt x="5794" y="5815"/>
                    <a:pt x="5829" y="5815"/>
                  </a:cubicBezTo>
                  <a:lnTo>
                    <a:pt x="5885" y="5815"/>
                  </a:lnTo>
                  <a:cubicBezTo>
                    <a:pt x="5952" y="5804"/>
                    <a:pt x="6015" y="5787"/>
                    <a:pt x="6078" y="5769"/>
                  </a:cubicBezTo>
                  <a:lnTo>
                    <a:pt x="6081" y="5769"/>
                  </a:lnTo>
                  <a:lnTo>
                    <a:pt x="6106" y="5759"/>
                  </a:lnTo>
                  <a:lnTo>
                    <a:pt x="6134" y="5752"/>
                  </a:lnTo>
                  <a:lnTo>
                    <a:pt x="6137" y="5752"/>
                  </a:lnTo>
                  <a:cubicBezTo>
                    <a:pt x="6193" y="5731"/>
                    <a:pt x="6242" y="5713"/>
                    <a:pt x="6284" y="5696"/>
                  </a:cubicBezTo>
                  <a:lnTo>
                    <a:pt x="6337" y="5671"/>
                  </a:lnTo>
                  <a:lnTo>
                    <a:pt x="6344" y="5668"/>
                  </a:lnTo>
                  <a:cubicBezTo>
                    <a:pt x="6365" y="5657"/>
                    <a:pt x="6375" y="5654"/>
                    <a:pt x="6382" y="5647"/>
                  </a:cubicBezTo>
                  <a:lnTo>
                    <a:pt x="6382" y="5640"/>
                  </a:lnTo>
                  <a:lnTo>
                    <a:pt x="6382" y="5633"/>
                  </a:lnTo>
                  <a:lnTo>
                    <a:pt x="6382" y="5619"/>
                  </a:lnTo>
                  <a:lnTo>
                    <a:pt x="6382" y="5612"/>
                  </a:lnTo>
                  <a:lnTo>
                    <a:pt x="6382" y="5598"/>
                  </a:lnTo>
                  <a:lnTo>
                    <a:pt x="6382" y="5591"/>
                  </a:lnTo>
                  <a:cubicBezTo>
                    <a:pt x="6382" y="5587"/>
                    <a:pt x="6382" y="5580"/>
                    <a:pt x="6379" y="5573"/>
                  </a:cubicBezTo>
                  <a:cubicBezTo>
                    <a:pt x="6379" y="5570"/>
                    <a:pt x="6379" y="5570"/>
                    <a:pt x="6379" y="5566"/>
                  </a:cubicBezTo>
                  <a:cubicBezTo>
                    <a:pt x="6379" y="5563"/>
                    <a:pt x="6375" y="5556"/>
                    <a:pt x="6375" y="5549"/>
                  </a:cubicBezTo>
                  <a:cubicBezTo>
                    <a:pt x="6372" y="5545"/>
                    <a:pt x="6372" y="5542"/>
                    <a:pt x="6372" y="5538"/>
                  </a:cubicBezTo>
                  <a:cubicBezTo>
                    <a:pt x="6368" y="5535"/>
                    <a:pt x="6365" y="5528"/>
                    <a:pt x="6361" y="5524"/>
                  </a:cubicBezTo>
                  <a:cubicBezTo>
                    <a:pt x="6358" y="5517"/>
                    <a:pt x="6358" y="5517"/>
                    <a:pt x="6354" y="5514"/>
                  </a:cubicBezTo>
                  <a:cubicBezTo>
                    <a:pt x="6351" y="5507"/>
                    <a:pt x="6347" y="5500"/>
                    <a:pt x="6340" y="5496"/>
                  </a:cubicBezTo>
                  <a:cubicBezTo>
                    <a:pt x="6337" y="5493"/>
                    <a:pt x="6337" y="5489"/>
                    <a:pt x="6333" y="5486"/>
                  </a:cubicBezTo>
                  <a:cubicBezTo>
                    <a:pt x="6323" y="5475"/>
                    <a:pt x="6312" y="5465"/>
                    <a:pt x="6302" y="5458"/>
                  </a:cubicBezTo>
                  <a:cubicBezTo>
                    <a:pt x="6239" y="5412"/>
                    <a:pt x="6197" y="5342"/>
                    <a:pt x="6190" y="5262"/>
                  </a:cubicBezTo>
                  <a:cubicBezTo>
                    <a:pt x="6176" y="5139"/>
                    <a:pt x="6253" y="5027"/>
                    <a:pt x="6316" y="4954"/>
                  </a:cubicBezTo>
                  <a:cubicBezTo>
                    <a:pt x="6358" y="4901"/>
                    <a:pt x="6326" y="4849"/>
                    <a:pt x="6186" y="4709"/>
                  </a:cubicBezTo>
                  <a:cubicBezTo>
                    <a:pt x="6158" y="4681"/>
                    <a:pt x="6130" y="4649"/>
                    <a:pt x="6102" y="4621"/>
                  </a:cubicBezTo>
                  <a:cubicBezTo>
                    <a:pt x="5931" y="4429"/>
                    <a:pt x="6057" y="3819"/>
                    <a:pt x="6225" y="3543"/>
                  </a:cubicBezTo>
                  <a:cubicBezTo>
                    <a:pt x="6246" y="3508"/>
                    <a:pt x="6253" y="3483"/>
                    <a:pt x="6246" y="3476"/>
                  </a:cubicBezTo>
                  <a:cubicBezTo>
                    <a:pt x="6228" y="3448"/>
                    <a:pt x="6154" y="3438"/>
                    <a:pt x="6062" y="3438"/>
                  </a:cubicBezTo>
                  <a:cubicBezTo>
                    <a:pt x="5919" y="3438"/>
                    <a:pt x="5734" y="3461"/>
                    <a:pt x="5651" y="3469"/>
                  </a:cubicBezTo>
                  <a:cubicBezTo>
                    <a:pt x="5609" y="3475"/>
                    <a:pt x="5568" y="3477"/>
                    <a:pt x="5528" y="3477"/>
                  </a:cubicBezTo>
                  <a:cubicBezTo>
                    <a:pt x="5253" y="3477"/>
                    <a:pt x="5014" y="3353"/>
                    <a:pt x="4824" y="3112"/>
                  </a:cubicBezTo>
                  <a:cubicBezTo>
                    <a:pt x="4757" y="3025"/>
                    <a:pt x="4684" y="2996"/>
                    <a:pt x="4574" y="2996"/>
                  </a:cubicBezTo>
                  <a:cubicBezTo>
                    <a:pt x="4507" y="2996"/>
                    <a:pt x="4428" y="3007"/>
                    <a:pt x="4327" y="3021"/>
                  </a:cubicBezTo>
                  <a:cubicBezTo>
                    <a:pt x="4201" y="3039"/>
                    <a:pt x="4072" y="3049"/>
                    <a:pt x="3942" y="3056"/>
                  </a:cubicBezTo>
                  <a:lnTo>
                    <a:pt x="3890" y="3056"/>
                  </a:lnTo>
                  <a:cubicBezTo>
                    <a:pt x="3788" y="3053"/>
                    <a:pt x="3687" y="3011"/>
                    <a:pt x="3617" y="2937"/>
                  </a:cubicBezTo>
                  <a:cubicBezTo>
                    <a:pt x="3463" y="2766"/>
                    <a:pt x="3494" y="2475"/>
                    <a:pt x="3515" y="2300"/>
                  </a:cubicBezTo>
                  <a:lnTo>
                    <a:pt x="3519" y="2262"/>
                  </a:lnTo>
                  <a:cubicBezTo>
                    <a:pt x="3529" y="2188"/>
                    <a:pt x="3484" y="2150"/>
                    <a:pt x="3410" y="2097"/>
                  </a:cubicBezTo>
                  <a:cubicBezTo>
                    <a:pt x="3347" y="2052"/>
                    <a:pt x="3277" y="1999"/>
                    <a:pt x="3277" y="1908"/>
                  </a:cubicBezTo>
                  <a:cubicBezTo>
                    <a:pt x="3277" y="1880"/>
                    <a:pt x="3270" y="1873"/>
                    <a:pt x="3267" y="1870"/>
                  </a:cubicBezTo>
                  <a:cubicBezTo>
                    <a:pt x="3237" y="1855"/>
                    <a:pt x="3206" y="1848"/>
                    <a:pt x="3174" y="1848"/>
                  </a:cubicBezTo>
                  <a:cubicBezTo>
                    <a:pt x="3167" y="1848"/>
                    <a:pt x="3161" y="1848"/>
                    <a:pt x="3155" y="1849"/>
                  </a:cubicBezTo>
                  <a:cubicBezTo>
                    <a:pt x="3130" y="1849"/>
                    <a:pt x="3106" y="1852"/>
                    <a:pt x="3092" y="1852"/>
                  </a:cubicBezTo>
                  <a:cubicBezTo>
                    <a:pt x="3084" y="1854"/>
                    <a:pt x="3077" y="1855"/>
                    <a:pt x="3070" y="1855"/>
                  </a:cubicBezTo>
                  <a:cubicBezTo>
                    <a:pt x="3034" y="1855"/>
                    <a:pt x="3000" y="1835"/>
                    <a:pt x="2983" y="1803"/>
                  </a:cubicBezTo>
                  <a:cubicBezTo>
                    <a:pt x="2945" y="1733"/>
                    <a:pt x="2997" y="1645"/>
                    <a:pt x="3120" y="1498"/>
                  </a:cubicBezTo>
                  <a:cubicBezTo>
                    <a:pt x="3179" y="1418"/>
                    <a:pt x="3179" y="1358"/>
                    <a:pt x="3186" y="1183"/>
                  </a:cubicBezTo>
                  <a:lnTo>
                    <a:pt x="3186" y="1131"/>
                  </a:lnTo>
                  <a:cubicBezTo>
                    <a:pt x="3190" y="963"/>
                    <a:pt x="3337" y="823"/>
                    <a:pt x="3480" y="686"/>
                  </a:cubicBezTo>
                  <a:cubicBezTo>
                    <a:pt x="3554" y="620"/>
                    <a:pt x="3620" y="550"/>
                    <a:pt x="3680" y="476"/>
                  </a:cubicBezTo>
                  <a:cubicBezTo>
                    <a:pt x="3690" y="462"/>
                    <a:pt x="3701" y="448"/>
                    <a:pt x="3715" y="438"/>
                  </a:cubicBezTo>
                  <a:cubicBezTo>
                    <a:pt x="3718" y="434"/>
                    <a:pt x="3722" y="431"/>
                    <a:pt x="3729" y="424"/>
                  </a:cubicBezTo>
                  <a:cubicBezTo>
                    <a:pt x="3739" y="417"/>
                    <a:pt x="3746" y="410"/>
                    <a:pt x="3757" y="403"/>
                  </a:cubicBezTo>
                  <a:cubicBezTo>
                    <a:pt x="3764" y="399"/>
                    <a:pt x="3771" y="396"/>
                    <a:pt x="3778" y="392"/>
                  </a:cubicBezTo>
                  <a:cubicBezTo>
                    <a:pt x="3781" y="389"/>
                    <a:pt x="3795" y="378"/>
                    <a:pt x="3809" y="375"/>
                  </a:cubicBezTo>
                  <a:lnTo>
                    <a:pt x="3830" y="364"/>
                  </a:lnTo>
                  <a:cubicBezTo>
                    <a:pt x="3837" y="361"/>
                    <a:pt x="3844" y="357"/>
                    <a:pt x="3848" y="357"/>
                  </a:cubicBezTo>
                  <a:cubicBezTo>
                    <a:pt x="3883" y="294"/>
                    <a:pt x="3946" y="249"/>
                    <a:pt x="4016" y="238"/>
                  </a:cubicBezTo>
                  <a:cubicBezTo>
                    <a:pt x="4142" y="214"/>
                    <a:pt x="4215" y="161"/>
                    <a:pt x="4219" y="123"/>
                  </a:cubicBezTo>
                  <a:cubicBezTo>
                    <a:pt x="4226" y="95"/>
                    <a:pt x="4191" y="56"/>
                    <a:pt x="4131" y="21"/>
                  </a:cubicBezTo>
                  <a:cubicBezTo>
                    <a:pt x="4109" y="8"/>
                    <a:pt x="4088" y="1"/>
                    <a:pt x="40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55"/>
            <p:cNvSpPr/>
            <p:nvPr/>
          </p:nvSpPr>
          <p:spPr>
            <a:xfrm>
              <a:off x="4704566" y="3305388"/>
              <a:ext cx="105" cy="837"/>
            </a:xfrm>
            <a:custGeom>
              <a:avLst/>
              <a:gdLst/>
              <a:ahLst/>
              <a:cxnLst/>
              <a:rect l="l" t="t" r="r" b="b"/>
              <a:pathLst>
                <a:path w="4" h="32" extrusionOk="0">
                  <a:moveTo>
                    <a:pt x="4" y="0"/>
                  </a:moveTo>
                  <a:cubicBezTo>
                    <a:pt x="0" y="11"/>
                    <a:pt x="0" y="21"/>
                    <a:pt x="0" y="32"/>
                  </a:cubicBezTo>
                  <a:cubicBezTo>
                    <a:pt x="0" y="21"/>
                    <a:pt x="4" y="11"/>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55"/>
            <p:cNvSpPr/>
            <p:nvPr/>
          </p:nvSpPr>
          <p:spPr>
            <a:xfrm>
              <a:off x="4726440" y="3233456"/>
              <a:ext cx="5155" cy="1308"/>
            </a:xfrm>
            <a:custGeom>
              <a:avLst/>
              <a:gdLst/>
              <a:ahLst/>
              <a:cxnLst/>
              <a:rect l="l" t="t" r="r" b="b"/>
              <a:pathLst>
                <a:path w="197" h="50" extrusionOk="0">
                  <a:moveTo>
                    <a:pt x="1" y="50"/>
                  </a:moveTo>
                  <a:cubicBezTo>
                    <a:pt x="67" y="39"/>
                    <a:pt x="134" y="22"/>
                    <a:pt x="197" y="1"/>
                  </a:cubicBezTo>
                  <a:cubicBezTo>
                    <a:pt x="134" y="22"/>
                    <a:pt x="67" y="39"/>
                    <a:pt x="1" y="5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55"/>
            <p:cNvSpPr/>
            <p:nvPr/>
          </p:nvSpPr>
          <p:spPr>
            <a:xfrm>
              <a:off x="4732955" y="3233011"/>
              <a:ext cx="209" cy="26"/>
            </a:xfrm>
            <a:custGeom>
              <a:avLst/>
              <a:gdLst/>
              <a:ahLst/>
              <a:cxnLst/>
              <a:rect l="l" t="t" r="r" b="b"/>
              <a:pathLst>
                <a:path w="8" h="1" extrusionOk="0">
                  <a:moveTo>
                    <a:pt x="0" y="0"/>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55"/>
            <p:cNvSpPr/>
            <p:nvPr/>
          </p:nvSpPr>
          <p:spPr>
            <a:xfrm>
              <a:off x="4725708" y="3234738"/>
              <a:ext cx="497" cy="26"/>
            </a:xfrm>
            <a:custGeom>
              <a:avLst/>
              <a:gdLst/>
              <a:ahLst/>
              <a:cxnLst/>
              <a:rect l="l" t="t" r="r" b="b"/>
              <a:pathLst>
                <a:path w="19" h="1" extrusionOk="0">
                  <a:moveTo>
                    <a:pt x="1" y="1"/>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55"/>
            <p:cNvSpPr/>
            <p:nvPr/>
          </p:nvSpPr>
          <p:spPr>
            <a:xfrm>
              <a:off x="4736985" y="3230892"/>
              <a:ext cx="1387" cy="680"/>
            </a:xfrm>
            <a:custGeom>
              <a:avLst/>
              <a:gdLst/>
              <a:ahLst/>
              <a:cxnLst/>
              <a:rect l="l" t="t" r="r" b="b"/>
              <a:pathLst>
                <a:path w="53" h="26" extrusionOk="0">
                  <a:moveTo>
                    <a:pt x="53" y="1"/>
                  </a:moveTo>
                  <a:lnTo>
                    <a:pt x="28" y="11"/>
                  </a:lnTo>
                  <a:lnTo>
                    <a:pt x="0" y="25"/>
                  </a:lnTo>
                  <a:lnTo>
                    <a:pt x="0" y="25"/>
                  </a:lnTo>
                  <a:lnTo>
                    <a:pt x="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55"/>
            <p:cNvSpPr/>
            <p:nvPr/>
          </p:nvSpPr>
          <p:spPr>
            <a:xfrm>
              <a:off x="4704645" y="3303923"/>
              <a:ext cx="131" cy="942"/>
            </a:xfrm>
            <a:custGeom>
              <a:avLst/>
              <a:gdLst/>
              <a:ahLst/>
              <a:cxnLst/>
              <a:rect l="l" t="t" r="r" b="b"/>
              <a:pathLst>
                <a:path w="5" h="36" extrusionOk="0">
                  <a:moveTo>
                    <a:pt x="1" y="0"/>
                  </a:moveTo>
                  <a:lnTo>
                    <a:pt x="1" y="35"/>
                  </a:lnTo>
                  <a:cubicBezTo>
                    <a:pt x="4" y="25"/>
                    <a:pt x="4" y="1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55"/>
            <p:cNvSpPr/>
            <p:nvPr/>
          </p:nvSpPr>
          <p:spPr>
            <a:xfrm>
              <a:off x="4704749" y="3302353"/>
              <a:ext cx="105" cy="1230"/>
            </a:xfrm>
            <a:custGeom>
              <a:avLst/>
              <a:gdLst/>
              <a:ahLst/>
              <a:cxnLst/>
              <a:rect l="l" t="t" r="r" b="b"/>
              <a:pathLst>
                <a:path w="4" h="47" extrusionOk="0">
                  <a:moveTo>
                    <a:pt x="0" y="1"/>
                  </a:moveTo>
                  <a:lnTo>
                    <a:pt x="0" y="46"/>
                  </a:lnTo>
                  <a:cubicBezTo>
                    <a:pt x="0" y="29"/>
                    <a:pt x="4" y="15"/>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55"/>
            <p:cNvSpPr/>
            <p:nvPr/>
          </p:nvSpPr>
          <p:spPr>
            <a:xfrm>
              <a:off x="4731673" y="3233273"/>
              <a:ext cx="654" cy="209"/>
            </a:xfrm>
            <a:custGeom>
              <a:avLst/>
              <a:gdLst/>
              <a:ahLst/>
              <a:cxnLst/>
              <a:rect l="l" t="t" r="r" b="b"/>
              <a:pathLst>
                <a:path w="25" h="8" extrusionOk="0">
                  <a:moveTo>
                    <a:pt x="0" y="8"/>
                  </a:moveTo>
                  <a:lnTo>
                    <a:pt x="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55"/>
            <p:cNvSpPr/>
            <p:nvPr/>
          </p:nvSpPr>
          <p:spPr>
            <a:xfrm>
              <a:off x="4704200" y="3308135"/>
              <a:ext cx="209" cy="837"/>
            </a:xfrm>
            <a:custGeom>
              <a:avLst/>
              <a:gdLst/>
              <a:ahLst/>
              <a:cxnLst/>
              <a:rect l="l" t="t" r="r" b="b"/>
              <a:pathLst>
                <a:path w="8" h="32" extrusionOk="0">
                  <a:moveTo>
                    <a:pt x="7" y="0"/>
                  </a:moveTo>
                  <a:cubicBezTo>
                    <a:pt x="4" y="11"/>
                    <a:pt x="0" y="21"/>
                    <a:pt x="0" y="32"/>
                  </a:cubicBezTo>
                  <a:cubicBezTo>
                    <a:pt x="4" y="21"/>
                    <a:pt x="4" y="11"/>
                    <a:pt x="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55"/>
            <p:cNvSpPr/>
            <p:nvPr/>
          </p:nvSpPr>
          <p:spPr>
            <a:xfrm>
              <a:off x="4702185" y="3317111"/>
              <a:ext cx="183" cy="759"/>
            </a:xfrm>
            <a:custGeom>
              <a:avLst/>
              <a:gdLst/>
              <a:ahLst/>
              <a:cxnLst/>
              <a:rect l="l" t="t" r="r" b="b"/>
              <a:pathLst>
                <a:path w="7" h="29" extrusionOk="0">
                  <a:moveTo>
                    <a:pt x="7" y="0"/>
                  </a:moveTo>
                  <a:cubicBezTo>
                    <a:pt x="4" y="11"/>
                    <a:pt x="4" y="18"/>
                    <a:pt x="0" y="28"/>
                  </a:cubicBezTo>
                  <a:cubicBezTo>
                    <a:pt x="4" y="18"/>
                    <a:pt x="7" y="11"/>
                    <a:pt x="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55"/>
            <p:cNvSpPr/>
            <p:nvPr/>
          </p:nvSpPr>
          <p:spPr>
            <a:xfrm>
              <a:off x="4704462" y="3306853"/>
              <a:ext cx="131" cy="837"/>
            </a:xfrm>
            <a:custGeom>
              <a:avLst/>
              <a:gdLst/>
              <a:ahLst/>
              <a:cxnLst/>
              <a:rect l="l" t="t" r="r" b="b"/>
              <a:pathLst>
                <a:path w="5" h="32" extrusionOk="0">
                  <a:moveTo>
                    <a:pt x="4" y="0"/>
                  </a:moveTo>
                  <a:cubicBezTo>
                    <a:pt x="1" y="7"/>
                    <a:pt x="1" y="18"/>
                    <a:pt x="1" y="32"/>
                  </a:cubicBezTo>
                  <a:cubicBezTo>
                    <a:pt x="1" y="21"/>
                    <a:pt x="1" y="11"/>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55"/>
            <p:cNvSpPr/>
            <p:nvPr/>
          </p:nvSpPr>
          <p:spPr>
            <a:xfrm>
              <a:off x="4702813" y="3314808"/>
              <a:ext cx="314" cy="863"/>
            </a:xfrm>
            <a:custGeom>
              <a:avLst/>
              <a:gdLst/>
              <a:ahLst/>
              <a:cxnLst/>
              <a:rect l="l" t="t" r="r" b="b"/>
              <a:pathLst>
                <a:path w="12" h="33" extrusionOk="0">
                  <a:moveTo>
                    <a:pt x="11" y="1"/>
                  </a:moveTo>
                  <a:lnTo>
                    <a:pt x="1" y="32"/>
                  </a:lnTo>
                  <a:cubicBezTo>
                    <a:pt x="4" y="25"/>
                    <a:pt x="8" y="15"/>
                    <a:pt x="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55"/>
            <p:cNvSpPr/>
            <p:nvPr/>
          </p:nvSpPr>
          <p:spPr>
            <a:xfrm>
              <a:off x="4701793" y="3318026"/>
              <a:ext cx="314" cy="654"/>
            </a:xfrm>
            <a:custGeom>
              <a:avLst/>
              <a:gdLst/>
              <a:ahLst/>
              <a:cxnLst/>
              <a:rect l="l" t="t" r="r" b="b"/>
              <a:pathLst>
                <a:path w="12" h="25" extrusionOk="0">
                  <a:moveTo>
                    <a:pt x="1" y="25"/>
                  </a:moveTo>
                  <a:cubicBezTo>
                    <a:pt x="4" y="18"/>
                    <a:pt x="8" y="11"/>
                    <a:pt x="12" y="0"/>
                  </a:cubicBezTo>
                  <a:cubicBezTo>
                    <a:pt x="8" y="11"/>
                    <a:pt x="4" y="18"/>
                    <a:pt x="1"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55"/>
            <p:cNvSpPr/>
            <p:nvPr/>
          </p:nvSpPr>
          <p:spPr>
            <a:xfrm>
              <a:off x="4700982" y="3319858"/>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55"/>
            <p:cNvSpPr/>
            <p:nvPr/>
          </p:nvSpPr>
          <p:spPr>
            <a:xfrm>
              <a:off x="4701060" y="3319492"/>
              <a:ext cx="314" cy="288"/>
            </a:xfrm>
            <a:custGeom>
              <a:avLst/>
              <a:gdLst/>
              <a:ahLst/>
              <a:cxnLst/>
              <a:rect l="l" t="t" r="r" b="b"/>
              <a:pathLst>
                <a:path w="12" h="11" extrusionOk="0">
                  <a:moveTo>
                    <a:pt x="1" y="11"/>
                  </a:moveTo>
                  <a:cubicBezTo>
                    <a:pt x="4" y="7"/>
                    <a:pt x="8" y="4"/>
                    <a:pt x="11" y="0"/>
                  </a:cubicBezTo>
                  <a:cubicBezTo>
                    <a:pt x="8" y="4"/>
                    <a:pt x="4" y="7"/>
                    <a:pt x="1"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55"/>
            <p:cNvSpPr/>
            <p:nvPr/>
          </p:nvSpPr>
          <p:spPr>
            <a:xfrm>
              <a:off x="4701426" y="3318838"/>
              <a:ext cx="314" cy="497"/>
            </a:xfrm>
            <a:custGeom>
              <a:avLst/>
              <a:gdLst/>
              <a:ahLst/>
              <a:cxnLst/>
              <a:rect l="l" t="t" r="r" b="b"/>
              <a:pathLst>
                <a:path w="12" h="19" extrusionOk="0">
                  <a:moveTo>
                    <a:pt x="1" y="18"/>
                  </a:moveTo>
                  <a:cubicBezTo>
                    <a:pt x="4" y="15"/>
                    <a:pt x="8" y="8"/>
                    <a:pt x="11" y="1"/>
                  </a:cubicBezTo>
                  <a:cubicBezTo>
                    <a:pt x="8" y="8"/>
                    <a:pt x="4" y="15"/>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55"/>
            <p:cNvSpPr/>
            <p:nvPr/>
          </p:nvSpPr>
          <p:spPr>
            <a:xfrm>
              <a:off x="4702551" y="3316012"/>
              <a:ext cx="183" cy="837"/>
            </a:xfrm>
            <a:custGeom>
              <a:avLst/>
              <a:gdLst/>
              <a:ahLst/>
              <a:cxnLst/>
              <a:rect l="l" t="t" r="r" b="b"/>
              <a:pathLst>
                <a:path w="7" h="32" extrusionOk="0">
                  <a:moveTo>
                    <a:pt x="0" y="32"/>
                  </a:moveTo>
                  <a:cubicBezTo>
                    <a:pt x="0" y="21"/>
                    <a:pt x="4" y="11"/>
                    <a:pt x="7" y="0"/>
                  </a:cubicBezTo>
                  <a:cubicBezTo>
                    <a:pt x="4" y="11"/>
                    <a:pt x="0" y="21"/>
                    <a:pt x="0"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55"/>
            <p:cNvSpPr/>
            <p:nvPr/>
          </p:nvSpPr>
          <p:spPr>
            <a:xfrm>
              <a:off x="4704017" y="3309601"/>
              <a:ext cx="105" cy="837"/>
            </a:xfrm>
            <a:custGeom>
              <a:avLst/>
              <a:gdLst/>
              <a:ahLst/>
              <a:cxnLst/>
              <a:rect l="l" t="t" r="r" b="b"/>
              <a:pathLst>
                <a:path w="4" h="32" extrusionOk="0">
                  <a:moveTo>
                    <a:pt x="0" y="32"/>
                  </a:moveTo>
                  <a:cubicBezTo>
                    <a:pt x="0" y="21"/>
                    <a:pt x="4" y="11"/>
                    <a:pt x="4" y="0"/>
                  </a:cubicBezTo>
                  <a:cubicBezTo>
                    <a:pt x="4" y="11"/>
                    <a:pt x="0" y="21"/>
                    <a:pt x="0"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55"/>
            <p:cNvSpPr/>
            <p:nvPr/>
          </p:nvSpPr>
          <p:spPr>
            <a:xfrm>
              <a:off x="4703467" y="3312348"/>
              <a:ext cx="183" cy="837"/>
            </a:xfrm>
            <a:custGeom>
              <a:avLst/>
              <a:gdLst/>
              <a:ahLst/>
              <a:cxnLst/>
              <a:rect l="l" t="t" r="r" b="b"/>
              <a:pathLst>
                <a:path w="7" h="32" extrusionOk="0">
                  <a:moveTo>
                    <a:pt x="7" y="0"/>
                  </a:moveTo>
                  <a:cubicBezTo>
                    <a:pt x="4" y="11"/>
                    <a:pt x="0" y="21"/>
                    <a:pt x="0" y="32"/>
                  </a:cubicBezTo>
                  <a:cubicBezTo>
                    <a:pt x="4" y="21"/>
                    <a:pt x="4" y="11"/>
                    <a:pt x="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55"/>
            <p:cNvSpPr/>
            <p:nvPr/>
          </p:nvSpPr>
          <p:spPr>
            <a:xfrm>
              <a:off x="4703729" y="3310961"/>
              <a:ext cx="209" cy="863"/>
            </a:xfrm>
            <a:custGeom>
              <a:avLst/>
              <a:gdLst/>
              <a:ahLst/>
              <a:cxnLst/>
              <a:rect l="l" t="t" r="r" b="b"/>
              <a:pathLst>
                <a:path w="8" h="33" extrusionOk="0">
                  <a:moveTo>
                    <a:pt x="8" y="1"/>
                  </a:moveTo>
                  <a:lnTo>
                    <a:pt x="8" y="1"/>
                  </a:lnTo>
                  <a:cubicBezTo>
                    <a:pt x="4" y="11"/>
                    <a:pt x="1" y="22"/>
                    <a:pt x="1" y="32"/>
                  </a:cubicBezTo>
                  <a:cubicBezTo>
                    <a:pt x="4" y="22"/>
                    <a:pt x="4" y="11"/>
                    <a:pt x="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55"/>
            <p:cNvSpPr/>
            <p:nvPr/>
          </p:nvSpPr>
          <p:spPr>
            <a:xfrm>
              <a:off x="4703179" y="3313630"/>
              <a:ext cx="209" cy="942"/>
            </a:xfrm>
            <a:custGeom>
              <a:avLst/>
              <a:gdLst/>
              <a:ahLst/>
              <a:cxnLst/>
              <a:rect l="l" t="t" r="r" b="b"/>
              <a:pathLst>
                <a:path w="8" h="36" extrusionOk="0">
                  <a:moveTo>
                    <a:pt x="8" y="0"/>
                  </a:moveTo>
                  <a:cubicBezTo>
                    <a:pt x="4" y="11"/>
                    <a:pt x="1" y="21"/>
                    <a:pt x="1" y="35"/>
                  </a:cubicBezTo>
                  <a:cubicBezTo>
                    <a:pt x="1" y="25"/>
                    <a:pt x="4" y="14"/>
                    <a:pt x="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55"/>
            <p:cNvSpPr/>
            <p:nvPr/>
          </p:nvSpPr>
          <p:spPr>
            <a:xfrm>
              <a:off x="4592161" y="3152314"/>
              <a:ext cx="392" cy="392"/>
            </a:xfrm>
            <a:custGeom>
              <a:avLst/>
              <a:gdLst/>
              <a:ahLst/>
              <a:cxnLst/>
              <a:rect l="l" t="t" r="r" b="b"/>
              <a:pathLst>
                <a:path w="15" h="15" extrusionOk="0">
                  <a:moveTo>
                    <a:pt x="0" y="14"/>
                  </a:moveTo>
                  <a:lnTo>
                    <a:pt x="1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55"/>
            <p:cNvSpPr/>
            <p:nvPr/>
          </p:nvSpPr>
          <p:spPr>
            <a:xfrm>
              <a:off x="4593547" y="3150848"/>
              <a:ext cx="471" cy="576"/>
            </a:xfrm>
            <a:custGeom>
              <a:avLst/>
              <a:gdLst/>
              <a:ahLst/>
              <a:cxnLst/>
              <a:rect l="l" t="t" r="r" b="b"/>
              <a:pathLst>
                <a:path w="18" h="22" extrusionOk="0">
                  <a:moveTo>
                    <a:pt x="0" y="21"/>
                  </a:moveTo>
                  <a:lnTo>
                    <a:pt x="1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55"/>
            <p:cNvSpPr/>
            <p:nvPr/>
          </p:nvSpPr>
          <p:spPr>
            <a:xfrm>
              <a:off x="4591506" y="3152942"/>
              <a:ext cx="392" cy="392"/>
            </a:xfrm>
            <a:custGeom>
              <a:avLst/>
              <a:gdLst/>
              <a:ahLst/>
              <a:cxnLst/>
              <a:rect l="l" t="t" r="r" b="b"/>
              <a:pathLst>
                <a:path w="15" h="15" extrusionOk="0">
                  <a:moveTo>
                    <a:pt x="1" y="15"/>
                  </a:moveTo>
                  <a:lnTo>
                    <a:pt x="15"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55"/>
            <p:cNvSpPr/>
            <p:nvPr/>
          </p:nvSpPr>
          <p:spPr>
            <a:xfrm>
              <a:off x="4592788" y="3151581"/>
              <a:ext cx="497" cy="471"/>
            </a:xfrm>
            <a:custGeom>
              <a:avLst/>
              <a:gdLst/>
              <a:ahLst/>
              <a:cxnLst/>
              <a:rect l="l" t="t" r="r" b="b"/>
              <a:pathLst>
                <a:path w="19" h="18" extrusionOk="0">
                  <a:moveTo>
                    <a:pt x="1" y="18"/>
                  </a:moveTo>
                  <a:lnTo>
                    <a:pt x="19"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55"/>
            <p:cNvSpPr/>
            <p:nvPr/>
          </p:nvSpPr>
          <p:spPr>
            <a:xfrm>
              <a:off x="4594280" y="3150377"/>
              <a:ext cx="288" cy="314"/>
            </a:xfrm>
            <a:custGeom>
              <a:avLst/>
              <a:gdLst/>
              <a:ahLst/>
              <a:cxnLst/>
              <a:rect l="l" t="t" r="r" b="b"/>
              <a:pathLst>
                <a:path w="11" h="12" extrusionOk="0">
                  <a:moveTo>
                    <a:pt x="0" y="11"/>
                  </a:move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55"/>
            <p:cNvSpPr/>
            <p:nvPr/>
          </p:nvSpPr>
          <p:spPr>
            <a:xfrm>
              <a:off x="4596556" y="3148101"/>
              <a:ext cx="680" cy="576"/>
            </a:xfrm>
            <a:custGeom>
              <a:avLst/>
              <a:gdLst/>
              <a:ahLst/>
              <a:cxnLst/>
              <a:rect l="l" t="t" r="r" b="b"/>
              <a:pathLst>
                <a:path w="26" h="22" extrusionOk="0">
                  <a:moveTo>
                    <a:pt x="25" y="0"/>
                  </a:moveTo>
                  <a:cubicBezTo>
                    <a:pt x="15" y="7"/>
                    <a:pt x="8" y="14"/>
                    <a:pt x="1" y="21"/>
                  </a:cubicBezTo>
                  <a:cubicBezTo>
                    <a:pt x="8" y="14"/>
                    <a:pt x="18" y="7"/>
                    <a:pt x="25"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55"/>
            <p:cNvSpPr/>
            <p:nvPr/>
          </p:nvSpPr>
          <p:spPr>
            <a:xfrm>
              <a:off x="4589779" y="3154878"/>
              <a:ext cx="209" cy="209"/>
            </a:xfrm>
            <a:custGeom>
              <a:avLst/>
              <a:gdLst/>
              <a:ahLst/>
              <a:cxnLst/>
              <a:rect l="l" t="t" r="r" b="b"/>
              <a:pathLst>
                <a:path w="8" h="8" extrusionOk="0">
                  <a:moveTo>
                    <a:pt x="0" y="7"/>
                  </a:moveTo>
                  <a:lnTo>
                    <a:pt x="7"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55"/>
            <p:cNvSpPr/>
            <p:nvPr/>
          </p:nvSpPr>
          <p:spPr>
            <a:xfrm>
              <a:off x="4590224" y="3154224"/>
              <a:ext cx="392" cy="392"/>
            </a:xfrm>
            <a:custGeom>
              <a:avLst/>
              <a:gdLst/>
              <a:ahLst/>
              <a:cxnLst/>
              <a:rect l="l" t="t" r="r" b="b"/>
              <a:pathLst>
                <a:path w="15" h="15" extrusionOk="0">
                  <a:moveTo>
                    <a:pt x="1" y="15"/>
                  </a:moveTo>
                  <a:lnTo>
                    <a:pt x="15"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55"/>
            <p:cNvSpPr/>
            <p:nvPr/>
          </p:nvSpPr>
          <p:spPr>
            <a:xfrm>
              <a:off x="4590878" y="3153596"/>
              <a:ext cx="392" cy="392"/>
            </a:xfrm>
            <a:custGeom>
              <a:avLst/>
              <a:gdLst/>
              <a:ahLst/>
              <a:cxnLst/>
              <a:rect l="l" t="t" r="r" b="b"/>
              <a:pathLst>
                <a:path w="15" h="15" extrusionOk="0">
                  <a:moveTo>
                    <a:pt x="0" y="14"/>
                  </a:moveTo>
                  <a:lnTo>
                    <a:pt x="1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55"/>
            <p:cNvSpPr/>
            <p:nvPr/>
          </p:nvSpPr>
          <p:spPr>
            <a:xfrm>
              <a:off x="4597838" y="3146164"/>
              <a:ext cx="497" cy="942"/>
            </a:xfrm>
            <a:custGeom>
              <a:avLst/>
              <a:gdLst/>
              <a:ahLst/>
              <a:cxnLst/>
              <a:rect l="l" t="t" r="r" b="b"/>
              <a:pathLst>
                <a:path w="19" h="36" extrusionOk="0">
                  <a:moveTo>
                    <a:pt x="1" y="36"/>
                  </a:moveTo>
                  <a:cubicBezTo>
                    <a:pt x="8" y="25"/>
                    <a:pt x="11" y="15"/>
                    <a:pt x="18" y="1"/>
                  </a:cubicBezTo>
                  <a:cubicBezTo>
                    <a:pt x="11" y="15"/>
                    <a:pt x="8" y="25"/>
                    <a:pt x="1" y="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55"/>
            <p:cNvSpPr/>
            <p:nvPr/>
          </p:nvSpPr>
          <p:spPr>
            <a:xfrm>
              <a:off x="4594829" y="3149828"/>
              <a:ext cx="288" cy="314"/>
            </a:xfrm>
            <a:custGeom>
              <a:avLst/>
              <a:gdLst/>
              <a:ahLst/>
              <a:cxnLst/>
              <a:rect l="l" t="t" r="r" b="b"/>
              <a:pathLst>
                <a:path w="11" h="12" extrusionOk="0">
                  <a:moveTo>
                    <a:pt x="0" y="11"/>
                  </a:move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55"/>
            <p:cNvSpPr/>
            <p:nvPr/>
          </p:nvSpPr>
          <p:spPr>
            <a:xfrm>
              <a:off x="4596190" y="3148650"/>
              <a:ext cx="392" cy="288"/>
            </a:xfrm>
            <a:custGeom>
              <a:avLst/>
              <a:gdLst/>
              <a:ahLst/>
              <a:cxnLst/>
              <a:rect l="l" t="t" r="r" b="b"/>
              <a:pathLst>
                <a:path w="15" h="11" extrusionOk="0">
                  <a:moveTo>
                    <a:pt x="1" y="11"/>
                  </a:moveTo>
                  <a:lnTo>
                    <a:pt x="15"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55"/>
            <p:cNvSpPr/>
            <p:nvPr/>
          </p:nvSpPr>
          <p:spPr>
            <a:xfrm>
              <a:off x="4598388" y="3144882"/>
              <a:ext cx="392" cy="1125"/>
            </a:xfrm>
            <a:custGeom>
              <a:avLst/>
              <a:gdLst/>
              <a:ahLst/>
              <a:cxnLst/>
              <a:rect l="l" t="t" r="r" b="b"/>
              <a:pathLst>
                <a:path w="15" h="43" extrusionOk="0">
                  <a:moveTo>
                    <a:pt x="1" y="43"/>
                  </a:moveTo>
                  <a:cubicBezTo>
                    <a:pt x="4" y="29"/>
                    <a:pt x="11" y="15"/>
                    <a:pt x="15" y="1"/>
                  </a:cubicBezTo>
                  <a:cubicBezTo>
                    <a:pt x="11" y="15"/>
                    <a:pt x="4" y="29"/>
                    <a:pt x="1" y="4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55"/>
            <p:cNvSpPr/>
            <p:nvPr/>
          </p:nvSpPr>
          <p:spPr>
            <a:xfrm>
              <a:off x="4597289" y="3147185"/>
              <a:ext cx="576" cy="759"/>
            </a:xfrm>
            <a:custGeom>
              <a:avLst/>
              <a:gdLst/>
              <a:ahLst/>
              <a:cxnLst/>
              <a:rect l="l" t="t" r="r" b="b"/>
              <a:pathLst>
                <a:path w="22" h="29" extrusionOk="0">
                  <a:moveTo>
                    <a:pt x="1" y="28"/>
                  </a:moveTo>
                  <a:cubicBezTo>
                    <a:pt x="8" y="18"/>
                    <a:pt x="15" y="11"/>
                    <a:pt x="22" y="0"/>
                  </a:cubicBezTo>
                  <a:cubicBezTo>
                    <a:pt x="15" y="11"/>
                    <a:pt x="8" y="18"/>
                    <a:pt x="1" y="2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55"/>
            <p:cNvSpPr/>
            <p:nvPr/>
          </p:nvSpPr>
          <p:spPr>
            <a:xfrm>
              <a:off x="4595274" y="3149383"/>
              <a:ext cx="314" cy="288"/>
            </a:xfrm>
            <a:custGeom>
              <a:avLst/>
              <a:gdLst/>
              <a:ahLst/>
              <a:cxnLst/>
              <a:rect l="l" t="t" r="r" b="b"/>
              <a:pathLst>
                <a:path w="12" h="11" extrusionOk="0">
                  <a:moveTo>
                    <a:pt x="1" y="11"/>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55"/>
            <p:cNvSpPr/>
            <p:nvPr/>
          </p:nvSpPr>
          <p:spPr>
            <a:xfrm>
              <a:off x="4595824" y="3149017"/>
              <a:ext cx="314" cy="288"/>
            </a:xfrm>
            <a:custGeom>
              <a:avLst/>
              <a:gdLst/>
              <a:ahLst/>
              <a:cxnLst/>
              <a:rect l="l" t="t" r="r" b="b"/>
              <a:pathLst>
                <a:path w="12" h="11" extrusionOk="0">
                  <a:moveTo>
                    <a:pt x="1" y="11"/>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55"/>
            <p:cNvSpPr/>
            <p:nvPr/>
          </p:nvSpPr>
          <p:spPr>
            <a:xfrm>
              <a:off x="4707680" y="3405135"/>
              <a:ext cx="170205" cy="191487"/>
            </a:xfrm>
            <a:custGeom>
              <a:avLst/>
              <a:gdLst/>
              <a:ahLst/>
              <a:cxnLst/>
              <a:rect l="l" t="t" r="r" b="b"/>
              <a:pathLst>
                <a:path w="6505" h="7318" extrusionOk="0">
                  <a:moveTo>
                    <a:pt x="2265" y="1"/>
                  </a:moveTo>
                  <a:cubicBezTo>
                    <a:pt x="2192" y="1"/>
                    <a:pt x="2122" y="8"/>
                    <a:pt x="2048" y="22"/>
                  </a:cubicBezTo>
                  <a:cubicBezTo>
                    <a:pt x="1971" y="36"/>
                    <a:pt x="1891" y="46"/>
                    <a:pt x="1810" y="46"/>
                  </a:cubicBezTo>
                  <a:cubicBezTo>
                    <a:pt x="1663" y="46"/>
                    <a:pt x="1505" y="144"/>
                    <a:pt x="1337" y="246"/>
                  </a:cubicBezTo>
                  <a:cubicBezTo>
                    <a:pt x="1292" y="274"/>
                    <a:pt x="1243" y="302"/>
                    <a:pt x="1197" y="330"/>
                  </a:cubicBezTo>
                  <a:cubicBezTo>
                    <a:pt x="1113" y="375"/>
                    <a:pt x="1029" y="417"/>
                    <a:pt x="942" y="449"/>
                  </a:cubicBezTo>
                  <a:cubicBezTo>
                    <a:pt x="910" y="463"/>
                    <a:pt x="882" y="473"/>
                    <a:pt x="854" y="484"/>
                  </a:cubicBezTo>
                  <a:cubicBezTo>
                    <a:pt x="812" y="505"/>
                    <a:pt x="774" y="529"/>
                    <a:pt x="739" y="561"/>
                  </a:cubicBezTo>
                  <a:cubicBezTo>
                    <a:pt x="651" y="652"/>
                    <a:pt x="529" y="708"/>
                    <a:pt x="403" y="718"/>
                  </a:cubicBezTo>
                  <a:cubicBezTo>
                    <a:pt x="390" y="720"/>
                    <a:pt x="377" y="721"/>
                    <a:pt x="364" y="721"/>
                  </a:cubicBezTo>
                  <a:cubicBezTo>
                    <a:pt x="351" y="721"/>
                    <a:pt x="338" y="720"/>
                    <a:pt x="326" y="718"/>
                  </a:cubicBezTo>
                  <a:cubicBezTo>
                    <a:pt x="284" y="715"/>
                    <a:pt x="242" y="708"/>
                    <a:pt x="203" y="690"/>
                  </a:cubicBezTo>
                  <a:lnTo>
                    <a:pt x="175" y="683"/>
                  </a:lnTo>
                  <a:lnTo>
                    <a:pt x="165" y="680"/>
                  </a:lnTo>
                  <a:lnTo>
                    <a:pt x="154" y="676"/>
                  </a:lnTo>
                  <a:lnTo>
                    <a:pt x="158" y="690"/>
                  </a:lnTo>
                  <a:lnTo>
                    <a:pt x="186" y="746"/>
                  </a:lnTo>
                  <a:lnTo>
                    <a:pt x="196" y="764"/>
                  </a:lnTo>
                  <a:lnTo>
                    <a:pt x="235" y="837"/>
                  </a:lnTo>
                  <a:lnTo>
                    <a:pt x="238" y="848"/>
                  </a:lnTo>
                  <a:lnTo>
                    <a:pt x="273" y="918"/>
                  </a:lnTo>
                  <a:lnTo>
                    <a:pt x="284" y="935"/>
                  </a:lnTo>
                  <a:lnTo>
                    <a:pt x="322" y="1009"/>
                  </a:lnTo>
                  <a:cubicBezTo>
                    <a:pt x="382" y="1114"/>
                    <a:pt x="434" y="1222"/>
                    <a:pt x="483" y="1334"/>
                  </a:cubicBezTo>
                  <a:cubicBezTo>
                    <a:pt x="550" y="1520"/>
                    <a:pt x="434" y="1607"/>
                    <a:pt x="364" y="1660"/>
                  </a:cubicBezTo>
                  <a:cubicBezTo>
                    <a:pt x="350" y="1674"/>
                    <a:pt x="336" y="1684"/>
                    <a:pt x="326" y="1691"/>
                  </a:cubicBezTo>
                  <a:cubicBezTo>
                    <a:pt x="305" y="1744"/>
                    <a:pt x="322" y="1958"/>
                    <a:pt x="375" y="2329"/>
                  </a:cubicBezTo>
                  <a:cubicBezTo>
                    <a:pt x="382" y="2367"/>
                    <a:pt x="385" y="2399"/>
                    <a:pt x="389" y="2416"/>
                  </a:cubicBezTo>
                  <a:cubicBezTo>
                    <a:pt x="399" y="2497"/>
                    <a:pt x="350" y="2584"/>
                    <a:pt x="301" y="2668"/>
                  </a:cubicBezTo>
                  <a:cubicBezTo>
                    <a:pt x="277" y="2717"/>
                    <a:pt x="228" y="2805"/>
                    <a:pt x="235" y="2829"/>
                  </a:cubicBezTo>
                  <a:cubicBezTo>
                    <a:pt x="329" y="2910"/>
                    <a:pt x="263" y="3043"/>
                    <a:pt x="200" y="3158"/>
                  </a:cubicBezTo>
                  <a:cubicBezTo>
                    <a:pt x="168" y="3225"/>
                    <a:pt x="130" y="3302"/>
                    <a:pt x="130" y="3347"/>
                  </a:cubicBezTo>
                  <a:cubicBezTo>
                    <a:pt x="130" y="3386"/>
                    <a:pt x="154" y="3403"/>
                    <a:pt x="214" y="3438"/>
                  </a:cubicBezTo>
                  <a:cubicBezTo>
                    <a:pt x="270" y="3473"/>
                    <a:pt x="340" y="3515"/>
                    <a:pt x="340" y="3606"/>
                  </a:cubicBezTo>
                  <a:cubicBezTo>
                    <a:pt x="340" y="3750"/>
                    <a:pt x="144" y="4027"/>
                    <a:pt x="14" y="4100"/>
                  </a:cubicBezTo>
                  <a:lnTo>
                    <a:pt x="11" y="4104"/>
                  </a:lnTo>
                  <a:lnTo>
                    <a:pt x="7" y="4107"/>
                  </a:lnTo>
                  <a:lnTo>
                    <a:pt x="7" y="4111"/>
                  </a:lnTo>
                  <a:lnTo>
                    <a:pt x="4" y="4114"/>
                  </a:lnTo>
                  <a:lnTo>
                    <a:pt x="4" y="4121"/>
                  </a:lnTo>
                  <a:cubicBezTo>
                    <a:pt x="4" y="4125"/>
                    <a:pt x="4" y="4125"/>
                    <a:pt x="4" y="4128"/>
                  </a:cubicBezTo>
                  <a:cubicBezTo>
                    <a:pt x="0" y="4132"/>
                    <a:pt x="4" y="4132"/>
                    <a:pt x="4" y="4135"/>
                  </a:cubicBezTo>
                  <a:lnTo>
                    <a:pt x="4" y="4146"/>
                  </a:lnTo>
                  <a:lnTo>
                    <a:pt x="4" y="4156"/>
                  </a:lnTo>
                  <a:lnTo>
                    <a:pt x="4" y="4170"/>
                  </a:lnTo>
                  <a:lnTo>
                    <a:pt x="4" y="4184"/>
                  </a:lnTo>
                  <a:lnTo>
                    <a:pt x="4" y="4205"/>
                  </a:lnTo>
                  <a:lnTo>
                    <a:pt x="4" y="4219"/>
                  </a:lnTo>
                  <a:lnTo>
                    <a:pt x="4" y="4223"/>
                  </a:lnTo>
                  <a:cubicBezTo>
                    <a:pt x="18" y="4240"/>
                    <a:pt x="32" y="4261"/>
                    <a:pt x="42" y="4282"/>
                  </a:cubicBezTo>
                  <a:cubicBezTo>
                    <a:pt x="81" y="4356"/>
                    <a:pt x="137" y="4422"/>
                    <a:pt x="200" y="4471"/>
                  </a:cubicBezTo>
                  <a:lnTo>
                    <a:pt x="203" y="4475"/>
                  </a:lnTo>
                  <a:cubicBezTo>
                    <a:pt x="214" y="4482"/>
                    <a:pt x="221" y="4489"/>
                    <a:pt x="228" y="4492"/>
                  </a:cubicBezTo>
                  <a:cubicBezTo>
                    <a:pt x="235" y="4499"/>
                    <a:pt x="242" y="4506"/>
                    <a:pt x="245" y="4513"/>
                  </a:cubicBezTo>
                  <a:cubicBezTo>
                    <a:pt x="252" y="4517"/>
                    <a:pt x="256" y="4524"/>
                    <a:pt x="259" y="4527"/>
                  </a:cubicBezTo>
                  <a:lnTo>
                    <a:pt x="263" y="4534"/>
                  </a:lnTo>
                  <a:cubicBezTo>
                    <a:pt x="270" y="4545"/>
                    <a:pt x="277" y="4555"/>
                    <a:pt x="284" y="4569"/>
                  </a:cubicBezTo>
                  <a:cubicBezTo>
                    <a:pt x="326" y="4650"/>
                    <a:pt x="315" y="4741"/>
                    <a:pt x="305" y="4818"/>
                  </a:cubicBezTo>
                  <a:cubicBezTo>
                    <a:pt x="294" y="4912"/>
                    <a:pt x="284" y="4993"/>
                    <a:pt x="343" y="5066"/>
                  </a:cubicBezTo>
                  <a:cubicBezTo>
                    <a:pt x="392" y="5126"/>
                    <a:pt x="448" y="5175"/>
                    <a:pt x="511" y="5217"/>
                  </a:cubicBezTo>
                  <a:cubicBezTo>
                    <a:pt x="571" y="5262"/>
                    <a:pt x="620" y="5297"/>
                    <a:pt x="623" y="5357"/>
                  </a:cubicBezTo>
                  <a:cubicBezTo>
                    <a:pt x="620" y="5402"/>
                    <a:pt x="599" y="5441"/>
                    <a:pt x="564" y="5465"/>
                  </a:cubicBezTo>
                  <a:cubicBezTo>
                    <a:pt x="532" y="5493"/>
                    <a:pt x="532" y="5535"/>
                    <a:pt x="536" y="5602"/>
                  </a:cubicBezTo>
                  <a:lnTo>
                    <a:pt x="536" y="5633"/>
                  </a:lnTo>
                  <a:cubicBezTo>
                    <a:pt x="543" y="5703"/>
                    <a:pt x="522" y="5773"/>
                    <a:pt x="476" y="5829"/>
                  </a:cubicBezTo>
                  <a:cubicBezTo>
                    <a:pt x="466" y="5840"/>
                    <a:pt x="455" y="5847"/>
                    <a:pt x="445" y="5857"/>
                  </a:cubicBezTo>
                  <a:cubicBezTo>
                    <a:pt x="441" y="5861"/>
                    <a:pt x="424" y="5875"/>
                    <a:pt x="427" y="5920"/>
                  </a:cubicBezTo>
                  <a:cubicBezTo>
                    <a:pt x="452" y="6036"/>
                    <a:pt x="525" y="6138"/>
                    <a:pt x="627" y="6197"/>
                  </a:cubicBezTo>
                  <a:cubicBezTo>
                    <a:pt x="735" y="6246"/>
                    <a:pt x="749" y="6369"/>
                    <a:pt x="763" y="6474"/>
                  </a:cubicBezTo>
                  <a:cubicBezTo>
                    <a:pt x="774" y="6561"/>
                    <a:pt x="784" y="6656"/>
                    <a:pt x="840" y="6712"/>
                  </a:cubicBezTo>
                  <a:cubicBezTo>
                    <a:pt x="952" y="6824"/>
                    <a:pt x="959" y="7013"/>
                    <a:pt x="966" y="7163"/>
                  </a:cubicBezTo>
                  <a:cubicBezTo>
                    <a:pt x="966" y="7188"/>
                    <a:pt x="966" y="7216"/>
                    <a:pt x="970" y="7237"/>
                  </a:cubicBezTo>
                  <a:lnTo>
                    <a:pt x="970" y="7247"/>
                  </a:lnTo>
                  <a:lnTo>
                    <a:pt x="970" y="7265"/>
                  </a:lnTo>
                  <a:lnTo>
                    <a:pt x="970" y="7286"/>
                  </a:lnTo>
                  <a:lnTo>
                    <a:pt x="970" y="7296"/>
                  </a:lnTo>
                  <a:cubicBezTo>
                    <a:pt x="970" y="7300"/>
                    <a:pt x="970" y="7310"/>
                    <a:pt x="973" y="7317"/>
                  </a:cubicBezTo>
                  <a:cubicBezTo>
                    <a:pt x="1001" y="7314"/>
                    <a:pt x="1078" y="7289"/>
                    <a:pt x="1222" y="7198"/>
                  </a:cubicBezTo>
                  <a:cubicBezTo>
                    <a:pt x="1348" y="7118"/>
                    <a:pt x="1463" y="7023"/>
                    <a:pt x="1568" y="6918"/>
                  </a:cubicBezTo>
                  <a:lnTo>
                    <a:pt x="1610" y="6876"/>
                  </a:lnTo>
                  <a:cubicBezTo>
                    <a:pt x="1717" y="6763"/>
                    <a:pt x="1792" y="6719"/>
                    <a:pt x="1861" y="6719"/>
                  </a:cubicBezTo>
                  <a:cubicBezTo>
                    <a:pt x="1871" y="6719"/>
                    <a:pt x="1881" y="6720"/>
                    <a:pt x="1891" y="6722"/>
                  </a:cubicBezTo>
                  <a:lnTo>
                    <a:pt x="1912" y="6729"/>
                  </a:lnTo>
                  <a:cubicBezTo>
                    <a:pt x="1926" y="6736"/>
                    <a:pt x="1940" y="6740"/>
                    <a:pt x="1954" y="6747"/>
                  </a:cubicBezTo>
                  <a:cubicBezTo>
                    <a:pt x="1971" y="6757"/>
                    <a:pt x="1985" y="6764"/>
                    <a:pt x="1999" y="6775"/>
                  </a:cubicBezTo>
                  <a:cubicBezTo>
                    <a:pt x="2045" y="6810"/>
                    <a:pt x="2097" y="6831"/>
                    <a:pt x="2153" y="6838"/>
                  </a:cubicBezTo>
                  <a:lnTo>
                    <a:pt x="2248" y="6852"/>
                  </a:lnTo>
                  <a:cubicBezTo>
                    <a:pt x="2468" y="6876"/>
                    <a:pt x="2720" y="6904"/>
                    <a:pt x="2832" y="7135"/>
                  </a:cubicBezTo>
                  <a:cubicBezTo>
                    <a:pt x="2836" y="7142"/>
                    <a:pt x="2843" y="7149"/>
                    <a:pt x="2846" y="7156"/>
                  </a:cubicBezTo>
                  <a:cubicBezTo>
                    <a:pt x="2878" y="7125"/>
                    <a:pt x="2934" y="7013"/>
                    <a:pt x="2962" y="6957"/>
                  </a:cubicBezTo>
                  <a:lnTo>
                    <a:pt x="2983" y="6908"/>
                  </a:lnTo>
                  <a:cubicBezTo>
                    <a:pt x="3000" y="6869"/>
                    <a:pt x="3021" y="6834"/>
                    <a:pt x="3049" y="6799"/>
                  </a:cubicBezTo>
                  <a:cubicBezTo>
                    <a:pt x="3092" y="6754"/>
                    <a:pt x="3166" y="6739"/>
                    <a:pt x="3272" y="6739"/>
                  </a:cubicBezTo>
                  <a:cubicBezTo>
                    <a:pt x="3355" y="6739"/>
                    <a:pt x="3458" y="6748"/>
                    <a:pt x="3581" y="6761"/>
                  </a:cubicBezTo>
                  <a:lnTo>
                    <a:pt x="3655" y="6771"/>
                  </a:lnTo>
                  <a:cubicBezTo>
                    <a:pt x="3691" y="6776"/>
                    <a:pt x="3729" y="6780"/>
                    <a:pt x="3767" y="6780"/>
                  </a:cubicBezTo>
                  <a:cubicBezTo>
                    <a:pt x="3781" y="6780"/>
                    <a:pt x="3795" y="6779"/>
                    <a:pt x="3809" y="6778"/>
                  </a:cubicBezTo>
                  <a:cubicBezTo>
                    <a:pt x="3826" y="6743"/>
                    <a:pt x="3844" y="6705"/>
                    <a:pt x="3851" y="6663"/>
                  </a:cubicBezTo>
                  <a:lnTo>
                    <a:pt x="3851" y="6659"/>
                  </a:lnTo>
                  <a:lnTo>
                    <a:pt x="3858" y="6638"/>
                  </a:lnTo>
                  <a:lnTo>
                    <a:pt x="3858" y="6631"/>
                  </a:lnTo>
                  <a:lnTo>
                    <a:pt x="3861" y="6614"/>
                  </a:lnTo>
                  <a:lnTo>
                    <a:pt x="3865" y="6589"/>
                  </a:lnTo>
                  <a:lnTo>
                    <a:pt x="3865" y="6586"/>
                  </a:lnTo>
                  <a:cubicBezTo>
                    <a:pt x="3910" y="6383"/>
                    <a:pt x="3942" y="6089"/>
                    <a:pt x="3931" y="6008"/>
                  </a:cubicBezTo>
                  <a:cubicBezTo>
                    <a:pt x="3907" y="5840"/>
                    <a:pt x="4208" y="5539"/>
                    <a:pt x="4380" y="5427"/>
                  </a:cubicBezTo>
                  <a:cubicBezTo>
                    <a:pt x="4502" y="5343"/>
                    <a:pt x="4663" y="5343"/>
                    <a:pt x="4800" y="5339"/>
                  </a:cubicBezTo>
                  <a:lnTo>
                    <a:pt x="4873" y="5339"/>
                  </a:lnTo>
                  <a:cubicBezTo>
                    <a:pt x="4881" y="5340"/>
                    <a:pt x="4888" y="5340"/>
                    <a:pt x="4896" y="5340"/>
                  </a:cubicBezTo>
                  <a:cubicBezTo>
                    <a:pt x="4948" y="5340"/>
                    <a:pt x="4999" y="5330"/>
                    <a:pt x="5048" y="5311"/>
                  </a:cubicBezTo>
                  <a:cubicBezTo>
                    <a:pt x="5164" y="5252"/>
                    <a:pt x="5311" y="5241"/>
                    <a:pt x="5461" y="5238"/>
                  </a:cubicBezTo>
                  <a:lnTo>
                    <a:pt x="5710" y="5238"/>
                  </a:lnTo>
                  <a:cubicBezTo>
                    <a:pt x="5857" y="5238"/>
                    <a:pt x="5979" y="5318"/>
                    <a:pt x="6074" y="5385"/>
                  </a:cubicBezTo>
                  <a:cubicBezTo>
                    <a:pt x="6134" y="5423"/>
                    <a:pt x="6190" y="5465"/>
                    <a:pt x="6225" y="5465"/>
                  </a:cubicBezTo>
                  <a:cubicBezTo>
                    <a:pt x="6246" y="5462"/>
                    <a:pt x="6267" y="5455"/>
                    <a:pt x="6284" y="5441"/>
                  </a:cubicBezTo>
                  <a:cubicBezTo>
                    <a:pt x="6340" y="5399"/>
                    <a:pt x="6386" y="5339"/>
                    <a:pt x="6407" y="5273"/>
                  </a:cubicBezTo>
                  <a:cubicBezTo>
                    <a:pt x="6410" y="5259"/>
                    <a:pt x="6414" y="5245"/>
                    <a:pt x="6417" y="5231"/>
                  </a:cubicBezTo>
                  <a:lnTo>
                    <a:pt x="6417" y="5224"/>
                  </a:lnTo>
                  <a:cubicBezTo>
                    <a:pt x="6421" y="5213"/>
                    <a:pt x="6421" y="5203"/>
                    <a:pt x="6421" y="5189"/>
                  </a:cubicBezTo>
                  <a:lnTo>
                    <a:pt x="6421" y="5182"/>
                  </a:lnTo>
                  <a:cubicBezTo>
                    <a:pt x="6421" y="5164"/>
                    <a:pt x="6421" y="5150"/>
                    <a:pt x="6417" y="5136"/>
                  </a:cubicBezTo>
                  <a:cubicBezTo>
                    <a:pt x="6403" y="5038"/>
                    <a:pt x="6428" y="4933"/>
                    <a:pt x="6456" y="4821"/>
                  </a:cubicBezTo>
                  <a:cubicBezTo>
                    <a:pt x="6466" y="4790"/>
                    <a:pt x="6473" y="4758"/>
                    <a:pt x="6480" y="4723"/>
                  </a:cubicBezTo>
                  <a:cubicBezTo>
                    <a:pt x="6494" y="4674"/>
                    <a:pt x="6501" y="4625"/>
                    <a:pt x="6501" y="4576"/>
                  </a:cubicBezTo>
                  <a:cubicBezTo>
                    <a:pt x="6505" y="4527"/>
                    <a:pt x="6498" y="4482"/>
                    <a:pt x="6484" y="4436"/>
                  </a:cubicBezTo>
                  <a:cubicBezTo>
                    <a:pt x="6452" y="4352"/>
                    <a:pt x="6400" y="4282"/>
                    <a:pt x="6333" y="4223"/>
                  </a:cubicBezTo>
                  <a:cubicBezTo>
                    <a:pt x="6253" y="4142"/>
                    <a:pt x="6158" y="4051"/>
                    <a:pt x="6158" y="3879"/>
                  </a:cubicBezTo>
                  <a:cubicBezTo>
                    <a:pt x="6158" y="3788"/>
                    <a:pt x="6148" y="3739"/>
                    <a:pt x="6120" y="3711"/>
                  </a:cubicBezTo>
                  <a:cubicBezTo>
                    <a:pt x="6095" y="3694"/>
                    <a:pt x="6067" y="3680"/>
                    <a:pt x="6036" y="3676"/>
                  </a:cubicBezTo>
                  <a:cubicBezTo>
                    <a:pt x="5980" y="3670"/>
                    <a:pt x="5925" y="3667"/>
                    <a:pt x="5869" y="3667"/>
                  </a:cubicBezTo>
                  <a:cubicBezTo>
                    <a:pt x="5837" y="3667"/>
                    <a:pt x="5805" y="3668"/>
                    <a:pt x="5773" y="3669"/>
                  </a:cubicBezTo>
                  <a:lnTo>
                    <a:pt x="5755" y="3669"/>
                  </a:lnTo>
                  <a:cubicBezTo>
                    <a:pt x="5730" y="3670"/>
                    <a:pt x="5705" y="3671"/>
                    <a:pt x="5681" y="3671"/>
                  </a:cubicBezTo>
                  <a:cubicBezTo>
                    <a:pt x="5232" y="3671"/>
                    <a:pt x="5118" y="3490"/>
                    <a:pt x="5108" y="3337"/>
                  </a:cubicBezTo>
                  <a:cubicBezTo>
                    <a:pt x="5097" y="3263"/>
                    <a:pt x="5073" y="3197"/>
                    <a:pt x="5038" y="3134"/>
                  </a:cubicBezTo>
                  <a:cubicBezTo>
                    <a:pt x="4992" y="3039"/>
                    <a:pt x="4922" y="2896"/>
                    <a:pt x="5080" y="2819"/>
                  </a:cubicBezTo>
                  <a:cubicBezTo>
                    <a:pt x="5083" y="2815"/>
                    <a:pt x="5090" y="2812"/>
                    <a:pt x="5094" y="2808"/>
                  </a:cubicBezTo>
                  <a:cubicBezTo>
                    <a:pt x="5083" y="2780"/>
                    <a:pt x="5069" y="2752"/>
                    <a:pt x="5052" y="2728"/>
                  </a:cubicBezTo>
                  <a:cubicBezTo>
                    <a:pt x="5006" y="2658"/>
                    <a:pt x="4943" y="2560"/>
                    <a:pt x="4964" y="2448"/>
                  </a:cubicBezTo>
                  <a:cubicBezTo>
                    <a:pt x="4985" y="2315"/>
                    <a:pt x="4922" y="2259"/>
                    <a:pt x="4814" y="2168"/>
                  </a:cubicBezTo>
                  <a:lnTo>
                    <a:pt x="4775" y="2136"/>
                  </a:lnTo>
                  <a:cubicBezTo>
                    <a:pt x="4753" y="2117"/>
                    <a:pt x="4672" y="2115"/>
                    <a:pt x="4598" y="2115"/>
                  </a:cubicBezTo>
                  <a:cubicBezTo>
                    <a:pt x="4577" y="2115"/>
                    <a:pt x="4556" y="2115"/>
                    <a:pt x="4537" y="2115"/>
                  </a:cubicBezTo>
                  <a:cubicBezTo>
                    <a:pt x="4506" y="2116"/>
                    <a:pt x="4475" y="2117"/>
                    <a:pt x="4445" y="2117"/>
                  </a:cubicBezTo>
                  <a:cubicBezTo>
                    <a:pt x="4341" y="2117"/>
                    <a:pt x="4248" y="2107"/>
                    <a:pt x="4194" y="2056"/>
                  </a:cubicBezTo>
                  <a:cubicBezTo>
                    <a:pt x="4170" y="2031"/>
                    <a:pt x="4152" y="1993"/>
                    <a:pt x="4156" y="1958"/>
                  </a:cubicBezTo>
                  <a:cubicBezTo>
                    <a:pt x="4156" y="1842"/>
                    <a:pt x="3910" y="1810"/>
                    <a:pt x="3767" y="1810"/>
                  </a:cubicBezTo>
                  <a:cubicBezTo>
                    <a:pt x="3637" y="1810"/>
                    <a:pt x="3613" y="1716"/>
                    <a:pt x="3599" y="1667"/>
                  </a:cubicBezTo>
                  <a:cubicBezTo>
                    <a:pt x="3588" y="1625"/>
                    <a:pt x="3586" y="1617"/>
                    <a:pt x="3569" y="1617"/>
                  </a:cubicBezTo>
                  <a:cubicBezTo>
                    <a:pt x="3565" y="1617"/>
                    <a:pt x="3560" y="1617"/>
                    <a:pt x="3553" y="1618"/>
                  </a:cubicBezTo>
                  <a:lnTo>
                    <a:pt x="3536" y="1618"/>
                  </a:lnTo>
                  <a:cubicBezTo>
                    <a:pt x="3530" y="1618"/>
                    <a:pt x="3525" y="1618"/>
                    <a:pt x="3519" y="1618"/>
                  </a:cubicBezTo>
                  <a:cubicBezTo>
                    <a:pt x="3458" y="1618"/>
                    <a:pt x="3398" y="1601"/>
                    <a:pt x="3350" y="1569"/>
                  </a:cubicBezTo>
                  <a:cubicBezTo>
                    <a:pt x="3315" y="1547"/>
                    <a:pt x="3288" y="1529"/>
                    <a:pt x="3224" y="1529"/>
                  </a:cubicBezTo>
                  <a:cubicBezTo>
                    <a:pt x="3207" y="1529"/>
                    <a:pt x="3186" y="1531"/>
                    <a:pt x="3161" y="1534"/>
                  </a:cubicBezTo>
                  <a:cubicBezTo>
                    <a:pt x="3130" y="1538"/>
                    <a:pt x="3101" y="1540"/>
                    <a:pt x="3072" y="1540"/>
                  </a:cubicBezTo>
                  <a:cubicBezTo>
                    <a:pt x="2847" y="1540"/>
                    <a:pt x="2691" y="1404"/>
                    <a:pt x="2458" y="1124"/>
                  </a:cubicBezTo>
                  <a:cubicBezTo>
                    <a:pt x="2185" y="802"/>
                    <a:pt x="2209" y="193"/>
                    <a:pt x="2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55"/>
            <p:cNvSpPr/>
            <p:nvPr/>
          </p:nvSpPr>
          <p:spPr>
            <a:xfrm>
              <a:off x="4841489" y="3492427"/>
              <a:ext cx="16981" cy="9289"/>
            </a:xfrm>
            <a:custGeom>
              <a:avLst/>
              <a:gdLst/>
              <a:ahLst/>
              <a:cxnLst/>
              <a:rect l="l" t="t" r="r" b="b"/>
              <a:pathLst>
                <a:path w="649" h="355" extrusionOk="0">
                  <a:moveTo>
                    <a:pt x="648" y="337"/>
                  </a:moveTo>
                  <a:cubicBezTo>
                    <a:pt x="134" y="354"/>
                    <a:pt x="11" y="165"/>
                    <a:pt x="1" y="1"/>
                  </a:cubicBezTo>
                  <a:cubicBezTo>
                    <a:pt x="11" y="165"/>
                    <a:pt x="134" y="354"/>
                    <a:pt x="648" y="33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55"/>
            <p:cNvSpPr/>
            <p:nvPr/>
          </p:nvSpPr>
          <p:spPr>
            <a:xfrm>
              <a:off x="4875765" y="3539526"/>
              <a:ext cx="105" cy="1204"/>
            </a:xfrm>
            <a:custGeom>
              <a:avLst/>
              <a:gdLst/>
              <a:ahLst/>
              <a:cxnLst/>
              <a:rect l="l" t="t" r="r" b="b"/>
              <a:pathLst>
                <a:path w="4" h="46" extrusionOk="0">
                  <a:moveTo>
                    <a:pt x="0" y="0"/>
                  </a:moveTo>
                  <a:cubicBezTo>
                    <a:pt x="4" y="14"/>
                    <a:pt x="4" y="32"/>
                    <a:pt x="4" y="46"/>
                  </a:cubicBezTo>
                  <a:cubicBezTo>
                    <a:pt x="4" y="32"/>
                    <a:pt x="4" y="1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55"/>
            <p:cNvSpPr/>
            <p:nvPr/>
          </p:nvSpPr>
          <p:spPr>
            <a:xfrm>
              <a:off x="4817600" y="3458907"/>
              <a:ext cx="8896" cy="1779"/>
            </a:xfrm>
            <a:custGeom>
              <a:avLst/>
              <a:gdLst/>
              <a:ahLst/>
              <a:cxnLst/>
              <a:rect l="l" t="t" r="r" b="b"/>
              <a:pathLst>
                <a:path w="340" h="68" extrusionOk="0">
                  <a:moveTo>
                    <a:pt x="340" y="60"/>
                  </a:moveTo>
                  <a:cubicBezTo>
                    <a:pt x="200" y="64"/>
                    <a:pt x="67" y="67"/>
                    <a:pt x="0" y="1"/>
                  </a:cubicBezTo>
                  <a:cubicBezTo>
                    <a:pt x="67" y="67"/>
                    <a:pt x="200" y="64"/>
                    <a:pt x="340" y="6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55"/>
            <p:cNvSpPr/>
            <p:nvPr/>
          </p:nvSpPr>
          <p:spPr>
            <a:xfrm>
              <a:off x="4872180" y="3543085"/>
              <a:ext cx="3323" cy="4527"/>
            </a:xfrm>
            <a:custGeom>
              <a:avLst/>
              <a:gdLst/>
              <a:ahLst/>
              <a:cxnLst/>
              <a:rect l="l" t="t" r="r" b="b"/>
              <a:pathLst>
                <a:path w="127" h="173" extrusionOk="0">
                  <a:moveTo>
                    <a:pt x="127" y="1"/>
                  </a:moveTo>
                  <a:cubicBezTo>
                    <a:pt x="114" y="34"/>
                    <a:pt x="99" y="63"/>
                    <a:pt x="82" y="90"/>
                  </a:cubicBezTo>
                  <a:lnTo>
                    <a:pt x="82" y="90"/>
                  </a:lnTo>
                  <a:cubicBezTo>
                    <a:pt x="100" y="63"/>
                    <a:pt x="115" y="33"/>
                    <a:pt x="127" y="1"/>
                  </a:cubicBezTo>
                  <a:close/>
                  <a:moveTo>
                    <a:pt x="82" y="90"/>
                  </a:moveTo>
                  <a:cubicBezTo>
                    <a:pt x="70" y="108"/>
                    <a:pt x="56" y="124"/>
                    <a:pt x="40" y="140"/>
                  </a:cubicBezTo>
                  <a:lnTo>
                    <a:pt x="40" y="140"/>
                  </a:lnTo>
                  <a:cubicBezTo>
                    <a:pt x="47" y="133"/>
                    <a:pt x="54" y="126"/>
                    <a:pt x="60" y="120"/>
                  </a:cubicBezTo>
                  <a:cubicBezTo>
                    <a:pt x="68" y="110"/>
                    <a:pt x="75" y="100"/>
                    <a:pt x="82" y="90"/>
                  </a:cubicBezTo>
                  <a:close/>
                  <a:moveTo>
                    <a:pt x="40" y="140"/>
                  </a:moveTo>
                  <a:lnTo>
                    <a:pt x="40" y="140"/>
                  </a:lnTo>
                  <a:cubicBezTo>
                    <a:pt x="32" y="147"/>
                    <a:pt x="24" y="154"/>
                    <a:pt x="15" y="162"/>
                  </a:cubicBezTo>
                  <a:lnTo>
                    <a:pt x="1" y="172"/>
                  </a:lnTo>
                  <a:cubicBezTo>
                    <a:pt x="15" y="162"/>
                    <a:pt x="28" y="151"/>
                    <a:pt x="40" y="14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55"/>
            <p:cNvSpPr/>
            <p:nvPr/>
          </p:nvSpPr>
          <p:spPr>
            <a:xfrm>
              <a:off x="4875399" y="3542091"/>
              <a:ext cx="288" cy="1020"/>
            </a:xfrm>
            <a:custGeom>
              <a:avLst/>
              <a:gdLst/>
              <a:ahLst/>
              <a:cxnLst/>
              <a:rect l="l" t="t" r="r" b="b"/>
              <a:pathLst>
                <a:path w="11" h="39" extrusionOk="0">
                  <a:moveTo>
                    <a:pt x="11" y="0"/>
                  </a:moveTo>
                  <a:cubicBezTo>
                    <a:pt x="7" y="11"/>
                    <a:pt x="4" y="25"/>
                    <a:pt x="0" y="39"/>
                  </a:cubicBezTo>
                  <a:cubicBezTo>
                    <a:pt x="4" y="25"/>
                    <a:pt x="7" y="11"/>
                    <a:pt x="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55"/>
            <p:cNvSpPr/>
            <p:nvPr/>
          </p:nvSpPr>
          <p:spPr>
            <a:xfrm>
              <a:off x="4711788" y="3422823"/>
              <a:ext cx="314" cy="105"/>
            </a:xfrm>
            <a:custGeom>
              <a:avLst/>
              <a:gdLst/>
              <a:ahLst/>
              <a:cxnLst/>
              <a:rect l="l" t="t" r="r" b="b"/>
              <a:pathLst>
                <a:path w="12" h="4" extrusionOk="0">
                  <a:moveTo>
                    <a:pt x="11" y="4"/>
                  </a:moveTo>
                  <a:lnTo>
                    <a:pt x="1" y="0"/>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55"/>
            <p:cNvSpPr/>
            <p:nvPr/>
          </p:nvSpPr>
          <p:spPr>
            <a:xfrm>
              <a:off x="4875765" y="3540887"/>
              <a:ext cx="105" cy="942"/>
            </a:xfrm>
            <a:custGeom>
              <a:avLst/>
              <a:gdLst/>
              <a:ahLst/>
              <a:cxnLst/>
              <a:rect l="l" t="t" r="r" b="b"/>
              <a:pathLst>
                <a:path w="4" h="36" extrusionOk="0">
                  <a:moveTo>
                    <a:pt x="4" y="1"/>
                  </a:moveTo>
                  <a:cubicBezTo>
                    <a:pt x="4" y="15"/>
                    <a:pt x="0" y="25"/>
                    <a:pt x="0" y="36"/>
                  </a:cubicBezTo>
                  <a:cubicBezTo>
                    <a:pt x="0" y="25"/>
                    <a:pt x="4" y="15"/>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55"/>
            <p:cNvSpPr/>
            <p:nvPr/>
          </p:nvSpPr>
          <p:spPr>
            <a:xfrm>
              <a:off x="4712337" y="3423007"/>
              <a:ext cx="759" cy="288"/>
            </a:xfrm>
            <a:custGeom>
              <a:avLst/>
              <a:gdLst/>
              <a:ahLst/>
              <a:cxnLst/>
              <a:rect l="l" t="t" r="r" b="b"/>
              <a:pathLst>
                <a:path w="29" h="11" extrusionOk="0">
                  <a:moveTo>
                    <a:pt x="1" y="0"/>
                  </a:moveTo>
                  <a:lnTo>
                    <a:pt x="29"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55"/>
            <p:cNvSpPr/>
            <p:nvPr/>
          </p:nvSpPr>
          <p:spPr>
            <a:xfrm>
              <a:off x="4800723" y="3447446"/>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55"/>
            <p:cNvSpPr/>
            <p:nvPr/>
          </p:nvSpPr>
          <p:spPr>
            <a:xfrm>
              <a:off x="4877414" y="3524873"/>
              <a:ext cx="576" cy="3873"/>
            </a:xfrm>
            <a:custGeom>
              <a:avLst/>
              <a:gdLst/>
              <a:ahLst/>
              <a:cxnLst/>
              <a:rect l="l" t="t" r="r" b="b"/>
              <a:pathLst>
                <a:path w="22" h="148" extrusionOk="0">
                  <a:moveTo>
                    <a:pt x="21" y="0"/>
                  </a:moveTo>
                  <a:cubicBezTo>
                    <a:pt x="18" y="49"/>
                    <a:pt x="11" y="98"/>
                    <a:pt x="0" y="147"/>
                  </a:cubicBezTo>
                  <a:cubicBezTo>
                    <a:pt x="11" y="98"/>
                    <a:pt x="18" y="49"/>
                    <a:pt x="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55"/>
            <p:cNvSpPr/>
            <p:nvPr/>
          </p:nvSpPr>
          <p:spPr>
            <a:xfrm>
              <a:off x="4839657" y="3487115"/>
              <a:ext cx="1858" cy="5338"/>
            </a:xfrm>
            <a:custGeom>
              <a:avLst/>
              <a:gdLst/>
              <a:ahLst/>
              <a:cxnLst/>
              <a:rect l="l" t="t" r="r" b="b"/>
              <a:pathLst>
                <a:path w="71" h="204" extrusionOk="0">
                  <a:moveTo>
                    <a:pt x="1" y="1"/>
                  </a:moveTo>
                  <a:cubicBezTo>
                    <a:pt x="36" y="64"/>
                    <a:pt x="60" y="134"/>
                    <a:pt x="71" y="204"/>
                  </a:cubicBezTo>
                  <a:cubicBezTo>
                    <a:pt x="60" y="134"/>
                    <a:pt x="36" y="6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55"/>
            <p:cNvSpPr/>
            <p:nvPr/>
          </p:nvSpPr>
          <p:spPr>
            <a:xfrm>
              <a:off x="4739915" y="3586234"/>
              <a:ext cx="9079" cy="7274"/>
            </a:xfrm>
            <a:custGeom>
              <a:avLst/>
              <a:gdLst/>
              <a:ahLst/>
              <a:cxnLst/>
              <a:rect l="l" t="t" r="r" b="b"/>
              <a:pathLst>
                <a:path w="347" h="278" extrusionOk="0">
                  <a:moveTo>
                    <a:pt x="347" y="1"/>
                  </a:moveTo>
                  <a:cubicBezTo>
                    <a:pt x="245" y="96"/>
                    <a:pt x="137" y="185"/>
                    <a:pt x="23" y="262"/>
                  </a:cubicBezTo>
                  <a:lnTo>
                    <a:pt x="23" y="262"/>
                  </a:lnTo>
                  <a:lnTo>
                    <a:pt x="53" y="242"/>
                  </a:lnTo>
                  <a:cubicBezTo>
                    <a:pt x="158" y="172"/>
                    <a:pt x="256" y="88"/>
                    <a:pt x="347" y="1"/>
                  </a:cubicBezTo>
                  <a:close/>
                  <a:moveTo>
                    <a:pt x="23" y="262"/>
                  </a:moveTo>
                  <a:lnTo>
                    <a:pt x="0" y="277"/>
                  </a:lnTo>
                  <a:cubicBezTo>
                    <a:pt x="8" y="272"/>
                    <a:pt x="16" y="267"/>
                    <a:pt x="23" y="26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55"/>
            <p:cNvSpPr/>
            <p:nvPr/>
          </p:nvSpPr>
          <p:spPr>
            <a:xfrm>
              <a:off x="4787719" y="3581419"/>
              <a:ext cx="15594" cy="1648"/>
            </a:xfrm>
            <a:custGeom>
              <a:avLst/>
              <a:gdLst/>
              <a:ahLst/>
              <a:cxnLst/>
              <a:rect l="l" t="t" r="r" b="b"/>
              <a:pathLst>
                <a:path w="596" h="63" extrusionOk="0">
                  <a:moveTo>
                    <a:pt x="210" y="0"/>
                  </a:moveTo>
                  <a:cubicBezTo>
                    <a:pt x="107" y="0"/>
                    <a:pt x="36" y="17"/>
                    <a:pt x="1" y="62"/>
                  </a:cubicBezTo>
                  <a:cubicBezTo>
                    <a:pt x="38" y="17"/>
                    <a:pt x="109" y="1"/>
                    <a:pt x="213" y="0"/>
                  </a:cubicBezTo>
                  <a:lnTo>
                    <a:pt x="213" y="0"/>
                  </a:lnTo>
                  <a:cubicBezTo>
                    <a:pt x="292" y="1"/>
                    <a:pt x="389" y="10"/>
                    <a:pt x="505" y="24"/>
                  </a:cubicBezTo>
                  <a:lnTo>
                    <a:pt x="596" y="34"/>
                  </a:lnTo>
                  <a:lnTo>
                    <a:pt x="522" y="24"/>
                  </a:lnTo>
                  <a:cubicBezTo>
                    <a:pt x="401" y="10"/>
                    <a:pt x="299" y="0"/>
                    <a:pt x="217" y="0"/>
                  </a:cubicBezTo>
                  <a:cubicBezTo>
                    <a:pt x="216" y="0"/>
                    <a:pt x="214" y="0"/>
                    <a:pt x="213" y="0"/>
                  </a:cubicBezTo>
                  <a:lnTo>
                    <a:pt x="213" y="0"/>
                  </a:lnTo>
                  <a:cubicBezTo>
                    <a:pt x="212" y="0"/>
                    <a:pt x="211" y="0"/>
                    <a:pt x="2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55"/>
            <p:cNvSpPr/>
            <p:nvPr/>
          </p:nvSpPr>
          <p:spPr>
            <a:xfrm>
              <a:off x="4714169" y="3523225"/>
              <a:ext cx="314" cy="471"/>
            </a:xfrm>
            <a:custGeom>
              <a:avLst/>
              <a:gdLst/>
              <a:ahLst/>
              <a:cxnLst/>
              <a:rect l="l" t="t" r="r" b="b"/>
              <a:pathLst>
                <a:path w="12" h="18" extrusionOk="0">
                  <a:moveTo>
                    <a:pt x="11" y="18"/>
                  </a:moveTo>
                  <a:cubicBezTo>
                    <a:pt x="8" y="11"/>
                    <a:pt x="4" y="7"/>
                    <a:pt x="1" y="0"/>
                  </a:cubicBezTo>
                  <a:cubicBezTo>
                    <a:pt x="4" y="7"/>
                    <a:pt x="8" y="11"/>
                    <a:pt x="1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55"/>
            <p:cNvSpPr/>
            <p:nvPr/>
          </p:nvSpPr>
          <p:spPr>
            <a:xfrm>
              <a:off x="4707758" y="3515610"/>
              <a:ext cx="5155" cy="6437"/>
            </a:xfrm>
            <a:custGeom>
              <a:avLst/>
              <a:gdLst/>
              <a:ahLst/>
              <a:cxnLst/>
              <a:rect l="l" t="t" r="r" b="b"/>
              <a:pathLst>
                <a:path w="197" h="246" extrusionOk="0">
                  <a:moveTo>
                    <a:pt x="39" y="60"/>
                  </a:moveTo>
                  <a:cubicBezTo>
                    <a:pt x="29" y="39"/>
                    <a:pt x="15" y="18"/>
                    <a:pt x="1" y="1"/>
                  </a:cubicBezTo>
                  <a:lnTo>
                    <a:pt x="1" y="1"/>
                  </a:lnTo>
                  <a:cubicBezTo>
                    <a:pt x="15" y="18"/>
                    <a:pt x="29" y="39"/>
                    <a:pt x="39" y="60"/>
                  </a:cubicBezTo>
                  <a:cubicBezTo>
                    <a:pt x="78" y="134"/>
                    <a:pt x="134" y="197"/>
                    <a:pt x="197" y="246"/>
                  </a:cubicBezTo>
                  <a:cubicBezTo>
                    <a:pt x="134" y="197"/>
                    <a:pt x="78" y="134"/>
                    <a:pt x="39" y="6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55"/>
            <p:cNvSpPr/>
            <p:nvPr/>
          </p:nvSpPr>
          <p:spPr>
            <a:xfrm>
              <a:off x="4733322" y="3593482"/>
              <a:ext cx="6620" cy="3140"/>
            </a:xfrm>
            <a:custGeom>
              <a:avLst/>
              <a:gdLst/>
              <a:ahLst/>
              <a:cxnLst/>
              <a:rect l="l" t="t" r="r" b="b"/>
              <a:pathLst>
                <a:path w="253" h="120" extrusionOk="0">
                  <a:moveTo>
                    <a:pt x="252" y="0"/>
                  </a:moveTo>
                  <a:lnTo>
                    <a:pt x="224" y="18"/>
                  </a:lnTo>
                  <a:cubicBezTo>
                    <a:pt x="177" y="47"/>
                    <a:pt x="133" y="72"/>
                    <a:pt x="96" y="89"/>
                  </a:cubicBezTo>
                  <a:lnTo>
                    <a:pt x="96" y="89"/>
                  </a:lnTo>
                  <a:cubicBezTo>
                    <a:pt x="135" y="71"/>
                    <a:pt x="187" y="43"/>
                    <a:pt x="252" y="0"/>
                  </a:cubicBezTo>
                  <a:close/>
                  <a:moveTo>
                    <a:pt x="96" y="89"/>
                  </a:moveTo>
                  <a:cubicBezTo>
                    <a:pt x="48" y="110"/>
                    <a:pt x="17" y="117"/>
                    <a:pt x="0" y="119"/>
                  </a:cubicBezTo>
                  <a:cubicBezTo>
                    <a:pt x="21" y="119"/>
                    <a:pt x="54" y="109"/>
                    <a:pt x="96" y="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55"/>
            <p:cNvSpPr/>
            <p:nvPr/>
          </p:nvSpPr>
          <p:spPr>
            <a:xfrm>
              <a:off x="4714535" y="3523774"/>
              <a:ext cx="680" cy="942"/>
            </a:xfrm>
            <a:custGeom>
              <a:avLst/>
              <a:gdLst/>
              <a:ahLst/>
              <a:cxnLst/>
              <a:rect l="l" t="t" r="r" b="b"/>
              <a:pathLst>
                <a:path w="26" h="36" extrusionOk="0">
                  <a:moveTo>
                    <a:pt x="25" y="35"/>
                  </a:moveTo>
                  <a:cubicBezTo>
                    <a:pt x="18" y="25"/>
                    <a:pt x="11" y="11"/>
                    <a:pt x="1" y="0"/>
                  </a:cubicBezTo>
                  <a:cubicBezTo>
                    <a:pt x="11" y="11"/>
                    <a:pt x="18" y="25"/>
                    <a:pt x="25" y="3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55"/>
            <p:cNvSpPr/>
            <p:nvPr/>
          </p:nvSpPr>
          <p:spPr>
            <a:xfrm>
              <a:off x="4733217" y="3595863"/>
              <a:ext cx="26" cy="288"/>
            </a:xfrm>
            <a:custGeom>
              <a:avLst/>
              <a:gdLst/>
              <a:ahLst/>
              <a:cxnLst/>
              <a:rect l="l" t="t" r="r" b="b"/>
              <a:pathLst>
                <a:path w="1" h="11" extrusionOk="0">
                  <a:moveTo>
                    <a:pt x="1" y="11"/>
                  </a:moveTo>
                  <a:lnTo>
                    <a:pt x="1" y="0"/>
                  </a:lnTo>
                  <a:cubicBezTo>
                    <a:pt x="1" y="4"/>
                    <a:pt x="1" y="7"/>
                    <a:pt x="1"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55"/>
            <p:cNvSpPr/>
            <p:nvPr/>
          </p:nvSpPr>
          <p:spPr>
            <a:xfrm>
              <a:off x="4732955" y="3592644"/>
              <a:ext cx="209" cy="1962"/>
            </a:xfrm>
            <a:custGeom>
              <a:avLst/>
              <a:gdLst/>
              <a:ahLst/>
              <a:cxnLst/>
              <a:rect l="l" t="t" r="r" b="b"/>
              <a:pathLst>
                <a:path w="8" h="75" extrusionOk="0">
                  <a:moveTo>
                    <a:pt x="0" y="1"/>
                  </a:moveTo>
                  <a:cubicBezTo>
                    <a:pt x="4" y="25"/>
                    <a:pt x="4" y="50"/>
                    <a:pt x="7" y="74"/>
                  </a:cubicBezTo>
                  <a:cubicBezTo>
                    <a:pt x="7" y="50"/>
                    <a:pt x="4" y="25"/>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55"/>
            <p:cNvSpPr/>
            <p:nvPr/>
          </p:nvSpPr>
          <p:spPr>
            <a:xfrm>
              <a:off x="4733139" y="3594842"/>
              <a:ext cx="105" cy="497"/>
            </a:xfrm>
            <a:custGeom>
              <a:avLst/>
              <a:gdLst/>
              <a:ahLst/>
              <a:cxnLst/>
              <a:rect l="l" t="t" r="r" b="b"/>
              <a:pathLst>
                <a:path w="4" h="19" extrusionOk="0">
                  <a:moveTo>
                    <a:pt x="4" y="1"/>
                  </a:moveTo>
                  <a:cubicBezTo>
                    <a:pt x="0" y="8"/>
                    <a:pt x="4" y="11"/>
                    <a:pt x="4" y="18"/>
                  </a:cubicBez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55"/>
            <p:cNvSpPr/>
            <p:nvPr/>
          </p:nvSpPr>
          <p:spPr>
            <a:xfrm>
              <a:off x="4720213" y="3552531"/>
              <a:ext cx="1675" cy="5155"/>
            </a:xfrm>
            <a:custGeom>
              <a:avLst/>
              <a:gdLst/>
              <a:ahLst/>
              <a:cxnLst/>
              <a:rect l="l" t="t" r="r" b="b"/>
              <a:pathLst>
                <a:path w="64" h="197" extrusionOk="0">
                  <a:moveTo>
                    <a:pt x="60" y="0"/>
                  </a:moveTo>
                  <a:cubicBezTo>
                    <a:pt x="64" y="70"/>
                    <a:pt x="43" y="140"/>
                    <a:pt x="1" y="196"/>
                  </a:cubicBezTo>
                  <a:cubicBezTo>
                    <a:pt x="43" y="140"/>
                    <a:pt x="64" y="70"/>
                    <a:pt x="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55"/>
            <p:cNvSpPr/>
            <p:nvPr/>
          </p:nvSpPr>
          <p:spPr>
            <a:xfrm>
              <a:off x="4713619" y="3522754"/>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55"/>
            <p:cNvSpPr/>
            <p:nvPr/>
          </p:nvSpPr>
          <p:spPr>
            <a:xfrm>
              <a:off x="4739183" y="3592566"/>
              <a:ext cx="2119" cy="1387"/>
            </a:xfrm>
            <a:custGeom>
              <a:avLst/>
              <a:gdLst/>
              <a:ahLst/>
              <a:cxnLst/>
              <a:rect l="l" t="t" r="r" b="b"/>
              <a:pathLst>
                <a:path w="81" h="53" extrusionOk="0">
                  <a:moveTo>
                    <a:pt x="81" y="0"/>
                  </a:moveTo>
                  <a:lnTo>
                    <a:pt x="28" y="32"/>
                  </a:lnTo>
                  <a:lnTo>
                    <a:pt x="28" y="35"/>
                  </a:lnTo>
                  <a:lnTo>
                    <a:pt x="28" y="35"/>
                  </a:lnTo>
                  <a:cubicBezTo>
                    <a:pt x="46" y="23"/>
                    <a:pt x="63" y="12"/>
                    <a:pt x="81" y="0"/>
                  </a:cubicBezTo>
                  <a:close/>
                  <a:moveTo>
                    <a:pt x="28" y="35"/>
                  </a:moveTo>
                  <a:lnTo>
                    <a:pt x="28" y="35"/>
                  </a:lnTo>
                  <a:cubicBezTo>
                    <a:pt x="19" y="41"/>
                    <a:pt x="10" y="47"/>
                    <a:pt x="0" y="53"/>
                  </a:cubicBezTo>
                  <a:lnTo>
                    <a:pt x="28" y="35"/>
                  </a:lnTo>
                  <a:lnTo>
                    <a:pt x="28" y="3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55"/>
            <p:cNvSpPr/>
            <p:nvPr/>
          </p:nvSpPr>
          <p:spPr>
            <a:xfrm>
              <a:off x="4808416" y="3578828"/>
              <a:ext cx="209" cy="576"/>
            </a:xfrm>
            <a:custGeom>
              <a:avLst/>
              <a:gdLst/>
              <a:ahLst/>
              <a:cxnLst/>
              <a:rect l="l" t="t" r="r" b="b"/>
              <a:pathLst>
                <a:path w="8" h="22" extrusionOk="0">
                  <a:moveTo>
                    <a:pt x="1" y="21"/>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55"/>
            <p:cNvSpPr/>
            <p:nvPr/>
          </p:nvSpPr>
          <p:spPr>
            <a:xfrm>
              <a:off x="4808599" y="3578174"/>
              <a:ext cx="209" cy="497"/>
            </a:xfrm>
            <a:custGeom>
              <a:avLst/>
              <a:gdLst/>
              <a:ahLst/>
              <a:cxnLst/>
              <a:rect l="l" t="t" r="r" b="b"/>
              <a:pathLst>
                <a:path w="8" h="19" extrusionOk="0">
                  <a:moveTo>
                    <a:pt x="1" y="18"/>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55"/>
            <p:cNvSpPr/>
            <p:nvPr/>
          </p:nvSpPr>
          <p:spPr>
            <a:xfrm>
              <a:off x="4803288" y="3582309"/>
              <a:ext cx="4056" cy="235"/>
            </a:xfrm>
            <a:custGeom>
              <a:avLst/>
              <a:gdLst/>
              <a:ahLst/>
              <a:cxnLst/>
              <a:rect l="l" t="t" r="r" b="b"/>
              <a:pathLst>
                <a:path w="155" h="9" extrusionOk="0">
                  <a:moveTo>
                    <a:pt x="1" y="0"/>
                  </a:moveTo>
                  <a:cubicBezTo>
                    <a:pt x="38" y="5"/>
                    <a:pt x="73" y="8"/>
                    <a:pt x="109" y="9"/>
                  </a:cubicBezTo>
                  <a:lnTo>
                    <a:pt x="109" y="9"/>
                  </a:lnTo>
                  <a:cubicBezTo>
                    <a:pt x="84" y="8"/>
                    <a:pt x="60" y="6"/>
                    <a:pt x="36" y="4"/>
                  </a:cubicBezTo>
                  <a:lnTo>
                    <a:pt x="1" y="0"/>
                  </a:lnTo>
                  <a:close/>
                  <a:moveTo>
                    <a:pt x="155" y="7"/>
                  </a:moveTo>
                  <a:lnTo>
                    <a:pt x="155" y="7"/>
                  </a:lnTo>
                  <a:cubicBezTo>
                    <a:pt x="141" y="8"/>
                    <a:pt x="127" y="9"/>
                    <a:pt x="113" y="9"/>
                  </a:cubicBezTo>
                  <a:cubicBezTo>
                    <a:pt x="112" y="9"/>
                    <a:pt x="111" y="9"/>
                    <a:pt x="109" y="9"/>
                  </a:cubicBezTo>
                  <a:lnTo>
                    <a:pt x="109" y="9"/>
                  </a:lnTo>
                  <a:cubicBezTo>
                    <a:pt x="113" y="9"/>
                    <a:pt x="116" y="9"/>
                    <a:pt x="119" y="9"/>
                  </a:cubicBezTo>
                  <a:cubicBezTo>
                    <a:pt x="131" y="9"/>
                    <a:pt x="143" y="8"/>
                    <a:pt x="155" y="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55"/>
            <p:cNvSpPr/>
            <p:nvPr/>
          </p:nvSpPr>
          <p:spPr>
            <a:xfrm>
              <a:off x="4839840" y="3542169"/>
              <a:ext cx="10832" cy="1962"/>
            </a:xfrm>
            <a:custGeom>
              <a:avLst/>
              <a:gdLst/>
              <a:ahLst/>
              <a:cxnLst/>
              <a:rect l="l" t="t" r="r" b="b"/>
              <a:pathLst>
                <a:path w="414" h="75" extrusionOk="0">
                  <a:moveTo>
                    <a:pt x="414" y="1"/>
                  </a:moveTo>
                  <a:cubicBezTo>
                    <a:pt x="263" y="1"/>
                    <a:pt x="116" y="15"/>
                    <a:pt x="1" y="74"/>
                  </a:cubicBezTo>
                  <a:cubicBezTo>
                    <a:pt x="116" y="15"/>
                    <a:pt x="263" y="4"/>
                    <a:pt x="4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55"/>
            <p:cNvSpPr/>
            <p:nvPr/>
          </p:nvSpPr>
          <p:spPr>
            <a:xfrm>
              <a:off x="4870715" y="3547586"/>
              <a:ext cx="1491" cy="576"/>
            </a:xfrm>
            <a:custGeom>
              <a:avLst/>
              <a:gdLst/>
              <a:ahLst/>
              <a:cxnLst/>
              <a:rect l="l" t="t" r="r" b="b"/>
              <a:pathLst>
                <a:path w="57" h="22" extrusionOk="0">
                  <a:moveTo>
                    <a:pt x="57" y="0"/>
                  </a:moveTo>
                  <a:cubicBezTo>
                    <a:pt x="39" y="11"/>
                    <a:pt x="18" y="18"/>
                    <a:pt x="1" y="21"/>
                  </a:cubicBezTo>
                  <a:cubicBezTo>
                    <a:pt x="15" y="21"/>
                    <a:pt x="29" y="18"/>
                    <a:pt x="43" y="11"/>
                  </a:cubicBezTo>
                  <a:lnTo>
                    <a:pt x="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55"/>
            <p:cNvSpPr/>
            <p:nvPr/>
          </p:nvSpPr>
          <p:spPr>
            <a:xfrm>
              <a:off x="4808887" y="3577442"/>
              <a:ext cx="26" cy="131"/>
            </a:xfrm>
            <a:custGeom>
              <a:avLst/>
              <a:gdLst/>
              <a:ahLst/>
              <a:cxnLst/>
              <a:rect l="l" t="t" r="r" b="b"/>
              <a:pathLst>
                <a:path w="1" h="5" extrusionOk="0">
                  <a:moveTo>
                    <a:pt x="0"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55"/>
            <p:cNvSpPr/>
            <p:nvPr/>
          </p:nvSpPr>
          <p:spPr>
            <a:xfrm>
              <a:off x="4871814" y="3547298"/>
              <a:ext cx="759" cy="497"/>
            </a:xfrm>
            <a:custGeom>
              <a:avLst/>
              <a:gdLst/>
              <a:ahLst/>
              <a:cxnLst/>
              <a:rect l="l" t="t" r="r" b="b"/>
              <a:pathLst>
                <a:path w="29" h="19" extrusionOk="0">
                  <a:moveTo>
                    <a:pt x="29" y="1"/>
                  </a:moveTo>
                  <a:lnTo>
                    <a:pt x="29" y="1"/>
                  </a:lnTo>
                  <a:cubicBezTo>
                    <a:pt x="18" y="8"/>
                    <a:pt x="8" y="15"/>
                    <a:pt x="1" y="18"/>
                  </a:cubicBezTo>
                  <a:lnTo>
                    <a:pt x="15" y="11"/>
                  </a:lnTo>
                  <a:lnTo>
                    <a:pt x="29"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55"/>
            <p:cNvSpPr/>
            <p:nvPr/>
          </p:nvSpPr>
          <p:spPr>
            <a:xfrm>
              <a:off x="4800906" y="3582021"/>
              <a:ext cx="3323" cy="392"/>
            </a:xfrm>
            <a:custGeom>
              <a:avLst/>
              <a:gdLst/>
              <a:ahLst/>
              <a:cxnLst/>
              <a:rect l="l" t="t" r="r" b="b"/>
              <a:pathLst>
                <a:path w="127" h="15" extrusionOk="0">
                  <a:moveTo>
                    <a:pt x="1" y="1"/>
                  </a:moveTo>
                  <a:lnTo>
                    <a:pt x="92" y="11"/>
                  </a:lnTo>
                  <a:lnTo>
                    <a:pt x="127" y="15"/>
                  </a:lnTo>
                  <a:lnTo>
                    <a:pt x="127" y="15"/>
                  </a:lnTo>
                  <a:lnTo>
                    <a:pt x="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55"/>
            <p:cNvSpPr/>
            <p:nvPr/>
          </p:nvSpPr>
          <p:spPr>
            <a:xfrm>
              <a:off x="4537842" y="3265903"/>
              <a:ext cx="180200" cy="262660"/>
            </a:xfrm>
            <a:custGeom>
              <a:avLst/>
              <a:gdLst/>
              <a:ahLst/>
              <a:cxnLst/>
              <a:rect l="l" t="t" r="r" b="b"/>
              <a:pathLst>
                <a:path w="6887" h="10038" extrusionOk="0">
                  <a:moveTo>
                    <a:pt x="3333" y="0"/>
                  </a:moveTo>
                  <a:lnTo>
                    <a:pt x="3312" y="4"/>
                  </a:lnTo>
                  <a:lnTo>
                    <a:pt x="3295" y="7"/>
                  </a:lnTo>
                  <a:lnTo>
                    <a:pt x="3274" y="11"/>
                  </a:lnTo>
                  <a:lnTo>
                    <a:pt x="3232" y="18"/>
                  </a:lnTo>
                  <a:lnTo>
                    <a:pt x="3249" y="39"/>
                  </a:lnTo>
                  <a:lnTo>
                    <a:pt x="3263" y="56"/>
                  </a:lnTo>
                  <a:lnTo>
                    <a:pt x="3281" y="81"/>
                  </a:lnTo>
                  <a:lnTo>
                    <a:pt x="3295" y="98"/>
                  </a:lnTo>
                  <a:lnTo>
                    <a:pt x="3309" y="119"/>
                  </a:lnTo>
                  <a:lnTo>
                    <a:pt x="3319" y="133"/>
                  </a:lnTo>
                  <a:cubicBezTo>
                    <a:pt x="3326" y="147"/>
                    <a:pt x="3333" y="161"/>
                    <a:pt x="3340" y="175"/>
                  </a:cubicBezTo>
                  <a:cubicBezTo>
                    <a:pt x="3340" y="179"/>
                    <a:pt x="3344" y="182"/>
                    <a:pt x="3347" y="189"/>
                  </a:cubicBezTo>
                  <a:cubicBezTo>
                    <a:pt x="3347" y="193"/>
                    <a:pt x="3351" y="203"/>
                    <a:pt x="3354" y="210"/>
                  </a:cubicBezTo>
                  <a:cubicBezTo>
                    <a:pt x="3354" y="217"/>
                    <a:pt x="3358" y="217"/>
                    <a:pt x="3358" y="224"/>
                  </a:cubicBezTo>
                  <a:cubicBezTo>
                    <a:pt x="3358" y="231"/>
                    <a:pt x="3361" y="235"/>
                    <a:pt x="3361" y="242"/>
                  </a:cubicBezTo>
                  <a:lnTo>
                    <a:pt x="3361" y="259"/>
                  </a:lnTo>
                  <a:cubicBezTo>
                    <a:pt x="3361" y="263"/>
                    <a:pt x="3361" y="270"/>
                    <a:pt x="3361" y="273"/>
                  </a:cubicBezTo>
                  <a:cubicBezTo>
                    <a:pt x="3354" y="329"/>
                    <a:pt x="3323" y="378"/>
                    <a:pt x="3277" y="410"/>
                  </a:cubicBezTo>
                  <a:lnTo>
                    <a:pt x="3274" y="413"/>
                  </a:lnTo>
                  <a:cubicBezTo>
                    <a:pt x="3239" y="438"/>
                    <a:pt x="3218" y="469"/>
                    <a:pt x="3211" y="511"/>
                  </a:cubicBezTo>
                  <a:lnTo>
                    <a:pt x="3204" y="529"/>
                  </a:lnTo>
                  <a:cubicBezTo>
                    <a:pt x="3186" y="606"/>
                    <a:pt x="3162" y="721"/>
                    <a:pt x="2983" y="959"/>
                  </a:cubicBezTo>
                  <a:cubicBezTo>
                    <a:pt x="2966" y="980"/>
                    <a:pt x="2948" y="1005"/>
                    <a:pt x="2927" y="1026"/>
                  </a:cubicBezTo>
                  <a:cubicBezTo>
                    <a:pt x="2647" y="1348"/>
                    <a:pt x="2227" y="1464"/>
                    <a:pt x="1975" y="1537"/>
                  </a:cubicBezTo>
                  <a:cubicBezTo>
                    <a:pt x="1936" y="1544"/>
                    <a:pt x="1905" y="1555"/>
                    <a:pt x="1873" y="1565"/>
                  </a:cubicBezTo>
                  <a:cubicBezTo>
                    <a:pt x="1712" y="1614"/>
                    <a:pt x="1611" y="1887"/>
                    <a:pt x="1516" y="2153"/>
                  </a:cubicBezTo>
                  <a:cubicBezTo>
                    <a:pt x="1485" y="2237"/>
                    <a:pt x="1457" y="2321"/>
                    <a:pt x="1422" y="2398"/>
                  </a:cubicBezTo>
                  <a:cubicBezTo>
                    <a:pt x="1355" y="2559"/>
                    <a:pt x="1285" y="2636"/>
                    <a:pt x="1198" y="2647"/>
                  </a:cubicBezTo>
                  <a:lnTo>
                    <a:pt x="1180" y="2647"/>
                  </a:lnTo>
                  <a:cubicBezTo>
                    <a:pt x="1170" y="2647"/>
                    <a:pt x="1156" y="2647"/>
                    <a:pt x="1145" y="2643"/>
                  </a:cubicBezTo>
                  <a:cubicBezTo>
                    <a:pt x="1135" y="2640"/>
                    <a:pt x="1121" y="2636"/>
                    <a:pt x="1110" y="2629"/>
                  </a:cubicBezTo>
                  <a:cubicBezTo>
                    <a:pt x="1040" y="2598"/>
                    <a:pt x="981" y="2521"/>
                    <a:pt x="921" y="2437"/>
                  </a:cubicBezTo>
                  <a:cubicBezTo>
                    <a:pt x="890" y="2397"/>
                    <a:pt x="868" y="2384"/>
                    <a:pt x="839" y="2384"/>
                  </a:cubicBezTo>
                  <a:cubicBezTo>
                    <a:pt x="822" y="2384"/>
                    <a:pt x="802" y="2388"/>
                    <a:pt x="778" y="2395"/>
                  </a:cubicBezTo>
                  <a:cubicBezTo>
                    <a:pt x="751" y="2404"/>
                    <a:pt x="723" y="2408"/>
                    <a:pt x="696" y="2408"/>
                  </a:cubicBezTo>
                  <a:cubicBezTo>
                    <a:pt x="628" y="2408"/>
                    <a:pt x="561" y="2382"/>
                    <a:pt x="512" y="2335"/>
                  </a:cubicBezTo>
                  <a:cubicBezTo>
                    <a:pt x="470" y="2300"/>
                    <a:pt x="435" y="2258"/>
                    <a:pt x="407" y="2209"/>
                  </a:cubicBezTo>
                  <a:cubicBezTo>
                    <a:pt x="400" y="2195"/>
                    <a:pt x="393" y="2178"/>
                    <a:pt x="393" y="2157"/>
                  </a:cubicBezTo>
                  <a:cubicBezTo>
                    <a:pt x="396" y="2108"/>
                    <a:pt x="421" y="2062"/>
                    <a:pt x="456" y="2031"/>
                  </a:cubicBezTo>
                  <a:cubicBezTo>
                    <a:pt x="473" y="2010"/>
                    <a:pt x="487" y="1992"/>
                    <a:pt x="501" y="1971"/>
                  </a:cubicBezTo>
                  <a:cubicBezTo>
                    <a:pt x="505" y="1968"/>
                    <a:pt x="505" y="1961"/>
                    <a:pt x="508" y="1957"/>
                  </a:cubicBezTo>
                  <a:lnTo>
                    <a:pt x="508" y="1954"/>
                  </a:lnTo>
                  <a:cubicBezTo>
                    <a:pt x="508" y="1950"/>
                    <a:pt x="508" y="1947"/>
                    <a:pt x="508" y="1943"/>
                  </a:cubicBezTo>
                  <a:lnTo>
                    <a:pt x="508" y="1936"/>
                  </a:lnTo>
                  <a:cubicBezTo>
                    <a:pt x="505" y="1929"/>
                    <a:pt x="505" y="1926"/>
                    <a:pt x="505" y="1922"/>
                  </a:cubicBezTo>
                  <a:cubicBezTo>
                    <a:pt x="505" y="1919"/>
                    <a:pt x="505" y="1919"/>
                    <a:pt x="501" y="1915"/>
                  </a:cubicBezTo>
                  <a:cubicBezTo>
                    <a:pt x="498" y="1912"/>
                    <a:pt x="498" y="1905"/>
                    <a:pt x="498" y="1901"/>
                  </a:cubicBezTo>
                  <a:lnTo>
                    <a:pt x="491" y="1891"/>
                  </a:lnTo>
                  <a:lnTo>
                    <a:pt x="484" y="1873"/>
                  </a:lnTo>
                  <a:lnTo>
                    <a:pt x="477" y="1863"/>
                  </a:lnTo>
                  <a:lnTo>
                    <a:pt x="466" y="1845"/>
                  </a:lnTo>
                  <a:lnTo>
                    <a:pt x="456" y="1835"/>
                  </a:lnTo>
                  <a:lnTo>
                    <a:pt x="442" y="1814"/>
                  </a:lnTo>
                  <a:lnTo>
                    <a:pt x="431" y="1803"/>
                  </a:lnTo>
                  <a:lnTo>
                    <a:pt x="431" y="1800"/>
                  </a:lnTo>
                  <a:cubicBezTo>
                    <a:pt x="295" y="1852"/>
                    <a:pt x="144" y="2052"/>
                    <a:pt x="57" y="2230"/>
                  </a:cubicBezTo>
                  <a:cubicBezTo>
                    <a:pt x="0" y="2349"/>
                    <a:pt x="116" y="2591"/>
                    <a:pt x="190" y="2748"/>
                  </a:cubicBezTo>
                  <a:cubicBezTo>
                    <a:pt x="221" y="2811"/>
                    <a:pt x="246" y="2874"/>
                    <a:pt x="267" y="2941"/>
                  </a:cubicBezTo>
                  <a:cubicBezTo>
                    <a:pt x="281" y="2979"/>
                    <a:pt x="277" y="3021"/>
                    <a:pt x="253" y="3056"/>
                  </a:cubicBezTo>
                  <a:cubicBezTo>
                    <a:pt x="227" y="3085"/>
                    <a:pt x="191" y="3099"/>
                    <a:pt x="153" y="3099"/>
                  </a:cubicBezTo>
                  <a:cubicBezTo>
                    <a:pt x="149" y="3099"/>
                    <a:pt x="145" y="3099"/>
                    <a:pt x="141" y="3099"/>
                  </a:cubicBezTo>
                  <a:cubicBezTo>
                    <a:pt x="127" y="3099"/>
                    <a:pt x="116" y="3102"/>
                    <a:pt x="102" y="3102"/>
                  </a:cubicBezTo>
                  <a:cubicBezTo>
                    <a:pt x="102" y="3106"/>
                    <a:pt x="99" y="3109"/>
                    <a:pt x="99" y="3113"/>
                  </a:cubicBezTo>
                  <a:cubicBezTo>
                    <a:pt x="99" y="3169"/>
                    <a:pt x="333" y="3309"/>
                    <a:pt x="442" y="3375"/>
                  </a:cubicBezTo>
                  <a:cubicBezTo>
                    <a:pt x="529" y="3428"/>
                    <a:pt x="606" y="3477"/>
                    <a:pt x="669" y="3522"/>
                  </a:cubicBezTo>
                  <a:cubicBezTo>
                    <a:pt x="788" y="3610"/>
                    <a:pt x="893" y="3785"/>
                    <a:pt x="995" y="3953"/>
                  </a:cubicBezTo>
                  <a:cubicBezTo>
                    <a:pt x="1061" y="4068"/>
                    <a:pt x="1135" y="4180"/>
                    <a:pt x="1222" y="4282"/>
                  </a:cubicBezTo>
                  <a:cubicBezTo>
                    <a:pt x="1359" y="4425"/>
                    <a:pt x="1404" y="4558"/>
                    <a:pt x="1485" y="4779"/>
                  </a:cubicBezTo>
                  <a:cubicBezTo>
                    <a:pt x="1520" y="4873"/>
                    <a:pt x="1562" y="4992"/>
                    <a:pt x="1621" y="5139"/>
                  </a:cubicBezTo>
                  <a:cubicBezTo>
                    <a:pt x="1810" y="5598"/>
                    <a:pt x="2196" y="6396"/>
                    <a:pt x="2462" y="6736"/>
                  </a:cubicBezTo>
                  <a:cubicBezTo>
                    <a:pt x="2633" y="6953"/>
                    <a:pt x="2899" y="7342"/>
                    <a:pt x="2794" y="7513"/>
                  </a:cubicBezTo>
                  <a:cubicBezTo>
                    <a:pt x="2759" y="7573"/>
                    <a:pt x="2805" y="7800"/>
                    <a:pt x="2980" y="7923"/>
                  </a:cubicBezTo>
                  <a:cubicBezTo>
                    <a:pt x="3043" y="7968"/>
                    <a:pt x="3106" y="8017"/>
                    <a:pt x="3165" y="8070"/>
                  </a:cubicBezTo>
                  <a:cubicBezTo>
                    <a:pt x="3365" y="8252"/>
                    <a:pt x="3589" y="8406"/>
                    <a:pt x="3834" y="8525"/>
                  </a:cubicBezTo>
                  <a:cubicBezTo>
                    <a:pt x="4793" y="9004"/>
                    <a:pt x="5332" y="9341"/>
                    <a:pt x="5437" y="9523"/>
                  </a:cubicBezTo>
                  <a:cubicBezTo>
                    <a:pt x="5549" y="9708"/>
                    <a:pt x="5896" y="9901"/>
                    <a:pt x="6029" y="9971"/>
                  </a:cubicBezTo>
                  <a:lnTo>
                    <a:pt x="6067" y="9995"/>
                  </a:lnTo>
                  <a:cubicBezTo>
                    <a:pt x="6085" y="10006"/>
                    <a:pt x="6099" y="10020"/>
                    <a:pt x="6109" y="10037"/>
                  </a:cubicBezTo>
                  <a:lnTo>
                    <a:pt x="6123" y="10027"/>
                  </a:lnTo>
                  <a:lnTo>
                    <a:pt x="6134" y="10023"/>
                  </a:lnTo>
                  <a:cubicBezTo>
                    <a:pt x="6141" y="10016"/>
                    <a:pt x="6151" y="10013"/>
                    <a:pt x="6158" y="10009"/>
                  </a:cubicBezTo>
                  <a:cubicBezTo>
                    <a:pt x="6214" y="9971"/>
                    <a:pt x="6253" y="9915"/>
                    <a:pt x="6270" y="9848"/>
                  </a:cubicBezTo>
                  <a:cubicBezTo>
                    <a:pt x="6288" y="9810"/>
                    <a:pt x="6299" y="9768"/>
                    <a:pt x="6309" y="9729"/>
                  </a:cubicBezTo>
                  <a:cubicBezTo>
                    <a:pt x="6320" y="9684"/>
                    <a:pt x="6334" y="9638"/>
                    <a:pt x="6355" y="9596"/>
                  </a:cubicBezTo>
                  <a:lnTo>
                    <a:pt x="6365" y="9565"/>
                  </a:lnTo>
                  <a:lnTo>
                    <a:pt x="6365" y="9561"/>
                  </a:lnTo>
                  <a:cubicBezTo>
                    <a:pt x="6365" y="9551"/>
                    <a:pt x="6365" y="9544"/>
                    <a:pt x="6362" y="9533"/>
                  </a:cubicBezTo>
                  <a:lnTo>
                    <a:pt x="6362" y="9530"/>
                  </a:lnTo>
                  <a:lnTo>
                    <a:pt x="6362" y="9502"/>
                  </a:lnTo>
                  <a:lnTo>
                    <a:pt x="6362" y="9498"/>
                  </a:lnTo>
                  <a:lnTo>
                    <a:pt x="6362" y="9467"/>
                  </a:lnTo>
                  <a:lnTo>
                    <a:pt x="6362" y="9460"/>
                  </a:lnTo>
                  <a:cubicBezTo>
                    <a:pt x="6362" y="9449"/>
                    <a:pt x="6365" y="9439"/>
                    <a:pt x="6365" y="9428"/>
                  </a:cubicBezTo>
                  <a:lnTo>
                    <a:pt x="6365" y="9425"/>
                  </a:lnTo>
                  <a:cubicBezTo>
                    <a:pt x="6369" y="9414"/>
                    <a:pt x="6372" y="9404"/>
                    <a:pt x="6376" y="9393"/>
                  </a:cubicBezTo>
                  <a:lnTo>
                    <a:pt x="6376" y="9390"/>
                  </a:lnTo>
                  <a:cubicBezTo>
                    <a:pt x="6379" y="9383"/>
                    <a:pt x="6383" y="9372"/>
                    <a:pt x="6390" y="9362"/>
                  </a:cubicBezTo>
                  <a:lnTo>
                    <a:pt x="6390" y="9358"/>
                  </a:lnTo>
                  <a:cubicBezTo>
                    <a:pt x="6397" y="9348"/>
                    <a:pt x="6404" y="9341"/>
                    <a:pt x="6411" y="9334"/>
                  </a:cubicBezTo>
                  <a:lnTo>
                    <a:pt x="6414" y="9327"/>
                  </a:lnTo>
                  <a:cubicBezTo>
                    <a:pt x="6425" y="9320"/>
                    <a:pt x="6435" y="9313"/>
                    <a:pt x="6446" y="9306"/>
                  </a:cubicBezTo>
                  <a:cubicBezTo>
                    <a:pt x="6540" y="9253"/>
                    <a:pt x="6701" y="9015"/>
                    <a:pt x="6701" y="8927"/>
                  </a:cubicBezTo>
                  <a:cubicBezTo>
                    <a:pt x="6701" y="8913"/>
                    <a:pt x="6677" y="8896"/>
                    <a:pt x="6638" y="8871"/>
                  </a:cubicBezTo>
                  <a:cubicBezTo>
                    <a:pt x="6582" y="8836"/>
                    <a:pt x="6491" y="8784"/>
                    <a:pt x="6491" y="8668"/>
                  </a:cubicBezTo>
                  <a:cubicBezTo>
                    <a:pt x="6491" y="8591"/>
                    <a:pt x="6537" y="8504"/>
                    <a:pt x="6579" y="8420"/>
                  </a:cubicBezTo>
                  <a:cubicBezTo>
                    <a:pt x="6607" y="8371"/>
                    <a:pt x="6656" y="8273"/>
                    <a:pt x="6645" y="8248"/>
                  </a:cubicBezTo>
                  <a:cubicBezTo>
                    <a:pt x="6551" y="8171"/>
                    <a:pt x="6621" y="8042"/>
                    <a:pt x="6680" y="7930"/>
                  </a:cubicBezTo>
                  <a:cubicBezTo>
                    <a:pt x="6712" y="7870"/>
                    <a:pt x="6757" y="7790"/>
                    <a:pt x="6750" y="7755"/>
                  </a:cubicBezTo>
                  <a:cubicBezTo>
                    <a:pt x="6750" y="7734"/>
                    <a:pt x="6747" y="7706"/>
                    <a:pt x="6740" y="7667"/>
                  </a:cubicBezTo>
                  <a:cubicBezTo>
                    <a:pt x="6666" y="7156"/>
                    <a:pt x="6663" y="6981"/>
                    <a:pt x="6722" y="6925"/>
                  </a:cubicBezTo>
                  <a:cubicBezTo>
                    <a:pt x="6740" y="6907"/>
                    <a:pt x="6757" y="6893"/>
                    <a:pt x="6778" y="6879"/>
                  </a:cubicBezTo>
                  <a:cubicBezTo>
                    <a:pt x="6848" y="6823"/>
                    <a:pt x="6887" y="6792"/>
                    <a:pt x="6852" y="6704"/>
                  </a:cubicBezTo>
                  <a:cubicBezTo>
                    <a:pt x="6831" y="6641"/>
                    <a:pt x="6764" y="6519"/>
                    <a:pt x="6698" y="6389"/>
                  </a:cubicBezTo>
                  <a:lnTo>
                    <a:pt x="6670" y="6333"/>
                  </a:lnTo>
                  <a:lnTo>
                    <a:pt x="6638" y="6277"/>
                  </a:lnTo>
                  <a:lnTo>
                    <a:pt x="6635" y="6270"/>
                  </a:lnTo>
                  <a:lnTo>
                    <a:pt x="6610" y="6221"/>
                  </a:lnTo>
                  <a:lnTo>
                    <a:pt x="6603" y="6204"/>
                  </a:lnTo>
                  <a:lnTo>
                    <a:pt x="6582" y="6165"/>
                  </a:lnTo>
                  <a:lnTo>
                    <a:pt x="6572" y="6144"/>
                  </a:lnTo>
                  <a:lnTo>
                    <a:pt x="6554" y="6109"/>
                  </a:lnTo>
                  <a:lnTo>
                    <a:pt x="6544" y="6088"/>
                  </a:lnTo>
                  <a:lnTo>
                    <a:pt x="6530" y="6057"/>
                  </a:lnTo>
                  <a:lnTo>
                    <a:pt x="6519" y="6032"/>
                  </a:lnTo>
                  <a:lnTo>
                    <a:pt x="6505" y="6004"/>
                  </a:lnTo>
                  <a:lnTo>
                    <a:pt x="6495" y="5983"/>
                  </a:lnTo>
                  <a:lnTo>
                    <a:pt x="6491" y="5973"/>
                  </a:lnTo>
                  <a:cubicBezTo>
                    <a:pt x="6435" y="5967"/>
                    <a:pt x="6379" y="5964"/>
                    <a:pt x="6324" y="5964"/>
                  </a:cubicBezTo>
                  <a:cubicBezTo>
                    <a:pt x="6208" y="5964"/>
                    <a:pt x="6102" y="5977"/>
                    <a:pt x="6032" y="6001"/>
                  </a:cubicBezTo>
                  <a:cubicBezTo>
                    <a:pt x="6017" y="6007"/>
                    <a:pt x="6000" y="6010"/>
                    <a:pt x="5984" y="6010"/>
                  </a:cubicBezTo>
                  <a:cubicBezTo>
                    <a:pt x="5958" y="6010"/>
                    <a:pt x="5932" y="6002"/>
                    <a:pt x="5910" y="5987"/>
                  </a:cubicBezTo>
                  <a:cubicBezTo>
                    <a:pt x="5805" y="5910"/>
                    <a:pt x="5801" y="5661"/>
                    <a:pt x="5812" y="5346"/>
                  </a:cubicBezTo>
                  <a:cubicBezTo>
                    <a:pt x="5812" y="5301"/>
                    <a:pt x="5815" y="5259"/>
                    <a:pt x="5815" y="5227"/>
                  </a:cubicBezTo>
                  <a:cubicBezTo>
                    <a:pt x="5815" y="5210"/>
                    <a:pt x="5815" y="5196"/>
                    <a:pt x="5808" y="5178"/>
                  </a:cubicBezTo>
                  <a:cubicBezTo>
                    <a:pt x="5759" y="5206"/>
                    <a:pt x="5721" y="5248"/>
                    <a:pt x="5696" y="5301"/>
                  </a:cubicBezTo>
                  <a:cubicBezTo>
                    <a:pt x="5648" y="5413"/>
                    <a:pt x="5534" y="5436"/>
                    <a:pt x="5398" y="5436"/>
                  </a:cubicBezTo>
                  <a:cubicBezTo>
                    <a:pt x="5348" y="5436"/>
                    <a:pt x="5295" y="5433"/>
                    <a:pt x="5241" y="5430"/>
                  </a:cubicBezTo>
                  <a:cubicBezTo>
                    <a:pt x="5178" y="5427"/>
                    <a:pt x="5119" y="5423"/>
                    <a:pt x="5056" y="5423"/>
                  </a:cubicBezTo>
                  <a:cubicBezTo>
                    <a:pt x="4860" y="5423"/>
                    <a:pt x="4825" y="5273"/>
                    <a:pt x="4804" y="5185"/>
                  </a:cubicBezTo>
                  <a:cubicBezTo>
                    <a:pt x="4800" y="5161"/>
                    <a:pt x="4790" y="5136"/>
                    <a:pt x="4779" y="5115"/>
                  </a:cubicBezTo>
                  <a:lnTo>
                    <a:pt x="4772" y="5115"/>
                  </a:lnTo>
                  <a:cubicBezTo>
                    <a:pt x="4756" y="5116"/>
                    <a:pt x="4740" y="5117"/>
                    <a:pt x="4724" y="5117"/>
                  </a:cubicBezTo>
                  <a:cubicBezTo>
                    <a:pt x="4626" y="5117"/>
                    <a:pt x="4543" y="5089"/>
                    <a:pt x="4489" y="5038"/>
                  </a:cubicBezTo>
                  <a:cubicBezTo>
                    <a:pt x="4436" y="4982"/>
                    <a:pt x="4415" y="4905"/>
                    <a:pt x="4426" y="4831"/>
                  </a:cubicBezTo>
                  <a:cubicBezTo>
                    <a:pt x="4436" y="4733"/>
                    <a:pt x="4370" y="4639"/>
                    <a:pt x="4289" y="4527"/>
                  </a:cubicBezTo>
                  <a:cubicBezTo>
                    <a:pt x="4261" y="4488"/>
                    <a:pt x="4237" y="4450"/>
                    <a:pt x="4209" y="4404"/>
                  </a:cubicBezTo>
                  <a:lnTo>
                    <a:pt x="4180" y="4362"/>
                  </a:lnTo>
                  <a:cubicBezTo>
                    <a:pt x="4065" y="4184"/>
                    <a:pt x="3946" y="3998"/>
                    <a:pt x="4068" y="3858"/>
                  </a:cubicBezTo>
                  <a:cubicBezTo>
                    <a:pt x="4089" y="3834"/>
                    <a:pt x="4089" y="3816"/>
                    <a:pt x="4079" y="3764"/>
                  </a:cubicBezTo>
                  <a:cubicBezTo>
                    <a:pt x="4051" y="3669"/>
                    <a:pt x="4079" y="3568"/>
                    <a:pt x="4152" y="3501"/>
                  </a:cubicBezTo>
                  <a:cubicBezTo>
                    <a:pt x="4202" y="3456"/>
                    <a:pt x="4258" y="3417"/>
                    <a:pt x="4317" y="3386"/>
                  </a:cubicBezTo>
                  <a:cubicBezTo>
                    <a:pt x="4391" y="3351"/>
                    <a:pt x="4394" y="3347"/>
                    <a:pt x="4377" y="3274"/>
                  </a:cubicBezTo>
                  <a:cubicBezTo>
                    <a:pt x="4345" y="3141"/>
                    <a:pt x="4408" y="3035"/>
                    <a:pt x="4464" y="2944"/>
                  </a:cubicBezTo>
                  <a:cubicBezTo>
                    <a:pt x="4510" y="2885"/>
                    <a:pt x="4541" y="2811"/>
                    <a:pt x="4552" y="2734"/>
                  </a:cubicBezTo>
                  <a:cubicBezTo>
                    <a:pt x="4566" y="2566"/>
                    <a:pt x="4688" y="2524"/>
                    <a:pt x="4811" y="2486"/>
                  </a:cubicBezTo>
                  <a:cubicBezTo>
                    <a:pt x="4870" y="2468"/>
                    <a:pt x="4926" y="2444"/>
                    <a:pt x="4982" y="2416"/>
                  </a:cubicBezTo>
                  <a:cubicBezTo>
                    <a:pt x="5010" y="2402"/>
                    <a:pt x="5038" y="2384"/>
                    <a:pt x="5063" y="2363"/>
                  </a:cubicBezTo>
                  <a:cubicBezTo>
                    <a:pt x="5147" y="2300"/>
                    <a:pt x="5248" y="2255"/>
                    <a:pt x="5353" y="2237"/>
                  </a:cubicBezTo>
                  <a:cubicBezTo>
                    <a:pt x="5381" y="2234"/>
                    <a:pt x="5413" y="2227"/>
                    <a:pt x="5444" y="2223"/>
                  </a:cubicBezTo>
                  <a:cubicBezTo>
                    <a:pt x="5549" y="2206"/>
                    <a:pt x="5644" y="2192"/>
                    <a:pt x="5724" y="2122"/>
                  </a:cubicBezTo>
                  <a:cubicBezTo>
                    <a:pt x="5735" y="2115"/>
                    <a:pt x="5742" y="2108"/>
                    <a:pt x="5752" y="2101"/>
                  </a:cubicBezTo>
                  <a:lnTo>
                    <a:pt x="5763" y="2094"/>
                  </a:lnTo>
                  <a:lnTo>
                    <a:pt x="5784" y="2083"/>
                  </a:lnTo>
                  <a:lnTo>
                    <a:pt x="5794" y="2076"/>
                  </a:lnTo>
                  <a:lnTo>
                    <a:pt x="5812" y="2066"/>
                  </a:lnTo>
                  <a:lnTo>
                    <a:pt x="5822" y="2062"/>
                  </a:lnTo>
                  <a:lnTo>
                    <a:pt x="5843" y="2055"/>
                  </a:lnTo>
                  <a:lnTo>
                    <a:pt x="5850" y="2052"/>
                  </a:lnTo>
                  <a:lnTo>
                    <a:pt x="5868" y="2045"/>
                  </a:lnTo>
                  <a:lnTo>
                    <a:pt x="5878" y="2045"/>
                  </a:lnTo>
                  <a:lnTo>
                    <a:pt x="5892" y="2041"/>
                  </a:lnTo>
                  <a:lnTo>
                    <a:pt x="5906" y="2041"/>
                  </a:lnTo>
                  <a:cubicBezTo>
                    <a:pt x="5920" y="2041"/>
                    <a:pt x="5938" y="2038"/>
                    <a:pt x="5952" y="2038"/>
                  </a:cubicBezTo>
                  <a:cubicBezTo>
                    <a:pt x="5938" y="2031"/>
                    <a:pt x="5927" y="2024"/>
                    <a:pt x="5913" y="2013"/>
                  </a:cubicBezTo>
                  <a:lnTo>
                    <a:pt x="5910" y="2013"/>
                  </a:lnTo>
                  <a:cubicBezTo>
                    <a:pt x="5899" y="2003"/>
                    <a:pt x="5889" y="1996"/>
                    <a:pt x="5882" y="1989"/>
                  </a:cubicBezTo>
                  <a:lnTo>
                    <a:pt x="5875" y="1985"/>
                  </a:lnTo>
                  <a:cubicBezTo>
                    <a:pt x="5864" y="1975"/>
                    <a:pt x="5857" y="1968"/>
                    <a:pt x="5847" y="1957"/>
                  </a:cubicBezTo>
                  <a:lnTo>
                    <a:pt x="5843" y="1950"/>
                  </a:lnTo>
                  <a:cubicBezTo>
                    <a:pt x="5836" y="1940"/>
                    <a:pt x="5829" y="1929"/>
                    <a:pt x="5822" y="1919"/>
                  </a:cubicBezTo>
                  <a:cubicBezTo>
                    <a:pt x="5766" y="1803"/>
                    <a:pt x="5882" y="1674"/>
                    <a:pt x="5994" y="1544"/>
                  </a:cubicBezTo>
                  <a:cubicBezTo>
                    <a:pt x="6036" y="1499"/>
                    <a:pt x="6074" y="1453"/>
                    <a:pt x="6109" y="1401"/>
                  </a:cubicBezTo>
                  <a:lnTo>
                    <a:pt x="6109" y="1394"/>
                  </a:lnTo>
                  <a:cubicBezTo>
                    <a:pt x="6102" y="1366"/>
                    <a:pt x="6046" y="1292"/>
                    <a:pt x="5745" y="1173"/>
                  </a:cubicBezTo>
                  <a:cubicBezTo>
                    <a:pt x="5735" y="1172"/>
                    <a:pt x="5724" y="1172"/>
                    <a:pt x="5713" y="1172"/>
                  </a:cubicBezTo>
                  <a:cubicBezTo>
                    <a:pt x="5679" y="1172"/>
                    <a:pt x="5645" y="1176"/>
                    <a:pt x="5616" y="1187"/>
                  </a:cubicBezTo>
                  <a:cubicBezTo>
                    <a:pt x="5569" y="1199"/>
                    <a:pt x="5518" y="1213"/>
                    <a:pt x="5470" y="1213"/>
                  </a:cubicBezTo>
                  <a:cubicBezTo>
                    <a:pt x="5435" y="1213"/>
                    <a:pt x="5401" y="1206"/>
                    <a:pt x="5371" y="1187"/>
                  </a:cubicBezTo>
                  <a:cubicBezTo>
                    <a:pt x="5348" y="1175"/>
                    <a:pt x="5322" y="1169"/>
                    <a:pt x="5296" y="1169"/>
                  </a:cubicBezTo>
                  <a:cubicBezTo>
                    <a:pt x="5291" y="1169"/>
                    <a:pt x="5285" y="1169"/>
                    <a:pt x="5280" y="1170"/>
                  </a:cubicBezTo>
                  <a:cubicBezTo>
                    <a:pt x="5220" y="1173"/>
                    <a:pt x="5168" y="1191"/>
                    <a:pt x="5119" y="1222"/>
                  </a:cubicBezTo>
                  <a:cubicBezTo>
                    <a:pt x="5070" y="1259"/>
                    <a:pt x="4922" y="1284"/>
                    <a:pt x="4774" y="1284"/>
                  </a:cubicBezTo>
                  <a:cubicBezTo>
                    <a:pt x="4655" y="1284"/>
                    <a:pt x="4536" y="1268"/>
                    <a:pt x="4468" y="1229"/>
                  </a:cubicBezTo>
                  <a:cubicBezTo>
                    <a:pt x="4412" y="1205"/>
                    <a:pt x="4380" y="1145"/>
                    <a:pt x="4387" y="1086"/>
                  </a:cubicBezTo>
                  <a:cubicBezTo>
                    <a:pt x="4394" y="1030"/>
                    <a:pt x="4356" y="995"/>
                    <a:pt x="4289" y="938"/>
                  </a:cubicBezTo>
                  <a:cubicBezTo>
                    <a:pt x="4226" y="882"/>
                    <a:pt x="4163" y="830"/>
                    <a:pt x="4177" y="739"/>
                  </a:cubicBezTo>
                  <a:cubicBezTo>
                    <a:pt x="4177" y="690"/>
                    <a:pt x="4159" y="644"/>
                    <a:pt x="4124" y="609"/>
                  </a:cubicBezTo>
                  <a:cubicBezTo>
                    <a:pt x="4068" y="536"/>
                    <a:pt x="3988" y="487"/>
                    <a:pt x="3893" y="473"/>
                  </a:cubicBezTo>
                  <a:cubicBezTo>
                    <a:pt x="3732" y="459"/>
                    <a:pt x="3683" y="312"/>
                    <a:pt x="3641" y="189"/>
                  </a:cubicBezTo>
                  <a:cubicBezTo>
                    <a:pt x="3617" y="116"/>
                    <a:pt x="3589" y="35"/>
                    <a:pt x="3543" y="7"/>
                  </a:cubicBezTo>
                  <a:lnTo>
                    <a:pt x="3536" y="4"/>
                  </a:lnTo>
                  <a:lnTo>
                    <a:pt x="3494" y="4"/>
                  </a:lnTo>
                  <a:cubicBezTo>
                    <a:pt x="3477" y="4"/>
                    <a:pt x="3463" y="0"/>
                    <a:pt x="34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55"/>
            <p:cNvSpPr/>
            <p:nvPr/>
          </p:nvSpPr>
          <p:spPr>
            <a:xfrm>
              <a:off x="4691641" y="3319125"/>
              <a:ext cx="471" cy="105"/>
            </a:xfrm>
            <a:custGeom>
              <a:avLst/>
              <a:gdLst/>
              <a:ahLst/>
              <a:cxnLst/>
              <a:rect l="l" t="t" r="r" b="b"/>
              <a:pathLst>
                <a:path w="18" h="4" extrusionOk="0">
                  <a:moveTo>
                    <a:pt x="0" y="4"/>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55"/>
            <p:cNvSpPr/>
            <p:nvPr/>
          </p:nvSpPr>
          <p:spPr>
            <a:xfrm>
              <a:off x="4689443" y="3319753"/>
              <a:ext cx="576" cy="314"/>
            </a:xfrm>
            <a:custGeom>
              <a:avLst/>
              <a:gdLst/>
              <a:ahLst/>
              <a:cxnLst/>
              <a:rect l="l" t="t" r="r" b="b"/>
              <a:pathLst>
                <a:path w="22" h="12" extrusionOk="0">
                  <a:moveTo>
                    <a:pt x="0" y="11"/>
                  </a:moveTo>
                  <a:lnTo>
                    <a:pt x="2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55"/>
            <p:cNvSpPr/>
            <p:nvPr/>
          </p:nvSpPr>
          <p:spPr>
            <a:xfrm>
              <a:off x="4690908" y="3319309"/>
              <a:ext cx="576" cy="105"/>
            </a:xfrm>
            <a:custGeom>
              <a:avLst/>
              <a:gdLst/>
              <a:ahLst/>
              <a:cxnLst/>
              <a:rect l="l" t="t" r="r" b="b"/>
              <a:pathLst>
                <a:path w="22" h="4" extrusionOk="0">
                  <a:moveTo>
                    <a:pt x="0" y="4"/>
                  </a:moveTo>
                  <a:lnTo>
                    <a:pt x="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55"/>
            <p:cNvSpPr/>
            <p:nvPr/>
          </p:nvSpPr>
          <p:spPr>
            <a:xfrm>
              <a:off x="4688605" y="3320224"/>
              <a:ext cx="576" cy="392"/>
            </a:xfrm>
            <a:custGeom>
              <a:avLst/>
              <a:gdLst/>
              <a:ahLst/>
              <a:cxnLst/>
              <a:rect l="l" t="t" r="r" b="b"/>
              <a:pathLst>
                <a:path w="22" h="15" extrusionOk="0">
                  <a:moveTo>
                    <a:pt x="1" y="14"/>
                  </a:moveTo>
                  <a:lnTo>
                    <a:pt x="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55"/>
            <p:cNvSpPr/>
            <p:nvPr/>
          </p:nvSpPr>
          <p:spPr>
            <a:xfrm>
              <a:off x="4687611" y="3320669"/>
              <a:ext cx="837" cy="680"/>
            </a:xfrm>
            <a:custGeom>
              <a:avLst/>
              <a:gdLst/>
              <a:ahLst/>
              <a:cxnLst/>
              <a:rect l="l" t="t" r="r" b="b"/>
              <a:pathLst>
                <a:path w="32" h="26" extrusionOk="0">
                  <a:moveTo>
                    <a:pt x="0" y="25"/>
                  </a:moveTo>
                  <a:cubicBezTo>
                    <a:pt x="11" y="15"/>
                    <a:pt x="21" y="8"/>
                    <a:pt x="32" y="1"/>
                  </a:cubicBezTo>
                  <a:cubicBezTo>
                    <a:pt x="21" y="8"/>
                    <a:pt x="11" y="15"/>
                    <a:pt x="0"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55"/>
            <p:cNvSpPr/>
            <p:nvPr/>
          </p:nvSpPr>
          <p:spPr>
            <a:xfrm>
              <a:off x="4692373" y="3319125"/>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55"/>
            <p:cNvSpPr/>
            <p:nvPr/>
          </p:nvSpPr>
          <p:spPr>
            <a:xfrm>
              <a:off x="4663696" y="3329016"/>
              <a:ext cx="4527" cy="1858"/>
            </a:xfrm>
            <a:custGeom>
              <a:avLst/>
              <a:gdLst/>
              <a:ahLst/>
              <a:cxnLst/>
              <a:rect l="l" t="t" r="r" b="b"/>
              <a:pathLst>
                <a:path w="173" h="71" extrusionOk="0">
                  <a:moveTo>
                    <a:pt x="1" y="70"/>
                  </a:moveTo>
                  <a:cubicBezTo>
                    <a:pt x="60" y="49"/>
                    <a:pt x="120" y="28"/>
                    <a:pt x="172" y="0"/>
                  </a:cubicBezTo>
                  <a:cubicBezTo>
                    <a:pt x="120" y="28"/>
                    <a:pt x="60" y="49"/>
                    <a:pt x="1" y="7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55"/>
            <p:cNvSpPr/>
            <p:nvPr/>
          </p:nvSpPr>
          <p:spPr>
            <a:xfrm>
              <a:off x="4690175" y="3319492"/>
              <a:ext cx="576" cy="209"/>
            </a:xfrm>
            <a:custGeom>
              <a:avLst/>
              <a:gdLst/>
              <a:ahLst/>
              <a:cxnLst/>
              <a:rect l="l" t="t" r="r" b="b"/>
              <a:pathLst>
                <a:path w="22" h="8" extrusionOk="0">
                  <a:moveTo>
                    <a:pt x="0" y="7"/>
                  </a:moveTo>
                  <a:lnTo>
                    <a:pt x="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55"/>
            <p:cNvSpPr/>
            <p:nvPr/>
          </p:nvSpPr>
          <p:spPr>
            <a:xfrm>
              <a:off x="4698130" y="3527516"/>
              <a:ext cx="209" cy="131"/>
            </a:xfrm>
            <a:custGeom>
              <a:avLst/>
              <a:gdLst/>
              <a:ahLst/>
              <a:cxnLst/>
              <a:rect l="l" t="t" r="r" b="b"/>
              <a:pathLst>
                <a:path w="8" h="5" extrusionOk="0">
                  <a:moveTo>
                    <a:pt x="8"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55"/>
            <p:cNvSpPr/>
            <p:nvPr/>
          </p:nvSpPr>
          <p:spPr>
            <a:xfrm>
              <a:off x="4690908" y="3316744"/>
              <a:ext cx="759" cy="759"/>
            </a:xfrm>
            <a:custGeom>
              <a:avLst/>
              <a:gdLst/>
              <a:ahLst/>
              <a:cxnLst/>
              <a:rect l="l" t="t" r="r" b="b"/>
              <a:pathLst>
                <a:path w="29" h="29" extrusionOk="0">
                  <a:moveTo>
                    <a:pt x="28" y="28"/>
                  </a:moveTo>
                  <a:cubicBezTo>
                    <a:pt x="18" y="21"/>
                    <a:pt x="11" y="11"/>
                    <a:pt x="0" y="0"/>
                  </a:cubicBezTo>
                  <a:cubicBezTo>
                    <a:pt x="11" y="11"/>
                    <a:pt x="18" y="21"/>
                    <a:pt x="28"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55"/>
            <p:cNvSpPr/>
            <p:nvPr/>
          </p:nvSpPr>
          <p:spPr>
            <a:xfrm>
              <a:off x="4627065" y="3265170"/>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55"/>
            <p:cNvSpPr/>
            <p:nvPr/>
          </p:nvSpPr>
          <p:spPr>
            <a:xfrm>
              <a:off x="4628059" y="3265170"/>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55"/>
            <p:cNvSpPr/>
            <p:nvPr/>
          </p:nvSpPr>
          <p:spPr>
            <a:xfrm>
              <a:off x="4629446" y="3265248"/>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55"/>
            <p:cNvSpPr/>
            <p:nvPr/>
          </p:nvSpPr>
          <p:spPr>
            <a:xfrm>
              <a:off x="4630545" y="3265615"/>
              <a:ext cx="105" cy="26"/>
            </a:xfrm>
            <a:custGeom>
              <a:avLst/>
              <a:gdLst/>
              <a:ahLst/>
              <a:cxnLst/>
              <a:rect l="l" t="t" r="r" b="b"/>
              <a:pathLst>
                <a:path w="4" h="1" extrusionOk="0">
                  <a:moveTo>
                    <a:pt x="4"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55"/>
            <p:cNvSpPr/>
            <p:nvPr/>
          </p:nvSpPr>
          <p:spPr>
            <a:xfrm>
              <a:off x="4629629" y="3265353"/>
              <a:ext cx="209" cy="26"/>
            </a:xfrm>
            <a:custGeom>
              <a:avLst/>
              <a:gdLst/>
              <a:ahLst/>
              <a:cxnLst/>
              <a:rect l="l" t="t" r="r" b="b"/>
              <a:pathLst>
                <a:path w="8" h="1" extrusionOk="0">
                  <a:moveTo>
                    <a:pt x="7"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55"/>
            <p:cNvSpPr/>
            <p:nvPr/>
          </p:nvSpPr>
          <p:spPr>
            <a:xfrm>
              <a:off x="4630179" y="3265536"/>
              <a:ext cx="105" cy="26"/>
            </a:xfrm>
            <a:custGeom>
              <a:avLst/>
              <a:gdLst/>
              <a:ahLst/>
              <a:cxnLst/>
              <a:rect l="l" t="t" r="r" b="b"/>
              <a:pathLst>
                <a:path w="4" h="1" extrusionOk="0">
                  <a:moveTo>
                    <a:pt x="4"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55"/>
            <p:cNvSpPr/>
            <p:nvPr/>
          </p:nvSpPr>
          <p:spPr>
            <a:xfrm>
              <a:off x="4630362" y="3265615"/>
              <a:ext cx="105" cy="26"/>
            </a:xfrm>
            <a:custGeom>
              <a:avLst/>
              <a:gdLst/>
              <a:ahLst/>
              <a:cxnLst/>
              <a:rect l="l" t="t" r="r" b="b"/>
              <a:pathLst>
                <a:path w="4" h="1" extrusionOk="0">
                  <a:moveTo>
                    <a:pt x="4"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55"/>
            <p:cNvSpPr/>
            <p:nvPr/>
          </p:nvSpPr>
          <p:spPr>
            <a:xfrm>
              <a:off x="4690254" y="3315828"/>
              <a:ext cx="576" cy="837"/>
            </a:xfrm>
            <a:custGeom>
              <a:avLst/>
              <a:gdLst/>
              <a:ahLst/>
              <a:cxnLst/>
              <a:rect l="l" t="t" r="r" b="b"/>
              <a:pathLst>
                <a:path w="22" h="32" extrusionOk="0">
                  <a:moveTo>
                    <a:pt x="22" y="32"/>
                  </a:moveTo>
                  <a:cubicBezTo>
                    <a:pt x="15" y="21"/>
                    <a:pt x="8" y="11"/>
                    <a:pt x="1" y="0"/>
                  </a:cubicBezTo>
                  <a:cubicBezTo>
                    <a:pt x="8" y="11"/>
                    <a:pt x="15" y="21"/>
                    <a:pt x="22"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55"/>
            <p:cNvSpPr/>
            <p:nvPr/>
          </p:nvSpPr>
          <p:spPr>
            <a:xfrm>
              <a:off x="4625129" y="3265248"/>
              <a:ext cx="392" cy="26"/>
            </a:xfrm>
            <a:custGeom>
              <a:avLst/>
              <a:gdLst/>
              <a:ahLst/>
              <a:cxnLst/>
              <a:rect l="l" t="t" r="r" b="b"/>
              <a:pathLst>
                <a:path w="15" h="1" extrusionOk="0">
                  <a:moveTo>
                    <a:pt x="15"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55"/>
            <p:cNvSpPr/>
            <p:nvPr/>
          </p:nvSpPr>
          <p:spPr>
            <a:xfrm>
              <a:off x="4627510" y="3265170"/>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55"/>
            <p:cNvSpPr/>
            <p:nvPr/>
          </p:nvSpPr>
          <p:spPr>
            <a:xfrm>
              <a:off x="4624134" y="3265432"/>
              <a:ext cx="471" cy="26"/>
            </a:xfrm>
            <a:custGeom>
              <a:avLst/>
              <a:gdLst/>
              <a:ahLst/>
              <a:cxnLst/>
              <a:rect l="l" t="t" r="r" b="b"/>
              <a:pathLst>
                <a:path w="18" h="1" extrusionOk="0">
                  <a:moveTo>
                    <a:pt x="18"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55"/>
            <p:cNvSpPr/>
            <p:nvPr/>
          </p:nvSpPr>
          <p:spPr>
            <a:xfrm>
              <a:off x="4622486" y="3265536"/>
              <a:ext cx="1125" cy="209"/>
            </a:xfrm>
            <a:custGeom>
              <a:avLst/>
              <a:gdLst/>
              <a:ahLst/>
              <a:cxnLst/>
              <a:rect l="l" t="t" r="r" b="b"/>
              <a:pathLst>
                <a:path w="43" h="8" extrusionOk="0">
                  <a:moveTo>
                    <a:pt x="0" y="7"/>
                  </a:moveTo>
                  <a:lnTo>
                    <a:pt x="4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55"/>
            <p:cNvSpPr/>
            <p:nvPr/>
          </p:nvSpPr>
          <p:spPr>
            <a:xfrm>
              <a:off x="4692635" y="3318288"/>
              <a:ext cx="1047" cy="680"/>
            </a:xfrm>
            <a:custGeom>
              <a:avLst/>
              <a:gdLst/>
              <a:ahLst/>
              <a:cxnLst/>
              <a:rect l="l" t="t" r="r" b="b"/>
              <a:pathLst>
                <a:path w="40" h="26" extrusionOk="0">
                  <a:moveTo>
                    <a:pt x="39" y="25"/>
                  </a:moveTo>
                  <a:cubicBezTo>
                    <a:pt x="25" y="18"/>
                    <a:pt x="15" y="8"/>
                    <a:pt x="1" y="1"/>
                  </a:cubicBezTo>
                  <a:cubicBezTo>
                    <a:pt x="15" y="8"/>
                    <a:pt x="25" y="18"/>
                    <a:pt x="39"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55"/>
            <p:cNvSpPr/>
            <p:nvPr/>
          </p:nvSpPr>
          <p:spPr>
            <a:xfrm>
              <a:off x="4676072" y="3296047"/>
              <a:ext cx="2407" cy="576"/>
            </a:xfrm>
            <a:custGeom>
              <a:avLst/>
              <a:gdLst/>
              <a:ahLst/>
              <a:cxnLst/>
              <a:rect l="l" t="t" r="r" b="b"/>
              <a:pathLst>
                <a:path w="92" h="22" extrusionOk="0">
                  <a:moveTo>
                    <a:pt x="0" y="0"/>
                  </a:moveTo>
                  <a:cubicBezTo>
                    <a:pt x="32" y="0"/>
                    <a:pt x="63" y="7"/>
                    <a:pt x="91" y="21"/>
                  </a:cubicBezTo>
                  <a:cubicBezTo>
                    <a:pt x="63" y="7"/>
                    <a:pt x="32"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55"/>
            <p:cNvSpPr/>
            <p:nvPr/>
          </p:nvSpPr>
          <p:spPr>
            <a:xfrm>
              <a:off x="4691719" y="3317660"/>
              <a:ext cx="863" cy="576"/>
            </a:xfrm>
            <a:custGeom>
              <a:avLst/>
              <a:gdLst/>
              <a:ahLst/>
              <a:cxnLst/>
              <a:rect l="l" t="t" r="r" b="b"/>
              <a:pathLst>
                <a:path w="33" h="22" extrusionOk="0">
                  <a:moveTo>
                    <a:pt x="32" y="21"/>
                  </a:moveTo>
                  <a:cubicBezTo>
                    <a:pt x="22" y="14"/>
                    <a:pt x="11" y="7"/>
                    <a:pt x="1" y="0"/>
                  </a:cubicBezTo>
                  <a:cubicBezTo>
                    <a:pt x="11" y="7"/>
                    <a:pt x="22" y="14"/>
                    <a:pt x="32"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55"/>
            <p:cNvSpPr/>
            <p:nvPr/>
          </p:nvSpPr>
          <p:spPr>
            <a:xfrm>
              <a:off x="4626044" y="3265248"/>
              <a:ext cx="314" cy="26"/>
            </a:xfrm>
            <a:custGeom>
              <a:avLst/>
              <a:gdLst/>
              <a:ahLst/>
              <a:cxnLst/>
              <a:rect l="l" t="t" r="r" b="b"/>
              <a:pathLst>
                <a:path w="12" h="1" extrusionOk="0">
                  <a:moveTo>
                    <a:pt x="11"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55"/>
            <p:cNvSpPr/>
            <p:nvPr/>
          </p:nvSpPr>
          <p:spPr>
            <a:xfrm>
              <a:off x="4629891" y="3265432"/>
              <a:ext cx="209" cy="26"/>
            </a:xfrm>
            <a:custGeom>
              <a:avLst/>
              <a:gdLst/>
              <a:ahLst/>
              <a:cxnLst/>
              <a:rect l="l" t="t" r="r" b="b"/>
              <a:pathLst>
                <a:path w="8" h="1" extrusionOk="0">
                  <a:moveTo>
                    <a:pt x="8"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55"/>
            <p:cNvSpPr/>
            <p:nvPr/>
          </p:nvSpPr>
          <p:spPr>
            <a:xfrm>
              <a:off x="4705744" y="3509382"/>
              <a:ext cx="759" cy="576"/>
            </a:xfrm>
            <a:custGeom>
              <a:avLst/>
              <a:gdLst/>
              <a:ahLst/>
              <a:cxnLst/>
              <a:rect l="l" t="t" r="r" b="b"/>
              <a:pathLst>
                <a:path w="29" h="22" extrusionOk="0">
                  <a:moveTo>
                    <a:pt x="29" y="1"/>
                  </a:moveTo>
                  <a:cubicBezTo>
                    <a:pt x="18" y="8"/>
                    <a:pt x="11" y="15"/>
                    <a:pt x="1" y="22"/>
                  </a:cubicBezTo>
                  <a:cubicBezTo>
                    <a:pt x="11" y="15"/>
                    <a:pt x="18" y="8"/>
                    <a:pt x="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55"/>
            <p:cNvSpPr/>
            <p:nvPr/>
          </p:nvSpPr>
          <p:spPr>
            <a:xfrm>
              <a:off x="4705116" y="3510115"/>
              <a:ext cx="576" cy="680"/>
            </a:xfrm>
            <a:custGeom>
              <a:avLst/>
              <a:gdLst/>
              <a:ahLst/>
              <a:cxnLst/>
              <a:rect l="l" t="t" r="r" b="b"/>
              <a:pathLst>
                <a:path w="22" h="26" extrusionOk="0">
                  <a:moveTo>
                    <a:pt x="0" y="25"/>
                  </a:moveTo>
                  <a:cubicBezTo>
                    <a:pt x="7" y="15"/>
                    <a:pt x="14" y="8"/>
                    <a:pt x="21" y="1"/>
                  </a:cubicBezTo>
                  <a:cubicBezTo>
                    <a:pt x="14" y="8"/>
                    <a:pt x="7" y="15"/>
                    <a:pt x="0"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55"/>
            <p:cNvSpPr/>
            <p:nvPr/>
          </p:nvSpPr>
          <p:spPr>
            <a:xfrm>
              <a:off x="4712337" y="3431511"/>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55"/>
            <p:cNvSpPr/>
            <p:nvPr/>
          </p:nvSpPr>
          <p:spPr>
            <a:xfrm>
              <a:off x="4709040" y="3425100"/>
              <a:ext cx="314" cy="576"/>
            </a:xfrm>
            <a:custGeom>
              <a:avLst/>
              <a:gdLst/>
              <a:ahLst/>
              <a:cxnLst/>
              <a:rect l="l" t="t" r="r" b="b"/>
              <a:pathLst>
                <a:path w="12" h="22" extrusionOk="0">
                  <a:moveTo>
                    <a:pt x="1" y="1"/>
                  </a:moveTo>
                  <a:lnTo>
                    <a:pt x="11"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55"/>
            <p:cNvSpPr/>
            <p:nvPr/>
          </p:nvSpPr>
          <p:spPr>
            <a:xfrm>
              <a:off x="4707758" y="3422352"/>
              <a:ext cx="314" cy="576"/>
            </a:xfrm>
            <a:custGeom>
              <a:avLst/>
              <a:gdLst/>
              <a:ahLst/>
              <a:cxnLst/>
              <a:rect l="l" t="t" r="r" b="b"/>
              <a:pathLst>
                <a:path w="12" h="22" extrusionOk="0">
                  <a:moveTo>
                    <a:pt x="1" y="1"/>
                  </a:moveTo>
                  <a:lnTo>
                    <a:pt x="11"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55"/>
            <p:cNvSpPr/>
            <p:nvPr/>
          </p:nvSpPr>
          <p:spPr>
            <a:xfrm>
              <a:off x="4708413" y="3423635"/>
              <a:ext cx="288" cy="680"/>
            </a:xfrm>
            <a:custGeom>
              <a:avLst/>
              <a:gdLst/>
              <a:ahLst/>
              <a:cxnLst/>
              <a:rect l="l" t="t" r="r" b="b"/>
              <a:pathLst>
                <a:path w="11" h="26" extrusionOk="0">
                  <a:moveTo>
                    <a:pt x="0" y="1"/>
                  </a:moveTo>
                  <a:lnTo>
                    <a:pt x="11"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55"/>
            <p:cNvSpPr/>
            <p:nvPr/>
          </p:nvSpPr>
          <p:spPr>
            <a:xfrm>
              <a:off x="4704200" y="3514616"/>
              <a:ext cx="105" cy="654"/>
            </a:xfrm>
            <a:custGeom>
              <a:avLst/>
              <a:gdLst/>
              <a:ahLst/>
              <a:cxnLst/>
              <a:rect l="l" t="t" r="r" b="b"/>
              <a:pathLst>
                <a:path w="4" h="25" extrusionOk="0">
                  <a:moveTo>
                    <a:pt x="0" y="0"/>
                  </a:moveTo>
                  <a:lnTo>
                    <a:pt x="0" y="25"/>
                  </a:lnTo>
                  <a:cubicBezTo>
                    <a:pt x="4" y="18"/>
                    <a:pt x="0" y="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55"/>
            <p:cNvSpPr/>
            <p:nvPr/>
          </p:nvSpPr>
          <p:spPr>
            <a:xfrm>
              <a:off x="4704278" y="3515348"/>
              <a:ext cx="26" cy="759"/>
            </a:xfrm>
            <a:custGeom>
              <a:avLst/>
              <a:gdLst/>
              <a:ahLst/>
              <a:cxnLst/>
              <a:rect l="l" t="t" r="r" b="b"/>
              <a:pathLst>
                <a:path w="1" h="29" extrusionOk="0">
                  <a:moveTo>
                    <a:pt x="1" y="0"/>
                  </a:moveTo>
                  <a:cubicBezTo>
                    <a:pt x="1" y="11"/>
                    <a:pt x="1" y="21"/>
                    <a:pt x="1" y="28"/>
                  </a:cubicBezTo>
                  <a:cubicBezTo>
                    <a:pt x="1" y="21"/>
                    <a:pt x="1" y="1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55"/>
            <p:cNvSpPr/>
            <p:nvPr/>
          </p:nvSpPr>
          <p:spPr>
            <a:xfrm>
              <a:off x="4709773" y="3426565"/>
              <a:ext cx="314" cy="576"/>
            </a:xfrm>
            <a:custGeom>
              <a:avLst/>
              <a:gdLst/>
              <a:ahLst/>
              <a:cxnLst/>
              <a:rect l="l" t="t" r="r" b="b"/>
              <a:pathLst>
                <a:path w="12" h="22" extrusionOk="0">
                  <a:moveTo>
                    <a:pt x="1" y="1"/>
                  </a:moveTo>
                  <a:lnTo>
                    <a:pt x="11"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55"/>
            <p:cNvSpPr/>
            <p:nvPr/>
          </p:nvSpPr>
          <p:spPr>
            <a:xfrm>
              <a:off x="4704278" y="3512601"/>
              <a:ext cx="131" cy="837"/>
            </a:xfrm>
            <a:custGeom>
              <a:avLst/>
              <a:gdLst/>
              <a:ahLst/>
              <a:cxnLst/>
              <a:rect l="l" t="t" r="r" b="b"/>
              <a:pathLst>
                <a:path w="5" h="32" extrusionOk="0">
                  <a:moveTo>
                    <a:pt x="4" y="0"/>
                  </a:moveTo>
                  <a:cubicBezTo>
                    <a:pt x="4" y="11"/>
                    <a:pt x="1" y="21"/>
                    <a:pt x="1" y="32"/>
                  </a:cubicBezTo>
                  <a:cubicBezTo>
                    <a:pt x="1" y="21"/>
                    <a:pt x="4" y="11"/>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55"/>
            <p:cNvSpPr/>
            <p:nvPr/>
          </p:nvSpPr>
          <p:spPr>
            <a:xfrm>
              <a:off x="4704383" y="3511764"/>
              <a:ext cx="288" cy="759"/>
            </a:xfrm>
            <a:custGeom>
              <a:avLst/>
              <a:gdLst/>
              <a:ahLst/>
              <a:cxnLst/>
              <a:rect l="l" t="t" r="r" b="b"/>
              <a:pathLst>
                <a:path w="11" h="29" extrusionOk="0">
                  <a:moveTo>
                    <a:pt x="11" y="1"/>
                  </a:moveTo>
                  <a:cubicBezTo>
                    <a:pt x="7" y="8"/>
                    <a:pt x="4" y="18"/>
                    <a:pt x="0" y="29"/>
                  </a:cubicBezTo>
                  <a:cubicBezTo>
                    <a:pt x="4" y="18"/>
                    <a:pt x="7" y="8"/>
                    <a:pt x="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55"/>
            <p:cNvSpPr/>
            <p:nvPr/>
          </p:nvSpPr>
          <p:spPr>
            <a:xfrm>
              <a:off x="4704645" y="3510848"/>
              <a:ext cx="392" cy="863"/>
            </a:xfrm>
            <a:custGeom>
              <a:avLst/>
              <a:gdLst/>
              <a:ahLst/>
              <a:cxnLst/>
              <a:rect l="l" t="t" r="r" b="b"/>
              <a:pathLst>
                <a:path w="15" h="33" extrusionOk="0">
                  <a:moveTo>
                    <a:pt x="15" y="1"/>
                  </a:moveTo>
                  <a:cubicBezTo>
                    <a:pt x="11" y="11"/>
                    <a:pt x="4" y="22"/>
                    <a:pt x="1" y="32"/>
                  </a:cubicBezTo>
                  <a:cubicBezTo>
                    <a:pt x="4" y="22"/>
                    <a:pt x="11" y="11"/>
                    <a:pt x="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55"/>
            <p:cNvSpPr/>
            <p:nvPr/>
          </p:nvSpPr>
          <p:spPr>
            <a:xfrm>
              <a:off x="4711422" y="3429862"/>
              <a:ext cx="131" cy="209"/>
            </a:xfrm>
            <a:custGeom>
              <a:avLst/>
              <a:gdLst/>
              <a:ahLst/>
              <a:cxnLst/>
              <a:rect l="l" t="t" r="r" b="b"/>
              <a:pathLst>
                <a:path w="5" h="8" extrusionOk="0">
                  <a:moveTo>
                    <a:pt x="1" y="1"/>
                  </a:moveTo>
                  <a:lnTo>
                    <a:pt x="4"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55"/>
            <p:cNvSpPr/>
            <p:nvPr/>
          </p:nvSpPr>
          <p:spPr>
            <a:xfrm>
              <a:off x="4704200" y="3513595"/>
              <a:ext cx="105" cy="863"/>
            </a:xfrm>
            <a:custGeom>
              <a:avLst/>
              <a:gdLst/>
              <a:ahLst/>
              <a:cxnLst/>
              <a:rect l="l" t="t" r="r" b="b"/>
              <a:pathLst>
                <a:path w="4" h="33" extrusionOk="0">
                  <a:moveTo>
                    <a:pt x="0" y="1"/>
                  </a:moveTo>
                  <a:lnTo>
                    <a:pt x="0" y="32"/>
                  </a:lnTo>
                  <a:cubicBezTo>
                    <a:pt x="0" y="22"/>
                    <a:pt x="4" y="1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55"/>
            <p:cNvSpPr/>
            <p:nvPr/>
          </p:nvSpPr>
          <p:spPr>
            <a:xfrm>
              <a:off x="4710610" y="3428135"/>
              <a:ext cx="209" cy="471"/>
            </a:xfrm>
            <a:custGeom>
              <a:avLst/>
              <a:gdLst/>
              <a:ahLst/>
              <a:cxnLst/>
              <a:rect l="l" t="t" r="r" b="b"/>
              <a:pathLst>
                <a:path w="8" h="18" extrusionOk="0">
                  <a:moveTo>
                    <a:pt x="0" y="0"/>
                  </a:moveTo>
                  <a:lnTo>
                    <a:pt x="7"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55"/>
            <p:cNvSpPr/>
            <p:nvPr/>
          </p:nvSpPr>
          <p:spPr>
            <a:xfrm>
              <a:off x="4654094" y="3087368"/>
              <a:ext cx="192288" cy="161945"/>
            </a:xfrm>
            <a:custGeom>
              <a:avLst/>
              <a:gdLst/>
              <a:ahLst/>
              <a:cxnLst/>
              <a:rect l="l" t="t" r="r" b="b"/>
              <a:pathLst>
                <a:path w="7349" h="6189" extrusionOk="0">
                  <a:moveTo>
                    <a:pt x="1908" y="0"/>
                  </a:moveTo>
                  <a:cubicBezTo>
                    <a:pt x="1877" y="0"/>
                    <a:pt x="1870" y="7"/>
                    <a:pt x="1870" y="7"/>
                  </a:cubicBezTo>
                  <a:cubicBezTo>
                    <a:pt x="1863" y="39"/>
                    <a:pt x="1863" y="67"/>
                    <a:pt x="1870" y="95"/>
                  </a:cubicBezTo>
                  <a:cubicBezTo>
                    <a:pt x="1877" y="175"/>
                    <a:pt x="1894" y="294"/>
                    <a:pt x="1778" y="347"/>
                  </a:cubicBezTo>
                  <a:cubicBezTo>
                    <a:pt x="1740" y="364"/>
                    <a:pt x="1684" y="385"/>
                    <a:pt x="1617" y="410"/>
                  </a:cubicBezTo>
                  <a:cubicBezTo>
                    <a:pt x="1435" y="473"/>
                    <a:pt x="1096" y="592"/>
                    <a:pt x="1075" y="725"/>
                  </a:cubicBezTo>
                  <a:cubicBezTo>
                    <a:pt x="1061" y="802"/>
                    <a:pt x="1113" y="921"/>
                    <a:pt x="1166" y="1040"/>
                  </a:cubicBezTo>
                  <a:cubicBezTo>
                    <a:pt x="1243" y="1215"/>
                    <a:pt x="1323" y="1393"/>
                    <a:pt x="1250" y="1544"/>
                  </a:cubicBezTo>
                  <a:cubicBezTo>
                    <a:pt x="1209" y="1625"/>
                    <a:pt x="1126" y="1677"/>
                    <a:pt x="1032" y="1677"/>
                  </a:cubicBezTo>
                  <a:cubicBezTo>
                    <a:pt x="1028" y="1677"/>
                    <a:pt x="1025" y="1677"/>
                    <a:pt x="1022" y="1677"/>
                  </a:cubicBezTo>
                  <a:cubicBezTo>
                    <a:pt x="847" y="1677"/>
                    <a:pt x="634" y="1526"/>
                    <a:pt x="550" y="1348"/>
                  </a:cubicBezTo>
                  <a:cubicBezTo>
                    <a:pt x="473" y="1187"/>
                    <a:pt x="595" y="994"/>
                    <a:pt x="693" y="840"/>
                  </a:cubicBezTo>
                  <a:cubicBezTo>
                    <a:pt x="732" y="781"/>
                    <a:pt x="805" y="662"/>
                    <a:pt x="795" y="634"/>
                  </a:cubicBezTo>
                  <a:cubicBezTo>
                    <a:pt x="742" y="543"/>
                    <a:pt x="711" y="441"/>
                    <a:pt x="700" y="336"/>
                  </a:cubicBezTo>
                  <a:lnTo>
                    <a:pt x="693" y="343"/>
                  </a:lnTo>
                  <a:lnTo>
                    <a:pt x="686" y="347"/>
                  </a:lnTo>
                  <a:cubicBezTo>
                    <a:pt x="679" y="354"/>
                    <a:pt x="672" y="361"/>
                    <a:pt x="665" y="371"/>
                  </a:cubicBezTo>
                  <a:cubicBezTo>
                    <a:pt x="637" y="406"/>
                    <a:pt x="606" y="445"/>
                    <a:pt x="574" y="480"/>
                  </a:cubicBezTo>
                  <a:lnTo>
                    <a:pt x="567" y="487"/>
                  </a:lnTo>
                  <a:cubicBezTo>
                    <a:pt x="529" y="522"/>
                    <a:pt x="490" y="560"/>
                    <a:pt x="452" y="595"/>
                  </a:cubicBezTo>
                  <a:cubicBezTo>
                    <a:pt x="329" y="714"/>
                    <a:pt x="200" y="837"/>
                    <a:pt x="200" y="952"/>
                  </a:cubicBezTo>
                  <a:lnTo>
                    <a:pt x="200" y="1001"/>
                  </a:lnTo>
                  <a:cubicBezTo>
                    <a:pt x="193" y="1187"/>
                    <a:pt x="193" y="1281"/>
                    <a:pt x="105" y="1397"/>
                  </a:cubicBezTo>
                  <a:cubicBezTo>
                    <a:pt x="67" y="1439"/>
                    <a:pt x="32" y="1488"/>
                    <a:pt x="0" y="1537"/>
                  </a:cubicBezTo>
                  <a:cubicBezTo>
                    <a:pt x="15" y="1536"/>
                    <a:pt x="30" y="1536"/>
                    <a:pt x="44" y="1536"/>
                  </a:cubicBezTo>
                  <a:cubicBezTo>
                    <a:pt x="119" y="1536"/>
                    <a:pt x="188" y="1546"/>
                    <a:pt x="238" y="1593"/>
                  </a:cubicBezTo>
                  <a:cubicBezTo>
                    <a:pt x="277" y="1628"/>
                    <a:pt x="294" y="1677"/>
                    <a:pt x="294" y="1726"/>
                  </a:cubicBezTo>
                  <a:cubicBezTo>
                    <a:pt x="294" y="1751"/>
                    <a:pt x="329" y="1779"/>
                    <a:pt x="371" y="1810"/>
                  </a:cubicBezTo>
                  <a:cubicBezTo>
                    <a:pt x="445" y="1866"/>
                    <a:pt x="550" y="1943"/>
                    <a:pt x="532" y="2094"/>
                  </a:cubicBezTo>
                  <a:lnTo>
                    <a:pt x="529" y="2136"/>
                  </a:lnTo>
                  <a:cubicBezTo>
                    <a:pt x="511" y="2276"/>
                    <a:pt x="480" y="2542"/>
                    <a:pt x="595" y="2668"/>
                  </a:cubicBezTo>
                  <a:cubicBezTo>
                    <a:pt x="641" y="2717"/>
                    <a:pt x="713" y="2745"/>
                    <a:pt x="806" y="2745"/>
                  </a:cubicBezTo>
                  <a:cubicBezTo>
                    <a:pt x="811" y="2745"/>
                    <a:pt x="817" y="2745"/>
                    <a:pt x="823" y="2745"/>
                  </a:cubicBezTo>
                  <a:cubicBezTo>
                    <a:pt x="945" y="2741"/>
                    <a:pt x="1068" y="2727"/>
                    <a:pt x="1190" y="2710"/>
                  </a:cubicBezTo>
                  <a:cubicBezTo>
                    <a:pt x="1284" y="2697"/>
                    <a:pt x="1370" y="2685"/>
                    <a:pt x="1450" y="2685"/>
                  </a:cubicBezTo>
                  <a:cubicBezTo>
                    <a:pt x="1589" y="2685"/>
                    <a:pt x="1708" y="2721"/>
                    <a:pt x="1810" y="2850"/>
                  </a:cubicBezTo>
                  <a:cubicBezTo>
                    <a:pt x="1974" y="3060"/>
                    <a:pt x="2185" y="3167"/>
                    <a:pt x="2423" y="3167"/>
                  </a:cubicBezTo>
                  <a:cubicBezTo>
                    <a:pt x="2454" y="3167"/>
                    <a:pt x="2485" y="3165"/>
                    <a:pt x="2517" y="3161"/>
                  </a:cubicBezTo>
                  <a:cubicBezTo>
                    <a:pt x="2669" y="3141"/>
                    <a:pt x="2812" y="3125"/>
                    <a:pt x="2931" y="3125"/>
                  </a:cubicBezTo>
                  <a:cubicBezTo>
                    <a:pt x="3080" y="3125"/>
                    <a:pt x="3192" y="3150"/>
                    <a:pt x="3238" y="3224"/>
                  </a:cubicBezTo>
                  <a:cubicBezTo>
                    <a:pt x="3277" y="3280"/>
                    <a:pt x="3270" y="3350"/>
                    <a:pt x="3221" y="3431"/>
                  </a:cubicBezTo>
                  <a:cubicBezTo>
                    <a:pt x="3056" y="3697"/>
                    <a:pt x="2976" y="4233"/>
                    <a:pt x="3081" y="4352"/>
                  </a:cubicBezTo>
                  <a:cubicBezTo>
                    <a:pt x="3109" y="4383"/>
                    <a:pt x="3137" y="4411"/>
                    <a:pt x="3161" y="4436"/>
                  </a:cubicBezTo>
                  <a:cubicBezTo>
                    <a:pt x="3280" y="4558"/>
                    <a:pt x="3427" y="4709"/>
                    <a:pt x="3294" y="4859"/>
                  </a:cubicBezTo>
                  <a:cubicBezTo>
                    <a:pt x="3228" y="4936"/>
                    <a:pt x="3193" y="5013"/>
                    <a:pt x="3200" y="5073"/>
                  </a:cubicBezTo>
                  <a:cubicBezTo>
                    <a:pt x="3207" y="5115"/>
                    <a:pt x="3228" y="5150"/>
                    <a:pt x="3263" y="5174"/>
                  </a:cubicBezTo>
                  <a:cubicBezTo>
                    <a:pt x="3371" y="5251"/>
                    <a:pt x="3420" y="5388"/>
                    <a:pt x="3385" y="5514"/>
                  </a:cubicBezTo>
                  <a:lnTo>
                    <a:pt x="3385" y="5521"/>
                  </a:lnTo>
                  <a:cubicBezTo>
                    <a:pt x="3382" y="5538"/>
                    <a:pt x="3368" y="5552"/>
                    <a:pt x="3354" y="5563"/>
                  </a:cubicBezTo>
                  <a:lnTo>
                    <a:pt x="3361" y="5570"/>
                  </a:lnTo>
                  <a:cubicBezTo>
                    <a:pt x="3378" y="5594"/>
                    <a:pt x="3399" y="5615"/>
                    <a:pt x="3417" y="5636"/>
                  </a:cubicBezTo>
                  <a:lnTo>
                    <a:pt x="3420" y="5640"/>
                  </a:lnTo>
                  <a:cubicBezTo>
                    <a:pt x="3434" y="5664"/>
                    <a:pt x="3452" y="5685"/>
                    <a:pt x="3466" y="5706"/>
                  </a:cubicBezTo>
                  <a:lnTo>
                    <a:pt x="3476" y="5720"/>
                  </a:lnTo>
                  <a:cubicBezTo>
                    <a:pt x="3490" y="5742"/>
                    <a:pt x="3504" y="5759"/>
                    <a:pt x="3515" y="5780"/>
                  </a:cubicBezTo>
                  <a:lnTo>
                    <a:pt x="3525" y="5798"/>
                  </a:lnTo>
                  <a:lnTo>
                    <a:pt x="3560" y="5854"/>
                  </a:lnTo>
                  <a:cubicBezTo>
                    <a:pt x="3599" y="5924"/>
                    <a:pt x="3648" y="5990"/>
                    <a:pt x="3707" y="6046"/>
                  </a:cubicBezTo>
                  <a:lnTo>
                    <a:pt x="3767" y="6095"/>
                  </a:lnTo>
                  <a:cubicBezTo>
                    <a:pt x="3849" y="6163"/>
                    <a:pt x="3884" y="6189"/>
                    <a:pt x="3915" y="6189"/>
                  </a:cubicBezTo>
                  <a:cubicBezTo>
                    <a:pt x="3930" y="6189"/>
                    <a:pt x="3945" y="6182"/>
                    <a:pt x="3963" y="6172"/>
                  </a:cubicBezTo>
                  <a:lnTo>
                    <a:pt x="3970" y="6169"/>
                  </a:lnTo>
                  <a:cubicBezTo>
                    <a:pt x="4047" y="6125"/>
                    <a:pt x="4120" y="6083"/>
                    <a:pt x="4199" y="6083"/>
                  </a:cubicBezTo>
                  <a:cubicBezTo>
                    <a:pt x="4228" y="6083"/>
                    <a:pt x="4258" y="6089"/>
                    <a:pt x="4289" y="6102"/>
                  </a:cubicBezTo>
                  <a:cubicBezTo>
                    <a:pt x="4299" y="6109"/>
                    <a:pt x="4313" y="6116"/>
                    <a:pt x="4327" y="6127"/>
                  </a:cubicBezTo>
                  <a:lnTo>
                    <a:pt x="4334" y="6127"/>
                  </a:lnTo>
                  <a:cubicBezTo>
                    <a:pt x="4339" y="6129"/>
                    <a:pt x="4344" y="6129"/>
                    <a:pt x="4349" y="6129"/>
                  </a:cubicBezTo>
                  <a:cubicBezTo>
                    <a:pt x="4403" y="6129"/>
                    <a:pt x="4501" y="6042"/>
                    <a:pt x="4590" y="5966"/>
                  </a:cubicBezTo>
                  <a:lnTo>
                    <a:pt x="4625" y="5934"/>
                  </a:lnTo>
                  <a:cubicBezTo>
                    <a:pt x="4691" y="5878"/>
                    <a:pt x="4775" y="5847"/>
                    <a:pt x="4859" y="5843"/>
                  </a:cubicBezTo>
                  <a:cubicBezTo>
                    <a:pt x="4936" y="5833"/>
                    <a:pt x="4954" y="5829"/>
                    <a:pt x="4964" y="5784"/>
                  </a:cubicBezTo>
                  <a:cubicBezTo>
                    <a:pt x="5027" y="5584"/>
                    <a:pt x="5139" y="5479"/>
                    <a:pt x="5328" y="5444"/>
                  </a:cubicBezTo>
                  <a:cubicBezTo>
                    <a:pt x="5398" y="5430"/>
                    <a:pt x="5423" y="5384"/>
                    <a:pt x="5419" y="5356"/>
                  </a:cubicBezTo>
                  <a:cubicBezTo>
                    <a:pt x="5419" y="5342"/>
                    <a:pt x="5412" y="5342"/>
                    <a:pt x="5405" y="5342"/>
                  </a:cubicBezTo>
                  <a:cubicBezTo>
                    <a:pt x="5374" y="5346"/>
                    <a:pt x="5346" y="5353"/>
                    <a:pt x="5318" y="5367"/>
                  </a:cubicBezTo>
                  <a:cubicBezTo>
                    <a:pt x="5278" y="5380"/>
                    <a:pt x="5237" y="5393"/>
                    <a:pt x="5197" y="5393"/>
                  </a:cubicBezTo>
                  <a:cubicBezTo>
                    <a:pt x="5171" y="5393"/>
                    <a:pt x="5146" y="5387"/>
                    <a:pt x="5122" y="5370"/>
                  </a:cubicBezTo>
                  <a:cubicBezTo>
                    <a:pt x="5080" y="5332"/>
                    <a:pt x="5059" y="5279"/>
                    <a:pt x="5062" y="5223"/>
                  </a:cubicBezTo>
                  <a:lnTo>
                    <a:pt x="5062" y="5213"/>
                  </a:lnTo>
                  <a:cubicBezTo>
                    <a:pt x="5066" y="5157"/>
                    <a:pt x="5045" y="5104"/>
                    <a:pt x="5003" y="5069"/>
                  </a:cubicBezTo>
                  <a:cubicBezTo>
                    <a:pt x="4943" y="5020"/>
                    <a:pt x="4912" y="4943"/>
                    <a:pt x="4915" y="4866"/>
                  </a:cubicBezTo>
                  <a:cubicBezTo>
                    <a:pt x="4915" y="4691"/>
                    <a:pt x="4898" y="4611"/>
                    <a:pt x="4733" y="4513"/>
                  </a:cubicBezTo>
                  <a:cubicBezTo>
                    <a:pt x="4677" y="4481"/>
                    <a:pt x="4649" y="4439"/>
                    <a:pt x="4653" y="4394"/>
                  </a:cubicBezTo>
                  <a:cubicBezTo>
                    <a:pt x="4656" y="4366"/>
                    <a:pt x="4674" y="4324"/>
                    <a:pt x="4744" y="4299"/>
                  </a:cubicBezTo>
                  <a:cubicBezTo>
                    <a:pt x="4787" y="4283"/>
                    <a:pt x="4854" y="4272"/>
                    <a:pt x="4924" y="4272"/>
                  </a:cubicBezTo>
                  <a:cubicBezTo>
                    <a:pt x="5020" y="4272"/>
                    <a:pt x="5122" y="4292"/>
                    <a:pt x="5174" y="4345"/>
                  </a:cubicBezTo>
                  <a:cubicBezTo>
                    <a:pt x="5202" y="4373"/>
                    <a:pt x="5290" y="4380"/>
                    <a:pt x="5360" y="4387"/>
                  </a:cubicBezTo>
                  <a:cubicBezTo>
                    <a:pt x="5489" y="4397"/>
                    <a:pt x="5640" y="4411"/>
                    <a:pt x="5664" y="4541"/>
                  </a:cubicBezTo>
                  <a:cubicBezTo>
                    <a:pt x="5678" y="4594"/>
                    <a:pt x="5716" y="4622"/>
                    <a:pt x="5735" y="4622"/>
                  </a:cubicBezTo>
                  <a:cubicBezTo>
                    <a:pt x="5736" y="4622"/>
                    <a:pt x="5737" y="4621"/>
                    <a:pt x="5738" y="4621"/>
                  </a:cubicBezTo>
                  <a:cubicBezTo>
                    <a:pt x="5741" y="4621"/>
                    <a:pt x="5748" y="4607"/>
                    <a:pt x="5748" y="4572"/>
                  </a:cubicBezTo>
                  <a:cubicBezTo>
                    <a:pt x="5748" y="4492"/>
                    <a:pt x="5783" y="4418"/>
                    <a:pt x="5846" y="4369"/>
                  </a:cubicBezTo>
                  <a:cubicBezTo>
                    <a:pt x="5922" y="4312"/>
                    <a:pt x="6015" y="4282"/>
                    <a:pt x="6110" y="4282"/>
                  </a:cubicBezTo>
                  <a:cubicBezTo>
                    <a:pt x="6143" y="4282"/>
                    <a:pt x="6175" y="4285"/>
                    <a:pt x="6207" y="4292"/>
                  </a:cubicBezTo>
                  <a:cubicBezTo>
                    <a:pt x="6214" y="4293"/>
                    <a:pt x="6221" y="4294"/>
                    <a:pt x="6229" y="4294"/>
                  </a:cubicBezTo>
                  <a:cubicBezTo>
                    <a:pt x="6325" y="4294"/>
                    <a:pt x="6511" y="4199"/>
                    <a:pt x="6638" y="4131"/>
                  </a:cubicBezTo>
                  <a:cubicBezTo>
                    <a:pt x="6704" y="4093"/>
                    <a:pt x="6774" y="4061"/>
                    <a:pt x="6844" y="4033"/>
                  </a:cubicBezTo>
                  <a:cubicBezTo>
                    <a:pt x="6851" y="4030"/>
                    <a:pt x="6855" y="4030"/>
                    <a:pt x="6858" y="4026"/>
                  </a:cubicBezTo>
                  <a:cubicBezTo>
                    <a:pt x="6890" y="3998"/>
                    <a:pt x="6914" y="3960"/>
                    <a:pt x="6928" y="3918"/>
                  </a:cubicBezTo>
                  <a:lnTo>
                    <a:pt x="6935" y="3904"/>
                  </a:lnTo>
                  <a:lnTo>
                    <a:pt x="6928" y="3893"/>
                  </a:lnTo>
                  <a:lnTo>
                    <a:pt x="6911" y="3869"/>
                  </a:lnTo>
                  <a:lnTo>
                    <a:pt x="6890" y="3844"/>
                  </a:lnTo>
                  <a:lnTo>
                    <a:pt x="6872" y="3820"/>
                  </a:lnTo>
                  <a:lnTo>
                    <a:pt x="6855" y="3795"/>
                  </a:lnTo>
                  <a:lnTo>
                    <a:pt x="6837" y="3774"/>
                  </a:lnTo>
                  <a:lnTo>
                    <a:pt x="6823" y="3753"/>
                  </a:lnTo>
                  <a:lnTo>
                    <a:pt x="6806" y="3732"/>
                  </a:lnTo>
                  <a:lnTo>
                    <a:pt x="6792" y="3715"/>
                  </a:lnTo>
                  <a:lnTo>
                    <a:pt x="6778" y="3697"/>
                  </a:lnTo>
                  <a:lnTo>
                    <a:pt x="6767" y="3680"/>
                  </a:lnTo>
                  <a:lnTo>
                    <a:pt x="6753" y="3665"/>
                  </a:lnTo>
                  <a:lnTo>
                    <a:pt x="6743" y="3651"/>
                  </a:lnTo>
                  <a:lnTo>
                    <a:pt x="6732" y="3637"/>
                  </a:lnTo>
                  <a:lnTo>
                    <a:pt x="6718" y="3623"/>
                  </a:lnTo>
                  <a:lnTo>
                    <a:pt x="6711" y="3613"/>
                  </a:lnTo>
                  <a:lnTo>
                    <a:pt x="6697" y="3599"/>
                  </a:lnTo>
                  <a:lnTo>
                    <a:pt x="6690" y="3592"/>
                  </a:lnTo>
                  <a:lnTo>
                    <a:pt x="6680" y="3578"/>
                  </a:lnTo>
                  <a:lnTo>
                    <a:pt x="6673" y="3571"/>
                  </a:lnTo>
                  <a:lnTo>
                    <a:pt x="6666" y="3560"/>
                  </a:lnTo>
                  <a:lnTo>
                    <a:pt x="6659" y="3557"/>
                  </a:lnTo>
                  <a:lnTo>
                    <a:pt x="6652" y="3546"/>
                  </a:lnTo>
                  <a:lnTo>
                    <a:pt x="6648" y="3543"/>
                  </a:lnTo>
                  <a:lnTo>
                    <a:pt x="6638" y="3532"/>
                  </a:lnTo>
                  <a:lnTo>
                    <a:pt x="6638" y="3529"/>
                  </a:lnTo>
                  <a:lnTo>
                    <a:pt x="6631" y="3522"/>
                  </a:lnTo>
                  <a:lnTo>
                    <a:pt x="6627" y="3522"/>
                  </a:lnTo>
                  <a:lnTo>
                    <a:pt x="6620" y="3515"/>
                  </a:lnTo>
                  <a:lnTo>
                    <a:pt x="6613" y="3508"/>
                  </a:lnTo>
                  <a:cubicBezTo>
                    <a:pt x="6501" y="3417"/>
                    <a:pt x="6571" y="3319"/>
                    <a:pt x="6606" y="3273"/>
                  </a:cubicBezTo>
                  <a:cubicBezTo>
                    <a:pt x="6641" y="3228"/>
                    <a:pt x="6655" y="3207"/>
                    <a:pt x="6652" y="3175"/>
                  </a:cubicBezTo>
                  <a:cubicBezTo>
                    <a:pt x="6641" y="3102"/>
                    <a:pt x="6638" y="3018"/>
                    <a:pt x="6690" y="2951"/>
                  </a:cubicBezTo>
                  <a:cubicBezTo>
                    <a:pt x="6743" y="2885"/>
                    <a:pt x="6827" y="2853"/>
                    <a:pt x="6967" y="2843"/>
                  </a:cubicBezTo>
                  <a:cubicBezTo>
                    <a:pt x="7037" y="2839"/>
                    <a:pt x="7082" y="2818"/>
                    <a:pt x="7089" y="2787"/>
                  </a:cubicBezTo>
                  <a:cubicBezTo>
                    <a:pt x="7089" y="2734"/>
                    <a:pt x="7061" y="2692"/>
                    <a:pt x="7016" y="2671"/>
                  </a:cubicBezTo>
                  <a:cubicBezTo>
                    <a:pt x="6967" y="2647"/>
                    <a:pt x="6939" y="2594"/>
                    <a:pt x="6935" y="2542"/>
                  </a:cubicBezTo>
                  <a:cubicBezTo>
                    <a:pt x="6935" y="2405"/>
                    <a:pt x="7103" y="2251"/>
                    <a:pt x="7212" y="2185"/>
                  </a:cubicBezTo>
                  <a:cubicBezTo>
                    <a:pt x="7219" y="2185"/>
                    <a:pt x="7222" y="2181"/>
                    <a:pt x="7226" y="2178"/>
                  </a:cubicBezTo>
                  <a:lnTo>
                    <a:pt x="7233" y="2171"/>
                  </a:lnTo>
                  <a:lnTo>
                    <a:pt x="7243" y="2160"/>
                  </a:lnTo>
                  <a:lnTo>
                    <a:pt x="7250" y="2157"/>
                  </a:lnTo>
                  <a:lnTo>
                    <a:pt x="7261" y="2143"/>
                  </a:lnTo>
                  <a:lnTo>
                    <a:pt x="7271" y="2136"/>
                  </a:lnTo>
                  <a:lnTo>
                    <a:pt x="7285" y="2115"/>
                  </a:lnTo>
                  <a:lnTo>
                    <a:pt x="7289" y="2108"/>
                  </a:lnTo>
                  <a:cubicBezTo>
                    <a:pt x="7296" y="2101"/>
                    <a:pt x="7303" y="2090"/>
                    <a:pt x="7310" y="2080"/>
                  </a:cubicBezTo>
                  <a:lnTo>
                    <a:pt x="7317" y="2069"/>
                  </a:lnTo>
                  <a:lnTo>
                    <a:pt x="7334" y="2045"/>
                  </a:lnTo>
                  <a:lnTo>
                    <a:pt x="7341" y="2031"/>
                  </a:lnTo>
                  <a:lnTo>
                    <a:pt x="7348" y="2017"/>
                  </a:lnTo>
                  <a:cubicBezTo>
                    <a:pt x="7179" y="1971"/>
                    <a:pt x="6976" y="1960"/>
                    <a:pt x="6823" y="1960"/>
                  </a:cubicBezTo>
                  <a:cubicBezTo>
                    <a:pt x="6755" y="1960"/>
                    <a:pt x="6696" y="1962"/>
                    <a:pt x="6655" y="1964"/>
                  </a:cubicBezTo>
                  <a:cubicBezTo>
                    <a:pt x="6651" y="1964"/>
                    <a:pt x="6645" y="1964"/>
                    <a:pt x="6637" y="1964"/>
                  </a:cubicBezTo>
                  <a:cubicBezTo>
                    <a:pt x="6608" y="1964"/>
                    <a:pt x="6558" y="1960"/>
                    <a:pt x="6533" y="1915"/>
                  </a:cubicBezTo>
                  <a:cubicBezTo>
                    <a:pt x="6501" y="1859"/>
                    <a:pt x="6543" y="1789"/>
                    <a:pt x="6606" y="1702"/>
                  </a:cubicBezTo>
                  <a:cubicBezTo>
                    <a:pt x="6659" y="1625"/>
                    <a:pt x="6729" y="1526"/>
                    <a:pt x="6732" y="1449"/>
                  </a:cubicBezTo>
                  <a:cubicBezTo>
                    <a:pt x="6739" y="1330"/>
                    <a:pt x="6340" y="1274"/>
                    <a:pt x="6148" y="1243"/>
                  </a:cubicBezTo>
                  <a:cubicBezTo>
                    <a:pt x="6078" y="1232"/>
                    <a:pt x="6018" y="1222"/>
                    <a:pt x="5972" y="1211"/>
                  </a:cubicBezTo>
                  <a:cubicBezTo>
                    <a:pt x="5818" y="1180"/>
                    <a:pt x="5769" y="1075"/>
                    <a:pt x="5776" y="998"/>
                  </a:cubicBezTo>
                  <a:cubicBezTo>
                    <a:pt x="5790" y="900"/>
                    <a:pt x="5860" y="823"/>
                    <a:pt x="5955" y="798"/>
                  </a:cubicBezTo>
                  <a:cubicBezTo>
                    <a:pt x="5881" y="778"/>
                    <a:pt x="5806" y="768"/>
                    <a:pt x="5731" y="768"/>
                  </a:cubicBezTo>
                  <a:cubicBezTo>
                    <a:pt x="5689" y="768"/>
                    <a:pt x="5647" y="771"/>
                    <a:pt x="5605" y="777"/>
                  </a:cubicBezTo>
                  <a:cubicBezTo>
                    <a:pt x="5290" y="823"/>
                    <a:pt x="4838" y="1001"/>
                    <a:pt x="4572" y="1145"/>
                  </a:cubicBezTo>
                  <a:cubicBezTo>
                    <a:pt x="4531" y="1167"/>
                    <a:pt x="4488" y="1177"/>
                    <a:pt x="4443" y="1177"/>
                  </a:cubicBezTo>
                  <a:cubicBezTo>
                    <a:pt x="4307" y="1177"/>
                    <a:pt x="4155" y="1088"/>
                    <a:pt x="4005" y="1001"/>
                  </a:cubicBezTo>
                  <a:cubicBezTo>
                    <a:pt x="3863" y="918"/>
                    <a:pt x="3717" y="831"/>
                    <a:pt x="3601" y="831"/>
                  </a:cubicBezTo>
                  <a:cubicBezTo>
                    <a:pt x="3577" y="831"/>
                    <a:pt x="3554" y="835"/>
                    <a:pt x="3532" y="844"/>
                  </a:cubicBezTo>
                  <a:cubicBezTo>
                    <a:pt x="3404" y="896"/>
                    <a:pt x="3248" y="931"/>
                    <a:pt x="3108" y="931"/>
                  </a:cubicBezTo>
                  <a:cubicBezTo>
                    <a:pt x="2996" y="931"/>
                    <a:pt x="2895" y="909"/>
                    <a:pt x="2825" y="858"/>
                  </a:cubicBezTo>
                  <a:cubicBezTo>
                    <a:pt x="2759" y="812"/>
                    <a:pt x="2724" y="739"/>
                    <a:pt x="2727" y="658"/>
                  </a:cubicBezTo>
                  <a:cubicBezTo>
                    <a:pt x="2741" y="557"/>
                    <a:pt x="2706" y="455"/>
                    <a:pt x="2636" y="382"/>
                  </a:cubicBezTo>
                  <a:cubicBezTo>
                    <a:pt x="2585" y="330"/>
                    <a:pt x="2513" y="303"/>
                    <a:pt x="2420" y="303"/>
                  </a:cubicBezTo>
                  <a:cubicBezTo>
                    <a:pt x="2405" y="303"/>
                    <a:pt x="2390" y="303"/>
                    <a:pt x="2374" y="305"/>
                  </a:cubicBezTo>
                  <a:cubicBezTo>
                    <a:pt x="2360" y="306"/>
                    <a:pt x="2348" y="306"/>
                    <a:pt x="2336" y="306"/>
                  </a:cubicBezTo>
                  <a:cubicBezTo>
                    <a:pt x="2161" y="306"/>
                    <a:pt x="2094" y="194"/>
                    <a:pt x="2045" y="112"/>
                  </a:cubicBezTo>
                  <a:cubicBezTo>
                    <a:pt x="1999" y="39"/>
                    <a:pt x="1975" y="0"/>
                    <a:pt x="19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55"/>
            <p:cNvSpPr/>
            <p:nvPr/>
          </p:nvSpPr>
          <p:spPr>
            <a:xfrm>
              <a:off x="4807055" y="3198942"/>
              <a:ext cx="9472" cy="2669"/>
            </a:xfrm>
            <a:custGeom>
              <a:avLst/>
              <a:gdLst/>
              <a:ahLst/>
              <a:cxnLst/>
              <a:rect l="l" t="t" r="r" b="b"/>
              <a:pathLst>
                <a:path w="362" h="102" extrusionOk="0">
                  <a:moveTo>
                    <a:pt x="0" y="102"/>
                  </a:moveTo>
                  <a:cubicBezTo>
                    <a:pt x="105" y="28"/>
                    <a:pt x="235" y="0"/>
                    <a:pt x="361" y="28"/>
                  </a:cubicBezTo>
                  <a:cubicBezTo>
                    <a:pt x="235" y="0"/>
                    <a:pt x="105" y="28"/>
                    <a:pt x="0" y="10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55"/>
            <p:cNvSpPr/>
            <p:nvPr/>
          </p:nvSpPr>
          <p:spPr>
            <a:xfrm>
              <a:off x="4746326" y="3239056"/>
              <a:ext cx="942" cy="1491"/>
            </a:xfrm>
            <a:custGeom>
              <a:avLst/>
              <a:gdLst/>
              <a:ahLst/>
              <a:cxnLst/>
              <a:rect l="l" t="t" r="r" b="b"/>
              <a:pathLst>
                <a:path w="36" h="57" extrusionOk="0">
                  <a:moveTo>
                    <a:pt x="35" y="57"/>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55"/>
            <p:cNvSpPr/>
            <p:nvPr/>
          </p:nvSpPr>
          <p:spPr>
            <a:xfrm>
              <a:off x="4766211" y="3247037"/>
              <a:ext cx="1204" cy="654"/>
            </a:xfrm>
            <a:custGeom>
              <a:avLst/>
              <a:gdLst/>
              <a:ahLst/>
              <a:cxnLst/>
              <a:rect l="l" t="t" r="r" b="b"/>
              <a:pathLst>
                <a:path w="46" h="25" extrusionOk="0">
                  <a:moveTo>
                    <a:pt x="0" y="0"/>
                  </a:moveTo>
                  <a:cubicBezTo>
                    <a:pt x="14" y="7"/>
                    <a:pt x="28" y="14"/>
                    <a:pt x="39" y="21"/>
                  </a:cubicBezTo>
                  <a:lnTo>
                    <a:pt x="46" y="25"/>
                  </a:lnTo>
                  <a:lnTo>
                    <a:pt x="39" y="21"/>
                  </a:lnTo>
                  <a:cubicBezTo>
                    <a:pt x="28" y="14"/>
                    <a:pt x="14" y="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55"/>
            <p:cNvSpPr/>
            <p:nvPr/>
          </p:nvSpPr>
          <p:spPr>
            <a:xfrm>
              <a:off x="4833534" y="3189496"/>
              <a:ext cx="2119" cy="3245"/>
            </a:xfrm>
            <a:custGeom>
              <a:avLst/>
              <a:gdLst/>
              <a:ahLst/>
              <a:cxnLst/>
              <a:rect l="l" t="t" r="r" b="b"/>
              <a:pathLst>
                <a:path w="81" h="124" extrusionOk="0">
                  <a:moveTo>
                    <a:pt x="74" y="15"/>
                  </a:moveTo>
                  <a:cubicBezTo>
                    <a:pt x="56" y="57"/>
                    <a:pt x="32" y="92"/>
                    <a:pt x="0" y="123"/>
                  </a:cubicBezTo>
                  <a:cubicBezTo>
                    <a:pt x="32" y="92"/>
                    <a:pt x="56" y="57"/>
                    <a:pt x="74" y="15"/>
                  </a:cubicBezTo>
                  <a:lnTo>
                    <a:pt x="81" y="1"/>
                  </a:lnTo>
                  <a:lnTo>
                    <a:pt x="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55"/>
            <p:cNvSpPr/>
            <p:nvPr/>
          </p:nvSpPr>
          <p:spPr>
            <a:xfrm>
              <a:off x="4747242" y="3240521"/>
              <a:ext cx="3872" cy="5076"/>
            </a:xfrm>
            <a:custGeom>
              <a:avLst/>
              <a:gdLst/>
              <a:ahLst/>
              <a:cxnLst/>
              <a:rect l="l" t="t" r="r" b="b"/>
              <a:pathLst>
                <a:path w="148" h="194" extrusionOk="0">
                  <a:moveTo>
                    <a:pt x="0" y="1"/>
                  </a:moveTo>
                  <a:cubicBezTo>
                    <a:pt x="39" y="71"/>
                    <a:pt x="88" y="137"/>
                    <a:pt x="147" y="193"/>
                  </a:cubicBezTo>
                  <a:cubicBezTo>
                    <a:pt x="88" y="137"/>
                    <a:pt x="39" y="7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55"/>
            <p:cNvSpPr/>
            <p:nvPr/>
          </p:nvSpPr>
          <p:spPr>
            <a:xfrm>
              <a:off x="4745044" y="3236936"/>
              <a:ext cx="1020" cy="1675"/>
            </a:xfrm>
            <a:custGeom>
              <a:avLst/>
              <a:gdLst/>
              <a:ahLst/>
              <a:cxnLst/>
              <a:rect l="l" t="t" r="r" b="b"/>
              <a:pathLst>
                <a:path w="39" h="64" extrusionOk="0">
                  <a:moveTo>
                    <a:pt x="0" y="1"/>
                  </a:moveTo>
                  <a:lnTo>
                    <a:pt x="0" y="1"/>
                  </a:lnTo>
                  <a:cubicBezTo>
                    <a:pt x="14" y="26"/>
                    <a:pt x="28" y="43"/>
                    <a:pt x="39" y="64"/>
                  </a:cubicBezTo>
                  <a:cubicBezTo>
                    <a:pt x="28" y="43"/>
                    <a:pt x="14" y="22"/>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55"/>
            <p:cNvSpPr/>
            <p:nvPr/>
          </p:nvSpPr>
          <p:spPr>
            <a:xfrm>
              <a:off x="4743474" y="3234948"/>
              <a:ext cx="1308" cy="1753"/>
            </a:xfrm>
            <a:custGeom>
              <a:avLst/>
              <a:gdLst/>
              <a:ahLst/>
              <a:cxnLst/>
              <a:rect l="l" t="t" r="r" b="b"/>
              <a:pathLst>
                <a:path w="50" h="67" extrusionOk="0">
                  <a:moveTo>
                    <a:pt x="1" y="0"/>
                  </a:moveTo>
                  <a:cubicBezTo>
                    <a:pt x="18" y="21"/>
                    <a:pt x="36" y="46"/>
                    <a:pt x="50" y="66"/>
                  </a:cubicBezTo>
                  <a:cubicBezTo>
                    <a:pt x="36" y="42"/>
                    <a:pt x="18" y="2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55"/>
            <p:cNvSpPr/>
            <p:nvPr/>
          </p:nvSpPr>
          <p:spPr>
            <a:xfrm>
              <a:off x="4742009" y="3233090"/>
              <a:ext cx="1491" cy="1779"/>
            </a:xfrm>
            <a:custGeom>
              <a:avLst/>
              <a:gdLst/>
              <a:ahLst/>
              <a:cxnLst/>
              <a:rect l="l" t="t" r="r" b="b"/>
              <a:pathLst>
                <a:path w="57" h="68" extrusionOk="0">
                  <a:moveTo>
                    <a:pt x="1" y="1"/>
                  </a:moveTo>
                  <a:cubicBezTo>
                    <a:pt x="18" y="25"/>
                    <a:pt x="39" y="50"/>
                    <a:pt x="57" y="67"/>
                  </a:cubicBezTo>
                  <a:cubicBezTo>
                    <a:pt x="39" y="46"/>
                    <a:pt x="22" y="2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55"/>
            <p:cNvSpPr/>
            <p:nvPr/>
          </p:nvSpPr>
          <p:spPr>
            <a:xfrm>
              <a:off x="4669008" y="3099719"/>
              <a:ext cx="209" cy="209"/>
            </a:xfrm>
            <a:custGeom>
              <a:avLst/>
              <a:gdLst/>
              <a:ahLst/>
              <a:cxnLst/>
              <a:rect l="l" t="t" r="r" b="b"/>
              <a:pathLst>
                <a:path w="8" h="8" extrusionOk="0">
                  <a:moveTo>
                    <a:pt x="8" y="1"/>
                  </a:moveTo>
                  <a:lnTo>
                    <a:pt x="1"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55"/>
            <p:cNvSpPr/>
            <p:nvPr/>
          </p:nvSpPr>
          <p:spPr>
            <a:xfrm>
              <a:off x="4672305" y="3095977"/>
              <a:ext cx="209" cy="209"/>
            </a:xfrm>
            <a:custGeom>
              <a:avLst/>
              <a:gdLst/>
              <a:ahLst/>
              <a:cxnLst/>
              <a:rect l="l" t="t" r="r" b="b"/>
              <a:pathLst>
                <a:path w="8" h="8" extrusionOk="0">
                  <a:moveTo>
                    <a:pt x="8" y="0"/>
                  </a:moveTo>
                  <a:lnTo>
                    <a:pt x="1" y="7"/>
                  </a:lnTo>
                  <a:lnTo>
                    <a:pt x="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55"/>
            <p:cNvSpPr/>
            <p:nvPr/>
          </p:nvSpPr>
          <p:spPr>
            <a:xfrm>
              <a:off x="4671572" y="3096343"/>
              <a:ext cx="576" cy="576"/>
            </a:xfrm>
            <a:custGeom>
              <a:avLst/>
              <a:gdLst/>
              <a:ahLst/>
              <a:cxnLst/>
              <a:rect l="l" t="t" r="r" b="b"/>
              <a:pathLst>
                <a:path w="22" h="22" extrusionOk="0">
                  <a:moveTo>
                    <a:pt x="1" y="21"/>
                  </a:moveTo>
                  <a:cubicBezTo>
                    <a:pt x="8" y="14"/>
                    <a:pt x="15" y="7"/>
                    <a:pt x="22" y="0"/>
                  </a:cubicBezTo>
                  <a:cubicBezTo>
                    <a:pt x="15" y="7"/>
                    <a:pt x="8" y="14"/>
                    <a:pt x="1" y="2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55"/>
            <p:cNvSpPr/>
            <p:nvPr/>
          </p:nvSpPr>
          <p:spPr>
            <a:xfrm>
              <a:off x="4669662" y="3156971"/>
              <a:ext cx="5966" cy="2093"/>
            </a:xfrm>
            <a:custGeom>
              <a:avLst/>
              <a:gdLst/>
              <a:ahLst/>
              <a:cxnLst/>
              <a:rect l="l" t="t" r="r" b="b"/>
              <a:pathLst>
                <a:path w="228" h="80" extrusionOk="0">
                  <a:moveTo>
                    <a:pt x="0" y="1"/>
                  </a:moveTo>
                  <a:cubicBezTo>
                    <a:pt x="52" y="52"/>
                    <a:pt x="121" y="80"/>
                    <a:pt x="193" y="80"/>
                  </a:cubicBezTo>
                  <a:cubicBezTo>
                    <a:pt x="205" y="80"/>
                    <a:pt x="216" y="79"/>
                    <a:pt x="228" y="78"/>
                  </a:cubicBezTo>
                  <a:lnTo>
                    <a:pt x="228" y="78"/>
                  </a:lnTo>
                  <a:cubicBezTo>
                    <a:pt x="222" y="78"/>
                    <a:pt x="216" y="78"/>
                    <a:pt x="211" y="78"/>
                  </a:cubicBezTo>
                  <a:cubicBezTo>
                    <a:pt x="118" y="78"/>
                    <a:pt x="50" y="50"/>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55"/>
            <p:cNvSpPr/>
            <p:nvPr/>
          </p:nvSpPr>
          <p:spPr>
            <a:xfrm>
              <a:off x="4875844" y="3173901"/>
              <a:ext cx="55366" cy="59686"/>
            </a:xfrm>
            <a:custGeom>
              <a:avLst/>
              <a:gdLst/>
              <a:ahLst/>
              <a:cxnLst/>
              <a:rect l="l" t="t" r="r" b="b"/>
              <a:pathLst>
                <a:path w="2116" h="2281" extrusionOk="0">
                  <a:moveTo>
                    <a:pt x="758" y="0"/>
                  </a:moveTo>
                  <a:cubicBezTo>
                    <a:pt x="705" y="0"/>
                    <a:pt x="641" y="31"/>
                    <a:pt x="575" y="85"/>
                  </a:cubicBezTo>
                  <a:cubicBezTo>
                    <a:pt x="561" y="96"/>
                    <a:pt x="543" y="106"/>
                    <a:pt x="526" y="110"/>
                  </a:cubicBezTo>
                  <a:lnTo>
                    <a:pt x="522" y="117"/>
                  </a:lnTo>
                  <a:lnTo>
                    <a:pt x="515" y="145"/>
                  </a:lnTo>
                  <a:lnTo>
                    <a:pt x="508" y="162"/>
                  </a:lnTo>
                  <a:lnTo>
                    <a:pt x="501" y="183"/>
                  </a:lnTo>
                  <a:lnTo>
                    <a:pt x="494" y="204"/>
                  </a:lnTo>
                  <a:lnTo>
                    <a:pt x="487" y="222"/>
                  </a:lnTo>
                  <a:cubicBezTo>
                    <a:pt x="487" y="229"/>
                    <a:pt x="484" y="236"/>
                    <a:pt x="484" y="243"/>
                  </a:cubicBezTo>
                  <a:cubicBezTo>
                    <a:pt x="480" y="250"/>
                    <a:pt x="480" y="253"/>
                    <a:pt x="480" y="260"/>
                  </a:cubicBezTo>
                  <a:cubicBezTo>
                    <a:pt x="477" y="264"/>
                    <a:pt x="477" y="271"/>
                    <a:pt x="473" y="278"/>
                  </a:cubicBezTo>
                  <a:cubicBezTo>
                    <a:pt x="473" y="285"/>
                    <a:pt x="473" y="288"/>
                    <a:pt x="473" y="292"/>
                  </a:cubicBezTo>
                  <a:cubicBezTo>
                    <a:pt x="470" y="295"/>
                    <a:pt x="473" y="306"/>
                    <a:pt x="473" y="313"/>
                  </a:cubicBezTo>
                  <a:lnTo>
                    <a:pt x="473" y="323"/>
                  </a:lnTo>
                  <a:cubicBezTo>
                    <a:pt x="473" y="330"/>
                    <a:pt x="473" y="337"/>
                    <a:pt x="473" y="341"/>
                  </a:cubicBezTo>
                  <a:lnTo>
                    <a:pt x="473" y="348"/>
                  </a:lnTo>
                  <a:cubicBezTo>
                    <a:pt x="473" y="355"/>
                    <a:pt x="473" y="362"/>
                    <a:pt x="477" y="369"/>
                  </a:cubicBezTo>
                  <a:cubicBezTo>
                    <a:pt x="501" y="415"/>
                    <a:pt x="512" y="467"/>
                    <a:pt x="498" y="516"/>
                  </a:cubicBezTo>
                  <a:cubicBezTo>
                    <a:pt x="494" y="534"/>
                    <a:pt x="491" y="548"/>
                    <a:pt x="484" y="562"/>
                  </a:cubicBezTo>
                  <a:cubicBezTo>
                    <a:pt x="417" y="681"/>
                    <a:pt x="242" y="712"/>
                    <a:pt x="172" y="723"/>
                  </a:cubicBezTo>
                  <a:cubicBezTo>
                    <a:pt x="127" y="726"/>
                    <a:pt x="106" y="838"/>
                    <a:pt x="88" y="926"/>
                  </a:cubicBezTo>
                  <a:cubicBezTo>
                    <a:pt x="71" y="1017"/>
                    <a:pt x="50" y="1111"/>
                    <a:pt x="1" y="1167"/>
                  </a:cubicBezTo>
                  <a:cubicBezTo>
                    <a:pt x="18" y="1202"/>
                    <a:pt x="109" y="1283"/>
                    <a:pt x="172" y="1342"/>
                  </a:cubicBezTo>
                  <a:cubicBezTo>
                    <a:pt x="288" y="1444"/>
                    <a:pt x="417" y="1559"/>
                    <a:pt x="459" y="1678"/>
                  </a:cubicBezTo>
                  <a:lnTo>
                    <a:pt x="470" y="1696"/>
                  </a:lnTo>
                  <a:lnTo>
                    <a:pt x="470" y="1699"/>
                  </a:lnTo>
                  <a:lnTo>
                    <a:pt x="477" y="1717"/>
                  </a:lnTo>
                  <a:lnTo>
                    <a:pt x="477" y="1724"/>
                  </a:lnTo>
                  <a:lnTo>
                    <a:pt x="487" y="1741"/>
                  </a:lnTo>
                  <a:lnTo>
                    <a:pt x="491" y="1752"/>
                  </a:lnTo>
                  <a:lnTo>
                    <a:pt x="498" y="1769"/>
                  </a:lnTo>
                  <a:lnTo>
                    <a:pt x="505" y="1780"/>
                  </a:lnTo>
                  <a:lnTo>
                    <a:pt x="512" y="1801"/>
                  </a:lnTo>
                  <a:lnTo>
                    <a:pt x="519" y="1811"/>
                  </a:lnTo>
                  <a:lnTo>
                    <a:pt x="529" y="1832"/>
                  </a:lnTo>
                  <a:lnTo>
                    <a:pt x="536" y="1846"/>
                  </a:lnTo>
                  <a:lnTo>
                    <a:pt x="547" y="1867"/>
                  </a:lnTo>
                  <a:lnTo>
                    <a:pt x="554" y="1881"/>
                  </a:lnTo>
                  <a:lnTo>
                    <a:pt x="564" y="1902"/>
                  </a:lnTo>
                  <a:lnTo>
                    <a:pt x="575" y="1920"/>
                  </a:lnTo>
                  <a:lnTo>
                    <a:pt x="585" y="1941"/>
                  </a:lnTo>
                  <a:lnTo>
                    <a:pt x="596" y="1962"/>
                  </a:lnTo>
                  <a:lnTo>
                    <a:pt x="606" y="1979"/>
                  </a:lnTo>
                  <a:lnTo>
                    <a:pt x="620" y="2004"/>
                  </a:lnTo>
                  <a:lnTo>
                    <a:pt x="631" y="2021"/>
                  </a:lnTo>
                  <a:lnTo>
                    <a:pt x="645" y="2053"/>
                  </a:lnTo>
                  <a:lnTo>
                    <a:pt x="655" y="2067"/>
                  </a:lnTo>
                  <a:lnTo>
                    <a:pt x="673" y="2102"/>
                  </a:lnTo>
                  <a:lnTo>
                    <a:pt x="680" y="2112"/>
                  </a:lnTo>
                  <a:lnTo>
                    <a:pt x="701" y="2151"/>
                  </a:lnTo>
                  <a:lnTo>
                    <a:pt x="708" y="2158"/>
                  </a:lnTo>
                  <a:lnTo>
                    <a:pt x="732" y="2203"/>
                  </a:lnTo>
                  <a:lnTo>
                    <a:pt x="736" y="2210"/>
                  </a:lnTo>
                  <a:lnTo>
                    <a:pt x="760" y="2256"/>
                  </a:lnTo>
                  <a:cubicBezTo>
                    <a:pt x="806" y="2270"/>
                    <a:pt x="855" y="2277"/>
                    <a:pt x="900" y="2280"/>
                  </a:cubicBezTo>
                  <a:lnTo>
                    <a:pt x="928" y="2266"/>
                  </a:lnTo>
                  <a:lnTo>
                    <a:pt x="970" y="2266"/>
                  </a:lnTo>
                  <a:cubicBezTo>
                    <a:pt x="974" y="2266"/>
                    <a:pt x="981" y="2263"/>
                    <a:pt x="988" y="2259"/>
                  </a:cubicBezTo>
                  <a:cubicBezTo>
                    <a:pt x="995" y="2256"/>
                    <a:pt x="1002" y="2249"/>
                    <a:pt x="1009" y="2242"/>
                  </a:cubicBezTo>
                  <a:cubicBezTo>
                    <a:pt x="1026" y="2207"/>
                    <a:pt x="1037" y="2165"/>
                    <a:pt x="1040" y="2126"/>
                  </a:cubicBezTo>
                  <a:cubicBezTo>
                    <a:pt x="1054" y="2043"/>
                    <a:pt x="1073" y="1905"/>
                    <a:pt x="1231" y="1905"/>
                  </a:cubicBezTo>
                  <a:cubicBezTo>
                    <a:pt x="1238" y="1905"/>
                    <a:pt x="1246" y="1905"/>
                    <a:pt x="1254" y="1906"/>
                  </a:cubicBezTo>
                  <a:cubicBezTo>
                    <a:pt x="1267" y="1906"/>
                    <a:pt x="1281" y="1907"/>
                    <a:pt x="1294" y="1907"/>
                  </a:cubicBezTo>
                  <a:cubicBezTo>
                    <a:pt x="1362" y="1907"/>
                    <a:pt x="1432" y="1899"/>
                    <a:pt x="1499" y="1885"/>
                  </a:cubicBezTo>
                  <a:cubicBezTo>
                    <a:pt x="1541" y="1881"/>
                    <a:pt x="1583" y="1874"/>
                    <a:pt x="1621" y="1871"/>
                  </a:cubicBezTo>
                  <a:lnTo>
                    <a:pt x="1625" y="1871"/>
                  </a:lnTo>
                  <a:lnTo>
                    <a:pt x="1653" y="1867"/>
                  </a:lnTo>
                  <a:lnTo>
                    <a:pt x="1776" y="1867"/>
                  </a:lnTo>
                  <a:lnTo>
                    <a:pt x="1790" y="1871"/>
                  </a:lnTo>
                  <a:lnTo>
                    <a:pt x="1800" y="1874"/>
                  </a:lnTo>
                  <a:lnTo>
                    <a:pt x="1814" y="1878"/>
                  </a:lnTo>
                  <a:lnTo>
                    <a:pt x="1825" y="1881"/>
                  </a:lnTo>
                  <a:lnTo>
                    <a:pt x="1835" y="1885"/>
                  </a:lnTo>
                  <a:lnTo>
                    <a:pt x="1846" y="1892"/>
                  </a:lnTo>
                  <a:lnTo>
                    <a:pt x="1856" y="1895"/>
                  </a:lnTo>
                  <a:lnTo>
                    <a:pt x="1867" y="1902"/>
                  </a:lnTo>
                  <a:lnTo>
                    <a:pt x="1877" y="1909"/>
                  </a:lnTo>
                  <a:lnTo>
                    <a:pt x="1884" y="1920"/>
                  </a:lnTo>
                  <a:lnTo>
                    <a:pt x="1895" y="1927"/>
                  </a:lnTo>
                  <a:lnTo>
                    <a:pt x="1902" y="1937"/>
                  </a:lnTo>
                  <a:lnTo>
                    <a:pt x="1905" y="1944"/>
                  </a:lnTo>
                  <a:lnTo>
                    <a:pt x="1937" y="1895"/>
                  </a:lnTo>
                  <a:lnTo>
                    <a:pt x="1951" y="1874"/>
                  </a:lnTo>
                  <a:lnTo>
                    <a:pt x="1958" y="1867"/>
                  </a:lnTo>
                  <a:lnTo>
                    <a:pt x="1968" y="1846"/>
                  </a:lnTo>
                  <a:lnTo>
                    <a:pt x="1972" y="1839"/>
                  </a:lnTo>
                  <a:lnTo>
                    <a:pt x="1986" y="1822"/>
                  </a:lnTo>
                  <a:lnTo>
                    <a:pt x="2003" y="1790"/>
                  </a:lnTo>
                  <a:lnTo>
                    <a:pt x="2007" y="1783"/>
                  </a:lnTo>
                  <a:lnTo>
                    <a:pt x="2010" y="1776"/>
                  </a:lnTo>
                  <a:cubicBezTo>
                    <a:pt x="2038" y="1720"/>
                    <a:pt x="2045" y="1332"/>
                    <a:pt x="1951" y="1104"/>
                  </a:cubicBezTo>
                  <a:cubicBezTo>
                    <a:pt x="1877" y="912"/>
                    <a:pt x="1888" y="698"/>
                    <a:pt x="1972" y="509"/>
                  </a:cubicBezTo>
                  <a:cubicBezTo>
                    <a:pt x="1993" y="460"/>
                    <a:pt x="2024" y="418"/>
                    <a:pt x="2063" y="383"/>
                  </a:cubicBezTo>
                  <a:lnTo>
                    <a:pt x="2063" y="380"/>
                  </a:lnTo>
                  <a:lnTo>
                    <a:pt x="2063" y="376"/>
                  </a:lnTo>
                  <a:lnTo>
                    <a:pt x="2063" y="373"/>
                  </a:lnTo>
                  <a:lnTo>
                    <a:pt x="2063" y="369"/>
                  </a:lnTo>
                  <a:lnTo>
                    <a:pt x="2063" y="366"/>
                  </a:lnTo>
                  <a:lnTo>
                    <a:pt x="2063" y="362"/>
                  </a:lnTo>
                  <a:lnTo>
                    <a:pt x="2063" y="358"/>
                  </a:lnTo>
                  <a:lnTo>
                    <a:pt x="2066" y="351"/>
                  </a:lnTo>
                  <a:lnTo>
                    <a:pt x="2066" y="348"/>
                  </a:lnTo>
                  <a:lnTo>
                    <a:pt x="2070" y="341"/>
                  </a:lnTo>
                  <a:lnTo>
                    <a:pt x="2070" y="337"/>
                  </a:lnTo>
                  <a:lnTo>
                    <a:pt x="2077" y="320"/>
                  </a:lnTo>
                  <a:lnTo>
                    <a:pt x="2080" y="306"/>
                  </a:lnTo>
                  <a:lnTo>
                    <a:pt x="2084" y="299"/>
                  </a:lnTo>
                  <a:lnTo>
                    <a:pt x="2087" y="285"/>
                  </a:lnTo>
                  <a:lnTo>
                    <a:pt x="2091" y="278"/>
                  </a:lnTo>
                  <a:lnTo>
                    <a:pt x="2094" y="264"/>
                  </a:lnTo>
                  <a:lnTo>
                    <a:pt x="2098" y="253"/>
                  </a:lnTo>
                  <a:lnTo>
                    <a:pt x="2101" y="243"/>
                  </a:lnTo>
                  <a:lnTo>
                    <a:pt x="2105" y="229"/>
                  </a:lnTo>
                  <a:lnTo>
                    <a:pt x="2108" y="215"/>
                  </a:lnTo>
                  <a:lnTo>
                    <a:pt x="2115" y="201"/>
                  </a:lnTo>
                  <a:lnTo>
                    <a:pt x="2115" y="197"/>
                  </a:lnTo>
                  <a:cubicBezTo>
                    <a:pt x="1964" y="140"/>
                    <a:pt x="1829" y="96"/>
                    <a:pt x="1712" y="96"/>
                  </a:cubicBezTo>
                  <a:cubicBezTo>
                    <a:pt x="1693" y="96"/>
                    <a:pt x="1674" y="97"/>
                    <a:pt x="1656" y="99"/>
                  </a:cubicBezTo>
                  <a:cubicBezTo>
                    <a:pt x="1579" y="110"/>
                    <a:pt x="1499" y="124"/>
                    <a:pt x="1422" y="141"/>
                  </a:cubicBezTo>
                  <a:cubicBezTo>
                    <a:pt x="1316" y="165"/>
                    <a:pt x="1212" y="188"/>
                    <a:pt x="1121" y="188"/>
                  </a:cubicBezTo>
                  <a:cubicBezTo>
                    <a:pt x="1025" y="188"/>
                    <a:pt x="944" y="163"/>
                    <a:pt x="890" y="85"/>
                  </a:cubicBezTo>
                  <a:cubicBezTo>
                    <a:pt x="865" y="43"/>
                    <a:pt x="823" y="12"/>
                    <a:pt x="774" y="1"/>
                  </a:cubicBezTo>
                  <a:cubicBezTo>
                    <a:pt x="769" y="1"/>
                    <a:pt x="764" y="0"/>
                    <a:pt x="7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55"/>
            <p:cNvSpPr/>
            <p:nvPr/>
          </p:nvSpPr>
          <p:spPr>
            <a:xfrm>
              <a:off x="4918336" y="3222649"/>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55"/>
            <p:cNvSpPr/>
            <p:nvPr/>
          </p:nvSpPr>
          <p:spPr>
            <a:xfrm>
              <a:off x="4923857" y="3223199"/>
              <a:ext cx="288" cy="131"/>
            </a:xfrm>
            <a:custGeom>
              <a:avLst/>
              <a:gdLst/>
              <a:ahLst/>
              <a:cxnLst/>
              <a:rect l="l" t="t" r="r" b="b"/>
              <a:pathLst>
                <a:path w="11" h="5" extrusionOk="0">
                  <a:moveTo>
                    <a:pt x="11"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55"/>
            <p:cNvSpPr/>
            <p:nvPr/>
          </p:nvSpPr>
          <p:spPr>
            <a:xfrm>
              <a:off x="4919252" y="3222649"/>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55"/>
            <p:cNvSpPr/>
            <p:nvPr/>
          </p:nvSpPr>
          <p:spPr>
            <a:xfrm>
              <a:off x="4923307" y="3222937"/>
              <a:ext cx="288" cy="209"/>
            </a:xfrm>
            <a:custGeom>
              <a:avLst/>
              <a:gdLst/>
              <a:ahLst/>
              <a:cxnLst/>
              <a:rect l="l" t="t" r="r" b="b"/>
              <a:pathLst>
                <a:path w="11" h="8" extrusionOk="0">
                  <a:moveTo>
                    <a:pt x="11"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55"/>
            <p:cNvSpPr/>
            <p:nvPr/>
          </p:nvSpPr>
          <p:spPr>
            <a:xfrm>
              <a:off x="4900125" y="3233194"/>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55"/>
            <p:cNvSpPr/>
            <p:nvPr/>
          </p:nvSpPr>
          <p:spPr>
            <a:xfrm>
              <a:off x="4924406" y="3223487"/>
              <a:ext cx="288" cy="209"/>
            </a:xfrm>
            <a:custGeom>
              <a:avLst/>
              <a:gdLst/>
              <a:ahLst/>
              <a:cxnLst/>
              <a:rect l="l" t="t" r="r" b="b"/>
              <a:pathLst>
                <a:path w="11" h="8" extrusionOk="0">
                  <a:moveTo>
                    <a:pt x="11"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55"/>
            <p:cNvSpPr/>
            <p:nvPr/>
          </p:nvSpPr>
          <p:spPr>
            <a:xfrm>
              <a:off x="4901224" y="3232462"/>
              <a:ext cx="1020" cy="654"/>
            </a:xfrm>
            <a:custGeom>
              <a:avLst/>
              <a:gdLst/>
              <a:ahLst/>
              <a:cxnLst/>
              <a:rect l="l" t="t" r="r" b="b"/>
              <a:pathLst>
                <a:path w="39" h="25" extrusionOk="0">
                  <a:moveTo>
                    <a:pt x="0" y="25"/>
                  </a:moveTo>
                  <a:cubicBezTo>
                    <a:pt x="4" y="25"/>
                    <a:pt x="11" y="21"/>
                    <a:pt x="18" y="18"/>
                  </a:cubicBezTo>
                  <a:cubicBezTo>
                    <a:pt x="25" y="14"/>
                    <a:pt x="32" y="7"/>
                    <a:pt x="39" y="0"/>
                  </a:cubicBezTo>
                  <a:cubicBezTo>
                    <a:pt x="32" y="7"/>
                    <a:pt x="25" y="14"/>
                    <a:pt x="18" y="18"/>
                  </a:cubicBezTo>
                  <a:cubicBezTo>
                    <a:pt x="11" y="21"/>
                    <a:pt x="4" y="25"/>
                    <a:pt x="0"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55"/>
            <p:cNvSpPr/>
            <p:nvPr/>
          </p:nvSpPr>
          <p:spPr>
            <a:xfrm>
              <a:off x="4900674" y="3233090"/>
              <a:ext cx="209" cy="26"/>
            </a:xfrm>
            <a:custGeom>
              <a:avLst/>
              <a:gdLst/>
              <a:ahLst/>
              <a:cxnLst/>
              <a:rect l="l" t="t" r="r" b="b"/>
              <a:pathLst>
                <a:path w="8" h="1" extrusionOk="0">
                  <a:moveTo>
                    <a:pt x="7"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55"/>
            <p:cNvSpPr/>
            <p:nvPr/>
          </p:nvSpPr>
          <p:spPr>
            <a:xfrm>
              <a:off x="4922653" y="3222832"/>
              <a:ext cx="314" cy="131"/>
            </a:xfrm>
            <a:custGeom>
              <a:avLst/>
              <a:gdLst/>
              <a:ahLst/>
              <a:cxnLst/>
              <a:rect l="l" t="t" r="r" b="b"/>
              <a:pathLst>
                <a:path w="12" h="5" extrusionOk="0">
                  <a:moveTo>
                    <a:pt x="11"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55"/>
            <p:cNvSpPr/>
            <p:nvPr/>
          </p:nvSpPr>
          <p:spPr>
            <a:xfrm>
              <a:off x="4920560" y="3222571"/>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55"/>
            <p:cNvSpPr/>
            <p:nvPr/>
          </p:nvSpPr>
          <p:spPr>
            <a:xfrm>
              <a:off x="4920089" y="3222571"/>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55"/>
            <p:cNvSpPr/>
            <p:nvPr/>
          </p:nvSpPr>
          <p:spPr>
            <a:xfrm>
              <a:off x="4922025" y="3222754"/>
              <a:ext cx="288" cy="26"/>
            </a:xfrm>
            <a:custGeom>
              <a:avLst/>
              <a:gdLst/>
              <a:ahLst/>
              <a:cxnLst/>
              <a:rect l="l" t="t" r="r" b="b"/>
              <a:pathLst>
                <a:path w="11" h="1" extrusionOk="0">
                  <a:moveTo>
                    <a:pt x="11"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55"/>
            <p:cNvSpPr/>
            <p:nvPr/>
          </p:nvSpPr>
          <p:spPr>
            <a:xfrm>
              <a:off x="4924956" y="3223853"/>
              <a:ext cx="209" cy="209"/>
            </a:xfrm>
            <a:custGeom>
              <a:avLst/>
              <a:gdLst/>
              <a:ahLst/>
              <a:cxnLst/>
              <a:rect l="l" t="t" r="r" b="b"/>
              <a:pathLst>
                <a:path w="8" h="8" extrusionOk="0">
                  <a:moveTo>
                    <a:pt x="0" y="0"/>
                  </a:moveTo>
                  <a:lnTo>
                    <a:pt x="7"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55"/>
            <p:cNvSpPr/>
            <p:nvPr/>
          </p:nvSpPr>
          <p:spPr>
            <a:xfrm>
              <a:off x="4921293" y="3222649"/>
              <a:ext cx="288" cy="26"/>
            </a:xfrm>
            <a:custGeom>
              <a:avLst/>
              <a:gdLst/>
              <a:ahLst/>
              <a:cxnLst/>
              <a:rect l="l" t="t" r="r" b="b"/>
              <a:pathLst>
                <a:path w="11" h="1" extrusionOk="0">
                  <a:moveTo>
                    <a:pt x="11"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55"/>
            <p:cNvSpPr/>
            <p:nvPr/>
          </p:nvSpPr>
          <p:spPr>
            <a:xfrm>
              <a:off x="4925322" y="3224298"/>
              <a:ext cx="288" cy="314"/>
            </a:xfrm>
            <a:custGeom>
              <a:avLst/>
              <a:gdLst/>
              <a:ahLst/>
              <a:cxnLst/>
              <a:rect l="l" t="t" r="r" b="b"/>
              <a:pathLst>
                <a:path w="11" h="12" extrusionOk="0">
                  <a:moveTo>
                    <a:pt x="11" y="1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55"/>
            <p:cNvSpPr/>
            <p:nvPr/>
          </p:nvSpPr>
          <p:spPr>
            <a:xfrm>
              <a:off x="4828956" y="3141219"/>
              <a:ext cx="62849" cy="99616"/>
            </a:xfrm>
            <a:custGeom>
              <a:avLst/>
              <a:gdLst/>
              <a:ahLst/>
              <a:cxnLst/>
              <a:rect l="l" t="t" r="r" b="b"/>
              <a:pathLst>
                <a:path w="2402" h="3807" extrusionOk="0">
                  <a:moveTo>
                    <a:pt x="791" y="1"/>
                  </a:moveTo>
                  <a:cubicBezTo>
                    <a:pt x="784" y="15"/>
                    <a:pt x="774" y="32"/>
                    <a:pt x="767" y="43"/>
                  </a:cubicBezTo>
                  <a:lnTo>
                    <a:pt x="756" y="57"/>
                  </a:lnTo>
                  <a:lnTo>
                    <a:pt x="739" y="85"/>
                  </a:lnTo>
                  <a:lnTo>
                    <a:pt x="728" y="99"/>
                  </a:lnTo>
                  <a:lnTo>
                    <a:pt x="711" y="123"/>
                  </a:lnTo>
                  <a:lnTo>
                    <a:pt x="700" y="137"/>
                  </a:lnTo>
                  <a:lnTo>
                    <a:pt x="683" y="158"/>
                  </a:lnTo>
                  <a:lnTo>
                    <a:pt x="672" y="169"/>
                  </a:lnTo>
                  <a:lnTo>
                    <a:pt x="655" y="186"/>
                  </a:lnTo>
                  <a:lnTo>
                    <a:pt x="644" y="197"/>
                  </a:lnTo>
                  <a:lnTo>
                    <a:pt x="627" y="211"/>
                  </a:lnTo>
                  <a:lnTo>
                    <a:pt x="620" y="218"/>
                  </a:lnTo>
                  <a:cubicBezTo>
                    <a:pt x="613" y="225"/>
                    <a:pt x="602" y="228"/>
                    <a:pt x="595" y="235"/>
                  </a:cubicBezTo>
                  <a:cubicBezTo>
                    <a:pt x="553" y="260"/>
                    <a:pt x="518" y="288"/>
                    <a:pt x="483" y="323"/>
                  </a:cubicBezTo>
                  <a:cubicBezTo>
                    <a:pt x="462" y="344"/>
                    <a:pt x="441" y="368"/>
                    <a:pt x="420" y="393"/>
                  </a:cubicBezTo>
                  <a:cubicBezTo>
                    <a:pt x="413" y="407"/>
                    <a:pt x="403" y="421"/>
                    <a:pt x="396" y="438"/>
                  </a:cubicBezTo>
                  <a:cubicBezTo>
                    <a:pt x="389" y="449"/>
                    <a:pt x="385" y="463"/>
                    <a:pt x="385" y="477"/>
                  </a:cubicBezTo>
                  <a:cubicBezTo>
                    <a:pt x="385" y="484"/>
                    <a:pt x="385" y="487"/>
                    <a:pt x="399" y="494"/>
                  </a:cubicBezTo>
                  <a:cubicBezTo>
                    <a:pt x="501" y="554"/>
                    <a:pt x="557" y="659"/>
                    <a:pt x="536" y="753"/>
                  </a:cubicBezTo>
                  <a:cubicBezTo>
                    <a:pt x="525" y="795"/>
                    <a:pt x="483" y="900"/>
                    <a:pt x="294" y="914"/>
                  </a:cubicBezTo>
                  <a:cubicBezTo>
                    <a:pt x="196" y="921"/>
                    <a:pt x="133" y="939"/>
                    <a:pt x="109" y="970"/>
                  </a:cubicBezTo>
                  <a:cubicBezTo>
                    <a:pt x="91" y="995"/>
                    <a:pt x="88" y="1030"/>
                    <a:pt x="98" y="1093"/>
                  </a:cubicBezTo>
                  <a:cubicBezTo>
                    <a:pt x="105" y="1166"/>
                    <a:pt x="81" y="1236"/>
                    <a:pt x="32" y="1289"/>
                  </a:cubicBezTo>
                  <a:cubicBezTo>
                    <a:pt x="18" y="1303"/>
                    <a:pt x="11" y="1317"/>
                    <a:pt x="0" y="1334"/>
                  </a:cubicBezTo>
                  <a:cubicBezTo>
                    <a:pt x="0" y="1334"/>
                    <a:pt x="7" y="1338"/>
                    <a:pt x="14" y="1348"/>
                  </a:cubicBezTo>
                  <a:cubicBezTo>
                    <a:pt x="25" y="1355"/>
                    <a:pt x="32" y="1362"/>
                    <a:pt x="42" y="1369"/>
                  </a:cubicBezTo>
                  <a:lnTo>
                    <a:pt x="49" y="1380"/>
                  </a:lnTo>
                  <a:lnTo>
                    <a:pt x="70" y="1401"/>
                  </a:lnTo>
                  <a:lnTo>
                    <a:pt x="84" y="1418"/>
                  </a:lnTo>
                  <a:lnTo>
                    <a:pt x="109" y="1443"/>
                  </a:lnTo>
                  <a:lnTo>
                    <a:pt x="123" y="1460"/>
                  </a:lnTo>
                  <a:lnTo>
                    <a:pt x="147" y="1492"/>
                  </a:lnTo>
                  <a:lnTo>
                    <a:pt x="165" y="1513"/>
                  </a:lnTo>
                  <a:lnTo>
                    <a:pt x="193" y="1548"/>
                  </a:lnTo>
                  <a:lnTo>
                    <a:pt x="214" y="1572"/>
                  </a:lnTo>
                  <a:lnTo>
                    <a:pt x="245" y="1615"/>
                  </a:lnTo>
                  <a:lnTo>
                    <a:pt x="266" y="1643"/>
                  </a:lnTo>
                  <a:lnTo>
                    <a:pt x="305" y="1692"/>
                  </a:lnTo>
                  <a:lnTo>
                    <a:pt x="322" y="1716"/>
                  </a:lnTo>
                  <a:lnTo>
                    <a:pt x="329" y="1727"/>
                  </a:lnTo>
                  <a:lnTo>
                    <a:pt x="336" y="1723"/>
                  </a:lnTo>
                  <a:lnTo>
                    <a:pt x="343" y="1713"/>
                  </a:lnTo>
                  <a:cubicBezTo>
                    <a:pt x="382" y="1678"/>
                    <a:pt x="434" y="1657"/>
                    <a:pt x="490" y="1657"/>
                  </a:cubicBezTo>
                  <a:lnTo>
                    <a:pt x="497" y="1657"/>
                  </a:lnTo>
                  <a:cubicBezTo>
                    <a:pt x="508" y="1657"/>
                    <a:pt x="522" y="1660"/>
                    <a:pt x="536" y="1660"/>
                  </a:cubicBezTo>
                  <a:cubicBezTo>
                    <a:pt x="658" y="1678"/>
                    <a:pt x="700" y="1762"/>
                    <a:pt x="714" y="1842"/>
                  </a:cubicBezTo>
                  <a:cubicBezTo>
                    <a:pt x="718" y="1860"/>
                    <a:pt x="721" y="1874"/>
                    <a:pt x="721" y="1888"/>
                  </a:cubicBezTo>
                  <a:cubicBezTo>
                    <a:pt x="725" y="1909"/>
                    <a:pt x="725" y="1930"/>
                    <a:pt x="725" y="1951"/>
                  </a:cubicBezTo>
                  <a:cubicBezTo>
                    <a:pt x="732" y="2045"/>
                    <a:pt x="739" y="2105"/>
                    <a:pt x="784" y="2126"/>
                  </a:cubicBezTo>
                  <a:cubicBezTo>
                    <a:pt x="886" y="2175"/>
                    <a:pt x="952" y="2273"/>
                    <a:pt x="963" y="2388"/>
                  </a:cubicBezTo>
                  <a:cubicBezTo>
                    <a:pt x="977" y="2504"/>
                    <a:pt x="935" y="2619"/>
                    <a:pt x="844" y="2696"/>
                  </a:cubicBezTo>
                  <a:cubicBezTo>
                    <a:pt x="840" y="2700"/>
                    <a:pt x="837" y="2703"/>
                    <a:pt x="833" y="2707"/>
                  </a:cubicBezTo>
                  <a:cubicBezTo>
                    <a:pt x="795" y="2766"/>
                    <a:pt x="774" y="2840"/>
                    <a:pt x="770" y="2913"/>
                  </a:cubicBezTo>
                  <a:cubicBezTo>
                    <a:pt x="753" y="3102"/>
                    <a:pt x="795" y="3375"/>
                    <a:pt x="970" y="3568"/>
                  </a:cubicBezTo>
                  <a:cubicBezTo>
                    <a:pt x="1159" y="3778"/>
                    <a:pt x="1299" y="3806"/>
                    <a:pt x="1365" y="3806"/>
                  </a:cubicBezTo>
                  <a:cubicBezTo>
                    <a:pt x="1401" y="3806"/>
                    <a:pt x="1436" y="3792"/>
                    <a:pt x="1460" y="3768"/>
                  </a:cubicBezTo>
                  <a:cubicBezTo>
                    <a:pt x="1506" y="3712"/>
                    <a:pt x="1586" y="3705"/>
                    <a:pt x="1660" y="3698"/>
                  </a:cubicBezTo>
                  <a:cubicBezTo>
                    <a:pt x="1737" y="3694"/>
                    <a:pt x="1796" y="3687"/>
                    <a:pt x="1814" y="3648"/>
                  </a:cubicBezTo>
                  <a:cubicBezTo>
                    <a:pt x="1838" y="3591"/>
                    <a:pt x="1897" y="3551"/>
                    <a:pt x="1958" y="3551"/>
                  </a:cubicBezTo>
                  <a:cubicBezTo>
                    <a:pt x="1967" y="3551"/>
                    <a:pt x="1976" y="3552"/>
                    <a:pt x="1985" y="3554"/>
                  </a:cubicBezTo>
                  <a:cubicBezTo>
                    <a:pt x="1991" y="3555"/>
                    <a:pt x="1997" y="3555"/>
                    <a:pt x="2003" y="3555"/>
                  </a:cubicBezTo>
                  <a:cubicBezTo>
                    <a:pt x="2042" y="3555"/>
                    <a:pt x="2079" y="3535"/>
                    <a:pt x="2101" y="3501"/>
                  </a:cubicBezTo>
                  <a:cubicBezTo>
                    <a:pt x="2111" y="3494"/>
                    <a:pt x="2118" y="3487"/>
                    <a:pt x="2129" y="3480"/>
                  </a:cubicBezTo>
                  <a:lnTo>
                    <a:pt x="2136" y="3473"/>
                  </a:lnTo>
                  <a:cubicBezTo>
                    <a:pt x="2143" y="3470"/>
                    <a:pt x="2153" y="3463"/>
                    <a:pt x="2160" y="3459"/>
                  </a:cubicBezTo>
                  <a:lnTo>
                    <a:pt x="2164" y="3456"/>
                  </a:lnTo>
                  <a:cubicBezTo>
                    <a:pt x="2174" y="3452"/>
                    <a:pt x="2185" y="3449"/>
                    <a:pt x="2195" y="3445"/>
                  </a:cubicBezTo>
                  <a:lnTo>
                    <a:pt x="2206" y="3442"/>
                  </a:lnTo>
                  <a:lnTo>
                    <a:pt x="2230" y="3438"/>
                  </a:lnTo>
                  <a:lnTo>
                    <a:pt x="2237" y="3438"/>
                  </a:lnTo>
                  <a:cubicBezTo>
                    <a:pt x="2248" y="3438"/>
                    <a:pt x="2258" y="3438"/>
                    <a:pt x="2269" y="3435"/>
                  </a:cubicBezTo>
                  <a:lnTo>
                    <a:pt x="2335" y="3435"/>
                  </a:lnTo>
                  <a:lnTo>
                    <a:pt x="2381" y="3442"/>
                  </a:lnTo>
                  <a:lnTo>
                    <a:pt x="2388" y="3442"/>
                  </a:lnTo>
                  <a:lnTo>
                    <a:pt x="2402" y="3445"/>
                  </a:lnTo>
                  <a:lnTo>
                    <a:pt x="2395" y="3428"/>
                  </a:lnTo>
                  <a:lnTo>
                    <a:pt x="2370" y="3386"/>
                  </a:lnTo>
                  <a:lnTo>
                    <a:pt x="2360" y="3368"/>
                  </a:lnTo>
                  <a:lnTo>
                    <a:pt x="2328" y="3312"/>
                  </a:lnTo>
                  <a:lnTo>
                    <a:pt x="2318" y="3295"/>
                  </a:lnTo>
                  <a:lnTo>
                    <a:pt x="2290" y="3239"/>
                  </a:lnTo>
                  <a:lnTo>
                    <a:pt x="2286" y="3232"/>
                  </a:lnTo>
                  <a:lnTo>
                    <a:pt x="2255" y="3176"/>
                  </a:lnTo>
                  <a:lnTo>
                    <a:pt x="2248" y="3162"/>
                  </a:lnTo>
                  <a:lnTo>
                    <a:pt x="2220" y="3109"/>
                  </a:lnTo>
                  <a:lnTo>
                    <a:pt x="2216" y="3099"/>
                  </a:lnTo>
                  <a:lnTo>
                    <a:pt x="2195" y="3057"/>
                  </a:lnTo>
                  <a:lnTo>
                    <a:pt x="2192" y="3046"/>
                  </a:lnTo>
                  <a:cubicBezTo>
                    <a:pt x="2181" y="3032"/>
                    <a:pt x="2178" y="3015"/>
                    <a:pt x="2171" y="3004"/>
                  </a:cubicBezTo>
                  <a:lnTo>
                    <a:pt x="2167" y="2994"/>
                  </a:lnTo>
                  <a:cubicBezTo>
                    <a:pt x="2160" y="2980"/>
                    <a:pt x="2153" y="2966"/>
                    <a:pt x="2150" y="2955"/>
                  </a:cubicBezTo>
                  <a:cubicBezTo>
                    <a:pt x="2118" y="2868"/>
                    <a:pt x="2003" y="2763"/>
                    <a:pt x="1898" y="2672"/>
                  </a:cubicBezTo>
                  <a:cubicBezTo>
                    <a:pt x="1775" y="2560"/>
                    <a:pt x="1684" y="2479"/>
                    <a:pt x="1681" y="2399"/>
                  </a:cubicBezTo>
                  <a:cubicBezTo>
                    <a:pt x="1681" y="2367"/>
                    <a:pt x="1691" y="2336"/>
                    <a:pt x="1716" y="2315"/>
                  </a:cubicBezTo>
                  <a:cubicBezTo>
                    <a:pt x="1740" y="2290"/>
                    <a:pt x="1758" y="2206"/>
                    <a:pt x="1772" y="2136"/>
                  </a:cubicBezTo>
                  <a:cubicBezTo>
                    <a:pt x="1800" y="2000"/>
                    <a:pt x="1831" y="1842"/>
                    <a:pt x="1968" y="1825"/>
                  </a:cubicBezTo>
                  <a:cubicBezTo>
                    <a:pt x="2073" y="1814"/>
                    <a:pt x="2157" y="1776"/>
                    <a:pt x="2178" y="1734"/>
                  </a:cubicBezTo>
                  <a:cubicBezTo>
                    <a:pt x="2188" y="1713"/>
                    <a:pt x="2188" y="1685"/>
                    <a:pt x="2174" y="1664"/>
                  </a:cubicBezTo>
                  <a:lnTo>
                    <a:pt x="2174" y="1660"/>
                  </a:lnTo>
                  <a:cubicBezTo>
                    <a:pt x="2167" y="1650"/>
                    <a:pt x="2164" y="1639"/>
                    <a:pt x="2160" y="1629"/>
                  </a:cubicBezTo>
                  <a:cubicBezTo>
                    <a:pt x="2160" y="1622"/>
                    <a:pt x="2160" y="1618"/>
                    <a:pt x="2157" y="1611"/>
                  </a:cubicBezTo>
                  <a:cubicBezTo>
                    <a:pt x="2157" y="1604"/>
                    <a:pt x="2157" y="1597"/>
                    <a:pt x="2153" y="1586"/>
                  </a:cubicBezTo>
                  <a:lnTo>
                    <a:pt x="2153" y="1569"/>
                  </a:lnTo>
                  <a:lnTo>
                    <a:pt x="2153" y="1544"/>
                  </a:lnTo>
                  <a:lnTo>
                    <a:pt x="2153" y="1527"/>
                  </a:lnTo>
                  <a:cubicBezTo>
                    <a:pt x="2153" y="1520"/>
                    <a:pt x="2153" y="1509"/>
                    <a:pt x="2157" y="1502"/>
                  </a:cubicBezTo>
                  <a:cubicBezTo>
                    <a:pt x="2160" y="1492"/>
                    <a:pt x="2160" y="1488"/>
                    <a:pt x="2164" y="1481"/>
                  </a:cubicBezTo>
                  <a:cubicBezTo>
                    <a:pt x="2164" y="1474"/>
                    <a:pt x="2167" y="1464"/>
                    <a:pt x="2167" y="1453"/>
                  </a:cubicBezTo>
                  <a:lnTo>
                    <a:pt x="2174" y="1432"/>
                  </a:lnTo>
                  <a:cubicBezTo>
                    <a:pt x="2178" y="1422"/>
                    <a:pt x="2178" y="1415"/>
                    <a:pt x="2181" y="1404"/>
                  </a:cubicBezTo>
                  <a:lnTo>
                    <a:pt x="2188" y="1383"/>
                  </a:lnTo>
                  <a:lnTo>
                    <a:pt x="2199" y="1352"/>
                  </a:lnTo>
                  <a:lnTo>
                    <a:pt x="2206" y="1331"/>
                  </a:lnTo>
                  <a:lnTo>
                    <a:pt x="2209" y="1324"/>
                  </a:lnTo>
                  <a:cubicBezTo>
                    <a:pt x="2132" y="1278"/>
                    <a:pt x="2055" y="1184"/>
                    <a:pt x="1978" y="1089"/>
                  </a:cubicBezTo>
                  <a:cubicBezTo>
                    <a:pt x="1919" y="1019"/>
                    <a:pt x="1824" y="900"/>
                    <a:pt x="1789" y="897"/>
                  </a:cubicBezTo>
                  <a:cubicBezTo>
                    <a:pt x="1684" y="897"/>
                    <a:pt x="1583" y="851"/>
                    <a:pt x="1516" y="771"/>
                  </a:cubicBezTo>
                  <a:cubicBezTo>
                    <a:pt x="1450" y="694"/>
                    <a:pt x="1425" y="592"/>
                    <a:pt x="1446" y="494"/>
                  </a:cubicBezTo>
                  <a:cubicBezTo>
                    <a:pt x="1457" y="428"/>
                    <a:pt x="1394" y="389"/>
                    <a:pt x="1246" y="316"/>
                  </a:cubicBezTo>
                  <a:cubicBezTo>
                    <a:pt x="1120" y="260"/>
                    <a:pt x="1008" y="183"/>
                    <a:pt x="914" y="88"/>
                  </a:cubicBezTo>
                  <a:cubicBezTo>
                    <a:pt x="879" y="50"/>
                    <a:pt x="837" y="22"/>
                    <a:pt x="7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55"/>
            <p:cNvSpPr/>
            <p:nvPr/>
          </p:nvSpPr>
          <p:spPr>
            <a:xfrm>
              <a:off x="4841960" y="3184551"/>
              <a:ext cx="1125" cy="105"/>
            </a:xfrm>
            <a:custGeom>
              <a:avLst/>
              <a:gdLst/>
              <a:ahLst/>
              <a:cxnLst/>
              <a:rect l="l" t="t" r="r" b="b"/>
              <a:pathLst>
                <a:path w="43" h="4" extrusionOk="0">
                  <a:moveTo>
                    <a:pt x="0" y="1"/>
                  </a:moveTo>
                  <a:cubicBezTo>
                    <a:pt x="14" y="1"/>
                    <a:pt x="28" y="1"/>
                    <a:pt x="42" y="4"/>
                  </a:cubicBezTo>
                  <a:cubicBezTo>
                    <a:pt x="28" y="1"/>
                    <a:pt x="14"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55"/>
            <p:cNvSpPr/>
            <p:nvPr/>
          </p:nvSpPr>
          <p:spPr>
            <a:xfrm>
              <a:off x="4837747" y="3186016"/>
              <a:ext cx="209" cy="314"/>
            </a:xfrm>
            <a:custGeom>
              <a:avLst/>
              <a:gdLst/>
              <a:ahLst/>
              <a:cxnLst/>
              <a:rect l="l" t="t" r="r" b="b"/>
              <a:pathLst>
                <a:path w="8" h="12" extrusionOk="0">
                  <a:moveTo>
                    <a:pt x="0" y="11"/>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55"/>
            <p:cNvSpPr/>
            <p:nvPr/>
          </p:nvSpPr>
          <p:spPr>
            <a:xfrm>
              <a:off x="4888848" y="3230996"/>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55"/>
            <p:cNvSpPr/>
            <p:nvPr/>
          </p:nvSpPr>
          <p:spPr>
            <a:xfrm>
              <a:off x="4838009" y="3184551"/>
              <a:ext cx="3794" cy="1491"/>
            </a:xfrm>
            <a:custGeom>
              <a:avLst/>
              <a:gdLst/>
              <a:ahLst/>
              <a:cxnLst/>
              <a:rect l="l" t="t" r="r" b="b"/>
              <a:pathLst>
                <a:path w="145" h="57" extrusionOk="0">
                  <a:moveTo>
                    <a:pt x="144" y="1"/>
                  </a:moveTo>
                  <a:cubicBezTo>
                    <a:pt x="92" y="1"/>
                    <a:pt x="39" y="18"/>
                    <a:pt x="1" y="57"/>
                  </a:cubicBezTo>
                  <a:cubicBezTo>
                    <a:pt x="39" y="18"/>
                    <a:pt x="92" y="1"/>
                    <a:pt x="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55"/>
            <p:cNvSpPr/>
            <p:nvPr/>
          </p:nvSpPr>
          <p:spPr>
            <a:xfrm>
              <a:off x="4889764" y="3231075"/>
              <a:ext cx="392" cy="26"/>
            </a:xfrm>
            <a:custGeom>
              <a:avLst/>
              <a:gdLst/>
              <a:ahLst/>
              <a:cxnLst/>
              <a:rect l="l" t="t" r="r" b="b"/>
              <a:pathLst>
                <a:path w="15" h="1" extrusionOk="0">
                  <a:moveTo>
                    <a:pt x="15"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55"/>
            <p:cNvSpPr/>
            <p:nvPr/>
          </p:nvSpPr>
          <p:spPr>
            <a:xfrm>
              <a:off x="4886650" y="3231180"/>
              <a:ext cx="680" cy="105"/>
            </a:xfrm>
            <a:custGeom>
              <a:avLst/>
              <a:gdLst/>
              <a:ahLst/>
              <a:cxnLst/>
              <a:rect l="l" t="t" r="r" b="b"/>
              <a:pathLst>
                <a:path w="26" h="4" extrusionOk="0">
                  <a:moveTo>
                    <a:pt x="25"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55"/>
            <p:cNvSpPr/>
            <p:nvPr/>
          </p:nvSpPr>
          <p:spPr>
            <a:xfrm>
              <a:off x="4885656" y="3231363"/>
              <a:ext cx="837" cy="288"/>
            </a:xfrm>
            <a:custGeom>
              <a:avLst/>
              <a:gdLst/>
              <a:ahLst/>
              <a:cxnLst/>
              <a:rect l="l" t="t" r="r" b="b"/>
              <a:pathLst>
                <a:path w="32" h="11" extrusionOk="0">
                  <a:moveTo>
                    <a:pt x="32" y="0"/>
                  </a:moveTo>
                  <a:cubicBezTo>
                    <a:pt x="21" y="4"/>
                    <a:pt x="11" y="7"/>
                    <a:pt x="0" y="11"/>
                  </a:cubicBezTo>
                  <a:cubicBezTo>
                    <a:pt x="11" y="7"/>
                    <a:pt x="21" y="4"/>
                    <a:pt x="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55"/>
            <p:cNvSpPr/>
            <p:nvPr/>
          </p:nvSpPr>
          <p:spPr>
            <a:xfrm>
              <a:off x="4887566" y="3230996"/>
              <a:ext cx="863" cy="105"/>
            </a:xfrm>
            <a:custGeom>
              <a:avLst/>
              <a:gdLst/>
              <a:ahLst/>
              <a:cxnLst/>
              <a:rect l="l" t="t" r="r" b="b"/>
              <a:pathLst>
                <a:path w="33" h="4" extrusionOk="0">
                  <a:moveTo>
                    <a:pt x="32" y="0"/>
                  </a:moveTo>
                  <a:cubicBezTo>
                    <a:pt x="22" y="0"/>
                    <a:pt x="11" y="0"/>
                    <a:pt x="1" y="4"/>
                  </a:cubicBezTo>
                  <a:cubicBezTo>
                    <a:pt x="11" y="4"/>
                    <a:pt x="22" y="4"/>
                    <a:pt x="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55"/>
            <p:cNvSpPr/>
            <p:nvPr/>
          </p:nvSpPr>
          <p:spPr>
            <a:xfrm>
              <a:off x="4884007" y="3232279"/>
              <a:ext cx="759" cy="576"/>
            </a:xfrm>
            <a:custGeom>
              <a:avLst/>
              <a:gdLst/>
              <a:ahLst/>
              <a:cxnLst/>
              <a:rect l="l" t="t" r="r" b="b"/>
              <a:pathLst>
                <a:path w="29" h="22" extrusionOk="0">
                  <a:moveTo>
                    <a:pt x="28" y="0"/>
                  </a:moveTo>
                  <a:cubicBezTo>
                    <a:pt x="18" y="7"/>
                    <a:pt x="7" y="14"/>
                    <a:pt x="0" y="21"/>
                  </a:cubicBezTo>
                  <a:cubicBezTo>
                    <a:pt x="7" y="14"/>
                    <a:pt x="18" y="7"/>
                    <a:pt x="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55"/>
            <p:cNvSpPr/>
            <p:nvPr/>
          </p:nvSpPr>
          <p:spPr>
            <a:xfrm>
              <a:off x="4884818" y="3231729"/>
              <a:ext cx="680" cy="392"/>
            </a:xfrm>
            <a:custGeom>
              <a:avLst/>
              <a:gdLst/>
              <a:ahLst/>
              <a:cxnLst/>
              <a:rect l="l" t="t" r="r" b="b"/>
              <a:pathLst>
                <a:path w="26" h="15" extrusionOk="0">
                  <a:moveTo>
                    <a:pt x="25" y="0"/>
                  </a:moveTo>
                  <a:cubicBezTo>
                    <a:pt x="18" y="4"/>
                    <a:pt x="8" y="7"/>
                    <a:pt x="1" y="14"/>
                  </a:cubicBezTo>
                  <a:cubicBezTo>
                    <a:pt x="8" y="7"/>
                    <a:pt x="18" y="4"/>
                    <a:pt x="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55"/>
            <p:cNvSpPr/>
            <p:nvPr/>
          </p:nvSpPr>
          <p:spPr>
            <a:xfrm>
              <a:off x="4891229" y="3231258"/>
              <a:ext cx="209" cy="26"/>
            </a:xfrm>
            <a:custGeom>
              <a:avLst/>
              <a:gdLst/>
              <a:ahLst/>
              <a:cxnLst/>
              <a:rect l="l" t="t" r="r" b="b"/>
              <a:pathLst>
                <a:path w="8" h="1" extrusionOk="0">
                  <a:moveTo>
                    <a:pt x="8"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55"/>
            <p:cNvSpPr/>
            <p:nvPr/>
          </p:nvSpPr>
          <p:spPr>
            <a:xfrm>
              <a:off x="4847271" y="3144516"/>
              <a:ext cx="288" cy="392"/>
            </a:xfrm>
            <a:custGeom>
              <a:avLst/>
              <a:gdLst/>
              <a:ahLst/>
              <a:cxnLst/>
              <a:rect l="l" t="t" r="r" b="b"/>
              <a:pathLst>
                <a:path w="11" h="15" extrusionOk="0">
                  <a:moveTo>
                    <a:pt x="0" y="15"/>
                  </a:move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55"/>
            <p:cNvSpPr/>
            <p:nvPr/>
          </p:nvSpPr>
          <p:spPr>
            <a:xfrm>
              <a:off x="4831703" y="3178951"/>
              <a:ext cx="471" cy="576"/>
            </a:xfrm>
            <a:custGeom>
              <a:avLst/>
              <a:gdLst/>
              <a:ahLst/>
              <a:cxnLst/>
              <a:rect l="l" t="t" r="r" b="b"/>
              <a:pathLst>
                <a:path w="18" h="22" extrusionOk="0">
                  <a:moveTo>
                    <a:pt x="18" y="22"/>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55"/>
            <p:cNvSpPr/>
            <p:nvPr/>
          </p:nvSpPr>
          <p:spPr>
            <a:xfrm>
              <a:off x="4836910" y="3185467"/>
              <a:ext cx="497" cy="759"/>
            </a:xfrm>
            <a:custGeom>
              <a:avLst/>
              <a:gdLst/>
              <a:ahLst/>
              <a:cxnLst/>
              <a:rect l="l" t="t" r="r" b="b"/>
              <a:pathLst>
                <a:path w="19" h="29" extrusionOk="0">
                  <a:moveTo>
                    <a:pt x="18" y="29"/>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55"/>
            <p:cNvSpPr/>
            <p:nvPr/>
          </p:nvSpPr>
          <p:spPr>
            <a:xfrm>
              <a:off x="4846539" y="3145353"/>
              <a:ext cx="288" cy="392"/>
            </a:xfrm>
            <a:custGeom>
              <a:avLst/>
              <a:gdLst/>
              <a:ahLst/>
              <a:cxnLst/>
              <a:rect l="l" t="t" r="r" b="b"/>
              <a:pathLst>
                <a:path w="11" h="15" extrusionOk="0">
                  <a:moveTo>
                    <a:pt x="0" y="14"/>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55"/>
            <p:cNvSpPr/>
            <p:nvPr/>
          </p:nvSpPr>
          <p:spPr>
            <a:xfrm>
              <a:off x="4848004" y="3143522"/>
              <a:ext cx="288" cy="392"/>
            </a:xfrm>
            <a:custGeom>
              <a:avLst/>
              <a:gdLst/>
              <a:ahLst/>
              <a:cxnLst/>
              <a:rect l="l" t="t" r="r" b="b"/>
              <a:pathLst>
                <a:path w="11" h="15" extrusionOk="0">
                  <a:moveTo>
                    <a:pt x="0" y="14"/>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55"/>
            <p:cNvSpPr/>
            <p:nvPr/>
          </p:nvSpPr>
          <p:spPr>
            <a:xfrm>
              <a:off x="4835366" y="3183452"/>
              <a:ext cx="576" cy="759"/>
            </a:xfrm>
            <a:custGeom>
              <a:avLst/>
              <a:gdLst/>
              <a:ahLst/>
              <a:cxnLst/>
              <a:rect l="l" t="t" r="r" b="b"/>
              <a:pathLst>
                <a:path w="22" h="29" extrusionOk="0">
                  <a:moveTo>
                    <a:pt x="21" y="29"/>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55"/>
            <p:cNvSpPr/>
            <p:nvPr/>
          </p:nvSpPr>
          <p:spPr>
            <a:xfrm>
              <a:off x="4832802" y="3180233"/>
              <a:ext cx="471" cy="576"/>
            </a:xfrm>
            <a:custGeom>
              <a:avLst/>
              <a:gdLst/>
              <a:ahLst/>
              <a:cxnLst/>
              <a:rect l="l" t="t" r="r" b="b"/>
              <a:pathLst>
                <a:path w="18" h="22" extrusionOk="0">
                  <a:moveTo>
                    <a:pt x="18" y="22"/>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55"/>
            <p:cNvSpPr/>
            <p:nvPr/>
          </p:nvSpPr>
          <p:spPr>
            <a:xfrm>
              <a:off x="4830787" y="3177957"/>
              <a:ext cx="392" cy="392"/>
            </a:xfrm>
            <a:custGeom>
              <a:avLst/>
              <a:gdLst/>
              <a:ahLst/>
              <a:cxnLst/>
              <a:rect l="l" t="t" r="r" b="b"/>
              <a:pathLst>
                <a:path w="15" h="15" extrusionOk="0">
                  <a:moveTo>
                    <a:pt x="14"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55"/>
            <p:cNvSpPr/>
            <p:nvPr/>
          </p:nvSpPr>
          <p:spPr>
            <a:xfrm>
              <a:off x="4845152" y="3146819"/>
              <a:ext cx="209" cy="209"/>
            </a:xfrm>
            <a:custGeom>
              <a:avLst/>
              <a:gdLst/>
              <a:ahLst/>
              <a:cxnLst/>
              <a:rect l="l" t="t" r="r" b="b"/>
              <a:pathLst>
                <a:path w="8" h="8" extrusionOk="0">
                  <a:moveTo>
                    <a:pt x="1" y="7"/>
                  </a:moveTo>
                  <a:lnTo>
                    <a:pt x="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55"/>
            <p:cNvSpPr/>
            <p:nvPr/>
          </p:nvSpPr>
          <p:spPr>
            <a:xfrm>
              <a:off x="4833979" y="3181699"/>
              <a:ext cx="576" cy="759"/>
            </a:xfrm>
            <a:custGeom>
              <a:avLst/>
              <a:gdLst/>
              <a:ahLst/>
              <a:cxnLst/>
              <a:rect l="l" t="t" r="r" b="b"/>
              <a:pathLst>
                <a:path w="22" h="29" extrusionOk="0">
                  <a:moveTo>
                    <a:pt x="22" y="29"/>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55"/>
            <p:cNvSpPr/>
            <p:nvPr/>
          </p:nvSpPr>
          <p:spPr>
            <a:xfrm>
              <a:off x="4839291" y="3151581"/>
              <a:ext cx="680" cy="1125"/>
            </a:xfrm>
            <a:custGeom>
              <a:avLst/>
              <a:gdLst/>
              <a:ahLst/>
              <a:cxnLst/>
              <a:rect l="l" t="t" r="r" b="b"/>
              <a:pathLst>
                <a:path w="26" h="43" extrusionOk="0">
                  <a:moveTo>
                    <a:pt x="1" y="42"/>
                  </a:moveTo>
                  <a:cubicBezTo>
                    <a:pt x="8" y="28"/>
                    <a:pt x="15" y="11"/>
                    <a:pt x="25" y="0"/>
                  </a:cubicBezTo>
                  <a:cubicBezTo>
                    <a:pt x="15" y="11"/>
                    <a:pt x="8" y="28"/>
                    <a:pt x="1" y="42"/>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55"/>
            <p:cNvSpPr/>
            <p:nvPr/>
          </p:nvSpPr>
          <p:spPr>
            <a:xfrm>
              <a:off x="4848815" y="3142423"/>
              <a:ext cx="209" cy="392"/>
            </a:xfrm>
            <a:custGeom>
              <a:avLst/>
              <a:gdLst/>
              <a:ahLst/>
              <a:cxnLst/>
              <a:rect l="l" t="t" r="r" b="b"/>
              <a:pathLst>
                <a:path w="8" h="15" extrusionOk="0">
                  <a:moveTo>
                    <a:pt x="1" y="14"/>
                  </a:moveTo>
                  <a:lnTo>
                    <a:pt x="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55"/>
            <p:cNvSpPr/>
            <p:nvPr/>
          </p:nvSpPr>
          <p:spPr>
            <a:xfrm>
              <a:off x="4845806" y="3146164"/>
              <a:ext cx="288" cy="314"/>
            </a:xfrm>
            <a:custGeom>
              <a:avLst/>
              <a:gdLst/>
              <a:ahLst/>
              <a:cxnLst/>
              <a:rect l="l" t="t" r="r" b="b"/>
              <a:pathLst>
                <a:path w="11" h="12" extrusionOk="0">
                  <a:moveTo>
                    <a:pt x="11" y="1"/>
                  </a:moveTo>
                  <a:lnTo>
                    <a:pt x="0"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55"/>
            <p:cNvSpPr/>
            <p:nvPr/>
          </p:nvSpPr>
          <p:spPr>
            <a:xfrm>
              <a:off x="4841593" y="3147368"/>
              <a:ext cx="2957" cy="2303"/>
            </a:xfrm>
            <a:custGeom>
              <a:avLst/>
              <a:gdLst/>
              <a:ahLst/>
              <a:cxnLst/>
              <a:rect l="l" t="t" r="r" b="b"/>
              <a:pathLst>
                <a:path w="113" h="88" extrusionOk="0">
                  <a:moveTo>
                    <a:pt x="112" y="0"/>
                  </a:moveTo>
                  <a:lnTo>
                    <a:pt x="112" y="0"/>
                  </a:lnTo>
                  <a:cubicBezTo>
                    <a:pt x="74" y="25"/>
                    <a:pt x="35" y="56"/>
                    <a:pt x="0" y="88"/>
                  </a:cubicBezTo>
                  <a:cubicBezTo>
                    <a:pt x="35" y="56"/>
                    <a:pt x="74" y="25"/>
                    <a:pt x="112"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55"/>
            <p:cNvSpPr/>
            <p:nvPr/>
          </p:nvSpPr>
          <p:spPr>
            <a:xfrm>
              <a:off x="4829950" y="3177119"/>
              <a:ext cx="314" cy="209"/>
            </a:xfrm>
            <a:custGeom>
              <a:avLst/>
              <a:gdLst/>
              <a:ahLst/>
              <a:cxnLst/>
              <a:rect l="l" t="t" r="r" b="b"/>
              <a:pathLst>
                <a:path w="12" h="8" extrusionOk="0">
                  <a:moveTo>
                    <a:pt x="1" y="1"/>
                  </a:moveTo>
                  <a:lnTo>
                    <a:pt x="1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55"/>
            <p:cNvSpPr/>
            <p:nvPr/>
          </p:nvSpPr>
          <p:spPr>
            <a:xfrm>
              <a:off x="4886467" y="3176021"/>
              <a:ext cx="209" cy="680"/>
            </a:xfrm>
            <a:custGeom>
              <a:avLst/>
              <a:gdLst/>
              <a:ahLst/>
              <a:cxnLst/>
              <a:rect l="l" t="t" r="r" b="b"/>
              <a:pathLst>
                <a:path w="8" h="26" extrusionOk="0">
                  <a:moveTo>
                    <a:pt x="8" y="1"/>
                  </a:moveTo>
                  <a:lnTo>
                    <a:pt x="1"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55"/>
            <p:cNvSpPr/>
            <p:nvPr/>
          </p:nvSpPr>
          <p:spPr>
            <a:xfrm>
              <a:off x="4885368" y="3183373"/>
              <a:ext cx="131" cy="366"/>
            </a:xfrm>
            <a:custGeom>
              <a:avLst/>
              <a:gdLst/>
              <a:ahLst/>
              <a:cxnLst/>
              <a:rect l="l" t="t" r="r" b="b"/>
              <a:pathLst>
                <a:path w="5" h="14" extrusionOk="0">
                  <a:moveTo>
                    <a:pt x="1" y="0"/>
                  </a:moveTo>
                  <a:cubicBezTo>
                    <a:pt x="1" y="4"/>
                    <a:pt x="1" y="11"/>
                    <a:pt x="4" y="14"/>
                  </a:cubicBezTo>
                  <a:cubicBezTo>
                    <a:pt x="4" y="11"/>
                    <a:pt x="1" y="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55"/>
            <p:cNvSpPr/>
            <p:nvPr/>
          </p:nvSpPr>
          <p:spPr>
            <a:xfrm>
              <a:off x="4885472" y="3179867"/>
              <a:ext cx="105" cy="576"/>
            </a:xfrm>
            <a:custGeom>
              <a:avLst/>
              <a:gdLst/>
              <a:ahLst/>
              <a:cxnLst/>
              <a:rect l="l" t="t" r="r" b="b"/>
              <a:pathLst>
                <a:path w="4" h="22" extrusionOk="0">
                  <a:moveTo>
                    <a:pt x="4" y="1"/>
                  </a:moveTo>
                  <a:cubicBezTo>
                    <a:pt x="0" y="11"/>
                    <a:pt x="0" y="18"/>
                    <a:pt x="0" y="22"/>
                  </a:cubicBezTo>
                  <a:cubicBezTo>
                    <a:pt x="0" y="18"/>
                    <a:pt x="4" y="8"/>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55"/>
            <p:cNvSpPr/>
            <p:nvPr/>
          </p:nvSpPr>
          <p:spPr>
            <a:xfrm>
              <a:off x="4885656" y="3178689"/>
              <a:ext cx="209" cy="576"/>
            </a:xfrm>
            <a:custGeom>
              <a:avLst/>
              <a:gdLst/>
              <a:ahLst/>
              <a:cxnLst/>
              <a:rect l="l" t="t" r="r" b="b"/>
              <a:pathLst>
                <a:path w="8" h="22" extrusionOk="0">
                  <a:moveTo>
                    <a:pt x="7" y="0"/>
                  </a:moveTo>
                  <a:lnTo>
                    <a:pt x="0" y="21"/>
                  </a:lnTo>
                  <a:cubicBezTo>
                    <a:pt x="4" y="14"/>
                    <a:pt x="7" y="7"/>
                    <a:pt x="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55"/>
            <p:cNvSpPr/>
            <p:nvPr/>
          </p:nvSpPr>
          <p:spPr>
            <a:xfrm>
              <a:off x="4886022" y="3177407"/>
              <a:ext cx="209" cy="576"/>
            </a:xfrm>
            <a:custGeom>
              <a:avLst/>
              <a:gdLst/>
              <a:ahLst/>
              <a:cxnLst/>
              <a:rect l="l" t="t" r="r" b="b"/>
              <a:pathLst>
                <a:path w="8" h="22" extrusionOk="0">
                  <a:moveTo>
                    <a:pt x="7" y="0"/>
                  </a:moveTo>
                  <a:lnTo>
                    <a:pt x="0"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55"/>
            <p:cNvSpPr/>
            <p:nvPr/>
          </p:nvSpPr>
          <p:spPr>
            <a:xfrm>
              <a:off x="4885289" y="3182248"/>
              <a:ext cx="26" cy="497"/>
            </a:xfrm>
            <a:custGeom>
              <a:avLst/>
              <a:gdLst/>
              <a:ahLst/>
              <a:cxnLst/>
              <a:rect l="l" t="t" r="r" b="b"/>
              <a:pathLst>
                <a:path w="1" h="19" extrusionOk="0">
                  <a:moveTo>
                    <a:pt x="0" y="18"/>
                  </a:moveTo>
                  <a:lnTo>
                    <a:pt x="0" y="1"/>
                  </a:lnTo>
                  <a:cubicBezTo>
                    <a:pt x="0" y="8"/>
                    <a:pt x="0" y="11"/>
                    <a:pt x="0"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55"/>
            <p:cNvSpPr/>
            <p:nvPr/>
          </p:nvSpPr>
          <p:spPr>
            <a:xfrm>
              <a:off x="4888037" y="3224402"/>
              <a:ext cx="759" cy="1491"/>
            </a:xfrm>
            <a:custGeom>
              <a:avLst/>
              <a:gdLst/>
              <a:ahLst/>
              <a:cxnLst/>
              <a:rect l="l" t="t" r="r" b="b"/>
              <a:pathLst>
                <a:path w="29" h="57" extrusionOk="0">
                  <a:moveTo>
                    <a:pt x="0" y="0"/>
                  </a:moveTo>
                  <a:lnTo>
                    <a:pt x="28" y="5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55"/>
            <p:cNvSpPr/>
            <p:nvPr/>
          </p:nvSpPr>
          <p:spPr>
            <a:xfrm>
              <a:off x="4885185" y="3218541"/>
              <a:ext cx="497" cy="1020"/>
            </a:xfrm>
            <a:custGeom>
              <a:avLst/>
              <a:gdLst/>
              <a:ahLst/>
              <a:cxnLst/>
              <a:rect l="l" t="t" r="r" b="b"/>
              <a:pathLst>
                <a:path w="19" h="39" extrusionOk="0">
                  <a:moveTo>
                    <a:pt x="1" y="0"/>
                  </a:moveTo>
                  <a:cubicBezTo>
                    <a:pt x="8" y="11"/>
                    <a:pt x="11" y="25"/>
                    <a:pt x="18" y="39"/>
                  </a:cubicBezTo>
                  <a:cubicBezTo>
                    <a:pt x="11" y="25"/>
                    <a:pt x="8" y="1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55"/>
            <p:cNvSpPr/>
            <p:nvPr/>
          </p:nvSpPr>
          <p:spPr>
            <a:xfrm>
              <a:off x="4890967" y="3229897"/>
              <a:ext cx="654" cy="1125"/>
            </a:xfrm>
            <a:custGeom>
              <a:avLst/>
              <a:gdLst/>
              <a:ahLst/>
              <a:cxnLst/>
              <a:rect l="l" t="t" r="r" b="b"/>
              <a:pathLst>
                <a:path w="25" h="43" extrusionOk="0">
                  <a:moveTo>
                    <a:pt x="0" y="0"/>
                  </a:moveTo>
                  <a:lnTo>
                    <a:pt x="25" y="4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55"/>
            <p:cNvSpPr/>
            <p:nvPr/>
          </p:nvSpPr>
          <p:spPr>
            <a:xfrm>
              <a:off x="4885289" y="3181071"/>
              <a:ext cx="105" cy="576"/>
            </a:xfrm>
            <a:custGeom>
              <a:avLst/>
              <a:gdLst/>
              <a:ahLst/>
              <a:cxnLst/>
              <a:rect l="l" t="t" r="r" b="b"/>
              <a:pathLst>
                <a:path w="4" h="22" extrusionOk="0">
                  <a:moveTo>
                    <a:pt x="4" y="0"/>
                  </a:moveTo>
                  <a:cubicBezTo>
                    <a:pt x="0" y="7"/>
                    <a:pt x="0" y="14"/>
                    <a:pt x="4" y="21"/>
                  </a:cubicBez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55"/>
            <p:cNvSpPr/>
            <p:nvPr/>
          </p:nvSpPr>
          <p:spPr>
            <a:xfrm>
              <a:off x="4886388" y="3221184"/>
              <a:ext cx="576" cy="1125"/>
            </a:xfrm>
            <a:custGeom>
              <a:avLst/>
              <a:gdLst/>
              <a:ahLst/>
              <a:cxnLst/>
              <a:rect l="l" t="t" r="r" b="b"/>
              <a:pathLst>
                <a:path w="22" h="43" extrusionOk="0">
                  <a:moveTo>
                    <a:pt x="0" y="1"/>
                  </a:moveTo>
                  <a:lnTo>
                    <a:pt x="21" y="4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55"/>
            <p:cNvSpPr/>
            <p:nvPr/>
          </p:nvSpPr>
          <p:spPr>
            <a:xfrm>
              <a:off x="4889868" y="3227883"/>
              <a:ext cx="837" cy="1570"/>
            </a:xfrm>
            <a:custGeom>
              <a:avLst/>
              <a:gdLst/>
              <a:ahLst/>
              <a:cxnLst/>
              <a:rect l="l" t="t" r="r" b="b"/>
              <a:pathLst>
                <a:path w="32" h="60" extrusionOk="0">
                  <a:moveTo>
                    <a:pt x="0" y="0"/>
                  </a:moveTo>
                  <a:lnTo>
                    <a:pt x="32" y="6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55"/>
            <p:cNvSpPr/>
            <p:nvPr/>
          </p:nvSpPr>
          <p:spPr>
            <a:xfrm>
              <a:off x="4888952" y="3226051"/>
              <a:ext cx="759" cy="1491"/>
            </a:xfrm>
            <a:custGeom>
              <a:avLst/>
              <a:gdLst/>
              <a:ahLst/>
              <a:cxnLst/>
              <a:rect l="l" t="t" r="r" b="b"/>
              <a:pathLst>
                <a:path w="29" h="57" extrusionOk="0">
                  <a:moveTo>
                    <a:pt x="0" y="0"/>
                  </a:moveTo>
                  <a:lnTo>
                    <a:pt x="28" y="5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55"/>
            <p:cNvSpPr/>
            <p:nvPr/>
          </p:nvSpPr>
          <p:spPr>
            <a:xfrm>
              <a:off x="4887121" y="3222571"/>
              <a:ext cx="759" cy="1491"/>
            </a:xfrm>
            <a:custGeom>
              <a:avLst/>
              <a:gdLst/>
              <a:ahLst/>
              <a:cxnLst/>
              <a:rect l="l" t="t" r="r" b="b"/>
              <a:pathLst>
                <a:path w="29" h="57" extrusionOk="0">
                  <a:moveTo>
                    <a:pt x="0" y="0"/>
                  </a:moveTo>
                  <a:lnTo>
                    <a:pt x="28" y="5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55"/>
            <p:cNvSpPr/>
            <p:nvPr/>
          </p:nvSpPr>
          <p:spPr>
            <a:xfrm>
              <a:off x="4885734" y="3219719"/>
              <a:ext cx="576" cy="1230"/>
            </a:xfrm>
            <a:custGeom>
              <a:avLst/>
              <a:gdLst/>
              <a:ahLst/>
              <a:cxnLst/>
              <a:rect l="l" t="t" r="r" b="b"/>
              <a:pathLst>
                <a:path w="22" h="47" extrusionOk="0">
                  <a:moveTo>
                    <a:pt x="1" y="1"/>
                  </a:moveTo>
                  <a:cubicBezTo>
                    <a:pt x="8" y="15"/>
                    <a:pt x="15" y="32"/>
                    <a:pt x="22" y="46"/>
                  </a:cubicBezTo>
                  <a:cubicBezTo>
                    <a:pt x="15" y="32"/>
                    <a:pt x="8" y="1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55"/>
            <p:cNvSpPr/>
            <p:nvPr/>
          </p:nvSpPr>
          <p:spPr>
            <a:xfrm>
              <a:off x="4885839" y="3184655"/>
              <a:ext cx="26" cy="105"/>
            </a:xfrm>
            <a:custGeom>
              <a:avLst/>
              <a:gdLst/>
              <a:ahLst/>
              <a:cxnLst/>
              <a:rect l="l" t="t" r="r" b="b"/>
              <a:pathLst>
                <a:path w="1" h="4" extrusionOk="0">
                  <a:moveTo>
                    <a:pt x="0" y="4"/>
                  </a:moveTo>
                  <a:lnTo>
                    <a:pt x="0" y="0"/>
                  </a:ln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55"/>
            <p:cNvSpPr/>
            <p:nvPr/>
          </p:nvSpPr>
          <p:spPr>
            <a:xfrm>
              <a:off x="4928253" y="3179867"/>
              <a:ext cx="39483" cy="49507"/>
            </a:xfrm>
            <a:custGeom>
              <a:avLst/>
              <a:gdLst/>
              <a:ahLst/>
              <a:cxnLst/>
              <a:rect l="l" t="t" r="r" b="b"/>
              <a:pathLst>
                <a:path w="1509" h="1892" extrusionOk="0">
                  <a:moveTo>
                    <a:pt x="256" y="1"/>
                  </a:moveTo>
                  <a:lnTo>
                    <a:pt x="256" y="8"/>
                  </a:lnTo>
                  <a:lnTo>
                    <a:pt x="249" y="25"/>
                  </a:lnTo>
                  <a:lnTo>
                    <a:pt x="242" y="43"/>
                  </a:lnTo>
                  <a:lnTo>
                    <a:pt x="238" y="57"/>
                  </a:lnTo>
                  <a:lnTo>
                    <a:pt x="231" y="78"/>
                  </a:lnTo>
                  <a:lnTo>
                    <a:pt x="228" y="88"/>
                  </a:lnTo>
                  <a:lnTo>
                    <a:pt x="221" y="106"/>
                  </a:lnTo>
                  <a:lnTo>
                    <a:pt x="221" y="113"/>
                  </a:lnTo>
                  <a:lnTo>
                    <a:pt x="214" y="130"/>
                  </a:lnTo>
                  <a:lnTo>
                    <a:pt x="214" y="138"/>
                  </a:lnTo>
                  <a:cubicBezTo>
                    <a:pt x="207" y="152"/>
                    <a:pt x="203" y="162"/>
                    <a:pt x="196" y="173"/>
                  </a:cubicBezTo>
                  <a:lnTo>
                    <a:pt x="196" y="176"/>
                  </a:lnTo>
                  <a:lnTo>
                    <a:pt x="193" y="190"/>
                  </a:lnTo>
                  <a:lnTo>
                    <a:pt x="193" y="194"/>
                  </a:lnTo>
                  <a:lnTo>
                    <a:pt x="186" y="201"/>
                  </a:lnTo>
                  <a:lnTo>
                    <a:pt x="186" y="204"/>
                  </a:lnTo>
                  <a:lnTo>
                    <a:pt x="182" y="211"/>
                  </a:lnTo>
                  <a:lnTo>
                    <a:pt x="182" y="215"/>
                  </a:lnTo>
                  <a:lnTo>
                    <a:pt x="179" y="222"/>
                  </a:lnTo>
                  <a:lnTo>
                    <a:pt x="179" y="225"/>
                  </a:lnTo>
                  <a:lnTo>
                    <a:pt x="175" y="229"/>
                  </a:lnTo>
                  <a:lnTo>
                    <a:pt x="175" y="232"/>
                  </a:lnTo>
                  <a:lnTo>
                    <a:pt x="172" y="236"/>
                  </a:lnTo>
                  <a:lnTo>
                    <a:pt x="168" y="239"/>
                  </a:lnTo>
                  <a:lnTo>
                    <a:pt x="165" y="243"/>
                  </a:lnTo>
                  <a:cubicBezTo>
                    <a:pt x="158" y="246"/>
                    <a:pt x="154" y="253"/>
                    <a:pt x="147" y="260"/>
                  </a:cubicBezTo>
                  <a:cubicBezTo>
                    <a:pt x="63" y="355"/>
                    <a:pt x="0" y="614"/>
                    <a:pt x="84" y="817"/>
                  </a:cubicBezTo>
                  <a:cubicBezTo>
                    <a:pt x="161" y="999"/>
                    <a:pt x="186" y="1286"/>
                    <a:pt x="172" y="1464"/>
                  </a:cubicBezTo>
                  <a:cubicBezTo>
                    <a:pt x="168" y="1492"/>
                    <a:pt x="165" y="1517"/>
                    <a:pt x="158" y="1545"/>
                  </a:cubicBezTo>
                  <a:cubicBezTo>
                    <a:pt x="154" y="1562"/>
                    <a:pt x="151" y="1580"/>
                    <a:pt x="144" y="1597"/>
                  </a:cubicBezTo>
                  <a:lnTo>
                    <a:pt x="137" y="1608"/>
                  </a:lnTo>
                  <a:lnTo>
                    <a:pt x="137" y="1611"/>
                  </a:lnTo>
                  <a:lnTo>
                    <a:pt x="133" y="1615"/>
                  </a:lnTo>
                  <a:lnTo>
                    <a:pt x="133" y="1618"/>
                  </a:lnTo>
                  <a:lnTo>
                    <a:pt x="130" y="1622"/>
                  </a:lnTo>
                  <a:lnTo>
                    <a:pt x="130" y="1625"/>
                  </a:lnTo>
                  <a:lnTo>
                    <a:pt x="126" y="1632"/>
                  </a:lnTo>
                  <a:lnTo>
                    <a:pt x="126" y="1636"/>
                  </a:lnTo>
                  <a:lnTo>
                    <a:pt x="123" y="1643"/>
                  </a:lnTo>
                  <a:lnTo>
                    <a:pt x="119" y="1650"/>
                  </a:lnTo>
                  <a:lnTo>
                    <a:pt x="112" y="1657"/>
                  </a:lnTo>
                  <a:lnTo>
                    <a:pt x="109" y="1664"/>
                  </a:lnTo>
                  <a:lnTo>
                    <a:pt x="105" y="1671"/>
                  </a:lnTo>
                  <a:lnTo>
                    <a:pt x="98" y="1685"/>
                  </a:lnTo>
                  <a:lnTo>
                    <a:pt x="95" y="1688"/>
                  </a:lnTo>
                  <a:lnTo>
                    <a:pt x="81" y="1709"/>
                  </a:lnTo>
                  <a:cubicBezTo>
                    <a:pt x="63" y="1737"/>
                    <a:pt x="42" y="1769"/>
                    <a:pt x="14" y="1814"/>
                  </a:cubicBezTo>
                  <a:cubicBezTo>
                    <a:pt x="14" y="1821"/>
                    <a:pt x="14" y="1832"/>
                    <a:pt x="18" y="1839"/>
                  </a:cubicBezTo>
                  <a:cubicBezTo>
                    <a:pt x="74" y="1875"/>
                    <a:pt x="137" y="1892"/>
                    <a:pt x="201" y="1892"/>
                  </a:cubicBezTo>
                  <a:cubicBezTo>
                    <a:pt x="225" y="1892"/>
                    <a:pt x="249" y="1889"/>
                    <a:pt x="273" y="1884"/>
                  </a:cubicBezTo>
                  <a:lnTo>
                    <a:pt x="280" y="1884"/>
                  </a:lnTo>
                  <a:lnTo>
                    <a:pt x="315" y="1874"/>
                  </a:lnTo>
                  <a:lnTo>
                    <a:pt x="329" y="1874"/>
                  </a:lnTo>
                  <a:cubicBezTo>
                    <a:pt x="343" y="1867"/>
                    <a:pt x="361" y="1863"/>
                    <a:pt x="375" y="1860"/>
                  </a:cubicBezTo>
                  <a:cubicBezTo>
                    <a:pt x="453" y="1835"/>
                    <a:pt x="535" y="1823"/>
                    <a:pt x="614" y="1823"/>
                  </a:cubicBezTo>
                  <a:cubicBezTo>
                    <a:pt x="634" y="1823"/>
                    <a:pt x="653" y="1824"/>
                    <a:pt x="672" y="1825"/>
                  </a:cubicBezTo>
                  <a:cubicBezTo>
                    <a:pt x="691" y="1825"/>
                    <a:pt x="707" y="1826"/>
                    <a:pt x="723" y="1826"/>
                  </a:cubicBezTo>
                  <a:cubicBezTo>
                    <a:pt x="817" y="1826"/>
                    <a:pt x="856" y="1807"/>
                    <a:pt x="907" y="1653"/>
                  </a:cubicBezTo>
                  <a:cubicBezTo>
                    <a:pt x="914" y="1636"/>
                    <a:pt x="921" y="1615"/>
                    <a:pt x="931" y="1594"/>
                  </a:cubicBezTo>
                  <a:cubicBezTo>
                    <a:pt x="935" y="1587"/>
                    <a:pt x="938" y="1580"/>
                    <a:pt x="938" y="1573"/>
                  </a:cubicBezTo>
                  <a:cubicBezTo>
                    <a:pt x="945" y="1559"/>
                    <a:pt x="952" y="1545"/>
                    <a:pt x="959" y="1531"/>
                  </a:cubicBezTo>
                  <a:lnTo>
                    <a:pt x="973" y="1506"/>
                  </a:lnTo>
                  <a:cubicBezTo>
                    <a:pt x="980" y="1492"/>
                    <a:pt x="987" y="1478"/>
                    <a:pt x="994" y="1468"/>
                  </a:cubicBezTo>
                  <a:lnTo>
                    <a:pt x="1008" y="1440"/>
                  </a:lnTo>
                  <a:lnTo>
                    <a:pt x="1033" y="1401"/>
                  </a:lnTo>
                  <a:lnTo>
                    <a:pt x="1047" y="1377"/>
                  </a:lnTo>
                  <a:lnTo>
                    <a:pt x="1075" y="1338"/>
                  </a:lnTo>
                  <a:lnTo>
                    <a:pt x="1089" y="1314"/>
                  </a:lnTo>
                  <a:lnTo>
                    <a:pt x="1120" y="1268"/>
                  </a:lnTo>
                  <a:lnTo>
                    <a:pt x="1134" y="1251"/>
                  </a:lnTo>
                  <a:cubicBezTo>
                    <a:pt x="1166" y="1205"/>
                    <a:pt x="1197" y="1167"/>
                    <a:pt x="1229" y="1128"/>
                  </a:cubicBezTo>
                  <a:lnTo>
                    <a:pt x="1243" y="1111"/>
                  </a:lnTo>
                  <a:lnTo>
                    <a:pt x="1278" y="1069"/>
                  </a:lnTo>
                  <a:lnTo>
                    <a:pt x="1295" y="1051"/>
                  </a:lnTo>
                  <a:lnTo>
                    <a:pt x="1327" y="1016"/>
                  </a:lnTo>
                  <a:lnTo>
                    <a:pt x="1344" y="995"/>
                  </a:lnTo>
                  <a:lnTo>
                    <a:pt x="1372" y="960"/>
                  </a:lnTo>
                  <a:lnTo>
                    <a:pt x="1390" y="943"/>
                  </a:lnTo>
                  <a:lnTo>
                    <a:pt x="1418" y="911"/>
                  </a:lnTo>
                  <a:lnTo>
                    <a:pt x="1432" y="897"/>
                  </a:lnTo>
                  <a:lnTo>
                    <a:pt x="1463" y="862"/>
                  </a:lnTo>
                  <a:lnTo>
                    <a:pt x="1470" y="855"/>
                  </a:lnTo>
                  <a:lnTo>
                    <a:pt x="1509" y="817"/>
                  </a:lnTo>
                  <a:cubicBezTo>
                    <a:pt x="1407" y="740"/>
                    <a:pt x="1309" y="652"/>
                    <a:pt x="1225" y="558"/>
                  </a:cubicBezTo>
                  <a:cubicBezTo>
                    <a:pt x="1050" y="376"/>
                    <a:pt x="847" y="173"/>
                    <a:pt x="662" y="134"/>
                  </a:cubicBezTo>
                  <a:cubicBezTo>
                    <a:pt x="522" y="99"/>
                    <a:pt x="389" y="57"/>
                    <a:pt x="2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55"/>
            <p:cNvSpPr/>
            <p:nvPr/>
          </p:nvSpPr>
          <p:spPr>
            <a:xfrm>
              <a:off x="4962948" y="3205903"/>
              <a:ext cx="497" cy="576"/>
            </a:xfrm>
            <a:custGeom>
              <a:avLst/>
              <a:gdLst/>
              <a:ahLst/>
              <a:cxnLst/>
              <a:rect l="l" t="t" r="r" b="b"/>
              <a:pathLst>
                <a:path w="19" h="22" extrusionOk="0">
                  <a:moveTo>
                    <a:pt x="18" y="0"/>
                  </a:moveTo>
                  <a:lnTo>
                    <a:pt x="1"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55"/>
            <p:cNvSpPr/>
            <p:nvPr/>
          </p:nvSpPr>
          <p:spPr>
            <a:xfrm>
              <a:off x="4957636" y="3212575"/>
              <a:ext cx="314" cy="497"/>
            </a:xfrm>
            <a:custGeom>
              <a:avLst/>
              <a:gdLst/>
              <a:ahLst/>
              <a:cxnLst/>
              <a:rect l="l" t="t" r="r" b="b"/>
              <a:pathLst>
                <a:path w="12" h="19" extrusionOk="0">
                  <a:moveTo>
                    <a:pt x="11" y="1"/>
                  </a:moveTo>
                  <a:lnTo>
                    <a:pt x="1"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55"/>
            <p:cNvSpPr/>
            <p:nvPr/>
          </p:nvSpPr>
          <p:spPr>
            <a:xfrm>
              <a:off x="4965433" y="3203338"/>
              <a:ext cx="288" cy="392"/>
            </a:xfrm>
            <a:custGeom>
              <a:avLst/>
              <a:gdLst/>
              <a:ahLst/>
              <a:cxnLst/>
              <a:rect l="l" t="t" r="r" b="b"/>
              <a:pathLst>
                <a:path w="11" h="15" extrusionOk="0">
                  <a:moveTo>
                    <a:pt x="11" y="0"/>
                  </a:moveTo>
                  <a:lnTo>
                    <a:pt x="0"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55"/>
            <p:cNvSpPr/>
            <p:nvPr/>
          </p:nvSpPr>
          <p:spPr>
            <a:xfrm>
              <a:off x="4953345" y="3219274"/>
              <a:ext cx="392" cy="654"/>
            </a:xfrm>
            <a:custGeom>
              <a:avLst/>
              <a:gdLst/>
              <a:ahLst/>
              <a:cxnLst/>
              <a:rect l="l" t="t" r="r" b="b"/>
              <a:pathLst>
                <a:path w="15" h="25" extrusionOk="0">
                  <a:moveTo>
                    <a:pt x="14" y="0"/>
                  </a:moveTo>
                  <a:lnTo>
                    <a:pt x="0"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55"/>
            <p:cNvSpPr/>
            <p:nvPr/>
          </p:nvSpPr>
          <p:spPr>
            <a:xfrm>
              <a:off x="4964151" y="3204621"/>
              <a:ext cx="471" cy="471"/>
            </a:xfrm>
            <a:custGeom>
              <a:avLst/>
              <a:gdLst/>
              <a:ahLst/>
              <a:cxnLst/>
              <a:rect l="l" t="t" r="r" b="b"/>
              <a:pathLst>
                <a:path w="18" h="18" extrusionOk="0">
                  <a:moveTo>
                    <a:pt x="18" y="0"/>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55"/>
            <p:cNvSpPr/>
            <p:nvPr/>
          </p:nvSpPr>
          <p:spPr>
            <a:xfrm>
              <a:off x="4955255" y="3215872"/>
              <a:ext cx="392" cy="759"/>
            </a:xfrm>
            <a:custGeom>
              <a:avLst/>
              <a:gdLst/>
              <a:ahLst/>
              <a:cxnLst/>
              <a:rect l="l" t="t" r="r" b="b"/>
              <a:pathLst>
                <a:path w="15" h="29" extrusionOk="0">
                  <a:moveTo>
                    <a:pt x="15" y="1"/>
                  </a:moveTo>
                  <a:lnTo>
                    <a:pt x="1" y="2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55"/>
            <p:cNvSpPr/>
            <p:nvPr/>
          </p:nvSpPr>
          <p:spPr>
            <a:xfrm>
              <a:off x="4954261" y="3217625"/>
              <a:ext cx="392" cy="654"/>
            </a:xfrm>
            <a:custGeom>
              <a:avLst/>
              <a:gdLst/>
              <a:ahLst/>
              <a:cxnLst/>
              <a:rect l="l" t="t" r="r" b="b"/>
              <a:pathLst>
                <a:path w="15" h="25" extrusionOk="0">
                  <a:moveTo>
                    <a:pt x="14" y="0"/>
                  </a:moveTo>
                  <a:lnTo>
                    <a:pt x="0"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55"/>
            <p:cNvSpPr/>
            <p:nvPr/>
          </p:nvSpPr>
          <p:spPr>
            <a:xfrm>
              <a:off x="4956354" y="3214224"/>
              <a:ext cx="497" cy="680"/>
            </a:xfrm>
            <a:custGeom>
              <a:avLst/>
              <a:gdLst/>
              <a:ahLst/>
              <a:cxnLst/>
              <a:rect l="l" t="t" r="r" b="b"/>
              <a:pathLst>
                <a:path w="19" h="26" extrusionOk="0">
                  <a:moveTo>
                    <a:pt x="18" y="1"/>
                  </a:moveTo>
                  <a:lnTo>
                    <a:pt x="1"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55"/>
            <p:cNvSpPr/>
            <p:nvPr/>
          </p:nvSpPr>
          <p:spPr>
            <a:xfrm>
              <a:off x="4936861" y="3227412"/>
              <a:ext cx="9079" cy="1491"/>
            </a:xfrm>
            <a:custGeom>
              <a:avLst/>
              <a:gdLst/>
              <a:ahLst/>
              <a:cxnLst/>
              <a:rect l="l" t="t" r="r" b="b"/>
              <a:pathLst>
                <a:path w="347" h="57" extrusionOk="0">
                  <a:moveTo>
                    <a:pt x="46" y="43"/>
                  </a:moveTo>
                  <a:cubicBezTo>
                    <a:pt x="32" y="46"/>
                    <a:pt x="14" y="50"/>
                    <a:pt x="0" y="57"/>
                  </a:cubicBezTo>
                  <a:cubicBezTo>
                    <a:pt x="14" y="50"/>
                    <a:pt x="32" y="46"/>
                    <a:pt x="46" y="43"/>
                  </a:cubicBezTo>
                  <a:cubicBezTo>
                    <a:pt x="144" y="11"/>
                    <a:pt x="245" y="1"/>
                    <a:pt x="347" y="8"/>
                  </a:cubicBezTo>
                  <a:cubicBezTo>
                    <a:pt x="245" y="1"/>
                    <a:pt x="144" y="11"/>
                    <a:pt x="46" y="4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55"/>
            <p:cNvSpPr/>
            <p:nvPr/>
          </p:nvSpPr>
          <p:spPr>
            <a:xfrm>
              <a:off x="4960488" y="3208912"/>
              <a:ext cx="392" cy="497"/>
            </a:xfrm>
            <a:custGeom>
              <a:avLst/>
              <a:gdLst/>
              <a:ahLst/>
              <a:cxnLst/>
              <a:rect l="l" t="t" r="r" b="b"/>
              <a:pathLst>
                <a:path w="15" h="19" extrusionOk="0">
                  <a:moveTo>
                    <a:pt x="14" y="1"/>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55"/>
            <p:cNvSpPr/>
            <p:nvPr/>
          </p:nvSpPr>
          <p:spPr>
            <a:xfrm>
              <a:off x="4935579" y="3228877"/>
              <a:ext cx="942" cy="209"/>
            </a:xfrm>
            <a:custGeom>
              <a:avLst/>
              <a:gdLst/>
              <a:ahLst/>
              <a:cxnLst/>
              <a:rect l="l" t="t" r="r" b="b"/>
              <a:pathLst>
                <a:path w="36" h="8" extrusionOk="0">
                  <a:moveTo>
                    <a:pt x="35" y="1"/>
                  </a:moveTo>
                  <a:lnTo>
                    <a:pt x="0"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55"/>
            <p:cNvSpPr/>
            <p:nvPr/>
          </p:nvSpPr>
          <p:spPr>
            <a:xfrm>
              <a:off x="4961770" y="3207368"/>
              <a:ext cx="471" cy="576"/>
            </a:xfrm>
            <a:custGeom>
              <a:avLst/>
              <a:gdLst/>
              <a:ahLst/>
              <a:cxnLst/>
              <a:rect l="l" t="t" r="r" b="b"/>
              <a:pathLst>
                <a:path w="18" h="22" extrusionOk="0">
                  <a:moveTo>
                    <a:pt x="18" y="0"/>
                  </a:moveTo>
                  <a:lnTo>
                    <a:pt x="0"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55"/>
            <p:cNvSpPr/>
            <p:nvPr/>
          </p:nvSpPr>
          <p:spPr>
            <a:xfrm>
              <a:off x="4966611" y="3202318"/>
              <a:ext cx="209" cy="209"/>
            </a:xfrm>
            <a:custGeom>
              <a:avLst/>
              <a:gdLst/>
              <a:ahLst/>
              <a:cxnLst/>
              <a:rect l="l" t="t" r="r" b="b"/>
              <a:pathLst>
                <a:path w="8" h="8" extrusionOk="0">
                  <a:moveTo>
                    <a:pt x="8"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55"/>
            <p:cNvSpPr/>
            <p:nvPr/>
          </p:nvSpPr>
          <p:spPr>
            <a:xfrm>
              <a:off x="4952612" y="3221001"/>
              <a:ext cx="288" cy="576"/>
            </a:xfrm>
            <a:custGeom>
              <a:avLst/>
              <a:gdLst/>
              <a:ahLst/>
              <a:cxnLst/>
              <a:rect l="l" t="t" r="r" b="b"/>
              <a:pathLst>
                <a:path w="11" h="22" extrusionOk="0">
                  <a:moveTo>
                    <a:pt x="11" y="1"/>
                  </a:moveTo>
                  <a:cubicBezTo>
                    <a:pt x="7" y="8"/>
                    <a:pt x="4" y="15"/>
                    <a:pt x="0" y="22"/>
                  </a:cubicBezTo>
                  <a:cubicBezTo>
                    <a:pt x="4" y="15"/>
                    <a:pt x="7" y="8"/>
                    <a:pt x="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55"/>
            <p:cNvSpPr/>
            <p:nvPr/>
          </p:nvSpPr>
          <p:spPr>
            <a:xfrm>
              <a:off x="4928697" y="3227961"/>
              <a:ext cx="6698" cy="1413"/>
            </a:xfrm>
            <a:custGeom>
              <a:avLst/>
              <a:gdLst/>
              <a:ahLst/>
              <a:cxnLst/>
              <a:rect l="l" t="t" r="r" b="b"/>
              <a:pathLst>
                <a:path w="256" h="54" extrusionOk="0">
                  <a:moveTo>
                    <a:pt x="1" y="1"/>
                  </a:moveTo>
                  <a:cubicBezTo>
                    <a:pt x="54" y="37"/>
                    <a:pt x="118" y="54"/>
                    <a:pt x="183" y="54"/>
                  </a:cubicBezTo>
                  <a:cubicBezTo>
                    <a:pt x="183" y="54"/>
                    <a:pt x="183" y="54"/>
                    <a:pt x="184" y="54"/>
                  </a:cubicBezTo>
                  <a:lnTo>
                    <a:pt x="184" y="54"/>
                  </a:lnTo>
                  <a:cubicBezTo>
                    <a:pt x="184" y="54"/>
                    <a:pt x="184" y="54"/>
                    <a:pt x="184" y="54"/>
                  </a:cubicBezTo>
                  <a:cubicBezTo>
                    <a:pt x="208" y="54"/>
                    <a:pt x="232" y="51"/>
                    <a:pt x="256" y="46"/>
                  </a:cubicBezTo>
                  <a:lnTo>
                    <a:pt x="256" y="46"/>
                  </a:lnTo>
                  <a:cubicBezTo>
                    <a:pt x="232" y="51"/>
                    <a:pt x="208" y="54"/>
                    <a:pt x="184" y="54"/>
                  </a:cubicBezTo>
                  <a:lnTo>
                    <a:pt x="184" y="54"/>
                  </a:lnTo>
                  <a:cubicBezTo>
                    <a:pt x="120" y="54"/>
                    <a:pt x="56" y="36"/>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55"/>
            <p:cNvSpPr/>
            <p:nvPr/>
          </p:nvSpPr>
          <p:spPr>
            <a:xfrm>
              <a:off x="4931445" y="3221733"/>
              <a:ext cx="131" cy="314"/>
            </a:xfrm>
            <a:custGeom>
              <a:avLst/>
              <a:gdLst/>
              <a:ahLst/>
              <a:cxnLst/>
              <a:rect l="l" t="t" r="r" b="b"/>
              <a:pathLst>
                <a:path w="5" h="12" extrusionOk="0">
                  <a:moveTo>
                    <a:pt x="1" y="1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55"/>
            <p:cNvSpPr/>
            <p:nvPr/>
          </p:nvSpPr>
          <p:spPr>
            <a:xfrm>
              <a:off x="4931366" y="3222021"/>
              <a:ext cx="105" cy="105"/>
            </a:xfrm>
            <a:custGeom>
              <a:avLst/>
              <a:gdLst/>
              <a:ahLst/>
              <a:cxnLst/>
              <a:rect l="l" t="t" r="r" b="b"/>
              <a:pathLst>
                <a:path w="4" h="4" extrusionOk="0">
                  <a:moveTo>
                    <a:pt x="0" y="4"/>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55"/>
            <p:cNvSpPr/>
            <p:nvPr/>
          </p:nvSpPr>
          <p:spPr>
            <a:xfrm>
              <a:off x="4930163" y="3201324"/>
              <a:ext cx="2590" cy="16956"/>
            </a:xfrm>
            <a:custGeom>
              <a:avLst/>
              <a:gdLst/>
              <a:ahLst/>
              <a:cxnLst/>
              <a:rect l="l" t="t" r="r" b="b"/>
              <a:pathLst>
                <a:path w="99" h="648" extrusionOk="0">
                  <a:moveTo>
                    <a:pt x="1" y="1"/>
                  </a:moveTo>
                  <a:lnTo>
                    <a:pt x="1" y="1"/>
                  </a:lnTo>
                  <a:cubicBezTo>
                    <a:pt x="74" y="183"/>
                    <a:pt x="95" y="473"/>
                    <a:pt x="85" y="648"/>
                  </a:cubicBezTo>
                  <a:cubicBezTo>
                    <a:pt x="99" y="473"/>
                    <a:pt x="74" y="18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55"/>
            <p:cNvSpPr/>
            <p:nvPr/>
          </p:nvSpPr>
          <p:spPr>
            <a:xfrm>
              <a:off x="4933381" y="3184472"/>
              <a:ext cx="26" cy="105"/>
            </a:xfrm>
            <a:custGeom>
              <a:avLst/>
              <a:gdLst/>
              <a:ahLst/>
              <a:cxnLst/>
              <a:rect l="l" t="t" r="r" b="b"/>
              <a:pathLst>
                <a:path w="1" h="4" extrusionOk="0">
                  <a:moveTo>
                    <a:pt x="0"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55"/>
            <p:cNvSpPr/>
            <p:nvPr/>
          </p:nvSpPr>
          <p:spPr>
            <a:xfrm>
              <a:off x="4933826" y="3183373"/>
              <a:ext cx="26" cy="105"/>
            </a:xfrm>
            <a:custGeom>
              <a:avLst/>
              <a:gdLst/>
              <a:ahLst/>
              <a:cxnLst/>
              <a:rect l="l" t="t" r="r" b="b"/>
              <a:pathLst>
                <a:path w="1" h="4" extrusionOk="0">
                  <a:moveTo>
                    <a:pt x="1"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55"/>
            <p:cNvSpPr/>
            <p:nvPr/>
          </p:nvSpPr>
          <p:spPr>
            <a:xfrm>
              <a:off x="4934741" y="3180050"/>
              <a:ext cx="209" cy="497"/>
            </a:xfrm>
            <a:custGeom>
              <a:avLst/>
              <a:gdLst/>
              <a:ahLst/>
              <a:cxnLst/>
              <a:rect l="l" t="t" r="r" b="b"/>
              <a:pathLst>
                <a:path w="8" h="19" extrusionOk="0">
                  <a:moveTo>
                    <a:pt x="1" y="18"/>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55"/>
            <p:cNvSpPr/>
            <p:nvPr/>
          </p:nvSpPr>
          <p:spPr>
            <a:xfrm>
              <a:off x="4933198" y="3184839"/>
              <a:ext cx="26" cy="105"/>
            </a:xfrm>
            <a:custGeom>
              <a:avLst/>
              <a:gdLst/>
              <a:ahLst/>
              <a:cxnLst/>
              <a:rect l="l" t="t" r="r" b="b"/>
              <a:pathLst>
                <a:path w="1" h="4" extrusionOk="0">
                  <a:moveTo>
                    <a:pt x="0"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55"/>
            <p:cNvSpPr/>
            <p:nvPr/>
          </p:nvSpPr>
          <p:spPr>
            <a:xfrm>
              <a:off x="4931262" y="3222100"/>
              <a:ext cx="131" cy="209"/>
            </a:xfrm>
            <a:custGeom>
              <a:avLst/>
              <a:gdLst/>
              <a:ahLst/>
              <a:cxnLst/>
              <a:rect l="l" t="t" r="r" b="b"/>
              <a:pathLst>
                <a:path w="5" h="8" extrusionOk="0">
                  <a:moveTo>
                    <a:pt x="1" y="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55"/>
            <p:cNvSpPr/>
            <p:nvPr/>
          </p:nvSpPr>
          <p:spPr>
            <a:xfrm>
              <a:off x="4932544" y="3185938"/>
              <a:ext cx="26" cy="26"/>
            </a:xfrm>
            <a:custGeom>
              <a:avLst/>
              <a:gdLst/>
              <a:ahLst/>
              <a:cxnLst/>
              <a:rect l="l" t="t" r="r" b="b"/>
              <a:pathLst>
                <a:path w="1" h="1" extrusionOk="0">
                  <a:moveTo>
                    <a:pt x="1"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55"/>
            <p:cNvSpPr/>
            <p:nvPr/>
          </p:nvSpPr>
          <p:spPr>
            <a:xfrm>
              <a:off x="4934009" y="3182614"/>
              <a:ext cx="131" cy="209"/>
            </a:xfrm>
            <a:custGeom>
              <a:avLst/>
              <a:gdLst/>
              <a:ahLst/>
              <a:cxnLst/>
              <a:rect l="l" t="t" r="r" b="b"/>
              <a:pathLst>
                <a:path w="5" h="8" extrusionOk="0">
                  <a:moveTo>
                    <a:pt x="1" y="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55"/>
            <p:cNvSpPr/>
            <p:nvPr/>
          </p:nvSpPr>
          <p:spPr>
            <a:xfrm>
              <a:off x="4930450" y="3223487"/>
              <a:ext cx="105" cy="209"/>
            </a:xfrm>
            <a:custGeom>
              <a:avLst/>
              <a:gdLst/>
              <a:ahLst/>
              <a:cxnLst/>
              <a:rect l="l" t="t" r="r" b="b"/>
              <a:pathLst>
                <a:path w="4" h="8" extrusionOk="0">
                  <a:moveTo>
                    <a:pt x="0"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55"/>
            <p:cNvSpPr/>
            <p:nvPr/>
          </p:nvSpPr>
          <p:spPr>
            <a:xfrm>
              <a:off x="4931183" y="3222388"/>
              <a:ext cx="105" cy="105"/>
            </a:xfrm>
            <a:custGeom>
              <a:avLst/>
              <a:gdLst/>
              <a:ahLst/>
              <a:cxnLst/>
              <a:rect l="l" t="t" r="r" b="b"/>
              <a:pathLst>
                <a:path w="4" h="4" extrusionOk="0">
                  <a:moveTo>
                    <a:pt x="0" y="4"/>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55"/>
            <p:cNvSpPr/>
            <p:nvPr/>
          </p:nvSpPr>
          <p:spPr>
            <a:xfrm>
              <a:off x="4930634" y="3223120"/>
              <a:ext cx="209" cy="209"/>
            </a:xfrm>
            <a:custGeom>
              <a:avLst/>
              <a:gdLst/>
              <a:ahLst/>
              <a:cxnLst/>
              <a:rect l="l" t="t" r="r" b="b"/>
              <a:pathLst>
                <a:path w="8" h="8" extrusionOk="0">
                  <a:moveTo>
                    <a:pt x="0" y="7"/>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55"/>
            <p:cNvSpPr/>
            <p:nvPr/>
          </p:nvSpPr>
          <p:spPr>
            <a:xfrm>
              <a:off x="4932465" y="3186121"/>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55"/>
            <p:cNvSpPr/>
            <p:nvPr/>
          </p:nvSpPr>
          <p:spPr>
            <a:xfrm>
              <a:off x="4930895" y="3222832"/>
              <a:ext cx="131" cy="209"/>
            </a:xfrm>
            <a:custGeom>
              <a:avLst/>
              <a:gdLst/>
              <a:ahLst/>
              <a:cxnLst/>
              <a:rect l="l" t="t" r="r" b="b"/>
              <a:pathLst>
                <a:path w="5" h="8" extrusionOk="0">
                  <a:moveTo>
                    <a:pt x="1" y="8"/>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55"/>
            <p:cNvSpPr/>
            <p:nvPr/>
          </p:nvSpPr>
          <p:spPr>
            <a:xfrm>
              <a:off x="4931994" y="3218253"/>
              <a:ext cx="314" cy="2146"/>
            </a:xfrm>
            <a:custGeom>
              <a:avLst/>
              <a:gdLst/>
              <a:ahLst/>
              <a:cxnLst/>
              <a:rect l="l" t="t" r="r" b="b"/>
              <a:pathLst>
                <a:path w="12" h="82" extrusionOk="0">
                  <a:moveTo>
                    <a:pt x="1" y="81"/>
                  </a:moveTo>
                  <a:cubicBezTo>
                    <a:pt x="4" y="53"/>
                    <a:pt x="11" y="29"/>
                    <a:pt x="11" y="1"/>
                  </a:cubicBezTo>
                  <a:cubicBezTo>
                    <a:pt x="11" y="29"/>
                    <a:pt x="4" y="53"/>
                    <a:pt x="1" y="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55"/>
            <p:cNvSpPr/>
            <p:nvPr/>
          </p:nvSpPr>
          <p:spPr>
            <a:xfrm>
              <a:off x="4934480" y="3181071"/>
              <a:ext cx="209" cy="392"/>
            </a:xfrm>
            <a:custGeom>
              <a:avLst/>
              <a:gdLst/>
              <a:ahLst/>
              <a:cxnLst/>
              <a:rect l="l" t="t" r="r" b="b"/>
              <a:pathLst>
                <a:path w="8" h="15" extrusionOk="0">
                  <a:moveTo>
                    <a:pt x="0" y="14"/>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55"/>
            <p:cNvSpPr/>
            <p:nvPr/>
          </p:nvSpPr>
          <p:spPr>
            <a:xfrm>
              <a:off x="4933015" y="3185205"/>
              <a:ext cx="26" cy="105"/>
            </a:xfrm>
            <a:custGeom>
              <a:avLst/>
              <a:gdLst/>
              <a:ahLst/>
              <a:cxnLst/>
              <a:rect l="l" t="t" r="r" b="b"/>
              <a:pathLst>
                <a:path w="1" h="4" extrusionOk="0">
                  <a:moveTo>
                    <a:pt x="0"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55"/>
            <p:cNvSpPr/>
            <p:nvPr/>
          </p:nvSpPr>
          <p:spPr>
            <a:xfrm>
              <a:off x="4929796" y="3224664"/>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55"/>
            <p:cNvSpPr/>
            <p:nvPr/>
          </p:nvSpPr>
          <p:spPr>
            <a:xfrm>
              <a:off x="4934297" y="3181882"/>
              <a:ext cx="105" cy="314"/>
            </a:xfrm>
            <a:custGeom>
              <a:avLst/>
              <a:gdLst/>
              <a:ahLst/>
              <a:cxnLst/>
              <a:rect l="l" t="t" r="r" b="b"/>
              <a:pathLst>
                <a:path w="4" h="12" extrusionOk="0">
                  <a:moveTo>
                    <a:pt x="0" y="1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55"/>
            <p:cNvSpPr/>
            <p:nvPr/>
          </p:nvSpPr>
          <p:spPr>
            <a:xfrm>
              <a:off x="4931000" y="3222571"/>
              <a:ext cx="209" cy="209"/>
            </a:xfrm>
            <a:custGeom>
              <a:avLst/>
              <a:gdLst/>
              <a:ahLst/>
              <a:cxnLst/>
              <a:rect l="l" t="t" r="r" b="b"/>
              <a:pathLst>
                <a:path w="8" h="8" extrusionOk="0">
                  <a:moveTo>
                    <a:pt x="0" y="7"/>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55"/>
            <p:cNvSpPr/>
            <p:nvPr/>
          </p:nvSpPr>
          <p:spPr>
            <a:xfrm>
              <a:off x="4932360" y="3186199"/>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55"/>
            <p:cNvSpPr/>
            <p:nvPr/>
          </p:nvSpPr>
          <p:spPr>
            <a:xfrm>
              <a:off x="4932831" y="3185467"/>
              <a:ext cx="26" cy="131"/>
            </a:xfrm>
            <a:custGeom>
              <a:avLst/>
              <a:gdLst/>
              <a:ahLst/>
              <a:cxnLst/>
              <a:rect l="l" t="t" r="r" b="b"/>
              <a:pathLst>
                <a:path w="1" h="5" extrusionOk="0">
                  <a:moveTo>
                    <a:pt x="0"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55"/>
            <p:cNvSpPr/>
            <p:nvPr/>
          </p:nvSpPr>
          <p:spPr>
            <a:xfrm>
              <a:off x="4930163" y="3224036"/>
              <a:ext cx="26" cy="105"/>
            </a:xfrm>
            <a:custGeom>
              <a:avLst/>
              <a:gdLst/>
              <a:ahLst/>
              <a:cxnLst/>
              <a:rect l="l" t="t" r="r" b="b"/>
              <a:pathLst>
                <a:path w="1" h="4" extrusionOk="0">
                  <a:moveTo>
                    <a:pt x="1"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55"/>
            <p:cNvSpPr/>
            <p:nvPr/>
          </p:nvSpPr>
          <p:spPr>
            <a:xfrm>
              <a:off x="4932648" y="3185650"/>
              <a:ext cx="26" cy="131"/>
            </a:xfrm>
            <a:custGeom>
              <a:avLst/>
              <a:gdLst/>
              <a:ahLst/>
              <a:cxnLst/>
              <a:rect l="l" t="t" r="r" b="b"/>
              <a:pathLst>
                <a:path w="1" h="5" extrusionOk="0">
                  <a:moveTo>
                    <a:pt x="0"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55"/>
            <p:cNvSpPr/>
            <p:nvPr/>
          </p:nvSpPr>
          <p:spPr>
            <a:xfrm>
              <a:off x="4493335" y="2922624"/>
              <a:ext cx="143464" cy="44431"/>
            </a:xfrm>
            <a:custGeom>
              <a:avLst/>
              <a:gdLst/>
              <a:ahLst/>
              <a:cxnLst/>
              <a:rect l="l" t="t" r="r" b="b"/>
              <a:pathLst>
                <a:path w="5483" h="1698" extrusionOk="0">
                  <a:moveTo>
                    <a:pt x="1463" y="0"/>
                  </a:moveTo>
                  <a:cubicBezTo>
                    <a:pt x="950" y="0"/>
                    <a:pt x="486" y="202"/>
                    <a:pt x="210" y="411"/>
                  </a:cubicBezTo>
                  <a:cubicBezTo>
                    <a:pt x="67" y="516"/>
                    <a:pt x="11" y="597"/>
                    <a:pt x="0" y="628"/>
                  </a:cubicBezTo>
                  <a:cubicBezTo>
                    <a:pt x="13" y="640"/>
                    <a:pt x="31" y="646"/>
                    <a:pt x="54" y="646"/>
                  </a:cubicBezTo>
                  <a:cubicBezTo>
                    <a:pt x="212" y="646"/>
                    <a:pt x="577" y="372"/>
                    <a:pt x="746" y="247"/>
                  </a:cubicBezTo>
                  <a:lnTo>
                    <a:pt x="847" y="170"/>
                  </a:lnTo>
                  <a:cubicBezTo>
                    <a:pt x="912" y="121"/>
                    <a:pt x="989" y="94"/>
                    <a:pt x="1068" y="94"/>
                  </a:cubicBezTo>
                  <a:cubicBezTo>
                    <a:pt x="1113" y="94"/>
                    <a:pt x="1158" y="103"/>
                    <a:pt x="1201" y="121"/>
                  </a:cubicBezTo>
                  <a:cubicBezTo>
                    <a:pt x="1337" y="177"/>
                    <a:pt x="1439" y="289"/>
                    <a:pt x="1484" y="429"/>
                  </a:cubicBezTo>
                  <a:cubicBezTo>
                    <a:pt x="1484" y="429"/>
                    <a:pt x="1519" y="562"/>
                    <a:pt x="2346" y="597"/>
                  </a:cubicBezTo>
                  <a:cubicBezTo>
                    <a:pt x="2668" y="611"/>
                    <a:pt x="2843" y="761"/>
                    <a:pt x="3011" y="908"/>
                  </a:cubicBezTo>
                  <a:cubicBezTo>
                    <a:pt x="3154" y="1034"/>
                    <a:pt x="3291" y="1150"/>
                    <a:pt x="3522" y="1202"/>
                  </a:cubicBezTo>
                  <a:cubicBezTo>
                    <a:pt x="3683" y="1241"/>
                    <a:pt x="3770" y="1290"/>
                    <a:pt x="3805" y="1360"/>
                  </a:cubicBezTo>
                  <a:cubicBezTo>
                    <a:pt x="3841" y="1433"/>
                    <a:pt x="3805" y="1507"/>
                    <a:pt x="3781" y="1563"/>
                  </a:cubicBezTo>
                  <a:cubicBezTo>
                    <a:pt x="3770" y="1580"/>
                    <a:pt x="3763" y="1601"/>
                    <a:pt x="3760" y="1622"/>
                  </a:cubicBezTo>
                  <a:cubicBezTo>
                    <a:pt x="3770" y="1633"/>
                    <a:pt x="3781" y="1640"/>
                    <a:pt x="3795" y="1643"/>
                  </a:cubicBezTo>
                  <a:cubicBezTo>
                    <a:pt x="3902" y="1682"/>
                    <a:pt x="4174" y="1698"/>
                    <a:pt x="4469" y="1698"/>
                  </a:cubicBezTo>
                  <a:cubicBezTo>
                    <a:pt x="4899" y="1698"/>
                    <a:pt x="5379" y="1665"/>
                    <a:pt x="5482" y="1619"/>
                  </a:cubicBezTo>
                  <a:cubicBezTo>
                    <a:pt x="5426" y="1493"/>
                    <a:pt x="4842" y="1115"/>
                    <a:pt x="4527" y="1115"/>
                  </a:cubicBezTo>
                  <a:cubicBezTo>
                    <a:pt x="4352" y="1115"/>
                    <a:pt x="4044" y="961"/>
                    <a:pt x="3623" y="751"/>
                  </a:cubicBezTo>
                  <a:cubicBezTo>
                    <a:pt x="3112" y="495"/>
                    <a:pt x="2475" y="180"/>
                    <a:pt x="1866" y="44"/>
                  </a:cubicBezTo>
                  <a:cubicBezTo>
                    <a:pt x="1730" y="14"/>
                    <a:pt x="1595" y="0"/>
                    <a:pt x="14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55"/>
            <p:cNvSpPr/>
            <p:nvPr/>
          </p:nvSpPr>
          <p:spPr>
            <a:xfrm>
              <a:off x="4579340" y="2993012"/>
              <a:ext cx="1570" cy="837"/>
            </a:xfrm>
            <a:custGeom>
              <a:avLst/>
              <a:gdLst/>
              <a:ahLst/>
              <a:cxnLst/>
              <a:rect l="l" t="t" r="r" b="b"/>
              <a:pathLst>
                <a:path w="60" h="32" extrusionOk="0">
                  <a:moveTo>
                    <a:pt x="56" y="0"/>
                  </a:moveTo>
                  <a:lnTo>
                    <a:pt x="0" y="32"/>
                  </a:lnTo>
                  <a:lnTo>
                    <a:pt x="0" y="32"/>
                  </a:lnTo>
                  <a:lnTo>
                    <a:pt x="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035;p55"/>
            <p:cNvSpPr/>
            <p:nvPr/>
          </p:nvSpPr>
          <p:spPr>
            <a:xfrm>
              <a:off x="4581250" y="2993142"/>
              <a:ext cx="25694" cy="6332"/>
            </a:xfrm>
            <a:custGeom>
              <a:avLst/>
              <a:gdLst/>
              <a:ahLst/>
              <a:cxnLst/>
              <a:rect l="l" t="t" r="r" b="b"/>
              <a:pathLst>
                <a:path w="982" h="242" extrusionOk="0">
                  <a:moveTo>
                    <a:pt x="141" y="0"/>
                  </a:moveTo>
                  <a:cubicBezTo>
                    <a:pt x="79" y="0"/>
                    <a:pt x="29" y="5"/>
                    <a:pt x="1" y="13"/>
                  </a:cubicBezTo>
                  <a:cubicBezTo>
                    <a:pt x="95" y="103"/>
                    <a:pt x="511" y="241"/>
                    <a:pt x="798" y="241"/>
                  </a:cubicBezTo>
                  <a:cubicBezTo>
                    <a:pt x="812" y="241"/>
                    <a:pt x="825" y="241"/>
                    <a:pt x="838" y="240"/>
                  </a:cubicBezTo>
                  <a:cubicBezTo>
                    <a:pt x="925" y="237"/>
                    <a:pt x="967" y="216"/>
                    <a:pt x="981" y="198"/>
                  </a:cubicBezTo>
                  <a:cubicBezTo>
                    <a:pt x="971" y="181"/>
                    <a:pt x="911" y="135"/>
                    <a:pt x="736" y="83"/>
                  </a:cubicBezTo>
                  <a:cubicBezTo>
                    <a:pt x="525" y="26"/>
                    <a:pt x="293" y="0"/>
                    <a:pt x="1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55"/>
            <p:cNvSpPr/>
            <p:nvPr/>
          </p:nvSpPr>
          <p:spPr>
            <a:xfrm>
              <a:off x="4743212" y="2991075"/>
              <a:ext cx="21272" cy="7170"/>
            </a:xfrm>
            <a:custGeom>
              <a:avLst/>
              <a:gdLst/>
              <a:ahLst/>
              <a:cxnLst/>
              <a:rect l="l" t="t" r="r" b="b"/>
              <a:pathLst>
                <a:path w="813" h="274" extrusionOk="0">
                  <a:moveTo>
                    <a:pt x="308" y="1"/>
                  </a:moveTo>
                  <a:cubicBezTo>
                    <a:pt x="179" y="1"/>
                    <a:pt x="63" y="18"/>
                    <a:pt x="21" y="60"/>
                  </a:cubicBezTo>
                  <a:cubicBezTo>
                    <a:pt x="14" y="67"/>
                    <a:pt x="0" y="78"/>
                    <a:pt x="28" y="120"/>
                  </a:cubicBezTo>
                  <a:cubicBezTo>
                    <a:pt x="109" y="246"/>
                    <a:pt x="260" y="274"/>
                    <a:pt x="371" y="274"/>
                  </a:cubicBezTo>
                  <a:cubicBezTo>
                    <a:pt x="396" y="274"/>
                    <a:pt x="418" y="272"/>
                    <a:pt x="438" y="270"/>
                  </a:cubicBezTo>
                  <a:cubicBezTo>
                    <a:pt x="641" y="253"/>
                    <a:pt x="795" y="165"/>
                    <a:pt x="809" y="130"/>
                  </a:cubicBezTo>
                  <a:cubicBezTo>
                    <a:pt x="813" y="120"/>
                    <a:pt x="781" y="99"/>
                    <a:pt x="781" y="99"/>
                  </a:cubicBezTo>
                  <a:cubicBezTo>
                    <a:pt x="687" y="36"/>
                    <a:pt x="483" y="1"/>
                    <a:pt x="3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037;p55"/>
            <p:cNvSpPr/>
            <p:nvPr/>
          </p:nvSpPr>
          <p:spPr>
            <a:xfrm>
              <a:off x="4832880" y="4075156"/>
              <a:ext cx="17164" cy="13711"/>
            </a:xfrm>
            <a:custGeom>
              <a:avLst/>
              <a:gdLst/>
              <a:ahLst/>
              <a:cxnLst/>
              <a:rect l="l" t="t" r="r" b="b"/>
              <a:pathLst>
                <a:path w="656" h="524" extrusionOk="0">
                  <a:moveTo>
                    <a:pt x="619" y="1"/>
                  </a:moveTo>
                  <a:cubicBezTo>
                    <a:pt x="614" y="1"/>
                    <a:pt x="610" y="1"/>
                    <a:pt x="606" y="3"/>
                  </a:cubicBezTo>
                  <a:cubicBezTo>
                    <a:pt x="431" y="3"/>
                    <a:pt x="78" y="255"/>
                    <a:pt x="18" y="434"/>
                  </a:cubicBezTo>
                  <a:cubicBezTo>
                    <a:pt x="1" y="486"/>
                    <a:pt x="18" y="500"/>
                    <a:pt x="43" y="511"/>
                  </a:cubicBezTo>
                  <a:cubicBezTo>
                    <a:pt x="59" y="519"/>
                    <a:pt x="79" y="523"/>
                    <a:pt x="100" y="523"/>
                  </a:cubicBezTo>
                  <a:cubicBezTo>
                    <a:pt x="197" y="523"/>
                    <a:pt x="338" y="442"/>
                    <a:pt x="470" y="304"/>
                  </a:cubicBezTo>
                  <a:cubicBezTo>
                    <a:pt x="620" y="147"/>
                    <a:pt x="655" y="28"/>
                    <a:pt x="645" y="7"/>
                  </a:cubicBezTo>
                  <a:cubicBezTo>
                    <a:pt x="641" y="3"/>
                    <a:pt x="638" y="3"/>
                    <a:pt x="634" y="3"/>
                  </a:cubicBezTo>
                  <a:cubicBezTo>
                    <a:pt x="629" y="1"/>
                    <a:pt x="624" y="1"/>
                    <a:pt x="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038;p55"/>
            <p:cNvSpPr/>
            <p:nvPr/>
          </p:nvSpPr>
          <p:spPr>
            <a:xfrm>
              <a:off x="4853394" y="4079395"/>
              <a:ext cx="20932" cy="10676"/>
            </a:xfrm>
            <a:custGeom>
              <a:avLst/>
              <a:gdLst/>
              <a:ahLst/>
              <a:cxnLst/>
              <a:rect l="l" t="t" r="r" b="b"/>
              <a:pathLst>
                <a:path w="800" h="408" extrusionOk="0">
                  <a:moveTo>
                    <a:pt x="660" y="1"/>
                  </a:moveTo>
                  <a:cubicBezTo>
                    <a:pt x="633" y="1"/>
                    <a:pt x="604" y="5"/>
                    <a:pt x="572" y="13"/>
                  </a:cubicBezTo>
                  <a:cubicBezTo>
                    <a:pt x="309" y="72"/>
                    <a:pt x="29" y="317"/>
                    <a:pt x="1" y="401"/>
                  </a:cubicBezTo>
                  <a:cubicBezTo>
                    <a:pt x="15" y="405"/>
                    <a:pt x="32" y="407"/>
                    <a:pt x="53" y="407"/>
                  </a:cubicBezTo>
                  <a:cubicBezTo>
                    <a:pt x="197" y="407"/>
                    <a:pt x="491" y="316"/>
                    <a:pt x="684" y="188"/>
                  </a:cubicBezTo>
                  <a:cubicBezTo>
                    <a:pt x="782" y="121"/>
                    <a:pt x="799" y="79"/>
                    <a:pt x="799" y="72"/>
                  </a:cubicBezTo>
                  <a:cubicBezTo>
                    <a:pt x="772" y="25"/>
                    <a:pt x="725" y="1"/>
                    <a:pt x="6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55"/>
            <p:cNvSpPr/>
            <p:nvPr/>
          </p:nvSpPr>
          <p:spPr>
            <a:xfrm>
              <a:off x="4543153" y="3242902"/>
              <a:ext cx="79359" cy="88338"/>
            </a:xfrm>
            <a:custGeom>
              <a:avLst/>
              <a:gdLst/>
              <a:ahLst/>
              <a:cxnLst/>
              <a:rect l="l" t="t" r="r" b="b"/>
              <a:pathLst>
                <a:path w="3033" h="3376" extrusionOk="0">
                  <a:moveTo>
                    <a:pt x="1117" y="1"/>
                  </a:moveTo>
                  <a:cubicBezTo>
                    <a:pt x="1110" y="25"/>
                    <a:pt x="1100" y="46"/>
                    <a:pt x="1082" y="64"/>
                  </a:cubicBezTo>
                  <a:cubicBezTo>
                    <a:pt x="1019" y="141"/>
                    <a:pt x="869" y="197"/>
                    <a:pt x="687" y="207"/>
                  </a:cubicBezTo>
                  <a:cubicBezTo>
                    <a:pt x="578" y="214"/>
                    <a:pt x="564" y="295"/>
                    <a:pt x="564" y="494"/>
                  </a:cubicBezTo>
                  <a:lnTo>
                    <a:pt x="564" y="540"/>
                  </a:lnTo>
                  <a:cubicBezTo>
                    <a:pt x="564" y="659"/>
                    <a:pt x="494" y="715"/>
                    <a:pt x="435" y="764"/>
                  </a:cubicBezTo>
                  <a:cubicBezTo>
                    <a:pt x="386" y="795"/>
                    <a:pt x="344" y="841"/>
                    <a:pt x="319" y="893"/>
                  </a:cubicBezTo>
                  <a:cubicBezTo>
                    <a:pt x="302" y="932"/>
                    <a:pt x="291" y="974"/>
                    <a:pt x="291" y="1019"/>
                  </a:cubicBezTo>
                  <a:cubicBezTo>
                    <a:pt x="284" y="1096"/>
                    <a:pt x="270" y="1152"/>
                    <a:pt x="141" y="1219"/>
                  </a:cubicBezTo>
                  <a:cubicBezTo>
                    <a:pt x="81" y="1240"/>
                    <a:pt x="32" y="1289"/>
                    <a:pt x="11" y="1352"/>
                  </a:cubicBezTo>
                  <a:cubicBezTo>
                    <a:pt x="1" y="1404"/>
                    <a:pt x="11" y="1457"/>
                    <a:pt x="43" y="1499"/>
                  </a:cubicBezTo>
                  <a:cubicBezTo>
                    <a:pt x="141" y="1642"/>
                    <a:pt x="78" y="1772"/>
                    <a:pt x="39" y="1859"/>
                  </a:cubicBezTo>
                  <a:cubicBezTo>
                    <a:pt x="32" y="1877"/>
                    <a:pt x="25" y="1895"/>
                    <a:pt x="18" y="1912"/>
                  </a:cubicBezTo>
                  <a:cubicBezTo>
                    <a:pt x="46" y="1937"/>
                    <a:pt x="74" y="1958"/>
                    <a:pt x="106" y="1979"/>
                  </a:cubicBezTo>
                  <a:cubicBezTo>
                    <a:pt x="179" y="2021"/>
                    <a:pt x="249" y="2073"/>
                    <a:pt x="312" y="2129"/>
                  </a:cubicBezTo>
                  <a:cubicBezTo>
                    <a:pt x="346" y="2161"/>
                    <a:pt x="365" y="2171"/>
                    <a:pt x="381" y="2171"/>
                  </a:cubicBezTo>
                  <a:cubicBezTo>
                    <a:pt x="393" y="2171"/>
                    <a:pt x="403" y="2165"/>
                    <a:pt x="417" y="2157"/>
                  </a:cubicBezTo>
                  <a:cubicBezTo>
                    <a:pt x="431" y="2150"/>
                    <a:pt x="458" y="2134"/>
                    <a:pt x="490" y="2134"/>
                  </a:cubicBezTo>
                  <a:cubicBezTo>
                    <a:pt x="522" y="2134"/>
                    <a:pt x="559" y="2150"/>
                    <a:pt x="592" y="2206"/>
                  </a:cubicBezTo>
                  <a:cubicBezTo>
                    <a:pt x="634" y="2290"/>
                    <a:pt x="631" y="2392"/>
                    <a:pt x="582" y="2472"/>
                  </a:cubicBezTo>
                  <a:cubicBezTo>
                    <a:pt x="536" y="2549"/>
                    <a:pt x="459" y="2609"/>
                    <a:pt x="372" y="2633"/>
                  </a:cubicBezTo>
                  <a:lnTo>
                    <a:pt x="375" y="2640"/>
                  </a:lnTo>
                  <a:lnTo>
                    <a:pt x="386" y="2654"/>
                  </a:lnTo>
                  <a:cubicBezTo>
                    <a:pt x="393" y="2665"/>
                    <a:pt x="396" y="2675"/>
                    <a:pt x="403" y="2686"/>
                  </a:cubicBezTo>
                  <a:lnTo>
                    <a:pt x="410" y="2700"/>
                  </a:lnTo>
                  <a:cubicBezTo>
                    <a:pt x="417" y="2710"/>
                    <a:pt x="421" y="2721"/>
                    <a:pt x="424" y="2735"/>
                  </a:cubicBezTo>
                  <a:cubicBezTo>
                    <a:pt x="424" y="2738"/>
                    <a:pt x="428" y="2742"/>
                    <a:pt x="428" y="2745"/>
                  </a:cubicBezTo>
                  <a:cubicBezTo>
                    <a:pt x="431" y="2756"/>
                    <a:pt x="435" y="2770"/>
                    <a:pt x="435" y="2784"/>
                  </a:cubicBezTo>
                  <a:lnTo>
                    <a:pt x="435" y="2794"/>
                  </a:lnTo>
                  <a:cubicBezTo>
                    <a:pt x="438" y="2805"/>
                    <a:pt x="438" y="2812"/>
                    <a:pt x="435" y="2822"/>
                  </a:cubicBezTo>
                  <a:lnTo>
                    <a:pt x="435" y="2836"/>
                  </a:lnTo>
                  <a:cubicBezTo>
                    <a:pt x="435" y="2843"/>
                    <a:pt x="431" y="2854"/>
                    <a:pt x="431" y="2861"/>
                  </a:cubicBezTo>
                  <a:cubicBezTo>
                    <a:pt x="431" y="2864"/>
                    <a:pt x="431" y="2868"/>
                    <a:pt x="428" y="2871"/>
                  </a:cubicBezTo>
                  <a:cubicBezTo>
                    <a:pt x="421" y="2882"/>
                    <a:pt x="417" y="2896"/>
                    <a:pt x="410" y="2906"/>
                  </a:cubicBezTo>
                  <a:cubicBezTo>
                    <a:pt x="393" y="2927"/>
                    <a:pt x="375" y="2952"/>
                    <a:pt x="354" y="2973"/>
                  </a:cubicBezTo>
                  <a:cubicBezTo>
                    <a:pt x="344" y="2987"/>
                    <a:pt x="333" y="3001"/>
                    <a:pt x="323" y="3015"/>
                  </a:cubicBezTo>
                  <a:cubicBezTo>
                    <a:pt x="344" y="3046"/>
                    <a:pt x="372" y="3074"/>
                    <a:pt x="400" y="3099"/>
                  </a:cubicBezTo>
                  <a:cubicBezTo>
                    <a:pt x="430" y="3127"/>
                    <a:pt x="456" y="3136"/>
                    <a:pt x="484" y="3136"/>
                  </a:cubicBezTo>
                  <a:cubicBezTo>
                    <a:pt x="504" y="3136"/>
                    <a:pt x="525" y="3131"/>
                    <a:pt x="550" y="3127"/>
                  </a:cubicBezTo>
                  <a:lnTo>
                    <a:pt x="592" y="3116"/>
                  </a:lnTo>
                  <a:lnTo>
                    <a:pt x="596" y="3116"/>
                  </a:lnTo>
                  <a:cubicBezTo>
                    <a:pt x="610" y="3116"/>
                    <a:pt x="624" y="3113"/>
                    <a:pt x="638" y="3113"/>
                  </a:cubicBezTo>
                  <a:lnTo>
                    <a:pt x="666" y="3113"/>
                  </a:lnTo>
                  <a:lnTo>
                    <a:pt x="683" y="3116"/>
                  </a:lnTo>
                  <a:lnTo>
                    <a:pt x="690" y="3116"/>
                  </a:lnTo>
                  <a:lnTo>
                    <a:pt x="704" y="3120"/>
                  </a:lnTo>
                  <a:lnTo>
                    <a:pt x="711" y="3123"/>
                  </a:lnTo>
                  <a:lnTo>
                    <a:pt x="725" y="3130"/>
                  </a:lnTo>
                  <a:lnTo>
                    <a:pt x="732" y="3134"/>
                  </a:lnTo>
                  <a:cubicBezTo>
                    <a:pt x="739" y="3137"/>
                    <a:pt x="746" y="3141"/>
                    <a:pt x="753" y="3144"/>
                  </a:cubicBezTo>
                  <a:lnTo>
                    <a:pt x="760" y="3151"/>
                  </a:lnTo>
                  <a:lnTo>
                    <a:pt x="774" y="3162"/>
                  </a:lnTo>
                  <a:lnTo>
                    <a:pt x="781" y="3169"/>
                  </a:lnTo>
                  <a:lnTo>
                    <a:pt x="799" y="3186"/>
                  </a:lnTo>
                  <a:lnTo>
                    <a:pt x="806" y="3193"/>
                  </a:lnTo>
                  <a:cubicBezTo>
                    <a:pt x="813" y="3200"/>
                    <a:pt x="820" y="3207"/>
                    <a:pt x="827" y="3218"/>
                  </a:cubicBezTo>
                  <a:cubicBezTo>
                    <a:pt x="858" y="3267"/>
                    <a:pt x="897" y="3309"/>
                    <a:pt x="939" y="3351"/>
                  </a:cubicBezTo>
                  <a:cubicBezTo>
                    <a:pt x="949" y="3365"/>
                    <a:pt x="967" y="3372"/>
                    <a:pt x="988" y="3375"/>
                  </a:cubicBezTo>
                  <a:cubicBezTo>
                    <a:pt x="995" y="3375"/>
                    <a:pt x="1040" y="3361"/>
                    <a:pt x="1103" y="3207"/>
                  </a:cubicBezTo>
                  <a:cubicBezTo>
                    <a:pt x="1135" y="3134"/>
                    <a:pt x="1166" y="3053"/>
                    <a:pt x="1194" y="2966"/>
                  </a:cubicBezTo>
                  <a:cubicBezTo>
                    <a:pt x="1303" y="2672"/>
                    <a:pt x="1415" y="2364"/>
                    <a:pt x="1639" y="2297"/>
                  </a:cubicBezTo>
                  <a:cubicBezTo>
                    <a:pt x="1670" y="2287"/>
                    <a:pt x="1705" y="2280"/>
                    <a:pt x="1740" y="2269"/>
                  </a:cubicBezTo>
                  <a:cubicBezTo>
                    <a:pt x="2014" y="2192"/>
                    <a:pt x="2427" y="2077"/>
                    <a:pt x="2679" y="1737"/>
                  </a:cubicBezTo>
                  <a:cubicBezTo>
                    <a:pt x="2840" y="1523"/>
                    <a:pt x="2864" y="1429"/>
                    <a:pt x="2878" y="1359"/>
                  </a:cubicBezTo>
                  <a:cubicBezTo>
                    <a:pt x="2892" y="1282"/>
                    <a:pt x="2934" y="1215"/>
                    <a:pt x="2994" y="1170"/>
                  </a:cubicBezTo>
                  <a:lnTo>
                    <a:pt x="3008" y="1159"/>
                  </a:lnTo>
                  <a:lnTo>
                    <a:pt x="3015" y="1152"/>
                  </a:lnTo>
                  <a:lnTo>
                    <a:pt x="3018" y="1149"/>
                  </a:lnTo>
                  <a:lnTo>
                    <a:pt x="3025" y="1142"/>
                  </a:lnTo>
                  <a:lnTo>
                    <a:pt x="3029" y="1135"/>
                  </a:lnTo>
                  <a:lnTo>
                    <a:pt x="3029" y="1131"/>
                  </a:lnTo>
                  <a:cubicBezTo>
                    <a:pt x="3029" y="1128"/>
                    <a:pt x="3029" y="1128"/>
                    <a:pt x="3029" y="1124"/>
                  </a:cubicBezTo>
                  <a:lnTo>
                    <a:pt x="3029" y="1117"/>
                  </a:lnTo>
                  <a:cubicBezTo>
                    <a:pt x="3032" y="1082"/>
                    <a:pt x="2983" y="1016"/>
                    <a:pt x="2927" y="949"/>
                  </a:cubicBezTo>
                  <a:lnTo>
                    <a:pt x="2917" y="935"/>
                  </a:lnTo>
                  <a:lnTo>
                    <a:pt x="2892" y="911"/>
                  </a:lnTo>
                  <a:lnTo>
                    <a:pt x="2885" y="900"/>
                  </a:lnTo>
                  <a:lnTo>
                    <a:pt x="2857" y="872"/>
                  </a:lnTo>
                  <a:lnTo>
                    <a:pt x="2833" y="844"/>
                  </a:lnTo>
                  <a:cubicBezTo>
                    <a:pt x="2808" y="816"/>
                    <a:pt x="2763" y="764"/>
                    <a:pt x="2714" y="715"/>
                  </a:cubicBezTo>
                  <a:lnTo>
                    <a:pt x="2693" y="694"/>
                  </a:lnTo>
                  <a:lnTo>
                    <a:pt x="2682" y="683"/>
                  </a:lnTo>
                  <a:lnTo>
                    <a:pt x="2651" y="652"/>
                  </a:lnTo>
                  <a:lnTo>
                    <a:pt x="2619" y="624"/>
                  </a:lnTo>
                  <a:cubicBezTo>
                    <a:pt x="2602" y="603"/>
                    <a:pt x="2581" y="585"/>
                    <a:pt x="2560" y="571"/>
                  </a:cubicBezTo>
                  <a:cubicBezTo>
                    <a:pt x="2553" y="564"/>
                    <a:pt x="2542" y="557"/>
                    <a:pt x="2532" y="554"/>
                  </a:cubicBezTo>
                  <a:cubicBezTo>
                    <a:pt x="2525" y="557"/>
                    <a:pt x="2521" y="564"/>
                    <a:pt x="2514" y="568"/>
                  </a:cubicBezTo>
                  <a:cubicBezTo>
                    <a:pt x="2465" y="603"/>
                    <a:pt x="2386" y="623"/>
                    <a:pt x="2300" y="623"/>
                  </a:cubicBezTo>
                  <a:cubicBezTo>
                    <a:pt x="2214" y="623"/>
                    <a:pt x="2120" y="603"/>
                    <a:pt x="2042" y="557"/>
                  </a:cubicBezTo>
                  <a:cubicBezTo>
                    <a:pt x="1975" y="515"/>
                    <a:pt x="1916" y="466"/>
                    <a:pt x="1866" y="410"/>
                  </a:cubicBezTo>
                  <a:cubicBezTo>
                    <a:pt x="1814" y="358"/>
                    <a:pt x="1772" y="312"/>
                    <a:pt x="1733" y="312"/>
                  </a:cubicBezTo>
                  <a:lnTo>
                    <a:pt x="1695" y="312"/>
                  </a:lnTo>
                  <a:lnTo>
                    <a:pt x="1674" y="305"/>
                  </a:lnTo>
                  <a:lnTo>
                    <a:pt x="1660" y="302"/>
                  </a:lnTo>
                  <a:lnTo>
                    <a:pt x="1639" y="295"/>
                  </a:lnTo>
                  <a:lnTo>
                    <a:pt x="1625" y="291"/>
                  </a:lnTo>
                  <a:lnTo>
                    <a:pt x="1597" y="281"/>
                  </a:lnTo>
                  <a:lnTo>
                    <a:pt x="1583" y="274"/>
                  </a:lnTo>
                  <a:lnTo>
                    <a:pt x="1548" y="260"/>
                  </a:lnTo>
                  <a:lnTo>
                    <a:pt x="1541" y="256"/>
                  </a:lnTo>
                  <a:lnTo>
                    <a:pt x="1495" y="232"/>
                  </a:lnTo>
                  <a:lnTo>
                    <a:pt x="1481" y="225"/>
                  </a:lnTo>
                  <a:lnTo>
                    <a:pt x="1450" y="207"/>
                  </a:lnTo>
                  <a:lnTo>
                    <a:pt x="1432" y="197"/>
                  </a:lnTo>
                  <a:lnTo>
                    <a:pt x="1401" y="183"/>
                  </a:lnTo>
                  <a:lnTo>
                    <a:pt x="1380" y="169"/>
                  </a:lnTo>
                  <a:lnTo>
                    <a:pt x="1352" y="151"/>
                  </a:lnTo>
                  <a:lnTo>
                    <a:pt x="1331" y="141"/>
                  </a:lnTo>
                  <a:lnTo>
                    <a:pt x="1299" y="123"/>
                  </a:lnTo>
                  <a:lnTo>
                    <a:pt x="1285" y="113"/>
                  </a:lnTo>
                  <a:lnTo>
                    <a:pt x="1236" y="85"/>
                  </a:lnTo>
                  <a:lnTo>
                    <a:pt x="1226" y="74"/>
                  </a:lnTo>
                  <a:lnTo>
                    <a:pt x="1191" y="53"/>
                  </a:lnTo>
                  <a:lnTo>
                    <a:pt x="1173" y="39"/>
                  </a:lnTo>
                  <a:lnTo>
                    <a:pt x="1149" y="22"/>
                  </a:lnTo>
                  <a:lnTo>
                    <a:pt x="1128" y="8"/>
                  </a:lnTo>
                  <a:lnTo>
                    <a:pt x="111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55"/>
            <p:cNvSpPr/>
            <p:nvPr/>
          </p:nvSpPr>
          <p:spPr>
            <a:xfrm>
              <a:off x="4587477" y="3250883"/>
              <a:ext cx="314" cy="26"/>
            </a:xfrm>
            <a:custGeom>
              <a:avLst/>
              <a:gdLst/>
              <a:ahLst/>
              <a:cxnLst/>
              <a:rect l="l" t="t" r="r" b="b"/>
              <a:pathLst>
                <a:path w="12" h="1" extrusionOk="0">
                  <a:moveTo>
                    <a:pt x="1" y="0"/>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55"/>
            <p:cNvSpPr/>
            <p:nvPr/>
          </p:nvSpPr>
          <p:spPr>
            <a:xfrm>
              <a:off x="4583369" y="3249418"/>
              <a:ext cx="288" cy="209"/>
            </a:xfrm>
            <a:custGeom>
              <a:avLst/>
              <a:gdLst/>
              <a:ahLst/>
              <a:cxnLst/>
              <a:rect l="l" t="t" r="r" b="b"/>
              <a:pathLst>
                <a:path w="11" h="8" extrusionOk="0">
                  <a:moveTo>
                    <a:pt x="0" y="0"/>
                  </a:moveTo>
                  <a:lnTo>
                    <a:pt x="1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55"/>
            <p:cNvSpPr/>
            <p:nvPr/>
          </p:nvSpPr>
          <p:spPr>
            <a:xfrm>
              <a:off x="4608932" y="3257294"/>
              <a:ext cx="471" cy="471"/>
            </a:xfrm>
            <a:custGeom>
              <a:avLst/>
              <a:gdLst/>
              <a:ahLst/>
              <a:cxnLst/>
              <a:rect l="l" t="t" r="r" b="b"/>
              <a:pathLst>
                <a:path w="18" h="18" extrusionOk="0">
                  <a:moveTo>
                    <a:pt x="0" y="18"/>
                  </a:moveTo>
                  <a:cubicBezTo>
                    <a:pt x="7" y="11"/>
                    <a:pt x="11" y="7"/>
                    <a:pt x="18" y="0"/>
                  </a:cubicBezTo>
                  <a:cubicBezTo>
                    <a:pt x="11" y="7"/>
                    <a:pt x="7" y="11"/>
                    <a:pt x="0"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55"/>
            <p:cNvSpPr/>
            <p:nvPr/>
          </p:nvSpPr>
          <p:spPr>
            <a:xfrm>
              <a:off x="4584546" y="3249967"/>
              <a:ext cx="392" cy="105"/>
            </a:xfrm>
            <a:custGeom>
              <a:avLst/>
              <a:gdLst/>
              <a:ahLst/>
              <a:cxnLst/>
              <a:rect l="l" t="t" r="r" b="b"/>
              <a:pathLst>
                <a:path w="15" h="4" extrusionOk="0">
                  <a:moveTo>
                    <a:pt x="1" y="0"/>
                  </a:moveTo>
                  <a:lnTo>
                    <a:pt x="15"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4" name="Google Shape;4044;p55"/>
            <p:cNvSpPr/>
            <p:nvPr/>
          </p:nvSpPr>
          <p:spPr>
            <a:xfrm>
              <a:off x="4586561" y="3250700"/>
              <a:ext cx="392" cy="105"/>
            </a:xfrm>
            <a:custGeom>
              <a:avLst/>
              <a:gdLst/>
              <a:ahLst/>
              <a:cxnLst/>
              <a:rect l="l" t="t" r="r" b="b"/>
              <a:pathLst>
                <a:path w="15" h="4" extrusionOk="0">
                  <a:moveTo>
                    <a:pt x="1" y="0"/>
                  </a:moveTo>
                  <a:lnTo>
                    <a:pt x="15"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5" name="Google Shape;4045;p55"/>
            <p:cNvSpPr/>
            <p:nvPr/>
          </p:nvSpPr>
          <p:spPr>
            <a:xfrm>
              <a:off x="4585567" y="3250412"/>
              <a:ext cx="392" cy="131"/>
            </a:xfrm>
            <a:custGeom>
              <a:avLst/>
              <a:gdLst/>
              <a:ahLst/>
              <a:cxnLst/>
              <a:rect l="l" t="t" r="r" b="b"/>
              <a:pathLst>
                <a:path w="15" h="5" extrusionOk="0">
                  <a:moveTo>
                    <a:pt x="0" y="1"/>
                  </a:moveTo>
                  <a:lnTo>
                    <a:pt x="14"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6" name="Google Shape;4046;p55"/>
            <p:cNvSpPr/>
            <p:nvPr/>
          </p:nvSpPr>
          <p:spPr>
            <a:xfrm>
              <a:off x="4613328" y="3260669"/>
              <a:ext cx="288" cy="314"/>
            </a:xfrm>
            <a:custGeom>
              <a:avLst/>
              <a:gdLst/>
              <a:ahLst/>
              <a:cxnLst/>
              <a:rect l="l" t="t" r="r" b="b"/>
              <a:pathLst>
                <a:path w="11" h="12" extrusionOk="0">
                  <a:moveTo>
                    <a:pt x="0" y="1"/>
                  </a:moveTo>
                  <a:lnTo>
                    <a:pt x="1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7" name="Google Shape;4047;p55"/>
            <p:cNvSpPr/>
            <p:nvPr/>
          </p:nvSpPr>
          <p:spPr>
            <a:xfrm>
              <a:off x="4614061" y="3261507"/>
              <a:ext cx="3218" cy="3506"/>
            </a:xfrm>
            <a:custGeom>
              <a:avLst/>
              <a:gdLst/>
              <a:ahLst/>
              <a:cxnLst/>
              <a:rect l="l" t="t" r="r" b="b"/>
              <a:pathLst>
                <a:path w="123" h="134" extrusionOk="0">
                  <a:moveTo>
                    <a:pt x="0" y="1"/>
                  </a:moveTo>
                  <a:lnTo>
                    <a:pt x="0" y="1"/>
                  </a:lnTo>
                  <a:cubicBezTo>
                    <a:pt x="49" y="49"/>
                    <a:pt x="91" y="98"/>
                    <a:pt x="116" y="130"/>
                  </a:cubicBezTo>
                  <a:lnTo>
                    <a:pt x="123" y="133"/>
                  </a:lnTo>
                  <a:cubicBezTo>
                    <a:pt x="98" y="105"/>
                    <a:pt x="53" y="53"/>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8" name="Google Shape;4048;p55"/>
            <p:cNvSpPr/>
            <p:nvPr/>
          </p:nvSpPr>
          <p:spPr>
            <a:xfrm>
              <a:off x="4576671" y="3245754"/>
              <a:ext cx="392" cy="209"/>
            </a:xfrm>
            <a:custGeom>
              <a:avLst/>
              <a:gdLst/>
              <a:ahLst/>
              <a:cxnLst/>
              <a:rect l="l" t="t" r="r" b="b"/>
              <a:pathLst>
                <a:path w="15" h="8" extrusionOk="0">
                  <a:moveTo>
                    <a:pt x="1" y="0"/>
                  </a:moveTo>
                  <a:lnTo>
                    <a:pt x="15"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9" name="Google Shape;4049;p55"/>
            <p:cNvSpPr/>
            <p:nvPr/>
          </p:nvSpPr>
          <p:spPr>
            <a:xfrm>
              <a:off x="4573845" y="3243818"/>
              <a:ext cx="471" cy="314"/>
            </a:xfrm>
            <a:custGeom>
              <a:avLst/>
              <a:gdLst/>
              <a:ahLst/>
              <a:cxnLst/>
              <a:rect l="l" t="t" r="r" b="b"/>
              <a:pathLst>
                <a:path w="18" h="12" extrusionOk="0">
                  <a:moveTo>
                    <a:pt x="0" y="1"/>
                  </a:moveTo>
                  <a:lnTo>
                    <a:pt x="18"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55"/>
            <p:cNvSpPr/>
            <p:nvPr/>
          </p:nvSpPr>
          <p:spPr>
            <a:xfrm>
              <a:off x="4575205" y="3244734"/>
              <a:ext cx="314" cy="209"/>
            </a:xfrm>
            <a:custGeom>
              <a:avLst/>
              <a:gdLst/>
              <a:ahLst/>
              <a:cxnLst/>
              <a:rect l="l" t="t" r="r" b="b"/>
              <a:pathLst>
                <a:path w="12" h="8" extrusionOk="0">
                  <a:moveTo>
                    <a:pt x="1" y="1"/>
                  </a:moveTo>
                  <a:lnTo>
                    <a:pt x="1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1" name="Google Shape;4051;p55"/>
            <p:cNvSpPr/>
            <p:nvPr/>
          </p:nvSpPr>
          <p:spPr>
            <a:xfrm>
              <a:off x="4611680" y="3259125"/>
              <a:ext cx="837" cy="759"/>
            </a:xfrm>
            <a:custGeom>
              <a:avLst/>
              <a:gdLst/>
              <a:ahLst/>
              <a:cxnLst/>
              <a:rect l="l" t="t" r="r" b="b"/>
              <a:pathLst>
                <a:path w="32" h="29" extrusionOk="0">
                  <a:moveTo>
                    <a:pt x="0" y="0"/>
                  </a:moveTo>
                  <a:lnTo>
                    <a:pt x="32" y="2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2" name="Google Shape;4052;p55"/>
            <p:cNvSpPr/>
            <p:nvPr/>
          </p:nvSpPr>
          <p:spPr>
            <a:xfrm>
              <a:off x="4579235" y="3247220"/>
              <a:ext cx="497" cy="392"/>
            </a:xfrm>
            <a:custGeom>
              <a:avLst/>
              <a:gdLst/>
              <a:ahLst/>
              <a:cxnLst/>
              <a:rect l="l" t="t" r="r" b="b"/>
              <a:pathLst>
                <a:path w="19" h="15" extrusionOk="0">
                  <a:moveTo>
                    <a:pt x="1" y="0"/>
                  </a:moveTo>
                  <a:lnTo>
                    <a:pt x="18"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3" name="Google Shape;4053;p55"/>
            <p:cNvSpPr/>
            <p:nvPr/>
          </p:nvSpPr>
          <p:spPr>
            <a:xfrm>
              <a:off x="4572641" y="3243007"/>
              <a:ext cx="497" cy="392"/>
            </a:xfrm>
            <a:custGeom>
              <a:avLst/>
              <a:gdLst/>
              <a:ahLst/>
              <a:cxnLst/>
              <a:rect l="l" t="t" r="r" b="b"/>
              <a:pathLst>
                <a:path w="19" h="15" extrusionOk="0">
                  <a:moveTo>
                    <a:pt x="1" y="0"/>
                  </a:moveTo>
                  <a:lnTo>
                    <a:pt x="18"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4" name="Google Shape;4054;p55"/>
            <p:cNvSpPr/>
            <p:nvPr/>
          </p:nvSpPr>
          <p:spPr>
            <a:xfrm>
              <a:off x="4577953" y="3246487"/>
              <a:ext cx="497" cy="288"/>
            </a:xfrm>
            <a:custGeom>
              <a:avLst/>
              <a:gdLst/>
              <a:ahLst/>
              <a:cxnLst/>
              <a:rect l="l" t="t" r="r" b="b"/>
              <a:pathLst>
                <a:path w="19" h="11" extrusionOk="0">
                  <a:moveTo>
                    <a:pt x="1" y="0"/>
                  </a:moveTo>
                  <a:lnTo>
                    <a:pt x="18"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5" name="Google Shape;4055;p55"/>
            <p:cNvSpPr/>
            <p:nvPr/>
          </p:nvSpPr>
          <p:spPr>
            <a:xfrm>
              <a:off x="4580517" y="3247952"/>
              <a:ext cx="497" cy="288"/>
            </a:xfrm>
            <a:custGeom>
              <a:avLst/>
              <a:gdLst/>
              <a:ahLst/>
              <a:cxnLst/>
              <a:rect l="l" t="t" r="r" b="b"/>
              <a:pathLst>
                <a:path w="19" h="11" extrusionOk="0">
                  <a:moveTo>
                    <a:pt x="1" y="0"/>
                  </a:moveTo>
                  <a:lnTo>
                    <a:pt x="18"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55"/>
            <p:cNvSpPr/>
            <p:nvPr/>
          </p:nvSpPr>
          <p:spPr>
            <a:xfrm>
              <a:off x="4581799" y="3248685"/>
              <a:ext cx="392" cy="209"/>
            </a:xfrm>
            <a:custGeom>
              <a:avLst/>
              <a:gdLst/>
              <a:ahLst/>
              <a:cxnLst/>
              <a:rect l="l" t="t" r="r" b="b"/>
              <a:pathLst>
                <a:path w="15" h="8" extrusionOk="0">
                  <a:moveTo>
                    <a:pt x="1" y="0"/>
                  </a:moveTo>
                  <a:lnTo>
                    <a:pt x="15"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7" name="Google Shape;4057;p55"/>
            <p:cNvSpPr/>
            <p:nvPr/>
          </p:nvSpPr>
          <p:spPr>
            <a:xfrm>
              <a:off x="4564138" y="3326347"/>
              <a:ext cx="576" cy="759"/>
            </a:xfrm>
            <a:custGeom>
              <a:avLst/>
              <a:gdLst/>
              <a:ahLst/>
              <a:cxnLst/>
              <a:rect l="l" t="t" r="r" b="b"/>
              <a:pathLst>
                <a:path w="22" h="29" extrusionOk="0">
                  <a:moveTo>
                    <a:pt x="0" y="1"/>
                  </a:moveTo>
                  <a:lnTo>
                    <a:pt x="0" y="1"/>
                  </a:lnTo>
                  <a:cubicBezTo>
                    <a:pt x="7" y="11"/>
                    <a:pt x="14" y="18"/>
                    <a:pt x="21" y="29"/>
                  </a:cubicBezTo>
                  <a:cubicBezTo>
                    <a:pt x="14" y="18"/>
                    <a:pt x="7"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8" name="Google Shape;4058;p55"/>
            <p:cNvSpPr/>
            <p:nvPr/>
          </p:nvSpPr>
          <p:spPr>
            <a:xfrm>
              <a:off x="4617253" y="3264987"/>
              <a:ext cx="1413" cy="1570"/>
            </a:xfrm>
            <a:custGeom>
              <a:avLst/>
              <a:gdLst/>
              <a:ahLst/>
              <a:cxnLst/>
              <a:rect l="l" t="t" r="r" b="b"/>
              <a:pathLst>
                <a:path w="54" h="60" extrusionOk="0">
                  <a:moveTo>
                    <a:pt x="1" y="0"/>
                  </a:moveTo>
                  <a:lnTo>
                    <a:pt x="25" y="28"/>
                  </a:lnTo>
                  <a:lnTo>
                    <a:pt x="53" y="60"/>
                  </a:lnTo>
                  <a:lnTo>
                    <a:pt x="15" y="1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55"/>
            <p:cNvSpPr/>
            <p:nvPr/>
          </p:nvSpPr>
          <p:spPr>
            <a:xfrm>
              <a:off x="4557544" y="3324333"/>
              <a:ext cx="1020" cy="209"/>
            </a:xfrm>
            <a:custGeom>
              <a:avLst/>
              <a:gdLst/>
              <a:ahLst/>
              <a:cxnLst/>
              <a:rect l="l" t="t" r="r" b="b"/>
              <a:pathLst>
                <a:path w="39" h="8" extrusionOk="0">
                  <a:moveTo>
                    <a:pt x="39" y="1"/>
                  </a:moveTo>
                  <a:lnTo>
                    <a:pt x="0"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55"/>
            <p:cNvSpPr/>
            <p:nvPr/>
          </p:nvSpPr>
          <p:spPr>
            <a:xfrm>
              <a:off x="4552965" y="3311877"/>
              <a:ext cx="288" cy="392"/>
            </a:xfrm>
            <a:custGeom>
              <a:avLst/>
              <a:gdLst/>
              <a:ahLst/>
              <a:cxnLst/>
              <a:rect l="l" t="t" r="r" b="b"/>
              <a:pathLst>
                <a:path w="11" h="15" extrusionOk="0">
                  <a:moveTo>
                    <a:pt x="11" y="1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55"/>
            <p:cNvSpPr/>
            <p:nvPr/>
          </p:nvSpPr>
          <p:spPr>
            <a:xfrm>
              <a:off x="4562934" y="3325248"/>
              <a:ext cx="497" cy="392"/>
            </a:xfrm>
            <a:custGeom>
              <a:avLst/>
              <a:gdLst/>
              <a:ahLst/>
              <a:cxnLst/>
              <a:rect l="l" t="t" r="r" b="b"/>
              <a:pathLst>
                <a:path w="19" h="15" extrusionOk="0">
                  <a:moveTo>
                    <a:pt x="18" y="1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2" name="Google Shape;4062;p55"/>
            <p:cNvSpPr/>
            <p:nvPr/>
          </p:nvSpPr>
          <p:spPr>
            <a:xfrm>
              <a:off x="4554247" y="3314258"/>
              <a:ext cx="105" cy="314"/>
            </a:xfrm>
            <a:custGeom>
              <a:avLst/>
              <a:gdLst/>
              <a:ahLst/>
              <a:cxnLst/>
              <a:rect l="l" t="t" r="r" b="b"/>
              <a:pathLst>
                <a:path w="4" h="12" extrusionOk="0">
                  <a:moveTo>
                    <a:pt x="0" y="1"/>
                  </a:moveTo>
                  <a:lnTo>
                    <a:pt x="0" y="1"/>
                  </a:lnTo>
                  <a:cubicBezTo>
                    <a:pt x="0" y="4"/>
                    <a:pt x="4" y="11"/>
                    <a:pt x="4" y="11"/>
                  </a:cubicBezTo>
                  <a:cubicBezTo>
                    <a:pt x="4" y="8"/>
                    <a:pt x="0" y="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3" name="Google Shape;4063;p55"/>
            <p:cNvSpPr/>
            <p:nvPr/>
          </p:nvSpPr>
          <p:spPr>
            <a:xfrm>
              <a:off x="4553698" y="3313081"/>
              <a:ext cx="209" cy="392"/>
            </a:xfrm>
            <a:custGeom>
              <a:avLst/>
              <a:gdLst/>
              <a:ahLst/>
              <a:cxnLst/>
              <a:rect l="l" t="t" r="r" b="b"/>
              <a:pathLst>
                <a:path w="8" h="15" extrusionOk="0">
                  <a:moveTo>
                    <a:pt x="7"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55"/>
            <p:cNvSpPr/>
            <p:nvPr/>
          </p:nvSpPr>
          <p:spPr>
            <a:xfrm>
              <a:off x="4554613" y="3316640"/>
              <a:ext cx="26" cy="392"/>
            </a:xfrm>
            <a:custGeom>
              <a:avLst/>
              <a:gdLst/>
              <a:ahLst/>
              <a:cxnLst/>
              <a:rect l="l" t="t" r="r" b="b"/>
              <a:pathLst>
                <a:path w="1" h="15" extrusionOk="0">
                  <a:moveTo>
                    <a:pt x="0" y="1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55"/>
            <p:cNvSpPr/>
            <p:nvPr/>
          </p:nvSpPr>
          <p:spPr>
            <a:xfrm>
              <a:off x="4622303" y="3272392"/>
              <a:ext cx="105" cy="131"/>
            </a:xfrm>
            <a:custGeom>
              <a:avLst/>
              <a:gdLst/>
              <a:ahLst/>
              <a:cxnLst/>
              <a:rect l="l" t="t" r="r" b="b"/>
              <a:pathLst>
                <a:path w="4" h="5" extrusionOk="0">
                  <a:moveTo>
                    <a:pt x="4"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55"/>
            <p:cNvSpPr/>
            <p:nvPr/>
          </p:nvSpPr>
          <p:spPr>
            <a:xfrm>
              <a:off x="4564687" y="3327080"/>
              <a:ext cx="2957" cy="3506"/>
            </a:xfrm>
            <a:custGeom>
              <a:avLst/>
              <a:gdLst/>
              <a:ahLst/>
              <a:cxnLst/>
              <a:rect l="l" t="t" r="r" b="b"/>
              <a:pathLst>
                <a:path w="113" h="134" extrusionOk="0">
                  <a:moveTo>
                    <a:pt x="0" y="1"/>
                  </a:moveTo>
                  <a:lnTo>
                    <a:pt x="0" y="1"/>
                  </a:lnTo>
                  <a:cubicBezTo>
                    <a:pt x="35" y="50"/>
                    <a:pt x="70" y="92"/>
                    <a:pt x="112" y="134"/>
                  </a:cubicBezTo>
                  <a:cubicBezTo>
                    <a:pt x="70" y="92"/>
                    <a:pt x="35" y="46"/>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55"/>
            <p:cNvSpPr/>
            <p:nvPr/>
          </p:nvSpPr>
          <p:spPr>
            <a:xfrm>
              <a:off x="4621832" y="3273046"/>
              <a:ext cx="131" cy="105"/>
            </a:xfrm>
            <a:custGeom>
              <a:avLst/>
              <a:gdLst/>
              <a:ahLst/>
              <a:cxnLst/>
              <a:rect l="l" t="t" r="r" b="b"/>
              <a:pathLst>
                <a:path w="5" h="4" extrusionOk="0">
                  <a:moveTo>
                    <a:pt x="4"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55"/>
            <p:cNvSpPr/>
            <p:nvPr/>
          </p:nvSpPr>
          <p:spPr>
            <a:xfrm>
              <a:off x="4622120" y="3272680"/>
              <a:ext cx="105" cy="209"/>
            </a:xfrm>
            <a:custGeom>
              <a:avLst/>
              <a:gdLst/>
              <a:ahLst/>
              <a:cxnLst/>
              <a:rect l="l" t="t" r="r" b="b"/>
              <a:pathLst>
                <a:path w="4" h="8" extrusionOk="0">
                  <a:moveTo>
                    <a:pt x="4"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55"/>
            <p:cNvSpPr/>
            <p:nvPr/>
          </p:nvSpPr>
          <p:spPr>
            <a:xfrm>
              <a:off x="4554247" y="3317660"/>
              <a:ext cx="105" cy="288"/>
            </a:xfrm>
            <a:custGeom>
              <a:avLst/>
              <a:gdLst/>
              <a:ahLst/>
              <a:cxnLst/>
              <a:rect l="l" t="t" r="r" b="b"/>
              <a:pathLst>
                <a:path w="4" h="11" extrusionOk="0">
                  <a:moveTo>
                    <a:pt x="4" y="0"/>
                  </a:moveTo>
                  <a:lnTo>
                    <a:pt x="4" y="0"/>
                  </a:lnTo>
                  <a:cubicBezTo>
                    <a:pt x="4" y="4"/>
                    <a:pt x="0" y="7"/>
                    <a:pt x="0" y="11"/>
                  </a:cubicBezTo>
                  <a:cubicBezTo>
                    <a:pt x="4" y="7"/>
                    <a:pt x="4" y="4"/>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55"/>
            <p:cNvSpPr/>
            <p:nvPr/>
          </p:nvSpPr>
          <p:spPr>
            <a:xfrm>
              <a:off x="4619634" y="3267813"/>
              <a:ext cx="2800" cy="4422"/>
            </a:xfrm>
            <a:custGeom>
              <a:avLst/>
              <a:gdLst/>
              <a:ahLst/>
              <a:cxnLst/>
              <a:rect l="l" t="t" r="r" b="b"/>
              <a:pathLst>
                <a:path w="107" h="169" extrusionOk="0">
                  <a:moveTo>
                    <a:pt x="1" y="1"/>
                  </a:moveTo>
                  <a:cubicBezTo>
                    <a:pt x="43" y="50"/>
                    <a:pt x="78" y="93"/>
                    <a:pt x="95" y="127"/>
                  </a:cubicBezTo>
                  <a:lnTo>
                    <a:pt x="95" y="127"/>
                  </a:lnTo>
                  <a:cubicBezTo>
                    <a:pt x="77" y="91"/>
                    <a:pt x="41" y="46"/>
                    <a:pt x="1" y="1"/>
                  </a:cubicBezTo>
                  <a:close/>
                  <a:moveTo>
                    <a:pt x="95" y="127"/>
                  </a:moveTo>
                  <a:cubicBezTo>
                    <a:pt x="103" y="143"/>
                    <a:pt x="107" y="158"/>
                    <a:pt x="106" y="169"/>
                  </a:cubicBezTo>
                  <a:cubicBezTo>
                    <a:pt x="107" y="157"/>
                    <a:pt x="103" y="143"/>
                    <a:pt x="95" y="1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55"/>
            <p:cNvSpPr/>
            <p:nvPr/>
          </p:nvSpPr>
          <p:spPr>
            <a:xfrm>
              <a:off x="4562306" y="3324804"/>
              <a:ext cx="576" cy="392"/>
            </a:xfrm>
            <a:custGeom>
              <a:avLst/>
              <a:gdLst/>
              <a:ahLst/>
              <a:cxnLst/>
              <a:rect l="l" t="t" r="r" b="b"/>
              <a:pathLst>
                <a:path w="22" h="15" extrusionOk="0">
                  <a:moveTo>
                    <a:pt x="21" y="14"/>
                  </a:moveTo>
                  <a:cubicBezTo>
                    <a:pt x="14" y="7"/>
                    <a:pt x="7" y="4"/>
                    <a:pt x="0" y="0"/>
                  </a:cubicBezTo>
                  <a:cubicBezTo>
                    <a:pt x="7" y="4"/>
                    <a:pt x="14" y="7"/>
                    <a:pt x="21"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55"/>
            <p:cNvSpPr/>
            <p:nvPr/>
          </p:nvSpPr>
          <p:spPr>
            <a:xfrm>
              <a:off x="4561102" y="3324437"/>
              <a:ext cx="392" cy="105"/>
            </a:xfrm>
            <a:custGeom>
              <a:avLst/>
              <a:gdLst/>
              <a:ahLst/>
              <a:cxnLst/>
              <a:rect l="l" t="t" r="r" b="b"/>
              <a:pathLst>
                <a:path w="15" h="4" extrusionOk="0">
                  <a:moveTo>
                    <a:pt x="15"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55"/>
            <p:cNvSpPr/>
            <p:nvPr/>
          </p:nvSpPr>
          <p:spPr>
            <a:xfrm>
              <a:off x="4563588" y="3325719"/>
              <a:ext cx="392" cy="471"/>
            </a:xfrm>
            <a:custGeom>
              <a:avLst/>
              <a:gdLst/>
              <a:ahLst/>
              <a:cxnLst/>
              <a:rect l="l" t="t" r="r" b="b"/>
              <a:pathLst>
                <a:path w="15" h="18" extrusionOk="0">
                  <a:moveTo>
                    <a:pt x="0" y="0"/>
                  </a:moveTo>
                  <a:lnTo>
                    <a:pt x="14"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55"/>
            <p:cNvSpPr/>
            <p:nvPr/>
          </p:nvSpPr>
          <p:spPr>
            <a:xfrm>
              <a:off x="4558643" y="3324254"/>
              <a:ext cx="1204" cy="105"/>
            </a:xfrm>
            <a:custGeom>
              <a:avLst/>
              <a:gdLst/>
              <a:ahLst/>
              <a:cxnLst/>
              <a:rect l="l" t="t" r="r" b="b"/>
              <a:pathLst>
                <a:path w="46" h="4" extrusionOk="0">
                  <a:moveTo>
                    <a:pt x="46" y="0"/>
                  </a:moveTo>
                  <a:cubicBezTo>
                    <a:pt x="28" y="0"/>
                    <a:pt x="14" y="0"/>
                    <a:pt x="0" y="4"/>
                  </a:cubicBezTo>
                  <a:cubicBezTo>
                    <a:pt x="14" y="0"/>
                    <a:pt x="28" y="0"/>
                    <a:pt x="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55"/>
            <p:cNvSpPr/>
            <p:nvPr/>
          </p:nvSpPr>
          <p:spPr>
            <a:xfrm>
              <a:off x="4560474" y="3324254"/>
              <a:ext cx="471" cy="105"/>
            </a:xfrm>
            <a:custGeom>
              <a:avLst/>
              <a:gdLst/>
              <a:ahLst/>
              <a:cxnLst/>
              <a:rect l="l" t="t" r="r" b="b"/>
              <a:pathLst>
                <a:path w="18" h="4" extrusionOk="0">
                  <a:moveTo>
                    <a:pt x="18"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55"/>
            <p:cNvSpPr/>
            <p:nvPr/>
          </p:nvSpPr>
          <p:spPr>
            <a:xfrm>
              <a:off x="4561757" y="3324620"/>
              <a:ext cx="392" cy="105"/>
            </a:xfrm>
            <a:custGeom>
              <a:avLst/>
              <a:gdLst/>
              <a:ahLst/>
              <a:cxnLst/>
              <a:rect l="l" t="t" r="r" b="b"/>
              <a:pathLst>
                <a:path w="15" h="4" extrusionOk="0">
                  <a:moveTo>
                    <a:pt x="14"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55"/>
            <p:cNvSpPr/>
            <p:nvPr/>
          </p:nvSpPr>
          <p:spPr>
            <a:xfrm>
              <a:off x="4559925" y="3324254"/>
              <a:ext cx="392" cy="26"/>
            </a:xfrm>
            <a:custGeom>
              <a:avLst/>
              <a:gdLst/>
              <a:ahLst/>
              <a:cxnLst/>
              <a:rect l="l" t="t" r="r" b="b"/>
              <a:pathLst>
                <a:path w="15" h="1" extrusionOk="0">
                  <a:moveTo>
                    <a:pt x="0" y="0"/>
                  </a:moveTo>
                  <a:lnTo>
                    <a:pt x="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55"/>
            <p:cNvSpPr/>
            <p:nvPr/>
          </p:nvSpPr>
          <p:spPr>
            <a:xfrm>
              <a:off x="4554613" y="3315645"/>
              <a:ext cx="26" cy="288"/>
            </a:xfrm>
            <a:custGeom>
              <a:avLst/>
              <a:gdLst/>
              <a:ahLst/>
              <a:cxnLst/>
              <a:rect l="l" t="t" r="r" b="b"/>
              <a:pathLst>
                <a:path w="1" h="11" extrusionOk="0">
                  <a:moveTo>
                    <a:pt x="0" y="0"/>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55"/>
            <p:cNvSpPr/>
            <p:nvPr/>
          </p:nvSpPr>
          <p:spPr>
            <a:xfrm>
              <a:off x="4618823" y="3266818"/>
              <a:ext cx="654" cy="654"/>
            </a:xfrm>
            <a:custGeom>
              <a:avLst/>
              <a:gdLst/>
              <a:ahLst/>
              <a:cxnLst/>
              <a:rect l="l" t="t" r="r" b="b"/>
              <a:pathLst>
                <a:path w="25" h="25" extrusionOk="0">
                  <a:moveTo>
                    <a:pt x="0" y="0"/>
                  </a:moveTo>
                  <a:lnTo>
                    <a:pt x="25"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55"/>
            <p:cNvSpPr/>
            <p:nvPr/>
          </p:nvSpPr>
          <p:spPr>
            <a:xfrm>
              <a:off x="4617070" y="3264882"/>
              <a:ext cx="576" cy="576"/>
            </a:xfrm>
            <a:custGeom>
              <a:avLst/>
              <a:gdLst/>
              <a:ahLst/>
              <a:cxnLst/>
              <a:rect l="l" t="t" r="r" b="b"/>
              <a:pathLst>
                <a:path w="22" h="22" extrusionOk="0">
                  <a:moveTo>
                    <a:pt x="8" y="4"/>
                  </a:moveTo>
                  <a:lnTo>
                    <a:pt x="1" y="1"/>
                  </a:lnTo>
                  <a:lnTo>
                    <a:pt x="8" y="4"/>
                  </a:lnTo>
                  <a:lnTo>
                    <a:pt x="22"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55"/>
            <p:cNvSpPr/>
            <p:nvPr/>
          </p:nvSpPr>
          <p:spPr>
            <a:xfrm>
              <a:off x="4664167" y="1620497"/>
              <a:ext cx="872976" cy="649794"/>
            </a:xfrm>
            <a:custGeom>
              <a:avLst/>
              <a:gdLst/>
              <a:ahLst/>
              <a:cxnLst/>
              <a:rect l="l" t="t" r="r" b="b"/>
              <a:pathLst>
                <a:path w="33364" h="24833" extrusionOk="0">
                  <a:moveTo>
                    <a:pt x="22952" y="0"/>
                  </a:moveTo>
                  <a:cubicBezTo>
                    <a:pt x="22824" y="0"/>
                    <a:pt x="22695" y="5"/>
                    <a:pt x="22570" y="14"/>
                  </a:cubicBezTo>
                  <a:cubicBezTo>
                    <a:pt x="22217" y="39"/>
                    <a:pt x="21667" y="46"/>
                    <a:pt x="21184" y="53"/>
                  </a:cubicBezTo>
                  <a:cubicBezTo>
                    <a:pt x="20778" y="60"/>
                    <a:pt x="20431" y="63"/>
                    <a:pt x="20291" y="77"/>
                  </a:cubicBezTo>
                  <a:cubicBezTo>
                    <a:pt x="20179" y="91"/>
                    <a:pt x="20067" y="112"/>
                    <a:pt x="19958" y="144"/>
                  </a:cubicBezTo>
                  <a:cubicBezTo>
                    <a:pt x="19822" y="186"/>
                    <a:pt x="19679" y="207"/>
                    <a:pt x="19539" y="207"/>
                  </a:cubicBezTo>
                  <a:cubicBezTo>
                    <a:pt x="19528" y="207"/>
                    <a:pt x="19518" y="207"/>
                    <a:pt x="19507" y="207"/>
                  </a:cubicBezTo>
                  <a:cubicBezTo>
                    <a:pt x="19486" y="205"/>
                    <a:pt x="19464" y="205"/>
                    <a:pt x="19443" y="205"/>
                  </a:cubicBezTo>
                  <a:cubicBezTo>
                    <a:pt x="19233" y="205"/>
                    <a:pt x="19032" y="265"/>
                    <a:pt x="19006" y="319"/>
                  </a:cubicBezTo>
                  <a:cubicBezTo>
                    <a:pt x="19003" y="329"/>
                    <a:pt x="19017" y="347"/>
                    <a:pt x="19024" y="357"/>
                  </a:cubicBezTo>
                  <a:cubicBezTo>
                    <a:pt x="19160" y="504"/>
                    <a:pt x="19104" y="620"/>
                    <a:pt x="19073" y="662"/>
                  </a:cubicBezTo>
                  <a:cubicBezTo>
                    <a:pt x="19008" y="754"/>
                    <a:pt x="18871" y="802"/>
                    <a:pt x="18752" y="802"/>
                  </a:cubicBezTo>
                  <a:cubicBezTo>
                    <a:pt x="18703" y="802"/>
                    <a:pt x="18658" y="794"/>
                    <a:pt x="18621" y="777"/>
                  </a:cubicBezTo>
                  <a:cubicBezTo>
                    <a:pt x="18548" y="753"/>
                    <a:pt x="18506" y="676"/>
                    <a:pt x="18523" y="599"/>
                  </a:cubicBezTo>
                  <a:cubicBezTo>
                    <a:pt x="18530" y="553"/>
                    <a:pt x="18488" y="518"/>
                    <a:pt x="18450" y="497"/>
                  </a:cubicBezTo>
                  <a:cubicBezTo>
                    <a:pt x="18354" y="440"/>
                    <a:pt x="18210" y="411"/>
                    <a:pt x="18077" y="411"/>
                  </a:cubicBezTo>
                  <a:cubicBezTo>
                    <a:pt x="17957" y="411"/>
                    <a:pt x="17846" y="435"/>
                    <a:pt x="17788" y="483"/>
                  </a:cubicBezTo>
                  <a:cubicBezTo>
                    <a:pt x="17724" y="536"/>
                    <a:pt x="17624" y="555"/>
                    <a:pt x="17500" y="555"/>
                  </a:cubicBezTo>
                  <a:cubicBezTo>
                    <a:pt x="17346" y="555"/>
                    <a:pt x="17155" y="525"/>
                    <a:pt x="16958" y="494"/>
                  </a:cubicBezTo>
                  <a:cubicBezTo>
                    <a:pt x="16798" y="469"/>
                    <a:pt x="16599" y="437"/>
                    <a:pt x="16462" y="437"/>
                  </a:cubicBezTo>
                  <a:cubicBezTo>
                    <a:pt x="16387" y="437"/>
                    <a:pt x="16330" y="447"/>
                    <a:pt x="16311" y="473"/>
                  </a:cubicBezTo>
                  <a:cubicBezTo>
                    <a:pt x="16195" y="623"/>
                    <a:pt x="15719" y="651"/>
                    <a:pt x="15057" y="672"/>
                  </a:cubicBezTo>
                  <a:cubicBezTo>
                    <a:pt x="14858" y="672"/>
                    <a:pt x="14658" y="686"/>
                    <a:pt x="14462" y="707"/>
                  </a:cubicBezTo>
                  <a:cubicBezTo>
                    <a:pt x="14515" y="742"/>
                    <a:pt x="14609" y="791"/>
                    <a:pt x="14676" y="826"/>
                  </a:cubicBezTo>
                  <a:cubicBezTo>
                    <a:pt x="14931" y="956"/>
                    <a:pt x="15085" y="1040"/>
                    <a:pt x="15064" y="1159"/>
                  </a:cubicBezTo>
                  <a:cubicBezTo>
                    <a:pt x="15040" y="1274"/>
                    <a:pt x="14868" y="1285"/>
                    <a:pt x="14543" y="1299"/>
                  </a:cubicBezTo>
                  <a:cubicBezTo>
                    <a:pt x="14389" y="1306"/>
                    <a:pt x="14105" y="1323"/>
                    <a:pt x="14060" y="1369"/>
                  </a:cubicBezTo>
                  <a:cubicBezTo>
                    <a:pt x="14067" y="1376"/>
                    <a:pt x="14070" y="1386"/>
                    <a:pt x="14077" y="1393"/>
                  </a:cubicBezTo>
                  <a:cubicBezTo>
                    <a:pt x="14189" y="1523"/>
                    <a:pt x="14427" y="1645"/>
                    <a:pt x="14686" y="1772"/>
                  </a:cubicBezTo>
                  <a:cubicBezTo>
                    <a:pt x="14970" y="1915"/>
                    <a:pt x="15267" y="2066"/>
                    <a:pt x="15463" y="2262"/>
                  </a:cubicBezTo>
                  <a:cubicBezTo>
                    <a:pt x="15519" y="2314"/>
                    <a:pt x="15642" y="2440"/>
                    <a:pt x="15572" y="2528"/>
                  </a:cubicBezTo>
                  <a:cubicBezTo>
                    <a:pt x="15549" y="2555"/>
                    <a:pt x="15511" y="2566"/>
                    <a:pt x="15463" y="2566"/>
                  </a:cubicBezTo>
                  <a:cubicBezTo>
                    <a:pt x="15233" y="2566"/>
                    <a:pt x="14774" y="2300"/>
                    <a:pt x="14672" y="2234"/>
                  </a:cubicBezTo>
                  <a:cubicBezTo>
                    <a:pt x="14480" y="2108"/>
                    <a:pt x="14263" y="2066"/>
                    <a:pt x="14053" y="2024"/>
                  </a:cubicBezTo>
                  <a:cubicBezTo>
                    <a:pt x="13818" y="1975"/>
                    <a:pt x="13594" y="1929"/>
                    <a:pt x="13447" y="1772"/>
                  </a:cubicBezTo>
                  <a:cubicBezTo>
                    <a:pt x="13251" y="1565"/>
                    <a:pt x="12657" y="1411"/>
                    <a:pt x="12299" y="1411"/>
                  </a:cubicBezTo>
                  <a:cubicBezTo>
                    <a:pt x="12191" y="1411"/>
                    <a:pt x="12104" y="1426"/>
                    <a:pt x="12057" y="1456"/>
                  </a:cubicBezTo>
                  <a:cubicBezTo>
                    <a:pt x="12050" y="1463"/>
                    <a:pt x="12033" y="1474"/>
                    <a:pt x="12033" y="1488"/>
                  </a:cubicBezTo>
                  <a:cubicBezTo>
                    <a:pt x="12033" y="1554"/>
                    <a:pt x="12239" y="1691"/>
                    <a:pt x="12376" y="1786"/>
                  </a:cubicBezTo>
                  <a:cubicBezTo>
                    <a:pt x="12607" y="1943"/>
                    <a:pt x="12750" y="2045"/>
                    <a:pt x="12750" y="2164"/>
                  </a:cubicBezTo>
                  <a:cubicBezTo>
                    <a:pt x="12750" y="2202"/>
                    <a:pt x="12733" y="2241"/>
                    <a:pt x="12701" y="2269"/>
                  </a:cubicBezTo>
                  <a:cubicBezTo>
                    <a:pt x="12662" y="2301"/>
                    <a:pt x="12604" y="2313"/>
                    <a:pt x="12535" y="2313"/>
                  </a:cubicBezTo>
                  <a:cubicBezTo>
                    <a:pt x="12449" y="2313"/>
                    <a:pt x="12346" y="2295"/>
                    <a:pt x="12239" y="2276"/>
                  </a:cubicBezTo>
                  <a:cubicBezTo>
                    <a:pt x="12165" y="2262"/>
                    <a:pt x="12063" y="2245"/>
                    <a:pt x="12004" y="2245"/>
                  </a:cubicBezTo>
                  <a:cubicBezTo>
                    <a:pt x="11985" y="2245"/>
                    <a:pt x="11970" y="2247"/>
                    <a:pt x="11963" y="2251"/>
                  </a:cubicBezTo>
                  <a:cubicBezTo>
                    <a:pt x="11945" y="2264"/>
                    <a:pt x="11925" y="2270"/>
                    <a:pt x="11903" y="2270"/>
                  </a:cubicBezTo>
                  <a:cubicBezTo>
                    <a:pt x="11816" y="2270"/>
                    <a:pt x="11694" y="2178"/>
                    <a:pt x="11518" y="2045"/>
                  </a:cubicBezTo>
                  <a:cubicBezTo>
                    <a:pt x="11322" y="1898"/>
                    <a:pt x="11077" y="1712"/>
                    <a:pt x="10923" y="1712"/>
                  </a:cubicBezTo>
                  <a:cubicBezTo>
                    <a:pt x="10853" y="1712"/>
                    <a:pt x="10839" y="1726"/>
                    <a:pt x="10835" y="1730"/>
                  </a:cubicBezTo>
                  <a:cubicBezTo>
                    <a:pt x="10818" y="1754"/>
                    <a:pt x="10846" y="1849"/>
                    <a:pt x="10867" y="1926"/>
                  </a:cubicBezTo>
                  <a:cubicBezTo>
                    <a:pt x="10909" y="2062"/>
                    <a:pt x="10933" y="2199"/>
                    <a:pt x="10937" y="2342"/>
                  </a:cubicBezTo>
                  <a:cubicBezTo>
                    <a:pt x="10937" y="2615"/>
                    <a:pt x="10695" y="2818"/>
                    <a:pt x="10524" y="2878"/>
                  </a:cubicBezTo>
                  <a:cubicBezTo>
                    <a:pt x="10489" y="2890"/>
                    <a:pt x="10461" y="2894"/>
                    <a:pt x="10437" y="2894"/>
                  </a:cubicBezTo>
                  <a:cubicBezTo>
                    <a:pt x="10384" y="2894"/>
                    <a:pt x="10357" y="2871"/>
                    <a:pt x="10345" y="2857"/>
                  </a:cubicBezTo>
                  <a:cubicBezTo>
                    <a:pt x="10310" y="2811"/>
                    <a:pt x="10317" y="2752"/>
                    <a:pt x="10366" y="2678"/>
                  </a:cubicBezTo>
                  <a:cubicBezTo>
                    <a:pt x="10454" y="2542"/>
                    <a:pt x="10457" y="2265"/>
                    <a:pt x="10377" y="2017"/>
                  </a:cubicBezTo>
                  <a:cubicBezTo>
                    <a:pt x="10317" y="1831"/>
                    <a:pt x="10219" y="1702"/>
                    <a:pt x="10107" y="1660"/>
                  </a:cubicBezTo>
                  <a:cubicBezTo>
                    <a:pt x="10067" y="1644"/>
                    <a:pt x="10017" y="1637"/>
                    <a:pt x="9959" y="1637"/>
                  </a:cubicBezTo>
                  <a:cubicBezTo>
                    <a:pt x="9770" y="1637"/>
                    <a:pt x="9502" y="1709"/>
                    <a:pt x="9242" y="1779"/>
                  </a:cubicBezTo>
                  <a:cubicBezTo>
                    <a:pt x="8974" y="1849"/>
                    <a:pt x="8693" y="1923"/>
                    <a:pt x="8489" y="1923"/>
                  </a:cubicBezTo>
                  <a:cubicBezTo>
                    <a:pt x="8479" y="1923"/>
                    <a:pt x="8470" y="1922"/>
                    <a:pt x="8462" y="1922"/>
                  </a:cubicBezTo>
                  <a:cubicBezTo>
                    <a:pt x="8437" y="1921"/>
                    <a:pt x="8412" y="1921"/>
                    <a:pt x="8387" y="1921"/>
                  </a:cubicBezTo>
                  <a:cubicBezTo>
                    <a:pt x="8048" y="1921"/>
                    <a:pt x="7760" y="2007"/>
                    <a:pt x="7741" y="2069"/>
                  </a:cubicBezTo>
                  <a:cubicBezTo>
                    <a:pt x="7741" y="2076"/>
                    <a:pt x="7751" y="2108"/>
                    <a:pt x="7835" y="2153"/>
                  </a:cubicBezTo>
                  <a:cubicBezTo>
                    <a:pt x="7965" y="2230"/>
                    <a:pt x="8028" y="2307"/>
                    <a:pt x="8024" y="2381"/>
                  </a:cubicBezTo>
                  <a:cubicBezTo>
                    <a:pt x="8021" y="2430"/>
                    <a:pt x="7989" y="2475"/>
                    <a:pt x="7947" y="2496"/>
                  </a:cubicBezTo>
                  <a:cubicBezTo>
                    <a:pt x="7913" y="2513"/>
                    <a:pt x="7868" y="2521"/>
                    <a:pt x="7815" y="2521"/>
                  </a:cubicBezTo>
                  <a:cubicBezTo>
                    <a:pt x="7699" y="2521"/>
                    <a:pt x="7548" y="2478"/>
                    <a:pt x="7408" y="2377"/>
                  </a:cubicBezTo>
                  <a:cubicBezTo>
                    <a:pt x="7318" y="2314"/>
                    <a:pt x="7159" y="2287"/>
                    <a:pt x="6983" y="2287"/>
                  </a:cubicBezTo>
                  <a:cubicBezTo>
                    <a:pt x="6839" y="2287"/>
                    <a:pt x="6684" y="2305"/>
                    <a:pt x="6547" y="2335"/>
                  </a:cubicBezTo>
                  <a:cubicBezTo>
                    <a:pt x="6379" y="2370"/>
                    <a:pt x="6291" y="2412"/>
                    <a:pt x="6263" y="2437"/>
                  </a:cubicBezTo>
                  <a:cubicBezTo>
                    <a:pt x="6386" y="2528"/>
                    <a:pt x="6477" y="2703"/>
                    <a:pt x="6505" y="2902"/>
                  </a:cubicBezTo>
                  <a:cubicBezTo>
                    <a:pt x="6533" y="3084"/>
                    <a:pt x="6505" y="3249"/>
                    <a:pt x="6431" y="3350"/>
                  </a:cubicBezTo>
                  <a:cubicBezTo>
                    <a:pt x="6386" y="3410"/>
                    <a:pt x="6327" y="3432"/>
                    <a:pt x="6257" y="3432"/>
                  </a:cubicBezTo>
                  <a:cubicBezTo>
                    <a:pt x="6158" y="3432"/>
                    <a:pt x="6036" y="3387"/>
                    <a:pt x="5903" y="3340"/>
                  </a:cubicBezTo>
                  <a:cubicBezTo>
                    <a:pt x="5739" y="3279"/>
                    <a:pt x="5555" y="3212"/>
                    <a:pt x="5380" y="3212"/>
                  </a:cubicBezTo>
                  <a:cubicBezTo>
                    <a:pt x="5364" y="3212"/>
                    <a:pt x="5348" y="3213"/>
                    <a:pt x="5332" y="3214"/>
                  </a:cubicBezTo>
                  <a:cubicBezTo>
                    <a:pt x="5146" y="3228"/>
                    <a:pt x="4534" y="3469"/>
                    <a:pt x="3953" y="3767"/>
                  </a:cubicBezTo>
                  <a:cubicBezTo>
                    <a:pt x="3189" y="4152"/>
                    <a:pt x="2913" y="4401"/>
                    <a:pt x="2916" y="4467"/>
                  </a:cubicBezTo>
                  <a:cubicBezTo>
                    <a:pt x="2960" y="4560"/>
                    <a:pt x="3197" y="4573"/>
                    <a:pt x="3428" y="4573"/>
                  </a:cubicBezTo>
                  <a:cubicBezTo>
                    <a:pt x="3476" y="4573"/>
                    <a:pt x="3525" y="4573"/>
                    <a:pt x="3571" y="4572"/>
                  </a:cubicBezTo>
                  <a:cubicBezTo>
                    <a:pt x="3626" y="4571"/>
                    <a:pt x="3681" y="4571"/>
                    <a:pt x="3734" y="4571"/>
                  </a:cubicBezTo>
                  <a:cubicBezTo>
                    <a:pt x="3936" y="4571"/>
                    <a:pt x="4116" y="4581"/>
                    <a:pt x="4229" y="4642"/>
                  </a:cubicBezTo>
                  <a:cubicBezTo>
                    <a:pt x="4310" y="4688"/>
                    <a:pt x="4362" y="4775"/>
                    <a:pt x="4362" y="4870"/>
                  </a:cubicBezTo>
                  <a:cubicBezTo>
                    <a:pt x="4376" y="5150"/>
                    <a:pt x="4065" y="5563"/>
                    <a:pt x="3781" y="5759"/>
                  </a:cubicBezTo>
                  <a:cubicBezTo>
                    <a:pt x="3596" y="5882"/>
                    <a:pt x="3207" y="5892"/>
                    <a:pt x="2829" y="5903"/>
                  </a:cubicBezTo>
                  <a:cubicBezTo>
                    <a:pt x="2542" y="5910"/>
                    <a:pt x="2104" y="5920"/>
                    <a:pt x="2094" y="6018"/>
                  </a:cubicBezTo>
                  <a:cubicBezTo>
                    <a:pt x="2076" y="6186"/>
                    <a:pt x="1768" y="6256"/>
                    <a:pt x="1180" y="6375"/>
                  </a:cubicBezTo>
                  <a:cubicBezTo>
                    <a:pt x="686" y="6473"/>
                    <a:pt x="7" y="6610"/>
                    <a:pt x="7" y="6820"/>
                  </a:cubicBezTo>
                  <a:cubicBezTo>
                    <a:pt x="0" y="6984"/>
                    <a:pt x="116" y="7131"/>
                    <a:pt x="280" y="7159"/>
                  </a:cubicBezTo>
                  <a:cubicBezTo>
                    <a:pt x="364" y="7177"/>
                    <a:pt x="448" y="7184"/>
                    <a:pt x="536" y="7187"/>
                  </a:cubicBezTo>
                  <a:cubicBezTo>
                    <a:pt x="763" y="7198"/>
                    <a:pt x="1019" y="7212"/>
                    <a:pt x="1222" y="7439"/>
                  </a:cubicBezTo>
                  <a:cubicBezTo>
                    <a:pt x="1356" y="7591"/>
                    <a:pt x="1632" y="7659"/>
                    <a:pt x="1931" y="7659"/>
                  </a:cubicBezTo>
                  <a:cubicBezTo>
                    <a:pt x="2172" y="7659"/>
                    <a:pt x="2427" y="7615"/>
                    <a:pt x="2636" y="7534"/>
                  </a:cubicBezTo>
                  <a:cubicBezTo>
                    <a:pt x="2768" y="7484"/>
                    <a:pt x="2898" y="7459"/>
                    <a:pt x="3018" y="7459"/>
                  </a:cubicBezTo>
                  <a:cubicBezTo>
                    <a:pt x="3168" y="7459"/>
                    <a:pt x="3302" y="7497"/>
                    <a:pt x="3406" y="7572"/>
                  </a:cubicBezTo>
                  <a:cubicBezTo>
                    <a:pt x="3522" y="7649"/>
                    <a:pt x="3589" y="7782"/>
                    <a:pt x="3582" y="7923"/>
                  </a:cubicBezTo>
                  <a:cubicBezTo>
                    <a:pt x="3578" y="7965"/>
                    <a:pt x="3561" y="8007"/>
                    <a:pt x="3526" y="8035"/>
                  </a:cubicBezTo>
                  <a:cubicBezTo>
                    <a:pt x="3474" y="8079"/>
                    <a:pt x="3392" y="8095"/>
                    <a:pt x="3279" y="8095"/>
                  </a:cubicBezTo>
                  <a:cubicBezTo>
                    <a:pt x="3168" y="8095"/>
                    <a:pt x="3028" y="8080"/>
                    <a:pt x="2857" y="8059"/>
                  </a:cubicBezTo>
                  <a:cubicBezTo>
                    <a:pt x="2692" y="8040"/>
                    <a:pt x="2516" y="8018"/>
                    <a:pt x="2367" y="8018"/>
                  </a:cubicBezTo>
                  <a:cubicBezTo>
                    <a:pt x="2247" y="8018"/>
                    <a:pt x="2144" y="8032"/>
                    <a:pt x="2080" y="8073"/>
                  </a:cubicBezTo>
                  <a:cubicBezTo>
                    <a:pt x="1901" y="8182"/>
                    <a:pt x="1562" y="8192"/>
                    <a:pt x="1260" y="8203"/>
                  </a:cubicBezTo>
                  <a:cubicBezTo>
                    <a:pt x="1082" y="8210"/>
                    <a:pt x="809" y="8217"/>
                    <a:pt x="767" y="8262"/>
                  </a:cubicBezTo>
                  <a:cubicBezTo>
                    <a:pt x="795" y="8371"/>
                    <a:pt x="1054" y="8392"/>
                    <a:pt x="1302" y="8416"/>
                  </a:cubicBezTo>
                  <a:cubicBezTo>
                    <a:pt x="1432" y="8430"/>
                    <a:pt x="1572" y="8444"/>
                    <a:pt x="1702" y="8469"/>
                  </a:cubicBezTo>
                  <a:cubicBezTo>
                    <a:pt x="1842" y="8493"/>
                    <a:pt x="1919" y="8535"/>
                    <a:pt x="1943" y="8602"/>
                  </a:cubicBezTo>
                  <a:cubicBezTo>
                    <a:pt x="1971" y="8686"/>
                    <a:pt x="1912" y="8759"/>
                    <a:pt x="1856" y="8833"/>
                  </a:cubicBezTo>
                  <a:cubicBezTo>
                    <a:pt x="1817" y="8882"/>
                    <a:pt x="1775" y="8934"/>
                    <a:pt x="1772" y="8973"/>
                  </a:cubicBezTo>
                  <a:cubicBezTo>
                    <a:pt x="1765" y="9025"/>
                    <a:pt x="1793" y="9043"/>
                    <a:pt x="1975" y="9102"/>
                  </a:cubicBezTo>
                  <a:cubicBezTo>
                    <a:pt x="2115" y="9144"/>
                    <a:pt x="2251" y="9200"/>
                    <a:pt x="2381" y="9267"/>
                  </a:cubicBezTo>
                  <a:cubicBezTo>
                    <a:pt x="2674" y="9410"/>
                    <a:pt x="3018" y="9487"/>
                    <a:pt x="3166" y="9487"/>
                  </a:cubicBezTo>
                  <a:cubicBezTo>
                    <a:pt x="3184" y="9487"/>
                    <a:pt x="3199" y="9486"/>
                    <a:pt x="3210" y="9484"/>
                  </a:cubicBezTo>
                  <a:cubicBezTo>
                    <a:pt x="3203" y="9477"/>
                    <a:pt x="3200" y="9470"/>
                    <a:pt x="3193" y="9466"/>
                  </a:cubicBezTo>
                  <a:cubicBezTo>
                    <a:pt x="3137" y="9403"/>
                    <a:pt x="3116" y="9347"/>
                    <a:pt x="3137" y="9295"/>
                  </a:cubicBezTo>
                  <a:cubicBezTo>
                    <a:pt x="3154" y="9239"/>
                    <a:pt x="3210" y="9200"/>
                    <a:pt x="3301" y="9186"/>
                  </a:cubicBezTo>
                  <a:cubicBezTo>
                    <a:pt x="3333" y="9181"/>
                    <a:pt x="3371" y="9178"/>
                    <a:pt x="3412" y="9178"/>
                  </a:cubicBezTo>
                  <a:cubicBezTo>
                    <a:pt x="3568" y="9178"/>
                    <a:pt x="3769" y="9221"/>
                    <a:pt x="3844" y="9316"/>
                  </a:cubicBezTo>
                  <a:cubicBezTo>
                    <a:pt x="3849" y="9322"/>
                    <a:pt x="3857" y="9325"/>
                    <a:pt x="3868" y="9325"/>
                  </a:cubicBezTo>
                  <a:cubicBezTo>
                    <a:pt x="3906" y="9325"/>
                    <a:pt x="3976" y="9293"/>
                    <a:pt x="4044" y="9263"/>
                  </a:cubicBezTo>
                  <a:cubicBezTo>
                    <a:pt x="4151" y="9211"/>
                    <a:pt x="4282" y="9150"/>
                    <a:pt x="4421" y="9150"/>
                  </a:cubicBezTo>
                  <a:cubicBezTo>
                    <a:pt x="4459" y="9150"/>
                    <a:pt x="4498" y="9155"/>
                    <a:pt x="4537" y="9165"/>
                  </a:cubicBezTo>
                  <a:cubicBezTo>
                    <a:pt x="4561" y="9172"/>
                    <a:pt x="4583" y="9174"/>
                    <a:pt x="4605" y="9174"/>
                  </a:cubicBezTo>
                  <a:cubicBezTo>
                    <a:pt x="4690" y="9174"/>
                    <a:pt x="4758" y="9130"/>
                    <a:pt x="4828" y="9085"/>
                  </a:cubicBezTo>
                  <a:cubicBezTo>
                    <a:pt x="4894" y="9041"/>
                    <a:pt x="4971" y="8991"/>
                    <a:pt x="5062" y="8991"/>
                  </a:cubicBezTo>
                  <a:cubicBezTo>
                    <a:pt x="5110" y="8991"/>
                    <a:pt x="5163" y="9005"/>
                    <a:pt x="5220" y="9043"/>
                  </a:cubicBezTo>
                  <a:cubicBezTo>
                    <a:pt x="5325" y="9113"/>
                    <a:pt x="5658" y="9179"/>
                    <a:pt x="5976" y="9242"/>
                  </a:cubicBezTo>
                  <a:cubicBezTo>
                    <a:pt x="6365" y="9316"/>
                    <a:pt x="6764" y="9396"/>
                    <a:pt x="6977" y="9508"/>
                  </a:cubicBezTo>
                  <a:cubicBezTo>
                    <a:pt x="7096" y="9571"/>
                    <a:pt x="7222" y="9624"/>
                    <a:pt x="7352" y="9669"/>
                  </a:cubicBezTo>
                  <a:cubicBezTo>
                    <a:pt x="7646" y="9778"/>
                    <a:pt x="7926" y="9879"/>
                    <a:pt x="7884" y="10142"/>
                  </a:cubicBezTo>
                  <a:cubicBezTo>
                    <a:pt x="7839" y="10422"/>
                    <a:pt x="8245" y="10643"/>
                    <a:pt x="8605" y="10800"/>
                  </a:cubicBezTo>
                  <a:cubicBezTo>
                    <a:pt x="9144" y="11038"/>
                    <a:pt x="9155" y="11591"/>
                    <a:pt x="9144" y="11752"/>
                  </a:cubicBezTo>
                  <a:cubicBezTo>
                    <a:pt x="9137" y="11871"/>
                    <a:pt x="9263" y="11983"/>
                    <a:pt x="9372" y="12082"/>
                  </a:cubicBezTo>
                  <a:cubicBezTo>
                    <a:pt x="9480" y="12180"/>
                    <a:pt x="9589" y="12278"/>
                    <a:pt x="9522" y="12383"/>
                  </a:cubicBezTo>
                  <a:cubicBezTo>
                    <a:pt x="9459" y="12488"/>
                    <a:pt x="9547" y="12652"/>
                    <a:pt x="9785" y="12862"/>
                  </a:cubicBezTo>
                  <a:cubicBezTo>
                    <a:pt x="9841" y="12904"/>
                    <a:pt x="9873" y="12971"/>
                    <a:pt x="9876" y="13037"/>
                  </a:cubicBezTo>
                  <a:cubicBezTo>
                    <a:pt x="9876" y="13156"/>
                    <a:pt x="9768" y="13247"/>
                    <a:pt x="9662" y="13338"/>
                  </a:cubicBezTo>
                  <a:cubicBezTo>
                    <a:pt x="9526" y="13454"/>
                    <a:pt x="9484" y="13503"/>
                    <a:pt x="9519" y="13552"/>
                  </a:cubicBezTo>
                  <a:cubicBezTo>
                    <a:pt x="9606" y="13664"/>
                    <a:pt x="9578" y="13807"/>
                    <a:pt x="9554" y="13933"/>
                  </a:cubicBezTo>
                  <a:cubicBezTo>
                    <a:pt x="9533" y="14035"/>
                    <a:pt x="9512" y="14130"/>
                    <a:pt x="9554" y="14186"/>
                  </a:cubicBezTo>
                  <a:cubicBezTo>
                    <a:pt x="9582" y="14228"/>
                    <a:pt x="9641" y="14256"/>
                    <a:pt x="9736" y="14270"/>
                  </a:cubicBezTo>
                  <a:cubicBezTo>
                    <a:pt x="9776" y="14276"/>
                    <a:pt x="9812" y="14279"/>
                    <a:pt x="9845" y="14279"/>
                  </a:cubicBezTo>
                  <a:cubicBezTo>
                    <a:pt x="10015" y="14279"/>
                    <a:pt x="10088" y="14200"/>
                    <a:pt x="10170" y="14112"/>
                  </a:cubicBezTo>
                  <a:cubicBezTo>
                    <a:pt x="10254" y="14017"/>
                    <a:pt x="10349" y="13912"/>
                    <a:pt x="10552" y="13912"/>
                  </a:cubicBezTo>
                  <a:cubicBezTo>
                    <a:pt x="10618" y="13912"/>
                    <a:pt x="10713" y="13919"/>
                    <a:pt x="10762" y="13986"/>
                  </a:cubicBezTo>
                  <a:cubicBezTo>
                    <a:pt x="10814" y="14049"/>
                    <a:pt x="10793" y="14140"/>
                    <a:pt x="10772" y="14224"/>
                  </a:cubicBezTo>
                  <a:cubicBezTo>
                    <a:pt x="10744" y="14340"/>
                    <a:pt x="10727" y="14420"/>
                    <a:pt x="10793" y="14483"/>
                  </a:cubicBezTo>
                  <a:cubicBezTo>
                    <a:pt x="10877" y="14567"/>
                    <a:pt x="11010" y="14606"/>
                    <a:pt x="11164" y="14651"/>
                  </a:cubicBezTo>
                  <a:cubicBezTo>
                    <a:pt x="11360" y="14711"/>
                    <a:pt x="11605" y="14784"/>
                    <a:pt x="11840" y="14980"/>
                  </a:cubicBezTo>
                  <a:cubicBezTo>
                    <a:pt x="12127" y="15222"/>
                    <a:pt x="12075" y="15358"/>
                    <a:pt x="12040" y="15404"/>
                  </a:cubicBezTo>
                  <a:cubicBezTo>
                    <a:pt x="12008" y="15443"/>
                    <a:pt x="11959" y="15463"/>
                    <a:pt x="11899" y="15463"/>
                  </a:cubicBezTo>
                  <a:cubicBezTo>
                    <a:pt x="11799" y="15463"/>
                    <a:pt x="11667" y="15410"/>
                    <a:pt x="11532" y="15309"/>
                  </a:cubicBezTo>
                  <a:cubicBezTo>
                    <a:pt x="11344" y="15172"/>
                    <a:pt x="10956" y="15130"/>
                    <a:pt x="10640" y="15130"/>
                  </a:cubicBezTo>
                  <a:cubicBezTo>
                    <a:pt x="10456" y="15130"/>
                    <a:pt x="10297" y="15144"/>
                    <a:pt x="10216" y="15162"/>
                  </a:cubicBezTo>
                  <a:cubicBezTo>
                    <a:pt x="10415" y="15325"/>
                    <a:pt x="11234" y="15768"/>
                    <a:pt x="11512" y="15768"/>
                  </a:cubicBezTo>
                  <a:cubicBezTo>
                    <a:pt x="11532" y="15768"/>
                    <a:pt x="11549" y="15766"/>
                    <a:pt x="11563" y="15761"/>
                  </a:cubicBezTo>
                  <a:cubicBezTo>
                    <a:pt x="11595" y="15750"/>
                    <a:pt x="11626" y="15745"/>
                    <a:pt x="11659" y="15745"/>
                  </a:cubicBezTo>
                  <a:cubicBezTo>
                    <a:pt x="11825" y="15745"/>
                    <a:pt x="11996" y="15879"/>
                    <a:pt x="12096" y="16037"/>
                  </a:cubicBezTo>
                  <a:cubicBezTo>
                    <a:pt x="12194" y="16199"/>
                    <a:pt x="12204" y="16349"/>
                    <a:pt x="12117" y="16433"/>
                  </a:cubicBezTo>
                  <a:cubicBezTo>
                    <a:pt x="12033" y="16521"/>
                    <a:pt x="12029" y="16741"/>
                    <a:pt x="12029" y="16916"/>
                  </a:cubicBezTo>
                  <a:cubicBezTo>
                    <a:pt x="12033" y="16997"/>
                    <a:pt x="12033" y="17081"/>
                    <a:pt x="12022" y="17161"/>
                  </a:cubicBezTo>
                  <a:cubicBezTo>
                    <a:pt x="12015" y="17203"/>
                    <a:pt x="11994" y="17242"/>
                    <a:pt x="11959" y="17266"/>
                  </a:cubicBezTo>
                  <a:cubicBezTo>
                    <a:pt x="11920" y="17294"/>
                    <a:pt x="11871" y="17303"/>
                    <a:pt x="11813" y="17303"/>
                  </a:cubicBezTo>
                  <a:cubicBezTo>
                    <a:pt x="11746" y="17303"/>
                    <a:pt x="11668" y="17290"/>
                    <a:pt x="11584" y="17277"/>
                  </a:cubicBezTo>
                  <a:cubicBezTo>
                    <a:pt x="11501" y="17257"/>
                    <a:pt x="11417" y="17247"/>
                    <a:pt x="11334" y="17247"/>
                  </a:cubicBezTo>
                  <a:cubicBezTo>
                    <a:pt x="11312" y="17247"/>
                    <a:pt x="11291" y="17247"/>
                    <a:pt x="11269" y="17249"/>
                  </a:cubicBezTo>
                  <a:cubicBezTo>
                    <a:pt x="10989" y="17284"/>
                    <a:pt x="10891" y="17368"/>
                    <a:pt x="10891" y="17571"/>
                  </a:cubicBezTo>
                  <a:cubicBezTo>
                    <a:pt x="10891" y="17732"/>
                    <a:pt x="10779" y="17861"/>
                    <a:pt x="10667" y="17991"/>
                  </a:cubicBezTo>
                  <a:cubicBezTo>
                    <a:pt x="10566" y="18110"/>
                    <a:pt x="10457" y="18236"/>
                    <a:pt x="10436" y="18387"/>
                  </a:cubicBezTo>
                  <a:cubicBezTo>
                    <a:pt x="10412" y="18562"/>
                    <a:pt x="10520" y="18614"/>
                    <a:pt x="10709" y="18684"/>
                  </a:cubicBezTo>
                  <a:cubicBezTo>
                    <a:pt x="10793" y="18712"/>
                    <a:pt x="10870" y="18747"/>
                    <a:pt x="10944" y="18793"/>
                  </a:cubicBezTo>
                  <a:cubicBezTo>
                    <a:pt x="10986" y="18817"/>
                    <a:pt x="11014" y="18866"/>
                    <a:pt x="11017" y="18915"/>
                  </a:cubicBezTo>
                  <a:cubicBezTo>
                    <a:pt x="11014" y="19003"/>
                    <a:pt x="10919" y="19055"/>
                    <a:pt x="10804" y="19122"/>
                  </a:cubicBezTo>
                  <a:cubicBezTo>
                    <a:pt x="10695" y="19181"/>
                    <a:pt x="10562" y="19258"/>
                    <a:pt x="10552" y="19342"/>
                  </a:cubicBezTo>
                  <a:cubicBezTo>
                    <a:pt x="10527" y="19521"/>
                    <a:pt x="11021" y="19930"/>
                    <a:pt x="11276" y="20067"/>
                  </a:cubicBezTo>
                  <a:cubicBezTo>
                    <a:pt x="11441" y="20154"/>
                    <a:pt x="11420" y="20403"/>
                    <a:pt x="11399" y="20645"/>
                  </a:cubicBezTo>
                  <a:cubicBezTo>
                    <a:pt x="11388" y="20792"/>
                    <a:pt x="11374" y="20946"/>
                    <a:pt x="11406" y="21044"/>
                  </a:cubicBezTo>
                  <a:cubicBezTo>
                    <a:pt x="11422" y="21104"/>
                    <a:pt x="11443" y="21117"/>
                    <a:pt x="11482" y="21117"/>
                  </a:cubicBezTo>
                  <a:cubicBezTo>
                    <a:pt x="11495" y="21117"/>
                    <a:pt x="11511" y="21115"/>
                    <a:pt x="11528" y="21114"/>
                  </a:cubicBezTo>
                  <a:cubicBezTo>
                    <a:pt x="11544" y="21113"/>
                    <a:pt x="11560" y="21111"/>
                    <a:pt x="11577" y="21111"/>
                  </a:cubicBezTo>
                  <a:cubicBezTo>
                    <a:pt x="11615" y="21111"/>
                    <a:pt x="11654" y="21118"/>
                    <a:pt x="11686" y="21152"/>
                  </a:cubicBezTo>
                  <a:cubicBezTo>
                    <a:pt x="11735" y="21198"/>
                    <a:pt x="11742" y="21257"/>
                    <a:pt x="11731" y="21362"/>
                  </a:cubicBezTo>
                  <a:cubicBezTo>
                    <a:pt x="11714" y="21537"/>
                    <a:pt x="11784" y="21597"/>
                    <a:pt x="11861" y="21667"/>
                  </a:cubicBezTo>
                  <a:cubicBezTo>
                    <a:pt x="11924" y="21723"/>
                    <a:pt x="11994" y="21786"/>
                    <a:pt x="12005" y="21898"/>
                  </a:cubicBezTo>
                  <a:cubicBezTo>
                    <a:pt x="12008" y="21950"/>
                    <a:pt x="12075" y="21982"/>
                    <a:pt x="12176" y="22031"/>
                  </a:cubicBezTo>
                  <a:cubicBezTo>
                    <a:pt x="12302" y="22090"/>
                    <a:pt x="12495" y="22178"/>
                    <a:pt x="12421" y="22395"/>
                  </a:cubicBezTo>
                  <a:cubicBezTo>
                    <a:pt x="12355" y="22602"/>
                    <a:pt x="12484" y="22763"/>
                    <a:pt x="12596" y="22903"/>
                  </a:cubicBezTo>
                  <a:cubicBezTo>
                    <a:pt x="12624" y="22938"/>
                    <a:pt x="12649" y="22969"/>
                    <a:pt x="12670" y="23001"/>
                  </a:cubicBezTo>
                  <a:cubicBezTo>
                    <a:pt x="12740" y="23085"/>
                    <a:pt x="12820" y="23158"/>
                    <a:pt x="12904" y="23228"/>
                  </a:cubicBezTo>
                  <a:cubicBezTo>
                    <a:pt x="13069" y="23372"/>
                    <a:pt x="13240" y="23522"/>
                    <a:pt x="13293" y="23662"/>
                  </a:cubicBezTo>
                  <a:cubicBezTo>
                    <a:pt x="13358" y="23832"/>
                    <a:pt x="13535" y="24038"/>
                    <a:pt x="13744" y="24038"/>
                  </a:cubicBezTo>
                  <a:cubicBezTo>
                    <a:pt x="13771" y="24038"/>
                    <a:pt x="13800" y="24034"/>
                    <a:pt x="13828" y="24026"/>
                  </a:cubicBezTo>
                  <a:cubicBezTo>
                    <a:pt x="13873" y="24014"/>
                    <a:pt x="13913" y="24009"/>
                    <a:pt x="13948" y="24009"/>
                  </a:cubicBezTo>
                  <a:cubicBezTo>
                    <a:pt x="14066" y="24009"/>
                    <a:pt x="14138" y="24066"/>
                    <a:pt x="14200" y="24117"/>
                  </a:cubicBezTo>
                  <a:cubicBezTo>
                    <a:pt x="14256" y="24161"/>
                    <a:pt x="14293" y="24189"/>
                    <a:pt x="14351" y="24189"/>
                  </a:cubicBezTo>
                  <a:cubicBezTo>
                    <a:pt x="14357" y="24189"/>
                    <a:pt x="14364" y="24188"/>
                    <a:pt x="14371" y="24187"/>
                  </a:cubicBezTo>
                  <a:cubicBezTo>
                    <a:pt x="14399" y="24180"/>
                    <a:pt x="14424" y="24180"/>
                    <a:pt x="14452" y="24180"/>
                  </a:cubicBezTo>
                  <a:cubicBezTo>
                    <a:pt x="14700" y="24180"/>
                    <a:pt x="15019" y="24313"/>
                    <a:pt x="15089" y="24503"/>
                  </a:cubicBezTo>
                  <a:cubicBezTo>
                    <a:pt x="15131" y="24615"/>
                    <a:pt x="15656" y="24776"/>
                    <a:pt x="15992" y="24832"/>
                  </a:cubicBezTo>
                  <a:cubicBezTo>
                    <a:pt x="15996" y="24832"/>
                    <a:pt x="16001" y="24833"/>
                    <a:pt x="16005" y="24833"/>
                  </a:cubicBezTo>
                  <a:cubicBezTo>
                    <a:pt x="16054" y="24833"/>
                    <a:pt x="16092" y="24777"/>
                    <a:pt x="16153" y="24667"/>
                  </a:cubicBezTo>
                  <a:cubicBezTo>
                    <a:pt x="16202" y="24576"/>
                    <a:pt x="16262" y="24471"/>
                    <a:pt x="16353" y="24418"/>
                  </a:cubicBezTo>
                  <a:cubicBezTo>
                    <a:pt x="16416" y="24387"/>
                    <a:pt x="16444" y="24163"/>
                    <a:pt x="16465" y="24012"/>
                  </a:cubicBezTo>
                  <a:cubicBezTo>
                    <a:pt x="16496" y="23778"/>
                    <a:pt x="16521" y="23592"/>
                    <a:pt x="16640" y="23557"/>
                  </a:cubicBezTo>
                  <a:cubicBezTo>
                    <a:pt x="16664" y="23543"/>
                    <a:pt x="16703" y="23424"/>
                    <a:pt x="16689" y="23204"/>
                  </a:cubicBezTo>
                  <a:cubicBezTo>
                    <a:pt x="16678" y="22973"/>
                    <a:pt x="16615" y="22836"/>
                    <a:pt x="16587" y="22826"/>
                  </a:cubicBezTo>
                  <a:cubicBezTo>
                    <a:pt x="16496" y="22794"/>
                    <a:pt x="16444" y="22696"/>
                    <a:pt x="16468" y="22605"/>
                  </a:cubicBezTo>
                  <a:cubicBezTo>
                    <a:pt x="16493" y="22513"/>
                    <a:pt x="16592" y="22416"/>
                    <a:pt x="16798" y="22416"/>
                  </a:cubicBezTo>
                  <a:cubicBezTo>
                    <a:pt x="16828" y="22416"/>
                    <a:pt x="16860" y="22419"/>
                    <a:pt x="16895" y="22423"/>
                  </a:cubicBezTo>
                  <a:cubicBezTo>
                    <a:pt x="16917" y="22426"/>
                    <a:pt x="16936" y="22428"/>
                    <a:pt x="16953" y="22428"/>
                  </a:cubicBezTo>
                  <a:cubicBezTo>
                    <a:pt x="17073" y="22428"/>
                    <a:pt x="17096" y="22356"/>
                    <a:pt x="17126" y="22258"/>
                  </a:cubicBezTo>
                  <a:cubicBezTo>
                    <a:pt x="17154" y="22181"/>
                    <a:pt x="17186" y="22083"/>
                    <a:pt x="17287" y="22055"/>
                  </a:cubicBezTo>
                  <a:cubicBezTo>
                    <a:pt x="17340" y="22038"/>
                    <a:pt x="17357" y="21971"/>
                    <a:pt x="17375" y="21866"/>
                  </a:cubicBezTo>
                  <a:cubicBezTo>
                    <a:pt x="17396" y="21761"/>
                    <a:pt x="17413" y="21660"/>
                    <a:pt x="17515" y="21632"/>
                  </a:cubicBezTo>
                  <a:cubicBezTo>
                    <a:pt x="17522" y="21632"/>
                    <a:pt x="17539" y="21628"/>
                    <a:pt x="17550" y="21597"/>
                  </a:cubicBezTo>
                  <a:cubicBezTo>
                    <a:pt x="17567" y="21509"/>
                    <a:pt x="17550" y="21418"/>
                    <a:pt x="17494" y="21348"/>
                  </a:cubicBezTo>
                  <a:cubicBezTo>
                    <a:pt x="17448" y="21296"/>
                    <a:pt x="17434" y="21222"/>
                    <a:pt x="17459" y="21156"/>
                  </a:cubicBezTo>
                  <a:cubicBezTo>
                    <a:pt x="17494" y="21072"/>
                    <a:pt x="17595" y="21009"/>
                    <a:pt x="17746" y="20984"/>
                  </a:cubicBezTo>
                  <a:cubicBezTo>
                    <a:pt x="17788" y="20977"/>
                    <a:pt x="17805" y="20960"/>
                    <a:pt x="17809" y="20925"/>
                  </a:cubicBezTo>
                  <a:cubicBezTo>
                    <a:pt x="17816" y="20865"/>
                    <a:pt x="17760" y="20760"/>
                    <a:pt x="17620" y="20708"/>
                  </a:cubicBezTo>
                  <a:cubicBezTo>
                    <a:pt x="17480" y="20655"/>
                    <a:pt x="17427" y="20557"/>
                    <a:pt x="17420" y="20484"/>
                  </a:cubicBezTo>
                  <a:cubicBezTo>
                    <a:pt x="17413" y="20424"/>
                    <a:pt x="17441" y="20365"/>
                    <a:pt x="17494" y="20333"/>
                  </a:cubicBezTo>
                  <a:cubicBezTo>
                    <a:pt x="17513" y="20323"/>
                    <a:pt x="17542" y="20313"/>
                    <a:pt x="17581" y="20313"/>
                  </a:cubicBezTo>
                  <a:cubicBezTo>
                    <a:pt x="17628" y="20313"/>
                    <a:pt x="17689" y="20328"/>
                    <a:pt x="17763" y="20382"/>
                  </a:cubicBezTo>
                  <a:cubicBezTo>
                    <a:pt x="17841" y="20435"/>
                    <a:pt x="17908" y="20455"/>
                    <a:pt x="17953" y="20455"/>
                  </a:cubicBezTo>
                  <a:cubicBezTo>
                    <a:pt x="17979" y="20455"/>
                    <a:pt x="17998" y="20448"/>
                    <a:pt x="18008" y="20438"/>
                  </a:cubicBezTo>
                  <a:cubicBezTo>
                    <a:pt x="18026" y="20417"/>
                    <a:pt x="18015" y="20375"/>
                    <a:pt x="17980" y="20330"/>
                  </a:cubicBezTo>
                  <a:cubicBezTo>
                    <a:pt x="17931" y="20277"/>
                    <a:pt x="17917" y="20200"/>
                    <a:pt x="17945" y="20133"/>
                  </a:cubicBezTo>
                  <a:cubicBezTo>
                    <a:pt x="18012" y="19983"/>
                    <a:pt x="18310" y="19923"/>
                    <a:pt x="18544" y="19902"/>
                  </a:cubicBezTo>
                  <a:cubicBezTo>
                    <a:pt x="18716" y="19885"/>
                    <a:pt x="18845" y="19825"/>
                    <a:pt x="18908" y="19738"/>
                  </a:cubicBezTo>
                  <a:cubicBezTo>
                    <a:pt x="18950" y="19671"/>
                    <a:pt x="18964" y="19587"/>
                    <a:pt x="18940" y="19514"/>
                  </a:cubicBezTo>
                  <a:cubicBezTo>
                    <a:pt x="18908" y="19423"/>
                    <a:pt x="18947" y="19325"/>
                    <a:pt x="19031" y="19276"/>
                  </a:cubicBezTo>
                  <a:cubicBezTo>
                    <a:pt x="19069" y="19253"/>
                    <a:pt x="19113" y="19241"/>
                    <a:pt x="19156" y="19241"/>
                  </a:cubicBezTo>
                  <a:cubicBezTo>
                    <a:pt x="19211" y="19241"/>
                    <a:pt x="19266" y="19260"/>
                    <a:pt x="19311" y="19297"/>
                  </a:cubicBezTo>
                  <a:cubicBezTo>
                    <a:pt x="19367" y="19353"/>
                    <a:pt x="19377" y="19440"/>
                    <a:pt x="19335" y="19510"/>
                  </a:cubicBezTo>
                  <a:cubicBezTo>
                    <a:pt x="19276" y="19633"/>
                    <a:pt x="19279" y="19734"/>
                    <a:pt x="19297" y="19759"/>
                  </a:cubicBezTo>
                  <a:cubicBezTo>
                    <a:pt x="19314" y="19752"/>
                    <a:pt x="19332" y="19741"/>
                    <a:pt x="19346" y="19727"/>
                  </a:cubicBezTo>
                  <a:cubicBezTo>
                    <a:pt x="19447" y="19622"/>
                    <a:pt x="19584" y="19615"/>
                    <a:pt x="19776" y="19601"/>
                  </a:cubicBezTo>
                  <a:cubicBezTo>
                    <a:pt x="19983" y="19591"/>
                    <a:pt x="20190" y="19556"/>
                    <a:pt x="20389" y="19500"/>
                  </a:cubicBezTo>
                  <a:cubicBezTo>
                    <a:pt x="20925" y="19342"/>
                    <a:pt x="21439" y="18901"/>
                    <a:pt x="21558" y="18492"/>
                  </a:cubicBezTo>
                  <a:cubicBezTo>
                    <a:pt x="21635" y="18240"/>
                    <a:pt x="21852" y="18134"/>
                    <a:pt x="22027" y="18050"/>
                  </a:cubicBezTo>
                  <a:cubicBezTo>
                    <a:pt x="22209" y="17963"/>
                    <a:pt x="22259" y="17924"/>
                    <a:pt x="22238" y="17847"/>
                  </a:cubicBezTo>
                  <a:cubicBezTo>
                    <a:pt x="22181" y="17651"/>
                    <a:pt x="22252" y="17557"/>
                    <a:pt x="22301" y="17518"/>
                  </a:cubicBezTo>
                  <a:cubicBezTo>
                    <a:pt x="22338" y="17487"/>
                    <a:pt x="22396" y="17459"/>
                    <a:pt x="22485" y="17459"/>
                  </a:cubicBezTo>
                  <a:cubicBezTo>
                    <a:pt x="22573" y="17459"/>
                    <a:pt x="22690" y="17486"/>
                    <a:pt x="22847" y="17560"/>
                  </a:cubicBezTo>
                  <a:cubicBezTo>
                    <a:pt x="22892" y="17588"/>
                    <a:pt x="22945" y="17606"/>
                    <a:pt x="23001" y="17616"/>
                  </a:cubicBezTo>
                  <a:cubicBezTo>
                    <a:pt x="23004" y="17613"/>
                    <a:pt x="23008" y="17602"/>
                    <a:pt x="23008" y="17595"/>
                  </a:cubicBezTo>
                  <a:cubicBezTo>
                    <a:pt x="23046" y="17515"/>
                    <a:pt x="23109" y="17424"/>
                    <a:pt x="23351" y="17424"/>
                  </a:cubicBezTo>
                  <a:cubicBezTo>
                    <a:pt x="23571" y="17424"/>
                    <a:pt x="23655" y="17385"/>
                    <a:pt x="23743" y="17343"/>
                  </a:cubicBezTo>
                  <a:cubicBezTo>
                    <a:pt x="23866" y="17283"/>
                    <a:pt x="24000" y="17249"/>
                    <a:pt x="24139" y="17249"/>
                  </a:cubicBezTo>
                  <a:cubicBezTo>
                    <a:pt x="24146" y="17249"/>
                    <a:pt x="24153" y="17249"/>
                    <a:pt x="24159" y="17249"/>
                  </a:cubicBezTo>
                  <a:cubicBezTo>
                    <a:pt x="24618" y="17231"/>
                    <a:pt x="25710" y="17032"/>
                    <a:pt x="26074" y="16727"/>
                  </a:cubicBezTo>
                  <a:cubicBezTo>
                    <a:pt x="26319" y="16524"/>
                    <a:pt x="26729" y="16342"/>
                    <a:pt x="27090" y="16181"/>
                  </a:cubicBezTo>
                  <a:cubicBezTo>
                    <a:pt x="27275" y="16104"/>
                    <a:pt x="27457" y="16013"/>
                    <a:pt x="27636" y="15915"/>
                  </a:cubicBezTo>
                  <a:cubicBezTo>
                    <a:pt x="27692" y="15880"/>
                    <a:pt x="27748" y="15841"/>
                    <a:pt x="27800" y="15799"/>
                  </a:cubicBezTo>
                  <a:lnTo>
                    <a:pt x="27800" y="15799"/>
                  </a:lnTo>
                  <a:cubicBezTo>
                    <a:pt x="27676" y="15840"/>
                    <a:pt x="27516" y="15861"/>
                    <a:pt x="27349" y="15861"/>
                  </a:cubicBezTo>
                  <a:cubicBezTo>
                    <a:pt x="27196" y="15861"/>
                    <a:pt x="27037" y="15843"/>
                    <a:pt x="26894" y="15806"/>
                  </a:cubicBezTo>
                  <a:cubicBezTo>
                    <a:pt x="26820" y="15789"/>
                    <a:pt x="26733" y="15757"/>
                    <a:pt x="26642" y="15729"/>
                  </a:cubicBezTo>
                  <a:cubicBezTo>
                    <a:pt x="26449" y="15662"/>
                    <a:pt x="26225" y="15585"/>
                    <a:pt x="26021" y="15585"/>
                  </a:cubicBezTo>
                  <a:cubicBezTo>
                    <a:pt x="25917" y="15585"/>
                    <a:pt x="25819" y="15605"/>
                    <a:pt x="25731" y="15656"/>
                  </a:cubicBezTo>
                  <a:cubicBezTo>
                    <a:pt x="25701" y="15671"/>
                    <a:pt x="25627" y="15714"/>
                    <a:pt x="25558" y="15714"/>
                  </a:cubicBezTo>
                  <a:cubicBezTo>
                    <a:pt x="25531" y="15714"/>
                    <a:pt x="25505" y="15707"/>
                    <a:pt x="25483" y="15691"/>
                  </a:cubicBezTo>
                  <a:cubicBezTo>
                    <a:pt x="25458" y="15673"/>
                    <a:pt x="25423" y="15628"/>
                    <a:pt x="25444" y="15544"/>
                  </a:cubicBezTo>
                  <a:cubicBezTo>
                    <a:pt x="25479" y="15414"/>
                    <a:pt x="25640" y="15211"/>
                    <a:pt x="25850" y="15176"/>
                  </a:cubicBezTo>
                  <a:cubicBezTo>
                    <a:pt x="25941" y="15162"/>
                    <a:pt x="25973" y="15141"/>
                    <a:pt x="25980" y="15127"/>
                  </a:cubicBezTo>
                  <a:cubicBezTo>
                    <a:pt x="26001" y="15096"/>
                    <a:pt x="25973" y="15015"/>
                    <a:pt x="25945" y="14921"/>
                  </a:cubicBezTo>
                  <a:cubicBezTo>
                    <a:pt x="25927" y="14868"/>
                    <a:pt x="25910" y="14809"/>
                    <a:pt x="25892" y="14739"/>
                  </a:cubicBezTo>
                  <a:cubicBezTo>
                    <a:pt x="25854" y="14592"/>
                    <a:pt x="25934" y="14536"/>
                    <a:pt x="25976" y="14518"/>
                  </a:cubicBezTo>
                  <a:cubicBezTo>
                    <a:pt x="26003" y="14506"/>
                    <a:pt x="26035" y="14500"/>
                    <a:pt x="26071" y="14500"/>
                  </a:cubicBezTo>
                  <a:cubicBezTo>
                    <a:pt x="26280" y="14500"/>
                    <a:pt x="26614" y="14700"/>
                    <a:pt x="26785" y="14945"/>
                  </a:cubicBezTo>
                  <a:cubicBezTo>
                    <a:pt x="26969" y="15210"/>
                    <a:pt x="27293" y="15365"/>
                    <a:pt x="27621" y="15365"/>
                  </a:cubicBezTo>
                  <a:cubicBezTo>
                    <a:pt x="27718" y="15365"/>
                    <a:pt x="27815" y="15351"/>
                    <a:pt x="27909" y="15323"/>
                  </a:cubicBezTo>
                  <a:cubicBezTo>
                    <a:pt x="28105" y="15267"/>
                    <a:pt x="28084" y="15176"/>
                    <a:pt x="28042" y="15012"/>
                  </a:cubicBezTo>
                  <a:cubicBezTo>
                    <a:pt x="28010" y="14886"/>
                    <a:pt x="27975" y="14746"/>
                    <a:pt x="28066" y="14620"/>
                  </a:cubicBezTo>
                  <a:cubicBezTo>
                    <a:pt x="28066" y="14620"/>
                    <a:pt x="28070" y="14616"/>
                    <a:pt x="28066" y="14609"/>
                  </a:cubicBezTo>
                  <a:cubicBezTo>
                    <a:pt x="28045" y="14480"/>
                    <a:pt x="27618" y="14193"/>
                    <a:pt x="27310" y="13979"/>
                  </a:cubicBezTo>
                  <a:cubicBezTo>
                    <a:pt x="26915" y="13713"/>
                    <a:pt x="26673" y="13541"/>
                    <a:pt x="26635" y="13419"/>
                  </a:cubicBezTo>
                  <a:cubicBezTo>
                    <a:pt x="26603" y="13324"/>
                    <a:pt x="26635" y="13272"/>
                    <a:pt x="26663" y="13244"/>
                  </a:cubicBezTo>
                  <a:cubicBezTo>
                    <a:pt x="26694" y="13215"/>
                    <a:pt x="26739" y="13202"/>
                    <a:pt x="26797" y="13202"/>
                  </a:cubicBezTo>
                  <a:cubicBezTo>
                    <a:pt x="26947" y="13202"/>
                    <a:pt x="27188" y="13289"/>
                    <a:pt x="27531" y="13433"/>
                  </a:cubicBezTo>
                  <a:cubicBezTo>
                    <a:pt x="27580" y="13456"/>
                    <a:pt x="27624" y="13467"/>
                    <a:pt x="27665" y="13467"/>
                  </a:cubicBezTo>
                  <a:cubicBezTo>
                    <a:pt x="27706" y="13467"/>
                    <a:pt x="27743" y="13456"/>
                    <a:pt x="27776" y="13433"/>
                  </a:cubicBezTo>
                  <a:cubicBezTo>
                    <a:pt x="27909" y="13345"/>
                    <a:pt x="27958" y="13083"/>
                    <a:pt x="27958" y="12929"/>
                  </a:cubicBezTo>
                  <a:cubicBezTo>
                    <a:pt x="27958" y="12911"/>
                    <a:pt x="27930" y="12897"/>
                    <a:pt x="27919" y="12890"/>
                  </a:cubicBezTo>
                  <a:cubicBezTo>
                    <a:pt x="27837" y="12841"/>
                    <a:pt x="27677" y="12817"/>
                    <a:pt x="27495" y="12817"/>
                  </a:cubicBezTo>
                  <a:cubicBezTo>
                    <a:pt x="27233" y="12817"/>
                    <a:pt x="26927" y="12868"/>
                    <a:pt x="26743" y="12971"/>
                  </a:cubicBezTo>
                  <a:cubicBezTo>
                    <a:pt x="26673" y="13014"/>
                    <a:pt x="26593" y="13035"/>
                    <a:pt x="26513" y="13035"/>
                  </a:cubicBezTo>
                  <a:cubicBezTo>
                    <a:pt x="26418" y="13035"/>
                    <a:pt x="26322" y="13005"/>
                    <a:pt x="26242" y="12946"/>
                  </a:cubicBezTo>
                  <a:cubicBezTo>
                    <a:pt x="26155" y="12876"/>
                    <a:pt x="26113" y="12778"/>
                    <a:pt x="26141" y="12691"/>
                  </a:cubicBezTo>
                  <a:cubicBezTo>
                    <a:pt x="26158" y="12628"/>
                    <a:pt x="26221" y="12519"/>
                    <a:pt x="26463" y="12491"/>
                  </a:cubicBezTo>
                  <a:cubicBezTo>
                    <a:pt x="26645" y="12470"/>
                    <a:pt x="26666" y="12435"/>
                    <a:pt x="26670" y="12432"/>
                  </a:cubicBezTo>
                  <a:cubicBezTo>
                    <a:pt x="26677" y="12418"/>
                    <a:pt x="26649" y="12369"/>
                    <a:pt x="26635" y="12344"/>
                  </a:cubicBezTo>
                  <a:cubicBezTo>
                    <a:pt x="26596" y="12267"/>
                    <a:pt x="26537" y="12155"/>
                    <a:pt x="26635" y="12057"/>
                  </a:cubicBezTo>
                  <a:cubicBezTo>
                    <a:pt x="26667" y="12024"/>
                    <a:pt x="26707" y="12010"/>
                    <a:pt x="26755" y="12010"/>
                  </a:cubicBezTo>
                  <a:cubicBezTo>
                    <a:pt x="26870" y="12010"/>
                    <a:pt x="27026" y="12093"/>
                    <a:pt x="27212" y="12190"/>
                  </a:cubicBezTo>
                  <a:cubicBezTo>
                    <a:pt x="27402" y="12288"/>
                    <a:pt x="27630" y="12409"/>
                    <a:pt x="27794" y="12409"/>
                  </a:cubicBezTo>
                  <a:cubicBezTo>
                    <a:pt x="27823" y="12409"/>
                    <a:pt x="27850" y="12405"/>
                    <a:pt x="27874" y="12397"/>
                  </a:cubicBezTo>
                  <a:cubicBezTo>
                    <a:pt x="28003" y="12362"/>
                    <a:pt x="28136" y="12341"/>
                    <a:pt x="28273" y="12337"/>
                  </a:cubicBezTo>
                  <a:cubicBezTo>
                    <a:pt x="28452" y="12327"/>
                    <a:pt x="28606" y="12320"/>
                    <a:pt x="28777" y="12183"/>
                  </a:cubicBezTo>
                  <a:cubicBezTo>
                    <a:pt x="28795" y="12169"/>
                    <a:pt x="28819" y="12145"/>
                    <a:pt x="28816" y="12124"/>
                  </a:cubicBezTo>
                  <a:cubicBezTo>
                    <a:pt x="28809" y="12043"/>
                    <a:pt x="28574" y="11924"/>
                    <a:pt x="28416" y="11843"/>
                  </a:cubicBezTo>
                  <a:cubicBezTo>
                    <a:pt x="28262" y="11763"/>
                    <a:pt x="28108" y="11682"/>
                    <a:pt x="28038" y="11598"/>
                  </a:cubicBezTo>
                  <a:cubicBezTo>
                    <a:pt x="28003" y="11563"/>
                    <a:pt x="27993" y="11511"/>
                    <a:pt x="28014" y="11469"/>
                  </a:cubicBezTo>
                  <a:cubicBezTo>
                    <a:pt x="28055" y="11387"/>
                    <a:pt x="28210" y="11349"/>
                    <a:pt x="28574" y="11349"/>
                  </a:cubicBezTo>
                  <a:cubicBezTo>
                    <a:pt x="28736" y="11349"/>
                    <a:pt x="28940" y="11357"/>
                    <a:pt x="29194" y="11371"/>
                  </a:cubicBezTo>
                  <a:lnTo>
                    <a:pt x="29306" y="11378"/>
                  </a:lnTo>
                  <a:cubicBezTo>
                    <a:pt x="29309" y="11378"/>
                    <a:pt x="29311" y="11378"/>
                    <a:pt x="29314" y="11378"/>
                  </a:cubicBezTo>
                  <a:cubicBezTo>
                    <a:pt x="29402" y="11378"/>
                    <a:pt x="29482" y="11326"/>
                    <a:pt x="29516" y="11245"/>
                  </a:cubicBezTo>
                  <a:cubicBezTo>
                    <a:pt x="29540" y="11210"/>
                    <a:pt x="29544" y="11168"/>
                    <a:pt x="29526" y="11126"/>
                  </a:cubicBezTo>
                  <a:cubicBezTo>
                    <a:pt x="29524" y="11123"/>
                    <a:pt x="29520" y="11122"/>
                    <a:pt x="29514" y="11122"/>
                  </a:cubicBezTo>
                  <a:cubicBezTo>
                    <a:pt x="29504" y="11122"/>
                    <a:pt x="29488" y="11126"/>
                    <a:pt x="29470" y="11133"/>
                  </a:cubicBezTo>
                  <a:cubicBezTo>
                    <a:pt x="29437" y="11145"/>
                    <a:pt x="29397" y="11151"/>
                    <a:pt x="29351" y="11151"/>
                  </a:cubicBezTo>
                  <a:cubicBezTo>
                    <a:pt x="29079" y="11151"/>
                    <a:pt x="28618" y="10945"/>
                    <a:pt x="28445" y="10727"/>
                  </a:cubicBezTo>
                  <a:cubicBezTo>
                    <a:pt x="28329" y="10583"/>
                    <a:pt x="28371" y="10471"/>
                    <a:pt x="28406" y="10422"/>
                  </a:cubicBezTo>
                  <a:cubicBezTo>
                    <a:pt x="28489" y="10297"/>
                    <a:pt x="28597" y="10267"/>
                    <a:pt x="28712" y="10267"/>
                  </a:cubicBezTo>
                  <a:cubicBezTo>
                    <a:pt x="28771" y="10267"/>
                    <a:pt x="28832" y="10275"/>
                    <a:pt x="28893" y="10282"/>
                  </a:cubicBezTo>
                  <a:cubicBezTo>
                    <a:pt x="28963" y="10293"/>
                    <a:pt x="29033" y="10303"/>
                    <a:pt x="29105" y="10303"/>
                  </a:cubicBezTo>
                  <a:cubicBezTo>
                    <a:pt x="29196" y="10303"/>
                    <a:pt x="29289" y="10287"/>
                    <a:pt x="29386" y="10237"/>
                  </a:cubicBezTo>
                  <a:cubicBezTo>
                    <a:pt x="29568" y="10142"/>
                    <a:pt x="29533" y="9911"/>
                    <a:pt x="29509" y="9813"/>
                  </a:cubicBezTo>
                  <a:cubicBezTo>
                    <a:pt x="29453" y="9578"/>
                    <a:pt x="29281" y="9358"/>
                    <a:pt x="29159" y="9358"/>
                  </a:cubicBezTo>
                  <a:cubicBezTo>
                    <a:pt x="29148" y="9358"/>
                    <a:pt x="28122" y="9319"/>
                    <a:pt x="28122" y="9053"/>
                  </a:cubicBezTo>
                  <a:cubicBezTo>
                    <a:pt x="28115" y="9022"/>
                    <a:pt x="28000" y="8959"/>
                    <a:pt x="27937" y="8924"/>
                  </a:cubicBezTo>
                  <a:cubicBezTo>
                    <a:pt x="27811" y="8854"/>
                    <a:pt x="27702" y="8791"/>
                    <a:pt x="27692" y="8700"/>
                  </a:cubicBezTo>
                  <a:cubicBezTo>
                    <a:pt x="27685" y="8654"/>
                    <a:pt x="27706" y="8609"/>
                    <a:pt x="27741" y="8584"/>
                  </a:cubicBezTo>
                  <a:cubicBezTo>
                    <a:pt x="27789" y="8540"/>
                    <a:pt x="27839" y="8525"/>
                    <a:pt x="27889" y="8525"/>
                  </a:cubicBezTo>
                  <a:cubicBezTo>
                    <a:pt x="27938" y="8525"/>
                    <a:pt x="27987" y="8539"/>
                    <a:pt x="28035" y="8553"/>
                  </a:cubicBezTo>
                  <a:cubicBezTo>
                    <a:pt x="28090" y="8568"/>
                    <a:pt x="28148" y="8584"/>
                    <a:pt x="28213" y="8584"/>
                  </a:cubicBezTo>
                  <a:cubicBezTo>
                    <a:pt x="28293" y="8584"/>
                    <a:pt x="28384" y="8560"/>
                    <a:pt x="28490" y="8483"/>
                  </a:cubicBezTo>
                  <a:cubicBezTo>
                    <a:pt x="28613" y="8391"/>
                    <a:pt x="28771" y="8360"/>
                    <a:pt x="28942" y="8360"/>
                  </a:cubicBezTo>
                  <a:cubicBezTo>
                    <a:pt x="29123" y="8360"/>
                    <a:pt x="29318" y="8394"/>
                    <a:pt x="29502" y="8427"/>
                  </a:cubicBezTo>
                  <a:cubicBezTo>
                    <a:pt x="29654" y="8451"/>
                    <a:pt x="29799" y="8477"/>
                    <a:pt x="29910" y="8477"/>
                  </a:cubicBezTo>
                  <a:cubicBezTo>
                    <a:pt x="29944" y="8477"/>
                    <a:pt x="29975" y="8474"/>
                    <a:pt x="30002" y="8469"/>
                  </a:cubicBezTo>
                  <a:cubicBezTo>
                    <a:pt x="30058" y="8458"/>
                    <a:pt x="30062" y="8434"/>
                    <a:pt x="30065" y="8423"/>
                  </a:cubicBezTo>
                  <a:cubicBezTo>
                    <a:pt x="30086" y="8336"/>
                    <a:pt x="29971" y="8150"/>
                    <a:pt x="29841" y="8052"/>
                  </a:cubicBezTo>
                  <a:cubicBezTo>
                    <a:pt x="29800" y="8021"/>
                    <a:pt x="29760" y="8003"/>
                    <a:pt x="29734" y="8003"/>
                  </a:cubicBezTo>
                  <a:cubicBezTo>
                    <a:pt x="29725" y="8003"/>
                    <a:pt x="29717" y="8005"/>
                    <a:pt x="29712" y="8010"/>
                  </a:cubicBezTo>
                  <a:cubicBezTo>
                    <a:pt x="29624" y="8060"/>
                    <a:pt x="29456" y="8096"/>
                    <a:pt x="29282" y="8096"/>
                  </a:cubicBezTo>
                  <a:cubicBezTo>
                    <a:pt x="29151" y="8096"/>
                    <a:pt x="29016" y="8075"/>
                    <a:pt x="28910" y="8024"/>
                  </a:cubicBezTo>
                  <a:cubicBezTo>
                    <a:pt x="28802" y="7979"/>
                    <a:pt x="28725" y="7884"/>
                    <a:pt x="28707" y="7768"/>
                  </a:cubicBezTo>
                  <a:cubicBezTo>
                    <a:pt x="28693" y="7705"/>
                    <a:pt x="28711" y="7642"/>
                    <a:pt x="28753" y="7597"/>
                  </a:cubicBezTo>
                  <a:cubicBezTo>
                    <a:pt x="28799" y="7550"/>
                    <a:pt x="28868" y="7536"/>
                    <a:pt x="28947" y="7536"/>
                  </a:cubicBezTo>
                  <a:cubicBezTo>
                    <a:pt x="29017" y="7536"/>
                    <a:pt x="29096" y="7547"/>
                    <a:pt x="29176" y="7558"/>
                  </a:cubicBezTo>
                  <a:cubicBezTo>
                    <a:pt x="29236" y="7565"/>
                    <a:pt x="29322" y="7577"/>
                    <a:pt x="29385" y="7577"/>
                  </a:cubicBezTo>
                  <a:cubicBezTo>
                    <a:pt x="29417" y="7577"/>
                    <a:pt x="29443" y="7574"/>
                    <a:pt x="29456" y="7565"/>
                  </a:cubicBezTo>
                  <a:cubicBezTo>
                    <a:pt x="29418" y="7492"/>
                    <a:pt x="29092" y="7324"/>
                    <a:pt x="28784" y="7296"/>
                  </a:cubicBezTo>
                  <a:cubicBezTo>
                    <a:pt x="28761" y="7293"/>
                    <a:pt x="28733" y="7291"/>
                    <a:pt x="28704" y="7291"/>
                  </a:cubicBezTo>
                  <a:cubicBezTo>
                    <a:pt x="28614" y="7291"/>
                    <a:pt x="28510" y="7310"/>
                    <a:pt x="28476" y="7383"/>
                  </a:cubicBezTo>
                  <a:cubicBezTo>
                    <a:pt x="28393" y="7540"/>
                    <a:pt x="28231" y="7638"/>
                    <a:pt x="28054" y="7638"/>
                  </a:cubicBezTo>
                  <a:cubicBezTo>
                    <a:pt x="28038" y="7638"/>
                    <a:pt x="28021" y="7637"/>
                    <a:pt x="28003" y="7635"/>
                  </a:cubicBezTo>
                  <a:cubicBezTo>
                    <a:pt x="27905" y="7625"/>
                    <a:pt x="27842" y="7583"/>
                    <a:pt x="27828" y="7516"/>
                  </a:cubicBezTo>
                  <a:cubicBezTo>
                    <a:pt x="27818" y="7474"/>
                    <a:pt x="27828" y="7404"/>
                    <a:pt x="27944" y="7331"/>
                  </a:cubicBezTo>
                  <a:cubicBezTo>
                    <a:pt x="28213" y="7163"/>
                    <a:pt x="28287" y="6659"/>
                    <a:pt x="28255" y="6375"/>
                  </a:cubicBezTo>
                  <a:cubicBezTo>
                    <a:pt x="28234" y="6204"/>
                    <a:pt x="28455" y="6127"/>
                    <a:pt x="28711" y="6039"/>
                  </a:cubicBezTo>
                  <a:cubicBezTo>
                    <a:pt x="29047" y="5924"/>
                    <a:pt x="29281" y="5826"/>
                    <a:pt x="29225" y="5640"/>
                  </a:cubicBezTo>
                  <a:cubicBezTo>
                    <a:pt x="29187" y="5524"/>
                    <a:pt x="29204" y="5395"/>
                    <a:pt x="29281" y="5293"/>
                  </a:cubicBezTo>
                  <a:cubicBezTo>
                    <a:pt x="29481" y="5027"/>
                    <a:pt x="30030" y="5006"/>
                    <a:pt x="30195" y="5006"/>
                  </a:cubicBezTo>
                  <a:cubicBezTo>
                    <a:pt x="30251" y="5006"/>
                    <a:pt x="30275" y="4996"/>
                    <a:pt x="30279" y="4985"/>
                  </a:cubicBezTo>
                  <a:cubicBezTo>
                    <a:pt x="30282" y="4978"/>
                    <a:pt x="30279" y="4947"/>
                    <a:pt x="30247" y="4898"/>
                  </a:cubicBezTo>
                  <a:cubicBezTo>
                    <a:pt x="30174" y="4795"/>
                    <a:pt x="30019" y="4699"/>
                    <a:pt x="29872" y="4699"/>
                  </a:cubicBezTo>
                  <a:cubicBezTo>
                    <a:pt x="29858" y="4699"/>
                    <a:pt x="29845" y="4700"/>
                    <a:pt x="29831" y="4702"/>
                  </a:cubicBezTo>
                  <a:cubicBezTo>
                    <a:pt x="29691" y="4719"/>
                    <a:pt x="29537" y="4807"/>
                    <a:pt x="29404" y="4880"/>
                  </a:cubicBezTo>
                  <a:cubicBezTo>
                    <a:pt x="29265" y="4957"/>
                    <a:pt x="29132" y="5031"/>
                    <a:pt x="29018" y="5031"/>
                  </a:cubicBezTo>
                  <a:cubicBezTo>
                    <a:pt x="28964" y="5031"/>
                    <a:pt x="28915" y="5015"/>
                    <a:pt x="28872" y="4975"/>
                  </a:cubicBezTo>
                  <a:cubicBezTo>
                    <a:pt x="28823" y="4933"/>
                    <a:pt x="28805" y="4863"/>
                    <a:pt x="28830" y="4800"/>
                  </a:cubicBezTo>
                  <a:cubicBezTo>
                    <a:pt x="28907" y="4607"/>
                    <a:pt x="29376" y="4408"/>
                    <a:pt x="29659" y="4408"/>
                  </a:cubicBezTo>
                  <a:cubicBezTo>
                    <a:pt x="30016" y="4408"/>
                    <a:pt x="30755" y="4369"/>
                    <a:pt x="31000" y="4222"/>
                  </a:cubicBezTo>
                  <a:cubicBezTo>
                    <a:pt x="31007" y="4219"/>
                    <a:pt x="31014" y="4215"/>
                    <a:pt x="31021" y="4208"/>
                  </a:cubicBezTo>
                  <a:cubicBezTo>
                    <a:pt x="30957" y="4155"/>
                    <a:pt x="30639" y="4084"/>
                    <a:pt x="30300" y="4084"/>
                  </a:cubicBezTo>
                  <a:cubicBezTo>
                    <a:pt x="30214" y="4084"/>
                    <a:pt x="30126" y="4089"/>
                    <a:pt x="30041" y="4100"/>
                  </a:cubicBezTo>
                  <a:cubicBezTo>
                    <a:pt x="29989" y="4106"/>
                    <a:pt x="29924" y="4113"/>
                    <a:pt x="29860" y="4113"/>
                  </a:cubicBezTo>
                  <a:cubicBezTo>
                    <a:pt x="29759" y="4113"/>
                    <a:pt x="29661" y="4097"/>
                    <a:pt x="29624" y="4044"/>
                  </a:cubicBezTo>
                  <a:cubicBezTo>
                    <a:pt x="29603" y="4016"/>
                    <a:pt x="29600" y="3981"/>
                    <a:pt x="29617" y="3953"/>
                  </a:cubicBezTo>
                  <a:cubicBezTo>
                    <a:pt x="29684" y="3820"/>
                    <a:pt x="30111" y="3795"/>
                    <a:pt x="30289" y="3792"/>
                  </a:cubicBezTo>
                  <a:cubicBezTo>
                    <a:pt x="30727" y="3785"/>
                    <a:pt x="30867" y="3729"/>
                    <a:pt x="31011" y="3669"/>
                  </a:cubicBezTo>
                  <a:cubicBezTo>
                    <a:pt x="31161" y="3606"/>
                    <a:pt x="31319" y="3567"/>
                    <a:pt x="31480" y="3550"/>
                  </a:cubicBezTo>
                  <a:cubicBezTo>
                    <a:pt x="31760" y="3518"/>
                    <a:pt x="31830" y="3445"/>
                    <a:pt x="31896" y="3378"/>
                  </a:cubicBezTo>
                  <a:cubicBezTo>
                    <a:pt x="31959" y="3312"/>
                    <a:pt x="32019" y="3252"/>
                    <a:pt x="32197" y="3242"/>
                  </a:cubicBezTo>
                  <a:cubicBezTo>
                    <a:pt x="32547" y="3228"/>
                    <a:pt x="33321" y="2874"/>
                    <a:pt x="33363" y="2745"/>
                  </a:cubicBezTo>
                  <a:cubicBezTo>
                    <a:pt x="33276" y="2608"/>
                    <a:pt x="32159" y="2276"/>
                    <a:pt x="31553" y="2276"/>
                  </a:cubicBezTo>
                  <a:cubicBezTo>
                    <a:pt x="30853" y="2276"/>
                    <a:pt x="30528" y="2416"/>
                    <a:pt x="30503" y="2731"/>
                  </a:cubicBezTo>
                  <a:cubicBezTo>
                    <a:pt x="30499" y="2804"/>
                    <a:pt x="30468" y="2871"/>
                    <a:pt x="30408" y="2916"/>
                  </a:cubicBezTo>
                  <a:cubicBezTo>
                    <a:pt x="30360" y="2951"/>
                    <a:pt x="30299" y="2964"/>
                    <a:pt x="30229" y="2964"/>
                  </a:cubicBezTo>
                  <a:cubicBezTo>
                    <a:pt x="30121" y="2964"/>
                    <a:pt x="29992" y="2933"/>
                    <a:pt x="29859" y="2899"/>
                  </a:cubicBezTo>
                  <a:cubicBezTo>
                    <a:pt x="29728" y="2867"/>
                    <a:pt x="29586" y="2831"/>
                    <a:pt x="29473" y="2831"/>
                  </a:cubicBezTo>
                  <a:cubicBezTo>
                    <a:pt x="29425" y="2831"/>
                    <a:pt x="29382" y="2838"/>
                    <a:pt x="29348" y="2853"/>
                  </a:cubicBezTo>
                  <a:cubicBezTo>
                    <a:pt x="29297" y="2876"/>
                    <a:pt x="29253" y="2886"/>
                    <a:pt x="29217" y="2886"/>
                  </a:cubicBezTo>
                  <a:cubicBezTo>
                    <a:pt x="29098" y="2886"/>
                    <a:pt x="29048" y="2786"/>
                    <a:pt x="29019" y="2727"/>
                  </a:cubicBezTo>
                  <a:cubicBezTo>
                    <a:pt x="29001" y="2689"/>
                    <a:pt x="28984" y="2654"/>
                    <a:pt x="28963" y="2647"/>
                  </a:cubicBezTo>
                  <a:cubicBezTo>
                    <a:pt x="28960" y="2646"/>
                    <a:pt x="28956" y="2645"/>
                    <a:pt x="28951" y="2645"/>
                  </a:cubicBezTo>
                  <a:cubicBezTo>
                    <a:pt x="28935" y="2645"/>
                    <a:pt x="28909" y="2651"/>
                    <a:pt x="28865" y="2671"/>
                  </a:cubicBezTo>
                  <a:cubicBezTo>
                    <a:pt x="28711" y="2759"/>
                    <a:pt x="28564" y="2860"/>
                    <a:pt x="28427" y="2976"/>
                  </a:cubicBezTo>
                  <a:cubicBezTo>
                    <a:pt x="28227" y="3130"/>
                    <a:pt x="28017" y="3291"/>
                    <a:pt x="27797" y="3385"/>
                  </a:cubicBezTo>
                  <a:cubicBezTo>
                    <a:pt x="27611" y="3462"/>
                    <a:pt x="27447" y="3599"/>
                    <a:pt x="27303" y="3718"/>
                  </a:cubicBezTo>
                  <a:cubicBezTo>
                    <a:pt x="27139" y="3851"/>
                    <a:pt x="26995" y="3970"/>
                    <a:pt x="26855" y="3988"/>
                  </a:cubicBezTo>
                  <a:cubicBezTo>
                    <a:pt x="26847" y="3990"/>
                    <a:pt x="26839" y="3991"/>
                    <a:pt x="26831" y="3991"/>
                  </a:cubicBezTo>
                  <a:cubicBezTo>
                    <a:pt x="26797" y="3991"/>
                    <a:pt x="26764" y="3973"/>
                    <a:pt x="26747" y="3939"/>
                  </a:cubicBezTo>
                  <a:cubicBezTo>
                    <a:pt x="26712" y="3872"/>
                    <a:pt x="26670" y="3785"/>
                    <a:pt x="27709" y="2745"/>
                  </a:cubicBezTo>
                  <a:cubicBezTo>
                    <a:pt x="27874" y="2580"/>
                    <a:pt x="27930" y="2395"/>
                    <a:pt x="27860" y="2251"/>
                  </a:cubicBezTo>
                  <a:cubicBezTo>
                    <a:pt x="27804" y="2131"/>
                    <a:pt x="27669" y="2062"/>
                    <a:pt x="27494" y="2062"/>
                  </a:cubicBezTo>
                  <a:cubicBezTo>
                    <a:pt x="27471" y="2062"/>
                    <a:pt x="27447" y="2063"/>
                    <a:pt x="27422" y="2066"/>
                  </a:cubicBezTo>
                  <a:cubicBezTo>
                    <a:pt x="27149" y="2090"/>
                    <a:pt x="27076" y="2192"/>
                    <a:pt x="27002" y="2297"/>
                  </a:cubicBezTo>
                  <a:cubicBezTo>
                    <a:pt x="26943" y="2377"/>
                    <a:pt x="26880" y="2468"/>
                    <a:pt x="26733" y="2500"/>
                  </a:cubicBezTo>
                  <a:cubicBezTo>
                    <a:pt x="26645" y="2521"/>
                    <a:pt x="26421" y="2612"/>
                    <a:pt x="26190" y="2710"/>
                  </a:cubicBezTo>
                  <a:cubicBezTo>
                    <a:pt x="25648" y="2935"/>
                    <a:pt x="25259" y="3090"/>
                    <a:pt x="25061" y="3090"/>
                  </a:cubicBezTo>
                  <a:cubicBezTo>
                    <a:pt x="25025" y="3090"/>
                    <a:pt x="24995" y="3085"/>
                    <a:pt x="24972" y="3074"/>
                  </a:cubicBezTo>
                  <a:cubicBezTo>
                    <a:pt x="24944" y="3060"/>
                    <a:pt x="24919" y="3035"/>
                    <a:pt x="24909" y="3004"/>
                  </a:cubicBezTo>
                  <a:cubicBezTo>
                    <a:pt x="24860" y="2839"/>
                    <a:pt x="25136" y="2706"/>
                    <a:pt x="25591" y="2500"/>
                  </a:cubicBezTo>
                  <a:cubicBezTo>
                    <a:pt x="25745" y="2433"/>
                    <a:pt x="25945" y="2342"/>
                    <a:pt x="26018" y="2286"/>
                  </a:cubicBezTo>
                  <a:cubicBezTo>
                    <a:pt x="25887" y="2240"/>
                    <a:pt x="25456" y="2211"/>
                    <a:pt x="24986" y="2211"/>
                  </a:cubicBezTo>
                  <a:cubicBezTo>
                    <a:pt x="24605" y="2211"/>
                    <a:pt x="24198" y="2230"/>
                    <a:pt x="23900" y="2272"/>
                  </a:cubicBezTo>
                  <a:cubicBezTo>
                    <a:pt x="23659" y="2307"/>
                    <a:pt x="23354" y="2381"/>
                    <a:pt x="23057" y="2447"/>
                  </a:cubicBezTo>
                  <a:cubicBezTo>
                    <a:pt x="22618" y="2550"/>
                    <a:pt x="22313" y="2619"/>
                    <a:pt x="22133" y="2619"/>
                  </a:cubicBezTo>
                  <a:cubicBezTo>
                    <a:pt x="22062" y="2619"/>
                    <a:pt x="22010" y="2608"/>
                    <a:pt x="21978" y="2584"/>
                  </a:cubicBezTo>
                  <a:cubicBezTo>
                    <a:pt x="21950" y="2566"/>
                    <a:pt x="21936" y="2538"/>
                    <a:pt x="21933" y="2507"/>
                  </a:cubicBezTo>
                  <a:cubicBezTo>
                    <a:pt x="21929" y="2440"/>
                    <a:pt x="21919" y="2318"/>
                    <a:pt x="22763" y="2118"/>
                  </a:cubicBezTo>
                  <a:cubicBezTo>
                    <a:pt x="23200" y="2017"/>
                    <a:pt x="23645" y="1940"/>
                    <a:pt x="24093" y="1887"/>
                  </a:cubicBezTo>
                  <a:cubicBezTo>
                    <a:pt x="24370" y="1856"/>
                    <a:pt x="24720" y="1852"/>
                    <a:pt x="25087" y="1852"/>
                  </a:cubicBezTo>
                  <a:cubicBezTo>
                    <a:pt x="25693" y="1852"/>
                    <a:pt x="26312" y="1849"/>
                    <a:pt x="26649" y="1712"/>
                  </a:cubicBezTo>
                  <a:cubicBezTo>
                    <a:pt x="26915" y="1603"/>
                    <a:pt x="27240" y="1540"/>
                    <a:pt x="27531" y="1488"/>
                  </a:cubicBezTo>
                  <a:cubicBezTo>
                    <a:pt x="27800" y="1439"/>
                    <a:pt x="28080" y="1386"/>
                    <a:pt x="28143" y="1313"/>
                  </a:cubicBezTo>
                  <a:cubicBezTo>
                    <a:pt x="28143" y="1313"/>
                    <a:pt x="28143" y="1309"/>
                    <a:pt x="28143" y="1309"/>
                  </a:cubicBezTo>
                  <a:cubicBezTo>
                    <a:pt x="28140" y="1215"/>
                    <a:pt x="27600" y="1014"/>
                    <a:pt x="27222" y="1014"/>
                  </a:cubicBezTo>
                  <a:cubicBezTo>
                    <a:pt x="27207" y="1014"/>
                    <a:pt x="27192" y="1015"/>
                    <a:pt x="27177" y="1015"/>
                  </a:cubicBezTo>
                  <a:cubicBezTo>
                    <a:pt x="27132" y="1017"/>
                    <a:pt x="27086" y="1018"/>
                    <a:pt x="27038" y="1018"/>
                  </a:cubicBezTo>
                  <a:cubicBezTo>
                    <a:pt x="26788" y="1018"/>
                    <a:pt x="26516" y="989"/>
                    <a:pt x="26411" y="868"/>
                  </a:cubicBezTo>
                  <a:cubicBezTo>
                    <a:pt x="26372" y="826"/>
                    <a:pt x="26355" y="770"/>
                    <a:pt x="26365" y="714"/>
                  </a:cubicBezTo>
                  <a:cubicBezTo>
                    <a:pt x="26376" y="658"/>
                    <a:pt x="26165" y="592"/>
                    <a:pt x="26053" y="553"/>
                  </a:cubicBezTo>
                  <a:cubicBezTo>
                    <a:pt x="25892" y="501"/>
                    <a:pt x="25756" y="455"/>
                    <a:pt x="25710" y="368"/>
                  </a:cubicBezTo>
                  <a:cubicBezTo>
                    <a:pt x="25654" y="326"/>
                    <a:pt x="25329" y="319"/>
                    <a:pt x="25087" y="312"/>
                  </a:cubicBezTo>
                  <a:cubicBezTo>
                    <a:pt x="24723" y="301"/>
                    <a:pt x="24345" y="287"/>
                    <a:pt x="24198" y="196"/>
                  </a:cubicBezTo>
                  <a:cubicBezTo>
                    <a:pt x="24006" y="78"/>
                    <a:pt x="23485" y="0"/>
                    <a:pt x="229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55"/>
            <p:cNvSpPr/>
            <p:nvPr/>
          </p:nvSpPr>
          <p:spPr>
            <a:xfrm>
              <a:off x="4919356" y="2029585"/>
              <a:ext cx="41524" cy="24073"/>
            </a:xfrm>
            <a:custGeom>
              <a:avLst/>
              <a:gdLst/>
              <a:ahLst/>
              <a:cxnLst/>
              <a:rect l="l" t="t" r="r" b="b"/>
              <a:pathLst>
                <a:path w="1587" h="920" extrusionOk="0">
                  <a:moveTo>
                    <a:pt x="456" y="1"/>
                  </a:moveTo>
                  <a:cubicBezTo>
                    <a:pt x="435" y="1"/>
                    <a:pt x="414" y="1"/>
                    <a:pt x="393" y="4"/>
                  </a:cubicBezTo>
                  <a:cubicBezTo>
                    <a:pt x="291" y="11"/>
                    <a:pt x="218" y="43"/>
                    <a:pt x="207" y="81"/>
                  </a:cubicBezTo>
                  <a:cubicBezTo>
                    <a:pt x="190" y="120"/>
                    <a:pt x="165" y="158"/>
                    <a:pt x="137" y="190"/>
                  </a:cubicBezTo>
                  <a:cubicBezTo>
                    <a:pt x="50" y="295"/>
                    <a:pt x="1" y="368"/>
                    <a:pt x="113" y="484"/>
                  </a:cubicBezTo>
                  <a:cubicBezTo>
                    <a:pt x="183" y="565"/>
                    <a:pt x="274" y="621"/>
                    <a:pt x="375" y="649"/>
                  </a:cubicBezTo>
                  <a:cubicBezTo>
                    <a:pt x="501" y="684"/>
                    <a:pt x="613" y="750"/>
                    <a:pt x="708" y="838"/>
                  </a:cubicBezTo>
                  <a:cubicBezTo>
                    <a:pt x="768" y="895"/>
                    <a:pt x="875" y="919"/>
                    <a:pt x="992" y="919"/>
                  </a:cubicBezTo>
                  <a:cubicBezTo>
                    <a:pt x="1112" y="919"/>
                    <a:pt x="1244" y="894"/>
                    <a:pt x="1352" y="852"/>
                  </a:cubicBezTo>
                  <a:cubicBezTo>
                    <a:pt x="1488" y="796"/>
                    <a:pt x="1579" y="719"/>
                    <a:pt x="1583" y="656"/>
                  </a:cubicBezTo>
                  <a:cubicBezTo>
                    <a:pt x="1586" y="579"/>
                    <a:pt x="1569" y="568"/>
                    <a:pt x="1471" y="537"/>
                  </a:cubicBezTo>
                  <a:cubicBezTo>
                    <a:pt x="1376" y="505"/>
                    <a:pt x="1247" y="459"/>
                    <a:pt x="1152" y="284"/>
                  </a:cubicBezTo>
                  <a:cubicBezTo>
                    <a:pt x="1065" y="116"/>
                    <a:pt x="718" y="1"/>
                    <a:pt x="4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55"/>
            <p:cNvSpPr/>
            <p:nvPr/>
          </p:nvSpPr>
          <p:spPr>
            <a:xfrm>
              <a:off x="3864114" y="2457932"/>
              <a:ext cx="73393" cy="43724"/>
            </a:xfrm>
            <a:custGeom>
              <a:avLst/>
              <a:gdLst/>
              <a:ahLst/>
              <a:cxnLst/>
              <a:rect l="l" t="t" r="r" b="b"/>
              <a:pathLst>
                <a:path w="2805" h="1671" extrusionOk="0">
                  <a:moveTo>
                    <a:pt x="175" y="1"/>
                  </a:moveTo>
                  <a:cubicBezTo>
                    <a:pt x="111" y="1"/>
                    <a:pt x="57" y="24"/>
                    <a:pt x="1" y="60"/>
                  </a:cubicBezTo>
                  <a:cubicBezTo>
                    <a:pt x="11" y="67"/>
                    <a:pt x="29" y="74"/>
                    <a:pt x="39" y="81"/>
                  </a:cubicBezTo>
                  <a:cubicBezTo>
                    <a:pt x="109" y="120"/>
                    <a:pt x="207" y="169"/>
                    <a:pt x="197" y="267"/>
                  </a:cubicBezTo>
                  <a:cubicBezTo>
                    <a:pt x="193" y="291"/>
                    <a:pt x="204" y="316"/>
                    <a:pt x="221" y="333"/>
                  </a:cubicBezTo>
                  <a:cubicBezTo>
                    <a:pt x="255" y="357"/>
                    <a:pt x="294" y="370"/>
                    <a:pt x="333" y="370"/>
                  </a:cubicBezTo>
                  <a:cubicBezTo>
                    <a:pt x="348" y="370"/>
                    <a:pt x="362" y="369"/>
                    <a:pt x="375" y="365"/>
                  </a:cubicBezTo>
                  <a:cubicBezTo>
                    <a:pt x="385" y="364"/>
                    <a:pt x="393" y="363"/>
                    <a:pt x="402" y="363"/>
                  </a:cubicBezTo>
                  <a:cubicBezTo>
                    <a:pt x="503" y="363"/>
                    <a:pt x="573" y="452"/>
                    <a:pt x="634" y="533"/>
                  </a:cubicBezTo>
                  <a:cubicBezTo>
                    <a:pt x="680" y="589"/>
                    <a:pt x="729" y="652"/>
                    <a:pt x="767" y="655"/>
                  </a:cubicBezTo>
                  <a:cubicBezTo>
                    <a:pt x="862" y="662"/>
                    <a:pt x="922" y="732"/>
                    <a:pt x="974" y="792"/>
                  </a:cubicBezTo>
                  <a:cubicBezTo>
                    <a:pt x="1027" y="855"/>
                    <a:pt x="1069" y="897"/>
                    <a:pt x="1125" y="897"/>
                  </a:cubicBezTo>
                  <a:cubicBezTo>
                    <a:pt x="1286" y="897"/>
                    <a:pt x="1352" y="1027"/>
                    <a:pt x="1408" y="1128"/>
                  </a:cubicBezTo>
                  <a:cubicBezTo>
                    <a:pt x="1426" y="1163"/>
                    <a:pt x="1447" y="1195"/>
                    <a:pt x="1468" y="1226"/>
                  </a:cubicBezTo>
                  <a:cubicBezTo>
                    <a:pt x="1489" y="1254"/>
                    <a:pt x="1531" y="1258"/>
                    <a:pt x="1590" y="1261"/>
                  </a:cubicBezTo>
                  <a:cubicBezTo>
                    <a:pt x="1646" y="1265"/>
                    <a:pt x="1762" y="1272"/>
                    <a:pt x="1762" y="1387"/>
                  </a:cubicBezTo>
                  <a:cubicBezTo>
                    <a:pt x="1762" y="1412"/>
                    <a:pt x="1814" y="1461"/>
                    <a:pt x="1853" y="1492"/>
                  </a:cubicBezTo>
                  <a:cubicBezTo>
                    <a:pt x="1902" y="1534"/>
                    <a:pt x="1947" y="1583"/>
                    <a:pt x="1982" y="1636"/>
                  </a:cubicBezTo>
                  <a:lnTo>
                    <a:pt x="2003" y="1639"/>
                  </a:lnTo>
                  <a:lnTo>
                    <a:pt x="2070" y="1646"/>
                  </a:lnTo>
                  <a:lnTo>
                    <a:pt x="2143" y="1653"/>
                  </a:lnTo>
                  <a:lnTo>
                    <a:pt x="2178" y="1657"/>
                  </a:lnTo>
                  <a:cubicBezTo>
                    <a:pt x="2248" y="1664"/>
                    <a:pt x="2318" y="1671"/>
                    <a:pt x="2388" y="1671"/>
                  </a:cubicBezTo>
                  <a:lnTo>
                    <a:pt x="2581" y="1671"/>
                  </a:lnTo>
                  <a:lnTo>
                    <a:pt x="2619" y="1667"/>
                  </a:lnTo>
                  <a:cubicBezTo>
                    <a:pt x="2640" y="1667"/>
                    <a:pt x="2658" y="1660"/>
                    <a:pt x="2675" y="1660"/>
                  </a:cubicBezTo>
                  <a:lnTo>
                    <a:pt x="2714" y="1653"/>
                  </a:lnTo>
                  <a:lnTo>
                    <a:pt x="2742" y="1646"/>
                  </a:lnTo>
                  <a:cubicBezTo>
                    <a:pt x="2749" y="1573"/>
                    <a:pt x="2770" y="1506"/>
                    <a:pt x="2805" y="1443"/>
                  </a:cubicBezTo>
                  <a:cubicBezTo>
                    <a:pt x="2791" y="1440"/>
                    <a:pt x="2773" y="1436"/>
                    <a:pt x="2759" y="1433"/>
                  </a:cubicBezTo>
                  <a:cubicBezTo>
                    <a:pt x="2654" y="1422"/>
                    <a:pt x="2553" y="1377"/>
                    <a:pt x="2476" y="1303"/>
                  </a:cubicBezTo>
                  <a:cubicBezTo>
                    <a:pt x="2409" y="1233"/>
                    <a:pt x="2283" y="1202"/>
                    <a:pt x="2164" y="1170"/>
                  </a:cubicBezTo>
                  <a:cubicBezTo>
                    <a:pt x="2014" y="1135"/>
                    <a:pt x="1874" y="1100"/>
                    <a:pt x="1828" y="988"/>
                  </a:cubicBezTo>
                  <a:cubicBezTo>
                    <a:pt x="1765" y="817"/>
                    <a:pt x="1408" y="316"/>
                    <a:pt x="1254" y="316"/>
                  </a:cubicBezTo>
                  <a:lnTo>
                    <a:pt x="1251" y="316"/>
                  </a:lnTo>
                  <a:cubicBezTo>
                    <a:pt x="1202" y="319"/>
                    <a:pt x="1146" y="322"/>
                    <a:pt x="1087" y="322"/>
                  </a:cubicBezTo>
                  <a:cubicBezTo>
                    <a:pt x="909" y="322"/>
                    <a:pt x="694" y="294"/>
                    <a:pt x="494" y="144"/>
                  </a:cubicBezTo>
                  <a:cubicBezTo>
                    <a:pt x="357" y="41"/>
                    <a:pt x="258" y="1"/>
                    <a:pt x="1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55"/>
            <p:cNvSpPr/>
            <p:nvPr/>
          </p:nvSpPr>
          <p:spPr>
            <a:xfrm>
              <a:off x="3900222" y="1912019"/>
              <a:ext cx="146761" cy="95613"/>
            </a:xfrm>
            <a:custGeom>
              <a:avLst/>
              <a:gdLst/>
              <a:ahLst/>
              <a:cxnLst/>
              <a:rect l="l" t="t" r="r" b="b"/>
              <a:pathLst>
                <a:path w="5609" h="3654" extrusionOk="0">
                  <a:moveTo>
                    <a:pt x="2303" y="0"/>
                  </a:moveTo>
                  <a:cubicBezTo>
                    <a:pt x="2146" y="0"/>
                    <a:pt x="1724" y="92"/>
                    <a:pt x="1432" y="156"/>
                  </a:cubicBezTo>
                  <a:cubicBezTo>
                    <a:pt x="1113" y="226"/>
                    <a:pt x="816" y="293"/>
                    <a:pt x="679" y="293"/>
                  </a:cubicBezTo>
                  <a:cubicBezTo>
                    <a:pt x="674" y="292"/>
                    <a:pt x="669" y="292"/>
                    <a:pt x="663" y="292"/>
                  </a:cubicBezTo>
                  <a:cubicBezTo>
                    <a:pt x="646" y="292"/>
                    <a:pt x="629" y="295"/>
                    <a:pt x="616" y="303"/>
                  </a:cubicBezTo>
                  <a:cubicBezTo>
                    <a:pt x="616" y="349"/>
                    <a:pt x="739" y="513"/>
                    <a:pt x="959" y="685"/>
                  </a:cubicBezTo>
                  <a:cubicBezTo>
                    <a:pt x="998" y="713"/>
                    <a:pt x="1022" y="755"/>
                    <a:pt x="1026" y="800"/>
                  </a:cubicBezTo>
                  <a:cubicBezTo>
                    <a:pt x="1040" y="930"/>
                    <a:pt x="907" y="1091"/>
                    <a:pt x="763" y="1256"/>
                  </a:cubicBezTo>
                  <a:cubicBezTo>
                    <a:pt x="693" y="1336"/>
                    <a:pt x="585" y="1469"/>
                    <a:pt x="578" y="1515"/>
                  </a:cubicBezTo>
                  <a:cubicBezTo>
                    <a:pt x="613" y="1546"/>
                    <a:pt x="634" y="1585"/>
                    <a:pt x="634" y="1630"/>
                  </a:cubicBezTo>
                  <a:cubicBezTo>
                    <a:pt x="648" y="1798"/>
                    <a:pt x="441" y="2036"/>
                    <a:pt x="151" y="2365"/>
                  </a:cubicBezTo>
                  <a:lnTo>
                    <a:pt x="95" y="2428"/>
                  </a:lnTo>
                  <a:cubicBezTo>
                    <a:pt x="32" y="2502"/>
                    <a:pt x="0" y="2565"/>
                    <a:pt x="14" y="2596"/>
                  </a:cubicBezTo>
                  <a:cubicBezTo>
                    <a:pt x="42" y="2670"/>
                    <a:pt x="273" y="2705"/>
                    <a:pt x="459" y="2733"/>
                  </a:cubicBezTo>
                  <a:cubicBezTo>
                    <a:pt x="553" y="2747"/>
                    <a:pt x="651" y="2764"/>
                    <a:pt x="742" y="2782"/>
                  </a:cubicBezTo>
                  <a:cubicBezTo>
                    <a:pt x="1005" y="2841"/>
                    <a:pt x="1134" y="3104"/>
                    <a:pt x="1250" y="3335"/>
                  </a:cubicBezTo>
                  <a:cubicBezTo>
                    <a:pt x="1330" y="3500"/>
                    <a:pt x="1407" y="3654"/>
                    <a:pt x="1505" y="3654"/>
                  </a:cubicBezTo>
                  <a:cubicBezTo>
                    <a:pt x="1544" y="3654"/>
                    <a:pt x="1547" y="3647"/>
                    <a:pt x="1572" y="3598"/>
                  </a:cubicBezTo>
                  <a:cubicBezTo>
                    <a:pt x="1600" y="3524"/>
                    <a:pt x="1649" y="3412"/>
                    <a:pt x="1866" y="3412"/>
                  </a:cubicBezTo>
                  <a:cubicBezTo>
                    <a:pt x="1876" y="3413"/>
                    <a:pt x="1886" y="3413"/>
                    <a:pt x="1895" y="3413"/>
                  </a:cubicBezTo>
                  <a:cubicBezTo>
                    <a:pt x="1972" y="3413"/>
                    <a:pt x="2045" y="3389"/>
                    <a:pt x="2104" y="3342"/>
                  </a:cubicBezTo>
                  <a:cubicBezTo>
                    <a:pt x="2159" y="3305"/>
                    <a:pt x="2220" y="3266"/>
                    <a:pt x="2346" y="3266"/>
                  </a:cubicBezTo>
                  <a:cubicBezTo>
                    <a:pt x="2364" y="3266"/>
                    <a:pt x="2384" y="3267"/>
                    <a:pt x="2405" y="3269"/>
                  </a:cubicBezTo>
                  <a:cubicBezTo>
                    <a:pt x="2426" y="3270"/>
                    <a:pt x="2447" y="3271"/>
                    <a:pt x="2470" y="3271"/>
                  </a:cubicBezTo>
                  <a:cubicBezTo>
                    <a:pt x="2574" y="3271"/>
                    <a:pt x="2696" y="3253"/>
                    <a:pt x="2776" y="3181"/>
                  </a:cubicBezTo>
                  <a:cubicBezTo>
                    <a:pt x="2836" y="3122"/>
                    <a:pt x="2867" y="3034"/>
                    <a:pt x="2867" y="2918"/>
                  </a:cubicBezTo>
                  <a:cubicBezTo>
                    <a:pt x="2867" y="2516"/>
                    <a:pt x="3151" y="2390"/>
                    <a:pt x="3427" y="2320"/>
                  </a:cubicBezTo>
                  <a:cubicBezTo>
                    <a:pt x="3515" y="2299"/>
                    <a:pt x="3529" y="2250"/>
                    <a:pt x="3546" y="2145"/>
                  </a:cubicBezTo>
                  <a:cubicBezTo>
                    <a:pt x="3567" y="2019"/>
                    <a:pt x="3599" y="1851"/>
                    <a:pt x="3865" y="1788"/>
                  </a:cubicBezTo>
                  <a:cubicBezTo>
                    <a:pt x="4271" y="1693"/>
                    <a:pt x="5402" y="1210"/>
                    <a:pt x="5587" y="1070"/>
                  </a:cubicBezTo>
                  <a:cubicBezTo>
                    <a:pt x="5591" y="1067"/>
                    <a:pt x="5608" y="1053"/>
                    <a:pt x="5608" y="1046"/>
                  </a:cubicBezTo>
                  <a:cubicBezTo>
                    <a:pt x="5605" y="976"/>
                    <a:pt x="5356" y="832"/>
                    <a:pt x="5153" y="716"/>
                  </a:cubicBezTo>
                  <a:cubicBezTo>
                    <a:pt x="5076" y="671"/>
                    <a:pt x="4996" y="622"/>
                    <a:pt x="4912" y="573"/>
                  </a:cubicBezTo>
                  <a:cubicBezTo>
                    <a:pt x="4650" y="411"/>
                    <a:pt x="4437" y="332"/>
                    <a:pt x="4246" y="332"/>
                  </a:cubicBezTo>
                  <a:cubicBezTo>
                    <a:pt x="4111" y="332"/>
                    <a:pt x="3987" y="372"/>
                    <a:pt x="3865" y="450"/>
                  </a:cubicBezTo>
                  <a:cubicBezTo>
                    <a:pt x="3792" y="498"/>
                    <a:pt x="3738" y="520"/>
                    <a:pt x="3692" y="520"/>
                  </a:cubicBezTo>
                  <a:cubicBezTo>
                    <a:pt x="3674" y="520"/>
                    <a:pt x="3657" y="517"/>
                    <a:pt x="3641" y="510"/>
                  </a:cubicBezTo>
                  <a:cubicBezTo>
                    <a:pt x="3581" y="482"/>
                    <a:pt x="3574" y="415"/>
                    <a:pt x="3567" y="366"/>
                  </a:cubicBezTo>
                  <a:cubicBezTo>
                    <a:pt x="3567" y="349"/>
                    <a:pt x="3564" y="335"/>
                    <a:pt x="3560" y="321"/>
                  </a:cubicBezTo>
                  <a:cubicBezTo>
                    <a:pt x="3546" y="324"/>
                    <a:pt x="3532" y="328"/>
                    <a:pt x="3518" y="335"/>
                  </a:cubicBezTo>
                  <a:cubicBezTo>
                    <a:pt x="3469" y="357"/>
                    <a:pt x="3407" y="367"/>
                    <a:pt x="3337" y="367"/>
                  </a:cubicBezTo>
                  <a:cubicBezTo>
                    <a:pt x="2994" y="367"/>
                    <a:pt x="2463" y="131"/>
                    <a:pt x="2353" y="6"/>
                  </a:cubicBezTo>
                  <a:cubicBezTo>
                    <a:pt x="2342" y="2"/>
                    <a:pt x="2325" y="0"/>
                    <a:pt x="2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55"/>
            <p:cNvSpPr/>
            <p:nvPr/>
          </p:nvSpPr>
          <p:spPr>
            <a:xfrm>
              <a:off x="3998053" y="1934888"/>
              <a:ext cx="257492" cy="135438"/>
            </a:xfrm>
            <a:custGeom>
              <a:avLst/>
              <a:gdLst/>
              <a:ahLst/>
              <a:cxnLst/>
              <a:rect l="l" t="t" r="r" b="b"/>
              <a:pathLst>
                <a:path w="9841" h="5176" extrusionOk="0">
                  <a:moveTo>
                    <a:pt x="7395" y="0"/>
                  </a:moveTo>
                  <a:cubicBezTo>
                    <a:pt x="7091" y="0"/>
                    <a:pt x="6765" y="137"/>
                    <a:pt x="6690" y="207"/>
                  </a:cubicBezTo>
                  <a:cubicBezTo>
                    <a:pt x="6729" y="242"/>
                    <a:pt x="6813" y="298"/>
                    <a:pt x="6890" y="354"/>
                  </a:cubicBezTo>
                  <a:cubicBezTo>
                    <a:pt x="7177" y="550"/>
                    <a:pt x="7362" y="690"/>
                    <a:pt x="7362" y="809"/>
                  </a:cubicBezTo>
                  <a:cubicBezTo>
                    <a:pt x="7366" y="840"/>
                    <a:pt x="7348" y="872"/>
                    <a:pt x="7320" y="889"/>
                  </a:cubicBezTo>
                  <a:cubicBezTo>
                    <a:pt x="7308" y="896"/>
                    <a:pt x="7294" y="899"/>
                    <a:pt x="7279" y="899"/>
                  </a:cubicBezTo>
                  <a:cubicBezTo>
                    <a:pt x="7222" y="899"/>
                    <a:pt x="7146" y="851"/>
                    <a:pt x="7023" y="770"/>
                  </a:cubicBezTo>
                  <a:cubicBezTo>
                    <a:pt x="6910" y="694"/>
                    <a:pt x="6715" y="565"/>
                    <a:pt x="6618" y="565"/>
                  </a:cubicBezTo>
                  <a:cubicBezTo>
                    <a:pt x="6603" y="565"/>
                    <a:pt x="6591" y="568"/>
                    <a:pt x="6582" y="574"/>
                  </a:cubicBezTo>
                  <a:cubicBezTo>
                    <a:pt x="6540" y="599"/>
                    <a:pt x="6498" y="608"/>
                    <a:pt x="6457" y="608"/>
                  </a:cubicBezTo>
                  <a:cubicBezTo>
                    <a:pt x="6382" y="608"/>
                    <a:pt x="6310" y="576"/>
                    <a:pt x="6249" y="546"/>
                  </a:cubicBezTo>
                  <a:cubicBezTo>
                    <a:pt x="6184" y="516"/>
                    <a:pt x="6140" y="497"/>
                    <a:pt x="6105" y="497"/>
                  </a:cubicBezTo>
                  <a:cubicBezTo>
                    <a:pt x="6071" y="497"/>
                    <a:pt x="6045" y="514"/>
                    <a:pt x="6018" y="553"/>
                  </a:cubicBezTo>
                  <a:cubicBezTo>
                    <a:pt x="5881" y="749"/>
                    <a:pt x="6218" y="1537"/>
                    <a:pt x="6382" y="1817"/>
                  </a:cubicBezTo>
                  <a:cubicBezTo>
                    <a:pt x="6435" y="1901"/>
                    <a:pt x="6445" y="1971"/>
                    <a:pt x="6417" y="2030"/>
                  </a:cubicBezTo>
                  <a:cubicBezTo>
                    <a:pt x="6375" y="2132"/>
                    <a:pt x="6235" y="2160"/>
                    <a:pt x="6105" y="2185"/>
                  </a:cubicBezTo>
                  <a:cubicBezTo>
                    <a:pt x="6070" y="2192"/>
                    <a:pt x="6035" y="2199"/>
                    <a:pt x="6004" y="2206"/>
                  </a:cubicBezTo>
                  <a:cubicBezTo>
                    <a:pt x="5990" y="2209"/>
                    <a:pt x="5977" y="2211"/>
                    <a:pt x="5964" y="2211"/>
                  </a:cubicBezTo>
                  <a:cubicBezTo>
                    <a:pt x="5822" y="2211"/>
                    <a:pt x="5763" y="1983"/>
                    <a:pt x="5696" y="1726"/>
                  </a:cubicBezTo>
                  <a:cubicBezTo>
                    <a:pt x="5654" y="1544"/>
                    <a:pt x="5598" y="1341"/>
                    <a:pt x="5521" y="1232"/>
                  </a:cubicBezTo>
                  <a:cubicBezTo>
                    <a:pt x="5384" y="1047"/>
                    <a:pt x="4919" y="826"/>
                    <a:pt x="4695" y="812"/>
                  </a:cubicBezTo>
                  <a:cubicBezTo>
                    <a:pt x="4688" y="812"/>
                    <a:pt x="4682" y="811"/>
                    <a:pt x="4676" y="811"/>
                  </a:cubicBezTo>
                  <a:cubicBezTo>
                    <a:pt x="4640" y="811"/>
                    <a:pt x="4624" y="820"/>
                    <a:pt x="4621" y="823"/>
                  </a:cubicBezTo>
                  <a:cubicBezTo>
                    <a:pt x="4611" y="858"/>
                    <a:pt x="4677" y="893"/>
                    <a:pt x="4772" y="938"/>
                  </a:cubicBezTo>
                  <a:cubicBezTo>
                    <a:pt x="4901" y="1001"/>
                    <a:pt x="5087" y="1089"/>
                    <a:pt x="5034" y="1288"/>
                  </a:cubicBezTo>
                  <a:cubicBezTo>
                    <a:pt x="5024" y="1341"/>
                    <a:pt x="4992" y="1383"/>
                    <a:pt x="4947" y="1411"/>
                  </a:cubicBezTo>
                  <a:cubicBezTo>
                    <a:pt x="4926" y="1421"/>
                    <a:pt x="4905" y="1425"/>
                    <a:pt x="4883" y="1425"/>
                  </a:cubicBezTo>
                  <a:cubicBezTo>
                    <a:pt x="4829" y="1425"/>
                    <a:pt x="4772" y="1401"/>
                    <a:pt x="4712" y="1376"/>
                  </a:cubicBezTo>
                  <a:cubicBezTo>
                    <a:pt x="4639" y="1344"/>
                    <a:pt x="4574" y="1320"/>
                    <a:pt x="4514" y="1320"/>
                  </a:cubicBezTo>
                  <a:cubicBezTo>
                    <a:pt x="4469" y="1320"/>
                    <a:pt x="4425" y="1334"/>
                    <a:pt x="4383" y="1369"/>
                  </a:cubicBezTo>
                  <a:cubicBezTo>
                    <a:pt x="4290" y="1446"/>
                    <a:pt x="4222" y="1492"/>
                    <a:pt x="4165" y="1492"/>
                  </a:cubicBezTo>
                  <a:cubicBezTo>
                    <a:pt x="4147" y="1492"/>
                    <a:pt x="4130" y="1488"/>
                    <a:pt x="4114" y="1477"/>
                  </a:cubicBezTo>
                  <a:cubicBezTo>
                    <a:pt x="4050" y="1439"/>
                    <a:pt x="4065" y="1341"/>
                    <a:pt x="4096" y="1201"/>
                  </a:cubicBezTo>
                  <a:lnTo>
                    <a:pt x="4107" y="1159"/>
                  </a:lnTo>
                  <a:cubicBezTo>
                    <a:pt x="4114" y="1113"/>
                    <a:pt x="4096" y="1068"/>
                    <a:pt x="4065" y="1036"/>
                  </a:cubicBezTo>
                  <a:cubicBezTo>
                    <a:pt x="3962" y="921"/>
                    <a:pt x="3714" y="817"/>
                    <a:pt x="3419" y="817"/>
                  </a:cubicBezTo>
                  <a:cubicBezTo>
                    <a:pt x="3382" y="817"/>
                    <a:pt x="3344" y="819"/>
                    <a:pt x="3305" y="823"/>
                  </a:cubicBezTo>
                  <a:cubicBezTo>
                    <a:pt x="3053" y="851"/>
                    <a:pt x="3053" y="945"/>
                    <a:pt x="3053" y="1078"/>
                  </a:cubicBezTo>
                  <a:cubicBezTo>
                    <a:pt x="3053" y="1162"/>
                    <a:pt x="3053" y="1253"/>
                    <a:pt x="2979" y="1320"/>
                  </a:cubicBezTo>
                  <a:cubicBezTo>
                    <a:pt x="2933" y="1358"/>
                    <a:pt x="2856" y="1373"/>
                    <a:pt x="2771" y="1373"/>
                  </a:cubicBezTo>
                  <a:cubicBezTo>
                    <a:pt x="2629" y="1373"/>
                    <a:pt x="2466" y="1332"/>
                    <a:pt x="2388" y="1288"/>
                  </a:cubicBezTo>
                  <a:cubicBezTo>
                    <a:pt x="2314" y="1246"/>
                    <a:pt x="2300" y="1197"/>
                    <a:pt x="2307" y="1162"/>
                  </a:cubicBezTo>
                  <a:cubicBezTo>
                    <a:pt x="2321" y="1085"/>
                    <a:pt x="2423" y="1054"/>
                    <a:pt x="2510" y="1033"/>
                  </a:cubicBezTo>
                  <a:cubicBezTo>
                    <a:pt x="2598" y="1012"/>
                    <a:pt x="2710" y="977"/>
                    <a:pt x="2738" y="910"/>
                  </a:cubicBezTo>
                  <a:cubicBezTo>
                    <a:pt x="2773" y="823"/>
                    <a:pt x="2678" y="679"/>
                    <a:pt x="2587" y="536"/>
                  </a:cubicBezTo>
                  <a:lnTo>
                    <a:pt x="2566" y="501"/>
                  </a:lnTo>
                  <a:cubicBezTo>
                    <a:pt x="2535" y="451"/>
                    <a:pt x="2487" y="430"/>
                    <a:pt x="2420" y="430"/>
                  </a:cubicBezTo>
                  <a:cubicBezTo>
                    <a:pt x="2292" y="430"/>
                    <a:pt x="2094" y="509"/>
                    <a:pt x="1806" y="627"/>
                  </a:cubicBezTo>
                  <a:cubicBezTo>
                    <a:pt x="1645" y="693"/>
                    <a:pt x="1463" y="770"/>
                    <a:pt x="1260" y="844"/>
                  </a:cubicBezTo>
                  <a:cubicBezTo>
                    <a:pt x="718" y="1036"/>
                    <a:pt x="406" y="1236"/>
                    <a:pt x="319" y="1323"/>
                  </a:cubicBezTo>
                  <a:cubicBezTo>
                    <a:pt x="347" y="1344"/>
                    <a:pt x="364" y="1372"/>
                    <a:pt x="371" y="1404"/>
                  </a:cubicBezTo>
                  <a:cubicBezTo>
                    <a:pt x="396" y="1509"/>
                    <a:pt x="312" y="1638"/>
                    <a:pt x="116" y="1799"/>
                  </a:cubicBezTo>
                  <a:cubicBezTo>
                    <a:pt x="60" y="1845"/>
                    <a:pt x="0" y="1915"/>
                    <a:pt x="25" y="1988"/>
                  </a:cubicBezTo>
                  <a:cubicBezTo>
                    <a:pt x="56" y="2076"/>
                    <a:pt x="200" y="2143"/>
                    <a:pt x="340" y="2143"/>
                  </a:cubicBezTo>
                  <a:cubicBezTo>
                    <a:pt x="420" y="2143"/>
                    <a:pt x="473" y="2160"/>
                    <a:pt x="508" y="2199"/>
                  </a:cubicBezTo>
                  <a:cubicBezTo>
                    <a:pt x="539" y="2237"/>
                    <a:pt x="553" y="2290"/>
                    <a:pt x="546" y="2342"/>
                  </a:cubicBezTo>
                  <a:cubicBezTo>
                    <a:pt x="543" y="2402"/>
                    <a:pt x="546" y="2405"/>
                    <a:pt x="578" y="2416"/>
                  </a:cubicBezTo>
                  <a:cubicBezTo>
                    <a:pt x="582" y="2417"/>
                    <a:pt x="587" y="2417"/>
                    <a:pt x="594" y="2417"/>
                  </a:cubicBezTo>
                  <a:cubicBezTo>
                    <a:pt x="661" y="2417"/>
                    <a:pt x="837" y="2370"/>
                    <a:pt x="980" y="2332"/>
                  </a:cubicBezTo>
                  <a:cubicBezTo>
                    <a:pt x="1212" y="2268"/>
                    <a:pt x="1463" y="2199"/>
                    <a:pt x="1656" y="2199"/>
                  </a:cubicBezTo>
                  <a:cubicBezTo>
                    <a:pt x="1748" y="2199"/>
                    <a:pt x="1827" y="2215"/>
                    <a:pt x="1883" y="2255"/>
                  </a:cubicBezTo>
                  <a:cubicBezTo>
                    <a:pt x="1922" y="2276"/>
                    <a:pt x="1939" y="2318"/>
                    <a:pt x="1932" y="2360"/>
                  </a:cubicBezTo>
                  <a:cubicBezTo>
                    <a:pt x="1915" y="2454"/>
                    <a:pt x="1764" y="2493"/>
                    <a:pt x="1313" y="2587"/>
                  </a:cubicBezTo>
                  <a:cubicBezTo>
                    <a:pt x="1064" y="2640"/>
                    <a:pt x="480" y="2762"/>
                    <a:pt x="480" y="2864"/>
                  </a:cubicBezTo>
                  <a:cubicBezTo>
                    <a:pt x="487" y="2902"/>
                    <a:pt x="504" y="2937"/>
                    <a:pt x="536" y="2958"/>
                  </a:cubicBezTo>
                  <a:cubicBezTo>
                    <a:pt x="701" y="3093"/>
                    <a:pt x="1122" y="3178"/>
                    <a:pt x="1542" y="3178"/>
                  </a:cubicBezTo>
                  <a:cubicBezTo>
                    <a:pt x="1700" y="3178"/>
                    <a:pt x="1858" y="3166"/>
                    <a:pt x="2003" y="3140"/>
                  </a:cubicBezTo>
                  <a:cubicBezTo>
                    <a:pt x="2140" y="3116"/>
                    <a:pt x="2302" y="3105"/>
                    <a:pt x="2472" y="3105"/>
                  </a:cubicBezTo>
                  <a:cubicBezTo>
                    <a:pt x="3051" y="3105"/>
                    <a:pt x="3728" y="3231"/>
                    <a:pt x="3893" y="3371"/>
                  </a:cubicBezTo>
                  <a:cubicBezTo>
                    <a:pt x="3928" y="3396"/>
                    <a:pt x="3945" y="3431"/>
                    <a:pt x="3949" y="3469"/>
                  </a:cubicBezTo>
                  <a:cubicBezTo>
                    <a:pt x="3949" y="3504"/>
                    <a:pt x="3935" y="3536"/>
                    <a:pt x="3910" y="3557"/>
                  </a:cubicBezTo>
                  <a:cubicBezTo>
                    <a:pt x="3832" y="3633"/>
                    <a:pt x="3620" y="3658"/>
                    <a:pt x="3304" y="3658"/>
                  </a:cubicBezTo>
                  <a:cubicBezTo>
                    <a:pt x="3114" y="3658"/>
                    <a:pt x="2886" y="3649"/>
                    <a:pt x="2626" y="3637"/>
                  </a:cubicBezTo>
                  <a:lnTo>
                    <a:pt x="2472" y="3634"/>
                  </a:lnTo>
                  <a:cubicBezTo>
                    <a:pt x="2431" y="3632"/>
                    <a:pt x="2390" y="3631"/>
                    <a:pt x="2347" y="3631"/>
                  </a:cubicBezTo>
                  <a:cubicBezTo>
                    <a:pt x="1735" y="3631"/>
                    <a:pt x="984" y="3813"/>
                    <a:pt x="942" y="3917"/>
                  </a:cubicBezTo>
                  <a:cubicBezTo>
                    <a:pt x="980" y="4068"/>
                    <a:pt x="1001" y="4082"/>
                    <a:pt x="1435" y="4278"/>
                  </a:cubicBezTo>
                  <a:lnTo>
                    <a:pt x="1656" y="4380"/>
                  </a:lnTo>
                  <a:cubicBezTo>
                    <a:pt x="1833" y="4462"/>
                    <a:pt x="2011" y="4484"/>
                    <a:pt x="2177" y="4484"/>
                  </a:cubicBezTo>
                  <a:cubicBezTo>
                    <a:pt x="2280" y="4484"/>
                    <a:pt x="2378" y="4475"/>
                    <a:pt x="2468" y="4467"/>
                  </a:cubicBezTo>
                  <a:cubicBezTo>
                    <a:pt x="2545" y="4460"/>
                    <a:pt x="2612" y="4453"/>
                    <a:pt x="2675" y="4453"/>
                  </a:cubicBezTo>
                  <a:cubicBezTo>
                    <a:pt x="2769" y="4453"/>
                    <a:pt x="2843" y="4467"/>
                    <a:pt x="2895" y="4520"/>
                  </a:cubicBezTo>
                  <a:cubicBezTo>
                    <a:pt x="2944" y="4569"/>
                    <a:pt x="2965" y="4642"/>
                    <a:pt x="2955" y="4712"/>
                  </a:cubicBezTo>
                  <a:cubicBezTo>
                    <a:pt x="2944" y="4800"/>
                    <a:pt x="2972" y="4891"/>
                    <a:pt x="3028" y="4961"/>
                  </a:cubicBezTo>
                  <a:cubicBezTo>
                    <a:pt x="3172" y="5118"/>
                    <a:pt x="3553" y="5160"/>
                    <a:pt x="4082" y="5174"/>
                  </a:cubicBezTo>
                  <a:cubicBezTo>
                    <a:pt x="4106" y="5175"/>
                    <a:pt x="4130" y="5175"/>
                    <a:pt x="4153" y="5175"/>
                  </a:cubicBezTo>
                  <a:cubicBezTo>
                    <a:pt x="4595" y="5175"/>
                    <a:pt x="4908" y="5053"/>
                    <a:pt x="5164" y="4950"/>
                  </a:cubicBezTo>
                  <a:cubicBezTo>
                    <a:pt x="5353" y="4875"/>
                    <a:pt x="5521" y="4809"/>
                    <a:pt x="5694" y="4809"/>
                  </a:cubicBezTo>
                  <a:cubicBezTo>
                    <a:pt x="5706" y="4809"/>
                    <a:pt x="5718" y="4809"/>
                    <a:pt x="5731" y="4810"/>
                  </a:cubicBezTo>
                  <a:cubicBezTo>
                    <a:pt x="5780" y="4813"/>
                    <a:pt x="5826" y="4815"/>
                    <a:pt x="5868" y="4815"/>
                  </a:cubicBezTo>
                  <a:cubicBezTo>
                    <a:pt x="6174" y="4815"/>
                    <a:pt x="6320" y="4733"/>
                    <a:pt x="6477" y="4502"/>
                  </a:cubicBezTo>
                  <a:cubicBezTo>
                    <a:pt x="6581" y="4347"/>
                    <a:pt x="6680" y="4312"/>
                    <a:pt x="6752" y="4312"/>
                  </a:cubicBezTo>
                  <a:cubicBezTo>
                    <a:pt x="6760" y="4312"/>
                    <a:pt x="6767" y="4312"/>
                    <a:pt x="6774" y="4313"/>
                  </a:cubicBezTo>
                  <a:cubicBezTo>
                    <a:pt x="6893" y="4331"/>
                    <a:pt x="6974" y="4446"/>
                    <a:pt x="7005" y="4541"/>
                  </a:cubicBezTo>
                  <a:cubicBezTo>
                    <a:pt x="7019" y="4583"/>
                    <a:pt x="7219" y="4618"/>
                    <a:pt x="7317" y="4635"/>
                  </a:cubicBezTo>
                  <a:cubicBezTo>
                    <a:pt x="7474" y="4663"/>
                    <a:pt x="7621" y="4688"/>
                    <a:pt x="7695" y="4758"/>
                  </a:cubicBezTo>
                  <a:cubicBezTo>
                    <a:pt x="7823" y="4888"/>
                    <a:pt x="8108" y="4941"/>
                    <a:pt x="8415" y="4941"/>
                  </a:cubicBezTo>
                  <a:cubicBezTo>
                    <a:pt x="8760" y="4941"/>
                    <a:pt x="9133" y="4874"/>
                    <a:pt x="9340" y="4772"/>
                  </a:cubicBezTo>
                  <a:cubicBezTo>
                    <a:pt x="9410" y="4733"/>
                    <a:pt x="9442" y="4688"/>
                    <a:pt x="9438" y="4628"/>
                  </a:cubicBezTo>
                  <a:cubicBezTo>
                    <a:pt x="9428" y="4523"/>
                    <a:pt x="9312" y="4394"/>
                    <a:pt x="9193" y="4355"/>
                  </a:cubicBezTo>
                  <a:cubicBezTo>
                    <a:pt x="9178" y="4348"/>
                    <a:pt x="9161" y="4345"/>
                    <a:pt x="9146" y="4345"/>
                  </a:cubicBezTo>
                  <a:cubicBezTo>
                    <a:pt x="9112" y="4345"/>
                    <a:pt x="9080" y="4359"/>
                    <a:pt x="9057" y="4383"/>
                  </a:cubicBezTo>
                  <a:cubicBezTo>
                    <a:pt x="8958" y="4508"/>
                    <a:pt x="8862" y="4540"/>
                    <a:pt x="8793" y="4540"/>
                  </a:cubicBezTo>
                  <a:cubicBezTo>
                    <a:pt x="8781" y="4540"/>
                    <a:pt x="8769" y="4539"/>
                    <a:pt x="8759" y="4537"/>
                  </a:cubicBezTo>
                  <a:cubicBezTo>
                    <a:pt x="8654" y="4516"/>
                    <a:pt x="8570" y="4443"/>
                    <a:pt x="8532" y="4345"/>
                  </a:cubicBezTo>
                  <a:cubicBezTo>
                    <a:pt x="8476" y="4226"/>
                    <a:pt x="8623" y="4159"/>
                    <a:pt x="8780" y="4089"/>
                  </a:cubicBezTo>
                  <a:cubicBezTo>
                    <a:pt x="8889" y="4043"/>
                    <a:pt x="9011" y="3987"/>
                    <a:pt x="9067" y="3921"/>
                  </a:cubicBezTo>
                  <a:cubicBezTo>
                    <a:pt x="9104" y="3878"/>
                    <a:pt x="9154" y="3862"/>
                    <a:pt x="9211" y="3862"/>
                  </a:cubicBezTo>
                  <a:cubicBezTo>
                    <a:pt x="9299" y="3862"/>
                    <a:pt x="9403" y="3900"/>
                    <a:pt x="9505" y="3938"/>
                  </a:cubicBezTo>
                  <a:cubicBezTo>
                    <a:pt x="9590" y="3969"/>
                    <a:pt x="9697" y="4008"/>
                    <a:pt x="9761" y="4008"/>
                  </a:cubicBezTo>
                  <a:cubicBezTo>
                    <a:pt x="9778" y="4008"/>
                    <a:pt x="9793" y="4005"/>
                    <a:pt x="9802" y="3998"/>
                  </a:cubicBezTo>
                  <a:cubicBezTo>
                    <a:pt x="9820" y="3987"/>
                    <a:pt x="9827" y="3956"/>
                    <a:pt x="9827" y="3935"/>
                  </a:cubicBezTo>
                  <a:cubicBezTo>
                    <a:pt x="9841" y="3721"/>
                    <a:pt x="9512" y="3571"/>
                    <a:pt x="9221" y="3438"/>
                  </a:cubicBezTo>
                  <a:cubicBezTo>
                    <a:pt x="9106" y="3389"/>
                    <a:pt x="8994" y="3329"/>
                    <a:pt x="8885" y="3266"/>
                  </a:cubicBezTo>
                  <a:cubicBezTo>
                    <a:pt x="8794" y="3203"/>
                    <a:pt x="8693" y="3158"/>
                    <a:pt x="8588" y="3130"/>
                  </a:cubicBezTo>
                  <a:cubicBezTo>
                    <a:pt x="8378" y="3063"/>
                    <a:pt x="8181" y="2962"/>
                    <a:pt x="8010" y="2825"/>
                  </a:cubicBezTo>
                  <a:cubicBezTo>
                    <a:pt x="7723" y="2615"/>
                    <a:pt x="7793" y="2437"/>
                    <a:pt x="7845" y="2307"/>
                  </a:cubicBezTo>
                  <a:cubicBezTo>
                    <a:pt x="7887" y="2202"/>
                    <a:pt x="7908" y="2143"/>
                    <a:pt x="7789" y="2048"/>
                  </a:cubicBezTo>
                  <a:cubicBezTo>
                    <a:pt x="7558" y="1866"/>
                    <a:pt x="7439" y="1509"/>
                    <a:pt x="7422" y="1236"/>
                  </a:cubicBezTo>
                  <a:cubicBezTo>
                    <a:pt x="7408" y="1005"/>
                    <a:pt x="7460" y="819"/>
                    <a:pt x="7565" y="714"/>
                  </a:cubicBezTo>
                  <a:cubicBezTo>
                    <a:pt x="7831" y="448"/>
                    <a:pt x="7866" y="294"/>
                    <a:pt x="7849" y="214"/>
                  </a:cubicBezTo>
                  <a:cubicBezTo>
                    <a:pt x="7835" y="144"/>
                    <a:pt x="7772" y="88"/>
                    <a:pt x="7663" y="46"/>
                  </a:cubicBezTo>
                  <a:cubicBezTo>
                    <a:pt x="7581" y="13"/>
                    <a:pt x="7489" y="0"/>
                    <a:pt x="73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55"/>
            <p:cNvSpPr/>
            <p:nvPr/>
          </p:nvSpPr>
          <p:spPr>
            <a:xfrm>
              <a:off x="3997033" y="1868451"/>
              <a:ext cx="18996" cy="12403"/>
            </a:xfrm>
            <a:custGeom>
              <a:avLst/>
              <a:gdLst/>
              <a:ahLst/>
              <a:cxnLst/>
              <a:rect l="l" t="t" r="r" b="b"/>
              <a:pathLst>
                <a:path w="726" h="474" extrusionOk="0">
                  <a:moveTo>
                    <a:pt x="725" y="1"/>
                  </a:moveTo>
                  <a:lnTo>
                    <a:pt x="725" y="1"/>
                  </a:lnTo>
                  <a:cubicBezTo>
                    <a:pt x="596" y="15"/>
                    <a:pt x="123" y="326"/>
                    <a:pt x="1" y="474"/>
                  </a:cubicBezTo>
                  <a:cubicBezTo>
                    <a:pt x="7" y="474"/>
                    <a:pt x="13" y="474"/>
                    <a:pt x="19" y="474"/>
                  </a:cubicBezTo>
                  <a:cubicBezTo>
                    <a:pt x="257" y="474"/>
                    <a:pt x="473" y="341"/>
                    <a:pt x="596" y="221"/>
                  </a:cubicBezTo>
                  <a:cubicBezTo>
                    <a:pt x="673" y="141"/>
                    <a:pt x="722" y="60"/>
                    <a:pt x="7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55"/>
            <p:cNvSpPr/>
            <p:nvPr/>
          </p:nvSpPr>
          <p:spPr>
            <a:xfrm>
              <a:off x="3943813" y="1823785"/>
              <a:ext cx="101887" cy="50004"/>
            </a:xfrm>
            <a:custGeom>
              <a:avLst/>
              <a:gdLst/>
              <a:ahLst/>
              <a:cxnLst/>
              <a:rect l="l" t="t" r="r" b="b"/>
              <a:pathLst>
                <a:path w="3894" h="1911" extrusionOk="0">
                  <a:moveTo>
                    <a:pt x="3369" y="1"/>
                  </a:moveTo>
                  <a:cubicBezTo>
                    <a:pt x="3360" y="1"/>
                    <a:pt x="3352" y="3"/>
                    <a:pt x="3344" y="6"/>
                  </a:cubicBezTo>
                  <a:cubicBezTo>
                    <a:pt x="3291" y="31"/>
                    <a:pt x="3253" y="143"/>
                    <a:pt x="3253" y="231"/>
                  </a:cubicBezTo>
                  <a:cubicBezTo>
                    <a:pt x="3253" y="273"/>
                    <a:pt x="3232" y="308"/>
                    <a:pt x="3200" y="332"/>
                  </a:cubicBezTo>
                  <a:cubicBezTo>
                    <a:pt x="3166" y="356"/>
                    <a:pt x="3115" y="365"/>
                    <a:pt x="3054" y="365"/>
                  </a:cubicBezTo>
                  <a:cubicBezTo>
                    <a:pt x="2851" y="365"/>
                    <a:pt x="2545" y="260"/>
                    <a:pt x="2437" y="220"/>
                  </a:cubicBezTo>
                  <a:cubicBezTo>
                    <a:pt x="2416" y="212"/>
                    <a:pt x="2395" y="209"/>
                    <a:pt x="2372" y="209"/>
                  </a:cubicBezTo>
                  <a:cubicBezTo>
                    <a:pt x="2239" y="209"/>
                    <a:pt x="2075" y="333"/>
                    <a:pt x="1901" y="462"/>
                  </a:cubicBezTo>
                  <a:cubicBezTo>
                    <a:pt x="1772" y="560"/>
                    <a:pt x="1635" y="651"/>
                    <a:pt x="1495" y="724"/>
                  </a:cubicBezTo>
                  <a:cubicBezTo>
                    <a:pt x="1366" y="794"/>
                    <a:pt x="1254" y="885"/>
                    <a:pt x="1163" y="997"/>
                  </a:cubicBezTo>
                  <a:cubicBezTo>
                    <a:pt x="1047" y="1123"/>
                    <a:pt x="937" y="1243"/>
                    <a:pt x="719" y="1243"/>
                  </a:cubicBezTo>
                  <a:cubicBezTo>
                    <a:pt x="708" y="1243"/>
                    <a:pt x="696" y="1243"/>
                    <a:pt x="683" y="1242"/>
                  </a:cubicBezTo>
                  <a:cubicBezTo>
                    <a:pt x="670" y="1241"/>
                    <a:pt x="657" y="1241"/>
                    <a:pt x="643" y="1241"/>
                  </a:cubicBezTo>
                  <a:cubicBezTo>
                    <a:pt x="374" y="1241"/>
                    <a:pt x="57" y="1432"/>
                    <a:pt x="1" y="1512"/>
                  </a:cubicBezTo>
                  <a:cubicBezTo>
                    <a:pt x="106" y="1564"/>
                    <a:pt x="109" y="1687"/>
                    <a:pt x="113" y="1771"/>
                  </a:cubicBezTo>
                  <a:cubicBezTo>
                    <a:pt x="113" y="1788"/>
                    <a:pt x="113" y="1806"/>
                    <a:pt x="116" y="1823"/>
                  </a:cubicBezTo>
                  <a:lnTo>
                    <a:pt x="127" y="1820"/>
                  </a:lnTo>
                  <a:cubicBezTo>
                    <a:pt x="260" y="1752"/>
                    <a:pt x="334" y="1715"/>
                    <a:pt x="420" y="1715"/>
                  </a:cubicBezTo>
                  <a:cubicBezTo>
                    <a:pt x="462" y="1715"/>
                    <a:pt x="507" y="1724"/>
                    <a:pt x="564" y="1743"/>
                  </a:cubicBezTo>
                  <a:cubicBezTo>
                    <a:pt x="597" y="1754"/>
                    <a:pt x="624" y="1760"/>
                    <a:pt x="649" y="1760"/>
                  </a:cubicBezTo>
                  <a:cubicBezTo>
                    <a:pt x="730" y="1760"/>
                    <a:pt x="776" y="1701"/>
                    <a:pt x="841" y="1606"/>
                  </a:cubicBezTo>
                  <a:cubicBezTo>
                    <a:pt x="869" y="1568"/>
                    <a:pt x="900" y="1526"/>
                    <a:pt x="932" y="1491"/>
                  </a:cubicBezTo>
                  <a:cubicBezTo>
                    <a:pt x="953" y="1470"/>
                    <a:pt x="981" y="1456"/>
                    <a:pt x="1009" y="1456"/>
                  </a:cubicBezTo>
                  <a:cubicBezTo>
                    <a:pt x="1016" y="1456"/>
                    <a:pt x="1023" y="1456"/>
                    <a:pt x="1030" y="1459"/>
                  </a:cubicBezTo>
                  <a:cubicBezTo>
                    <a:pt x="1093" y="1473"/>
                    <a:pt x="1114" y="1540"/>
                    <a:pt x="1142" y="1631"/>
                  </a:cubicBezTo>
                  <a:cubicBezTo>
                    <a:pt x="1191" y="1785"/>
                    <a:pt x="1240" y="1911"/>
                    <a:pt x="1366" y="1911"/>
                  </a:cubicBezTo>
                  <a:cubicBezTo>
                    <a:pt x="1446" y="1911"/>
                    <a:pt x="1488" y="1823"/>
                    <a:pt x="1541" y="1694"/>
                  </a:cubicBezTo>
                  <a:cubicBezTo>
                    <a:pt x="1583" y="1592"/>
                    <a:pt x="1621" y="1498"/>
                    <a:pt x="1709" y="1473"/>
                  </a:cubicBezTo>
                  <a:cubicBezTo>
                    <a:pt x="1723" y="1470"/>
                    <a:pt x="1738" y="1468"/>
                    <a:pt x="1752" y="1468"/>
                  </a:cubicBezTo>
                  <a:cubicBezTo>
                    <a:pt x="1793" y="1468"/>
                    <a:pt x="1833" y="1482"/>
                    <a:pt x="1866" y="1508"/>
                  </a:cubicBezTo>
                  <a:cubicBezTo>
                    <a:pt x="1899" y="1532"/>
                    <a:pt x="1942" y="1556"/>
                    <a:pt x="1978" y="1556"/>
                  </a:cubicBezTo>
                  <a:cubicBezTo>
                    <a:pt x="1984" y="1556"/>
                    <a:pt x="1990" y="1555"/>
                    <a:pt x="1996" y="1554"/>
                  </a:cubicBezTo>
                  <a:cubicBezTo>
                    <a:pt x="2063" y="1529"/>
                    <a:pt x="2105" y="1389"/>
                    <a:pt x="2129" y="1305"/>
                  </a:cubicBezTo>
                  <a:cubicBezTo>
                    <a:pt x="2136" y="1274"/>
                    <a:pt x="2143" y="1239"/>
                    <a:pt x="2154" y="1204"/>
                  </a:cubicBezTo>
                  <a:cubicBezTo>
                    <a:pt x="2189" y="1032"/>
                    <a:pt x="2234" y="794"/>
                    <a:pt x="2497" y="749"/>
                  </a:cubicBezTo>
                  <a:cubicBezTo>
                    <a:pt x="2519" y="745"/>
                    <a:pt x="2539" y="743"/>
                    <a:pt x="2557" y="743"/>
                  </a:cubicBezTo>
                  <a:cubicBezTo>
                    <a:pt x="2603" y="743"/>
                    <a:pt x="2637" y="755"/>
                    <a:pt x="2665" y="780"/>
                  </a:cubicBezTo>
                  <a:cubicBezTo>
                    <a:pt x="2724" y="833"/>
                    <a:pt x="2717" y="917"/>
                    <a:pt x="2710" y="1011"/>
                  </a:cubicBezTo>
                  <a:cubicBezTo>
                    <a:pt x="2703" y="1102"/>
                    <a:pt x="2693" y="1190"/>
                    <a:pt x="2735" y="1267"/>
                  </a:cubicBezTo>
                  <a:cubicBezTo>
                    <a:pt x="2788" y="1360"/>
                    <a:pt x="2843" y="1374"/>
                    <a:pt x="2877" y="1374"/>
                  </a:cubicBezTo>
                  <a:cubicBezTo>
                    <a:pt x="2888" y="1374"/>
                    <a:pt x="2897" y="1373"/>
                    <a:pt x="2903" y="1372"/>
                  </a:cubicBezTo>
                  <a:cubicBezTo>
                    <a:pt x="3004" y="1344"/>
                    <a:pt x="3085" y="1267"/>
                    <a:pt x="3120" y="1165"/>
                  </a:cubicBezTo>
                  <a:cubicBezTo>
                    <a:pt x="3141" y="1050"/>
                    <a:pt x="3277" y="1029"/>
                    <a:pt x="3396" y="1015"/>
                  </a:cubicBezTo>
                  <a:cubicBezTo>
                    <a:pt x="3445" y="1008"/>
                    <a:pt x="3547" y="994"/>
                    <a:pt x="3557" y="973"/>
                  </a:cubicBezTo>
                  <a:cubicBezTo>
                    <a:pt x="3557" y="973"/>
                    <a:pt x="3557" y="969"/>
                    <a:pt x="3557" y="969"/>
                  </a:cubicBezTo>
                  <a:cubicBezTo>
                    <a:pt x="3550" y="903"/>
                    <a:pt x="3561" y="833"/>
                    <a:pt x="3585" y="773"/>
                  </a:cubicBezTo>
                  <a:cubicBezTo>
                    <a:pt x="3620" y="710"/>
                    <a:pt x="3613" y="633"/>
                    <a:pt x="3568" y="581"/>
                  </a:cubicBezTo>
                  <a:cubicBezTo>
                    <a:pt x="3533" y="535"/>
                    <a:pt x="3522" y="479"/>
                    <a:pt x="3540" y="427"/>
                  </a:cubicBezTo>
                  <a:cubicBezTo>
                    <a:pt x="3564" y="353"/>
                    <a:pt x="3645" y="329"/>
                    <a:pt x="3729" y="301"/>
                  </a:cubicBezTo>
                  <a:cubicBezTo>
                    <a:pt x="3788" y="283"/>
                    <a:pt x="3841" y="259"/>
                    <a:pt x="3893" y="227"/>
                  </a:cubicBezTo>
                  <a:lnTo>
                    <a:pt x="3886" y="227"/>
                  </a:lnTo>
                  <a:cubicBezTo>
                    <a:pt x="3785" y="213"/>
                    <a:pt x="3624" y="185"/>
                    <a:pt x="3484" y="62"/>
                  </a:cubicBezTo>
                  <a:cubicBezTo>
                    <a:pt x="3450" y="34"/>
                    <a:pt x="3406" y="1"/>
                    <a:pt x="33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55"/>
            <p:cNvSpPr/>
            <p:nvPr/>
          </p:nvSpPr>
          <p:spPr>
            <a:xfrm>
              <a:off x="4022675" y="1847021"/>
              <a:ext cx="166463" cy="68295"/>
            </a:xfrm>
            <a:custGeom>
              <a:avLst/>
              <a:gdLst/>
              <a:ahLst/>
              <a:cxnLst/>
              <a:rect l="l" t="t" r="r" b="b"/>
              <a:pathLst>
                <a:path w="6362" h="2610" extrusionOk="0">
                  <a:moveTo>
                    <a:pt x="4622" y="0"/>
                  </a:moveTo>
                  <a:cubicBezTo>
                    <a:pt x="4610" y="0"/>
                    <a:pt x="4596" y="2"/>
                    <a:pt x="4580" y="4"/>
                  </a:cubicBezTo>
                  <a:cubicBezTo>
                    <a:pt x="4391" y="32"/>
                    <a:pt x="4034" y="260"/>
                    <a:pt x="3943" y="410"/>
                  </a:cubicBezTo>
                  <a:cubicBezTo>
                    <a:pt x="3925" y="442"/>
                    <a:pt x="3925" y="456"/>
                    <a:pt x="3925" y="456"/>
                  </a:cubicBezTo>
                  <a:cubicBezTo>
                    <a:pt x="3929" y="459"/>
                    <a:pt x="3929" y="480"/>
                    <a:pt x="3988" y="487"/>
                  </a:cubicBezTo>
                  <a:cubicBezTo>
                    <a:pt x="4184" y="512"/>
                    <a:pt x="4293" y="575"/>
                    <a:pt x="4307" y="676"/>
                  </a:cubicBezTo>
                  <a:cubicBezTo>
                    <a:pt x="4324" y="799"/>
                    <a:pt x="4198" y="907"/>
                    <a:pt x="4076" y="967"/>
                  </a:cubicBezTo>
                  <a:cubicBezTo>
                    <a:pt x="4125" y="998"/>
                    <a:pt x="4174" y="1026"/>
                    <a:pt x="4226" y="1051"/>
                  </a:cubicBezTo>
                  <a:cubicBezTo>
                    <a:pt x="4391" y="1135"/>
                    <a:pt x="4489" y="1191"/>
                    <a:pt x="4513" y="1271"/>
                  </a:cubicBezTo>
                  <a:cubicBezTo>
                    <a:pt x="4520" y="1303"/>
                    <a:pt x="4517" y="1338"/>
                    <a:pt x="4496" y="1366"/>
                  </a:cubicBezTo>
                  <a:cubicBezTo>
                    <a:pt x="4449" y="1435"/>
                    <a:pt x="4305" y="1457"/>
                    <a:pt x="4145" y="1457"/>
                  </a:cubicBezTo>
                  <a:cubicBezTo>
                    <a:pt x="3957" y="1457"/>
                    <a:pt x="3746" y="1427"/>
                    <a:pt x="3642" y="1408"/>
                  </a:cubicBezTo>
                  <a:cubicBezTo>
                    <a:pt x="3320" y="1342"/>
                    <a:pt x="3141" y="1247"/>
                    <a:pt x="3117" y="1124"/>
                  </a:cubicBezTo>
                  <a:cubicBezTo>
                    <a:pt x="3109" y="1079"/>
                    <a:pt x="3029" y="984"/>
                    <a:pt x="2847" y="869"/>
                  </a:cubicBezTo>
                  <a:cubicBezTo>
                    <a:pt x="2598" y="713"/>
                    <a:pt x="2247" y="580"/>
                    <a:pt x="2017" y="580"/>
                  </a:cubicBezTo>
                  <a:cubicBezTo>
                    <a:pt x="1978" y="580"/>
                    <a:pt x="1943" y="584"/>
                    <a:pt x="1912" y="592"/>
                  </a:cubicBezTo>
                  <a:cubicBezTo>
                    <a:pt x="1866" y="605"/>
                    <a:pt x="1826" y="610"/>
                    <a:pt x="1791" y="610"/>
                  </a:cubicBezTo>
                  <a:cubicBezTo>
                    <a:pt x="1646" y="610"/>
                    <a:pt x="1589" y="517"/>
                    <a:pt x="1541" y="438"/>
                  </a:cubicBezTo>
                  <a:cubicBezTo>
                    <a:pt x="1492" y="358"/>
                    <a:pt x="1450" y="288"/>
                    <a:pt x="1310" y="277"/>
                  </a:cubicBezTo>
                  <a:cubicBezTo>
                    <a:pt x="1298" y="276"/>
                    <a:pt x="1288" y="276"/>
                    <a:pt x="1277" y="276"/>
                  </a:cubicBezTo>
                  <a:cubicBezTo>
                    <a:pt x="1153" y="276"/>
                    <a:pt x="1116" y="333"/>
                    <a:pt x="1062" y="410"/>
                  </a:cubicBezTo>
                  <a:cubicBezTo>
                    <a:pt x="1002" y="494"/>
                    <a:pt x="932" y="603"/>
                    <a:pt x="736" y="617"/>
                  </a:cubicBezTo>
                  <a:cubicBezTo>
                    <a:pt x="613" y="624"/>
                    <a:pt x="557" y="680"/>
                    <a:pt x="561" y="725"/>
                  </a:cubicBezTo>
                  <a:cubicBezTo>
                    <a:pt x="561" y="785"/>
                    <a:pt x="648" y="848"/>
                    <a:pt x="806" y="848"/>
                  </a:cubicBezTo>
                  <a:cubicBezTo>
                    <a:pt x="932" y="848"/>
                    <a:pt x="1149" y="862"/>
                    <a:pt x="1195" y="935"/>
                  </a:cubicBezTo>
                  <a:cubicBezTo>
                    <a:pt x="1209" y="960"/>
                    <a:pt x="1209" y="988"/>
                    <a:pt x="1195" y="1012"/>
                  </a:cubicBezTo>
                  <a:cubicBezTo>
                    <a:pt x="1179" y="1037"/>
                    <a:pt x="1154" y="1079"/>
                    <a:pt x="898" y="1079"/>
                  </a:cubicBezTo>
                  <a:cubicBezTo>
                    <a:pt x="857" y="1079"/>
                    <a:pt x="810" y="1078"/>
                    <a:pt x="757" y="1075"/>
                  </a:cubicBezTo>
                  <a:cubicBezTo>
                    <a:pt x="744" y="1075"/>
                    <a:pt x="732" y="1075"/>
                    <a:pt x="720" y="1075"/>
                  </a:cubicBezTo>
                  <a:cubicBezTo>
                    <a:pt x="488" y="1075"/>
                    <a:pt x="326" y="1167"/>
                    <a:pt x="256" y="1250"/>
                  </a:cubicBezTo>
                  <a:cubicBezTo>
                    <a:pt x="225" y="1289"/>
                    <a:pt x="221" y="1314"/>
                    <a:pt x="221" y="1317"/>
                  </a:cubicBezTo>
                  <a:cubicBezTo>
                    <a:pt x="235" y="1319"/>
                    <a:pt x="248" y="1321"/>
                    <a:pt x="261" y="1321"/>
                  </a:cubicBezTo>
                  <a:cubicBezTo>
                    <a:pt x="285" y="1321"/>
                    <a:pt x="307" y="1317"/>
                    <a:pt x="330" y="1310"/>
                  </a:cubicBezTo>
                  <a:cubicBezTo>
                    <a:pt x="477" y="1271"/>
                    <a:pt x="624" y="1250"/>
                    <a:pt x="774" y="1240"/>
                  </a:cubicBezTo>
                  <a:cubicBezTo>
                    <a:pt x="818" y="1236"/>
                    <a:pt x="855" y="1235"/>
                    <a:pt x="887" y="1235"/>
                  </a:cubicBezTo>
                  <a:cubicBezTo>
                    <a:pt x="1011" y="1235"/>
                    <a:pt x="1047" y="1261"/>
                    <a:pt x="1058" y="1303"/>
                  </a:cubicBezTo>
                  <a:cubicBezTo>
                    <a:pt x="1083" y="1384"/>
                    <a:pt x="981" y="1419"/>
                    <a:pt x="925" y="1433"/>
                  </a:cubicBezTo>
                  <a:cubicBezTo>
                    <a:pt x="792" y="1471"/>
                    <a:pt x="655" y="1503"/>
                    <a:pt x="519" y="1527"/>
                  </a:cubicBezTo>
                  <a:cubicBezTo>
                    <a:pt x="347" y="1559"/>
                    <a:pt x="74" y="1611"/>
                    <a:pt x="1" y="1657"/>
                  </a:cubicBezTo>
                  <a:cubicBezTo>
                    <a:pt x="39" y="1681"/>
                    <a:pt x="137" y="1699"/>
                    <a:pt x="225" y="1713"/>
                  </a:cubicBezTo>
                  <a:cubicBezTo>
                    <a:pt x="375" y="1734"/>
                    <a:pt x="522" y="1769"/>
                    <a:pt x="662" y="1818"/>
                  </a:cubicBezTo>
                  <a:cubicBezTo>
                    <a:pt x="819" y="1877"/>
                    <a:pt x="936" y="1922"/>
                    <a:pt x="1041" y="1922"/>
                  </a:cubicBezTo>
                  <a:cubicBezTo>
                    <a:pt x="1145" y="1922"/>
                    <a:pt x="1237" y="1878"/>
                    <a:pt x="1345" y="1762"/>
                  </a:cubicBezTo>
                  <a:cubicBezTo>
                    <a:pt x="1628" y="1451"/>
                    <a:pt x="1756" y="1394"/>
                    <a:pt x="1820" y="1394"/>
                  </a:cubicBezTo>
                  <a:cubicBezTo>
                    <a:pt x="1844" y="1394"/>
                    <a:pt x="1859" y="1402"/>
                    <a:pt x="1870" y="1408"/>
                  </a:cubicBezTo>
                  <a:cubicBezTo>
                    <a:pt x="1958" y="1461"/>
                    <a:pt x="1909" y="1597"/>
                    <a:pt x="1891" y="1657"/>
                  </a:cubicBezTo>
                  <a:cubicBezTo>
                    <a:pt x="1870" y="1716"/>
                    <a:pt x="1874" y="1741"/>
                    <a:pt x="1877" y="1744"/>
                  </a:cubicBezTo>
                  <a:cubicBezTo>
                    <a:pt x="1887" y="1755"/>
                    <a:pt x="1911" y="1759"/>
                    <a:pt x="1945" y="1759"/>
                  </a:cubicBezTo>
                  <a:cubicBezTo>
                    <a:pt x="2024" y="1759"/>
                    <a:pt x="2151" y="1737"/>
                    <a:pt x="2259" y="1720"/>
                  </a:cubicBezTo>
                  <a:cubicBezTo>
                    <a:pt x="2458" y="1678"/>
                    <a:pt x="2665" y="1653"/>
                    <a:pt x="2868" y="1643"/>
                  </a:cubicBezTo>
                  <a:lnTo>
                    <a:pt x="2931" y="1643"/>
                  </a:lnTo>
                  <a:cubicBezTo>
                    <a:pt x="3036" y="1643"/>
                    <a:pt x="3180" y="1657"/>
                    <a:pt x="3183" y="1762"/>
                  </a:cubicBezTo>
                  <a:cubicBezTo>
                    <a:pt x="3194" y="1961"/>
                    <a:pt x="2511" y="2182"/>
                    <a:pt x="2073" y="2213"/>
                  </a:cubicBezTo>
                  <a:cubicBezTo>
                    <a:pt x="1762" y="2234"/>
                    <a:pt x="1671" y="2318"/>
                    <a:pt x="1667" y="2357"/>
                  </a:cubicBezTo>
                  <a:cubicBezTo>
                    <a:pt x="1664" y="2416"/>
                    <a:pt x="1786" y="2528"/>
                    <a:pt x="2063" y="2591"/>
                  </a:cubicBezTo>
                  <a:cubicBezTo>
                    <a:pt x="2119" y="2604"/>
                    <a:pt x="2183" y="2610"/>
                    <a:pt x="2251" y="2610"/>
                  </a:cubicBezTo>
                  <a:cubicBezTo>
                    <a:pt x="2808" y="2610"/>
                    <a:pt x="3715" y="2228"/>
                    <a:pt x="3943" y="2003"/>
                  </a:cubicBezTo>
                  <a:cubicBezTo>
                    <a:pt x="4026" y="1918"/>
                    <a:pt x="4110" y="1891"/>
                    <a:pt x="4191" y="1891"/>
                  </a:cubicBezTo>
                  <a:cubicBezTo>
                    <a:pt x="4272" y="1891"/>
                    <a:pt x="4350" y="1919"/>
                    <a:pt x="4419" y="1944"/>
                  </a:cubicBezTo>
                  <a:cubicBezTo>
                    <a:pt x="4491" y="1969"/>
                    <a:pt x="4550" y="1988"/>
                    <a:pt x="4604" y="1988"/>
                  </a:cubicBezTo>
                  <a:cubicBezTo>
                    <a:pt x="4646" y="1988"/>
                    <a:pt x="4685" y="1976"/>
                    <a:pt x="4727" y="1947"/>
                  </a:cubicBezTo>
                  <a:cubicBezTo>
                    <a:pt x="4829" y="1873"/>
                    <a:pt x="4958" y="1851"/>
                    <a:pt x="5100" y="1851"/>
                  </a:cubicBezTo>
                  <a:cubicBezTo>
                    <a:pt x="5193" y="1851"/>
                    <a:pt x="5291" y="1860"/>
                    <a:pt x="5392" y="1870"/>
                  </a:cubicBezTo>
                  <a:cubicBezTo>
                    <a:pt x="5498" y="1880"/>
                    <a:pt x="5608" y="1889"/>
                    <a:pt x="5716" y="1889"/>
                  </a:cubicBezTo>
                  <a:cubicBezTo>
                    <a:pt x="5808" y="1889"/>
                    <a:pt x="5899" y="1882"/>
                    <a:pt x="5987" y="1863"/>
                  </a:cubicBezTo>
                  <a:cubicBezTo>
                    <a:pt x="6215" y="1818"/>
                    <a:pt x="6316" y="1559"/>
                    <a:pt x="6337" y="1349"/>
                  </a:cubicBezTo>
                  <a:cubicBezTo>
                    <a:pt x="6362" y="1121"/>
                    <a:pt x="6292" y="925"/>
                    <a:pt x="6169" y="872"/>
                  </a:cubicBezTo>
                  <a:cubicBezTo>
                    <a:pt x="6117" y="850"/>
                    <a:pt x="6076" y="840"/>
                    <a:pt x="6041" y="840"/>
                  </a:cubicBezTo>
                  <a:cubicBezTo>
                    <a:pt x="5968" y="840"/>
                    <a:pt x="5924" y="882"/>
                    <a:pt x="5865" y="939"/>
                  </a:cubicBezTo>
                  <a:cubicBezTo>
                    <a:pt x="5795" y="1016"/>
                    <a:pt x="5704" y="1072"/>
                    <a:pt x="5602" y="1096"/>
                  </a:cubicBezTo>
                  <a:cubicBezTo>
                    <a:pt x="5580" y="1100"/>
                    <a:pt x="5559" y="1102"/>
                    <a:pt x="5539" y="1102"/>
                  </a:cubicBezTo>
                  <a:cubicBezTo>
                    <a:pt x="5343" y="1102"/>
                    <a:pt x="5210" y="929"/>
                    <a:pt x="5080" y="764"/>
                  </a:cubicBezTo>
                  <a:cubicBezTo>
                    <a:pt x="5028" y="694"/>
                    <a:pt x="4972" y="631"/>
                    <a:pt x="4912" y="568"/>
                  </a:cubicBezTo>
                  <a:cubicBezTo>
                    <a:pt x="4807" y="463"/>
                    <a:pt x="4776" y="319"/>
                    <a:pt x="4751" y="207"/>
                  </a:cubicBezTo>
                  <a:cubicBezTo>
                    <a:pt x="4718" y="51"/>
                    <a:pt x="4698" y="0"/>
                    <a:pt x="4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55"/>
            <p:cNvSpPr/>
            <p:nvPr/>
          </p:nvSpPr>
          <p:spPr>
            <a:xfrm>
              <a:off x="4058233" y="1811749"/>
              <a:ext cx="15307" cy="6044"/>
            </a:xfrm>
            <a:custGeom>
              <a:avLst/>
              <a:gdLst/>
              <a:ahLst/>
              <a:cxnLst/>
              <a:rect l="l" t="t" r="r" b="b"/>
              <a:pathLst>
                <a:path w="585" h="231" extrusionOk="0">
                  <a:moveTo>
                    <a:pt x="212" y="1"/>
                  </a:moveTo>
                  <a:cubicBezTo>
                    <a:pt x="128" y="1"/>
                    <a:pt x="50" y="8"/>
                    <a:pt x="0" y="18"/>
                  </a:cubicBezTo>
                  <a:cubicBezTo>
                    <a:pt x="111" y="129"/>
                    <a:pt x="287" y="230"/>
                    <a:pt x="419" y="230"/>
                  </a:cubicBezTo>
                  <a:cubicBezTo>
                    <a:pt x="429" y="230"/>
                    <a:pt x="439" y="230"/>
                    <a:pt x="448" y="228"/>
                  </a:cubicBezTo>
                  <a:cubicBezTo>
                    <a:pt x="504" y="221"/>
                    <a:pt x="553" y="183"/>
                    <a:pt x="571" y="130"/>
                  </a:cubicBezTo>
                  <a:cubicBezTo>
                    <a:pt x="585" y="109"/>
                    <a:pt x="578" y="85"/>
                    <a:pt x="560" y="71"/>
                  </a:cubicBezTo>
                  <a:cubicBezTo>
                    <a:pt x="495" y="19"/>
                    <a:pt x="347" y="1"/>
                    <a:pt x="2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55"/>
            <p:cNvSpPr/>
            <p:nvPr/>
          </p:nvSpPr>
          <p:spPr>
            <a:xfrm>
              <a:off x="4084137" y="1808268"/>
              <a:ext cx="45920" cy="21143"/>
            </a:xfrm>
            <a:custGeom>
              <a:avLst/>
              <a:gdLst/>
              <a:ahLst/>
              <a:cxnLst/>
              <a:rect l="l" t="t" r="r" b="b"/>
              <a:pathLst>
                <a:path w="1755" h="808" extrusionOk="0">
                  <a:moveTo>
                    <a:pt x="1496" y="1"/>
                  </a:moveTo>
                  <a:cubicBezTo>
                    <a:pt x="1440" y="1"/>
                    <a:pt x="1380" y="4"/>
                    <a:pt x="1328" y="15"/>
                  </a:cubicBezTo>
                  <a:cubicBezTo>
                    <a:pt x="1226" y="29"/>
                    <a:pt x="1111" y="39"/>
                    <a:pt x="992" y="50"/>
                  </a:cubicBezTo>
                  <a:cubicBezTo>
                    <a:pt x="575" y="95"/>
                    <a:pt x="1" y="151"/>
                    <a:pt x="1" y="386"/>
                  </a:cubicBezTo>
                  <a:cubicBezTo>
                    <a:pt x="1" y="620"/>
                    <a:pt x="109" y="757"/>
                    <a:pt x="666" y="806"/>
                  </a:cubicBezTo>
                  <a:cubicBezTo>
                    <a:pt x="683" y="807"/>
                    <a:pt x="701" y="807"/>
                    <a:pt x="718" y="807"/>
                  </a:cubicBezTo>
                  <a:cubicBezTo>
                    <a:pt x="952" y="807"/>
                    <a:pt x="1180" y="721"/>
                    <a:pt x="1356" y="561"/>
                  </a:cubicBezTo>
                  <a:cubicBezTo>
                    <a:pt x="1391" y="533"/>
                    <a:pt x="1422" y="494"/>
                    <a:pt x="1443" y="452"/>
                  </a:cubicBezTo>
                  <a:lnTo>
                    <a:pt x="1440" y="452"/>
                  </a:lnTo>
                  <a:cubicBezTo>
                    <a:pt x="1282" y="452"/>
                    <a:pt x="1244" y="393"/>
                    <a:pt x="1240" y="344"/>
                  </a:cubicBezTo>
                  <a:cubicBezTo>
                    <a:pt x="1233" y="228"/>
                    <a:pt x="1436" y="134"/>
                    <a:pt x="1646" y="102"/>
                  </a:cubicBezTo>
                  <a:cubicBezTo>
                    <a:pt x="1685" y="99"/>
                    <a:pt x="1723" y="85"/>
                    <a:pt x="1755" y="64"/>
                  </a:cubicBezTo>
                  <a:cubicBezTo>
                    <a:pt x="1737" y="43"/>
                    <a:pt x="1657" y="1"/>
                    <a:pt x="14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55"/>
            <p:cNvSpPr/>
            <p:nvPr/>
          </p:nvSpPr>
          <p:spPr>
            <a:xfrm>
              <a:off x="4079558" y="1787571"/>
              <a:ext cx="56465" cy="13083"/>
            </a:xfrm>
            <a:custGeom>
              <a:avLst/>
              <a:gdLst/>
              <a:ahLst/>
              <a:cxnLst/>
              <a:rect l="l" t="t" r="r" b="b"/>
              <a:pathLst>
                <a:path w="2158" h="500" extrusionOk="0">
                  <a:moveTo>
                    <a:pt x="1450" y="1"/>
                  </a:moveTo>
                  <a:cubicBezTo>
                    <a:pt x="1284" y="1"/>
                    <a:pt x="1135" y="26"/>
                    <a:pt x="1065" y="67"/>
                  </a:cubicBezTo>
                  <a:cubicBezTo>
                    <a:pt x="967" y="127"/>
                    <a:pt x="764" y="165"/>
                    <a:pt x="547" y="211"/>
                  </a:cubicBezTo>
                  <a:cubicBezTo>
                    <a:pt x="358" y="246"/>
                    <a:pt x="43" y="309"/>
                    <a:pt x="1" y="368"/>
                  </a:cubicBezTo>
                  <a:cubicBezTo>
                    <a:pt x="8" y="379"/>
                    <a:pt x="15" y="389"/>
                    <a:pt x="29" y="396"/>
                  </a:cubicBezTo>
                  <a:cubicBezTo>
                    <a:pt x="72" y="430"/>
                    <a:pt x="117" y="441"/>
                    <a:pt x="166" y="441"/>
                  </a:cubicBezTo>
                  <a:cubicBezTo>
                    <a:pt x="210" y="441"/>
                    <a:pt x="257" y="432"/>
                    <a:pt x="309" y="424"/>
                  </a:cubicBezTo>
                  <a:cubicBezTo>
                    <a:pt x="367" y="413"/>
                    <a:pt x="428" y="402"/>
                    <a:pt x="492" y="402"/>
                  </a:cubicBezTo>
                  <a:cubicBezTo>
                    <a:pt x="548" y="402"/>
                    <a:pt x="606" y="410"/>
                    <a:pt x="666" y="435"/>
                  </a:cubicBezTo>
                  <a:cubicBezTo>
                    <a:pt x="692" y="445"/>
                    <a:pt x="718" y="450"/>
                    <a:pt x="745" y="450"/>
                  </a:cubicBezTo>
                  <a:cubicBezTo>
                    <a:pt x="815" y="450"/>
                    <a:pt x="887" y="419"/>
                    <a:pt x="964" y="386"/>
                  </a:cubicBezTo>
                  <a:cubicBezTo>
                    <a:pt x="1037" y="347"/>
                    <a:pt x="1114" y="326"/>
                    <a:pt x="1195" y="319"/>
                  </a:cubicBezTo>
                  <a:cubicBezTo>
                    <a:pt x="1247" y="319"/>
                    <a:pt x="1300" y="337"/>
                    <a:pt x="1342" y="375"/>
                  </a:cubicBezTo>
                  <a:cubicBezTo>
                    <a:pt x="1410" y="436"/>
                    <a:pt x="1626" y="499"/>
                    <a:pt x="1821" y="499"/>
                  </a:cubicBezTo>
                  <a:cubicBezTo>
                    <a:pt x="1905" y="499"/>
                    <a:pt x="1986" y="488"/>
                    <a:pt x="2049" y="459"/>
                  </a:cubicBezTo>
                  <a:cubicBezTo>
                    <a:pt x="2112" y="435"/>
                    <a:pt x="2157" y="372"/>
                    <a:pt x="2154" y="302"/>
                  </a:cubicBezTo>
                  <a:cubicBezTo>
                    <a:pt x="2154" y="232"/>
                    <a:pt x="2108" y="172"/>
                    <a:pt x="2017" y="120"/>
                  </a:cubicBezTo>
                  <a:cubicBezTo>
                    <a:pt x="1871" y="36"/>
                    <a:pt x="1648" y="1"/>
                    <a:pt x="1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55"/>
            <p:cNvSpPr/>
            <p:nvPr/>
          </p:nvSpPr>
          <p:spPr>
            <a:xfrm>
              <a:off x="4191231" y="1765565"/>
              <a:ext cx="90532" cy="46393"/>
            </a:xfrm>
            <a:custGeom>
              <a:avLst/>
              <a:gdLst/>
              <a:ahLst/>
              <a:cxnLst/>
              <a:rect l="l" t="t" r="r" b="b"/>
              <a:pathLst>
                <a:path w="3460" h="1773" extrusionOk="0">
                  <a:moveTo>
                    <a:pt x="643" y="1"/>
                  </a:moveTo>
                  <a:cubicBezTo>
                    <a:pt x="408" y="1"/>
                    <a:pt x="193" y="23"/>
                    <a:pt x="84" y="64"/>
                  </a:cubicBezTo>
                  <a:cubicBezTo>
                    <a:pt x="42" y="78"/>
                    <a:pt x="11" y="120"/>
                    <a:pt x="11" y="166"/>
                  </a:cubicBezTo>
                  <a:cubicBezTo>
                    <a:pt x="0" y="289"/>
                    <a:pt x="98" y="457"/>
                    <a:pt x="214" y="527"/>
                  </a:cubicBezTo>
                  <a:cubicBezTo>
                    <a:pt x="241" y="546"/>
                    <a:pt x="272" y="556"/>
                    <a:pt x="304" y="556"/>
                  </a:cubicBezTo>
                  <a:cubicBezTo>
                    <a:pt x="333" y="556"/>
                    <a:pt x="363" y="547"/>
                    <a:pt x="389" y="530"/>
                  </a:cubicBezTo>
                  <a:cubicBezTo>
                    <a:pt x="463" y="481"/>
                    <a:pt x="551" y="459"/>
                    <a:pt x="642" y="459"/>
                  </a:cubicBezTo>
                  <a:cubicBezTo>
                    <a:pt x="803" y="459"/>
                    <a:pt x="974" y="527"/>
                    <a:pt x="1093" y="628"/>
                  </a:cubicBezTo>
                  <a:cubicBezTo>
                    <a:pt x="1212" y="730"/>
                    <a:pt x="1257" y="849"/>
                    <a:pt x="1215" y="950"/>
                  </a:cubicBezTo>
                  <a:cubicBezTo>
                    <a:pt x="1167" y="1058"/>
                    <a:pt x="1028" y="1084"/>
                    <a:pt x="861" y="1084"/>
                  </a:cubicBezTo>
                  <a:cubicBezTo>
                    <a:pt x="784" y="1084"/>
                    <a:pt x="702" y="1078"/>
                    <a:pt x="620" y="1073"/>
                  </a:cubicBezTo>
                  <a:cubicBezTo>
                    <a:pt x="570" y="1067"/>
                    <a:pt x="520" y="1064"/>
                    <a:pt x="470" y="1064"/>
                  </a:cubicBezTo>
                  <a:cubicBezTo>
                    <a:pt x="430" y="1064"/>
                    <a:pt x="390" y="1066"/>
                    <a:pt x="350" y="1069"/>
                  </a:cubicBezTo>
                  <a:cubicBezTo>
                    <a:pt x="399" y="1191"/>
                    <a:pt x="504" y="1253"/>
                    <a:pt x="667" y="1253"/>
                  </a:cubicBezTo>
                  <a:cubicBezTo>
                    <a:pt x="751" y="1253"/>
                    <a:pt x="851" y="1236"/>
                    <a:pt x="967" y="1202"/>
                  </a:cubicBezTo>
                  <a:cubicBezTo>
                    <a:pt x="1138" y="1150"/>
                    <a:pt x="1317" y="1122"/>
                    <a:pt x="1495" y="1122"/>
                  </a:cubicBezTo>
                  <a:cubicBezTo>
                    <a:pt x="1856" y="1122"/>
                    <a:pt x="2206" y="1248"/>
                    <a:pt x="2479" y="1482"/>
                  </a:cubicBezTo>
                  <a:cubicBezTo>
                    <a:pt x="2749" y="1699"/>
                    <a:pt x="2945" y="1773"/>
                    <a:pt x="3090" y="1773"/>
                  </a:cubicBezTo>
                  <a:cubicBezTo>
                    <a:pt x="3242" y="1773"/>
                    <a:pt x="3339" y="1692"/>
                    <a:pt x="3407" y="1612"/>
                  </a:cubicBezTo>
                  <a:cubicBezTo>
                    <a:pt x="3438" y="1580"/>
                    <a:pt x="3459" y="1542"/>
                    <a:pt x="3459" y="1496"/>
                  </a:cubicBezTo>
                  <a:cubicBezTo>
                    <a:pt x="3456" y="1447"/>
                    <a:pt x="3389" y="1398"/>
                    <a:pt x="3330" y="1349"/>
                  </a:cubicBezTo>
                  <a:cubicBezTo>
                    <a:pt x="3235" y="1276"/>
                    <a:pt x="3102" y="1174"/>
                    <a:pt x="3179" y="1020"/>
                  </a:cubicBezTo>
                  <a:cubicBezTo>
                    <a:pt x="3197" y="992"/>
                    <a:pt x="3197" y="957"/>
                    <a:pt x="3179" y="933"/>
                  </a:cubicBezTo>
                  <a:cubicBezTo>
                    <a:pt x="3109" y="817"/>
                    <a:pt x="2794" y="723"/>
                    <a:pt x="2584" y="723"/>
                  </a:cubicBezTo>
                  <a:cubicBezTo>
                    <a:pt x="2423" y="723"/>
                    <a:pt x="2321" y="593"/>
                    <a:pt x="2230" y="478"/>
                  </a:cubicBezTo>
                  <a:cubicBezTo>
                    <a:pt x="2151" y="378"/>
                    <a:pt x="2104" y="325"/>
                    <a:pt x="2057" y="325"/>
                  </a:cubicBezTo>
                  <a:cubicBezTo>
                    <a:pt x="2049" y="325"/>
                    <a:pt x="2040" y="327"/>
                    <a:pt x="2031" y="331"/>
                  </a:cubicBezTo>
                  <a:cubicBezTo>
                    <a:pt x="1985" y="352"/>
                    <a:pt x="1943" y="376"/>
                    <a:pt x="1901" y="397"/>
                  </a:cubicBezTo>
                  <a:cubicBezTo>
                    <a:pt x="1833" y="435"/>
                    <a:pt x="1770" y="470"/>
                    <a:pt x="1714" y="470"/>
                  </a:cubicBezTo>
                  <a:cubicBezTo>
                    <a:pt x="1692" y="470"/>
                    <a:pt x="1672" y="465"/>
                    <a:pt x="1653" y="453"/>
                  </a:cubicBezTo>
                  <a:cubicBezTo>
                    <a:pt x="1579" y="411"/>
                    <a:pt x="1572" y="313"/>
                    <a:pt x="1572" y="222"/>
                  </a:cubicBezTo>
                  <a:cubicBezTo>
                    <a:pt x="1572" y="197"/>
                    <a:pt x="1555" y="176"/>
                    <a:pt x="1520" y="152"/>
                  </a:cubicBezTo>
                  <a:cubicBezTo>
                    <a:pt x="1368" y="48"/>
                    <a:pt x="98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55"/>
            <p:cNvSpPr/>
            <p:nvPr/>
          </p:nvSpPr>
          <p:spPr>
            <a:xfrm>
              <a:off x="4186181" y="1816249"/>
              <a:ext cx="19912" cy="17976"/>
            </a:xfrm>
            <a:custGeom>
              <a:avLst/>
              <a:gdLst/>
              <a:ahLst/>
              <a:cxnLst/>
              <a:rect l="l" t="t" r="r" b="b"/>
              <a:pathLst>
                <a:path w="761" h="687" extrusionOk="0">
                  <a:moveTo>
                    <a:pt x="53" y="0"/>
                  </a:moveTo>
                  <a:cubicBezTo>
                    <a:pt x="43" y="0"/>
                    <a:pt x="32" y="7"/>
                    <a:pt x="29" y="39"/>
                  </a:cubicBezTo>
                  <a:cubicBezTo>
                    <a:pt x="1" y="249"/>
                    <a:pt x="267" y="554"/>
                    <a:pt x="505" y="655"/>
                  </a:cubicBezTo>
                  <a:cubicBezTo>
                    <a:pt x="540" y="670"/>
                    <a:pt x="589" y="687"/>
                    <a:pt x="636" y="687"/>
                  </a:cubicBezTo>
                  <a:cubicBezTo>
                    <a:pt x="674" y="687"/>
                    <a:pt x="711" y="676"/>
                    <a:pt x="736" y="645"/>
                  </a:cubicBezTo>
                  <a:cubicBezTo>
                    <a:pt x="760" y="617"/>
                    <a:pt x="746" y="550"/>
                    <a:pt x="697" y="473"/>
                  </a:cubicBezTo>
                  <a:cubicBezTo>
                    <a:pt x="554" y="242"/>
                    <a:pt x="211" y="0"/>
                    <a:pt x="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55"/>
            <p:cNvSpPr/>
            <p:nvPr/>
          </p:nvSpPr>
          <p:spPr>
            <a:xfrm>
              <a:off x="4271663" y="1742957"/>
              <a:ext cx="16772" cy="9054"/>
            </a:xfrm>
            <a:custGeom>
              <a:avLst/>
              <a:gdLst/>
              <a:ahLst/>
              <a:cxnLst/>
              <a:rect l="l" t="t" r="r" b="b"/>
              <a:pathLst>
                <a:path w="641" h="346" extrusionOk="0">
                  <a:moveTo>
                    <a:pt x="0" y="1"/>
                  </a:moveTo>
                  <a:cubicBezTo>
                    <a:pt x="18" y="15"/>
                    <a:pt x="39" y="36"/>
                    <a:pt x="63" y="57"/>
                  </a:cubicBezTo>
                  <a:cubicBezTo>
                    <a:pt x="183" y="166"/>
                    <a:pt x="378" y="345"/>
                    <a:pt x="511" y="345"/>
                  </a:cubicBezTo>
                  <a:cubicBezTo>
                    <a:pt x="518" y="345"/>
                    <a:pt x="525" y="345"/>
                    <a:pt x="532" y="344"/>
                  </a:cubicBezTo>
                  <a:cubicBezTo>
                    <a:pt x="571" y="337"/>
                    <a:pt x="602" y="312"/>
                    <a:pt x="620" y="277"/>
                  </a:cubicBezTo>
                  <a:cubicBezTo>
                    <a:pt x="627" y="263"/>
                    <a:pt x="641" y="242"/>
                    <a:pt x="599" y="200"/>
                  </a:cubicBezTo>
                  <a:cubicBezTo>
                    <a:pt x="480" y="74"/>
                    <a:pt x="140" y="1"/>
                    <a:pt x="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55"/>
            <p:cNvSpPr/>
            <p:nvPr/>
          </p:nvSpPr>
          <p:spPr>
            <a:xfrm>
              <a:off x="4204418" y="1886428"/>
              <a:ext cx="12769" cy="9446"/>
            </a:xfrm>
            <a:custGeom>
              <a:avLst/>
              <a:gdLst/>
              <a:ahLst/>
              <a:cxnLst/>
              <a:rect l="l" t="t" r="r" b="b"/>
              <a:pathLst>
                <a:path w="488" h="361" extrusionOk="0">
                  <a:moveTo>
                    <a:pt x="175" y="0"/>
                  </a:moveTo>
                  <a:cubicBezTo>
                    <a:pt x="119" y="0"/>
                    <a:pt x="70" y="39"/>
                    <a:pt x="56" y="91"/>
                  </a:cubicBezTo>
                  <a:cubicBezTo>
                    <a:pt x="0" y="217"/>
                    <a:pt x="56" y="284"/>
                    <a:pt x="112" y="319"/>
                  </a:cubicBezTo>
                  <a:cubicBezTo>
                    <a:pt x="155" y="346"/>
                    <a:pt x="213" y="360"/>
                    <a:pt x="271" y="360"/>
                  </a:cubicBezTo>
                  <a:cubicBezTo>
                    <a:pt x="341" y="360"/>
                    <a:pt x="411" y="339"/>
                    <a:pt x="456" y="291"/>
                  </a:cubicBezTo>
                  <a:cubicBezTo>
                    <a:pt x="463" y="280"/>
                    <a:pt x="487" y="252"/>
                    <a:pt x="459" y="189"/>
                  </a:cubicBezTo>
                  <a:cubicBezTo>
                    <a:pt x="403" y="84"/>
                    <a:pt x="298" y="14"/>
                    <a:pt x="1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55"/>
            <p:cNvSpPr/>
            <p:nvPr/>
          </p:nvSpPr>
          <p:spPr>
            <a:xfrm>
              <a:off x="4206512" y="1845844"/>
              <a:ext cx="100710" cy="52909"/>
            </a:xfrm>
            <a:custGeom>
              <a:avLst/>
              <a:gdLst/>
              <a:ahLst/>
              <a:cxnLst/>
              <a:rect l="l" t="t" r="r" b="b"/>
              <a:pathLst>
                <a:path w="3849" h="2022" extrusionOk="0">
                  <a:moveTo>
                    <a:pt x="2006" y="0"/>
                  </a:moveTo>
                  <a:cubicBezTo>
                    <a:pt x="1991" y="0"/>
                    <a:pt x="1986" y="4"/>
                    <a:pt x="1986" y="4"/>
                  </a:cubicBezTo>
                  <a:cubicBezTo>
                    <a:pt x="1961" y="49"/>
                    <a:pt x="2094" y="322"/>
                    <a:pt x="2361" y="550"/>
                  </a:cubicBezTo>
                  <a:cubicBezTo>
                    <a:pt x="2424" y="602"/>
                    <a:pt x="2539" y="704"/>
                    <a:pt x="2476" y="784"/>
                  </a:cubicBezTo>
                  <a:cubicBezTo>
                    <a:pt x="2457" y="809"/>
                    <a:pt x="2425" y="820"/>
                    <a:pt x="2383" y="820"/>
                  </a:cubicBezTo>
                  <a:cubicBezTo>
                    <a:pt x="2183" y="820"/>
                    <a:pt x="1772" y="567"/>
                    <a:pt x="1650" y="483"/>
                  </a:cubicBezTo>
                  <a:cubicBezTo>
                    <a:pt x="1567" y="428"/>
                    <a:pt x="1496" y="398"/>
                    <a:pt x="1451" y="398"/>
                  </a:cubicBezTo>
                  <a:cubicBezTo>
                    <a:pt x="1433" y="398"/>
                    <a:pt x="1420" y="403"/>
                    <a:pt x="1412" y="413"/>
                  </a:cubicBezTo>
                  <a:cubicBezTo>
                    <a:pt x="1366" y="480"/>
                    <a:pt x="1422" y="683"/>
                    <a:pt x="1531" y="763"/>
                  </a:cubicBezTo>
                  <a:cubicBezTo>
                    <a:pt x="1615" y="826"/>
                    <a:pt x="1650" y="910"/>
                    <a:pt x="1632" y="987"/>
                  </a:cubicBezTo>
                  <a:cubicBezTo>
                    <a:pt x="1618" y="1050"/>
                    <a:pt x="1566" y="1099"/>
                    <a:pt x="1503" y="1110"/>
                  </a:cubicBezTo>
                  <a:cubicBezTo>
                    <a:pt x="1488" y="1113"/>
                    <a:pt x="1474" y="1114"/>
                    <a:pt x="1459" y="1114"/>
                  </a:cubicBezTo>
                  <a:cubicBezTo>
                    <a:pt x="1343" y="1114"/>
                    <a:pt x="1212" y="1031"/>
                    <a:pt x="1100" y="879"/>
                  </a:cubicBezTo>
                  <a:cubicBezTo>
                    <a:pt x="1034" y="791"/>
                    <a:pt x="974" y="704"/>
                    <a:pt x="922" y="620"/>
                  </a:cubicBezTo>
                  <a:cubicBezTo>
                    <a:pt x="729" y="329"/>
                    <a:pt x="575" y="98"/>
                    <a:pt x="250" y="81"/>
                  </a:cubicBezTo>
                  <a:cubicBezTo>
                    <a:pt x="242" y="80"/>
                    <a:pt x="235" y="80"/>
                    <a:pt x="228" y="80"/>
                  </a:cubicBezTo>
                  <a:cubicBezTo>
                    <a:pt x="139" y="80"/>
                    <a:pt x="80" y="102"/>
                    <a:pt x="57" y="147"/>
                  </a:cubicBezTo>
                  <a:cubicBezTo>
                    <a:pt x="1" y="249"/>
                    <a:pt x="102" y="487"/>
                    <a:pt x="232" y="655"/>
                  </a:cubicBezTo>
                  <a:cubicBezTo>
                    <a:pt x="414" y="889"/>
                    <a:pt x="593" y="984"/>
                    <a:pt x="845" y="1117"/>
                  </a:cubicBezTo>
                  <a:cubicBezTo>
                    <a:pt x="922" y="1155"/>
                    <a:pt x="999" y="1197"/>
                    <a:pt x="1086" y="1246"/>
                  </a:cubicBezTo>
                  <a:cubicBezTo>
                    <a:pt x="1178" y="1298"/>
                    <a:pt x="1287" y="1316"/>
                    <a:pt x="1403" y="1316"/>
                  </a:cubicBezTo>
                  <a:cubicBezTo>
                    <a:pt x="1557" y="1316"/>
                    <a:pt x="1723" y="1283"/>
                    <a:pt x="1877" y="1253"/>
                  </a:cubicBezTo>
                  <a:cubicBezTo>
                    <a:pt x="2003" y="1225"/>
                    <a:pt x="2133" y="1208"/>
                    <a:pt x="2259" y="1201"/>
                  </a:cubicBezTo>
                  <a:cubicBezTo>
                    <a:pt x="2301" y="1201"/>
                    <a:pt x="2340" y="1204"/>
                    <a:pt x="2382" y="1215"/>
                  </a:cubicBezTo>
                  <a:cubicBezTo>
                    <a:pt x="2434" y="1222"/>
                    <a:pt x="2480" y="1257"/>
                    <a:pt x="2504" y="1309"/>
                  </a:cubicBezTo>
                  <a:cubicBezTo>
                    <a:pt x="2536" y="1394"/>
                    <a:pt x="2473" y="1485"/>
                    <a:pt x="2399" y="1586"/>
                  </a:cubicBezTo>
                  <a:cubicBezTo>
                    <a:pt x="2297" y="1730"/>
                    <a:pt x="2231" y="1838"/>
                    <a:pt x="2294" y="1919"/>
                  </a:cubicBezTo>
                  <a:cubicBezTo>
                    <a:pt x="2359" y="1996"/>
                    <a:pt x="2477" y="2021"/>
                    <a:pt x="2620" y="2021"/>
                  </a:cubicBezTo>
                  <a:cubicBezTo>
                    <a:pt x="2747" y="2021"/>
                    <a:pt x="2893" y="2001"/>
                    <a:pt x="3036" y="1982"/>
                  </a:cubicBezTo>
                  <a:cubicBezTo>
                    <a:pt x="3152" y="1964"/>
                    <a:pt x="3271" y="1947"/>
                    <a:pt x="3379" y="1940"/>
                  </a:cubicBezTo>
                  <a:cubicBezTo>
                    <a:pt x="3582" y="1929"/>
                    <a:pt x="3600" y="1873"/>
                    <a:pt x="3631" y="1772"/>
                  </a:cubicBezTo>
                  <a:cubicBezTo>
                    <a:pt x="3659" y="1667"/>
                    <a:pt x="3722" y="1579"/>
                    <a:pt x="3806" y="1516"/>
                  </a:cubicBezTo>
                  <a:cubicBezTo>
                    <a:pt x="3824" y="1506"/>
                    <a:pt x="3834" y="1495"/>
                    <a:pt x="3848" y="1485"/>
                  </a:cubicBezTo>
                  <a:cubicBezTo>
                    <a:pt x="3838" y="1471"/>
                    <a:pt x="3824" y="1460"/>
                    <a:pt x="3813" y="1446"/>
                  </a:cubicBezTo>
                  <a:cubicBezTo>
                    <a:pt x="3743" y="1380"/>
                    <a:pt x="3610" y="1253"/>
                    <a:pt x="3736" y="984"/>
                  </a:cubicBezTo>
                  <a:cubicBezTo>
                    <a:pt x="3820" y="809"/>
                    <a:pt x="3670" y="581"/>
                    <a:pt x="3600" y="494"/>
                  </a:cubicBezTo>
                  <a:cubicBezTo>
                    <a:pt x="3456" y="312"/>
                    <a:pt x="3288" y="207"/>
                    <a:pt x="3232" y="200"/>
                  </a:cubicBezTo>
                  <a:cubicBezTo>
                    <a:pt x="3225" y="249"/>
                    <a:pt x="3197" y="294"/>
                    <a:pt x="3155" y="319"/>
                  </a:cubicBezTo>
                  <a:cubicBezTo>
                    <a:pt x="3124" y="337"/>
                    <a:pt x="3086" y="346"/>
                    <a:pt x="3040" y="346"/>
                  </a:cubicBezTo>
                  <a:cubicBezTo>
                    <a:pt x="2895" y="346"/>
                    <a:pt x="2677" y="261"/>
                    <a:pt x="2371" y="133"/>
                  </a:cubicBezTo>
                  <a:cubicBezTo>
                    <a:pt x="2290" y="98"/>
                    <a:pt x="2203" y="60"/>
                    <a:pt x="2122" y="32"/>
                  </a:cubicBezTo>
                  <a:cubicBezTo>
                    <a:pt x="2061" y="6"/>
                    <a:pt x="2025" y="0"/>
                    <a:pt x="2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55"/>
            <p:cNvSpPr/>
            <p:nvPr/>
          </p:nvSpPr>
          <p:spPr>
            <a:xfrm>
              <a:off x="4289324" y="1850684"/>
              <a:ext cx="1779" cy="209"/>
            </a:xfrm>
            <a:custGeom>
              <a:avLst/>
              <a:gdLst/>
              <a:ahLst/>
              <a:cxnLst/>
              <a:rect l="l" t="t" r="r" b="b"/>
              <a:pathLst>
                <a:path w="68" h="8" extrusionOk="0">
                  <a:moveTo>
                    <a:pt x="1" y="1"/>
                  </a:moveTo>
                  <a:lnTo>
                    <a:pt x="64" y="8"/>
                  </a:lnTo>
                  <a:cubicBezTo>
                    <a:pt x="64" y="8"/>
                    <a:pt x="64" y="4"/>
                    <a:pt x="67" y="4"/>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55"/>
            <p:cNvSpPr/>
            <p:nvPr/>
          </p:nvSpPr>
          <p:spPr>
            <a:xfrm>
              <a:off x="4297854" y="1783148"/>
              <a:ext cx="44533" cy="28365"/>
            </a:xfrm>
            <a:custGeom>
              <a:avLst/>
              <a:gdLst/>
              <a:ahLst/>
              <a:cxnLst/>
              <a:rect l="l" t="t" r="r" b="b"/>
              <a:pathLst>
                <a:path w="1702" h="1084" extrusionOk="0">
                  <a:moveTo>
                    <a:pt x="82" y="1"/>
                  </a:moveTo>
                  <a:cubicBezTo>
                    <a:pt x="68" y="1"/>
                    <a:pt x="54" y="8"/>
                    <a:pt x="42" y="19"/>
                  </a:cubicBezTo>
                  <a:cubicBezTo>
                    <a:pt x="0" y="82"/>
                    <a:pt x="42" y="310"/>
                    <a:pt x="186" y="579"/>
                  </a:cubicBezTo>
                  <a:cubicBezTo>
                    <a:pt x="347" y="877"/>
                    <a:pt x="553" y="1083"/>
                    <a:pt x="693" y="1083"/>
                  </a:cubicBezTo>
                  <a:cubicBezTo>
                    <a:pt x="711" y="1084"/>
                    <a:pt x="729" y="1084"/>
                    <a:pt x="747" y="1084"/>
                  </a:cubicBezTo>
                  <a:cubicBezTo>
                    <a:pt x="1051" y="1084"/>
                    <a:pt x="1354" y="1028"/>
                    <a:pt x="1639" y="919"/>
                  </a:cubicBezTo>
                  <a:cubicBezTo>
                    <a:pt x="1656" y="912"/>
                    <a:pt x="1674" y="905"/>
                    <a:pt x="1691" y="898"/>
                  </a:cubicBezTo>
                  <a:lnTo>
                    <a:pt x="1684" y="891"/>
                  </a:lnTo>
                  <a:cubicBezTo>
                    <a:pt x="1628" y="838"/>
                    <a:pt x="1509" y="726"/>
                    <a:pt x="1660" y="530"/>
                  </a:cubicBezTo>
                  <a:cubicBezTo>
                    <a:pt x="1702" y="471"/>
                    <a:pt x="1681" y="453"/>
                    <a:pt x="1670" y="443"/>
                  </a:cubicBezTo>
                  <a:cubicBezTo>
                    <a:pt x="1615" y="385"/>
                    <a:pt x="1469" y="364"/>
                    <a:pt x="1350" y="364"/>
                  </a:cubicBezTo>
                  <a:cubicBezTo>
                    <a:pt x="1273" y="364"/>
                    <a:pt x="1207" y="373"/>
                    <a:pt x="1184" y="387"/>
                  </a:cubicBezTo>
                  <a:cubicBezTo>
                    <a:pt x="1173" y="401"/>
                    <a:pt x="1159" y="411"/>
                    <a:pt x="1138" y="418"/>
                  </a:cubicBezTo>
                  <a:cubicBezTo>
                    <a:pt x="1128" y="422"/>
                    <a:pt x="1118" y="423"/>
                    <a:pt x="1106" y="423"/>
                  </a:cubicBezTo>
                  <a:cubicBezTo>
                    <a:pt x="1045" y="423"/>
                    <a:pt x="946" y="376"/>
                    <a:pt x="728" y="264"/>
                  </a:cubicBezTo>
                  <a:cubicBezTo>
                    <a:pt x="581" y="187"/>
                    <a:pt x="228" y="2"/>
                    <a:pt x="91" y="2"/>
                  </a:cubicBezTo>
                  <a:cubicBezTo>
                    <a:pt x="88" y="1"/>
                    <a:pt x="85" y="1"/>
                    <a:pt x="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55"/>
            <p:cNvSpPr/>
            <p:nvPr/>
          </p:nvSpPr>
          <p:spPr>
            <a:xfrm>
              <a:off x="4326610" y="1816903"/>
              <a:ext cx="38489" cy="8766"/>
            </a:xfrm>
            <a:custGeom>
              <a:avLst/>
              <a:gdLst/>
              <a:ahLst/>
              <a:cxnLst/>
              <a:rect l="l" t="t" r="r" b="b"/>
              <a:pathLst>
                <a:path w="1471" h="335" extrusionOk="0">
                  <a:moveTo>
                    <a:pt x="1308" y="1"/>
                  </a:moveTo>
                  <a:cubicBezTo>
                    <a:pt x="1170" y="1"/>
                    <a:pt x="971" y="13"/>
                    <a:pt x="729" y="45"/>
                  </a:cubicBezTo>
                  <a:cubicBezTo>
                    <a:pt x="305" y="101"/>
                    <a:pt x="60" y="178"/>
                    <a:pt x="1" y="224"/>
                  </a:cubicBezTo>
                  <a:cubicBezTo>
                    <a:pt x="104" y="298"/>
                    <a:pt x="253" y="335"/>
                    <a:pt x="432" y="335"/>
                  </a:cubicBezTo>
                  <a:cubicBezTo>
                    <a:pt x="568" y="335"/>
                    <a:pt x="721" y="313"/>
                    <a:pt x="886" y="269"/>
                  </a:cubicBezTo>
                  <a:cubicBezTo>
                    <a:pt x="1177" y="192"/>
                    <a:pt x="1397" y="77"/>
                    <a:pt x="1471" y="10"/>
                  </a:cubicBezTo>
                  <a:cubicBezTo>
                    <a:pt x="1436" y="4"/>
                    <a:pt x="1380" y="1"/>
                    <a:pt x="13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55"/>
            <p:cNvSpPr/>
            <p:nvPr/>
          </p:nvSpPr>
          <p:spPr>
            <a:xfrm>
              <a:off x="4318263" y="1884073"/>
              <a:ext cx="47568" cy="23393"/>
            </a:xfrm>
            <a:custGeom>
              <a:avLst/>
              <a:gdLst/>
              <a:ahLst/>
              <a:cxnLst/>
              <a:rect l="l" t="t" r="r" b="b"/>
              <a:pathLst>
                <a:path w="1818" h="894" extrusionOk="0">
                  <a:moveTo>
                    <a:pt x="1010" y="1"/>
                  </a:moveTo>
                  <a:cubicBezTo>
                    <a:pt x="808" y="1"/>
                    <a:pt x="576" y="84"/>
                    <a:pt x="386" y="188"/>
                  </a:cubicBezTo>
                  <a:cubicBezTo>
                    <a:pt x="134" y="328"/>
                    <a:pt x="4" y="472"/>
                    <a:pt x="1" y="517"/>
                  </a:cubicBezTo>
                  <a:cubicBezTo>
                    <a:pt x="196" y="665"/>
                    <a:pt x="1095" y="893"/>
                    <a:pt x="1549" y="893"/>
                  </a:cubicBezTo>
                  <a:cubicBezTo>
                    <a:pt x="1568" y="893"/>
                    <a:pt x="1587" y="893"/>
                    <a:pt x="1604" y="892"/>
                  </a:cubicBezTo>
                  <a:cubicBezTo>
                    <a:pt x="1699" y="885"/>
                    <a:pt x="1758" y="853"/>
                    <a:pt x="1772" y="797"/>
                  </a:cubicBezTo>
                  <a:cubicBezTo>
                    <a:pt x="1818" y="657"/>
                    <a:pt x="1650" y="346"/>
                    <a:pt x="1303" y="87"/>
                  </a:cubicBezTo>
                  <a:cubicBezTo>
                    <a:pt x="1223" y="26"/>
                    <a:pt x="1121" y="1"/>
                    <a:pt x="10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55"/>
            <p:cNvSpPr/>
            <p:nvPr/>
          </p:nvSpPr>
          <p:spPr>
            <a:xfrm>
              <a:off x="4234561" y="1923480"/>
              <a:ext cx="87863" cy="75674"/>
            </a:xfrm>
            <a:custGeom>
              <a:avLst/>
              <a:gdLst/>
              <a:ahLst/>
              <a:cxnLst/>
              <a:rect l="l" t="t" r="r" b="b"/>
              <a:pathLst>
                <a:path w="3358" h="2892" extrusionOk="0">
                  <a:moveTo>
                    <a:pt x="2471" y="1"/>
                  </a:moveTo>
                  <a:cubicBezTo>
                    <a:pt x="2395" y="1"/>
                    <a:pt x="2319" y="10"/>
                    <a:pt x="2244" y="30"/>
                  </a:cubicBezTo>
                  <a:cubicBezTo>
                    <a:pt x="2136" y="47"/>
                    <a:pt x="2031" y="82"/>
                    <a:pt x="1936" y="135"/>
                  </a:cubicBezTo>
                  <a:lnTo>
                    <a:pt x="1947" y="142"/>
                  </a:lnTo>
                  <a:cubicBezTo>
                    <a:pt x="2073" y="191"/>
                    <a:pt x="2139" y="254"/>
                    <a:pt x="2146" y="327"/>
                  </a:cubicBezTo>
                  <a:cubicBezTo>
                    <a:pt x="2146" y="376"/>
                    <a:pt x="2118" y="425"/>
                    <a:pt x="2073" y="447"/>
                  </a:cubicBezTo>
                  <a:cubicBezTo>
                    <a:pt x="2035" y="468"/>
                    <a:pt x="1985" y="480"/>
                    <a:pt x="1927" y="480"/>
                  </a:cubicBezTo>
                  <a:cubicBezTo>
                    <a:pt x="1823" y="480"/>
                    <a:pt x="1694" y="442"/>
                    <a:pt x="1569" y="352"/>
                  </a:cubicBezTo>
                  <a:cubicBezTo>
                    <a:pt x="1507" y="307"/>
                    <a:pt x="1421" y="289"/>
                    <a:pt x="1326" y="289"/>
                  </a:cubicBezTo>
                  <a:cubicBezTo>
                    <a:pt x="1084" y="289"/>
                    <a:pt x="784" y="409"/>
                    <a:pt x="686" y="538"/>
                  </a:cubicBezTo>
                  <a:cubicBezTo>
                    <a:pt x="641" y="597"/>
                    <a:pt x="648" y="639"/>
                    <a:pt x="704" y="685"/>
                  </a:cubicBezTo>
                  <a:cubicBezTo>
                    <a:pt x="784" y="751"/>
                    <a:pt x="942" y="751"/>
                    <a:pt x="1085" y="751"/>
                  </a:cubicBezTo>
                  <a:cubicBezTo>
                    <a:pt x="1257" y="751"/>
                    <a:pt x="1404" y="755"/>
                    <a:pt x="1457" y="863"/>
                  </a:cubicBezTo>
                  <a:cubicBezTo>
                    <a:pt x="1502" y="951"/>
                    <a:pt x="1460" y="1070"/>
                    <a:pt x="1320" y="1259"/>
                  </a:cubicBezTo>
                  <a:cubicBezTo>
                    <a:pt x="1201" y="1423"/>
                    <a:pt x="1085" y="1511"/>
                    <a:pt x="966" y="1528"/>
                  </a:cubicBezTo>
                  <a:cubicBezTo>
                    <a:pt x="953" y="1530"/>
                    <a:pt x="939" y="1531"/>
                    <a:pt x="926" y="1531"/>
                  </a:cubicBezTo>
                  <a:cubicBezTo>
                    <a:pt x="790" y="1531"/>
                    <a:pt x="679" y="1439"/>
                    <a:pt x="571" y="1353"/>
                  </a:cubicBezTo>
                  <a:cubicBezTo>
                    <a:pt x="462" y="1266"/>
                    <a:pt x="355" y="1181"/>
                    <a:pt x="234" y="1181"/>
                  </a:cubicBezTo>
                  <a:cubicBezTo>
                    <a:pt x="219" y="1181"/>
                    <a:pt x="204" y="1183"/>
                    <a:pt x="189" y="1185"/>
                  </a:cubicBezTo>
                  <a:cubicBezTo>
                    <a:pt x="109" y="1199"/>
                    <a:pt x="14" y="1234"/>
                    <a:pt x="7" y="1336"/>
                  </a:cubicBezTo>
                  <a:cubicBezTo>
                    <a:pt x="0" y="1476"/>
                    <a:pt x="179" y="1731"/>
                    <a:pt x="609" y="1861"/>
                  </a:cubicBezTo>
                  <a:cubicBezTo>
                    <a:pt x="1012" y="1980"/>
                    <a:pt x="1159" y="2169"/>
                    <a:pt x="1310" y="2365"/>
                  </a:cubicBezTo>
                  <a:cubicBezTo>
                    <a:pt x="1429" y="2533"/>
                    <a:pt x="1576" y="2677"/>
                    <a:pt x="1740" y="2792"/>
                  </a:cubicBezTo>
                  <a:cubicBezTo>
                    <a:pt x="1844" y="2862"/>
                    <a:pt x="1911" y="2891"/>
                    <a:pt x="1964" y="2891"/>
                  </a:cubicBezTo>
                  <a:cubicBezTo>
                    <a:pt x="2032" y="2891"/>
                    <a:pt x="2074" y="2842"/>
                    <a:pt x="2136" y="2771"/>
                  </a:cubicBezTo>
                  <a:cubicBezTo>
                    <a:pt x="2231" y="2659"/>
                    <a:pt x="2355" y="2511"/>
                    <a:pt x="2648" y="2511"/>
                  </a:cubicBezTo>
                  <a:cubicBezTo>
                    <a:pt x="2658" y="2511"/>
                    <a:pt x="2668" y="2512"/>
                    <a:pt x="2678" y="2512"/>
                  </a:cubicBezTo>
                  <a:lnTo>
                    <a:pt x="2696" y="2512"/>
                  </a:lnTo>
                  <a:cubicBezTo>
                    <a:pt x="3112" y="2512"/>
                    <a:pt x="3214" y="1931"/>
                    <a:pt x="3284" y="1504"/>
                  </a:cubicBezTo>
                  <a:cubicBezTo>
                    <a:pt x="3305" y="1395"/>
                    <a:pt x="3319" y="1301"/>
                    <a:pt x="3340" y="1227"/>
                  </a:cubicBezTo>
                  <a:cubicBezTo>
                    <a:pt x="3358" y="1154"/>
                    <a:pt x="3344" y="1091"/>
                    <a:pt x="3291" y="1059"/>
                  </a:cubicBezTo>
                  <a:cubicBezTo>
                    <a:pt x="3264" y="1044"/>
                    <a:pt x="3234" y="1036"/>
                    <a:pt x="3205" y="1036"/>
                  </a:cubicBezTo>
                  <a:cubicBezTo>
                    <a:pt x="3174" y="1036"/>
                    <a:pt x="3143" y="1045"/>
                    <a:pt x="3116" y="1063"/>
                  </a:cubicBezTo>
                  <a:cubicBezTo>
                    <a:pt x="3112" y="1070"/>
                    <a:pt x="3091" y="1087"/>
                    <a:pt x="3119" y="1140"/>
                  </a:cubicBezTo>
                  <a:cubicBezTo>
                    <a:pt x="3207" y="1304"/>
                    <a:pt x="3200" y="1479"/>
                    <a:pt x="3140" y="1556"/>
                  </a:cubicBezTo>
                  <a:cubicBezTo>
                    <a:pt x="3124" y="1582"/>
                    <a:pt x="3093" y="1598"/>
                    <a:pt x="3062" y="1598"/>
                  </a:cubicBezTo>
                  <a:cubicBezTo>
                    <a:pt x="3054" y="1598"/>
                    <a:pt x="3047" y="1597"/>
                    <a:pt x="3039" y="1595"/>
                  </a:cubicBezTo>
                  <a:cubicBezTo>
                    <a:pt x="2979" y="1581"/>
                    <a:pt x="2944" y="1518"/>
                    <a:pt x="2927" y="1399"/>
                  </a:cubicBezTo>
                  <a:cubicBezTo>
                    <a:pt x="2912" y="1317"/>
                    <a:pt x="2871" y="1296"/>
                    <a:pt x="2741" y="1296"/>
                  </a:cubicBezTo>
                  <a:cubicBezTo>
                    <a:pt x="2720" y="1296"/>
                    <a:pt x="2697" y="1296"/>
                    <a:pt x="2671" y="1297"/>
                  </a:cubicBezTo>
                  <a:cubicBezTo>
                    <a:pt x="2650" y="1298"/>
                    <a:pt x="2627" y="1298"/>
                    <a:pt x="2604" y="1298"/>
                  </a:cubicBezTo>
                  <a:cubicBezTo>
                    <a:pt x="2479" y="1298"/>
                    <a:pt x="2341" y="1282"/>
                    <a:pt x="2258" y="1161"/>
                  </a:cubicBezTo>
                  <a:cubicBezTo>
                    <a:pt x="2223" y="1119"/>
                    <a:pt x="2213" y="1063"/>
                    <a:pt x="2227" y="1014"/>
                  </a:cubicBezTo>
                  <a:cubicBezTo>
                    <a:pt x="2255" y="909"/>
                    <a:pt x="2384" y="853"/>
                    <a:pt x="2545" y="786"/>
                  </a:cubicBezTo>
                  <a:cubicBezTo>
                    <a:pt x="2706" y="716"/>
                    <a:pt x="2888" y="639"/>
                    <a:pt x="2958" y="510"/>
                  </a:cubicBezTo>
                  <a:cubicBezTo>
                    <a:pt x="2983" y="464"/>
                    <a:pt x="2976" y="443"/>
                    <a:pt x="2972" y="436"/>
                  </a:cubicBezTo>
                  <a:cubicBezTo>
                    <a:pt x="2955" y="383"/>
                    <a:pt x="2853" y="345"/>
                    <a:pt x="2773" y="310"/>
                  </a:cubicBezTo>
                  <a:cubicBezTo>
                    <a:pt x="2668" y="268"/>
                    <a:pt x="2566" y="226"/>
                    <a:pt x="2542" y="138"/>
                  </a:cubicBezTo>
                  <a:cubicBezTo>
                    <a:pt x="2528" y="93"/>
                    <a:pt x="2538" y="44"/>
                    <a:pt x="2566" y="5"/>
                  </a:cubicBezTo>
                  <a:cubicBezTo>
                    <a:pt x="2535" y="2"/>
                    <a:pt x="2503" y="1"/>
                    <a:pt x="24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55"/>
            <p:cNvSpPr/>
            <p:nvPr/>
          </p:nvSpPr>
          <p:spPr>
            <a:xfrm>
              <a:off x="4318446" y="1839904"/>
              <a:ext cx="243232" cy="71304"/>
            </a:xfrm>
            <a:custGeom>
              <a:avLst/>
              <a:gdLst/>
              <a:ahLst/>
              <a:cxnLst/>
              <a:rect l="l" t="t" r="r" b="b"/>
              <a:pathLst>
                <a:path w="9296" h="2725" extrusionOk="0">
                  <a:moveTo>
                    <a:pt x="643" y="0"/>
                  </a:moveTo>
                  <a:cubicBezTo>
                    <a:pt x="357" y="0"/>
                    <a:pt x="92" y="44"/>
                    <a:pt x="22" y="129"/>
                  </a:cubicBezTo>
                  <a:cubicBezTo>
                    <a:pt x="15" y="140"/>
                    <a:pt x="1" y="157"/>
                    <a:pt x="32" y="203"/>
                  </a:cubicBezTo>
                  <a:cubicBezTo>
                    <a:pt x="156" y="381"/>
                    <a:pt x="1100" y="749"/>
                    <a:pt x="1505" y="749"/>
                  </a:cubicBezTo>
                  <a:cubicBezTo>
                    <a:pt x="1513" y="749"/>
                    <a:pt x="1520" y="749"/>
                    <a:pt x="1527" y="749"/>
                  </a:cubicBezTo>
                  <a:cubicBezTo>
                    <a:pt x="1601" y="745"/>
                    <a:pt x="1636" y="731"/>
                    <a:pt x="1643" y="717"/>
                  </a:cubicBezTo>
                  <a:cubicBezTo>
                    <a:pt x="1671" y="665"/>
                    <a:pt x="1723" y="630"/>
                    <a:pt x="1786" y="623"/>
                  </a:cubicBezTo>
                  <a:cubicBezTo>
                    <a:pt x="1790" y="623"/>
                    <a:pt x="1794" y="622"/>
                    <a:pt x="1798" y="622"/>
                  </a:cubicBezTo>
                  <a:cubicBezTo>
                    <a:pt x="1959" y="622"/>
                    <a:pt x="2142" y="840"/>
                    <a:pt x="2382" y="1144"/>
                  </a:cubicBezTo>
                  <a:cubicBezTo>
                    <a:pt x="2417" y="1186"/>
                    <a:pt x="2448" y="1232"/>
                    <a:pt x="2480" y="1267"/>
                  </a:cubicBezTo>
                  <a:cubicBezTo>
                    <a:pt x="2609" y="1428"/>
                    <a:pt x="2567" y="1547"/>
                    <a:pt x="2522" y="1666"/>
                  </a:cubicBezTo>
                  <a:cubicBezTo>
                    <a:pt x="2455" y="1817"/>
                    <a:pt x="2455" y="1985"/>
                    <a:pt x="2515" y="2135"/>
                  </a:cubicBezTo>
                  <a:lnTo>
                    <a:pt x="2515" y="2139"/>
                  </a:lnTo>
                  <a:cubicBezTo>
                    <a:pt x="2588" y="2343"/>
                    <a:pt x="2648" y="2372"/>
                    <a:pt x="2735" y="2372"/>
                  </a:cubicBezTo>
                  <a:cubicBezTo>
                    <a:pt x="2753" y="2372"/>
                    <a:pt x="2771" y="2371"/>
                    <a:pt x="2791" y="2370"/>
                  </a:cubicBezTo>
                  <a:cubicBezTo>
                    <a:pt x="2815" y="2368"/>
                    <a:pt x="2842" y="2366"/>
                    <a:pt x="2869" y="2366"/>
                  </a:cubicBezTo>
                  <a:cubicBezTo>
                    <a:pt x="2944" y="2366"/>
                    <a:pt x="3030" y="2380"/>
                    <a:pt x="3120" y="2447"/>
                  </a:cubicBezTo>
                  <a:cubicBezTo>
                    <a:pt x="3288" y="2567"/>
                    <a:pt x="3505" y="2650"/>
                    <a:pt x="3686" y="2650"/>
                  </a:cubicBezTo>
                  <a:cubicBezTo>
                    <a:pt x="3784" y="2650"/>
                    <a:pt x="3872" y="2626"/>
                    <a:pt x="3936" y="2569"/>
                  </a:cubicBezTo>
                  <a:cubicBezTo>
                    <a:pt x="3978" y="2534"/>
                    <a:pt x="4013" y="2503"/>
                    <a:pt x="4044" y="2471"/>
                  </a:cubicBezTo>
                  <a:cubicBezTo>
                    <a:pt x="4146" y="2377"/>
                    <a:pt x="4216" y="2310"/>
                    <a:pt x="4290" y="2310"/>
                  </a:cubicBezTo>
                  <a:lnTo>
                    <a:pt x="4314" y="2310"/>
                  </a:lnTo>
                  <a:cubicBezTo>
                    <a:pt x="4370" y="2328"/>
                    <a:pt x="4412" y="2370"/>
                    <a:pt x="4430" y="2422"/>
                  </a:cubicBezTo>
                  <a:cubicBezTo>
                    <a:pt x="4535" y="2671"/>
                    <a:pt x="5165" y="2702"/>
                    <a:pt x="6190" y="2723"/>
                  </a:cubicBezTo>
                  <a:cubicBezTo>
                    <a:pt x="6218" y="2724"/>
                    <a:pt x="6245" y="2724"/>
                    <a:pt x="6270" y="2724"/>
                  </a:cubicBezTo>
                  <a:cubicBezTo>
                    <a:pt x="6872" y="2724"/>
                    <a:pt x="7024" y="2572"/>
                    <a:pt x="7115" y="2478"/>
                  </a:cubicBezTo>
                  <a:cubicBezTo>
                    <a:pt x="7166" y="2427"/>
                    <a:pt x="7211" y="2388"/>
                    <a:pt x="7277" y="2388"/>
                  </a:cubicBezTo>
                  <a:cubicBezTo>
                    <a:pt x="7319" y="2388"/>
                    <a:pt x="7368" y="2403"/>
                    <a:pt x="7433" y="2440"/>
                  </a:cubicBezTo>
                  <a:cubicBezTo>
                    <a:pt x="7627" y="2551"/>
                    <a:pt x="8001" y="2599"/>
                    <a:pt x="8339" y="2599"/>
                  </a:cubicBezTo>
                  <a:cubicBezTo>
                    <a:pt x="8531" y="2599"/>
                    <a:pt x="8712" y="2583"/>
                    <a:pt x="8841" y="2555"/>
                  </a:cubicBezTo>
                  <a:cubicBezTo>
                    <a:pt x="9131" y="2492"/>
                    <a:pt x="9296" y="2002"/>
                    <a:pt x="9275" y="1757"/>
                  </a:cubicBezTo>
                  <a:cubicBezTo>
                    <a:pt x="9229" y="1687"/>
                    <a:pt x="8764" y="1561"/>
                    <a:pt x="7902" y="1498"/>
                  </a:cubicBezTo>
                  <a:cubicBezTo>
                    <a:pt x="7656" y="1480"/>
                    <a:pt x="7422" y="1472"/>
                    <a:pt x="7212" y="1472"/>
                  </a:cubicBezTo>
                  <a:cubicBezTo>
                    <a:pt x="6761" y="1472"/>
                    <a:pt x="6419" y="1511"/>
                    <a:pt x="6292" y="1586"/>
                  </a:cubicBezTo>
                  <a:cubicBezTo>
                    <a:pt x="6154" y="1665"/>
                    <a:pt x="5995" y="1691"/>
                    <a:pt x="5831" y="1691"/>
                  </a:cubicBezTo>
                  <a:cubicBezTo>
                    <a:pt x="5678" y="1691"/>
                    <a:pt x="5522" y="1669"/>
                    <a:pt x="5375" y="1649"/>
                  </a:cubicBezTo>
                  <a:cubicBezTo>
                    <a:pt x="5236" y="1629"/>
                    <a:pt x="5103" y="1610"/>
                    <a:pt x="4986" y="1610"/>
                  </a:cubicBezTo>
                  <a:cubicBezTo>
                    <a:pt x="4890" y="1610"/>
                    <a:pt x="4805" y="1623"/>
                    <a:pt x="4738" y="1659"/>
                  </a:cubicBezTo>
                  <a:cubicBezTo>
                    <a:pt x="4661" y="1701"/>
                    <a:pt x="4600" y="1718"/>
                    <a:pt x="4548" y="1718"/>
                  </a:cubicBezTo>
                  <a:cubicBezTo>
                    <a:pt x="4454" y="1718"/>
                    <a:pt x="4393" y="1662"/>
                    <a:pt x="4332" y="1603"/>
                  </a:cubicBezTo>
                  <a:cubicBezTo>
                    <a:pt x="4233" y="1515"/>
                    <a:pt x="4118" y="1414"/>
                    <a:pt x="3806" y="1400"/>
                  </a:cubicBezTo>
                  <a:cubicBezTo>
                    <a:pt x="3600" y="1393"/>
                    <a:pt x="3502" y="1354"/>
                    <a:pt x="3474" y="1270"/>
                  </a:cubicBezTo>
                  <a:cubicBezTo>
                    <a:pt x="3439" y="1148"/>
                    <a:pt x="3600" y="1032"/>
                    <a:pt x="3768" y="910"/>
                  </a:cubicBezTo>
                  <a:cubicBezTo>
                    <a:pt x="3820" y="875"/>
                    <a:pt x="3869" y="836"/>
                    <a:pt x="3918" y="794"/>
                  </a:cubicBezTo>
                  <a:cubicBezTo>
                    <a:pt x="3826" y="680"/>
                    <a:pt x="3133" y="437"/>
                    <a:pt x="2700" y="437"/>
                  </a:cubicBezTo>
                  <a:cubicBezTo>
                    <a:pt x="2641" y="437"/>
                    <a:pt x="2586" y="441"/>
                    <a:pt x="2539" y="451"/>
                  </a:cubicBezTo>
                  <a:cubicBezTo>
                    <a:pt x="2461" y="468"/>
                    <a:pt x="2388" y="476"/>
                    <a:pt x="2319" y="476"/>
                  </a:cubicBezTo>
                  <a:cubicBezTo>
                    <a:pt x="2056" y="476"/>
                    <a:pt x="1848" y="367"/>
                    <a:pt x="1615" y="248"/>
                  </a:cubicBezTo>
                  <a:cubicBezTo>
                    <a:pt x="1527" y="199"/>
                    <a:pt x="1436" y="154"/>
                    <a:pt x="1335" y="108"/>
                  </a:cubicBezTo>
                  <a:cubicBezTo>
                    <a:pt x="1171" y="35"/>
                    <a:pt x="899" y="0"/>
                    <a:pt x="6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55"/>
            <p:cNvSpPr/>
            <p:nvPr/>
          </p:nvSpPr>
          <p:spPr>
            <a:xfrm>
              <a:off x="4398146" y="1821744"/>
              <a:ext cx="19729" cy="9812"/>
            </a:xfrm>
            <a:custGeom>
              <a:avLst/>
              <a:gdLst/>
              <a:ahLst/>
              <a:cxnLst/>
              <a:rect l="l" t="t" r="r" b="b"/>
              <a:pathLst>
                <a:path w="754" h="375" extrusionOk="0">
                  <a:moveTo>
                    <a:pt x="415" y="0"/>
                  </a:moveTo>
                  <a:cubicBezTo>
                    <a:pt x="409" y="0"/>
                    <a:pt x="402" y="0"/>
                    <a:pt x="396" y="0"/>
                  </a:cubicBezTo>
                  <a:cubicBezTo>
                    <a:pt x="391" y="0"/>
                    <a:pt x="386" y="0"/>
                    <a:pt x="380" y="0"/>
                  </a:cubicBezTo>
                  <a:cubicBezTo>
                    <a:pt x="281" y="0"/>
                    <a:pt x="185" y="31"/>
                    <a:pt x="102" y="88"/>
                  </a:cubicBezTo>
                  <a:cubicBezTo>
                    <a:pt x="36" y="133"/>
                    <a:pt x="1" y="190"/>
                    <a:pt x="8" y="235"/>
                  </a:cubicBezTo>
                  <a:cubicBezTo>
                    <a:pt x="11" y="277"/>
                    <a:pt x="57" y="312"/>
                    <a:pt x="134" y="344"/>
                  </a:cubicBezTo>
                  <a:cubicBezTo>
                    <a:pt x="191" y="365"/>
                    <a:pt x="253" y="374"/>
                    <a:pt x="314" y="374"/>
                  </a:cubicBezTo>
                  <a:cubicBezTo>
                    <a:pt x="504" y="374"/>
                    <a:pt x="688" y="286"/>
                    <a:pt x="725" y="197"/>
                  </a:cubicBezTo>
                  <a:cubicBezTo>
                    <a:pt x="753" y="133"/>
                    <a:pt x="680" y="84"/>
                    <a:pt x="613" y="49"/>
                  </a:cubicBezTo>
                  <a:cubicBezTo>
                    <a:pt x="552" y="17"/>
                    <a:pt x="483" y="0"/>
                    <a:pt x="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55"/>
            <p:cNvSpPr/>
            <p:nvPr/>
          </p:nvSpPr>
          <p:spPr>
            <a:xfrm>
              <a:off x="4319179" y="1697427"/>
              <a:ext cx="160968" cy="105896"/>
            </a:xfrm>
            <a:custGeom>
              <a:avLst/>
              <a:gdLst/>
              <a:ahLst/>
              <a:cxnLst/>
              <a:rect l="l" t="t" r="r" b="b"/>
              <a:pathLst>
                <a:path w="6152" h="4047" extrusionOk="0">
                  <a:moveTo>
                    <a:pt x="1533" y="1"/>
                  </a:moveTo>
                  <a:cubicBezTo>
                    <a:pt x="1488" y="1"/>
                    <a:pt x="1454" y="5"/>
                    <a:pt x="1433" y="8"/>
                  </a:cubicBezTo>
                  <a:cubicBezTo>
                    <a:pt x="1384" y="15"/>
                    <a:pt x="1342" y="29"/>
                    <a:pt x="1300" y="53"/>
                  </a:cubicBezTo>
                  <a:cubicBezTo>
                    <a:pt x="1314" y="57"/>
                    <a:pt x="1331" y="64"/>
                    <a:pt x="1345" y="64"/>
                  </a:cubicBezTo>
                  <a:cubicBezTo>
                    <a:pt x="1573" y="109"/>
                    <a:pt x="1702" y="197"/>
                    <a:pt x="1688" y="305"/>
                  </a:cubicBezTo>
                  <a:cubicBezTo>
                    <a:pt x="1679" y="371"/>
                    <a:pt x="1609" y="438"/>
                    <a:pt x="1445" y="438"/>
                  </a:cubicBezTo>
                  <a:cubicBezTo>
                    <a:pt x="1424" y="438"/>
                    <a:pt x="1401" y="437"/>
                    <a:pt x="1377" y="435"/>
                  </a:cubicBezTo>
                  <a:cubicBezTo>
                    <a:pt x="1325" y="431"/>
                    <a:pt x="1273" y="429"/>
                    <a:pt x="1223" y="429"/>
                  </a:cubicBezTo>
                  <a:cubicBezTo>
                    <a:pt x="1086" y="429"/>
                    <a:pt x="962" y="442"/>
                    <a:pt x="901" y="463"/>
                  </a:cubicBezTo>
                  <a:cubicBezTo>
                    <a:pt x="946" y="487"/>
                    <a:pt x="995" y="512"/>
                    <a:pt x="1041" y="529"/>
                  </a:cubicBezTo>
                  <a:cubicBezTo>
                    <a:pt x="1174" y="578"/>
                    <a:pt x="1303" y="641"/>
                    <a:pt x="1286" y="746"/>
                  </a:cubicBezTo>
                  <a:cubicBezTo>
                    <a:pt x="1261" y="894"/>
                    <a:pt x="876" y="922"/>
                    <a:pt x="558" y="922"/>
                  </a:cubicBezTo>
                  <a:cubicBezTo>
                    <a:pt x="390" y="922"/>
                    <a:pt x="323" y="1020"/>
                    <a:pt x="320" y="1104"/>
                  </a:cubicBezTo>
                  <a:cubicBezTo>
                    <a:pt x="309" y="1223"/>
                    <a:pt x="414" y="1366"/>
                    <a:pt x="663" y="1398"/>
                  </a:cubicBezTo>
                  <a:cubicBezTo>
                    <a:pt x="838" y="1422"/>
                    <a:pt x="943" y="1475"/>
                    <a:pt x="971" y="1555"/>
                  </a:cubicBezTo>
                  <a:cubicBezTo>
                    <a:pt x="988" y="1608"/>
                    <a:pt x="974" y="1664"/>
                    <a:pt x="932" y="1699"/>
                  </a:cubicBezTo>
                  <a:cubicBezTo>
                    <a:pt x="868" y="1770"/>
                    <a:pt x="727" y="1823"/>
                    <a:pt x="561" y="1823"/>
                  </a:cubicBezTo>
                  <a:cubicBezTo>
                    <a:pt x="492" y="1823"/>
                    <a:pt x="418" y="1814"/>
                    <a:pt x="344" y="1793"/>
                  </a:cubicBezTo>
                  <a:cubicBezTo>
                    <a:pt x="256" y="1769"/>
                    <a:pt x="187" y="1760"/>
                    <a:pt x="135" y="1760"/>
                  </a:cubicBezTo>
                  <a:cubicBezTo>
                    <a:pt x="54" y="1760"/>
                    <a:pt x="14" y="1782"/>
                    <a:pt x="8" y="1797"/>
                  </a:cubicBezTo>
                  <a:cubicBezTo>
                    <a:pt x="1" y="1818"/>
                    <a:pt x="36" y="1884"/>
                    <a:pt x="197" y="1965"/>
                  </a:cubicBezTo>
                  <a:cubicBezTo>
                    <a:pt x="334" y="2028"/>
                    <a:pt x="439" y="2143"/>
                    <a:pt x="481" y="2287"/>
                  </a:cubicBezTo>
                  <a:cubicBezTo>
                    <a:pt x="519" y="2385"/>
                    <a:pt x="554" y="2472"/>
                    <a:pt x="729" y="2546"/>
                  </a:cubicBezTo>
                  <a:cubicBezTo>
                    <a:pt x="795" y="2575"/>
                    <a:pt x="890" y="2586"/>
                    <a:pt x="999" y="2586"/>
                  </a:cubicBezTo>
                  <a:cubicBezTo>
                    <a:pt x="1163" y="2586"/>
                    <a:pt x="1359" y="2562"/>
                    <a:pt x="1541" y="2539"/>
                  </a:cubicBezTo>
                  <a:cubicBezTo>
                    <a:pt x="1728" y="2514"/>
                    <a:pt x="1897" y="2492"/>
                    <a:pt x="2034" y="2492"/>
                  </a:cubicBezTo>
                  <a:cubicBezTo>
                    <a:pt x="2205" y="2492"/>
                    <a:pt x="2325" y="2526"/>
                    <a:pt x="2364" y="2633"/>
                  </a:cubicBezTo>
                  <a:cubicBezTo>
                    <a:pt x="2382" y="2672"/>
                    <a:pt x="2378" y="2717"/>
                    <a:pt x="2357" y="2756"/>
                  </a:cubicBezTo>
                  <a:cubicBezTo>
                    <a:pt x="2291" y="2875"/>
                    <a:pt x="2066" y="2931"/>
                    <a:pt x="1737" y="3001"/>
                  </a:cubicBezTo>
                  <a:cubicBezTo>
                    <a:pt x="1622" y="3022"/>
                    <a:pt x="1510" y="3050"/>
                    <a:pt x="1401" y="3089"/>
                  </a:cubicBezTo>
                  <a:cubicBezTo>
                    <a:pt x="1503" y="3162"/>
                    <a:pt x="1608" y="3225"/>
                    <a:pt x="1716" y="3281"/>
                  </a:cubicBezTo>
                  <a:cubicBezTo>
                    <a:pt x="1989" y="3432"/>
                    <a:pt x="2154" y="3530"/>
                    <a:pt x="2182" y="3638"/>
                  </a:cubicBezTo>
                  <a:cubicBezTo>
                    <a:pt x="2186" y="3663"/>
                    <a:pt x="2186" y="3691"/>
                    <a:pt x="2175" y="3715"/>
                  </a:cubicBezTo>
                  <a:cubicBezTo>
                    <a:pt x="2252" y="3803"/>
                    <a:pt x="2770" y="4002"/>
                    <a:pt x="3131" y="4041"/>
                  </a:cubicBezTo>
                  <a:cubicBezTo>
                    <a:pt x="3169" y="4045"/>
                    <a:pt x="3200" y="4046"/>
                    <a:pt x="3226" y="4046"/>
                  </a:cubicBezTo>
                  <a:cubicBezTo>
                    <a:pt x="3319" y="4046"/>
                    <a:pt x="3341" y="4027"/>
                    <a:pt x="3341" y="4027"/>
                  </a:cubicBezTo>
                  <a:cubicBezTo>
                    <a:pt x="3416" y="3905"/>
                    <a:pt x="3548" y="3864"/>
                    <a:pt x="3694" y="3864"/>
                  </a:cubicBezTo>
                  <a:cubicBezTo>
                    <a:pt x="3868" y="3864"/>
                    <a:pt x="4060" y="3923"/>
                    <a:pt x="4195" y="3974"/>
                  </a:cubicBezTo>
                  <a:cubicBezTo>
                    <a:pt x="4206" y="3978"/>
                    <a:pt x="4217" y="3981"/>
                    <a:pt x="4227" y="3981"/>
                  </a:cubicBezTo>
                  <a:cubicBezTo>
                    <a:pt x="4311" y="3981"/>
                    <a:pt x="4368" y="3847"/>
                    <a:pt x="4440" y="3663"/>
                  </a:cubicBezTo>
                  <a:cubicBezTo>
                    <a:pt x="4500" y="3512"/>
                    <a:pt x="4549" y="3383"/>
                    <a:pt x="4643" y="3355"/>
                  </a:cubicBezTo>
                  <a:cubicBezTo>
                    <a:pt x="4655" y="3352"/>
                    <a:pt x="4668" y="3350"/>
                    <a:pt x="4680" y="3350"/>
                  </a:cubicBezTo>
                  <a:cubicBezTo>
                    <a:pt x="4711" y="3350"/>
                    <a:pt x="4741" y="3359"/>
                    <a:pt x="4766" y="3379"/>
                  </a:cubicBezTo>
                  <a:cubicBezTo>
                    <a:pt x="4776" y="3390"/>
                    <a:pt x="4794" y="3393"/>
                    <a:pt x="4811" y="3393"/>
                  </a:cubicBezTo>
                  <a:cubicBezTo>
                    <a:pt x="4832" y="3390"/>
                    <a:pt x="4871" y="3327"/>
                    <a:pt x="4902" y="3271"/>
                  </a:cubicBezTo>
                  <a:cubicBezTo>
                    <a:pt x="4969" y="3152"/>
                    <a:pt x="5063" y="2991"/>
                    <a:pt x="5263" y="2910"/>
                  </a:cubicBezTo>
                  <a:cubicBezTo>
                    <a:pt x="5420" y="2854"/>
                    <a:pt x="5581" y="2812"/>
                    <a:pt x="5746" y="2780"/>
                  </a:cubicBezTo>
                  <a:cubicBezTo>
                    <a:pt x="5910" y="2749"/>
                    <a:pt x="6134" y="2703"/>
                    <a:pt x="6145" y="2644"/>
                  </a:cubicBezTo>
                  <a:cubicBezTo>
                    <a:pt x="6152" y="2612"/>
                    <a:pt x="6141" y="2577"/>
                    <a:pt x="6117" y="2556"/>
                  </a:cubicBezTo>
                  <a:cubicBezTo>
                    <a:pt x="6091" y="2527"/>
                    <a:pt x="6013" y="2468"/>
                    <a:pt x="5814" y="2468"/>
                  </a:cubicBezTo>
                  <a:cubicBezTo>
                    <a:pt x="5775" y="2468"/>
                    <a:pt x="5732" y="2471"/>
                    <a:pt x="5683" y="2476"/>
                  </a:cubicBezTo>
                  <a:cubicBezTo>
                    <a:pt x="5630" y="2482"/>
                    <a:pt x="5579" y="2485"/>
                    <a:pt x="5530" y="2485"/>
                  </a:cubicBezTo>
                  <a:cubicBezTo>
                    <a:pt x="5294" y="2485"/>
                    <a:pt x="5109" y="2416"/>
                    <a:pt x="5042" y="2297"/>
                  </a:cubicBezTo>
                  <a:cubicBezTo>
                    <a:pt x="5014" y="2245"/>
                    <a:pt x="4986" y="2143"/>
                    <a:pt x="5091" y="2007"/>
                  </a:cubicBezTo>
                  <a:cubicBezTo>
                    <a:pt x="5105" y="1996"/>
                    <a:pt x="5112" y="1975"/>
                    <a:pt x="5112" y="1958"/>
                  </a:cubicBezTo>
                  <a:cubicBezTo>
                    <a:pt x="5105" y="1919"/>
                    <a:pt x="5028" y="1867"/>
                    <a:pt x="4965" y="1828"/>
                  </a:cubicBezTo>
                  <a:cubicBezTo>
                    <a:pt x="4874" y="1769"/>
                    <a:pt x="4787" y="1716"/>
                    <a:pt x="4783" y="1629"/>
                  </a:cubicBezTo>
                  <a:cubicBezTo>
                    <a:pt x="4783" y="1569"/>
                    <a:pt x="4811" y="1517"/>
                    <a:pt x="4860" y="1485"/>
                  </a:cubicBezTo>
                  <a:cubicBezTo>
                    <a:pt x="4892" y="1461"/>
                    <a:pt x="4885" y="1450"/>
                    <a:pt x="4881" y="1443"/>
                  </a:cubicBezTo>
                  <a:cubicBezTo>
                    <a:pt x="4856" y="1399"/>
                    <a:pt x="4743" y="1357"/>
                    <a:pt x="4658" y="1357"/>
                  </a:cubicBezTo>
                  <a:cubicBezTo>
                    <a:pt x="4635" y="1357"/>
                    <a:pt x="4614" y="1360"/>
                    <a:pt x="4598" y="1366"/>
                  </a:cubicBezTo>
                  <a:cubicBezTo>
                    <a:pt x="4580" y="1373"/>
                    <a:pt x="4566" y="1384"/>
                    <a:pt x="4577" y="1422"/>
                  </a:cubicBezTo>
                  <a:cubicBezTo>
                    <a:pt x="4608" y="1548"/>
                    <a:pt x="4552" y="1611"/>
                    <a:pt x="4489" y="1625"/>
                  </a:cubicBezTo>
                  <a:cubicBezTo>
                    <a:pt x="4476" y="1629"/>
                    <a:pt x="4462" y="1630"/>
                    <a:pt x="4448" y="1630"/>
                  </a:cubicBezTo>
                  <a:cubicBezTo>
                    <a:pt x="4282" y="1630"/>
                    <a:pt x="3997" y="1424"/>
                    <a:pt x="3939" y="1216"/>
                  </a:cubicBezTo>
                  <a:cubicBezTo>
                    <a:pt x="3915" y="1125"/>
                    <a:pt x="3677" y="1034"/>
                    <a:pt x="3421" y="936"/>
                  </a:cubicBezTo>
                  <a:cubicBezTo>
                    <a:pt x="3057" y="796"/>
                    <a:pt x="2602" y="624"/>
                    <a:pt x="2238" y="298"/>
                  </a:cubicBezTo>
                  <a:cubicBezTo>
                    <a:pt x="1951" y="44"/>
                    <a:pt x="1683" y="1"/>
                    <a:pt x="15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55"/>
            <p:cNvSpPr/>
            <p:nvPr/>
          </p:nvSpPr>
          <p:spPr>
            <a:xfrm>
              <a:off x="4386345" y="1635543"/>
              <a:ext cx="443448" cy="225870"/>
            </a:xfrm>
            <a:custGeom>
              <a:avLst/>
              <a:gdLst/>
              <a:ahLst/>
              <a:cxnLst/>
              <a:rect l="l" t="t" r="r" b="b"/>
              <a:pathLst>
                <a:path w="16948" h="8632" extrusionOk="0">
                  <a:moveTo>
                    <a:pt x="10770" y="0"/>
                  </a:moveTo>
                  <a:cubicBezTo>
                    <a:pt x="10609" y="0"/>
                    <a:pt x="10441" y="49"/>
                    <a:pt x="10342" y="118"/>
                  </a:cubicBezTo>
                  <a:cubicBezTo>
                    <a:pt x="10324" y="129"/>
                    <a:pt x="10261" y="178"/>
                    <a:pt x="10279" y="213"/>
                  </a:cubicBezTo>
                  <a:cubicBezTo>
                    <a:pt x="10338" y="349"/>
                    <a:pt x="10289" y="412"/>
                    <a:pt x="10258" y="437"/>
                  </a:cubicBezTo>
                  <a:cubicBezTo>
                    <a:pt x="10232" y="456"/>
                    <a:pt x="10200" y="465"/>
                    <a:pt x="10165" y="465"/>
                  </a:cubicBezTo>
                  <a:cubicBezTo>
                    <a:pt x="10048" y="465"/>
                    <a:pt x="9890" y="370"/>
                    <a:pt x="9764" y="265"/>
                  </a:cubicBezTo>
                  <a:cubicBezTo>
                    <a:pt x="9683" y="197"/>
                    <a:pt x="9574" y="175"/>
                    <a:pt x="9448" y="175"/>
                  </a:cubicBezTo>
                  <a:cubicBezTo>
                    <a:pt x="9339" y="175"/>
                    <a:pt x="9218" y="192"/>
                    <a:pt x="9088" y="209"/>
                  </a:cubicBezTo>
                  <a:cubicBezTo>
                    <a:pt x="8943" y="226"/>
                    <a:pt x="8796" y="244"/>
                    <a:pt x="8647" y="244"/>
                  </a:cubicBezTo>
                  <a:cubicBezTo>
                    <a:pt x="8577" y="244"/>
                    <a:pt x="8507" y="240"/>
                    <a:pt x="8437" y="230"/>
                  </a:cubicBezTo>
                  <a:cubicBezTo>
                    <a:pt x="8404" y="226"/>
                    <a:pt x="8375" y="224"/>
                    <a:pt x="8349" y="224"/>
                  </a:cubicBezTo>
                  <a:cubicBezTo>
                    <a:pt x="8217" y="224"/>
                    <a:pt x="8164" y="278"/>
                    <a:pt x="8108" y="342"/>
                  </a:cubicBezTo>
                  <a:cubicBezTo>
                    <a:pt x="8038" y="414"/>
                    <a:pt x="7970" y="471"/>
                    <a:pt x="7853" y="471"/>
                  </a:cubicBezTo>
                  <a:cubicBezTo>
                    <a:pt x="7781" y="471"/>
                    <a:pt x="7692" y="450"/>
                    <a:pt x="7572" y="398"/>
                  </a:cubicBezTo>
                  <a:cubicBezTo>
                    <a:pt x="7362" y="305"/>
                    <a:pt x="7137" y="258"/>
                    <a:pt x="6911" y="258"/>
                  </a:cubicBezTo>
                  <a:cubicBezTo>
                    <a:pt x="6840" y="258"/>
                    <a:pt x="6768" y="263"/>
                    <a:pt x="6697" y="272"/>
                  </a:cubicBezTo>
                  <a:cubicBezTo>
                    <a:pt x="6725" y="304"/>
                    <a:pt x="6736" y="349"/>
                    <a:pt x="6722" y="388"/>
                  </a:cubicBezTo>
                  <a:cubicBezTo>
                    <a:pt x="6691" y="469"/>
                    <a:pt x="6576" y="519"/>
                    <a:pt x="6445" y="519"/>
                  </a:cubicBezTo>
                  <a:cubicBezTo>
                    <a:pt x="6395" y="519"/>
                    <a:pt x="6342" y="512"/>
                    <a:pt x="6291" y="496"/>
                  </a:cubicBezTo>
                  <a:cubicBezTo>
                    <a:pt x="6245" y="482"/>
                    <a:pt x="6200" y="476"/>
                    <a:pt x="6159" y="476"/>
                  </a:cubicBezTo>
                  <a:cubicBezTo>
                    <a:pt x="6098" y="476"/>
                    <a:pt x="6047" y="491"/>
                    <a:pt x="6022" y="521"/>
                  </a:cubicBezTo>
                  <a:cubicBezTo>
                    <a:pt x="5987" y="563"/>
                    <a:pt x="6008" y="626"/>
                    <a:pt x="6029" y="671"/>
                  </a:cubicBezTo>
                  <a:cubicBezTo>
                    <a:pt x="6053" y="710"/>
                    <a:pt x="6053" y="755"/>
                    <a:pt x="6029" y="794"/>
                  </a:cubicBezTo>
                  <a:cubicBezTo>
                    <a:pt x="5993" y="849"/>
                    <a:pt x="5916" y="865"/>
                    <a:pt x="5791" y="865"/>
                  </a:cubicBezTo>
                  <a:cubicBezTo>
                    <a:pt x="5734" y="865"/>
                    <a:pt x="5666" y="861"/>
                    <a:pt x="5587" y="857"/>
                  </a:cubicBezTo>
                  <a:cubicBezTo>
                    <a:pt x="5515" y="852"/>
                    <a:pt x="5424" y="845"/>
                    <a:pt x="5344" y="845"/>
                  </a:cubicBezTo>
                  <a:cubicBezTo>
                    <a:pt x="5253" y="845"/>
                    <a:pt x="5174" y="854"/>
                    <a:pt x="5146" y="881"/>
                  </a:cubicBezTo>
                  <a:cubicBezTo>
                    <a:pt x="5143" y="885"/>
                    <a:pt x="5139" y="888"/>
                    <a:pt x="5139" y="895"/>
                  </a:cubicBezTo>
                  <a:cubicBezTo>
                    <a:pt x="5139" y="1032"/>
                    <a:pt x="5055" y="1158"/>
                    <a:pt x="4929" y="1211"/>
                  </a:cubicBezTo>
                  <a:cubicBezTo>
                    <a:pt x="4869" y="1239"/>
                    <a:pt x="4803" y="1253"/>
                    <a:pt x="4736" y="1253"/>
                  </a:cubicBezTo>
                  <a:cubicBezTo>
                    <a:pt x="4614" y="1253"/>
                    <a:pt x="4487" y="1206"/>
                    <a:pt x="4376" y="1116"/>
                  </a:cubicBezTo>
                  <a:cubicBezTo>
                    <a:pt x="4206" y="972"/>
                    <a:pt x="3822" y="904"/>
                    <a:pt x="3614" y="904"/>
                  </a:cubicBezTo>
                  <a:cubicBezTo>
                    <a:pt x="3569" y="904"/>
                    <a:pt x="3533" y="907"/>
                    <a:pt x="3508" y="913"/>
                  </a:cubicBezTo>
                  <a:lnTo>
                    <a:pt x="3515" y="916"/>
                  </a:lnTo>
                  <a:cubicBezTo>
                    <a:pt x="3571" y="962"/>
                    <a:pt x="3592" y="1007"/>
                    <a:pt x="3578" y="1056"/>
                  </a:cubicBezTo>
                  <a:cubicBezTo>
                    <a:pt x="3550" y="1148"/>
                    <a:pt x="3406" y="1165"/>
                    <a:pt x="3207" y="1190"/>
                  </a:cubicBezTo>
                  <a:cubicBezTo>
                    <a:pt x="3130" y="1197"/>
                    <a:pt x="3053" y="1211"/>
                    <a:pt x="2976" y="1228"/>
                  </a:cubicBezTo>
                  <a:lnTo>
                    <a:pt x="2979" y="1232"/>
                  </a:lnTo>
                  <a:cubicBezTo>
                    <a:pt x="3102" y="1323"/>
                    <a:pt x="3088" y="1414"/>
                    <a:pt x="3067" y="1463"/>
                  </a:cubicBezTo>
                  <a:cubicBezTo>
                    <a:pt x="3009" y="1587"/>
                    <a:pt x="2790" y="1656"/>
                    <a:pt x="2658" y="1656"/>
                  </a:cubicBezTo>
                  <a:cubicBezTo>
                    <a:pt x="2638" y="1656"/>
                    <a:pt x="2620" y="1655"/>
                    <a:pt x="2605" y="1652"/>
                  </a:cubicBezTo>
                  <a:cubicBezTo>
                    <a:pt x="2556" y="1645"/>
                    <a:pt x="2517" y="1606"/>
                    <a:pt x="2510" y="1557"/>
                  </a:cubicBezTo>
                  <a:cubicBezTo>
                    <a:pt x="2493" y="1526"/>
                    <a:pt x="2374" y="1456"/>
                    <a:pt x="2199" y="1421"/>
                  </a:cubicBezTo>
                  <a:cubicBezTo>
                    <a:pt x="2136" y="1408"/>
                    <a:pt x="2078" y="1402"/>
                    <a:pt x="2024" y="1402"/>
                  </a:cubicBezTo>
                  <a:cubicBezTo>
                    <a:pt x="1916" y="1402"/>
                    <a:pt x="1828" y="1427"/>
                    <a:pt x="1772" y="1477"/>
                  </a:cubicBezTo>
                  <a:cubicBezTo>
                    <a:pt x="1698" y="1547"/>
                    <a:pt x="1631" y="1620"/>
                    <a:pt x="1572" y="1704"/>
                  </a:cubicBezTo>
                  <a:cubicBezTo>
                    <a:pt x="1498" y="1802"/>
                    <a:pt x="1442" y="1872"/>
                    <a:pt x="1362" y="1876"/>
                  </a:cubicBezTo>
                  <a:cubicBezTo>
                    <a:pt x="1313" y="1872"/>
                    <a:pt x="1267" y="1848"/>
                    <a:pt x="1239" y="1809"/>
                  </a:cubicBezTo>
                  <a:cubicBezTo>
                    <a:pt x="1208" y="1771"/>
                    <a:pt x="1117" y="1749"/>
                    <a:pt x="982" y="1749"/>
                  </a:cubicBezTo>
                  <a:cubicBezTo>
                    <a:pt x="781" y="1749"/>
                    <a:pt x="484" y="1799"/>
                    <a:pt x="151" y="1925"/>
                  </a:cubicBezTo>
                  <a:cubicBezTo>
                    <a:pt x="95" y="1942"/>
                    <a:pt x="46" y="1970"/>
                    <a:pt x="0" y="2005"/>
                  </a:cubicBezTo>
                  <a:cubicBezTo>
                    <a:pt x="25" y="2021"/>
                    <a:pt x="80" y="2031"/>
                    <a:pt x="150" y="2031"/>
                  </a:cubicBezTo>
                  <a:cubicBezTo>
                    <a:pt x="254" y="2031"/>
                    <a:pt x="389" y="2007"/>
                    <a:pt x="501" y="1935"/>
                  </a:cubicBezTo>
                  <a:cubicBezTo>
                    <a:pt x="637" y="1847"/>
                    <a:pt x="766" y="1813"/>
                    <a:pt x="861" y="1813"/>
                  </a:cubicBezTo>
                  <a:cubicBezTo>
                    <a:pt x="910" y="1813"/>
                    <a:pt x="950" y="1822"/>
                    <a:pt x="977" y="1837"/>
                  </a:cubicBezTo>
                  <a:cubicBezTo>
                    <a:pt x="1019" y="1858"/>
                    <a:pt x="1043" y="1900"/>
                    <a:pt x="1043" y="1942"/>
                  </a:cubicBezTo>
                  <a:cubicBezTo>
                    <a:pt x="1043" y="2009"/>
                    <a:pt x="987" y="2068"/>
                    <a:pt x="882" y="2117"/>
                  </a:cubicBezTo>
                  <a:cubicBezTo>
                    <a:pt x="837" y="2138"/>
                    <a:pt x="798" y="2163"/>
                    <a:pt x="763" y="2194"/>
                  </a:cubicBezTo>
                  <a:cubicBezTo>
                    <a:pt x="788" y="2202"/>
                    <a:pt x="843" y="2215"/>
                    <a:pt x="958" y="2215"/>
                  </a:cubicBezTo>
                  <a:cubicBezTo>
                    <a:pt x="990" y="2215"/>
                    <a:pt x="1026" y="2214"/>
                    <a:pt x="1068" y="2212"/>
                  </a:cubicBezTo>
                  <a:cubicBezTo>
                    <a:pt x="1098" y="2210"/>
                    <a:pt x="1125" y="2209"/>
                    <a:pt x="1148" y="2209"/>
                  </a:cubicBezTo>
                  <a:cubicBezTo>
                    <a:pt x="1220" y="2209"/>
                    <a:pt x="1266" y="2221"/>
                    <a:pt x="1281" y="2268"/>
                  </a:cubicBezTo>
                  <a:cubicBezTo>
                    <a:pt x="1302" y="2331"/>
                    <a:pt x="1250" y="2366"/>
                    <a:pt x="1176" y="2415"/>
                  </a:cubicBezTo>
                  <a:cubicBezTo>
                    <a:pt x="1099" y="2467"/>
                    <a:pt x="966" y="2558"/>
                    <a:pt x="966" y="2642"/>
                  </a:cubicBezTo>
                  <a:cubicBezTo>
                    <a:pt x="966" y="2698"/>
                    <a:pt x="1015" y="2719"/>
                    <a:pt x="1162" y="2747"/>
                  </a:cubicBezTo>
                  <a:cubicBezTo>
                    <a:pt x="1288" y="2772"/>
                    <a:pt x="1460" y="2807"/>
                    <a:pt x="1477" y="2975"/>
                  </a:cubicBezTo>
                  <a:cubicBezTo>
                    <a:pt x="1477" y="2992"/>
                    <a:pt x="1509" y="3031"/>
                    <a:pt x="1607" y="3066"/>
                  </a:cubicBezTo>
                  <a:cubicBezTo>
                    <a:pt x="1735" y="3115"/>
                    <a:pt x="1927" y="3144"/>
                    <a:pt x="2121" y="3144"/>
                  </a:cubicBezTo>
                  <a:cubicBezTo>
                    <a:pt x="2372" y="3144"/>
                    <a:pt x="2627" y="3095"/>
                    <a:pt x="2752" y="2978"/>
                  </a:cubicBezTo>
                  <a:cubicBezTo>
                    <a:pt x="2824" y="2912"/>
                    <a:pt x="2898" y="2854"/>
                    <a:pt x="2965" y="2854"/>
                  </a:cubicBezTo>
                  <a:cubicBezTo>
                    <a:pt x="2982" y="2854"/>
                    <a:pt x="2998" y="2858"/>
                    <a:pt x="3014" y="2866"/>
                  </a:cubicBezTo>
                  <a:cubicBezTo>
                    <a:pt x="3098" y="2912"/>
                    <a:pt x="3074" y="3045"/>
                    <a:pt x="3046" y="3196"/>
                  </a:cubicBezTo>
                  <a:cubicBezTo>
                    <a:pt x="3039" y="3231"/>
                    <a:pt x="3035" y="3262"/>
                    <a:pt x="3032" y="3294"/>
                  </a:cubicBezTo>
                  <a:cubicBezTo>
                    <a:pt x="3096" y="3370"/>
                    <a:pt x="3600" y="3470"/>
                    <a:pt x="4019" y="3470"/>
                  </a:cubicBezTo>
                  <a:cubicBezTo>
                    <a:pt x="4100" y="3470"/>
                    <a:pt x="4179" y="3467"/>
                    <a:pt x="4250" y="3458"/>
                  </a:cubicBezTo>
                  <a:cubicBezTo>
                    <a:pt x="4432" y="3437"/>
                    <a:pt x="4453" y="3399"/>
                    <a:pt x="4453" y="3399"/>
                  </a:cubicBezTo>
                  <a:cubicBezTo>
                    <a:pt x="4499" y="3244"/>
                    <a:pt x="4596" y="3197"/>
                    <a:pt x="4715" y="3197"/>
                  </a:cubicBezTo>
                  <a:cubicBezTo>
                    <a:pt x="4805" y="3197"/>
                    <a:pt x="4908" y="3224"/>
                    <a:pt x="5010" y="3252"/>
                  </a:cubicBezTo>
                  <a:cubicBezTo>
                    <a:pt x="5041" y="3262"/>
                    <a:pt x="5076" y="3269"/>
                    <a:pt x="5115" y="3280"/>
                  </a:cubicBezTo>
                  <a:cubicBezTo>
                    <a:pt x="5138" y="3285"/>
                    <a:pt x="5170" y="3288"/>
                    <a:pt x="5209" y="3288"/>
                  </a:cubicBezTo>
                  <a:cubicBezTo>
                    <a:pt x="5542" y="3288"/>
                    <a:pt x="6400" y="3086"/>
                    <a:pt x="6697" y="2873"/>
                  </a:cubicBezTo>
                  <a:cubicBezTo>
                    <a:pt x="6771" y="2821"/>
                    <a:pt x="6778" y="2786"/>
                    <a:pt x="6778" y="2779"/>
                  </a:cubicBezTo>
                  <a:cubicBezTo>
                    <a:pt x="6788" y="2653"/>
                    <a:pt x="6862" y="2628"/>
                    <a:pt x="6893" y="2625"/>
                  </a:cubicBezTo>
                  <a:cubicBezTo>
                    <a:pt x="6899" y="2624"/>
                    <a:pt x="6904" y="2624"/>
                    <a:pt x="6910" y="2624"/>
                  </a:cubicBezTo>
                  <a:cubicBezTo>
                    <a:pt x="6985" y="2624"/>
                    <a:pt x="7057" y="2688"/>
                    <a:pt x="7096" y="2786"/>
                  </a:cubicBezTo>
                  <a:cubicBezTo>
                    <a:pt x="7152" y="2926"/>
                    <a:pt x="7124" y="3136"/>
                    <a:pt x="6883" y="3301"/>
                  </a:cubicBezTo>
                  <a:cubicBezTo>
                    <a:pt x="6568" y="3514"/>
                    <a:pt x="6074" y="3567"/>
                    <a:pt x="5636" y="3612"/>
                  </a:cubicBezTo>
                  <a:cubicBezTo>
                    <a:pt x="5416" y="3637"/>
                    <a:pt x="5206" y="3654"/>
                    <a:pt x="5069" y="3700"/>
                  </a:cubicBezTo>
                  <a:cubicBezTo>
                    <a:pt x="4999" y="3721"/>
                    <a:pt x="4989" y="3738"/>
                    <a:pt x="4985" y="3738"/>
                  </a:cubicBezTo>
                  <a:cubicBezTo>
                    <a:pt x="4985" y="3798"/>
                    <a:pt x="5244" y="3962"/>
                    <a:pt x="5398" y="4060"/>
                  </a:cubicBezTo>
                  <a:cubicBezTo>
                    <a:pt x="5524" y="4141"/>
                    <a:pt x="5654" y="4225"/>
                    <a:pt x="5769" y="4312"/>
                  </a:cubicBezTo>
                  <a:cubicBezTo>
                    <a:pt x="5868" y="4386"/>
                    <a:pt x="5906" y="4445"/>
                    <a:pt x="5896" y="4501"/>
                  </a:cubicBezTo>
                  <a:cubicBezTo>
                    <a:pt x="5885" y="4543"/>
                    <a:pt x="5854" y="4575"/>
                    <a:pt x="5815" y="4582"/>
                  </a:cubicBezTo>
                  <a:cubicBezTo>
                    <a:pt x="5794" y="4588"/>
                    <a:pt x="5768" y="4591"/>
                    <a:pt x="5737" y="4591"/>
                  </a:cubicBezTo>
                  <a:cubicBezTo>
                    <a:pt x="5499" y="4591"/>
                    <a:pt x="5006" y="4405"/>
                    <a:pt x="4758" y="4141"/>
                  </a:cubicBezTo>
                  <a:cubicBezTo>
                    <a:pt x="4525" y="3893"/>
                    <a:pt x="4054" y="3765"/>
                    <a:pt x="3387" y="3765"/>
                  </a:cubicBezTo>
                  <a:cubicBezTo>
                    <a:pt x="3291" y="3765"/>
                    <a:pt x="3192" y="3768"/>
                    <a:pt x="3088" y="3773"/>
                  </a:cubicBezTo>
                  <a:cubicBezTo>
                    <a:pt x="2871" y="3787"/>
                    <a:pt x="2857" y="4029"/>
                    <a:pt x="2860" y="4102"/>
                  </a:cubicBezTo>
                  <a:cubicBezTo>
                    <a:pt x="2864" y="4298"/>
                    <a:pt x="2969" y="4515"/>
                    <a:pt x="3109" y="4515"/>
                  </a:cubicBezTo>
                  <a:cubicBezTo>
                    <a:pt x="3550" y="4515"/>
                    <a:pt x="3883" y="4729"/>
                    <a:pt x="4184" y="5201"/>
                  </a:cubicBezTo>
                  <a:cubicBezTo>
                    <a:pt x="4366" y="5485"/>
                    <a:pt x="4663" y="5569"/>
                    <a:pt x="4901" y="5639"/>
                  </a:cubicBezTo>
                  <a:cubicBezTo>
                    <a:pt x="5094" y="5695"/>
                    <a:pt x="5262" y="5741"/>
                    <a:pt x="5262" y="5895"/>
                  </a:cubicBezTo>
                  <a:cubicBezTo>
                    <a:pt x="5262" y="5933"/>
                    <a:pt x="5241" y="5975"/>
                    <a:pt x="5209" y="5996"/>
                  </a:cubicBezTo>
                  <a:cubicBezTo>
                    <a:pt x="5178" y="6019"/>
                    <a:pt x="5135" y="6030"/>
                    <a:pt x="5079" y="6030"/>
                  </a:cubicBezTo>
                  <a:cubicBezTo>
                    <a:pt x="4932" y="6030"/>
                    <a:pt x="4698" y="5958"/>
                    <a:pt x="4359" y="5849"/>
                  </a:cubicBezTo>
                  <a:cubicBezTo>
                    <a:pt x="4145" y="5776"/>
                    <a:pt x="3925" y="5716"/>
                    <a:pt x="3704" y="5667"/>
                  </a:cubicBezTo>
                  <a:cubicBezTo>
                    <a:pt x="3646" y="5657"/>
                    <a:pt x="3584" y="5651"/>
                    <a:pt x="3518" y="5651"/>
                  </a:cubicBezTo>
                  <a:cubicBezTo>
                    <a:pt x="3194" y="5651"/>
                    <a:pt x="2798" y="5775"/>
                    <a:pt x="2559" y="5961"/>
                  </a:cubicBezTo>
                  <a:cubicBezTo>
                    <a:pt x="2479" y="6024"/>
                    <a:pt x="2381" y="6122"/>
                    <a:pt x="2374" y="6238"/>
                  </a:cubicBezTo>
                  <a:cubicBezTo>
                    <a:pt x="2367" y="6297"/>
                    <a:pt x="2398" y="6353"/>
                    <a:pt x="2451" y="6381"/>
                  </a:cubicBezTo>
                  <a:cubicBezTo>
                    <a:pt x="2519" y="6424"/>
                    <a:pt x="2621" y="6444"/>
                    <a:pt x="2740" y="6444"/>
                  </a:cubicBezTo>
                  <a:cubicBezTo>
                    <a:pt x="2993" y="6444"/>
                    <a:pt x="3326" y="6354"/>
                    <a:pt x="3585" y="6199"/>
                  </a:cubicBezTo>
                  <a:cubicBezTo>
                    <a:pt x="3727" y="6116"/>
                    <a:pt x="3812" y="6077"/>
                    <a:pt x="3867" y="6077"/>
                  </a:cubicBezTo>
                  <a:cubicBezTo>
                    <a:pt x="3898" y="6077"/>
                    <a:pt x="3919" y="6089"/>
                    <a:pt x="3935" y="6112"/>
                  </a:cubicBezTo>
                  <a:cubicBezTo>
                    <a:pt x="3963" y="6150"/>
                    <a:pt x="4012" y="6217"/>
                    <a:pt x="3539" y="6644"/>
                  </a:cubicBezTo>
                  <a:cubicBezTo>
                    <a:pt x="3522" y="6665"/>
                    <a:pt x="3511" y="6679"/>
                    <a:pt x="3511" y="6693"/>
                  </a:cubicBezTo>
                  <a:cubicBezTo>
                    <a:pt x="3518" y="6749"/>
                    <a:pt x="3676" y="6843"/>
                    <a:pt x="3792" y="6913"/>
                  </a:cubicBezTo>
                  <a:cubicBezTo>
                    <a:pt x="3988" y="7032"/>
                    <a:pt x="4191" y="7155"/>
                    <a:pt x="4191" y="7323"/>
                  </a:cubicBezTo>
                  <a:cubicBezTo>
                    <a:pt x="4191" y="7453"/>
                    <a:pt x="4100" y="7544"/>
                    <a:pt x="3942" y="7565"/>
                  </a:cubicBezTo>
                  <a:cubicBezTo>
                    <a:pt x="3917" y="7568"/>
                    <a:pt x="3892" y="7569"/>
                    <a:pt x="3866" y="7569"/>
                  </a:cubicBezTo>
                  <a:cubicBezTo>
                    <a:pt x="3644" y="7569"/>
                    <a:pt x="3387" y="7452"/>
                    <a:pt x="3336" y="7270"/>
                  </a:cubicBezTo>
                  <a:cubicBezTo>
                    <a:pt x="3279" y="7062"/>
                    <a:pt x="3106" y="6827"/>
                    <a:pt x="2603" y="6827"/>
                  </a:cubicBezTo>
                  <a:cubicBezTo>
                    <a:pt x="2558" y="6827"/>
                    <a:pt x="2509" y="6829"/>
                    <a:pt x="2458" y="6833"/>
                  </a:cubicBezTo>
                  <a:cubicBezTo>
                    <a:pt x="2241" y="6847"/>
                    <a:pt x="2101" y="6920"/>
                    <a:pt x="2101" y="7015"/>
                  </a:cubicBezTo>
                  <a:cubicBezTo>
                    <a:pt x="2097" y="7109"/>
                    <a:pt x="2213" y="7211"/>
                    <a:pt x="2388" y="7235"/>
                  </a:cubicBezTo>
                  <a:cubicBezTo>
                    <a:pt x="2643" y="7267"/>
                    <a:pt x="2748" y="7390"/>
                    <a:pt x="2745" y="7498"/>
                  </a:cubicBezTo>
                  <a:cubicBezTo>
                    <a:pt x="2738" y="7596"/>
                    <a:pt x="2633" y="7705"/>
                    <a:pt x="2356" y="7705"/>
                  </a:cubicBezTo>
                  <a:cubicBezTo>
                    <a:pt x="1978" y="7705"/>
                    <a:pt x="1320" y="7901"/>
                    <a:pt x="1253" y="8069"/>
                  </a:cubicBezTo>
                  <a:cubicBezTo>
                    <a:pt x="1246" y="8079"/>
                    <a:pt x="1236" y="8104"/>
                    <a:pt x="1285" y="8149"/>
                  </a:cubicBezTo>
                  <a:cubicBezTo>
                    <a:pt x="1400" y="8255"/>
                    <a:pt x="1652" y="8280"/>
                    <a:pt x="1921" y="8280"/>
                  </a:cubicBezTo>
                  <a:cubicBezTo>
                    <a:pt x="2054" y="8280"/>
                    <a:pt x="2191" y="8274"/>
                    <a:pt x="2318" y="8268"/>
                  </a:cubicBezTo>
                  <a:cubicBezTo>
                    <a:pt x="2451" y="8262"/>
                    <a:pt x="2567" y="8258"/>
                    <a:pt x="2668" y="8258"/>
                  </a:cubicBezTo>
                  <a:cubicBezTo>
                    <a:pt x="2869" y="8258"/>
                    <a:pt x="3005" y="8276"/>
                    <a:pt x="3077" y="8342"/>
                  </a:cubicBezTo>
                  <a:cubicBezTo>
                    <a:pt x="3191" y="8441"/>
                    <a:pt x="3426" y="8509"/>
                    <a:pt x="3634" y="8509"/>
                  </a:cubicBezTo>
                  <a:cubicBezTo>
                    <a:pt x="3669" y="8509"/>
                    <a:pt x="3703" y="8507"/>
                    <a:pt x="3735" y="8503"/>
                  </a:cubicBezTo>
                  <a:cubicBezTo>
                    <a:pt x="3841" y="8489"/>
                    <a:pt x="3918" y="8454"/>
                    <a:pt x="3949" y="8405"/>
                  </a:cubicBezTo>
                  <a:cubicBezTo>
                    <a:pt x="4044" y="8261"/>
                    <a:pt x="4236" y="8230"/>
                    <a:pt x="4471" y="8230"/>
                  </a:cubicBezTo>
                  <a:cubicBezTo>
                    <a:pt x="4565" y="8230"/>
                    <a:pt x="4667" y="8237"/>
                    <a:pt x="4772" y="8240"/>
                  </a:cubicBezTo>
                  <a:cubicBezTo>
                    <a:pt x="4887" y="8247"/>
                    <a:pt x="5003" y="8254"/>
                    <a:pt x="5122" y="8254"/>
                  </a:cubicBezTo>
                  <a:cubicBezTo>
                    <a:pt x="5626" y="8254"/>
                    <a:pt x="5759" y="8331"/>
                    <a:pt x="5990" y="8534"/>
                  </a:cubicBezTo>
                  <a:cubicBezTo>
                    <a:pt x="6067" y="8602"/>
                    <a:pt x="6170" y="8632"/>
                    <a:pt x="6281" y="8632"/>
                  </a:cubicBezTo>
                  <a:cubicBezTo>
                    <a:pt x="6450" y="8632"/>
                    <a:pt x="6638" y="8564"/>
                    <a:pt x="6781" y="8461"/>
                  </a:cubicBezTo>
                  <a:cubicBezTo>
                    <a:pt x="7061" y="8258"/>
                    <a:pt x="7072" y="8254"/>
                    <a:pt x="7425" y="8254"/>
                  </a:cubicBezTo>
                  <a:cubicBezTo>
                    <a:pt x="7551" y="8254"/>
                    <a:pt x="7642" y="8219"/>
                    <a:pt x="7674" y="8160"/>
                  </a:cubicBezTo>
                  <a:cubicBezTo>
                    <a:pt x="7709" y="8097"/>
                    <a:pt x="7688" y="7988"/>
                    <a:pt x="7614" y="7869"/>
                  </a:cubicBezTo>
                  <a:cubicBezTo>
                    <a:pt x="7589" y="7829"/>
                    <a:pt x="7554" y="7813"/>
                    <a:pt x="7510" y="7813"/>
                  </a:cubicBezTo>
                  <a:cubicBezTo>
                    <a:pt x="7449" y="7813"/>
                    <a:pt x="7370" y="7844"/>
                    <a:pt x="7275" y="7887"/>
                  </a:cubicBezTo>
                  <a:cubicBezTo>
                    <a:pt x="7200" y="7918"/>
                    <a:pt x="7133" y="7949"/>
                    <a:pt x="7073" y="7949"/>
                  </a:cubicBezTo>
                  <a:cubicBezTo>
                    <a:pt x="7052" y="7949"/>
                    <a:pt x="7032" y="7945"/>
                    <a:pt x="7012" y="7936"/>
                  </a:cubicBezTo>
                  <a:cubicBezTo>
                    <a:pt x="6981" y="7918"/>
                    <a:pt x="6956" y="7887"/>
                    <a:pt x="6949" y="7848"/>
                  </a:cubicBezTo>
                  <a:cubicBezTo>
                    <a:pt x="6915" y="7710"/>
                    <a:pt x="6717" y="7639"/>
                    <a:pt x="6389" y="7639"/>
                  </a:cubicBezTo>
                  <a:cubicBezTo>
                    <a:pt x="6244" y="7639"/>
                    <a:pt x="6074" y="7652"/>
                    <a:pt x="5882" y="7680"/>
                  </a:cubicBezTo>
                  <a:cubicBezTo>
                    <a:pt x="5822" y="7688"/>
                    <a:pt x="5769" y="7692"/>
                    <a:pt x="5723" y="7692"/>
                  </a:cubicBezTo>
                  <a:cubicBezTo>
                    <a:pt x="5536" y="7692"/>
                    <a:pt x="5457" y="7631"/>
                    <a:pt x="5423" y="7572"/>
                  </a:cubicBezTo>
                  <a:cubicBezTo>
                    <a:pt x="5388" y="7502"/>
                    <a:pt x="5398" y="7418"/>
                    <a:pt x="5451" y="7358"/>
                  </a:cubicBezTo>
                  <a:cubicBezTo>
                    <a:pt x="5512" y="7280"/>
                    <a:pt x="5631" y="7215"/>
                    <a:pt x="5776" y="7215"/>
                  </a:cubicBezTo>
                  <a:cubicBezTo>
                    <a:pt x="5821" y="7215"/>
                    <a:pt x="5868" y="7221"/>
                    <a:pt x="5917" y="7235"/>
                  </a:cubicBezTo>
                  <a:cubicBezTo>
                    <a:pt x="6071" y="7281"/>
                    <a:pt x="6255" y="7303"/>
                    <a:pt x="6457" y="7303"/>
                  </a:cubicBezTo>
                  <a:cubicBezTo>
                    <a:pt x="6722" y="7303"/>
                    <a:pt x="7017" y="7264"/>
                    <a:pt x="7310" y="7186"/>
                  </a:cubicBezTo>
                  <a:cubicBezTo>
                    <a:pt x="7450" y="7151"/>
                    <a:pt x="7485" y="7113"/>
                    <a:pt x="7492" y="7092"/>
                  </a:cubicBezTo>
                  <a:cubicBezTo>
                    <a:pt x="7506" y="7057"/>
                    <a:pt x="7471" y="6994"/>
                    <a:pt x="7439" y="6934"/>
                  </a:cubicBezTo>
                  <a:cubicBezTo>
                    <a:pt x="7394" y="6868"/>
                    <a:pt x="7366" y="6794"/>
                    <a:pt x="7359" y="6714"/>
                  </a:cubicBezTo>
                  <a:cubicBezTo>
                    <a:pt x="7359" y="6675"/>
                    <a:pt x="7376" y="6637"/>
                    <a:pt x="7404" y="6609"/>
                  </a:cubicBezTo>
                  <a:cubicBezTo>
                    <a:pt x="7461" y="6556"/>
                    <a:pt x="7561" y="6539"/>
                    <a:pt x="7706" y="6539"/>
                  </a:cubicBezTo>
                  <a:cubicBezTo>
                    <a:pt x="7801" y="6539"/>
                    <a:pt x="7917" y="6547"/>
                    <a:pt x="8052" y="6556"/>
                  </a:cubicBezTo>
                  <a:cubicBezTo>
                    <a:pt x="8182" y="6567"/>
                    <a:pt x="8322" y="6577"/>
                    <a:pt x="8444" y="6577"/>
                  </a:cubicBezTo>
                  <a:cubicBezTo>
                    <a:pt x="8843" y="6577"/>
                    <a:pt x="9449" y="5895"/>
                    <a:pt x="9470" y="5524"/>
                  </a:cubicBezTo>
                  <a:cubicBezTo>
                    <a:pt x="9473" y="5482"/>
                    <a:pt x="9459" y="5443"/>
                    <a:pt x="9431" y="5415"/>
                  </a:cubicBezTo>
                  <a:cubicBezTo>
                    <a:pt x="9313" y="5289"/>
                    <a:pt x="8963" y="5267"/>
                    <a:pt x="8637" y="5267"/>
                  </a:cubicBezTo>
                  <a:cubicBezTo>
                    <a:pt x="8528" y="5267"/>
                    <a:pt x="8422" y="5270"/>
                    <a:pt x="8329" y="5272"/>
                  </a:cubicBezTo>
                  <a:cubicBezTo>
                    <a:pt x="8241" y="5275"/>
                    <a:pt x="8154" y="5279"/>
                    <a:pt x="8080" y="5279"/>
                  </a:cubicBezTo>
                  <a:cubicBezTo>
                    <a:pt x="7965" y="5279"/>
                    <a:pt x="7905" y="5258"/>
                    <a:pt x="7880" y="5212"/>
                  </a:cubicBezTo>
                  <a:cubicBezTo>
                    <a:pt x="7863" y="5184"/>
                    <a:pt x="7866" y="5149"/>
                    <a:pt x="7884" y="5121"/>
                  </a:cubicBezTo>
                  <a:cubicBezTo>
                    <a:pt x="7964" y="4993"/>
                    <a:pt x="8541" y="4826"/>
                    <a:pt x="9155" y="4826"/>
                  </a:cubicBezTo>
                  <a:cubicBezTo>
                    <a:pt x="9210" y="4826"/>
                    <a:pt x="9267" y="4827"/>
                    <a:pt x="9323" y="4830"/>
                  </a:cubicBezTo>
                  <a:cubicBezTo>
                    <a:pt x="9372" y="4833"/>
                    <a:pt x="9419" y="4834"/>
                    <a:pt x="9462" y="4834"/>
                  </a:cubicBezTo>
                  <a:cubicBezTo>
                    <a:pt x="9659" y="4834"/>
                    <a:pt x="9787" y="4807"/>
                    <a:pt x="9844" y="4750"/>
                  </a:cubicBezTo>
                  <a:cubicBezTo>
                    <a:pt x="9886" y="4711"/>
                    <a:pt x="9890" y="4659"/>
                    <a:pt x="9886" y="4575"/>
                  </a:cubicBezTo>
                  <a:cubicBezTo>
                    <a:pt x="9883" y="4494"/>
                    <a:pt x="9879" y="4400"/>
                    <a:pt x="9956" y="4340"/>
                  </a:cubicBezTo>
                  <a:cubicBezTo>
                    <a:pt x="10003" y="4299"/>
                    <a:pt x="10061" y="4284"/>
                    <a:pt x="10126" y="4284"/>
                  </a:cubicBezTo>
                  <a:cubicBezTo>
                    <a:pt x="10213" y="4284"/>
                    <a:pt x="10313" y="4310"/>
                    <a:pt x="10422" y="4340"/>
                  </a:cubicBezTo>
                  <a:cubicBezTo>
                    <a:pt x="10560" y="4376"/>
                    <a:pt x="10712" y="4415"/>
                    <a:pt x="10871" y="4415"/>
                  </a:cubicBezTo>
                  <a:cubicBezTo>
                    <a:pt x="10930" y="4415"/>
                    <a:pt x="10991" y="4410"/>
                    <a:pt x="11052" y="4396"/>
                  </a:cubicBezTo>
                  <a:cubicBezTo>
                    <a:pt x="11259" y="4354"/>
                    <a:pt x="11269" y="4256"/>
                    <a:pt x="11290" y="4144"/>
                  </a:cubicBezTo>
                  <a:cubicBezTo>
                    <a:pt x="11304" y="4046"/>
                    <a:pt x="11325" y="3910"/>
                    <a:pt x="11525" y="3910"/>
                  </a:cubicBezTo>
                  <a:cubicBezTo>
                    <a:pt x="11672" y="3910"/>
                    <a:pt x="12008" y="3717"/>
                    <a:pt x="12516" y="3423"/>
                  </a:cubicBezTo>
                  <a:cubicBezTo>
                    <a:pt x="12719" y="3304"/>
                    <a:pt x="12950" y="3171"/>
                    <a:pt x="13216" y="3020"/>
                  </a:cubicBezTo>
                  <a:cubicBezTo>
                    <a:pt x="13720" y="2740"/>
                    <a:pt x="14165" y="2621"/>
                    <a:pt x="14494" y="2537"/>
                  </a:cubicBezTo>
                  <a:cubicBezTo>
                    <a:pt x="14788" y="2460"/>
                    <a:pt x="14984" y="2408"/>
                    <a:pt x="15001" y="2292"/>
                  </a:cubicBezTo>
                  <a:cubicBezTo>
                    <a:pt x="15005" y="2289"/>
                    <a:pt x="15001" y="2282"/>
                    <a:pt x="14998" y="2278"/>
                  </a:cubicBezTo>
                  <a:cubicBezTo>
                    <a:pt x="14961" y="2239"/>
                    <a:pt x="14842" y="2226"/>
                    <a:pt x="14691" y="2226"/>
                  </a:cubicBezTo>
                  <a:cubicBezTo>
                    <a:pt x="14506" y="2226"/>
                    <a:pt x="14275" y="2245"/>
                    <a:pt x="14094" y="2261"/>
                  </a:cubicBezTo>
                  <a:cubicBezTo>
                    <a:pt x="13892" y="2279"/>
                    <a:pt x="13733" y="2291"/>
                    <a:pt x="13615" y="2291"/>
                  </a:cubicBezTo>
                  <a:cubicBezTo>
                    <a:pt x="13527" y="2291"/>
                    <a:pt x="13462" y="2284"/>
                    <a:pt x="13419" y="2268"/>
                  </a:cubicBezTo>
                  <a:cubicBezTo>
                    <a:pt x="13366" y="2254"/>
                    <a:pt x="13335" y="2201"/>
                    <a:pt x="13349" y="2149"/>
                  </a:cubicBezTo>
                  <a:cubicBezTo>
                    <a:pt x="13400" y="1991"/>
                    <a:pt x="14228" y="1839"/>
                    <a:pt x="14606" y="1839"/>
                  </a:cubicBezTo>
                  <a:cubicBezTo>
                    <a:pt x="14665" y="1839"/>
                    <a:pt x="14713" y="1843"/>
                    <a:pt x="14746" y="1851"/>
                  </a:cubicBezTo>
                  <a:cubicBezTo>
                    <a:pt x="14801" y="1865"/>
                    <a:pt x="14861" y="1874"/>
                    <a:pt x="14930" y="1874"/>
                  </a:cubicBezTo>
                  <a:cubicBezTo>
                    <a:pt x="15190" y="1874"/>
                    <a:pt x="15583" y="1755"/>
                    <a:pt x="16374" y="1368"/>
                  </a:cubicBezTo>
                  <a:cubicBezTo>
                    <a:pt x="16948" y="1088"/>
                    <a:pt x="16941" y="979"/>
                    <a:pt x="16941" y="979"/>
                  </a:cubicBezTo>
                  <a:cubicBezTo>
                    <a:pt x="16931" y="961"/>
                    <a:pt x="16864" y="941"/>
                    <a:pt x="16754" y="941"/>
                  </a:cubicBezTo>
                  <a:cubicBezTo>
                    <a:pt x="16700" y="941"/>
                    <a:pt x="16634" y="946"/>
                    <a:pt x="16559" y="958"/>
                  </a:cubicBezTo>
                  <a:cubicBezTo>
                    <a:pt x="16483" y="972"/>
                    <a:pt x="16407" y="978"/>
                    <a:pt x="16331" y="978"/>
                  </a:cubicBezTo>
                  <a:cubicBezTo>
                    <a:pt x="16089" y="978"/>
                    <a:pt x="15862" y="912"/>
                    <a:pt x="15736" y="797"/>
                  </a:cubicBezTo>
                  <a:cubicBezTo>
                    <a:pt x="15663" y="738"/>
                    <a:pt x="15624" y="643"/>
                    <a:pt x="15631" y="549"/>
                  </a:cubicBezTo>
                  <a:cubicBezTo>
                    <a:pt x="15631" y="524"/>
                    <a:pt x="15628" y="517"/>
                    <a:pt x="15624" y="517"/>
                  </a:cubicBezTo>
                  <a:cubicBezTo>
                    <a:pt x="15605" y="496"/>
                    <a:pt x="15547" y="490"/>
                    <a:pt x="15484" y="490"/>
                  </a:cubicBezTo>
                  <a:cubicBezTo>
                    <a:pt x="15434" y="490"/>
                    <a:pt x="15380" y="493"/>
                    <a:pt x="15337" y="496"/>
                  </a:cubicBezTo>
                  <a:cubicBezTo>
                    <a:pt x="15291" y="499"/>
                    <a:pt x="15246" y="502"/>
                    <a:pt x="15205" y="502"/>
                  </a:cubicBezTo>
                  <a:cubicBezTo>
                    <a:pt x="15101" y="502"/>
                    <a:pt x="15020" y="483"/>
                    <a:pt x="15005" y="398"/>
                  </a:cubicBezTo>
                  <a:cubicBezTo>
                    <a:pt x="14989" y="384"/>
                    <a:pt x="14944" y="376"/>
                    <a:pt x="14875" y="376"/>
                  </a:cubicBezTo>
                  <a:cubicBezTo>
                    <a:pt x="14688" y="376"/>
                    <a:pt x="14323" y="438"/>
                    <a:pt x="13853" y="619"/>
                  </a:cubicBezTo>
                  <a:cubicBezTo>
                    <a:pt x="13717" y="671"/>
                    <a:pt x="13637" y="691"/>
                    <a:pt x="13586" y="691"/>
                  </a:cubicBezTo>
                  <a:cubicBezTo>
                    <a:pt x="13552" y="691"/>
                    <a:pt x="13530" y="682"/>
                    <a:pt x="13513" y="668"/>
                  </a:cubicBezTo>
                  <a:cubicBezTo>
                    <a:pt x="13489" y="647"/>
                    <a:pt x="13478" y="615"/>
                    <a:pt x="13482" y="584"/>
                  </a:cubicBezTo>
                  <a:cubicBezTo>
                    <a:pt x="13499" y="489"/>
                    <a:pt x="13695" y="335"/>
                    <a:pt x="13863" y="237"/>
                  </a:cubicBezTo>
                  <a:cubicBezTo>
                    <a:pt x="13769" y="234"/>
                    <a:pt x="13653" y="230"/>
                    <a:pt x="13545" y="227"/>
                  </a:cubicBezTo>
                  <a:cubicBezTo>
                    <a:pt x="12862" y="209"/>
                    <a:pt x="12281" y="185"/>
                    <a:pt x="12096" y="52"/>
                  </a:cubicBezTo>
                  <a:cubicBezTo>
                    <a:pt x="12057" y="25"/>
                    <a:pt x="12017" y="13"/>
                    <a:pt x="11974" y="13"/>
                  </a:cubicBezTo>
                  <a:cubicBezTo>
                    <a:pt x="11894" y="13"/>
                    <a:pt x="11802" y="54"/>
                    <a:pt x="11686" y="111"/>
                  </a:cubicBezTo>
                  <a:cubicBezTo>
                    <a:pt x="11580" y="163"/>
                    <a:pt x="11465" y="220"/>
                    <a:pt x="11350" y="220"/>
                  </a:cubicBezTo>
                  <a:cubicBezTo>
                    <a:pt x="11270" y="220"/>
                    <a:pt x="11191" y="193"/>
                    <a:pt x="11115" y="118"/>
                  </a:cubicBezTo>
                  <a:cubicBezTo>
                    <a:pt x="11033" y="34"/>
                    <a:pt x="10903" y="0"/>
                    <a:pt x="107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55"/>
            <p:cNvSpPr/>
            <p:nvPr/>
          </p:nvSpPr>
          <p:spPr>
            <a:xfrm>
              <a:off x="4555712" y="2221150"/>
              <a:ext cx="10728" cy="12481"/>
            </a:xfrm>
            <a:custGeom>
              <a:avLst/>
              <a:gdLst/>
              <a:ahLst/>
              <a:cxnLst/>
              <a:rect l="l" t="t" r="r" b="b"/>
              <a:pathLst>
                <a:path w="410" h="477" extrusionOk="0">
                  <a:moveTo>
                    <a:pt x="252" y="0"/>
                  </a:moveTo>
                  <a:cubicBezTo>
                    <a:pt x="165" y="0"/>
                    <a:pt x="81" y="49"/>
                    <a:pt x="42" y="130"/>
                  </a:cubicBezTo>
                  <a:cubicBezTo>
                    <a:pt x="0" y="228"/>
                    <a:pt x="7" y="340"/>
                    <a:pt x="67" y="427"/>
                  </a:cubicBezTo>
                  <a:cubicBezTo>
                    <a:pt x="86" y="459"/>
                    <a:pt x="120" y="477"/>
                    <a:pt x="158" y="477"/>
                  </a:cubicBezTo>
                  <a:cubicBezTo>
                    <a:pt x="161" y="477"/>
                    <a:pt x="165" y="477"/>
                    <a:pt x="168" y="476"/>
                  </a:cubicBezTo>
                  <a:cubicBezTo>
                    <a:pt x="235" y="466"/>
                    <a:pt x="410" y="231"/>
                    <a:pt x="396" y="84"/>
                  </a:cubicBezTo>
                  <a:cubicBezTo>
                    <a:pt x="396" y="56"/>
                    <a:pt x="389" y="0"/>
                    <a:pt x="2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55"/>
            <p:cNvSpPr/>
            <p:nvPr/>
          </p:nvSpPr>
          <p:spPr>
            <a:xfrm>
              <a:off x="4503042" y="2206026"/>
              <a:ext cx="23915" cy="15046"/>
            </a:xfrm>
            <a:custGeom>
              <a:avLst/>
              <a:gdLst/>
              <a:ahLst/>
              <a:cxnLst/>
              <a:rect l="l" t="t" r="r" b="b"/>
              <a:pathLst>
                <a:path w="914" h="575" extrusionOk="0">
                  <a:moveTo>
                    <a:pt x="875" y="0"/>
                  </a:moveTo>
                  <a:cubicBezTo>
                    <a:pt x="697" y="4"/>
                    <a:pt x="165" y="186"/>
                    <a:pt x="39" y="393"/>
                  </a:cubicBezTo>
                  <a:cubicBezTo>
                    <a:pt x="18" y="428"/>
                    <a:pt x="0" y="473"/>
                    <a:pt x="91" y="533"/>
                  </a:cubicBezTo>
                  <a:cubicBezTo>
                    <a:pt x="140" y="563"/>
                    <a:pt x="192" y="575"/>
                    <a:pt x="244" y="575"/>
                  </a:cubicBezTo>
                  <a:cubicBezTo>
                    <a:pt x="373" y="575"/>
                    <a:pt x="500" y="500"/>
                    <a:pt x="578" y="445"/>
                  </a:cubicBezTo>
                  <a:cubicBezTo>
                    <a:pt x="791" y="291"/>
                    <a:pt x="914" y="81"/>
                    <a:pt x="914" y="8"/>
                  </a:cubicBezTo>
                  <a:cubicBezTo>
                    <a:pt x="900" y="0"/>
                    <a:pt x="886" y="0"/>
                    <a:pt x="8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55"/>
            <p:cNvSpPr/>
            <p:nvPr/>
          </p:nvSpPr>
          <p:spPr>
            <a:xfrm>
              <a:off x="4454218" y="2138961"/>
              <a:ext cx="94640" cy="59163"/>
            </a:xfrm>
            <a:custGeom>
              <a:avLst/>
              <a:gdLst/>
              <a:ahLst/>
              <a:cxnLst/>
              <a:rect l="l" t="t" r="r" b="b"/>
              <a:pathLst>
                <a:path w="3617" h="2261" extrusionOk="0">
                  <a:moveTo>
                    <a:pt x="1029" y="1"/>
                  </a:moveTo>
                  <a:cubicBezTo>
                    <a:pt x="900" y="1"/>
                    <a:pt x="641" y="169"/>
                    <a:pt x="627" y="438"/>
                  </a:cubicBezTo>
                  <a:cubicBezTo>
                    <a:pt x="623" y="575"/>
                    <a:pt x="581" y="712"/>
                    <a:pt x="504" y="827"/>
                  </a:cubicBezTo>
                  <a:cubicBezTo>
                    <a:pt x="452" y="915"/>
                    <a:pt x="417" y="967"/>
                    <a:pt x="476" y="1167"/>
                  </a:cubicBezTo>
                  <a:cubicBezTo>
                    <a:pt x="560" y="1450"/>
                    <a:pt x="340" y="1608"/>
                    <a:pt x="175" y="1720"/>
                  </a:cubicBezTo>
                  <a:cubicBezTo>
                    <a:pt x="70" y="1797"/>
                    <a:pt x="0" y="1849"/>
                    <a:pt x="18" y="1891"/>
                  </a:cubicBezTo>
                  <a:cubicBezTo>
                    <a:pt x="26" y="1923"/>
                    <a:pt x="43" y="1939"/>
                    <a:pt x="83" y="1939"/>
                  </a:cubicBezTo>
                  <a:cubicBezTo>
                    <a:pt x="123" y="1939"/>
                    <a:pt x="186" y="1923"/>
                    <a:pt x="287" y="1891"/>
                  </a:cubicBezTo>
                  <a:cubicBezTo>
                    <a:pt x="399" y="1853"/>
                    <a:pt x="515" y="1828"/>
                    <a:pt x="634" y="1825"/>
                  </a:cubicBezTo>
                  <a:cubicBezTo>
                    <a:pt x="641" y="1824"/>
                    <a:pt x="647" y="1823"/>
                    <a:pt x="654" y="1823"/>
                  </a:cubicBezTo>
                  <a:cubicBezTo>
                    <a:pt x="700" y="1823"/>
                    <a:pt x="747" y="1844"/>
                    <a:pt x="781" y="1877"/>
                  </a:cubicBezTo>
                  <a:cubicBezTo>
                    <a:pt x="830" y="1933"/>
                    <a:pt x="823" y="2014"/>
                    <a:pt x="816" y="2084"/>
                  </a:cubicBezTo>
                  <a:cubicBezTo>
                    <a:pt x="812" y="2140"/>
                    <a:pt x="805" y="2196"/>
                    <a:pt x="830" y="2224"/>
                  </a:cubicBezTo>
                  <a:cubicBezTo>
                    <a:pt x="858" y="2248"/>
                    <a:pt x="893" y="2259"/>
                    <a:pt x="931" y="2259"/>
                  </a:cubicBezTo>
                  <a:cubicBezTo>
                    <a:pt x="941" y="2260"/>
                    <a:pt x="951" y="2260"/>
                    <a:pt x="961" y="2260"/>
                  </a:cubicBezTo>
                  <a:cubicBezTo>
                    <a:pt x="1229" y="2260"/>
                    <a:pt x="1681" y="1958"/>
                    <a:pt x="1789" y="1783"/>
                  </a:cubicBezTo>
                  <a:cubicBezTo>
                    <a:pt x="1852" y="1678"/>
                    <a:pt x="1954" y="1604"/>
                    <a:pt x="2069" y="1580"/>
                  </a:cubicBezTo>
                  <a:cubicBezTo>
                    <a:pt x="2097" y="1574"/>
                    <a:pt x="2126" y="1571"/>
                    <a:pt x="2155" y="1571"/>
                  </a:cubicBezTo>
                  <a:cubicBezTo>
                    <a:pt x="2287" y="1571"/>
                    <a:pt x="2433" y="1628"/>
                    <a:pt x="2587" y="1737"/>
                  </a:cubicBezTo>
                  <a:cubicBezTo>
                    <a:pt x="2758" y="1858"/>
                    <a:pt x="3032" y="1920"/>
                    <a:pt x="3254" y="1920"/>
                  </a:cubicBezTo>
                  <a:cubicBezTo>
                    <a:pt x="3355" y="1920"/>
                    <a:pt x="3446" y="1907"/>
                    <a:pt x="3512" y="1881"/>
                  </a:cubicBezTo>
                  <a:cubicBezTo>
                    <a:pt x="3547" y="1867"/>
                    <a:pt x="3592" y="1842"/>
                    <a:pt x="3603" y="1804"/>
                  </a:cubicBezTo>
                  <a:cubicBezTo>
                    <a:pt x="3617" y="1734"/>
                    <a:pt x="3421" y="1650"/>
                    <a:pt x="3277" y="1587"/>
                  </a:cubicBezTo>
                  <a:cubicBezTo>
                    <a:pt x="3053" y="1489"/>
                    <a:pt x="2818" y="1384"/>
                    <a:pt x="2850" y="1198"/>
                  </a:cubicBezTo>
                  <a:cubicBezTo>
                    <a:pt x="2874" y="1058"/>
                    <a:pt x="2423" y="883"/>
                    <a:pt x="2150" y="778"/>
                  </a:cubicBezTo>
                  <a:cubicBezTo>
                    <a:pt x="2038" y="736"/>
                    <a:pt x="1926" y="691"/>
                    <a:pt x="1817" y="638"/>
                  </a:cubicBezTo>
                  <a:cubicBezTo>
                    <a:pt x="1744" y="600"/>
                    <a:pt x="1674" y="568"/>
                    <a:pt x="1597" y="537"/>
                  </a:cubicBezTo>
                  <a:cubicBezTo>
                    <a:pt x="1366" y="442"/>
                    <a:pt x="1103" y="330"/>
                    <a:pt x="1103" y="71"/>
                  </a:cubicBezTo>
                  <a:cubicBezTo>
                    <a:pt x="1103" y="32"/>
                    <a:pt x="1089" y="4"/>
                    <a:pt x="10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55"/>
            <p:cNvSpPr/>
            <p:nvPr/>
          </p:nvSpPr>
          <p:spPr>
            <a:xfrm>
              <a:off x="4412615" y="1933292"/>
              <a:ext cx="414980" cy="295211"/>
            </a:xfrm>
            <a:custGeom>
              <a:avLst/>
              <a:gdLst/>
              <a:ahLst/>
              <a:cxnLst/>
              <a:rect l="l" t="t" r="r" b="b"/>
              <a:pathLst>
                <a:path w="15860" h="11282" extrusionOk="0">
                  <a:moveTo>
                    <a:pt x="2393" y="1"/>
                  </a:moveTo>
                  <a:cubicBezTo>
                    <a:pt x="1949" y="1"/>
                    <a:pt x="1184" y="158"/>
                    <a:pt x="673" y="625"/>
                  </a:cubicBezTo>
                  <a:cubicBezTo>
                    <a:pt x="172" y="1080"/>
                    <a:pt x="1" y="1727"/>
                    <a:pt x="183" y="2452"/>
                  </a:cubicBezTo>
                  <a:cubicBezTo>
                    <a:pt x="200" y="2519"/>
                    <a:pt x="494" y="2536"/>
                    <a:pt x="687" y="2547"/>
                  </a:cubicBezTo>
                  <a:cubicBezTo>
                    <a:pt x="890" y="2557"/>
                    <a:pt x="1121" y="2571"/>
                    <a:pt x="1300" y="2624"/>
                  </a:cubicBezTo>
                  <a:cubicBezTo>
                    <a:pt x="1552" y="2697"/>
                    <a:pt x="1587" y="2795"/>
                    <a:pt x="1569" y="2862"/>
                  </a:cubicBezTo>
                  <a:cubicBezTo>
                    <a:pt x="1550" y="2961"/>
                    <a:pt x="1415" y="3004"/>
                    <a:pt x="1269" y="3004"/>
                  </a:cubicBezTo>
                  <a:cubicBezTo>
                    <a:pt x="1229" y="3004"/>
                    <a:pt x="1188" y="3001"/>
                    <a:pt x="1149" y="2995"/>
                  </a:cubicBezTo>
                  <a:lnTo>
                    <a:pt x="1093" y="2988"/>
                  </a:lnTo>
                  <a:cubicBezTo>
                    <a:pt x="956" y="2965"/>
                    <a:pt x="745" y="2933"/>
                    <a:pt x="590" y="2933"/>
                  </a:cubicBezTo>
                  <a:cubicBezTo>
                    <a:pt x="504" y="2933"/>
                    <a:pt x="436" y="2943"/>
                    <a:pt x="407" y="2970"/>
                  </a:cubicBezTo>
                  <a:cubicBezTo>
                    <a:pt x="400" y="2977"/>
                    <a:pt x="400" y="2988"/>
                    <a:pt x="400" y="2995"/>
                  </a:cubicBezTo>
                  <a:cubicBezTo>
                    <a:pt x="407" y="3044"/>
                    <a:pt x="480" y="3142"/>
                    <a:pt x="634" y="3250"/>
                  </a:cubicBezTo>
                  <a:cubicBezTo>
                    <a:pt x="813" y="3372"/>
                    <a:pt x="1074" y="3486"/>
                    <a:pt x="1281" y="3486"/>
                  </a:cubicBezTo>
                  <a:cubicBezTo>
                    <a:pt x="1318" y="3486"/>
                    <a:pt x="1354" y="3482"/>
                    <a:pt x="1387" y="3474"/>
                  </a:cubicBezTo>
                  <a:cubicBezTo>
                    <a:pt x="1543" y="3435"/>
                    <a:pt x="1644" y="3410"/>
                    <a:pt x="1720" y="3410"/>
                  </a:cubicBezTo>
                  <a:cubicBezTo>
                    <a:pt x="1838" y="3410"/>
                    <a:pt x="1897" y="3469"/>
                    <a:pt x="2014" y="3618"/>
                  </a:cubicBezTo>
                  <a:cubicBezTo>
                    <a:pt x="2119" y="3754"/>
                    <a:pt x="2392" y="3754"/>
                    <a:pt x="2714" y="3754"/>
                  </a:cubicBezTo>
                  <a:cubicBezTo>
                    <a:pt x="2826" y="3754"/>
                    <a:pt x="2942" y="3754"/>
                    <a:pt x="3057" y="3761"/>
                  </a:cubicBezTo>
                  <a:cubicBezTo>
                    <a:pt x="3358" y="3779"/>
                    <a:pt x="3680" y="3852"/>
                    <a:pt x="3939" y="3912"/>
                  </a:cubicBezTo>
                  <a:cubicBezTo>
                    <a:pt x="4079" y="3943"/>
                    <a:pt x="4198" y="3971"/>
                    <a:pt x="4275" y="3982"/>
                  </a:cubicBezTo>
                  <a:cubicBezTo>
                    <a:pt x="4289" y="3983"/>
                    <a:pt x="4303" y="3984"/>
                    <a:pt x="4317" y="3984"/>
                  </a:cubicBezTo>
                  <a:cubicBezTo>
                    <a:pt x="4504" y="3984"/>
                    <a:pt x="4717" y="3860"/>
                    <a:pt x="4769" y="3768"/>
                  </a:cubicBezTo>
                  <a:cubicBezTo>
                    <a:pt x="4792" y="3728"/>
                    <a:pt x="4837" y="3710"/>
                    <a:pt x="4915" y="3710"/>
                  </a:cubicBezTo>
                  <a:cubicBezTo>
                    <a:pt x="5027" y="3710"/>
                    <a:pt x="5204" y="3747"/>
                    <a:pt x="5480" y="3810"/>
                  </a:cubicBezTo>
                  <a:cubicBezTo>
                    <a:pt x="5683" y="3856"/>
                    <a:pt x="5910" y="3910"/>
                    <a:pt x="6029" y="3910"/>
                  </a:cubicBezTo>
                  <a:cubicBezTo>
                    <a:pt x="6039" y="3910"/>
                    <a:pt x="6049" y="3909"/>
                    <a:pt x="6057" y="3908"/>
                  </a:cubicBezTo>
                  <a:cubicBezTo>
                    <a:pt x="6106" y="3901"/>
                    <a:pt x="6134" y="3887"/>
                    <a:pt x="6134" y="3877"/>
                  </a:cubicBezTo>
                  <a:cubicBezTo>
                    <a:pt x="6141" y="3838"/>
                    <a:pt x="6064" y="3737"/>
                    <a:pt x="5963" y="3695"/>
                  </a:cubicBezTo>
                  <a:cubicBezTo>
                    <a:pt x="5889" y="3660"/>
                    <a:pt x="5837" y="3586"/>
                    <a:pt x="5833" y="3506"/>
                  </a:cubicBezTo>
                  <a:cubicBezTo>
                    <a:pt x="5823" y="3425"/>
                    <a:pt x="5858" y="3348"/>
                    <a:pt x="5921" y="3303"/>
                  </a:cubicBezTo>
                  <a:cubicBezTo>
                    <a:pt x="5943" y="3289"/>
                    <a:pt x="5975" y="3273"/>
                    <a:pt x="6020" y="3273"/>
                  </a:cubicBezTo>
                  <a:cubicBezTo>
                    <a:pt x="6055" y="3273"/>
                    <a:pt x="6096" y="3282"/>
                    <a:pt x="6145" y="3310"/>
                  </a:cubicBezTo>
                  <a:cubicBezTo>
                    <a:pt x="6211" y="3345"/>
                    <a:pt x="6281" y="3376"/>
                    <a:pt x="6351" y="3404"/>
                  </a:cubicBezTo>
                  <a:cubicBezTo>
                    <a:pt x="6558" y="3488"/>
                    <a:pt x="6768" y="3576"/>
                    <a:pt x="6831" y="3758"/>
                  </a:cubicBezTo>
                  <a:cubicBezTo>
                    <a:pt x="6848" y="3817"/>
                    <a:pt x="6887" y="3835"/>
                    <a:pt x="6950" y="3856"/>
                  </a:cubicBezTo>
                  <a:cubicBezTo>
                    <a:pt x="7013" y="3880"/>
                    <a:pt x="7104" y="3912"/>
                    <a:pt x="7125" y="4034"/>
                  </a:cubicBezTo>
                  <a:cubicBezTo>
                    <a:pt x="7136" y="4083"/>
                    <a:pt x="7353" y="4185"/>
                    <a:pt x="7479" y="4245"/>
                  </a:cubicBezTo>
                  <a:cubicBezTo>
                    <a:pt x="7720" y="4360"/>
                    <a:pt x="7934" y="4458"/>
                    <a:pt x="7948" y="4595"/>
                  </a:cubicBezTo>
                  <a:cubicBezTo>
                    <a:pt x="7965" y="4731"/>
                    <a:pt x="7780" y="4815"/>
                    <a:pt x="7598" y="4892"/>
                  </a:cubicBezTo>
                  <a:cubicBezTo>
                    <a:pt x="7528" y="4920"/>
                    <a:pt x="7405" y="4973"/>
                    <a:pt x="7381" y="5004"/>
                  </a:cubicBezTo>
                  <a:cubicBezTo>
                    <a:pt x="7384" y="5008"/>
                    <a:pt x="7388" y="5011"/>
                    <a:pt x="7391" y="5011"/>
                  </a:cubicBezTo>
                  <a:cubicBezTo>
                    <a:pt x="7417" y="5032"/>
                    <a:pt x="7446" y="5041"/>
                    <a:pt x="7479" y="5041"/>
                  </a:cubicBezTo>
                  <a:cubicBezTo>
                    <a:pt x="7559" y="5041"/>
                    <a:pt x="7663" y="4987"/>
                    <a:pt x="7797" y="4913"/>
                  </a:cubicBezTo>
                  <a:cubicBezTo>
                    <a:pt x="7927" y="4843"/>
                    <a:pt x="8060" y="4766"/>
                    <a:pt x="8193" y="4756"/>
                  </a:cubicBezTo>
                  <a:cubicBezTo>
                    <a:pt x="8199" y="4755"/>
                    <a:pt x="8206" y="4755"/>
                    <a:pt x="8212" y="4755"/>
                  </a:cubicBezTo>
                  <a:cubicBezTo>
                    <a:pt x="8395" y="4755"/>
                    <a:pt x="8479" y="4950"/>
                    <a:pt x="8546" y="5106"/>
                  </a:cubicBezTo>
                  <a:cubicBezTo>
                    <a:pt x="8581" y="5186"/>
                    <a:pt x="8623" y="5284"/>
                    <a:pt x="8658" y="5298"/>
                  </a:cubicBezTo>
                  <a:cubicBezTo>
                    <a:pt x="8660" y="5298"/>
                    <a:pt x="8663" y="5299"/>
                    <a:pt x="8666" y="5299"/>
                  </a:cubicBezTo>
                  <a:cubicBezTo>
                    <a:pt x="8670" y="5299"/>
                    <a:pt x="8674" y="5298"/>
                    <a:pt x="8679" y="5295"/>
                  </a:cubicBezTo>
                  <a:cubicBezTo>
                    <a:pt x="8743" y="5266"/>
                    <a:pt x="8804" y="5253"/>
                    <a:pt x="8863" y="5253"/>
                  </a:cubicBezTo>
                  <a:cubicBezTo>
                    <a:pt x="9137" y="5253"/>
                    <a:pt x="9361" y="5535"/>
                    <a:pt x="9586" y="5851"/>
                  </a:cubicBezTo>
                  <a:cubicBezTo>
                    <a:pt x="9810" y="6170"/>
                    <a:pt x="9705" y="6471"/>
                    <a:pt x="9635" y="6671"/>
                  </a:cubicBezTo>
                  <a:cubicBezTo>
                    <a:pt x="9614" y="6720"/>
                    <a:pt x="9604" y="6772"/>
                    <a:pt x="9597" y="6825"/>
                  </a:cubicBezTo>
                  <a:cubicBezTo>
                    <a:pt x="9610" y="6844"/>
                    <a:pt x="9674" y="6856"/>
                    <a:pt x="9764" y="6856"/>
                  </a:cubicBezTo>
                  <a:cubicBezTo>
                    <a:pt x="9932" y="6856"/>
                    <a:pt x="10193" y="6815"/>
                    <a:pt x="10398" y="6706"/>
                  </a:cubicBezTo>
                  <a:cubicBezTo>
                    <a:pt x="10467" y="6669"/>
                    <a:pt x="10533" y="6653"/>
                    <a:pt x="10598" y="6653"/>
                  </a:cubicBezTo>
                  <a:cubicBezTo>
                    <a:pt x="10829" y="6653"/>
                    <a:pt x="11036" y="6854"/>
                    <a:pt x="11211" y="7021"/>
                  </a:cubicBezTo>
                  <a:cubicBezTo>
                    <a:pt x="11249" y="7059"/>
                    <a:pt x="11288" y="7094"/>
                    <a:pt x="11323" y="7126"/>
                  </a:cubicBezTo>
                  <a:cubicBezTo>
                    <a:pt x="11393" y="7182"/>
                    <a:pt x="11400" y="7283"/>
                    <a:pt x="11340" y="7350"/>
                  </a:cubicBezTo>
                  <a:cubicBezTo>
                    <a:pt x="11219" y="7506"/>
                    <a:pt x="10774" y="7682"/>
                    <a:pt x="10551" y="7682"/>
                  </a:cubicBezTo>
                  <a:cubicBezTo>
                    <a:pt x="10508" y="7682"/>
                    <a:pt x="10474" y="7675"/>
                    <a:pt x="10451" y="7661"/>
                  </a:cubicBezTo>
                  <a:cubicBezTo>
                    <a:pt x="10409" y="7637"/>
                    <a:pt x="10395" y="7577"/>
                    <a:pt x="10419" y="7535"/>
                  </a:cubicBezTo>
                  <a:cubicBezTo>
                    <a:pt x="10426" y="7521"/>
                    <a:pt x="10416" y="7476"/>
                    <a:pt x="10353" y="7409"/>
                  </a:cubicBezTo>
                  <a:cubicBezTo>
                    <a:pt x="10216" y="7256"/>
                    <a:pt x="9862" y="7052"/>
                    <a:pt x="9476" y="7052"/>
                  </a:cubicBezTo>
                  <a:cubicBezTo>
                    <a:pt x="9359" y="7052"/>
                    <a:pt x="9239" y="7070"/>
                    <a:pt x="9121" y="7115"/>
                  </a:cubicBezTo>
                  <a:cubicBezTo>
                    <a:pt x="8938" y="7185"/>
                    <a:pt x="8830" y="7266"/>
                    <a:pt x="8798" y="7360"/>
                  </a:cubicBezTo>
                  <a:cubicBezTo>
                    <a:pt x="8753" y="7483"/>
                    <a:pt x="8840" y="7630"/>
                    <a:pt x="8914" y="7759"/>
                  </a:cubicBezTo>
                  <a:cubicBezTo>
                    <a:pt x="8956" y="7822"/>
                    <a:pt x="8988" y="7889"/>
                    <a:pt x="9012" y="7955"/>
                  </a:cubicBezTo>
                  <a:cubicBezTo>
                    <a:pt x="9033" y="8036"/>
                    <a:pt x="9005" y="8123"/>
                    <a:pt x="8942" y="8176"/>
                  </a:cubicBezTo>
                  <a:cubicBezTo>
                    <a:pt x="8807" y="8304"/>
                    <a:pt x="8523" y="8392"/>
                    <a:pt x="8201" y="8392"/>
                  </a:cubicBezTo>
                  <a:cubicBezTo>
                    <a:pt x="8021" y="8392"/>
                    <a:pt x="7829" y="8365"/>
                    <a:pt x="7643" y="8302"/>
                  </a:cubicBezTo>
                  <a:cubicBezTo>
                    <a:pt x="7499" y="8254"/>
                    <a:pt x="7403" y="8236"/>
                    <a:pt x="7336" y="8236"/>
                  </a:cubicBezTo>
                  <a:cubicBezTo>
                    <a:pt x="7229" y="8236"/>
                    <a:pt x="7196" y="8281"/>
                    <a:pt x="7164" y="8326"/>
                  </a:cubicBezTo>
                  <a:cubicBezTo>
                    <a:pt x="7115" y="8404"/>
                    <a:pt x="7031" y="8453"/>
                    <a:pt x="6940" y="8453"/>
                  </a:cubicBezTo>
                  <a:cubicBezTo>
                    <a:pt x="6824" y="8453"/>
                    <a:pt x="6691" y="8554"/>
                    <a:pt x="6631" y="8691"/>
                  </a:cubicBezTo>
                  <a:cubicBezTo>
                    <a:pt x="6575" y="8799"/>
                    <a:pt x="6593" y="8932"/>
                    <a:pt x="6673" y="9020"/>
                  </a:cubicBezTo>
                  <a:cubicBezTo>
                    <a:pt x="6746" y="9100"/>
                    <a:pt x="6857" y="9125"/>
                    <a:pt x="6988" y="9125"/>
                  </a:cubicBezTo>
                  <a:cubicBezTo>
                    <a:pt x="7098" y="9125"/>
                    <a:pt x="7222" y="9107"/>
                    <a:pt x="7349" y="9090"/>
                  </a:cubicBezTo>
                  <a:cubicBezTo>
                    <a:pt x="7484" y="9061"/>
                    <a:pt x="7621" y="9047"/>
                    <a:pt x="7758" y="9047"/>
                  </a:cubicBezTo>
                  <a:cubicBezTo>
                    <a:pt x="7891" y="9047"/>
                    <a:pt x="8023" y="9060"/>
                    <a:pt x="8154" y="9086"/>
                  </a:cubicBezTo>
                  <a:cubicBezTo>
                    <a:pt x="8186" y="9094"/>
                    <a:pt x="8215" y="9098"/>
                    <a:pt x="8246" y="9098"/>
                  </a:cubicBezTo>
                  <a:cubicBezTo>
                    <a:pt x="8256" y="9098"/>
                    <a:pt x="8266" y="9098"/>
                    <a:pt x="8277" y="9097"/>
                  </a:cubicBezTo>
                  <a:cubicBezTo>
                    <a:pt x="8277" y="9097"/>
                    <a:pt x="8291" y="9090"/>
                    <a:pt x="8308" y="9002"/>
                  </a:cubicBezTo>
                  <a:cubicBezTo>
                    <a:pt x="8319" y="8943"/>
                    <a:pt x="8354" y="8890"/>
                    <a:pt x="8403" y="8859"/>
                  </a:cubicBezTo>
                  <a:cubicBezTo>
                    <a:pt x="8467" y="8823"/>
                    <a:pt x="8540" y="8806"/>
                    <a:pt x="8614" y="8806"/>
                  </a:cubicBezTo>
                  <a:cubicBezTo>
                    <a:pt x="8620" y="8806"/>
                    <a:pt x="8627" y="8806"/>
                    <a:pt x="8634" y="8806"/>
                  </a:cubicBezTo>
                  <a:cubicBezTo>
                    <a:pt x="8791" y="8806"/>
                    <a:pt x="8984" y="8852"/>
                    <a:pt x="9159" y="8894"/>
                  </a:cubicBezTo>
                  <a:lnTo>
                    <a:pt x="9208" y="8904"/>
                  </a:lnTo>
                  <a:cubicBezTo>
                    <a:pt x="9383" y="8946"/>
                    <a:pt x="9460" y="9079"/>
                    <a:pt x="9523" y="9202"/>
                  </a:cubicBezTo>
                  <a:cubicBezTo>
                    <a:pt x="9597" y="9328"/>
                    <a:pt x="9656" y="9440"/>
                    <a:pt x="9831" y="9464"/>
                  </a:cubicBezTo>
                  <a:cubicBezTo>
                    <a:pt x="10104" y="9496"/>
                    <a:pt x="10104" y="9692"/>
                    <a:pt x="10101" y="9846"/>
                  </a:cubicBezTo>
                  <a:cubicBezTo>
                    <a:pt x="10101" y="9965"/>
                    <a:pt x="10097" y="10087"/>
                    <a:pt x="10188" y="10189"/>
                  </a:cubicBezTo>
                  <a:cubicBezTo>
                    <a:pt x="10290" y="10301"/>
                    <a:pt x="10535" y="10332"/>
                    <a:pt x="10769" y="10364"/>
                  </a:cubicBezTo>
                  <a:cubicBezTo>
                    <a:pt x="11046" y="10399"/>
                    <a:pt x="11333" y="10434"/>
                    <a:pt x="11494" y="10599"/>
                  </a:cubicBezTo>
                  <a:cubicBezTo>
                    <a:pt x="11724" y="10829"/>
                    <a:pt x="12636" y="11282"/>
                    <a:pt x="13004" y="11282"/>
                  </a:cubicBezTo>
                  <a:cubicBezTo>
                    <a:pt x="13011" y="11282"/>
                    <a:pt x="13017" y="11282"/>
                    <a:pt x="13024" y="11281"/>
                  </a:cubicBezTo>
                  <a:cubicBezTo>
                    <a:pt x="13048" y="11281"/>
                    <a:pt x="13076" y="11274"/>
                    <a:pt x="13097" y="11260"/>
                  </a:cubicBezTo>
                  <a:cubicBezTo>
                    <a:pt x="13104" y="11246"/>
                    <a:pt x="13104" y="11222"/>
                    <a:pt x="13090" y="11187"/>
                  </a:cubicBezTo>
                  <a:cubicBezTo>
                    <a:pt x="12971" y="10819"/>
                    <a:pt x="11977" y="9982"/>
                    <a:pt x="11701" y="9909"/>
                  </a:cubicBezTo>
                  <a:cubicBezTo>
                    <a:pt x="11631" y="9891"/>
                    <a:pt x="11561" y="9863"/>
                    <a:pt x="11554" y="9800"/>
                  </a:cubicBezTo>
                  <a:cubicBezTo>
                    <a:pt x="11550" y="9765"/>
                    <a:pt x="11568" y="9730"/>
                    <a:pt x="11603" y="9713"/>
                  </a:cubicBezTo>
                  <a:cubicBezTo>
                    <a:pt x="11639" y="9692"/>
                    <a:pt x="11712" y="9680"/>
                    <a:pt x="11806" y="9680"/>
                  </a:cubicBezTo>
                  <a:cubicBezTo>
                    <a:pt x="12019" y="9680"/>
                    <a:pt x="12338" y="9745"/>
                    <a:pt x="12583" y="9937"/>
                  </a:cubicBezTo>
                  <a:cubicBezTo>
                    <a:pt x="12855" y="10155"/>
                    <a:pt x="13182" y="10282"/>
                    <a:pt x="13456" y="10282"/>
                  </a:cubicBezTo>
                  <a:cubicBezTo>
                    <a:pt x="13489" y="10282"/>
                    <a:pt x="13521" y="10280"/>
                    <a:pt x="13553" y="10276"/>
                  </a:cubicBezTo>
                  <a:cubicBezTo>
                    <a:pt x="13717" y="10259"/>
                    <a:pt x="13868" y="10175"/>
                    <a:pt x="13969" y="10045"/>
                  </a:cubicBezTo>
                  <a:cubicBezTo>
                    <a:pt x="14050" y="9940"/>
                    <a:pt x="14060" y="9888"/>
                    <a:pt x="14053" y="9860"/>
                  </a:cubicBezTo>
                  <a:cubicBezTo>
                    <a:pt x="14046" y="9818"/>
                    <a:pt x="13983" y="9786"/>
                    <a:pt x="13913" y="9755"/>
                  </a:cubicBezTo>
                  <a:cubicBezTo>
                    <a:pt x="13808" y="9702"/>
                    <a:pt x="13665" y="9629"/>
                    <a:pt x="13665" y="9457"/>
                  </a:cubicBezTo>
                  <a:cubicBezTo>
                    <a:pt x="13665" y="9177"/>
                    <a:pt x="13472" y="8771"/>
                    <a:pt x="13171" y="8771"/>
                  </a:cubicBezTo>
                  <a:cubicBezTo>
                    <a:pt x="12859" y="8771"/>
                    <a:pt x="12205" y="8295"/>
                    <a:pt x="12145" y="8022"/>
                  </a:cubicBezTo>
                  <a:cubicBezTo>
                    <a:pt x="12124" y="7938"/>
                    <a:pt x="12166" y="7850"/>
                    <a:pt x="12247" y="7819"/>
                  </a:cubicBezTo>
                  <a:cubicBezTo>
                    <a:pt x="12355" y="7770"/>
                    <a:pt x="12345" y="7738"/>
                    <a:pt x="12310" y="7637"/>
                  </a:cubicBezTo>
                  <a:cubicBezTo>
                    <a:pt x="12275" y="7532"/>
                    <a:pt x="12226" y="7388"/>
                    <a:pt x="12373" y="7231"/>
                  </a:cubicBezTo>
                  <a:cubicBezTo>
                    <a:pt x="12438" y="7158"/>
                    <a:pt x="12504" y="7131"/>
                    <a:pt x="12569" y="7131"/>
                  </a:cubicBezTo>
                  <a:cubicBezTo>
                    <a:pt x="12689" y="7131"/>
                    <a:pt x="12805" y="7225"/>
                    <a:pt x="12905" y="7304"/>
                  </a:cubicBezTo>
                  <a:cubicBezTo>
                    <a:pt x="13003" y="7385"/>
                    <a:pt x="13104" y="7465"/>
                    <a:pt x="13203" y="7476"/>
                  </a:cubicBezTo>
                  <a:cubicBezTo>
                    <a:pt x="13392" y="7490"/>
                    <a:pt x="13493" y="7626"/>
                    <a:pt x="13623" y="7801"/>
                  </a:cubicBezTo>
                  <a:cubicBezTo>
                    <a:pt x="13742" y="7973"/>
                    <a:pt x="13882" y="8130"/>
                    <a:pt x="14039" y="8267"/>
                  </a:cubicBezTo>
                  <a:cubicBezTo>
                    <a:pt x="14216" y="8415"/>
                    <a:pt x="14309" y="8445"/>
                    <a:pt x="14356" y="8445"/>
                  </a:cubicBezTo>
                  <a:cubicBezTo>
                    <a:pt x="14365" y="8445"/>
                    <a:pt x="14373" y="8444"/>
                    <a:pt x="14379" y="8442"/>
                  </a:cubicBezTo>
                  <a:cubicBezTo>
                    <a:pt x="14442" y="8421"/>
                    <a:pt x="14477" y="8302"/>
                    <a:pt x="14508" y="8183"/>
                  </a:cubicBezTo>
                  <a:lnTo>
                    <a:pt x="14515" y="8151"/>
                  </a:lnTo>
                  <a:cubicBezTo>
                    <a:pt x="14564" y="7976"/>
                    <a:pt x="14750" y="7959"/>
                    <a:pt x="14883" y="7948"/>
                  </a:cubicBezTo>
                  <a:cubicBezTo>
                    <a:pt x="14939" y="7945"/>
                    <a:pt x="14991" y="7934"/>
                    <a:pt x="15040" y="7920"/>
                  </a:cubicBezTo>
                  <a:cubicBezTo>
                    <a:pt x="15061" y="7910"/>
                    <a:pt x="15075" y="7899"/>
                    <a:pt x="15072" y="7861"/>
                  </a:cubicBezTo>
                  <a:cubicBezTo>
                    <a:pt x="15044" y="7556"/>
                    <a:pt x="15499" y="7220"/>
                    <a:pt x="15814" y="7091"/>
                  </a:cubicBezTo>
                  <a:cubicBezTo>
                    <a:pt x="15849" y="7077"/>
                    <a:pt x="15860" y="7063"/>
                    <a:pt x="15860" y="7063"/>
                  </a:cubicBezTo>
                  <a:cubicBezTo>
                    <a:pt x="15860" y="7059"/>
                    <a:pt x="15856" y="7045"/>
                    <a:pt x="15835" y="7024"/>
                  </a:cubicBezTo>
                  <a:cubicBezTo>
                    <a:pt x="15743" y="6929"/>
                    <a:pt x="15480" y="6827"/>
                    <a:pt x="15257" y="6827"/>
                  </a:cubicBezTo>
                  <a:cubicBezTo>
                    <a:pt x="15243" y="6827"/>
                    <a:pt x="15229" y="6827"/>
                    <a:pt x="15216" y="6828"/>
                  </a:cubicBezTo>
                  <a:cubicBezTo>
                    <a:pt x="15197" y="6829"/>
                    <a:pt x="15180" y="6830"/>
                    <a:pt x="15163" y="6830"/>
                  </a:cubicBezTo>
                  <a:cubicBezTo>
                    <a:pt x="15019" y="6830"/>
                    <a:pt x="14904" y="6791"/>
                    <a:pt x="14820" y="6713"/>
                  </a:cubicBezTo>
                  <a:cubicBezTo>
                    <a:pt x="14701" y="6601"/>
                    <a:pt x="14683" y="6436"/>
                    <a:pt x="14683" y="6349"/>
                  </a:cubicBezTo>
                  <a:cubicBezTo>
                    <a:pt x="14683" y="6335"/>
                    <a:pt x="14641" y="6268"/>
                    <a:pt x="14487" y="6163"/>
                  </a:cubicBezTo>
                  <a:cubicBezTo>
                    <a:pt x="14265" y="6009"/>
                    <a:pt x="13988" y="5898"/>
                    <a:pt x="13847" y="5898"/>
                  </a:cubicBezTo>
                  <a:cubicBezTo>
                    <a:pt x="13828" y="5898"/>
                    <a:pt x="13811" y="5900"/>
                    <a:pt x="13798" y="5904"/>
                  </a:cubicBezTo>
                  <a:cubicBezTo>
                    <a:pt x="13771" y="5912"/>
                    <a:pt x="13744" y="5915"/>
                    <a:pt x="13715" y="5915"/>
                  </a:cubicBezTo>
                  <a:cubicBezTo>
                    <a:pt x="13575" y="5915"/>
                    <a:pt x="13413" y="5830"/>
                    <a:pt x="13245" y="5743"/>
                  </a:cubicBezTo>
                  <a:cubicBezTo>
                    <a:pt x="13090" y="5662"/>
                    <a:pt x="12933" y="5578"/>
                    <a:pt x="12803" y="5568"/>
                  </a:cubicBezTo>
                  <a:cubicBezTo>
                    <a:pt x="12583" y="5550"/>
                    <a:pt x="12278" y="5428"/>
                    <a:pt x="12117" y="5232"/>
                  </a:cubicBezTo>
                  <a:cubicBezTo>
                    <a:pt x="12037" y="5134"/>
                    <a:pt x="11998" y="5011"/>
                    <a:pt x="12016" y="4885"/>
                  </a:cubicBezTo>
                  <a:cubicBezTo>
                    <a:pt x="12019" y="4826"/>
                    <a:pt x="12051" y="4770"/>
                    <a:pt x="12100" y="4735"/>
                  </a:cubicBezTo>
                  <a:cubicBezTo>
                    <a:pt x="12141" y="4704"/>
                    <a:pt x="12193" y="4694"/>
                    <a:pt x="12249" y="4694"/>
                  </a:cubicBezTo>
                  <a:cubicBezTo>
                    <a:pt x="12317" y="4694"/>
                    <a:pt x="12391" y="4709"/>
                    <a:pt x="12464" y="4724"/>
                  </a:cubicBezTo>
                  <a:cubicBezTo>
                    <a:pt x="12543" y="4739"/>
                    <a:pt x="12610" y="4751"/>
                    <a:pt x="12661" y="4751"/>
                  </a:cubicBezTo>
                  <a:cubicBezTo>
                    <a:pt x="12715" y="4751"/>
                    <a:pt x="12752" y="4738"/>
                    <a:pt x="12768" y="4700"/>
                  </a:cubicBezTo>
                  <a:cubicBezTo>
                    <a:pt x="12775" y="4689"/>
                    <a:pt x="12779" y="4675"/>
                    <a:pt x="12775" y="4665"/>
                  </a:cubicBezTo>
                  <a:cubicBezTo>
                    <a:pt x="12754" y="4630"/>
                    <a:pt x="12600" y="4612"/>
                    <a:pt x="12513" y="4598"/>
                  </a:cubicBezTo>
                  <a:cubicBezTo>
                    <a:pt x="12338" y="4577"/>
                    <a:pt x="12152" y="4556"/>
                    <a:pt x="12135" y="4420"/>
                  </a:cubicBezTo>
                  <a:cubicBezTo>
                    <a:pt x="12114" y="4245"/>
                    <a:pt x="12236" y="4210"/>
                    <a:pt x="12324" y="4185"/>
                  </a:cubicBezTo>
                  <a:cubicBezTo>
                    <a:pt x="12376" y="4174"/>
                    <a:pt x="12429" y="4150"/>
                    <a:pt x="12474" y="4118"/>
                  </a:cubicBezTo>
                  <a:cubicBezTo>
                    <a:pt x="12488" y="4108"/>
                    <a:pt x="12495" y="4090"/>
                    <a:pt x="12492" y="4076"/>
                  </a:cubicBezTo>
                  <a:cubicBezTo>
                    <a:pt x="12485" y="3989"/>
                    <a:pt x="12327" y="3842"/>
                    <a:pt x="12194" y="3765"/>
                  </a:cubicBezTo>
                  <a:cubicBezTo>
                    <a:pt x="12181" y="3757"/>
                    <a:pt x="12171" y="3753"/>
                    <a:pt x="12160" y="3753"/>
                  </a:cubicBezTo>
                  <a:cubicBezTo>
                    <a:pt x="12137" y="3753"/>
                    <a:pt x="12113" y="3775"/>
                    <a:pt x="12065" y="3828"/>
                  </a:cubicBezTo>
                  <a:cubicBezTo>
                    <a:pt x="12009" y="3891"/>
                    <a:pt x="11942" y="3964"/>
                    <a:pt x="11837" y="3964"/>
                  </a:cubicBezTo>
                  <a:cubicBezTo>
                    <a:pt x="11832" y="3965"/>
                    <a:pt x="11826" y="3966"/>
                    <a:pt x="11821" y="3966"/>
                  </a:cubicBezTo>
                  <a:cubicBezTo>
                    <a:pt x="11775" y="3966"/>
                    <a:pt x="11733" y="3939"/>
                    <a:pt x="11711" y="3898"/>
                  </a:cubicBezTo>
                  <a:cubicBezTo>
                    <a:pt x="11652" y="3786"/>
                    <a:pt x="11771" y="3579"/>
                    <a:pt x="11879" y="3425"/>
                  </a:cubicBezTo>
                  <a:cubicBezTo>
                    <a:pt x="11879" y="3425"/>
                    <a:pt x="11879" y="3422"/>
                    <a:pt x="11879" y="3422"/>
                  </a:cubicBezTo>
                  <a:cubicBezTo>
                    <a:pt x="11879" y="3418"/>
                    <a:pt x="11869" y="3397"/>
                    <a:pt x="11827" y="3369"/>
                  </a:cubicBezTo>
                  <a:cubicBezTo>
                    <a:pt x="11706" y="3296"/>
                    <a:pt x="11462" y="3236"/>
                    <a:pt x="11272" y="3236"/>
                  </a:cubicBezTo>
                  <a:cubicBezTo>
                    <a:pt x="11208" y="3236"/>
                    <a:pt x="11151" y="3242"/>
                    <a:pt x="11106" y="3257"/>
                  </a:cubicBezTo>
                  <a:cubicBezTo>
                    <a:pt x="11040" y="3279"/>
                    <a:pt x="10981" y="3290"/>
                    <a:pt x="10928" y="3290"/>
                  </a:cubicBezTo>
                  <a:cubicBezTo>
                    <a:pt x="10862" y="3290"/>
                    <a:pt x="10806" y="3273"/>
                    <a:pt x="10759" y="3240"/>
                  </a:cubicBezTo>
                  <a:cubicBezTo>
                    <a:pt x="10675" y="3177"/>
                    <a:pt x="10629" y="3068"/>
                    <a:pt x="10629" y="2928"/>
                  </a:cubicBezTo>
                  <a:cubicBezTo>
                    <a:pt x="10629" y="2928"/>
                    <a:pt x="10629" y="2925"/>
                    <a:pt x="10629" y="2921"/>
                  </a:cubicBezTo>
                  <a:cubicBezTo>
                    <a:pt x="10623" y="2915"/>
                    <a:pt x="10608" y="2911"/>
                    <a:pt x="10588" y="2911"/>
                  </a:cubicBezTo>
                  <a:cubicBezTo>
                    <a:pt x="10479" y="2911"/>
                    <a:pt x="10199" y="3001"/>
                    <a:pt x="10031" y="3128"/>
                  </a:cubicBezTo>
                  <a:cubicBezTo>
                    <a:pt x="9985" y="3163"/>
                    <a:pt x="9929" y="3180"/>
                    <a:pt x="9873" y="3180"/>
                  </a:cubicBezTo>
                  <a:cubicBezTo>
                    <a:pt x="9823" y="3180"/>
                    <a:pt x="9773" y="3166"/>
                    <a:pt x="9730" y="3138"/>
                  </a:cubicBezTo>
                  <a:cubicBezTo>
                    <a:pt x="9656" y="3089"/>
                    <a:pt x="9618" y="3016"/>
                    <a:pt x="9635" y="2949"/>
                  </a:cubicBezTo>
                  <a:cubicBezTo>
                    <a:pt x="9642" y="2914"/>
                    <a:pt x="9677" y="2851"/>
                    <a:pt x="9793" y="2841"/>
                  </a:cubicBezTo>
                  <a:cubicBezTo>
                    <a:pt x="9943" y="2827"/>
                    <a:pt x="10108" y="2736"/>
                    <a:pt x="10174" y="2634"/>
                  </a:cubicBezTo>
                  <a:cubicBezTo>
                    <a:pt x="10202" y="2592"/>
                    <a:pt x="10209" y="2540"/>
                    <a:pt x="10192" y="2491"/>
                  </a:cubicBezTo>
                  <a:cubicBezTo>
                    <a:pt x="10171" y="2428"/>
                    <a:pt x="10048" y="2375"/>
                    <a:pt x="9898" y="2368"/>
                  </a:cubicBezTo>
                  <a:cubicBezTo>
                    <a:pt x="9887" y="2368"/>
                    <a:pt x="9875" y="2367"/>
                    <a:pt x="9864" y="2367"/>
                  </a:cubicBezTo>
                  <a:cubicBezTo>
                    <a:pt x="9713" y="2367"/>
                    <a:pt x="9540" y="2411"/>
                    <a:pt x="9488" y="2522"/>
                  </a:cubicBezTo>
                  <a:cubicBezTo>
                    <a:pt x="9462" y="2591"/>
                    <a:pt x="9397" y="2634"/>
                    <a:pt x="9326" y="2634"/>
                  </a:cubicBezTo>
                  <a:cubicBezTo>
                    <a:pt x="9310" y="2634"/>
                    <a:pt x="9294" y="2632"/>
                    <a:pt x="9278" y="2627"/>
                  </a:cubicBezTo>
                  <a:cubicBezTo>
                    <a:pt x="9065" y="2582"/>
                    <a:pt x="8732" y="2190"/>
                    <a:pt x="8732" y="1986"/>
                  </a:cubicBezTo>
                  <a:cubicBezTo>
                    <a:pt x="8732" y="1951"/>
                    <a:pt x="8574" y="1930"/>
                    <a:pt x="8490" y="1920"/>
                  </a:cubicBezTo>
                  <a:cubicBezTo>
                    <a:pt x="8326" y="1902"/>
                    <a:pt x="8154" y="1881"/>
                    <a:pt x="8081" y="1773"/>
                  </a:cubicBezTo>
                  <a:cubicBezTo>
                    <a:pt x="8042" y="1713"/>
                    <a:pt x="8035" y="1643"/>
                    <a:pt x="8056" y="1580"/>
                  </a:cubicBezTo>
                  <a:cubicBezTo>
                    <a:pt x="8067" y="1545"/>
                    <a:pt x="8060" y="1507"/>
                    <a:pt x="8035" y="1479"/>
                  </a:cubicBezTo>
                  <a:cubicBezTo>
                    <a:pt x="7885" y="1283"/>
                    <a:pt x="7209" y="1202"/>
                    <a:pt x="6957" y="1202"/>
                  </a:cubicBezTo>
                  <a:cubicBezTo>
                    <a:pt x="6785" y="1202"/>
                    <a:pt x="6565" y="1304"/>
                    <a:pt x="6467" y="1423"/>
                  </a:cubicBezTo>
                  <a:cubicBezTo>
                    <a:pt x="6425" y="1468"/>
                    <a:pt x="6404" y="1528"/>
                    <a:pt x="6414" y="1584"/>
                  </a:cubicBezTo>
                  <a:cubicBezTo>
                    <a:pt x="6432" y="1685"/>
                    <a:pt x="6400" y="1738"/>
                    <a:pt x="6369" y="1766"/>
                  </a:cubicBezTo>
                  <a:cubicBezTo>
                    <a:pt x="6337" y="1791"/>
                    <a:pt x="6301" y="1804"/>
                    <a:pt x="6264" y="1804"/>
                  </a:cubicBezTo>
                  <a:cubicBezTo>
                    <a:pt x="6239" y="1804"/>
                    <a:pt x="6214" y="1798"/>
                    <a:pt x="6190" y="1787"/>
                  </a:cubicBezTo>
                  <a:cubicBezTo>
                    <a:pt x="6061" y="1738"/>
                    <a:pt x="5970" y="1622"/>
                    <a:pt x="5945" y="1489"/>
                  </a:cubicBezTo>
                  <a:cubicBezTo>
                    <a:pt x="5945" y="1486"/>
                    <a:pt x="5942" y="1475"/>
                    <a:pt x="5938" y="1472"/>
                  </a:cubicBezTo>
                  <a:cubicBezTo>
                    <a:pt x="5933" y="1469"/>
                    <a:pt x="5926" y="1468"/>
                    <a:pt x="5918" y="1468"/>
                  </a:cubicBezTo>
                  <a:cubicBezTo>
                    <a:pt x="5838" y="1468"/>
                    <a:pt x="5635" y="1587"/>
                    <a:pt x="5508" y="1657"/>
                  </a:cubicBezTo>
                  <a:cubicBezTo>
                    <a:pt x="5347" y="1752"/>
                    <a:pt x="5203" y="1832"/>
                    <a:pt x="5112" y="1832"/>
                  </a:cubicBezTo>
                  <a:cubicBezTo>
                    <a:pt x="5077" y="1832"/>
                    <a:pt x="5042" y="1818"/>
                    <a:pt x="5018" y="1790"/>
                  </a:cubicBezTo>
                  <a:cubicBezTo>
                    <a:pt x="4958" y="1713"/>
                    <a:pt x="4986" y="1566"/>
                    <a:pt x="5035" y="1328"/>
                  </a:cubicBezTo>
                  <a:cubicBezTo>
                    <a:pt x="5070" y="1160"/>
                    <a:pt x="5116" y="954"/>
                    <a:pt x="5077" y="873"/>
                  </a:cubicBezTo>
                  <a:cubicBezTo>
                    <a:pt x="5042" y="793"/>
                    <a:pt x="4997" y="719"/>
                    <a:pt x="4941" y="653"/>
                  </a:cubicBezTo>
                  <a:cubicBezTo>
                    <a:pt x="4836" y="520"/>
                    <a:pt x="4751" y="373"/>
                    <a:pt x="4688" y="215"/>
                  </a:cubicBezTo>
                  <a:cubicBezTo>
                    <a:pt x="4653" y="128"/>
                    <a:pt x="4569" y="68"/>
                    <a:pt x="4440" y="47"/>
                  </a:cubicBezTo>
                  <a:cubicBezTo>
                    <a:pt x="4400" y="40"/>
                    <a:pt x="4357" y="37"/>
                    <a:pt x="4314" y="37"/>
                  </a:cubicBezTo>
                  <a:cubicBezTo>
                    <a:pt x="4081" y="37"/>
                    <a:pt x="3824" y="133"/>
                    <a:pt x="3733" y="236"/>
                  </a:cubicBezTo>
                  <a:cubicBezTo>
                    <a:pt x="3631" y="348"/>
                    <a:pt x="3449" y="387"/>
                    <a:pt x="3239" y="429"/>
                  </a:cubicBezTo>
                  <a:cubicBezTo>
                    <a:pt x="3005" y="474"/>
                    <a:pt x="2738" y="527"/>
                    <a:pt x="2567" y="698"/>
                  </a:cubicBezTo>
                  <a:cubicBezTo>
                    <a:pt x="2479" y="786"/>
                    <a:pt x="2441" y="873"/>
                    <a:pt x="2444" y="968"/>
                  </a:cubicBezTo>
                  <a:cubicBezTo>
                    <a:pt x="2448" y="1059"/>
                    <a:pt x="2500" y="1213"/>
                    <a:pt x="2731" y="1405"/>
                  </a:cubicBezTo>
                  <a:cubicBezTo>
                    <a:pt x="2760" y="1426"/>
                    <a:pt x="2777" y="1461"/>
                    <a:pt x="2774" y="1496"/>
                  </a:cubicBezTo>
                  <a:cubicBezTo>
                    <a:pt x="2774" y="1577"/>
                    <a:pt x="2693" y="1633"/>
                    <a:pt x="2591" y="1706"/>
                  </a:cubicBezTo>
                  <a:cubicBezTo>
                    <a:pt x="2525" y="1755"/>
                    <a:pt x="2416" y="1832"/>
                    <a:pt x="2416" y="1878"/>
                  </a:cubicBezTo>
                  <a:cubicBezTo>
                    <a:pt x="2416" y="1888"/>
                    <a:pt x="2423" y="1899"/>
                    <a:pt x="2441" y="1913"/>
                  </a:cubicBezTo>
                  <a:cubicBezTo>
                    <a:pt x="2518" y="1972"/>
                    <a:pt x="2605" y="2014"/>
                    <a:pt x="2703" y="2039"/>
                  </a:cubicBezTo>
                  <a:cubicBezTo>
                    <a:pt x="2854" y="2081"/>
                    <a:pt x="3026" y="2134"/>
                    <a:pt x="3043" y="2372"/>
                  </a:cubicBezTo>
                  <a:cubicBezTo>
                    <a:pt x="3057" y="2452"/>
                    <a:pt x="3005" y="2529"/>
                    <a:pt x="2924" y="2547"/>
                  </a:cubicBezTo>
                  <a:cubicBezTo>
                    <a:pt x="2906" y="2551"/>
                    <a:pt x="2886" y="2553"/>
                    <a:pt x="2864" y="2553"/>
                  </a:cubicBezTo>
                  <a:cubicBezTo>
                    <a:pt x="2607" y="2553"/>
                    <a:pt x="2100" y="2265"/>
                    <a:pt x="1996" y="2039"/>
                  </a:cubicBezTo>
                  <a:cubicBezTo>
                    <a:pt x="1933" y="1899"/>
                    <a:pt x="1940" y="1769"/>
                    <a:pt x="1947" y="1654"/>
                  </a:cubicBezTo>
                  <a:cubicBezTo>
                    <a:pt x="1954" y="1531"/>
                    <a:pt x="1961" y="1433"/>
                    <a:pt x="1888" y="1349"/>
                  </a:cubicBezTo>
                  <a:cubicBezTo>
                    <a:pt x="1660" y="1087"/>
                    <a:pt x="1919" y="768"/>
                    <a:pt x="2178" y="485"/>
                  </a:cubicBezTo>
                  <a:cubicBezTo>
                    <a:pt x="2294" y="362"/>
                    <a:pt x="2430" y="257"/>
                    <a:pt x="2581" y="180"/>
                  </a:cubicBezTo>
                  <a:cubicBezTo>
                    <a:pt x="2689" y="121"/>
                    <a:pt x="2717" y="103"/>
                    <a:pt x="2721" y="50"/>
                  </a:cubicBezTo>
                  <a:cubicBezTo>
                    <a:pt x="2703" y="40"/>
                    <a:pt x="2647" y="15"/>
                    <a:pt x="2511" y="5"/>
                  </a:cubicBezTo>
                  <a:cubicBezTo>
                    <a:pt x="2475" y="2"/>
                    <a:pt x="2435" y="1"/>
                    <a:pt x="23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55"/>
            <p:cNvSpPr/>
            <p:nvPr/>
          </p:nvSpPr>
          <p:spPr>
            <a:xfrm>
              <a:off x="4593992" y="2078150"/>
              <a:ext cx="34381" cy="24518"/>
            </a:xfrm>
            <a:custGeom>
              <a:avLst/>
              <a:gdLst/>
              <a:ahLst/>
              <a:cxnLst/>
              <a:rect l="l" t="t" r="r" b="b"/>
              <a:pathLst>
                <a:path w="1314" h="937" extrusionOk="0">
                  <a:moveTo>
                    <a:pt x="676" y="0"/>
                  </a:moveTo>
                  <a:cubicBezTo>
                    <a:pt x="624" y="0"/>
                    <a:pt x="571" y="4"/>
                    <a:pt x="512" y="7"/>
                  </a:cubicBezTo>
                  <a:cubicBezTo>
                    <a:pt x="379" y="21"/>
                    <a:pt x="169" y="158"/>
                    <a:pt x="71" y="347"/>
                  </a:cubicBezTo>
                  <a:cubicBezTo>
                    <a:pt x="1" y="476"/>
                    <a:pt x="4" y="634"/>
                    <a:pt x="78" y="757"/>
                  </a:cubicBezTo>
                  <a:cubicBezTo>
                    <a:pt x="159" y="892"/>
                    <a:pt x="284" y="937"/>
                    <a:pt x="425" y="937"/>
                  </a:cubicBezTo>
                  <a:cubicBezTo>
                    <a:pt x="575" y="937"/>
                    <a:pt x="741" y="886"/>
                    <a:pt x="890" y="841"/>
                  </a:cubicBezTo>
                  <a:cubicBezTo>
                    <a:pt x="967" y="813"/>
                    <a:pt x="1047" y="792"/>
                    <a:pt x="1128" y="778"/>
                  </a:cubicBezTo>
                  <a:cubicBezTo>
                    <a:pt x="1187" y="767"/>
                    <a:pt x="1236" y="728"/>
                    <a:pt x="1257" y="672"/>
                  </a:cubicBezTo>
                  <a:cubicBezTo>
                    <a:pt x="1313" y="539"/>
                    <a:pt x="1268" y="301"/>
                    <a:pt x="1159" y="151"/>
                  </a:cubicBezTo>
                  <a:cubicBezTo>
                    <a:pt x="1089" y="53"/>
                    <a:pt x="914" y="0"/>
                    <a:pt x="6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55"/>
            <p:cNvSpPr/>
            <p:nvPr/>
          </p:nvSpPr>
          <p:spPr>
            <a:xfrm>
              <a:off x="4544618" y="1933658"/>
              <a:ext cx="62953" cy="27344"/>
            </a:xfrm>
            <a:custGeom>
              <a:avLst/>
              <a:gdLst/>
              <a:ahLst/>
              <a:cxnLst/>
              <a:rect l="l" t="t" r="r" b="b"/>
              <a:pathLst>
                <a:path w="2406" h="1045" extrusionOk="0">
                  <a:moveTo>
                    <a:pt x="180" y="1"/>
                  </a:moveTo>
                  <a:cubicBezTo>
                    <a:pt x="127" y="1"/>
                    <a:pt x="79" y="31"/>
                    <a:pt x="57" y="82"/>
                  </a:cubicBezTo>
                  <a:cubicBezTo>
                    <a:pt x="1" y="201"/>
                    <a:pt x="46" y="247"/>
                    <a:pt x="162" y="341"/>
                  </a:cubicBezTo>
                  <a:cubicBezTo>
                    <a:pt x="263" y="425"/>
                    <a:pt x="386" y="534"/>
                    <a:pt x="400" y="730"/>
                  </a:cubicBezTo>
                  <a:cubicBezTo>
                    <a:pt x="407" y="845"/>
                    <a:pt x="477" y="947"/>
                    <a:pt x="578" y="996"/>
                  </a:cubicBezTo>
                  <a:cubicBezTo>
                    <a:pt x="642" y="1029"/>
                    <a:pt x="717" y="1045"/>
                    <a:pt x="795" y="1045"/>
                  </a:cubicBezTo>
                  <a:cubicBezTo>
                    <a:pt x="907" y="1045"/>
                    <a:pt x="1025" y="1011"/>
                    <a:pt x="1124" y="947"/>
                  </a:cubicBezTo>
                  <a:cubicBezTo>
                    <a:pt x="1256" y="861"/>
                    <a:pt x="1455" y="845"/>
                    <a:pt x="1669" y="845"/>
                  </a:cubicBezTo>
                  <a:cubicBezTo>
                    <a:pt x="1744" y="845"/>
                    <a:pt x="1821" y="847"/>
                    <a:pt x="1898" y="849"/>
                  </a:cubicBezTo>
                  <a:cubicBezTo>
                    <a:pt x="1967" y="851"/>
                    <a:pt x="2038" y="853"/>
                    <a:pt x="2105" y="853"/>
                  </a:cubicBezTo>
                  <a:cubicBezTo>
                    <a:pt x="2240" y="853"/>
                    <a:pt x="2355" y="844"/>
                    <a:pt x="2395" y="807"/>
                  </a:cubicBezTo>
                  <a:cubicBezTo>
                    <a:pt x="2402" y="800"/>
                    <a:pt x="2406" y="793"/>
                    <a:pt x="2402" y="782"/>
                  </a:cubicBezTo>
                  <a:cubicBezTo>
                    <a:pt x="2402" y="768"/>
                    <a:pt x="2395" y="712"/>
                    <a:pt x="2269" y="607"/>
                  </a:cubicBezTo>
                  <a:cubicBezTo>
                    <a:pt x="1985" y="378"/>
                    <a:pt x="1446" y="160"/>
                    <a:pt x="1172" y="160"/>
                  </a:cubicBezTo>
                  <a:cubicBezTo>
                    <a:pt x="1145" y="160"/>
                    <a:pt x="1121" y="162"/>
                    <a:pt x="1100" y="166"/>
                  </a:cubicBezTo>
                  <a:cubicBezTo>
                    <a:pt x="1066" y="173"/>
                    <a:pt x="1031" y="176"/>
                    <a:pt x="996" y="176"/>
                  </a:cubicBezTo>
                  <a:cubicBezTo>
                    <a:pt x="854" y="176"/>
                    <a:pt x="698" y="127"/>
                    <a:pt x="547" y="82"/>
                  </a:cubicBezTo>
                  <a:cubicBezTo>
                    <a:pt x="400" y="36"/>
                    <a:pt x="284" y="1"/>
                    <a:pt x="197" y="1"/>
                  </a:cubicBezTo>
                  <a:cubicBezTo>
                    <a:pt x="191" y="1"/>
                    <a:pt x="186" y="1"/>
                    <a:pt x="1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55"/>
            <p:cNvSpPr/>
            <p:nvPr/>
          </p:nvSpPr>
          <p:spPr>
            <a:xfrm>
              <a:off x="4858077" y="2444613"/>
              <a:ext cx="91892" cy="83131"/>
            </a:xfrm>
            <a:custGeom>
              <a:avLst/>
              <a:gdLst/>
              <a:ahLst/>
              <a:cxnLst/>
              <a:rect l="l" t="t" r="r" b="b"/>
              <a:pathLst>
                <a:path w="3512" h="3177" extrusionOk="0">
                  <a:moveTo>
                    <a:pt x="1779" y="1"/>
                  </a:moveTo>
                  <a:cubicBezTo>
                    <a:pt x="1737" y="1"/>
                    <a:pt x="1694" y="10"/>
                    <a:pt x="1656" y="27"/>
                  </a:cubicBezTo>
                  <a:cubicBezTo>
                    <a:pt x="1432" y="114"/>
                    <a:pt x="806" y="979"/>
                    <a:pt x="806" y="1196"/>
                  </a:cubicBezTo>
                  <a:cubicBezTo>
                    <a:pt x="806" y="1392"/>
                    <a:pt x="795" y="1609"/>
                    <a:pt x="683" y="1718"/>
                  </a:cubicBezTo>
                  <a:cubicBezTo>
                    <a:pt x="639" y="1756"/>
                    <a:pt x="582" y="1780"/>
                    <a:pt x="525" y="1780"/>
                  </a:cubicBezTo>
                  <a:cubicBezTo>
                    <a:pt x="515" y="1780"/>
                    <a:pt x="504" y="1779"/>
                    <a:pt x="494" y="1777"/>
                  </a:cubicBezTo>
                  <a:cubicBezTo>
                    <a:pt x="489" y="1777"/>
                    <a:pt x="483" y="1777"/>
                    <a:pt x="478" y="1777"/>
                  </a:cubicBezTo>
                  <a:cubicBezTo>
                    <a:pt x="356" y="1777"/>
                    <a:pt x="227" y="1850"/>
                    <a:pt x="200" y="1921"/>
                  </a:cubicBezTo>
                  <a:cubicBezTo>
                    <a:pt x="196" y="1931"/>
                    <a:pt x="189" y="1952"/>
                    <a:pt x="231" y="1984"/>
                  </a:cubicBezTo>
                  <a:cubicBezTo>
                    <a:pt x="259" y="2005"/>
                    <a:pt x="281" y="2040"/>
                    <a:pt x="288" y="2075"/>
                  </a:cubicBezTo>
                  <a:cubicBezTo>
                    <a:pt x="298" y="2162"/>
                    <a:pt x="228" y="2250"/>
                    <a:pt x="147" y="2351"/>
                  </a:cubicBezTo>
                  <a:cubicBezTo>
                    <a:pt x="81" y="2435"/>
                    <a:pt x="0" y="2537"/>
                    <a:pt x="11" y="2593"/>
                  </a:cubicBezTo>
                  <a:cubicBezTo>
                    <a:pt x="11" y="2600"/>
                    <a:pt x="18" y="2617"/>
                    <a:pt x="60" y="2642"/>
                  </a:cubicBezTo>
                  <a:cubicBezTo>
                    <a:pt x="105" y="2667"/>
                    <a:pt x="160" y="2676"/>
                    <a:pt x="221" y="2676"/>
                  </a:cubicBezTo>
                  <a:cubicBezTo>
                    <a:pt x="299" y="2676"/>
                    <a:pt x="386" y="2661"/>
                    <a:pt x="477" y="2645"/>
                  </a:cubicBezTo>
                  <a:cubicBezTo>
                    <a:pt x="582" y="2626"/>
                    <a:pt x="688" y="2615"/>
                    <a:pt x="796" y="2615"/>
                  </a:cubicBezTo>
                  <a:cubicBezTo>
                    <a:pt x="824" y="2615"/>
                    <a:pt x="851" y="2616"/>
                    <a:pt x="879" y="2617"/>
                  </a:cubicBezTo>
                  <a:cubicBezTo>
                    <a:pt x="983" y="2630"/>
                    <a:pt x="1077" y="2639"/>
                    <a:pt x="1164" y="2639"/>
                  </a:cubicBezTo>
                  <a:cubicBezTo>
                    <a:pt x="1326" y="2639"/>
                    <a:pt x="1466" y="2607"/>
                    <a:pt x="1607" y="2502"/>
                  </a:cubicBezTo>
                  <a:cubicBezTo>
                    <a:pt x="1671" y="2454"/>
                    <a:pt x="1725" y="2436"/>
                    <a:pt x="1771" y="2436"/>
                  </a:cubicBezTo>
                  <a:cubicBezTo>
                    <a:pt x="1852" y="2436"/>
                    <a:pt x="1909" y="2491"/>
                    <a:pt x="1954" y="2533"/>
                  </a:cubicBezTo>
                  <a:cubicBezTo>
                    <a:pt x="2009" y="2586"/>
                    <a:pt x="2049" y="2619"/>
                    <a:pt x="2112" y="2619"/>
                  </a:cubicBezTo>
                  <a:cubicBezTo>
                    <a:pt x="2121" y="2619"/>
                    <a:pt x="2130" y="2619"/>
                    <a:pt x="2139" y="2617"/>
                  </a:cubicBezTo>
                  <a:cubicBezTo>
                    <a:pt x="2151" y="2616"/>
                    <a:pt x="2167" y="2614"/>
                    <a:pt x="2185" y="2614"/>
                  </a:cubicBezTo>
                  <a:cubicBezTo>
                    <a:pt x="2223" y="2614"/>
                    <a:pt x="2269" y="2623"/>
                    <a:pt x="2290" y="2663"/>
                  </a:cubicBezTo>
                  <a:cubicBezTo>
                    <a:pt x="2325" y="2722"/>
                    <a:pt x="2276" y="2782"/>
                    <a:pt x="2209" y="2859"/>
                  </a:cubicBezTo>
                  <a:cubicBezTo>
                    <a:pt x="2160" y="2918"/>
                    <a:pt x="2083" y="3002"/>
                    <a:pt x="2083" y="3058"/>
                  </a:cubicBezTo>
                  <a:cubicBezTo>
                    <a:pt x="2143" y="3027"/>
                    <a:pt x="2199" y="2992"/>
                    <a:pt x="2255" y="2950"/>
                  </a:cubicBezTo>
                  <a:cubicBezTo>
                    <a:pt x="2318" y="2901"/>
                    <a:pt x="2388" y="2859"/>
                    <a:pt x="2458" y="2820"/>
                  </a:cubicBezTo>
                  <a:cubicBezTo>
                    <a:pt x="2518" y="2789"/>
                    <a:pt x="2584" y="2775"/>
                    <a:pt x="2651" y="2775"/>
                  </a:cubicBezTo>
                  <a:cubicBezTo>
                    <a:pt x="2655" y="2775"/>
                    <a:pt x="2660" y="2775"/>
                    <a:pt x="2664" y="2775"/>
                  </a:cubicBezTo>
                  <a:cubicBezTo>
                    <a:pt x="2740" y="2775"/>
                    <a:pt x="2815" y="2802"/>
                    <a:pt x="2871" y="2855"/>
                  </a:cubicBezTo>
                  <a:cubicBezTo>
                    <a:pt x="2927" y="2918"/>
                    <a:pt x="2931" y="3009"/>
                    <a:pt x="2885" y="3076"/>
                  </a:cubicBezTo>
                  <a:cubicBezTo>
                    <a:pt x="2889" y="3093"/>
                    <a:pt x="2966" y="3149"/>
                    <a:pt x="3113" y="3170"/>
                  </a:cubicBezTo>
                  <a:cubicBezTo>
                    <a:pt x="3140" y="3174"/>
                    <a:pt x="3168" y="3176"/>
                    <a:pt x="3197" y="3176"/>
                  </a:cubicBezTo>
                  <a:cubicBezTo>
                    <a:pt x="3301" y="3176"/>
                    <a:pt x="3409" y="3149"/>
                    <a:pt x="3452" y="3072"/>
                  </a:cubicBezTo>
                  <a:cubicBezTo>
                    <a:pt x="3512" y="2967"/>
                    <a:pt x="3477" y="2820"/>
                    <a:pt x="3417" y="2726"/>
                  </a:cubicBezTo>
                  <a:cubicBezTo>
                    <a:pt x="3375" y="2663"/>
                    <a:pt x="3340" y="2642"/>
                    <a:pt x="3330" y="2642"/>
                  </a:cubicBezTo>
                  <a:lnTo>
                    <a:pt x="3323" y="2652"/>
                  </a:lnTo>
                  <a:cubicBezTo>
                    <a:pt x="3286" y="2726"/>
                    <a:pt x="3235" y="2741"/>
                    <a:pt x="3202" y="2741"/>
                  </a:cubicBezTo>
                  <a:cubicBezTo>
                    <a:pt x="3198" y="2741"/>
                    <a:pt x="3194" y="2740"/>
                    <a:pt x="3190" y="2740"/>
                  </a:cubicBezTo>
                  <a:cubicBezTo>
                    <a:pt x="3127" y="2726"/>
                    <a:pt x="3081" y="2677"/>
                    <a:pt x="3071" y="2617"/>
                  </a:cubicBezTo>
                  <a:cubicBezTo>
                    <a:pt x="3039" y="2488"/>
                    <a:pt x="3088" y="2355"/>
                    <a:pt x="3193" y="2278"/>
                  </a:cubicBezTo>
                  <a:cubicBezTo>
                    <a:pt x="3214" y="2264"/>
                    <a:pt x="3232" y="2246"/>
                    <a:pt x="3246" y="2229"/>
                  </a:cubicBezTo>
                  <a:cubicBezTo>
                    <a:pt x="3225" y="2225"/>
                    <a:pt x="3204" y="2223"/>
                    <a:pt x="3183" y="2223"/>
                  </a:cubicBezTo>
                  <a:cubicBezTo>
                    <a:pt x="3131" y="2223"/>
                    <a:pt x="3081" y="2235"/>
                    <a:pt x="3036" y="2260"/>
                  </a:cubicBezTo>
                  <a:cubicBezTo>
                    <a:pt x="3015" y="2274"/>
                    <a:pt x="2991" y="2280"/>
                    <a:pt x="2968" y="2280"/>
                  </a:cubicBezTo>
                  <a:cubicBezTo>
                    <a:pt x="2917" y="2280"/>
                    <a:pt x="2868" y="2251"/>
                    <a:pt x="2847" y="2201"/>
                  </a:cubicBezTo>
                  <a:cubicBezTo>
                    <a:pt x="2780" y="2071"/>
                    <a:pt x="2833" y="1732"/>
                    <a:pt x="2990" y="1620"/>
                  </a:cubicBezTo>
                  <a:cubicBezTo>
                    <a:pt x="2924" y="1585"/>
                    <a:pt x="2854" y="1560"/>
                    <a:pt x="2784" y="1550"/>
                  </a:cubicBezTo>
                  <a:cubicBezTo>
                    <a:pt x="2768" y="1547"/>
                    <a:pt x="2752" y="1545"/>
                    <a:pt x="2736" y="1545"/>
                  </a:cubicBezTo>
                  <a:cubicBezTo>
                    <a:pt x="2713" y="1545"/>
                    <a:pt x="2691" y="1548"/>
                    <a:pt x="2668" y="1557"/>
                  </a:cubicBezTo>
                  <a:cubicBezTo>
                    <a:pt x="2668" y="1637"/>
                    <a:pt x="2612" y="1693"/>
                    <a:pt x="2521" y="1707"/>
                  </a:cubicBezTo>
                  <a:cubicBezTo>
                    <a:pt x="2507" y="1709"/>
                    <a:pt x="2492" y="1710"/>
                    <a:pt x="2476" y="1710"/>
                  </a:cubicBezTo>
                  <a:cubicBezTo>
                    <a:pt x="2322" y="1710"/>
                    <a:pt x="2097" y="1619"/>
                    <a:pt x="2055" y="1476"/>
                  </a:cubicBezTo>
                  <a:cubicBezTo>
                    <a:pt x="2041" y="1424"/>
                    <a:pt x="1975" y="1382"/>
                    <a:pt x="1919" y="1343"/>
                  </a:cubicBezTo>
                  <a:cubicBezTo>
                    <a:pt x="1856" y="1301"/>
                    <a:pt x="1793" y="1259"/>
                    <a:pt x="1786" y="1192"/>
                  </a:cubicBezTo>
                  <a:cubicBezTo>
                    <a:pt x="1782" y="1161"/>
                    <a:pt x="1793" y="1129"/>
                    <a:pt x="1810" y="1105"/>
                  </a:cubicBezTo>
                  <a:cubicBezTo>
                    <a:pt x="1774" y="1095"/>
                    <a:pt x="1735" y="1090"/>
                    <a:pt x="1696" y="1090"/>
                  </a:cubicBezTo>
                  <a:cubicBezTo>
                    <a:pt x="1664" y="1090"/>
                    <a:pt x="1632" y="1094"/>
                    <a:pt x="1600" y="1101"/>
                  </a:cubicBezTo>
                  <a:cubicBezTo>
                    <a:pt x="1569" y="1112"/>
                    <a:pt x="1527" y="1129"/>
                    <a:pt x="1520" y="1164"/>
                  </a:cubicBezTo>
                  <a:cubicBezTo>
                    <a:pt x="1499" y="1248"/>
                    <a:pt x="1457" y="1270"/>
                    <a:pt x="1425" y="1273"/>
                  </a:cubicBezTo>
                  <a:cubicBezTo>
                    <a:pt x="1423" y="1273"/>
                    <a:pt x="1420" y="1273"/>
                    <a:pt x="1417" y="1273"/>
                  </a:cubicBezTo>
                  <a:cubicBezTo>
                    <a:pt x="1378" y="1273"/>
                    <a:pt x="1340" y="1249"/>
                    <a:pt x="1327" y="1210"/>
                  </a:cubicBezTo>
                  <a:cubicBezTo>
                    <a:pt x="1278" y="1112"/>
                    <a:pt x="1285" y="895"/>
                    <a:pt x="1457" y="716"/>
                  </a:cubicBezTo>
                  <a:cubicBezTo>
                    <a:pt x="1537" y="625"/>
                    <a:pt x="1600" y="517"/>
                    <a:pt x="1635" y="398"/>
                  </a:cubicBezTo>
                  <a:cubicBezTo>
                    <a:pt x="1681" y="279"/>
                    <a:pt x="1719" y="170"/>
                    <a:pt x="1859" y="90"/>
                  </a:cubicBezTo>
                  <a:cubicBezTo>
                    <a:pt x="1901" y="62"/>
                    <a:pt x="1912" y="44"/>
                    <a:pt x="1912" y="37"/>
                  </a:cubicBezTo>
                  <a:cubicBezTo>
                    <a:pt x="1905" y="30"/>
                    <a:pt x="1894" y="23"/>
                    <a:pt x="1884" y="20"/>
                  </a:cubicBezTo>
                  <a:cubicBezTo>
                    <a:pt x="1850" y="7"/>
                    <a:pt x="1815" y="1"/>
                    <a:pt x="17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55"/>
            <p:cNvSpPr/>
            <p:nvPr/>
          </p:nvSpPr>
          <p:spPr>
            <a:xfrm>
              <a:off x="3795142" y="2396100"/>
              <a:ext cx="22554" cy="30406"/>
            </a:xfrm>
            <a:custGeom>
              <a:avLst/>
              <a:gdLst/>
              <a:ahLst/>
              <a:cxnLst/>
              <a:rect l="l" t="t" r="r" b="b"/>
              <a:pathLst>
                <a:path w="862" h="1162" extrusionOk="0">
                  <a:moveTo>
                    <a:pt x="329" y="0"/>
                  </a:moveTo>
                  <a:cubicBezTo>
                    <a:pt x="325" y="0"/>
                    <a:pt x="320" y="0"/>
                    <a:pt x="316" y="1"/>
                  </a:cubicBezTo>
                  <a:cubicBezTo>
                    <a:pt x="232" y="4"/>
                    <a:pt x="148" y="29"/>
                    <a:pt x="74" y="74"/>
                  </a:cubicBezTo>
                  <a:cubicBezTo>
                    <a:pt x="29" y="95"/>
                    <a:pt x="1" y="144"/>
                    <a:pt x="4" y="197"/>
                  </a:cubicBezTo>
                  <a:cubicBezTo>
                    <a:pt x="1" y="470"/>
                    <a:pt x="445" y="970"/>
                    <a:pt x="715" y="1121"/>
                  </a:cubicBezTo>
                  <a:cubicBezTo>
                    <a:pt x="776" y="1155"/>
                    <a:pt x="811" y="1161"/>
                    <a:pt x="828" y="1161"/>
                  </a:cubicBezTo>
                  <a:cubicBezTo>
                    <a:pt x="837" y="1161"/>
                    <a:pt x="841" y="1160"/>
                    <a:pt x="841" y="1160"/>
                  </a:cubicBezTo>
                  <a:cubicBezTo>
                    <a:pt x="862" y="1128"/>
                    <a:pt x="774" y="953"/>
                    <a:pt x="725" y="858"/>
                  </a:cubicBezTo>
                  <a:cubicBezTo>
                    <a:pt x="641" y="697"/>
                    <a:pt x="550" y="519"/>
                    <a:pt x="550" y="372"/>
                  </a:cubicBezTo>
                  <a:cubicBezTo>
                    <a:pt x="550" y="204"/>
                    <a:pt x="501" y="74"/>
                    <a:pt x="421" y="25"/>
                  </a:cubicBezTo>
                  <a:cubicBezTo>
                    <a:pt x="393" y="10"/>
                    <a:pt x="361" y="0"/>
                    <a:pt x="3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55"/>
            <p:cNvSpPr/>
            <p:nvPr/>
          </p:nvSpPr>
          <p:spPr>
            <a:xfrm>
              <a:off x="4350342" y="2062398"/>
              <a:ext cx="2774" cy="3873"/>
            </a:xfrm>
            <a:custGeom>
              <a:avLst/>
              <a:gdLst/>
              <a:ahLst/>
              <a:cxnLst/>
              <a:rect l="l" t="t" r="r" b="b"/>
              <a:pathLst>
                <a:path w="106" h="148" extrusionOk="0">
                  <a:moveTo>
                    <a:pt x="105" y="0"/>
                  </a:moveTo>
                  <a:lnTo>
                    <a:pt x="77" y="32"/>
                  </a:lnTo>
                  <a:cubicBezTo>
                    <a:pt x="32" y="81"/>
                    <a:pt x="0" y="116"/>
                    <a:pt x="0" y="147"/>
                  </a:cubicBezTo>
                  <a:cubicBezTo>
                    <a:pt x="42" y="102"/>
                    <a:pt x="77" y="53"/>
                    <a:pt x="1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55"/>
            <p:cNvSpPr/>
            <p:nvPr/>
          </p:nvSpPr>
          <p:spPr>
            <a:xfrm>
              <a:off x="3680094" y="1923977"/>
              <a:ext cx="1227200" cy="685695"/>
            </a:xfrm>
            <a:custGeom>
              <a:avLst/>
              <a:gdLst/>
              <a:ahLst/>
              <a:cxnLst/>
              <a:rect l="l" t="t" r="r" b="b"/>
              <a:pathLst>
                <a:path w="46902" h="26205" extrusionOk="0">
                  <a:moveTo>
                    <a:pt x="26126" y="0"/>
                  </a:moveTo>
                  <a:cubicBezTo>
                    <a:pt x="25749" y="0"/>
                    <a:pt x="25224" y="93"/>
                    <a:pt x="25161" y="165"/>
                  </a:cubicBezTo>
                  <a:cubicBezTo>
                    <a:pt x="25158" y="165"/>
                    <a:pt x="25158" y="168"/>
                    <a:pt x="25154" y="168"/>
                  </a:cubicBezTo>
                  <a:cubicBezTo>
                    <a:pt x="25154" y="182"/>
                    <a:pt x="25196" y="221"/>
                    <a:pt x="25217" y="242"/>
                  </a:cubicBezTo>
                  <a:cubicBezTo>
                    <a:pt x="25277" y="301"/>
                    <a:pt x="25350" y="371"/>
                    <a:pt x="25319" y="466"/>
                  </a:cubicBezTo>
                  <a:cubicBezTo>
                    <a:pt x="25312" y="498"/>
                    <a:pt x="25287" y="526"/>
                    <a:pt x="25259" y="540"/>
                  </a:cubicBezTo>
                  <a:cubicBezTo>
                    <a:pt x="25241" y="548"/>
                    <a:pt x="25222" y="551"/>
                    <a:pt x="25203" y="551"/>
                  </a:cubicBezTo>
                  <a:cubicBezTo>
                    <a:pt x="25156" y="551"/>
                    <a:pt x="25106" y="530"/>
                    <a:pt x="25056" y="508"/>
                  </a:cubicBezTo>
                  <a:cubicBezTo>
                    <a:pt x="25018" y="487"/>
                    <a:pt x="24976" y="473"/>
                    <a:pt x="24934" y="470"/>
                  </a:cubicBezTo>
                  <a:lnTo>
                    <a:pt x="24934" y="470"/>
                  </a:lnTo>
                  <a:cubicBezTo>
                    <a:pt x="24934" y="505"/>
                    <a:pt x="24941" y="540"/>
                    <a:pt x="24948" y="571"/>
                  </a:cubicBezTo>
                  <a:cubicBezTo>
                    <a:pt x="24976" y="729"/>
                    <a:pt x="24983" y="890"/>
                    <a:pt x="24969" y="1047"/>
                  </a:cubicBezTo>
                  <a:cubicBezTo>
                    <a:pt x="24944" y="1362"/>
                    <a:pt x="25004" y="1429"/>
                    <a:pt x="25091" y="1523"/>
                  </a:cubicBezTo>
                  <a:cubicBezTo>
                    <a:pt x="25112" y="1548"/>
                    <a:pt x="25137" y="1576"/>
                    <a:pt x="25161" y="1607"/>
                  </a:cubicBezTo>
                  <a:cubicBezTo>
                    <a:pt x="25280" y="1761"/>
                    <a:pt x="25277" y="1947"/>
                    <a:pt x="25273" y="2164"/>
                  </a:cubicBezTo>
                  <a:lnTo>
                    <a:pt x="25273" y="2279"/>
                  </a:lnTo>
                  <a:cubicBezTo>
                    <a:pt x="25273" y="2525"/>
                    <a:pt x="25091" y="2581"/>
                    <a:pt x="24983" y="2616"/>
                  </a:cubicBezTo>
                  <a:lnTo>
                    <a:pt x="24944" y="2630"/>
                  </a:lnTo>
                  <a:lnTo>
                    <a:pt x="24965" y="2651"/>
                  </a:lnTo>
                  <a:cubicBezTo>
                    <a:pt x="25032" y="2707"/>
                    <a:pt x="25140" y="2805"/>
                    <a:pt x="25102" y="2938"/>
                  </a:cubicBezTo>
                  <a:cubicBezTo>
                    <a:pt x="25091" y="2980"/>
                    <a:pt x="25067" y="3015"/>
                    <a:pt x="25028" y="3032"/>
                  </a:cubicBezTo>
                  <a:cubicBezTo>
                    <a:pt x="25010" y="3040"/>
                    <a:pt x="24991" y="3044"/>
                    <a:pt x="24971" y="3044"/>
                  </a:cubicBezTo>
                  <a:cubicBezTo>
                    <a:pt x="24915" y="3044"/>
                    <a:pt x="24852" y="3015"/>
                    <a:pt x="24790" y="2987"/>
                  </a:cubicBezTo>
                  <a:cubicBezTo>
                    <a:pt x="24737" y="2963"/>
                    <a:pt x="24674" y="2934"/>
                    <a:pt x="24632" y="2934"/>
                  </a:cubicBezTo>
                  <a:cubicBezTo>
                    <a:pt x="24625" y="2934"/>
                    <a:pt x="24618" y="2935"/>
                    <a:pt x="24612" y="2938"/>
                  </a:cubicBezTo>
                  <a:cubicBezTo>
                    <a:pt x="24573" y="2948"/>
                    <a:pt x="24506" y="3050"/>
                    <a:pt x="24482" y="3172"/>
                  </a:cubicBezTo>
                  <a:cubicBezTo>
                    <a:pt x="24461" y="3284"/>
                    <a:pt x="24475" y="3379"/>
                    <a:pt x="24524" y="3417"/>
                  </a:cubicBezTo>
                  <a:cubicBezTo>
                    <a:pt x="24559" y="3445"/>
                    <a:pt x="24587" y="3466"/>
                    <a:pt x="24612" y="3484"/>
                  </a:cubicBezTo>
                  <a:cubicBezTo>
                    <a:pt x="24661" y="3519"/>
                    <a:pt x="24703" y="3550"/>
                    <a:pt x="24710" y="3603"/>
                  </a:cubicBezTo>
                  <a:cubicBezTo>
                    <a:pt x="24717" y="3655"/>
                    <a:pt x="24689" y="3701"/>
                    <a:pt x="24633" y="3774"/>
                  </a:cubicBezTo>
                  <a:cubicBezTo>
                    <a:pt x="24485" y="3963"/>
                    <a:pt x="24436" y="4124"/>
                    <a:pt x="24657" y="4299"/>
                  </a:cubicBezTo>
                  <a:cubicBezTo>
                    <a:pt x="24804" y="4415"/>
                    <a:pt x="25025" y="4464"/>
                    <a:pt x="25235" y="4509"/>
                  </a:cubicBezTo>
                  <a:cubicBezTo>
                    <a:pt x="25431" y="4555"/>
                    <a:pt x="25616" y="4594"/>
                    <a:pt x="25756" y="4685"/>
                  </a:cubicBezTo>
                  <a:cubicBezTo>
                    <a:pt x="25844" y="4741"/>
                    <a:pt x="25893" y="4786"/>
                    <a:pt x="25886" y="4846"/>
                  </a:cubicBezTo>
                  <a:cubicBezTo>
                    <a:pt x="25882" y="4902"/>
                    <a:pt x="25830" y="4919"/>
                    <a:pt x="25798" y="4933"/>
                  </a:cubicBezTo>
                  <a:cubicBezTo>
                    <a:pt x="25781" y="4940"/>
                    <a:pt x="25767" y="4947"/>
                    <a:pt x="25753" y="4958"/>
                  </a:cubicBezTo>
                  <a:cubicBezTo>
                    <a:pt x="25756" y="4968"/>
                    <a:pt x="25760" y="4979"/>
                    <a:pt x="25767" y="4989"/>
                  </a:cubicBezTo>
                  <a:cubicBezTo>
                    <a:pt x="25798" y="5042"/>
                    <a:pt x="25805" y="5108"/>
                    <a:pt x="25788" y="5168"/>
                  </a:cubicBezTo>
                  <a:cubicBezTo>
                    <a:pt x="25832" y="5115"/>
                    <a:pt x="25873" y="5100"/>
                    <a:pt x="25908" y="5100"/>
                  </a:cubicBezTo>
                  <a:cubicBezTo>
                    <a:pt x="25920" y="5100"/>
                    <a:pt x="25931" y="5102"/>
                    <a:pt x="25942" y="5105"/>
                  </a:cubicBezTo>
                  <a:cubicBezTo>
                    <a:pt x="26071" y="5140"/>
                    <a:pt x="26120" y="5402"/>
                    <a:pt x="26113" y="5570"/>
                  </a:cubicBezTo>
                  <a:cubicBezTo>
                    <a:pt x="26103" y="5735"/>
                    <a:pt x="26001" y="5770"/>
                    <a:pt x="25921" y="5798"/>
                  </a:cubicBezTo>
                  <a:cubicBezTo>
                    <a:pt x="25840" y="5815"/>
                    <a:pt x="25770" y="5864"/>
                    <a:pt x="25725" y="5931"/>
                  </a:cubicBezTo>
                  <a:cubicBezTo>
                    <a:pt x="25587" y="6131"/>
                    <a:pt x="25451" y="6196"/>
                    <a:pt x="25294" y="6196"/>
                  </a:cubicBezTo>
                  <a:cubicBezTo>
                    <a:pt x="25240" y="6196"/>
                    <a:pt x="25183" y="6188"/>
                    <a:pt x="25123" y="6176"/>
                  </a:cubicBezTo>
                  <a:cubicBezTo>
                    <a:pt x="25114" y="6173"/>
                    <a:pt x="25106" y="6172"/>
                    <a:pt x="25100" y="6172"/>
                  </a:cubicBezTo>
                  <a:cubicBezTo>
                    <a:pt x="25092" y="6172"/>
                    <a:pt x="25086" y="6174"/>
                    <a:pt x="25084" y="6176"/>
                  </a:cubicBezTo>
                  <a:cubicBezTo>
                    <a:pt x="25060" y="6207"/>
                    <a:pt x="25077" y="6365"/>
                    <a:pt x="25196" y="6617"/>
                  </a:cubicBezTo>
                  <a:cubicBezTo>
                    <a:pt x="25263" y="6754"/>
                    <a:pt x="25235" y="6834"/>
                    <a:pt x="25196" y="6876"/>
                  </a:cubicBezTo>
                  <a:cubicBezTo>
                    <a:pt x="25158" y="6921"/>
                    <a:pt x="25098" y="6943"/>
                    <a:pt x="25016" y="6943"/>
                  </a:cubicBezTo>
                  <a:cubicBezTo>
                    <a:pt x="24963" y="6943"/>
                    <a:pt x="24900" y="6934"/>
                    <a:pt x="24829" y="6915"/>
                  </a:cubicBezTo>
                  <a:cubicBezTo>
                    <a:pt x="24636" y="6862"/>
                    <a:pt x="24503" y="6764"/>
                    <a:pt x="24457" y="6645"/>
                  </a:cubicBezTo>
                  <a:cubicBezTo>
                    <a:pt x="24422" y="6550"/>
                    <a:pt x="24440" y="6445"/>
                    <a:pt x="24499" y="6365"/>
                  </a:cubicBezTo>
                  <a:cubicBezTo>
                    <a:pt x="24612" y="6186"/>
                    <a:pt x="24643" y="6078"/>
                    <a:pt x="24643" y="6039"/>
                  </a:cubicBezTo>
                  <a:lnTo>
                    <a:pt x="24636" y="6039"/>
                  </a:lnTo>
                  <a:cubicBezTo>
                    <a:pt x="24603" y="6045"/>
                    <a:pt x="24562" y="6048"/>
                    <a:pt x="24516" y="6048"/>
                  </a:cubicBezTo>
                  <a:cubicBezTo>
                    <a:pt x="24323" y="6048"/>
                    <a:pt x="24044" y="5993"/>
                    <a:pt x="23939" y="5829"/>
                  </a:cubicBezTo>
                  <a:cubicBezTo>
                    <a:pt x="23922" y="5798"/>
                    <a:pt x="23873" y="5728"/>
                    <a:pt x="23911" y="5668"/>
                  </a:cubicBezTo>
                  <a:cubicBezTo>
                    <a:pt x="23933" y="5635"/>
                    <a:pt x="23973" y="5622"/>
                    <a:pt x="24032" y="5622"/>
                  </a:cubicBezTo>
                  <a:cubicBezTo>
                    <a:pt x="24078" y="5622"/>
                    <a:pt x="24135" y="5630"/>
                    <a:pt x="24205" y="5640"/>
                  </a:cubicBezTo>
                  <a:cubicBezTo>
                    <a:pt x="24265" y="5651"/>
                    <a:pt x="24331" y="5661"/>
                    <a:pt x="24401" y="5668"/>
                  </a:cubicBezTo>
                  <a:cubicBezTo>
                    <a:pt x="24424" y="5671"/>
                    <a:pt x="24442" y="5672"/>
                    <a:pt x="24456" y="5672"/>
                  </a:cubicBezTo>
                  <a:cubicBezTo>
                    <a:pt x="24494" y="5672"/>
                    <a:pt x="24503" y="5665"/>
                    <a:pt x="24503" y="5665"/>
                  </a:cubicBezTo>
                  <a:cubicBezTo>
                    <a:pt x="24506" y="5651"/>
                    <a:pt x="24510" y="5637"/>
                    <a:pt x="24506" y="5623"/>
                  </a:cubicBezTo>
                  <a:cubicBezTo>
                    <a:pt x="24506" y="5570"/>
                    <a:pt x="24506" y="5448"/>
                    <a:pt x="24685" y="5448"/>
                  </a:cubicBezTo>
                  <a:cubicBezTo>
                    <a:pt x="24762" y="5451"/>
                    <a:pt x="24836" y="5458"/>
                    <a:pt x="24909" y="5476"/>
                  </a:cubicBezTo>
                  <a:cubicBezTo>
                    <a:pt x="24968" y="5486"/>
                    <a:pt x="25020" y="5495"/>
                    <a:pt x="25068" y="5495"/>
                  </a:cubicBezTo>
                  <a:cubicBezTo>
                    <a:pt x="25139" y="5495"/>
                    <a:pt x="25203" y="5476"/>
                    <a:pt x="25273" y="5416"/>
                  </a:cubicBezTo>
                  <a:cubicBezTo>
                    <a:pt x="25343" y="5357"/>
                    <a:pt x="25319" y="5276"/>
                    <a:pt x="25280" y="5217"/>
                  </a:cubicBezTo>
                  <a:cubicBezTo>
                    <a:pt x="25225" y="5118"/>
                    <a:pt x="25120" y="5052"/>
                    <a:pt x="25058" y="5052"/>
                  </a:cubicBezTo>
                  <a:cubicBezTo>
                    <a:pt x="25049" y="5052"/>
                    <a:pt x="25042" y="5053"/>
                    <a:pt x="25035" y="5056"/>
                  </a:cubicBezTo>
                  <a:cubicBezTo>
                    <a:pt x="24899" y="5103"/>
                    <a:pt x="24793" y="5127"/>
                    <a:pt x="24711" y="5127"/>
                  </a:cubicBezTo>
                  <a:cubicBezTo>
                    <a:pt x="24654" y="5127"/>
                    <a:pt x="24610" y="5115"/>
                    <a:pt x="24577" y="5091"/>
                  </a:cubicBezTo>
                  <a:cubicBezTo>
                    <a:pt x="24535" y="5059"/>
                    <a:pt x="24510" y="5010"/>
                    <a:pt x="24510" y="4958"/>
                  </a:cubicBezTo>
                  <a:cubicBezTo>
                    <a:pt x="24510" y="4916"/>
                    <a:pt x="24528" y="4874"/>
                    <a:pt x="24559" y="4842"/>
                  </a:cubicBezTo>
                  <a:cubicBezTo>
                    <a:pt x="24599" y="4807"/>
                    <a:pt x="24654" y="4798"/>
                    <a:pt x="24716" y="4798"/>
                  </a:cubicBezTo>
                  <a:cubicBezTo>
                    <a:pt x="24753" y="4798"/>
                    <a:pt x="24792" y="4801"/>
                    <a:pt x="24832" y="4804"/>
                  </a:cubicBezTo>
                  <a:cubicBezTo>
                    <a:pt x="24868" y="4810"/>
                    <a:pt x="24903" y="4813"/>
                    <a:pt x="24938" y="4813"/>
                  </a:cubicBezTo>
                  <a:cubicBezTo>
                    <a:pt x="24958" y="4813"/>
                    <a:pt x="24977" y="4812"/>
                    <a:pt x="24997" y="4811"/>
                  </a:cubicBezTo>
                  <a:cubicBezTo>
                    <a:pt x="24938" y="4760"/>
                    <a:pt x="24862" y="4733"/>
                    <a:pt x="24784" y="4733"/>
                  </a:cubicBezTo>
                  <a:cubicBezTo>
                    <a:pt x="24761" y="4733"/>
                    <a:pt x="24737" y="4736"/>
                    <a:pt x="24713" y="4741"/>
                  </a:cubicBezTo>
                  <a:cubicBezTo>
                    <a:pt x="24624" y="4764"/>
                    <a:pt x="24537" y="4782"/>
                    <a:pt x="24451" y="4782"/>
                  </a:cubicBezTo>
                  <a:cubicBezTo>
                    <a:pt x="24315" y="4782"/>
                    <a:pt x="24182" y="4736"/>
                    <a:pt x="24044" y="4590"/>
                  </a:cubicBezTo>
                  <a:cubicBezTo>
                    <a:pt x="23964" y="4504"/>
                    <a:pt x="23847" y="4428"/>
                    <a:pt x="23744" y="4428"/>
                  </a:cubicBezTo>
                  <a:cubicBezTo>
                    <a:pt x="23726" y="4428"/>
                    <a:pt x="23708" y="4431"/>
                    <a:pt x="23691" y="4436"/>
                  </a:cubicBezTo>
                  <a:cubicBezTo>
                    <a:pt x="23589" y="4464"/>
                    <a:pt x="23544" y="4597"/>
                    <a:pt x="23526" y="4702"/>
                  </a:cubicBezTo>
                  <a:cubicBezTo>
                    <a:pt x="23463" y="5056"/>
                    <a:pt x="23250" y="5063"/>
                    <a:pt x="23110" y="5070"/>
                  </a:cubicBezTo>
                  <a:cubicBezTo>
                    <a:pt x="23033" y="5070"/>
                    <a:pt x="22984" y="5073"/>
                    <a:pt x="22956" y="5108"/>
                  </a:cubicBezTo>
                  <a:cubicBezTo>
                    <a:pt x="22931" y="5136"/>
                    <a:pt x="22938" y="5147"/>
                    <a:pt x="22938" y="5150"/>
                  </a:cubicBezTo>
                  <a:cubicBezTo>
                    <a:pt x="22959" y="5196"/>
                    <a:pt x="23117" y="5269"/>
                    <a:pt x="23393" y="5280"/>
                  </a:cubicBezTo>
                  <a:cubicBezTo>
                    <a:pt x="23680" y="5290"/>
                    <a:pt x="23918" y="5500"/>
                    <a:pt x="23918" y="5626"/>
                  </a:cubicBezTo>
                  <a:cubicBezTo>
                    <a:pt x="23915" y="5685"/>
                    <a:pt x="23869" y="5728"/>
                    <a:pt x="23815" y="5728"/>
                  </a:cubicBezTo>
                  <a:cubicBezTo>
                    <a:pt x="23811" y="5728"/>
                    <a:pt x="23807" y="5728"/>
                    <a:pt x="23803" y="5728"/>
                  </a:cubicBezTo>
                  <a:cubicBezTo>
                    <a:pt x="23775" y="5728"/>
                    <a:pt x="23768" y="5735"/>
                    <a:pt x="23743" y="5784"/>
                  </a:cubicBezTo>
                  <a:cubicBezTo>
                    <a:pt x="23729" y="5829"/>
                    <a:pt x="23694" y="5868"/>
                    <a:pt x="23652" y="5885"/>
                  </a:cubicBezTo>
                  <a:cubicBezTo>
                    <a:pt x="23637" y="5890"/>
                    <a:pt x="23622" y="5892"/>
                    <a:pt x="23606" y="5892"/>
                  </a:cubicBezTo>
                  <a:cubicBezTo>
                    <a:pt x="23575" y="5892"/>
                    <a:pt x="23545" y="5883"/>
                    <a:pt x="23519" y="5864"/>
                  </a:cubicBezTo>
                  <a:cubicBezTo>
                    <a:pt x="23481" y="5846"/>
                    <a:pt x="23446" y="5840"/>
                    <a:pt x="23417" y="5840"/>
                  </a:cubicBezTo>
                  <a:cubicBezTo>
                    <a:pt x="23385" y="5840"/>
                    <a:pt x="23362" y="5848"/>
                    <a:pt x="23355" y="5857"/>
                  </a:cubicBezTo>
                  <a:cubicBezTo>
                    <a:pt x="23351" y="5861"/>
                    <a:pt x="23355" y="5882"/>
                    <a:pt x="23379" y="5910"/>
                  </a:cubicBezTo>
                  <a:cubicBezTo>
                    <a:pt x="23481" y="6032"/>
                    <a:pt x="23428" y="6130"/>
                    <a:pt x="23393" y="6190"/>
                  </a:cubicBezTo>
                  <a:cubicBezTo>
                    <a:pt x="23372" y="6221"/>
                    <a:pt x="23358" y="6260"/>
                    <a:pt x="23358" y="6298"/>
                  </a:cubicBezTo>
                  <a:cubicBezTo>
                    <a:pt x="23365" y="6340"/>
                    <a:pt x="23351" y="6379"/>
                    <a:pt x="23320" y="6407"/>
                  </a:cubicBezTo>
                  <a:cubicBezTo>
                    <a:pt x="23293" y="6429"/>
                    <a:pt x="23260" y="6438"/>
                    <a:pt x="23219" y="6438"/>
                  </a:cubicBezTo>
                  <a:cubicBezTo>
                    <a:pt x="23164" y="6438"/>
                    <a:pt x="23096" y="6422"/>
                    <a:pt x="23015" y="6403"/>
                  </a:cubicBezTo>
                  <a:cubicBezTo>
                    <a:pt x="22938" y="6382"/>
                    <a:pt x="22858" y="6368"/>
                    <a:pt x="22777" y="6358"/>
                  </a:cubicBezTo>
                  <a:cubicBezTo>
                    <a:pt x="22750" y="6355"/>
                    <a:pt x="22720" y="6354"/>
                    <a:pt x="22686" y="6354"/>
                  </a:cubicBezTo>
                  <a:cubicBezTo>
                    <a:pt x="22479" y="6354"/>
                    <a:pt x="22146" y="6401"/>
                    <a:pt x="21730" y="6491"/>
                  </a:cubicBezTo>
                  <a:cubicBezTo>
                    <a:pt x="21657" y="6506"/>
                    <a:pt x="21582" y="6513"/>
                    <a:pt x="21509" y="6513"/>
                  </a:cubicBezTo>
                  <a:cubicBezTo>
                    <a:pt x="21213" y="6513"/>
                    <a:pt x="20932" y="6401"/>
                    <a:pt x="20806" y="6263"/>
                  </a:cubicBezTo>
                  <a:cubicBezTo>
                    <a:pt x="20714" y="6165"/>
                    <a:pt x="20598" y="6150"/>
                    <a:pt x="20443" y="6150"/>
                  </a:cubicBezTo>
                  <a:cubicBezTo>
                    <a:pt x="20416" y="6150"/>
                    <a:pt x="20388" y="6151"/>
                    <a:pt x="20358" y="6151"/>
                  </a:cubicBezTo>
                  <a:lnTo>
                    <a:pt x="20270" y="6151"/>
                  </a:lnTo>
                  <a:cubicBezTo>
                    <a:pt x="20267" y="6152"/>
                    <a:pt x="20264" y="6152"/>
                    <a:pt x="20260" y="6152"/>
                  </a:cubicBezTo>
                  <a:cubicBezTo>
                    <a:pt x="20163" y="6152"/>
                    <a:pt x="20072" y="6103"/>
                    <a:pt x="20015" y="6018"/>
                  </a:cubicBezTo>
                  <a:cubicBezTo>
                    <a:pt x="19964" y="5948"/>
                    <a:pt x="19882" y="5906"/>
                    <a:pt x="19794" y="5906"/>
                  </a:cubicBezTo>
                  <a:cubicBezTo>
                    <a:pt x="19791" y="5906"/>
                    <a:pt x="19787" y="5906"/>
                    <a:pt x="19784" y="5906"/>
                  </a:cubicBezTo>
                  <a:cubicBezTo>
                    <a:pt x="19479" y="5896"/>
                    <a:pt x="19465" y="5672"/>
                    <a:pt x="19455" y="5525"/>
                  </a:cubicBezTo>
                  <a:cubicBezTo>
                    <a:pt x="19455" y="5490"/>
                    <a:pt x="19451" y="5455"/>
                    <a:pt x="19444" y="5420"/>
                  </a:cubicBezTo>
                  <a:cubicBezTo>
                    <a:pt x="19430" y="5406"/>
                    <a:pt x="19409" y="5395"/>
                    <a:pt x="19388" y="5392"/>
                  </a:cubicBezTo>
                  <a:cubicBezTo>
                    <a:pt x="19341" y="5378"/>
                    <a:pt x="19278" y="5372"/>
                    <a:pt x="19208" y="5372"/>
                  </a:cubicBezTo>
                  <a:cubicBezTo>
                    <a:pt x="19012" y="5372"/>
                    <a:pt x="18762" y="5422"/>
                    <a:pt x="18646" y="5497"/>
                  </a:cubicBezTo>
                  <a:cubicBezTo>
                    <a:pt x="18545" y="5560"/>
                    <a:pt x="18415" y="5588"/>
                    <a:pt x="18289" y="5612"/>
                  </a:cubicBezTo>
                  <a:cubicBezTo>
                    <a:pt x="18103" y="5651"/>
                    <a:pt x="17932" y="5686"/>
                    <a:pt x="17869" y="5819"/>
                  </a:cubicBezTo>
                  <a:cubicBezTo>
                    <a:pt x="17830" y="5906"/>
                    <a:pt x="17844" y="5934"/>
                    <a:pt x="17844" y="5938"/>
                  </a:cubicBezTo>
                  <a:cubicBezTo>
                    <a:pt x="17858" y="5957"/>
                    <a:pt x="17918" y="5959"/>
                    <a:pt x="17967" y="5959"/>
                  </a:cubicBezTo>
                  <a:cubicBezTo>
                    <a:pt x="17981" y="5959"/>
                    <a:pt x="17995" y="5959"/>
                    <a:pt x="18005" y="5959"/>
                  </a:cubicBezTo>
                  <a:lnTo>
                    <a:pt x="18051" y="5959"/>
                  </a:lnTo>
                  <a:cubicBezTo>
                    <a:pt x="18100" y="5959"/>
                    <a:pt x="18124" y="5938"/>
                    <a:pt x="18173" y="5899"/>
                  </a:cubicBezTo>
                  <a:cubicBezTo>
                    <a:pt x="18233" y="5846"/>
                    <a:pt x="18309" y="5780"/>
                    <a:pt x="18471" y="5780"/>
                  </a:cubicBezTo>
                  <a:cubicBezTo>
                    <a:pt x="18501" y="5780"/>
                    <a:pt x="18533" y="5782"/>
                    <a:pt x="18569" y="5787"/>
                  </a:cubicBezTo>
                  <a:cubicBezTo>
                    <a:pt x="18586" y="5790"/>
                    <a:pt x="18602" y="5791"/>
                    <a:pt x="18618" y="5791"/>
                  </a:cubicBezTo>
                  <a:cubicBezTo>
                    <a:pt x="18749" y="5791"/>
                    <a:pt x="18866" y="5720"/>
                    <a:pt x="18972" y="5654"/>
                  </a:cubicBezTo>
                  <a:cubicBezTo>
                    <a:pt x="19054" y="5602"/>
                    <a:pt x="19138" y="5549"/>
                    <a:pt x="19216" y="5549"/>
                  </a:cubicBezTo>
                  <a:cubicBezTo>
                    <a:pt x="19258" y="5549"/>
                    <a:pt x="19298" y="5564"/>
                    <a:pt x="19336" y="5602"/>
                  </a:cubicBezTo>
                  <a:cubicBezTo>
                    <a:pt x="19371" y="5633"/>
                    <a:pt x="19381" y="5686"/>
                    <a:pt x="19367" y="5731"/>
                  </a:cubicBezTo>
                  <a:cubicBezTo>
                    <a:pt x="19301" y="5927"/>
                    <a:pt x="18657" y="6148"/>
                    <a:pt x="18401" y="6186"/>
                  </a:cubicBezTo>
                  <a:cubicBezTo>
                    <a:pt x="18286" y="6204"/>
                    <a:pt x="18268" y="6246"/>
                    <a:pt x="18261" y="6260"/>
                  </a:cubicBezTo>
                  <a:cubicBezTo>
                    <a:pt x="18205" y="6389"/>
                    <a:pt x="18429" y="6726"/>
                    <a:pt x="18506" y="6838"/>
                  </a:cubicBezTo>
                  <a:cubicBezTo>
                    <a:pt x="18611" y="6992"/>
                    <a:pt x="18643" y="7083"/>
                    <a:pt x="18615" y="7153"/>
                  </a:cubicBezTo>
                  <a:cubicBezTo>
                    <a:pt x="18583" y="7219"/>
                    <a:pt x="18513" y="7230"/>
                    <a:pt x="18461" y="7240"/>
                  </a:cubicBezTo>
                  <a:cubicBezTo>
                    <a:pt x="18384" y="7254"/>
                    <a:pt x="18384" y="7261"/>
                    <a:pt x="18384" y="7282"/>
                  </a:cubicBezTo>
                  <a:cubicBezTo>
                    <a:pt x="18387" y="7359"/>
                    <a:pt x="18324" y="7426"/>
                    <a:pt x="18247" y="7426"/>
                  </a:cubicBezTo>
                  <a:cubicBezTo>
                    <a:pt x="18240" y="7426"/>
                    <a:pt x="18232" y="7427"/>
                    <a:pt x="18224" y="7427"/>
                  </a:cubicBezTo>
                  <a:cubicBezTo>
                    <a:pt x="18091" y="7427"/>
                    <a:pt x="17882" y="7321"/>
                    <a:pt x="17858" y="7212"/>
                  </a:cubicBezTo>
                  <a:cubicBezTo>
                    <a:pt x="17848" y="7163"/>
                    <a:pt x="17869" y="7104"/>
                    <a:pt x="17956" y="7076"/>
                  </a:cubicBezTo>
                  <a:cubicBezTo>
                    <a:pt x="18033" y="7051"/>
                    <a:pt x="18040" y="7016"/>
                    <a:pt x="18040" y="7006"/>
                  </a:cubicBezTo>
                  <a:cubicBezTo>
                    <a:pt x="18054" y="6939"/>
                    <a:pt x="17984" y="6827"/>
                    <a:pt x="17876" y="6743"/>
                  </a:cubicBezTo>
                  <a:cubicBezTo>
                    <a:pt x="17830" y="6704"/>
                    <a:pt x="17773" y="6683"/>
                    <a:pt x="17714" y="6683"/>
                  </a:cubicBezTo>
                  <a:cubicBezTo>
                    <a:pt x="17710" y="6683"/>
                    <a:pt x="17705" y="6683"/>
                    <a:pt x="17701" y="6684"/>
                  </a:cubicBezTo>
                  <a:cubicBezTo>
                    <a:pt x="17697" y="6684"/>
                    <a:pt x="17692" y="6684"/>
                    <a:pt x="17688" y="6684"/>
                  </a:cubicBezTo>
                  <a:cubicBezTo>
                    <a:pt x="17651" y="6684"/>
                    <a:pt x="17618" y="6670"/>
                    <a:pt x="17592" y="6645"/>
                  </a:cubicBezTo>
                  <a:cubicBezTo>
                    <a:pt x="17568" y="6610"/>
                    <a:pt x="17561" y="6568"/>
                    <a:pt x="17571" y="6526"/>
                  </a:cubicBezTo>
                  <a:cubicBezTo>
                    <a:pt x="17557" y="6526"/>
                    <a:pt x="17543" y="6526"/>
                    <a:pt x="17529" y="6529"/>
                  </a:cubicBezTo>
                  <a:cubicBezTo>
                    <a:pt x="17508" y="6531"/>
                    <a:pt x="17483" y="6533"/>
                    <a:pt x="17456" y="6533"/>
                  </a:cubicBezTo>
                  <a:cubicBezTo>
                    <a:pt x="17388" y="6533"/>
                    <a:pt x="17307" y="6521"/>
                    <a:pt x="17232" y="6463"/>
                  </a:cubicBezTo>
                  <a:lnTo>
                    <a:pt x="17176" y="6421"/>
                  </a:lnTo>
                  <a:cubicBezTo>
                    <a:pt x="17090" y="6351"/>
                    <a:pt x="17035" y="6306"/>
                    <a:pt x="16963" y="6306"/>
                  </a:cubicBezTo>
                  <a:cubicBezTo>
                    <a:pt x="16923" y="6306"/>
                    <a:pt x="16877" y="6320"/>
                    <a:pt x="16819" y="6351"/>
                  </a:cubicBezTo>
                  <a:cubicBezTo>
                    <a:pt x="16661" y="6431"/>
                    <a:pt x="16500" y="6445"/>
                    <a:pt x="16273" y="6466"/>
                  </a:cubicBezTo>
                  <a:cubicBezTo>
                    <a:pt x="16136" y="6480"/>
                    <a:pt x="15982" y="6494"/>
                    <a:pt x="15789" y="6526"/>
                  </a:cubicBezTo>
                  <a:cubicBezTo>
                    <a:pt x="15613" y="6555"/>
                    <a:pt x="15359" y="6573"/>
                    <a:pt x="15100" y="6573"/>
                  </a:cubicBezTo>
                  <a:cubicBezTo>
                    <a:pt x="14680" y="6573"/>
                    <a:pt x="14247" y="6526"/>
                    <a:pt x="14119" y="6400"/>
                  </a:cubicBezTo>
                  <a:cubicBezTo>
                    <a:pt x="14063" y="6344"/>
                    <a:pt x="14056" y="6256"/>
                    <a:pt x="14098" y="6190"/>
                  </a:cubicBezTo>
                  <a:cubicBezTo>
                    <a:pt x="14193" y="6029"/>
                    <a:pt x="14539" y="5858"/>
                    <a:pt x="14738" y="5858"/>
                  </a:cubicBezTo>
                  <a:cubicBezTo>
                    <a:pt x="14760" y="5858"/>
                    <a:pt x="14781" y="5860"/>
                    <a:pt x="14799" y="5864"/>
                  </a:cubicBezTo>
                  <a:cubicBezTo>
                    <a:pt x="14778" y="5808"/>
                    <a:pt x="14701" y="5693"/>
                    <a:pt x="14536" y="5567"/>
                  </a:cubicBezTo>
                  <a:cubicBezTo>
                    <a:pt x="14323" y="5401"/>
                    <a:pt x="13947" y="5307"/>
                    <a:pt x="13800" y="5307"/>
                  </a:cubicBezTo>
                  <a:cubicBezTo>
                    <a:pt x="13783" y="5307"/>
                    <a:pt x="13769" y="5309"/>
                    <a:pt x="13759" y="5311"/>
                  </a:cubicBezTo>
                  <a:cubicBezTo>
                    <a:pt x="13755" y="5339"/>
                    <a:pt x="13745" y="5367"/>
                    <a:pt x="13720" y="5385"/>
                  </a:cubicBezTo>
                  <a:cubicBezTo>
                    <a:pt x="13693" y="5411"/>
                    <a:pt x="13653" y="5423"/>
                    <a:pt x="13595" y="5423"/>
                  </a:cubicBezTo>
                  <a:cubicBezTo>
                    <a:pt x="13507" y="5423"/>
                    <a:pt x="13377" y="5396"/>
                    <a:pt x="13185" y="5353"/>
                  </a:cubicBezTo>
                  <a:cubicBezTo>
                    <a:pt x="13094" y="5332"/>
                    <a:pt x="12989" y="5308"/>
                    <a:pt x="12880" y="5290"/>
                  </a:cubicBezTo>
                  <a:cubicBezTo>
                    <a:pt x="12712" y="5259"/>
                    <a:pt x="12551" y="5206"/>
                    <a:pt x="12401" y="5129"/>
                  </a:cubicBezTo>
                  <a:cubicBezTo>
                    <a:pt x="12306" y="5073"/>
                    <a:pt x="12198" y="5042"/>
                    <a:pt x="12089" y="5035"/>
                  </a:cubicBezTo>
                  <a:cubicBezTo>
                    <a:pt x="11931" y="5028"/>
                    <a:pt x="11396" y="4982"/>
                    <a:pt x="10983" y="4657"/>
                  </a:cubicBezTo>
                  <a:cubicBezTo>
                    <a:pt x="10846" y="4549"/>
                    <a:pt x="10619" y="4502"/>
                    <a:pt x="10401" y="4502"/>
                  </a:cubicBezTo>
                  <a:cubicBezTo>
                    <a:pt x="10285" y="4502"/>
                    <a:pt x="10171" y="4515"/>
                    <a:pt x="10076" y="4541"/>
                  </a:cubicBezTo>
                  <a:cubicBezTo>
                    <a:pt x="9953" y="4576"/>
                    <a:pt x="9869" y="4625"/>
                    <a:pt x="9848" y="4678"/>
                  </a:cubicBezTo>
                  <a:cubicBezTo>
                    <a:pt x="9736" y="4951"/>
                    <a:pt x="9446" y="4951"/>
                    <a:pt x="9190" y="4951"/>
                  </a:cubicBezTo>
                  <a:lnTo>
                    <a:pt x="9180" y="4951"/>
                  </a:lnTo>
                  <a:cubicBezTo>
                    <a:pt x="9152" y="4951"/>
                    <a:pt x="9064" y="4951"/>
                    <a:pt x="9029" y="4884"/>
                  </a:cubicBezTo>
                  <a:cubicBezTo>
                    <a:pt x="8991" y="4811"/>
                    <a:pt x="9047" y="4730"/>
                    <a:pt x="9099" y="4650"/>
                  </a:cubicBezTo>
                  <a:cubicBezTo>
                    <a:pt x="9117" y="4625"/>
                    <a:pt x="9131" y="4601"/>
                    <a:pt x="9145" y="4576"/>
                  </a:cubicBezTo>
                  <a:cubicBezTo>
                    <a:pt x="9082" y="4520"/>
                    <a:pt x="9075" y="4425"/>
                    <a:pt x="9071" y="4338"/>
                  </a:cubicBezTo>
                  <a:cubicBezTo>
                    <a:pt x="9068" y="4212"/>
                    <a:pt x="9054" y="4180"/>
                    <a:pt x="9012" y="4173"/>
                  </a:cubicBezTo>
                  <a:cubicBezTo>
                    <a:pt x="9011" y="4173"/>
                    <a:pt x="9011" y="4173"/>
                    <a:pt x="9011" y="4173"/>
                  </a:cubicBezTo>
                  <a:cubicBezTo>
                    <a:pt x="8968" y="4173"/>
                    <a:pt x="8871" y="4353"/>
                    <a:pt x="8823" y="4439"/>
                  </a:cubicBezTo>
                  <a:cubicBezTo>
                    <a:pt x="8693" y="4669"/>
                    <a:pt x="8533" y="4951"/>
                    <a:pt x="8294" y="4951"/>
                  </a:cubicBezTo>
                  <a:cubicBezTo>
                    <a:pt x="8288" y="4951"/>
                    <a:pt x="8282" y="4951"/>
                    <a:pt x="8277" y="4951"/>
                  </a:cubicBezTo>
                  <a:cubicBezTo>
                    <a:pt x="8025" y="4937"/>
                    <a:pt x="7877" y="4629"/>
                    <a:pt x="7734" y="4334"/>
                  </a:cubicBezTo>
                  <a:cubicBezTo>
                    <a:pt x="7636" y="4135"/>
                    <a:pt x="7534" y="3932"/>
                    <a:pt x="7419" y="3848"/>
                  </a:cubicBezTo>
                  <a:cubicBezTo>
                    <a:pt x="7265" y="3737"/>
                    <a:pt x="7146" y="3701"/>
                    <a:pt x="7099" y="3701"/>
                  </a:cubicBezTo>
                  <a:cubicBezTo>
                    <a:pt x="7097" y="3701"/>
                    <a:pt x="7095" y="3701"/>
                    <a:pt x="7093" y="3701"/>
                  </a:cubicBezTo>
                  <a:cubicBezTo>
                    <a:pt x="7111" y="3757"/>
                    <a:pt x="7142" y="3806"/>
                    <a:pt x="7181" y="3851"/>
                  </a:cubicBezTo>
                  <a:cubicBezTo>
                    <a:pt x="7240" y="3925"/>
                    <a:pt x="7289" y="4009"/>
                    <a:pt x="7261" y="4079"/>
                  </a:cubicBezTo>
                  <a:cubicBezTo>
                    <a:pt x="7230" y="4145"/>
                    <a:pt x="7160" y="4149"/>
                    <a:pt x="7093" y="4156"/>
                  </a:cubicBezTo>
                  <a:cubicBezTo>
                    <a:pt x="7065" y="4159"/>
                    <a:pt x="7009" y="4166"/>
                    <a:pt x="7002" y="4177"/>
                  </a:cubicBezTo>
                  <a:cubicBezTo>
                    <a:pt x="6999" y="4184"/>
                    <a:pt x="6999" y="4191"/>
                    <a:pt x="7002" y="4198"/>
                  </a:cubicBezTo>
                  <a:cubicBezTo>
                    <a:pt x="7016" y="4352"/>
                    <a:pt x="6869" y="4506"/>
                    <a:pt x="6740" y="4587"/>
                  </a:cubicBezTo>
                  <a:cubicBezTo>
                    <a:pt x="6688" y="4620"/>
                    <a:pt x="6621" y="4652"/>
                    <a:pt x="6564" y="4652"/>
                  </a:cubicBezTo>
                  <a:cubicBezTo>
                    <a:pt x="6544" y="4652"/>
                    <a:pt x="6525" y="4648"/>
                    <a:pt x="6509" y="4639"/>
                  </a:cubicBezTo>
                  <a:cubicBezTo>
                    <a:pt x="6481" y="4622"/>
                    <a:pt x="6463" y="4587"/>
                    <a:pt x="6467" y="4551"/>
                  </a:cubicBezTo>
                  <a:cubicBezTo>
                    <a:pt x="6467" y="4537"/>
                    <a:pt x="6456" y="4516"/>
                    <a:pt x="6425" y="4506"/>
                  </a:cubicBezTo>
                  <a:cubicBezTo>
                    <a:pt x="6408" y="4499"/>
                    <a:pt x="6388" y="4495"/>
                    <a:pt x="6365" y="4495"/>
                  </a:cubicBezTo>
                  <a:cubicBezTo>
                    <a:pt x="6285" y="4495"/>
                    <a:pt x="6170" y="4544"/>
                    <a:pt x="6050" y="4688"/>
                  </a:cubicBezTo>
                  <a:cubicBezTo>
                    <a:pt x="5892" y="4871"/>
                    <a:pt x="5731" y="4971"/>
                    <a:pt x="5602" y="4971"/>
                  </a:cubicBezTo>
                  <a:cubicBezTo>
                    <a:pt x="5582" y="4971"/>
                    <a:pt x="5564" y="4969"/>
                    <a:pt x="5546" y="4965"/>
                  </a:cubicBezTo>
                  <a:cubicBezTo>
                    <a:pt x="5490" y="4951"/>
                    <a:pt x="5444" y="4912"/>
                    <a:pt x="5423" y="4856"/>
                  </a:cubicBezTo>
                  <a:cubicBezTo>
                    <a:pt x="5273" y="4867"/>
                    <a:pt x="4730" y="5164"/>
                    <a:pt x="4695" y="5266"/>
                  </a:cubicBezTo>
                  <a:cubicBezTo>
                    <a:pt x="4709" y="5332"/>
                    <a:pt x="4692" y="5402"/>
                    <a:pt x="4646" y="5451"/>
                  </a:cubicBezTo>
                  <a:cubicBezTo>
                    <a:pt x="4577" y="5537"/>
                    <a:pt x="4447" y="5585"/>
                    <a:pt x="4293" y="5585"/>
                  </a:cubicBezTo>
                  <a:cubicBezTo>
                    <a:pt x="4282" y="5585"/>
                    <a:pt x="4272" y="5585"/>
                    <a:pt x="4261" y="5584"/>
                  </a:cubicBezTo>
                  <a:cubicBezTo>
                    <a:pt x="4139" y="5577"/>
                    <a:pt x="4104" y="5525"/>
                    <a:pt x="4093" y="5479"/>
                  </a:cubicBezTo>
                  <a:cubicBezTo>
                    <a:pt x="4065" y="5353"/>
                    <a:pt x="4261" y="5213"/>
                    <a:pt x="4366" y="5157"/>
                  </a:cubicBezTo>
                  <a:cubicBezTo>
                    <a:pt x="4429" y="5126"/>
                    <a:pt x="4524" y="5059"/>
                    <a:pt x="4636" y="4982"/>
                  </a:cubicBezTo>
                  <a:cubicBezTo>
                    <a:pt x="4898" y="4804"/>
                    <a:pt x="5227" y="4580"/>
                    <a:pt x="5444" y="4544"/>
                  </a:cubicBezTo>
                  <a:cubicBezTo>
                    <a:pt x="5745" y="4495"/>
                    <a:pt x="6197" y="4285"/>
                    <a:pt x="6246" y="4198"/>
                  </a:cubicBezTo>
                  <a:cubicBezTo>
                    <a:pt x="6226" y="4196"/>
                    <a:pt x="6205" y="4196"/>
                    <a:pt x="6184" y="4196"/>
                  </a:cubicBezTo>
                  <a:cubicBezTo>
                    <a:pt x="6154" y="4196"/>
                    <a:pt x="6124" y="4197"/>
                    <a:pt x="6096" y="4201"/>
                  </a:cubicBezTo>
                  <a:cubicBezTo>
                    <a:pt x="6052" y="4207"/>
                    <a:pt x="6008" y="4209"/>
                    <a:pt x="5964" y="4209"/>
                  </a:cubicBezTo>
                  <a:cubicBezTo>
                    <a:pt x="5921" y="4209"/>
                    <a:pt x="5877" y="4207"/>
                    <a:pt x="5833" y="4201"/>
                  </a:cubicBezTo>
                  <a:cubicBezTo>
                    <a:pt x="5821" y="4199"/>
                    <a:pt x="5809" y="4198"/>
                    <a:pt x="5796" y="4198"/>
                  </a:cubicBezTo>
                  <a:cubicBezTo>
                    <a:pt x="5669" y="4198"/>
                    <a:pt x="5470" y="4299"/>
                    <a:pt x="5276" y="4397"/>
                  </a:cubicBezTo>
                  <a:cubicBezTo>
                    <a:pt x="5189" y="4439"/>
                    <a:pt x="5101" y="4485"/>
                    <a:pt x="5010" y="4523"/>
                  </a:cubicBezTo>
                  <a:cubicBezTo>
                    <a:pt x="4888" y="4573"/>
                    <a:pt x="4765" y="4611"/>
                    <a:pt x="4636" y="4632"/>
                  </a:cubicBezTo>
                  <a:cubicBezTo>
                    <a:pt x="4559" y="4650"/>
                    <a:pt x="4440" y="4678"/>
                    <a:pt x="4426" y="4699"/>
                  </a:cubicBezTo>
                  <a:cubicBezTo>
                    <a:pt x="4426" y="4709"/>
                    <a:pt x="4429" y="4716"/>
                    <a:pt x="4436" y="4727"/>
                  </a:cubicBezTo>
                  <a:cubicBezTo>
                    <a:pt x="4461" y="4765"/>
                    <a:pt x="4464" y="4818"/>
                    <a:pt x="4440" y="4863"/>
                  </a:cubicBezTo>
                  <a:cubicBezTo>
                    <a:pt x="4413" y="4896"/>
                    <a:pt x="4376" y="4906"/>
                    <a:pt x="4332" y="4906"/>
                  </a:cubicBezTo>
                  <a:cubicBezTo>
                    <a:pt x="4300" y="4906"/>
                    <a:pt x="4264" y="4900"/>
                    <a:pt x="4226" y="4895"/>
                  </a:cubicBezTo>
                  <a:cubicBezTo>
                    <a:pt x="4191" y="4890"/>
                    <a:pt x="4140" y="4883"/>
                    <a:pt x="4101" y="4883"/>
                  </a:cubicBezTo>
                  <a:cubicBezTo>
                    <a:pt x="4073" y="4883"/>
                    <a:pt x="4051" y="4887"/>
                    <a:pt x="4044" y="4898"/>
                  </a:cubicBezTo>
                  <a:cubicBezTo>
                    <a:pt x="4014" y="4953"/>
                    <a:pt x="3959" y="4984"/>
                    <a:pt x="3901" y="4984"/>
                  </a:cubicBezTo>
                  <a:cubicBezTo>
                    <a:pt x="3893" y="4984"/>
                    <a:pt x="3884" y="4983"/>
                    <a:pt x="3876" y="4982"/>
                  </a:cubicBezTo>
                  <a:cubicBezTo>
                    <a:pt x="3817" y="4972"/>
                    <a:pt x="3771" y="4926"/>
                    <a:pt x="3761" y="4867"/>
                  </a:cubicBezTo>
                  <a:cubicBezTo>
                    <a:pt x="3750" y="4821"/>
                    <a:pt x="3768" y="4776"/>
                    <a:pt x="3803" y="4748"/>
                  </a:cubicBezTo>
                  <a:cubicBezTo>
                    <a:pt x="3750" y="4720"/>
                    <a:pt x="3694" y="4702"/>
                    <a:pt x="3638" y="4695"/>
                  </a:cubicBezTo>
                  <a:cubicBezTo>
                    <a:pt x="3624" y="4776"/>
                    <a:pt x="3547" y="4919"/>
                    <a:pt x="3211" y="4919"/>
                  </a:cubicBezTo>
                  <a:cubicBezTo>
                    <a:pt x="3032" y="4919"/>
                    <a:pt x="2854" y="5010"/>
                    <a:pt x="2829" y="5084"/>
                  </a:cubicBezTo>
                  <a:cubicBezTo>
                    <a:pt x="2826" y="5094"/>
                    <a:pt x="2819" y="5119"/>
                    <a:pt x="2864" y="5150"/>
                  </a:cubicBezTo>
                  <a:lnTo>
                    <a:pt x="2917" y="5189"/>
                  </a:lnTo>
                  <a:cubicBezTo>
                    <a:pt x="3046" y="5287"/>
                    <a:pt x="3134" y="5353"/>
                    <a:pt x="3141" y="5441"/>
                  </a:cubicBezTo>
                  <a:cubicBezTo>
                    <a:pt x="3144" y="5490"/>
                    <a:pt x="3123" y="5535"/>
                    <a:pt x="3088" y="5567"/>
                  </a:cubicBezTo>
                  <a:cubicBezTo>
                    <a:pt x="3064" y="5592"/>
                    <a:pt x="3035" y="5602"/>
                    <a:pt x="3003" y="5602"/>
                  </a:cubicBezTo>
                  <a:cubicBezTo>
                    <a:pt x="2940" y="5602"/>
                    <a:pt x="2864" y="5563"/>
                    <a:pt x="2780" y="5521"/>
                  </a:cubicBezTo>
                  <a:cubicBezTo>
                    <a:pt x="2651" y="5454"/>
                    <a:pt x="2478" y="5365"/>
                    <a:pt x="2277" y="5365"/>
                  </a:cubicBezTo>
                  <a:cubicBezTo>
                    <a:pt x="2259" y="5365"/>
                    <a:pt x="2241" y="5366"/>
                    <a:pt x="2224" y="5367"/>
                  </a:cubicBezTo>
                  <a:cubicBezTo>
                    <a:pt x="2207" y="5369"/>
                    <a:pt x="2189" y="5370"/>
                    <a:pt x="2170" y="5370"/>
                  </a:cubicBezTo>
                  <a:cubicBezTo>
                    <a:pt x="1792" y="5370"/>
                    <a:pt x="1174" y="5036"/>
                    <a:pt x="963" y="4842"/>
                  </a:cubicBezTo>
                  <a:cubicBezTo>
                    <a:pt x="925" y="4814"/>
                    <a:pt x="900" y="4776"/>
                    <a:pt x="883" y="4734"/>
                  </a:cubicBezTo>
                  <a:cubicBezTo>
                    <a:pt x="823" y="4713"/>
                    <a:pt x="624" y="4713"/>
                    <a:pt x="463" y="4713"/>
                  </a:cubicBezTo>
                  <a:cubicBezTo>
                    <a:pt x="316" y="4713"/>
                    <a:pt x="148" y="4713"/>
                    <a:pt x="1" y="4699"/>
                  </a:cubicBezTo>
                  <a:lnTo>
                    <a:pt x="1" y="12975"/>
                  </a:lnTo>
                  <a:cubicBezTo>
                    <a:pt x="54" y="13009"/>
                    <a:pt x="115" y="13036"/>
                    <a:pt x="151" y="13036"/>
                  </a:cubicBezTo>
                  <a:cubicBezTo>
                    <a:pt x="162" y="13036"/>
                    <a:pt x="171" y="13033"/>
                    <a:pt x="176" y="13027"/>
                  </a:cubicBezTo>
                  <a:cubicBezTo>
                    <a:pt x="217" y="12975"/>
                    <a:pt x="272" y="12966"/>
                    <a:pt x="328" y="12966"/>
                  </a:cubicBezTo>
                  <a:cubicBezTo>
                    <a:pt x="348" y="12966"/>
                    <a:pt x="367" y="12967"/>
                    <a:pt x="386" y="12968"/>
                  </a:cubicBezTo>
                  <a:cubicBezTo>
                    <a:pt x="406" y="12969"/>
                    <a:pt x="426" y="12970"/>
                    <a:pt x="447" y="12970"/>
                  </a:cubicBezTo>
                  <a:cubicBezTo>
                    <a:pt x="534" y="12970"/>
                    <a:pt x="620" y="12952"/>
                    <a:pt x="697" y="12915"/>
                  </a:cubicBezTo>
                  <a:cubicBezTo>
                    <a:pt x="759" y="12885"/>
                    <a:pt x="813" y="12873"/>
                    <a:pt x="860" y="12873"/>
                  </a:cubicBezTo>
                  <a:cubicBezTo>
                    <a:pt x="921" y="12873"/>
                    <a:pt x="968" y="12893"/>
                    <a:pt x="1002" y="12915"/>
                  </a:cubicBezTo>
                  <a:cubicBezTo>
                    <a:pt x="1131" y="12996"/>
                    <a:pt x="1163" y="13167"/>
                    <a:pt x="1163" y="13248"/>
                  </a:cubicBezTo>
                  <a:cubicBezTo>
                    <a:pt x="1163" y="13290"/>
                    <a:pt x="1310" y="13405"/>
                    <a:pt x="1397" y="13475"/>
                  </a:cubicBezTo>
                  <a:cubicBezTo>
                    <a:pt x="1509" y="13559"/>
                    <a:pt x="1611" y="13654"/>
                    <a:pt x="1699" y="13759"/>
                  </a:cubicBezTo>
                  <a:cubicBezTo>
                    <a:pt x="1727" y="13790"/>
                    <a:pt x="1751" y="13822"/>
                    <a:pt x="1772" y="13853"/>
                  </a:cubicBezTo>
                  <a:cubicBezTo>
                    <a:pt x="1867" y="13985"/>
                    <a:pt x="1914" y="14042"/>
                    <a:pt x="1967" y="14042"/>
                  </a:cubicBezTo>
                  <a:cubicBezTo>
                    <a:pt x="1974" y="14042"/>
                    <a:pt x="1981" y="14041"/>
                    <a:pt x="1989" y="14039"/>
                  </a:cubicBezTo>
                  <a:cubicBezTo>
                    <a:pt x="2003" y="14032"/>
                    <a:pt x="2017" y="14025"/>
                    <a:pt x="2031" y="14018"/>
                  </a:cubicBezTo>
                  <a:cubicBezTo>
                    <a:pt x="2091" y="13983"/>
                    <a:pt x="2150" y="13951"/>
                    <a:pt x="2213" y="13923"/>
                  </a:cubicBezTo>
                  <a:cubicBezTo>
                    <a:pt x="2357" y="13860"/>
                    <a:pt x="2500" y="13794"/>
                    <a:pt x="2500" y="13685"/>
                  </a:cubicBezTo>
                  <a:cubicBezTo>
                    <a:pt x="2500" y="13524"/>
                    <a:pt x="2728" y="13451"/>
                    <a:pt x="2938" y="13451"/>
                  </a:cubicBezTo>
                  <a:cubicBezTo>
                    <a:pt x="2966" y="13451"/>
                    <a:pt x="2994" y="13451"/>
                    <a:pt x="3018" y="13454"/>
                  </a:cubicBezTo>
                  <a:cubicBezTo>
                    <a:pt x="3148" y="13468"/>
                    <a:pt x="3253" y="13507"/>
                    <a:pt x="3312" y="13570"/>
                  </a:cubicBezTo>
                  <a:cubicBezTo>
                    <a:pt x="3319" y="13577"/>
                    <a:pt x="3326" y="13584"/>
                    <a:pt x="3333" y="13594"/>
                  </a:cubicBezTo>
                  <a:lnTo>
                    <a:pt x="3333" y="13598"/>
                  </a:lnTo>
                  <a:cubicBezTo>
                    <a:pt x="3340" y="13605"/>
                    <a:pt x="3344" y="13612"/>
                    <a:pt x="3347" y="13619"/>
                  </a:cubicBezTo>
                  <a:lnTo>
                    <a:pt x="3351" y="13626"/>
                  </a:lnTo>
                  <a:cubicBezTo>
                    <a:pt x="3354" y="13633"/>
                    <a:pt x="3358" y="13640"/>
                    <a:pt x="3361" y="13647"/>
                  </a:cubicBezTo>
                  <a:lnTo>
                    <a:pt x="3365" y="13654"/>
                  </a:lnTo>
                  <a:cubicBezTo>
                    <a:pt x="3365" y="13661"/>
                    <a:pt x="3368" y="13668"/>
                    <a:pt x="3368" y="13678"/>
                  </a:cubicBezTo>
                  <a:lnTo>
                    <a:pt x="3368" y="13685"/>
                  </a:lnTo>
                  <a:cubicBezTo>
                    <a:pt x="3372" y="13696"/>
                    <a:pt x="3372" y="13706"/>
                    <a:pt x="3372" y="13717"/>
                  </a:cubicBezTo>
                  <a:cubicBezTo>
                    <a:pt x="3372" y="13811"/>
                    <a:pt x="3533" y="13951"/>
                    <a:pt x="3722" y="14109"/>
                  </a:cubicBezTo>
                  <a:cubicBezTo>
                    <a:pt x="3971" y="14322"/>
                    <a:pt x="4310" y="14613"/>
                    <a:pt x="4545" y="15026"/>
                  </a:cubicBezTo>
                  <a:cubicBezTo>
                    <a:pt x="4643" y="15198"/>
                    <a:pt x="4716" y="15341"/>
                    <a:pt x="4772" y="15457"/>
                  </a:cubicBezTo>
                  <a:cubicBezTo>
                    <a:pt x="4972" y="15852"/>
                    <a:pt x="5031" y="15968"/>
                    <a:pt x="5483" y="16146"/>
                  </a:cubicBezTo>
                  <a:cubicBezTo>
                    <a:pt x="6089" y="16384"/>
                    <a:pt x="6141" y="16538"/>
                    <a:pt x="6036" y="16811"/>
                  </a:cubicBezTo>
                  <a:cubicBezTo>
                    <a:pt x="6019" y="16857"/>
                    <a:pt x="6047" y="16899"/>
                    <a:pt x="6099" y="16955"/>
                  </a:cubicBezTo>
                  <a:lnTo>
                    <a:pt x="6124" y="16983"/>
                  </a:lnTo>
                  <a:cubicBezTo>
                    <a:pt x="6183" y="17043"/>
                    <a:pt x="6243" y="17109"/>
                    <a:pt x="6232" y="17193"/>
                  </a:cubicBezTo>
                  <a:cubicBezTo>
                    <a:pt x="6222" y="17256"/>
                    <a:pt x="6183" y="17312"/>
                    <a:pt x="6124" y="17344"/>
                  </a:cubicBezTo>
                  <a:lnTo>
                    <a:pt x="6089" y="17368"/>
                  </a:lnTo>
                  <a:lnTo>
                    <a:pt x="6064" y="17386"/>
                  </a:lnTo>
                  <a:lnTo>
                    <a:pt x="6047" y="17400"/>
                  </a:lnTo>
                  <a:lnTo>
                    <a:pt x="6019" y="17417"/>
                  </a:lnTo>
                  <a:lnTo>
                    <a:pt x="6005" y="17428"/>
                  </a:lnTo>
                  <a:lnTo>
                    <a:pt x="5973" y="17452"/>
                  </a:lnTo>
                  <a:lnTo>
                    <a:pt x="5959" y="17459"/>
                  </a:lnTo>
                  <a:lnTo>
                    <a:pt x="5924" y="17484"/>
                  </a:lnTo>
                  <a:lnTo>
                    <a:pt x="5917" y="17491"/>
                  </a:lnTo>
                  <a:lnTo>
                    <a:pt x="5791" y="17582"/>
                  </a:lnTo>
                  <a:cubicBezTo>
                    <a:pt x="5812" y="17638"/>
                    <a:pt x="5875" y="17687"/>
                    <a:pt x="5952" y="17750"/>
                  </a:cubicBezTo>
                  <a:lnTo>
                    <a:pt x="5991" y="17781"/>
                  </a:lnTo>
                  <a:cubicBezTo>
                    <a:pt x="6026" y="17806"/>
                    <a:pt x="6047" y="17848"/>
                    <a:pt x="6043" y="17893"/>
                  </a:cubicBezTo>
                  <a:cubicBezTo>
                    <a:pt x="6033" y="17960"/>
                    <a:pt x="5963" y="17991"/>
                    <a:pt x="5903" y="18016"/>
                  </a:cubicBezTo>
                  <a:lnTo>
                    <a:pt x="5865" y="18033"/>
                  </a:lnTo>
                  <a:cubicBezTo>
                    <a:pt x="5928" y="18103"/>
                    <a:pt x="5921" y="18191"/>
                    <a:pt x="5917" y="18264"/>
                  </a:cubicBezTo>
                  <a:cubicBezTo>
                    <a:pt x="5910" y="18334"/>
                    <a:pt x="5907" y="18387"/>
                    <a:pt x="5949" y="18429"/>
                  </a:cubicBezTo>
                  <a:cubicBezTo>
                    <a:pt x="5986" y="18471"/>
                    <a:pt x="6040" y="18489"/>
                    <a:pt x="6097" y="18489"/>
                  </a:cubicBezTo>
                  <a:cubicBezTo>
                    <a:pt x="6177" y="18489"/>
                    <a:pt x="6265" y="18454"/>
                    <a:pt x="6330" y="18401"/>
                  </a:cubicBezTo>
                  <a:cubicBezTo>
                    <a:pt x="6358" y="18371"/>
                    <a:pt x="6395" y="18357"/>
                    <a:pt x="6432" y="18357"/>
                  </a:cubicBezTo>
                  <a:cubicBezTo>
                    <a:pt x="6467" y="18357"/>
                    <a:pt x="6501" y="18369"/>
                    <a:pt x="6530" y="18394"/>
                  </a:cubicBezTo>
                  <a:cubicBezTo>
                    <a:pt x="6614" y="18467"/>
                    <a:pt x="6642" y="18646"/>
                    <a:pt x="6551" y="18800"/>
                  </a:cubicBezTo>
                  <a:cubicBezTo>
                    <a:pt x="6505" y="18870"/>
                    <a:pt x="6544" y="18908"/>
                    <a:pt x="6561" y="18919"/>
                  </a:cubicBezTo>
                  <a:cubicBezTo>
                    <a:pt x="6576" y="18931"/>
                    <a:pt x="6593" y="18936"/>
                    <a:pt x="6610" y="18936"/>
                  </a:cubicBezTo>
                  <a:cubicBezTo>
                    <a:pt x="6633" y="18936"/>
                    <a:pt x="6657" y="18925"/>
                    <a:pt x="6673" y="18905"/>
                  </a:cubicBezTo>
                  <a:cubicBezTo>
                    <a:pt x="6698" y="18873"/>
                    <a:pt x="6736" y="18852"/>
                    <a:pt x="6778" y="18852"/>
                  </a:cubicBezTo>
                  <a:cubicBezTo>
                    <a:pt x="6781" y="18852"/>
                    <a:pt x="6784" y="18852"/>
                    <a:pt x="6787" y="18852"/>
                  </a:cubicBezTo>
                  <a:cubicBezTo>
                    <a:pt x="6886" y="18852"/>
                    <a:pt x="6988" y="18961"/>
                    <a:pt x="7086" y="19062"/>
                  </a:cubicBezTo>
                  <a:cubicBezTo>
                    <a:pt x="7121" y="19101"/>
                    <a:pt x="7160" y="19136"/>
                    <a:pt x="7205" y="19168"/>
                  </a:cubicBezTo>
                  <a:cubicBezTo>
                    <a:pt x="7293" y="19217"/>
                    <a:pt x="7394" y="19336"/>
                    <a:pt x="7366" y="19437"/>
                  </a:cubicBezTo>
                  <a:cubicBezTo>
                    <a:pt x="7359" y="19465"/>
                    <a:pt x="7328" y="19535"/>
                    <a:pt x="7209" y="19535"/>
                  </a:cubicBezTo>
                  <a:cubicBezTo>
                    <a:pt x="7156" y="19535"/>
                    <a:pt x="7146" y="19588"/>
                    <a:pt x="7142" y="19623"/>
                  </a:cubicBezTo>
                  <a:cubicBezTo>
                    <a:pt x="7142" y="19679"/>
                    <a:pt x="7167" y="19731"/>
                    <a:pt x="7191" y="19731"/>
                  </a:cubicBezTo>
                  <a:cubicBezTo>
                    <a:pt x="7373" y="19749"/>
                    <a:pt x="7373" y="19955"/>
                    <a:pt x="7370" y="20064"/>
                  </a:cubicBezTo>
                  <a:lnTo>
                    <a:pt x="7370" y="20085"/>
                  </a:lnTo>
                  <a:cubicBezTo>
                    <a:pt x="7401" y="20143"/>
                    <a:pt x="7660" y="20253"/>
                    <a:pt x="7811" y="20253"/>
                  </a:cubicBezTo>
                  <a:cubicBezTo>
                    <a:pt x="7832" y="20253"/>
                    <a:pt x="7851" y="20251"/>
                    <a:pt x="7867" y="20246"/>
                  </a:cubicBezTo>
                  <a:cubicBezTo>
                    <a:pt x="7896" y="20237"/>
                    <a:pt x="7924" y="20233"/>
                    <a:pt x="7951" y="20233"/>
                  </a:cubicBezTo>
                  <a:cubicBezTo>
                    <a:pt x="8111" y="20233"/>
                    <a:pt x="8247" y="20371"/>
                    <a:pt x="8322" y="20508"/>
                  </a:cubicBezTo>
                  <a:cubicBezTo>
                    <a:pt x="8354" y="20564"/>
                    <a:pt x="8452" y="20620"/>
                    <a:pt x="8553" y="20641"/>
                  </a:cubicBezTo>
                  <a:cubicBezTo>
                    <a:pt x="8573" y="20649"/>
                    <a:pt x="8594" y="20653"/>
                    <a:pt x="8615" y="20653"/>
                  </a:cubicBezTo>
                  <a:cubicBezTo>
                    <a:pt x="8643" y="20653"/>
                    <a:pt x="8671" y="20646"/>
                    <a:pt x="8697" y="20634"/>
                  </a:cubicBezTo>
                  <a:cubicBezTo>
                    <a:pt x="8720" y="20612"/>
                    <a:pt x="8750" y="20601"/>
                    <a:pt x="8780" y="20601"/>
                  </a:cubicBezTo>
                  <a:cubicBezTo>
                    <a:pt x="8796" y="20601"/>
                    <a:pt x="8812" y="20604"/>
                    <a:pt x="8826" y="20610"/>
                  </a:cubicBezTo>
                  <a:cubicBezTo>
                    <a:pt x="8949" y="20659"/>
                    <a:pt x="8994" y="20900"/>
                    <a:pt x="9008" y="21005"/>
                  </a:cubicBezTo>
                  <a:cubicBezTo>
                    <a:pt x="9012" y="21026"/>
                    <a:pt x="9019" y="21033"/>
                    <a:pt x="9022" y="21033"/>
                  </a:cubicBezTo>
                  <a:cubicBezTo>
                    <a:pt x="9035" y="21042"/>
                    <a:pt x="9056" y="21046"/>
                    <a:pt x="9082" y="21046"/>
                  </a:cubicBezTo>
                  <a:cubicBezTo>
                    <a:pt x="9127" y="21046"/>
                    <a:pt x="9185" y="21035"/>
                    <a:pt x="9232" y="21026"/>
                  </a:cubicBezTo>
                  <a:cubicBezTo>
                    <a:pt x="9278" y="21019"/>
                    <a:pt x="9313" y="21012"/>
                    <a:pt x="9351" y="21009"/>
                  </a:cubicBezTo>
                  <a:cubicBezTo>
                    <a:pt x="9359" y="21008"/>
                    <a:pt x="9366" y="21008"/>
                    <a:pt x="9373" y="21008"/>
                  </a:cubicBezTo>
                  <a:cubicBezTo>
                    <a:pt x="9463" y="21008"/>
                    <a:pt x="9531" y="21069"/>
                    <a:pt x="9586" y="21117"/>
                  </a:cubicBezTo>
                  <a:cubicBezTo>
                    <a:pt x="9607" y="21135"/>
                    <a:pt x="9645" y="21170"/>
                    <a:pt x="9659" y="21170"/>
                  </a:cubicBezTo>
                  <a:cubicBezTo>
                    <a:pt x="9690" y="21158"/>
                    <a:pt x="9718" y="21153"/>
                    <a:pt x="9744" y="21153"/>
                  </a:cubicBezTo>
                  <a:cubicBezTo>
                    <a:pt x="9898" y="21153"/>
                    <a:pt x="9980" y="21338"/>
                    <a:pt x="10055" y="21499"/>
                  </a:cubicBezTo>
                  <a:cubicBezTo>
                    <a:pt x="10083" y="21562"/>
                    <a:pt x="10111" y="21625"/>
                    <a:pt x="10143" y="21678"/>
                  </a:cubicBezTo>
                  <a:lnTo>
                    <a:pt x="25119" y="21597"/>
                  </a:lnTo>
                  <a:cubicBezTo>
                    <a:pt x="25130" y="21492"/>
                    <a:pt x="25158" y="21363"/>
                    <a:pt x="25245" y="21321"/>
                  </a:cubicBezTo>
                  <a:cubicBezTo>
                    <a:pt x="25264" y="21312"/>
                    <a:pt x="25284" y="21308"/>
                    <a:pt x="25305" y="21308"/>
                  </a:cubicBezTo>
                  <a:cubicBezTo>
                    <a:pt x="25342" y="21308"/>
                    <a:pt x="25380" y="21322"/>
                    <a:pt x="25410" y="21349"/>
                  </a:cubicBezTo>
                  <a:cubicBezTo>
                    <a:pt x="25515" y="21426"/>
                    <a:pt x="25529" y="21534"/>
                    <a:pt x="25536" y="21611"/>
                  </a:cubicBezTo>
                  <a:cubicBezTo>
                    <a:pt x="25543" y="21699"/>
                    <a:pt x="25550" y="21734"/>
                    <a:pt x="25620" y="21758"/>
                  </a:cubicBezTo>
                  <a:cubicBezTo>
                    <a:pt x="25686" y="21786"/>
                    <a:pt x="25753" y="21818"/>
                    <a:pt x="25819" y="21853"/>
                  </a:cubicBezTo>
                  <a:cubicBezTo>
                    <a:pt x="25896" y="21891"/>
                    <a:pt x="25967" y="21927"/>
                    <a:pt x="26015" y="21927"/>
                  </a:cubicBezTo>
                  <a:cubicBezTo>
                    <a:pt x="26024" y="21927"/>
                    <a:pt x="26033" y="21925"/>
                    <a:pt x="26040" y="21923"/>
                  </a:cubicBezTo>
                  <a:cubicBezTo>
                    <a:pt x="26054" y="21916"/>
                    <a:pt x="26075" y="21905"/>
                    <a:pt x="26092" y="21895"/>
                  </a:cubicBezTo>
                  <a:cubicBezTo>
                    <a:pt x="26155" y="21862"/>
                    <a:pt x="26246" y="21815"/>
                    <a:pt x="26347" y="21815"/>
                  </a:cubicBezTo>
                  <a:cubicBezTo>
                    <a:pt x="26433" y="21815"/>
                    <a:pt x="26526" y="21849"/>
                    <a:pt x="26618" y="21954"/>
                  </a:cubicBezTo>
                  <a:cubicBezTo>
                    <a:pt x="26663" y="22018"/>
                    <a:pt x="26734" y="22055"/>
                    <a:pt x="26809" y="22055"/>
                  </a:cubicBezTo>
                  <a:cubicBezTo>
                    <a:pt x="26821" y="22055"/>
                    <a:pt x="26833" y="22054"/>
                    <a:pt x="26845" y="22052"/>
                  </a:cubicBezTo>
                  <a:cubicBezTo>
                    <a:pt x="26859" y="22052"/>
                    <a:pt x="26873" y="22051"/>
                    <a:pt x="26887" y="22051"/>
                  </a:cubicBezTo>
                  <a:cubicBezTo>
                    <a:pt x="26948" y="22051"/>
                    <a:pt x="27016" y="22063"/>
                    <a:pt x="27073" y="22136"/>
                  </a:cubicBezTo>
                  <a:cubicBezTo>
                    <a:pt x="27080" y="22147"/>
                    <a:pt x="27090" y="22157"/>
                    <a:pt x="27101" y="22168"/>
                  </a:cubicBezTo>
                  <a:cubicBezTo>
                    <a:pt x="27153" y="22231"/>
                    <a:pt x="27227" y="22273"/>
                    <a:pt x="27311" y="22283"/>
                  </a:cubicBezTo>
                  <a:cubicBezTo>
                    <a:pt x="27360" y="22280"/>
                    <a:pt x="27409" y="22255"/>
                    <a:pt x="27437" y="22217"/>
                  </a:cubicBezTo>
                  <a:cubicBezTo>
                    <a:pt x="27444" y="22206"/>
                    <a:pt x="27454" y="22196"/>
                    <a:pt x="27465" y="22189"/>
                  </a:cubicBezTo>
                  <a:lnTo>
                    <a:pt x="27468" y="22185"/>
                  </a:lnTo>
                  <a:cubicBezTo>
                    <a:pt x="27475" y="22178"/>
                    <a:pt x="27486" y="22171"/>
                    <a:pt x="27496" y="22168"/>
                  </a:cubicBezTo>
                  <a:lnTo>
                    <a:pt x="27503" y="22164"/>
                  </a:lnTo>
                  <a:cubicBezTo>
                    <a:pt x="27514" y="22161"/>
                    <a:pt x="27521" y="22157"/>
                    <a:pt x="27531" y="22154"/>
                  </a:cubicBezTo>
                  <a:lnTo>
                    <a:pt x="27545" y="22150"/>
                  </a:lnTo>
                  <a:cubicBezTo>
                    <a:pt x="27552" y="22147"/>
                    <a:pt x="27563" y="22143"/>
                    <a:pt x="27573" y="22143"/>
                  </a:cubicBezTo>
                  <a:lnTo>
                    <a:pt x="27587" y="22143"/>
                  </a:lnTo>
                  <a:cubicBezTo>
                    <a:pt x="27598" y="22143"/>
                    <a:pt x="27608" y="22140"/>
                    <a:pt x="27615" y="22140"/>
                  </a:cubicBezTo>
                  <a:lnTo>
                    <a:pt x="27713" y="22140"/>
                  </a:lnTo>
                  <a:lnTo>
                    <a:pt x="27748" y="22143"/>
                  </a:lnTo>
                  <a:lnTo>
                    <a:pt x="27769" y="22147"/>
                  </a:lnTo>
                  <a:lnTo>
                    <a:pt x="27811" y="22154"/>
                  </a:lnTo>
                  <a:lnTo>
                    <a:pt x="27822" y="22154"/>
                  </a:lnTo>
                  <a:lnTo>
                    <a:pt x="27878" y="22168"/>
                  </a:lnTo>
                  <a:lnTo>
                    <a:pt x="27881" y="22168"/>
                  </a:lnTo>
                  <a:cubicBezTo>
                    <a:pt x="28007" y="22199"/>
                    <a:pt x="28133" y="22241"/>
                    <a:pt x="28256" y="22290"/>
                  </a:cubicBezTo>
                  <a:cubicBezTo>
                    <a:pt x="28347" y="22203"/>
                    <a:pt x="28431" y="22108"/>
                    <a:pt x="28508" y="22007"/>
                  </a:cubicBezTo>
                  <a:cubicBezTo>
                    <a:pt x="28662" y="21814"/>
                    <a:pt x="28806" y="21632"/>
                    <a:pt x="28984" y="21632"/>
                  </a:cubicBezTo>
                  <a:cubicBezTo>
                    <a:pt x="29103" y="21632"/>
                    <a:pt x="30150" y="21646"/>
                    <a:pt x="30213" y="22175"/>
                  </a:cubicBezTo>
                  <a:cubicBezTo>
                    <a:pt x="30230" y="22318"/>
                    <a:pt x="30300" y="22329"/>
                    <a:pt x="30447" y="22332"/>
                  </a:cubicBezTo>
                  <a:cubicBezTo>
                    <a:pt x="30573" y="22332"/>
                    <a:pt x="30763" y="22339"/>
                    <a:pt x="30798" y="22584"/>
                  </a:cubicBezTo>
                  <a:cubicBezTo>
                    <a:pt x="30815" y="22735"/>
                    <a:pt x="30899" y="22875"/>
                    <a:pt x="30976" y="23001"/>
                  </a:cubicBezTo>
                  <a:cubicBezTo>
                    <a:pt x="31053" y="23123"/>
                    <a:pt x="31116" y="23225"/>
                    <a:pt x="31109" y="23327"/>
                  </a:cubicBezTo>
                  <a:lnTo>
                    <a:pt x="31116" y="23330"/>
                  </a:lnTo>
                  <a:lnTo>
                    <a:pt x="31158" y="23358"/>
                  </a:lnTo>
                  <a:lnTo>
                    <a:pt x="31172" y="23365"/>
                  </a:lnTo>
                  <a:lnTo>
                    <a:pt x="31225" y="23404"/>
                  </a:lnTo>
                  <a:lnTo>
                    <a:pt x="31239" y="23411"/>
                  </a:lnTo>
                  <a:lnTo>
                    <a:pt x="31288" y="23446"/>
                  </a:lnTo>
                  <a:lnTo>
                    <a:pt x="31302" y="23456"/>
                  </a:lnTo>
                  <a:lnTo>
                    <a:pt x="31358" y="23498"/>
                  </a:lnTo>
                  <a:lnTo>
                    <a:pt x="31365" y="23505"/>
                  </a:lnTo>
                  <a:cubicBezTo>
                    <a:pt x="31402" y="23497"/>
                    <a:pt x="31448" y="23494"/>
                    <a:pt x="31499" y="23494"/>
                  </a:cubicBezTo>
                  <a:cubicBezTo>
                    <a:pt x="31704" y="23494"/>
                    <a:pt x="31998" y="23551"/>
                    <a:pt x="32208" y="23624"/>
                  </a:cubicBezTo>
                  <a:cubicBezTo>
                    <a:pt x="32276" y="23650"/>
                    <a:pt x="32357" y="23657"/>
                    <a:pt x="32441" y="23657"/>
                  </a:cubicBezTo>
                  <a:cubicBezTo>
                    <a:pt x="32493" y="23657"/>
                    <a:pt x="32545" y="23655"/>
                    <a:pt x="32597" y="23652"/>
                  </a:cubicBezTo>
                  <a:cubicBezTo>
                    <a:pt x="32650" y="23649"/>
                    <a:pt x="32704" y="23646"/>
                    <a:pt x="32759" y="23646"/>
                  </a:cubicBezTo>
                  <a:cubicBezTo>
                    <a:pt x="32964" y="23646"/>
                    <a:pt x="33166" y="23688"/>
                    <a:pt x="33266" y="23929"/>
                  </a:cubicBezTo>
                  <a:cubicBezTo>
                    <a:pt x="33322" y="24055"/>
                    <a:pt x="33388" y="24174"/>
                    <a:pt x="33465" y="24289"/>
                  </a:cubicBezTo>
                  <a:cubicBezTo>
                    <a:pt x="33574" y="24454"/>
                    <a:pt x="33651" y="24576"/>
                    <a:pt x="33602" y="24674"/>
                  </a:cubicBezTo>
                  <a:cubicBezTo>
                    <a:pt x="33563" y="24751"/>
                    <a:pt x="33469" y="24765"/>
                    <a:pt x="33402" y="24772"/>
                  </a:cubicBezTo>
                  <a:cubicBezTo>
                    <a:pt x="33394" y="24773"/>
                    <a:pt x="33385" y="24773"/>
                    <a:pt x="33376" y="24773"/>
                  </a:cubicBezTo>
                  <a:cubicBezTo>
                    <a:pt x="33213" y="24773"/>
                    <a:pt x="33041" y="24681"/>
                    <a:pt x="32905" y="24604"/>
                  </a:cubicBezTo>
                  <a:cubicBezTo>
                    <a:pt x="32856" y="24580"/>
                    <a:pt x="32810" y="24555"/>
                    <a:pt x="32761" y="24534"/>
                  </a:cubicBezTo>
                  <a:lnTo>
                    <a:pt x="32761" y="24534"/>
                  </a:lnTo>
                  <a:cubicBezTo>
                    <a:pt x="32775" y="24622"/>
                    <a:pt x="32744" y="24713"/>
                    <a:pt x="32674" y="24769"/>
                  </a:cubicBezTo>
                  <a:cubicBezTo>
                    <a:pt x="32632" y="24814"/>
                    <a:pt x="32590" y="24853"/>
                    <a:pt x="32590" y="25021"/>
                  </a:cubicBezTo>
                  <a:cubicBezTo>
                    <a:pt x="32590" y="25319"/>
                    <a:pt x="32429" y="25746"/>
                    <a:pt x="32264" y="25886"/>
                  </a:cubicBezTo>
                  <a:cubicBezTo>
                    <a:pt x="32240" y="25907"/>
                    <a:pt x="32212" y="25924"/>
                    <a:pt x="32180" y="25931"/>
                  </a:cubicBezTo>
                  <a:cubicBezTo>
                    <a:pt x="32180" y="25945"/>
                    <a:pt x="32177" y="25956"/>
                    <a:pt x="32177" y="25970"/>
                  </a:cubicBezTo>
                  <a:lnTo>
                    <a:pt x="32177" y="25973"/>
                  </a:lnTo>
                  <a:lnTo>
                    <a:pt x="32177" y="26012"/>
                  </a:lnTo>
                  <a:lnTo>
                    <a:pt x="32177" y="26026"/>
                  </a:lnTo>
                  <a:cubicBezTo>
                    <a:pt x="32177" y="26040"/>
                    <a:pt x="32177" y="26054"/>
                    <a:pt x="32177" y="26064"/>
                  </a:cubicBezTo>
                  <a:lnTo>
                    <a:pt x="32177" y="26071"/>
                  </a:lnTo>
                  <a:cubicBezTo>
                    <a:pt x="32180" y="26085"/>
                    <a:pt x="32184" y="26099"/>
                    <a:pt x="32187" y="26113"/>
                  </a:cubicBezTo>
                  <a:cubicBezTo>
                    <a:pt x="32187" y="26117"/>
                    <a:pt x="32187" y="26120"/>
                    <a:pt x="32187" y="26124"/>
                  </a:cubicBezTo>
                  <a:cubicBezTo>
                    <a:pt x="32191" y="26138"/>
                    <a:pt x="32194" y="26148"/>
                    <a:pt x="32201" y="26159"/>
                  </a:cubicBezTo>
                  <a:lnTo>
                    <a:pt x="32205" y="26169"/>
                  </a:lnTo>
                  <a:cubicBezTo>
                    <a:pt x="32208" y="26180"/>
                    <a:pt x="32215" y="26190"/>
                    <a:pt x="32222" y="26204"/>
                  </a:cubicBezTo>
                  <a:lnTo>
                    <a:pt x="32254" y="26180"/>
                  </a:lnTo>
                  <a:cubicBezTo>
                    <a:pt x="32436" y="26042"/>
                    <a:pt x="32656" y="25878"/>
                    <a:pt x="32866" y="25878"/>
                  </a:cubicBezTo>
                  <a:cubicBezTo>
                    <a:pt x="32874" y="25878"/>
                    <a:pt x="32883" y="25878"/>
                    <a:pt x="32891" y="25879"/>
                  </a:cubicBezTo>
                  <a:cubicBezTo>
                    <a:pt x="33017" y="25886"/>
                    <a:pt x="33136" y="25917"/>
                    <a:pt x="33248" y="25966"/>
                  </a:cubicBezTo>
                  <a:cubicBezTo>
                    <a:pt x="33316" y="25994"/>
                    <a:pt x="33366" y="26015"/>
                    <a:pt x="33416" y="26015"/>
                  </a:cubicBezTo>
                  <a:cubicBezTo>
                    <a:pt x="33458" y="26015"/>
                    <a:pt x="33501" y="26000"/>
                    <a:pt x="33556" y="25963"/>
                  </a:cubicBezTo>
                  <a:cubicBezTo>
                    <a:pt x="33598" y="25931"/>
                    <a:pt x="33640" y="25903"/>
                    <a:pt x="33672" y="25879"/>
                  </a:cubicBezTo>
                  <a:cubicBezTo>
                    <a:pt x="33765" y="25809"/>
                    <a:pt x="33819" y="25768"/>
                    <a:pt x="33873" y="25768"/>
                  </a:cubicBezTo>
                  <a:cubicBezTo>
                    <a:pt x="33884" y="25768"/>
                    <a:pt x="33895" y="25770"/>
                    <a:pt x="33906" y="25774"/>
                  </a:cubicBezTo>
                  <a:cubicBezTo>
                    <a:pt x="33938" y="25784"/>
                    <a:pt x="33966" y="25809"/>
                    <a:pt x="33980" y="25840"/>
                  </a:cubicBezTo>
                  <a:lnTo>
                    <a:pt x="33983" y="25837"/>
                  </a:lnTo>
                  <a:lnTo>
                    <a:pt x="33997" y="25826"/>
                  </a:lnTo>
                  <a:lnTo>
                    <a:pt x="34001" y="25823"/>
                  </a:lnTo>
                  <a:lnTo>
                    <a:pt x="34008" y="25816"/>
                  </a:lnTo>
                  <a:lnTo>
                    <a:pt x="34011" y="25812"/>
                  </a:lnTo>
                  <a:lnTo>
                    <a:pt x="34015" y="25809"/>
                  </a:lnTo>
                  <a:lnTo>
                    <a:pt x="34015" y="25805"/>
                  </a:lnTo>
                  <a:lnTo>
                    <a:pt x="34015" y="25788"/>
                  </a:lnTo>
                  <a:lnTo>
                    <a:pt x="34015" y="25784"/>
                  </a:lnTo>
                  <a:lnTo>
                    <a:pt x="34015" y="25760"/>
                  </a:lnTo>
                  <a:lnTo>
                    <a:pt x="34015" y="25749"/>
                  </a:lnTo>
                  <a:cubicBezTo>
                    <a:pt x="34015" y="25739"/>
                    <a:pt x="34015" y="25728"/>
                    <a:pt x="34011" y="25721"/>
                  </a:cubicBezTo>
                  <a:lnTo>
                    <a:pt x="34011" y="25714"/>
                  </a:lnTo>
                  <a:cubicBezTo>
                    <a:pt x="34011" y="25700"/>
                    <a:pt x="34008" y="25686"/>
                    <a:pt x="34004" y="25672"/>
                  </a:cubicBezTo>
                  <a:lnTo>
                    <a:pt x="34004" y="25669"/>
                  </a:lnTo>
                  <a:cubicBezTo>
                    <a:pt x="33942" y="25678"/>
                    <a:pt x="33888" y="25685"/>
                    <a:pt x="33840" y="25685"/>
                  </a:cubicBezTo>
                  <a:cubicBezTo>
                    <a:pt x="33731" y="25685"/>
                    <a:pt x="33658" y="25647"/>
                    <a:pt x="33602" y="25508"/>
                  </a:cubicBezTo>
                  <a:cubicBezTo>
                    <a:pt x="33577" y="25441"/>
                    <a:pt x="33591" y="25368"/>
                    <a:pt x="33637" y="25319"/>
                  </a:cubicBezTo>
                  <a:cubicBezTo>
                    <a:pt x="33787" y="25122"/>
                    <a:pt x="34316" y="24972"/>
                    <a:pt x="34669" y="24972"/>
                  </a:cubicBezTo>
                  <a:cubicBezTo>
                    <a:pt x="34712" y="24972"/>
                    <a:pt x="34752" y="24974"/>
                    <a:pt x="34788" y="24979"/>
                  </a:cubicBezTo>
                  <a:cubicBezTo>
                    <a:pt x="34818" y="24983"/>
                    <a:pt x="34847" y="24985"/>
                    <a:pt x="34875" y="24985"/>
                  </a:cubicBezTo>
                  <a:cubicBezTo>
                    <a:pt x="34999" y="24985"/>
                    <a:pt x="35109" y="24951"/>
                    <a:pt x="35209" y="24919"/>
                  </a:cubicBezTo>
                  <a:cubicBezTo>
                    <a:pt x="35283" y="24895"/>
                    <a:pt x="35356" y="24873"/>
                    <a:pt x="35422" y="24873"/>
                  </a:cubicBezTo>
                  <a:cubicBezTo>
                    <a:pt x="35462" y="24873"/>
                    <a:pt x="35500" y="24881"/>
                    <a:pt x="35534" y="24902"/>
                  </a:cubicBezTo>
                  <a:lnTo>
                    <a:pt x="35545" y="24895"/>
                  </a:lnTo>
                  <a:lnTo>
                    <a:pt x="35562" y="24877"/>
                  </a:lnTo>
                  <a:lnTo>
                    <a:pt x="35601" y="24846"/>
                  </a:lnTo>
                  <a:lnTo>
                    <a:pt x="35618" y="24832"/>
                  </a:lnTo>
                  <a:lnTo>
                    <a:pt x="35650" y="24800"/>
                  </a:lnTo>
                  <a:lnTo>
                    <a:pt x="35671" y="24786"/>
                  </a:lnTo>
                  <a:lnTo>
                    <a:pt x="35699" y="24762"/>
                  </a:lnTo>
                  <a:lnTo>
                    <a:pt x="35720" y="24744"/>
                  </a:lnTo>
                  <a:lnTo>
                    <a:pt x="35744" y="24720"/>
                  </a:lnTo>
                  <a:lnTo>
                    <a:pt x="35762" y="24706"/>
                  </a:lnTo>
                  <a:lnTo>
                    <a:pt x="35786" y="24685"/>
                  </a:lnTo>
                  <a:lnTo>
                    <a:pt x="35807" y="24667"/>
                  </a:lnTo>
                  <a:lnTo>
                    <a:pt x="35828" y="24650"/>
                  </a:lnTo>
                  <a:lnTo>
                    <a:pt x="35846" y="24636"/>
                  </a:lnTo>
                  <a:lnTo>
                    <a:pt x="35867" y="24618"/>
                  </a:lnTo>
                  <a:lnTo>
                    <a:pt x="35884" y="24604"/>
                  </a:lnTo>
                  <a:lnTo>
                    <a:pt x="35902" y="24590"/>
                  </a:lnTo>
                  <a:lnTo>
                    <a:pt x="35919" y="24576"/>
                  </a:lnTo>
                  <a:lnTo>
                    <a:pt x="35937" y="24562"/>
                  </a:lnTo>
                  <a:lnTo>
                    <a:pt x="35951" y="24552"/>
                  </a:lnTo>
                  <a:lnTo>
                    <a:pt x="35968" y="24538"/>
                  </a:lnTo>
                  <a:lnTo>
                    <a:pt x="35982" y="24527"/>
                  </a:lnTo>
                  <a:lnTo>
                    <a:pt x="35996" y="24517"/>
                  </a:lnTo>
                  <a:lnTo>
                    <a:pt x="36010" y="24506"/>
                  </a:lnTo>
                  <a:lnTo>
                    <a:pt x="36024" y="24496"/>
                  </a:lnTo>
                  <a:lnTo>
                    <a:pt x="36038" y="24489"/>
                  </a:lnTo>
                  <a:lnTo>
                    <a:pt x="36049" y="24478"/>
                  </a:lnTo>
                  <a:lnTo>
                    <a:pt x="36059" y="24471"/>
                  </a:lnTo>
                  <a:lnTo>
                    <a:pt x="36073" y="24461"/>
                  </a:lnTo>
                  <a:lnTo>
                    <a:pt x="36084" y="24454"/>
                  </a:lnTo>
                  <a:lnTo>
                    <a:pt x="36094" y="24447"/>
                  </a:lnTo>
                  <a:lnTo>
                    <a:pt x="36105" y="24440"/>
                  </a:lnTo>
                  <a:lnTo>
                    <a:pt x="36115" y="24433"/>
                  </a:lnTo>
                  <a:lnTo>
                    <a:pt x="36122" y="24429"/>
                  </a:lnTo>
                  <a:lnTo>
                    <a:pt x="36133" y="24422"/>
                  </a:lnTo>
                  <a:lnTo>
                    <a:pt x="36140" y="24419"/>
                  </a:lnTo>
                  <a:lnTo>
                    <a:pt x="36150" y="24412"/>
                  </a:lnTo>
                  <a:lnTo>
                    <a:pt x="36157" y="24408"/>
                  </a:lnTo>
                  <a:lnTo>
                    <a:pt x="36164" y="24405"/>
                  </a:lnTo>
                  <a:lnTo>
                    <a:pt x="36171" y="24401"/>
                  </a:lnTo>
                  <a:lnTo>
                    <a:pt x="36178" y="24398"/>
                  </a:lnTo>
                  <a:lnTo>
                    <a:pt x="36185" y="24394"/>
                  </a:lnTo>
                  <a:lnTo>
                    <a:pt x="36192" y="24391"/>
                  </a:lnTo>
                  <a:lnTo>
                    <a:pt x="36199" y="24387"/>
                  </a:lnTo>
                  <a:lnTo>
                    <a:pt x="36266" y="24387"/>
                  </a:lnTo>
                  <a:cubicBezTo>
                    <a:pt x="36402" y="24387"/>
                    <a:pt x="37936" y="24370"/>
                    <a:pt x="38125" y="24370"/>
                  </a:cubicBezTo>
                  <a:cubicBezTo>
                    <a:pt x="38216" y="24310"/>
                    <a:pt x="38692" y="23988"/>
                    <a:pt x="38758" y="23708"/>
                  </a:cubicBezTo>
                  <a:cubicBezTo>
                    <a:pt x="38814" y="23467"/>
                    <a:pt x="39060" y="22892"/>
                    <a:pt x="39305" y="22717"/>
                  </a:cubicBezTo>
                  <a:cubicBezTo>
                    <a:pt x="39329" y="22700"/>
                    <a:pt x="39354" y="22686"/>
                    <a:pt x="39382" y="22675"/>
                  </a:cubicBezTo>
                  <a:cubicBezTo>
                    <a:pt x="39403" y="22667"/>
                    <a:pt x="39425" y="22662"/>
                    <a:pt x="39447" y="22662"/>
                  </a:cubicBezTo>
                  <a:cubicBezTo>
                    <a:pt x="39486" y="22662"/>
                    <a:pt x="39525" y="22676"/>
                    <a:pt x="39557" y="22703"/>
                  </a:cubicBezTo>
                  <a:cubicBezTo>
                    <a:pt x="39655" y="22780"/>
                    <a:pt x="39819" y="22791"/>
                    <a:pt x="39963" y="22798"/>
                  </a:cubicBezTo>
                  <a:cubicBezTo>
                    <a:pt x="40008" y="22801"/>
                    <a:pt x="40047" y="22805"/>
                    <a:pt x="40085" y="22808"/>
                  </a:cubicBezTo>
                  <a:cubicBezTo>
                    <a:pt x="40113" y="22812"/>
                    <a:pt x="40141" y="22819"/>
                    <a:pt x="40169" y="22822"/>
                  </a:cubicBezTo>
                  <a:cubicBezTo>
                    <a:pt x="40183" y="22826"/>
                    <a:pt x="40197" y="22833"/>
                    <a:pt x="40208" y="22836"/>
                  </a:cubicBezTo>
                  <a:lnTo>
                    <a:pt x="40215" y="22840"/>
                  </a:lnTo>
                  <a:lnTo>
                    <a:pt x="40229" y="22847"/>
                  </a:lnTo>
                  <a:lnTo>
                    <a:pt x="40236" y="22850"/>
                  </a:lnTo>
                  <a:cubicBezTo>
                    <a:pt x="40243" y="22854"/>
                    <a:pt x="40250" y="22857"/>
                    <a:pt x="40253" y="22861"/>
                  </a:cubicBezTo>
                  <a:cubicBezTo>
                    <a:pt x="40285" y="22885"/>
                    <a:pt x="40302" y="22917"/>
                    <a:pt x="40306" y="22955"/>
                  </a:cubicBezTo>
                  <a:cubicBezTo>
                    <a:pt x="40309" y="22994"/>
                    <a:pt x="40306" y="23032"/>
                    <a:pt x="40302" y="23074"/>
                  </a:cubicBezTo>
                  <a:lnTo>
                    <a:pt x="40299" y="23106"/>
                  </a:lnTo>
                  <a:lnTo>
                    <a:pt x="40299" y="23116"/>
                  </a:lnTo>
                  <a:lnTo>
                    <a:pt x="40299" y="23130"/>
                  </a:lnTo>
                  <a:lnTo>
                    <a:pt x="40299" y="23141"/>
                  </a:lnTo>
                  <a:lnTo>
                    <a:pt x="40299" y="23155"/>
                  </a:lnTo>
                  <a:lnTo>
                    <a:pt x="40299" y="23169"/>
                  </a:lnTo>
                  <a:lnTo>
                    <a:pt x="40299" y="23183"/>
                  </a:lnTo>
                  <a:lnTo>
                    <a:pt x="40299" y="23197"/>
                  </a:lnTo>
                  <a:lnTo>
                    <a:pt x="40299" y="23211"/>
                  </a:lnTo>
                  <a:lnTo>
                    <a:pt x="40299" y="23225"/>
                  </a:lnTo>
                  <a:lnTo>
                    <a:pt x="40299" y="23239"/>
                  </a:lnTo>
                  <a:lnTo>
                    <a:pt x="40299" y="23257"/>
                  </a:lnTo>
                  <a:lnTo>
                    <a:pt x="40299" y="23271"/>
                  </a:lnTo>
                  <a:lnTo>
                    <a:pt x="40299" y="23288"/>
                  </a:lnTo>
                  <a:lnTo>
                    <a:pt x="40299" y="23302"/>
                  </a:lnTo>
                  <a:lnTo>
                    <a:pt x="40299" y="23320"/>
                  </a:lnTo>
                  <a:lnTo>
                    <a:pt x="40299" y="23334"/>
                  </a:lnTo>
                  <a:lnTo>
                    <a:pt x="40299" y="23355"/>
                  </a:lnTo>
                  <a:lnTo>
                    <a:pt x="40299" y="23369"/>
                  </a:lnTo>
                  <a:lnTo>
                    <a:pt x="40299" y="23390"/>
                  </a:lnTo>
                  <a:lnTo>
                    <a:pt x="40299" y="23407"/>
                  </a:lnTo>
                  <a:lnTo>
                    <a:pt x="40299" y="23425"/>
                  </a:lnTo>
                  <a:lnTo>
                    <a:pt x="40299" y="23442"/>
                  </a:lnTo>
                  <a:cubicBezTo>
                    <a:pt x="40299" y="23449"/>
                    <a:pt x="40299" y="23456"/>
                    <a:pt x="40302" y="23463"/>
                  </a:cubicBezTo>
                  <a:lnTo>
                    <a:pt x="40306" y="23481"/>
                  </a:lnTo>
                  <a:lnTo>
                    <a:pt x="40309" y="23505"/>
                  </a:lnTo>
                  <a:lnTo>
                    <a:pt x="40313" y="23523"/>
                  </a:lnTo>
                  <a:lnTo>
                    <a:pt x="40316" y="23544"/>
                  </a:lnTo>
                  <a:lnTo>
                    <a:pt x="40320" y="23561"/>
                  </a:lnTo>
                  <a:lnTo>
                    <a:pt x="40323" y="23586"/>
                  </a:lnTo>
                  <a:lnTo>
                    <a:pt x="40327" y="23607"/>
                  </a:lnTo>
                  <a:lnTo>
                    <a:pt x="40334" y="23628"/>
                  </a:lnTo>
                  <a:lnTo>
                    <a:pt x="40341" y="23649"/>
                  </a:lnTo>
                  <a:lnTo>
                    <a:pt x="40344" y="23673"/>
                  </a:lnTo>
                  <a:lnTo>
                    <a:pt x="40351" y="23694"/>
                  </a:lnTo>
                  <a:lnTo>
                    <a:pt x="40358" y="23719"/>
                  </a:lnTo>
                  <a:lnTo>
                    <a:pt x="40365" y="23740"/>
                  </a:lnTo>
                  <a:lnTo>
                    <a:pt x="40376" y="23768"/>
                  </a:lnTo>
                  <a:lnTo>
                    <a:pt x="40383" y="23789"/>
                  </a:lnTo>
                  <a:lnTo>
                    <a:pt x="40390" y="23813"/>
                  </a:lnTo>
                  <a:lnTo>
                    <a:pt x="40400" y="23834"/>
                  </a:lnTo>
                  <a:lnTo>
                    <a:pt x="40411" y="23862"/>
                  </a:lnTo>
                  <a:lnTo>
                    <a:pt x="40418" y="23887"/>
                  </a:lnTo>
                  <a:lnTo>
                    <a:pt x="40432" y="23915"/>
                  </a:lnTo>
                  <a:lnTo>
                    <a:pt x="40442" y="23936"/>
                  </a:lnTo>
                  <a:lnTo>
                    <a:pt x="40456" y="23967"/>
                  </a:lnTo>
                  <a:lnTo>
                    <a:pt x="40467" y="23988"/>
                  </a:lnTo>
                  <a:lnTo>
                    <a:pt x="40481" y="24020"/>
                  </a:lnTo>
                  <a:lnTo>
                    <a:pt x="40491" y="24041"/>
                  </a:lnTo>
                  <a:lnTo>
                    <a:pt x="40509" y="24072"/>
                  </a:lnTo>
                  <a:lnTo>
                    <a:pt x="40523" y="24097"/>
                  </a:lnTo>
                  <a:lnTo>
                    <a:pt x="40540" y="24128"/>
                  </a:lnTo>
                  <a:lnTo>
                    <a:pt x="40554" y="24153"/>
                  </a:lnTo>
                  <a:lnTo>
                    <a:pt x="40572" y="24184"/>
                  </a:lnTo>
                  <a:lnTo>
                    <a:pt x="40586" y="24209"/>
                  </a:lnTo>
                  <a:lnTo>
                    <a:pt x="40607" y="24244"/>
                  </a:lnTo>
                  <a:lnTo>
                    <a:pt x="40624" y="24268"/>
                  </a:lnTo>
                  <a:lnTo>
                    <a:pt x="40645" y="24303"/>
                  </a:lnTo>
                  <a:lnTo>
                    <a:pt x="40663" y="24328"/>
                  </a:lnTo>
                  <a:lnTo>
                    <a:pt x="40687" y="24363"/>
                  </a:lnTo>
                  <a:lnTo>
                    <a:pt x="40705" y="24387"/>
                  </a:lnTo>
                  <a:lnTo>
                    <a:pt x="40712" y="24394"/>
                  </a:lnTo>
                  <a:cubicBezTo>
                    <a:pt x="40869" y="24299"/>
                    <a:pt x="41102" y="24177"/>
                    <a:pt x="41259" y="24177"/>
                  </a:cubicBezTo>
                  <a:cubicBezTo>
                    <a:pt x="41264" y="24177"/>
                    <a:pt x="41268" y="24177"/>
                    <a:pt x="41272" y="24177"/>
                  </a:cubicBezTo>
                  <a:cubicBezTo>
                    <a:pt x="41276" y="24177"/>
                    <a:pt x="41279" y="24178"/>
                    <a:pt x="41283" y="24178"/>
                  </a:cubicBezTo>
                  <a:cubicBezTo>
                    <a:pt x="41469" y="24178"/>
                    <a:pt x="41767" y="23915"/>
                    <a:pt x="41853" y="23750"/>
                  </a:cubicBezTo>
                  <a:cubicBezTo>
                    <a:pt x="41891" y="23678"/>
                    <a:pt x="41938" y="23663"/>
                    <a:pt x="41971" y="23663"/>
                  </a:cubicBezTo>
                  <a:cubicBezTo>
                    <a:pt x="41981" y="23663"/>
                    <a:pt x="41990" y="23664"/>
                    <a:pt x="41997" y="23666"/>
                  </a:cubicBezTo>
                  <a:cubicBezTo>
                    <a:pt x="42074" y="23684"/>
                    <a:pt x="42109" y="23775"/>
                    <a:pt x="42112" y="23852"/>
                  </a:cubicBezTo>
                  <a:cubicBezTo>
                    <a:pt x="42123" y="23939"/>
                    <a:pt x="42074" y="24023"/>
                    <a:pt x="41993" y="24062"/>
                  </a:cubicBezTo>
                  <a:cubicBezTo>
                    <a:pt x="42121" y="24115"/>
                    <a:pt x="42257" y="24140"/>
                    <a:pt x="42394" y="24140"/>
                  </a:cubicBezTo>
                  <a:cubicBezTo>
                    <a:pt x="42411" y="24140"/>
                    <a:pt x="42428" y="24139"/>
                    <a:pt x="42445" y="24139"/>
                  </a:cubicBezTo>
                  <a:cubicBezTo>
                    <a:pt x="42462" y="24138"/>
                    <a:pt x="42477" y="24138"/>
                    <a:pt x="42492" y="24138"/>
                  </a:cubicBezTo>
                  <a:cubicBezTo>
                    <a:pt x="42559" y="24138"/>
                    <a:pt x="42597" y="24147"/>
                    <a:pt x="42620" y="24184"/>
                  </a:cubicBezTo>
                  <a:cubicBezTo>
                    <a:pt x="42630" y="24205"/>
                    <a:pt x="42630" y="24233"/>
                    <a:pt x="42620" y="24254"/>
                  </a:cubicBezTo>
                  <a:cubicBezTo>
                    <a:pt x="42606" y="24275"/>
                    <a:pt x="42588" y="24307"/>
                    <a:pt x="42375" y="24349"/>
                  </a:cubicBezTo>
                  <a:cubicBezTo>
                    <a:pt x="42274" y="24368"/>
                    <a:pt x="42171" y="24381"/>
                    <a:pt x="42067" y="24381"/>
                  </a:cubicBezTo>
                  <a:cubicBezTo>
                    <a:pt x="42056" y="24381"/>
                    <a:pt x="42044" y="24381"/>
                    <a:pt x="42032" y="24380"/>
                  </a:cubicBezTo>
                  <a:cubicBezTo>
                    <a:pt x="42005" y="24379"/>
                    <a:pt x="41981" y="24378"/>
                    <a:pt x="41957" y="24378"/>
                  </a:cubicBezTo>
                  <a:cubicBezTo>
                    <a:pt x="41788" y="24378"/>
                    <a:pt x="41679" y="24426"/>
                    <a:pt x="41381" y="24727"/>
                  </a:cubicBezTo>
                  <a:cubicBezTo>
                    <a:pt x="41234" y="24870"/>
                    <a:pt x="41167" y="24975"/>
                    <a:pt x="41167" y="25042"/>
                  </a:cubicBezTo>
                  <a:cubicBezTo>
                    <a:pt x="41167" y="25105"/>
                    <a:pt x="41230" y="25161"/>
                    <a:pt x="41314" y="25234"/>
                  </a:cubicBezTo>
                  <a:cubicBezTo>
                    <a:pt x="41374" y="25288"/>
                    <a:pt x="41441" y="25314"/>
                    <a:pt x="41517" y="25314"/>
                  </a:cubicBezTo>
                  <a:cubicBezTo>
                    <a:pt x="41640" y="25314"/>
                    <a:pt x="41783" y="25243"/>
                    <a:pt x="41944" y="25101"/>
                  </a:cubicBezTo>
                  <a:cubicBezTo>
                    <a:pt x="42025" y="25031"/>
                    <a:pt x="42091" y="24951"/>
                    <a:pt x="42147" y="24863"/>
                  </a:cubicBezTo>
                  <a:cubicBezTo>
                    <a:pt x="42231" y="24743"/>
                    <a:pt x="42305" y="24639"/>
                    <a:pt x="42485" y="24639"/>
                  </a:cubicBezTo>
                  <a:cubicBezTo>
                    <a:pt x="42494" y="24639"/>
                    <a:pt x="42502" y="24639"/>
                    <a:pt x="42511" y="24639"/>
                  </a:cubicBezTo>
                  <a:cubicBezTo>
                    <a:pt x="42516" y="24639"/>
                    <a:pt x="42520" y="24640"/>
                    <a:pt x="42524" y="24640"/>
                  </a:cubicBezTo>
                  <a:cubicBezTo>
                    <a:pt x="42738" y="24640"/>
                    <a:pt x="43225" y="24476"/>
                    <a:pt x="43548" y="24370"/>
                  </a:cubicBezTo>
                  <a:cubicBezTo>
                    <a:pt x="43625" y="24342"/>
                    <a:pt x="43695" y="24321"/>
                    <a:pt x="43751" y="24303"/>
                  </a:cubicBezTo>
                  <a:cubicBezTo>
                    <a:pt x="43793" y="24289"/>
                    <a:pt x="43835" y="24272"/>
                    <a:pt x="43873" y="24247"/>
                  </a:cubicBezTo>
                  <a:cubicBezTo>
                    <a:pt x="43870" y="24240"/>
                    <a:pt x="43863" y="24230"/>
                    <a:pt x="43859" y="24223"/>
                  </a:cubicBezTo>
                  <a:cubicBezTo>
                    <a:pt x="43831" y="24181"/>
                    <a:pt x="43817" y="24135"/>
                    <a:pt x="43814" y="24086"/>
                  </a:cubicBezTo>
                  <a:cubicBezTo>
                    <a:pt x="43814" y="23960"/>
                    <a:pt x="43985" y="23922"/>
                    <a:pt x="44202" y="23880"/>
                  </a:cubicBezTo>
                  <a:cubicBezTo>
                    <a:pt x="44339" y="23848"/>
                    <a:pt x="44493" y="23817"/>
                    <a:pt x="44570" y="23764"/>
                  </a:cubicBezTo>
                  <a:cubicBezTo>
                    <a:pt x="44615" y="23736"/>
                    <a:pt x="44615" y="23719"/>
                    <a:pt x="44615" y="23719"/>
                  </a:cubicBezTo>
                  <a:cubicBezTo>
                    <a:pt x="44609" y="23698"/>
                    <a:pt x="44541" y="23662"/>
                    <a:pt x="44457" y="23662"/>
                  </a:cubicBezTo>
                  <a:cubicBezTo>
                    <a:pt x="44441" y="23662"/>
                    <a:pt x="44425" y="23663"/>
                    <a:pt x="44409" y="23666"/>
                  </a:cubicBezTo>
                  <a:cubicBezTo>
                    <a:pt x="44400" y="23668"/>
                    <a:pt x="44391" y="23669"/>
                    <a:pt x="44382" y="23669"/>
                  </a:cubicBezTo>
                  <a:cubicBezTo>
                    <a:pt x="44345" y="23669"/>
                    <a:pt x="44308" y="23652"/>
                    <a:pt x="44283" y="23624"/>
                  </a:cubicBezTo>
                  <a:cubicBezTo>
                    <a:pt x="44223" y="23554"/>
                    <a:pt x="44258" y="23442"/>
                    <a:pt x="44293" y="23320"/>
                  </a:cubicBezTo>
                  <a:cubicBezTo>
                    <a:pt x="44304" y="23295"/>
                    <a:pt x="44311" y="23271"/>
                    <a:pt x="44314" y="23250"/>
                  </a:cubicBezTo>
                  <a:lnTo>
                    <a:pt x="44314" y="23250"/>
                  </a:lnTo>
                  <a:cubicBezTo>
                    <a:pt x="44258" y="23271"/>
                    <a:pt x="44209" y="23299"/>
                    <a:pt x="44164" y="23337"/>
                  </a:cubicBezTo>
                  <a:cubicBezTo>
                    <a:pt x="44122" y="23362"/>
                    <a:pt x="44094" y="23400"/>
                    <a:pt x="44080" y="23446"/>
                  </a:cubicBezTo>
                  <a:cubicBezTo>
                    <a:pt x="44069" y="23565"/>
                    <a:pt x="43968" y="23635"/>
                    <a:pt x="43884" y="23691"/>
                  </a:cubicBezTo>
                  <a:cubicBezTo>
                    <a:pt x="43852" y="23708"/>
                    <a:pt x="43824" y="23733"/>
                    <a:pt x="43800" y="23761"/>
                  </a:cubicBezTo>
                  <a:cubicBezTo>
                    <a:pt x="43800" y="23922"/>
                    <a:pt x="43793" y="24002"/>
                    <a:pt x="43660" y="24013"/>
                  </a:cubicBezTo>
                  <a:cubicBezTo>
                    <a:pt x="43614" y="24016"/>
                    <a:pt x="43572" y="24027"/>
                    <a:pt x="43534" y="24048"/>
                  </a:cubicBezTo>
                  <a:cubicBezTo>
                    <a:pt x="43469" y="24080"/>
                    <a:pt x="43364" y="24094"/>
                    <a:pt x="43245" y="24094"/>
                  </a:cubicBezTo>
                  <a:cubicBezTo>
                    <a:pt x="43014" y="24094"/>
                    <a:pt x="42731" y="24041"/>
                    <a:pt x="42592" y="23967"/>
                  </a:cubicBezTo>
                  <a:cubicBezTo>
                    <a:pt x="42518" y="23929"/>
                    <a:pt x="42476" y="23880"/>
                    <a:pt x="42469" y="23827"/>
                  </a:cubicBezTo>
                  <a:cubicBezTo>
                    <a:pt x="42462" y="23785"/>
                    <a:pt x="42333" y="23722"/>
                    <a:pt x="42242" y="23677"/>
                  </a:cubicBezTo>
                  <a:cubicBezTo>
                    <a:pt x="42077" y="23593"/>
                    <a:pt x="41892" y="23502"/>
                    <a:pt x="41874" y="23341"/>
                  </a:cubicBezTo>
                  <a:cubicBezTo>
                    <a:pt x="41864" y="23278"/>
                    <a:pt x="41836" y="23214"/>
                    <a:pt x="41797" y="23165"/>
                  </a:cubicBezTo>
                  <a:cubicBezTo>
                    <a:pt x="41727" y="23060"/>
                    <a:pt x="41643" y="22934"/>
                    <a:pt x="41815" y="22735"/>
                  </a:cubicBezTo>
                  <a:cubicBezTo>
                    <a:pt x="41881" y="22658"/>
                    <a:pt x="41895" y="22598"/>
                    <a:pt x="41874" y="22577"/>
                  </a:cubicBezTo>
                  <a:cubicBezTo>
                    <a:pt x="41867" y="22570"/>
                    <a:pt x="41852" y="22566"/>
                    <a:pt x="41832" y="22566"/>
                  </a:cubicBezTo>
                  <a:cubicBezTo>
                    <a:pt x="41791" y="22566"/>
                    <a:pt x="41729" y="22585"/>
                    <a:pt x="41668" y="22644"/>
                  </a:cubicBezTo>
                  <a:cubicBezTo>
                    <a:pt x="41600" y="22707"/>
                    <a:pt x="41542" y="22723"/>
                    <a:pt x="41498" y="22723"/>
                  </a:cubicBezTo>
                  <a:cubicBezTo>
                    <a:pt x="41469" y="22723"/>
                    <a:pt x="41447" y="22716"/>
                    <a:pt x="41433" y="22710"/>
                  </a:cubicBezTo>
                  <a:cubicBezTo>
                    <a:pt x="41377" y="22682"/>
                    <a:pt x="41342" y="22623"/>
                    <a:pt x="41346" y="22560"/>
                  </a:cubicBezTo>
                  <a:cubicBezTo>
                    <a:pt x="41346" y="22479"/>
                    <a:pt x="41405" y="22374"/>
                    <a:pt x="41552" y="22315"/>
                  </a:cubicBezTo>
                  <a:cubicBezTo>
                    <a:pt x="41584" y="22301"/>
                    <a:pt x="41622" y="22290"/>
                    <a:pt x="41661" y="22276"/>
                  </a:cubicBezTo>
                  <a:cubicBezTo>
                    <a:pt x="41836" y="22213"/>
                    <a:pt x="42049" y="22136"/>
                    <a:pt x="42105" y="21993"/>
                  </a:cubicBezTo>
                  <a:cubicBezTo>
                    <a:pt x="42133" y="21916"/>
                    <a:pt x="42116" y="21821"/>
                    <a:pt x="42053" y="21706"/>
                  </a:cubicBezTo>
                  <a:cubicBezTo>
                    <a:pt x="42014" y="21643"/>
                    <a:pt x="41951" y="21601"/>
                    <a:pt x="41881" y="21587"/>
                  </a:cubicBezTo>
                  <a:cubicBezTo>
                    <a:pt x="41814" y="21568"/>
                    <a:pt x="41736" y="21559"/>
                    <a:pt x="41648" y="21559"/>
                  </a:cubicBezTo>
                  <a:cubicBezTo>
                    <a:pt x="41057" y="21559"/>
                    <a:pt x="40073" y="21948"/>
                    <a:pt x="39777" y="22119"/>
                  </a:cubicBezTo>
                  <a:cubicBezTo>
                    <a:pt x="39585" y="22227"/>
                    <a:pt x="39357" y="22469"/>
                    <a:pt x="39154" y="22675"/>
                  </a:cubicBezTo>
                  <a:cubicBezTo>
                    <a:pt x="38874" y="22966"/>
                    <a:pt x="38699" y="23144"/>
                    <a:pt x="38555" y="23144"/>
                  </a:cubicBezTo>
                  <a:cubicBezTo>
                    <a:pt x="38482" y="23144"/>
                    <a:pt x="38457" y="23109"/>
                    <a:pt x="38447" y="23081"/>
                  </a:cubicBezTo>
                  <a:cubicBezTo>
                    <a:pt x="38415" y="22994"/>
                    <a:pt x="38513" y="22906"/>
                    <a:pt x="38741" y="22714"/>
                  </a:cubicBezTo>
                  <a:cubicBezTo>
                    <a:pt x="38846" y="22626"/>
                    <a:pt x="38965" y="22525"/>
                    <a:pt x="38996" y="22476"/>
                  </a:cubicBezTo>
                  <a:cubicBezTo>
                    <a:pt x="39024" y="22423"/>
                    <a:pt x="39035" y="22367"/>
                    <a:pt x="39028" y="22311"/>
                  </a:cubicBezTo>
                  <a:cubicBezTo>
                    <a:pt x="39028" y="22269"/>
                    <a:pt x="39024" y="22217"/>
                    <a:pt x="39070" y="22189"/>
                  </a:cubicBezTo>
                  <a:cubicBezTo>
                    <a:pt x="39087" y="22180"/>
                    <a:pt x="39106" y="22176"/>
                    <a:pt x="39125" y="22176"/>
                  </a:cubicBezTo>
                  <a:cubicBezTo>
                    <a:pt x="39146" y="22176"/>
                    <a:pt x="39167" y="22181"/>
                    <a:pt x="39186" y="22192"/>
                  </a:cubicBezTo>
                  <a:cubicBezTo>
                    <a:pt x="39245" y="22185"/>
                    <a:pt x="39417" y="21986"/>
                    <a:pt x="39532" y="21856"/>
                  </a:cubicBezTo>
                  <a:cubicBezTo>
                    <a:pt x="39651" y="21716"/>
                    <a:pt x="39777" y="21569"/>
                    <a:pt x="39886" y="21485"/>
                  </a:cubicBezTo>
                  <a:cubicBezTo>
                    <a:pt x="40013" y="21389"/>
                    <a:pt x="40143" y="21375"/>
                    <a:pt x="40250" y="21375"/>
                  </a:cubicBezTo>
                  <a:cubicBezTo>
                    <a:pt x="40272" y="21375"/>
                    <a:pt x="40293" y="21376"/>
                    <a:pt x="40313" y="21377"/>
                  </a:cubicBezTo>
                  <a:cubicBezTo>
                    <a:pt x="40411" y="21377"/>
                    <a:pt x="40428" y="21373"/>
                    <a:pt x="40432" y="21356"/>
                  </a:cubicBezTo>
                  <a:cubicBezTo>
                    <a:pt x="40474" y="21177"/>
                    <a:pt x="40600" y="21065"/>
                    <a:pt x="40852" y="20837"/>
                  </a:cubicBezTo>
                  <a:cubicBezTo>
                    <a:pt x="41038" y="20669"/>
                    <a:pt x="42431" y="20640"/>
                    <a:pt x="43394" y="20640"/>
                  </a:cubicBezTo>
                  <a:cubicBezTo>
                    <a:pt x="43914" y="20640"/>
                    <a:pt x="44308" y="20648"/>
                    <a:pt x="44318" y="20648"/>
                  </a:cubicBezTo>
                  <a:lnTo>
                    <a:pt x="44328" y="20648"/>
                  </a:lnTo>
                  <a:cubicBezTo>
                    <a:pt x="44577" y="20648"/>
                    <a:pt x="45095" y="20298"/>
                    <a:pt x="45242" y="20071"/>
                  </a:cubicBezTo>
                  <a:cubicBezTo>
                    <a:pt x="45377" y="19864"/>
                    <a:pt x="45545" y="19814"/>
                    <a:pt x="45791" y="19814"/>
                  </a:cubicBezTo>
                  <a:cubicBezTo>
                    <a:pt x="45870" y="19814"/>
                    <a:pt x="45957" y="19819"/>
                    <a:pt x="46054" y="19826"/>
                  </a:cubicBezTo>
                  <a:cubicBezTo>
                    <a:pt x="46064" y="19826"/>
                    <a:pt x="46074" y="19827"/>
                    <a:pt x="46084" y="19827"/>
                  </a:cubicBezTo>
                  <a:cubicBezTo>
                    <a:pt x="46316" y="19827"/>
                    <a:pt x="46466" y="19673"/>
                    <a:pt x="46600" y="19535"/>
                  </a:cubicBezTo>
                  <a:cubicBezTo>
                    <a:pt x="46656" y="19476"/>
                    <a:pt x="46712" y="19423"/>
                    <a:pt x="46775" y="19374"/>
                  </a:cubicBezTo>
                  <a:cubicBezTo>
                    <a:pt x="46810" y="19357"/>
                    <a:pt x="46838" y="19329"/>
                    <a:pt x="46863" y="19301"/>
                  </a:cubicBezTo>
                  <a:cubicBezTo>
                    <a:pt x="46828" y="19280"/>
                    <a:pt x="46789" y="19269"/>
                    <a:pt x="46751" y="19262"/>
                  </a:cubicBezTo>
                  <a:cubicBezTo>
                    <a:pt x="46747" y="19262"/>
                    <a:pt x="46460" y="19199"/>
                    <a:pt x="46471" y="19069"/>
                  </a:cubicBezTo>
                  <a:cubicBezTo>
                    <a:pt x="46471" y="19031"/>
                    <a:pt x="46499" y="18982"/>
                    <a:pt x="46604" y="18975"/>
                  </a:cubicBezTo>
                  <a:cubicBezTo>
                    <a:pt x="46719" y="18968"/>
                    <a:pt x="46796" y="18919"/>
                    <a:pt x="46873" y="18691"/>
                  </a:cubicBezTo>
                  <a:cubicBezTo>
                    <a:pt x="46901" y="18611"/>
                    <a:pt x="46901" y="18611"/>
                    <a:pt x="46835" y="18565"/>
                  </a:cubicBezTo>
                  <a:cubicBezTo>
                    <a:pt x="46744" y="18499"/>
                    <a:pt x="46660" y="18418"/>
                    <a:pt x="46593" y="18327"/>
                  </a:cubicBezTo>
                  <a:cubicBezTo>
                    <a:pt x="46545" y="18265"/>
                    <a:pt x="46509" y="18240"/>
                    <a:pt x="46473" y="18240"/>
                  </a:cubicBezTo>
                  <a:cubicBezTo>
                    <a:pt x="46434" y="18240"/>
                    <a:pt x="46394" y="18270"/>
                    <a:pt x="46338" y="18313"/>
                  </a:cubicBezTo>
                  <a:cubicBezTo>
                    <a:pt x="46271" y="18364"/>
                    <a:pt x="46189" y="18427"/>
                    <a:pt x="46085" y="18427"/>
                  </a:cubicBezTo>
                  <a:cubicBezTo>
                    <a:pt x="46075" y="18427"/>
                    <a:pt x="46065" y="18427"/>
                    <a:pt x="46054" y="18425"/>
                  </a:cubicBezTo>
                  <a:cubicBezTo>
                    <a:pt x="46009" y="18425"/>
                    <a:pt x="45963" y="18401"/>
                    <a:pt x="45935" y="18359"/>
                  </a:cubicBezTo>
                  <a:cubicBezTo>
                    <a:pt x="45900" y="18296"/>
                    <a:pt x="45935" y="18222"/>
                    <a:pt x="45970" y="18152"/>
                  </a:cubicBezTo>
                  <a:cubicBezTo>
                    <a:pt x="46026" y="18037"/>
                    <a:pt x="46030" y="18005"/>
                    <a:pt x="45991" y="17977"/>
                  </a:cubicBezTo>
                  <a:cubicBezTo>
                    <a:pt x="45942" y="17947"/>
                    <a:pt x="45880" y="17933"/>
                    <a:pt x="45810" y="17933"/>
                  </a:cubicBezTo>
                  <a:cubicBezTo>
                    <a:pt x="45634" y="17933"/>
                    <a:pt x="45409" y="18023"/>
                    <a:pt x="45221" y="18180"/>
                  </a:cubicBezTo>
                  <a:cubicBezTo>
                    <a:pt x="45083" y="18293"/>
                    <a:pt x="45002" y="18310"/>
                    <a:pt x="44926" y="18310"/>
                  </a:cubicBezTo>
                  <a:cubicBezTo>
                    <a:pt x="44917" y="18310"/>
                    <a:pt x="44908" y="18310"/>
                    <a:pt x="44899" y="18310"/>
                  </a:cubicBezTo>
                  <a:cubicBezTo>
                    <a:pt x="44891" y="18309"/>
                    <a:pt x="44883" y="18309"/>
                    <a:pt x="44875" y="18309"/>
                  </a:cubicBezTo>
                  <a:cubicBezTo>
                    <a:pt x="44833" y="18309"/>
                    <a:pt x="44791" y="18322"/>
                    <a:pt x="44703" y="18408"/>
                  </a:cubicBezTo>
                  <a:cubicBezTo>
                    <a:pt x="44633" y="18475"/>
                    <a:pt x="44570" y="18509"/>
                    <a:pt x="44515" y="18509"/>
                  </a:cubicBezTo>
                  <a:cubicBezTo>
                    <a:pt x="44501" y="18509"/>
                    <a:pt x="44488" y="18507"/>
                    <a:pt x="44475" y="18502"/>
                  </a:cubicBezTo>
                  <a:cubicBezTo>
                    <a:pt x="44423" y="18481"/>
                    <a:pt x="44388" y="18436"/>
                    <a:pt x="44384" y="18383"/>
                  </a:cubicBezTo>
                  <a:cubicBezTo>
                    <a:pt x="44367" y="18275"/>
                    <a:pt x="44402" y="18166"/>
                    <a:pt x="44482" y="18089"/>
                  </a:cubicBezTo>
                  <a:cubicBezTo>
                    <a:pt x="44531" y="18053"/>
                    <a:pt x="44593" y="18029"/>
                    <a:pt x="44655" y="18029"/>
                  </a:cubicBezTo>
                  <a:cubicBezTo>
                    <a:pt x="44659" y="18029"/>
                    <a:pt x="44664" y="18030"/>
                    <a:pt x="44668" y="18030"/>
                  </a:cubicBezTo>
                  <a:cubicBezTo>
                    <a:pt x="44671" y="18030"/>
                    <a:pt x="44674" y="18030"/>
                    <a:pt x="44677" y="18030"/>
                  </a:cubicBezTo>
                  <a:cubicBezTo>
                    <a:pt x="44719" y="18030"/>
                    <a:pt x="44764" y="18006"/>
                    <a:pt x="44787" y="17970"/>
                  </a:cubicBezTo>
                  <a:cubicBezTo>
                    <a:pt x="44857" y="17876"/>
                    <a:pt x="44934" y="17872"/>
                    <a:pt x="45011" y="17865"/>
                  </a:cubicBezTo>
                  <a:cubicBezTo>
                    <a:pt x="45116" y="17865"/>
                    <a:pt x="45217" y="17830"/>
                    <a:pt x="45302" y="17771"/>
                  </a:cubicBezTo>
                  <a:cubicBezTo>
                    <a:pt x="45424" y="17694"/>
                    <a:pt x="45564" y="17645"/>
                    <a:pt x="45711" y="17627"/>
                  </a:cubicBezTo>
                  <a:cubicBezTo>
                    <a:pt x="45806" y="17610"/>
                    <a:pt x="45862" y="17599"/>
                    <a:pt x="45886" y="17561"/>
                  </a:cubicBezTo>
                  <a:cubicBezTo>
                    <a:pt x="45890" y="17554"/>
                    <a:pt x="45904" y="17529"/>
                    <a:pt x="45879" y="17491"/>
                  </a:cubicBezTo>
                  <a:cubicBezTo>
                    <a:pt x="45840" y="17438"/>
                    <a:pt x="45753" y="17394"/>
                    <a:pt x="45643" y="17394"/>
                  </a:cubicBezTo>
                  <a:cubicBezTo>
                    <a:pt x="45614" y="17394"/>
                    <a:pt x="45584" y="17397"/>
                    <a:pt x="45554" y="17403"/>
                  </a:cubicBezTo>
                  <a:cubicBezTo>
                    <a:pt x="45531" y="17408"/>
                    <a:pt x="45508" y="17411"/>
                    <a:pt x="45487" y="17411"/>
                  </a:cubicBezTo>
                  <a:cubicBezTo>
                    <a:pt x="45352" y="17411"/>
                    <a:pt x="45241" y="17317"/>
                    <a:pt x="45147" y="17242"/>
                  </a:cubicBezTo>
                  <a:cubicBezTo>
                    <a:pt x="45072" y="17177"/>
                    <a:pt x="45023" y="17142"/>
                    <a:pt x="44987" y="17142"/>
                  </a:cubicBezTo>
                  <a:cubicBezTo>
                    <a:pt x="44977" y="17142"/>
                    <a:pt x="44967" y="17145"/>
                    <a:pt x="44958" y="17151"/>
                  </a:cubicBezTo>
                  <a:cubicBezTo>
                    <a:pt x="44917" y="17181"/>
                    <a:pt x="44881" y="17192"/>
                    <a:pt x="44851" y="17192"/>
                  </a:cubicBezTo>
                  <a:cubicBezTo>
                    <a:pt x="44783" y="17192"/>
                    <a:pt x="44741" y="17138"/>
                    <a:pt x="44717" y="17109"/>
                  </a:cubicBezTo>
                  <a:cubicBezTo>
                    <a:pt x="44698" y="17086"/>
                    <a:pt x="44688" y="17073"/>
                    <a:pt x="44672" y="17073"/>
                  </a:cubicBezTo>
                  <a:cubicBezTo>
                    <a:pt x="44662" y="17073"/>
                    <a:pt x="44649" y="17079"/>
                    <a:pt x="44629" y="17092"/>
                  </a:cubicBezTo>
                  <a:cubicBezTo>
                    <a:pt x="44585" y="17126"/>
                    <a:pt x="44529" y="17143"/>
                    <a:pt x="44472" y="17143"/>
                  </a:cubicBezTo>
                  <a:cubicBezTo>
                    <a:pt x="44447" y="17143"/>
                    <a:pt x="44422" y="17140"/>
                    <a:pt x="44398" y="17134"/>
                  </a:cubicBezTo>
                  <a:cubicBezTo>
                    <a:pt x="44269" y="17088"/>
                    <a:pt x="44195" y="16927"/>
                    <a:pt x="44146" y="16794"/>
                  </a:cubicBezTo>
                  <a:cubicBezTo>
                    <a:pt x="44076" y="16598"/>
                    <a:pt x="43583" y="16227"/>
                    <a:pt x="43268" y="16129"/>
                  </a:cubicBezTo>
                  <a:cubicBezTo>
                    <a:pt x="43103" y="16080"/>
                    <a:pt x="43064" y="16010"/>
                    <a:pt x="43057" y="15957"/>
                  </a:cubicBezTo>
                  <a:cubicBezTo>
                    <a:pt x="43054" y="15908"/>
                    <a:pt x="43078" y="15863"/>
                    <a:pt x="43120" y="15838"/>
                  </a:cubicBezTo>
                  <a:cubicBezTo>
                    <a:pt x="43156" y="15821"/>
                    <a:pt x="43194" y="15813"/>
                    <a:pt x="43231" y="15813"/>
                  </a:cubicBezTo>
                  <a:cubicBezTo>
                    <a:pt x="43286" y="15813"/>
                    <a:pt x="43339" y="15831"/>
                    <a:pt x="43383" y="15866"/>
                  </a:cubicBezTo>
                  <a:cubicBezTo>
                    <a:pt x="43402" y="15883"/>
                    <a:pt x="43426" y="15888"/>
                    <a:pt x="43449" y="15888"/>
                  </a:cubicBezTo>
                  <a:cubicBezTo>
                    <a:pt x="43455" y="15888"/>
                    <a:pt x="43461" y="15888"/>
                    <a:pt x="43467" y="15887"/>
                  </a:cubicBezTo>
                  <a:cubicBezTo>
                    <a:pt x="43555" y="15866"/>
                    <a:pt x="43660" y="15751"/>
                    <a:pt x="43726" y="15646"/>
                  </a:cubicBezTo>
                  <a:cubicBezTo>
                    <a:pt x="43733" y="15632"/>
                    <a:pt x="43733" y="15618"/>
                    <a:pt x="43726" y="15607"/>
                  </a:cubicBezTo>
                  <a:cubicBezTo>
                    <a:pt x="43702" y="15555"/>
                    <a:pt x="43604" y="15509"/>
                    <a:pt x="43555" y="15502"/>
                  </a:cubicBezTo>
                  <a:cubicBezTo>
                    <a:pt x="43513" y="15495"/>
                    <a:pt x="43478" y="15474"/>
                    <a:pt x="43453" y="15439"/>
                  </a:cubicBezTo>
                  <a:cubicBezTo>
                    <a:pt x="43390" y="15355"/>
                    <a:pt x="43408" y="15212"/>
                    <a:pt x="43425" y="15131"/>
                  </a:cubicBezTo>
                  <a:cubicBezTo>
                    <a:pt x="43425" y="15103"/>
                    <a:pt x="43324" y="15026"/>
                    <a:pt x="43271" y="14984"/>
                  </a:cubicBezTo>
                  <a:cubicBezTo>
                    <a:pt x="43173" y="14907"/>
                    <a:pt x="43078" y="14837"/>
                    <a:pt x="43071" y="14749"/>
                  </a:cubicBezTo>
                  <a:cubicBezTo>
                    <a:pt x="43068" y="14714"/>
                    <a:pt x="43022" y="14672"/>
                    <a:pt x="42984" y="14634"/>
                  </a:cubicBezTo>
                  <a:cubicBezTo>
                    <a:pt x="42924" y="14574"/>
                    <a:pt x="42858" y="14508"/>
                    <a:pt x="42868" y="14420"/>
                  </a:cubicBezTo>
                  <a:cubicBezTo>
                    <a:pt x="42868" y="14396"/>
                    <a:pt x="42823" y="14329"/>
                    <a:pt x="42788" y="14284"/>
                  </a:cubicBezTo>
                  <a:cubicBezTo>
                    <a:pt x="42728" y="14203"/>
                    <a:pt x="42662" y="14112"/>
                    <a:pt x="42662" y="14018"/>
                  </a:cubicBezTo>
                  <a:cubicBezTo>
                    <a:pt x="42662" y="13969"/>
                    <a:pt x="42564" y="13853"/>
                    <a:pt x="42497" y="13769"/>
                  </a:cubicBezTo>
                  <a:cubicBezTo>
                    <a:pt x="42392" y="13643"/>
                    <a:pt x="42291" y="13521"/>
                    <a:pt x="42284" y="13416"/>
                  </a:cubicBezTo>
                  <a:cubicBezTo>
                    <a:pt x="42280" y="13342"/>
                    <a:pt x="42228" y="13276"/>
                    <a:pt x="42168" y="13195"/>
                  </a:cubicBezTo>
                  <a:cubicBezTo>
                    <a:pt x="42102" y="13118"/>
                    <a:pt x="42046" y="13031"/>
                    <a:pt x="42011" y="12933"/>
                  </a:cubicBezTo>
                  <a:cubicBezTo>
                    <a:pt x="42004" y="12915"/>
                    <a:pt x="41993" y="12894"/>
                    <a:pt x="41983" y="12877"/>
                  </a:cubicBezTo>
                  <a:cubicBezTo>
                    <a:pt x="41965" y="12898"/>
                    <a:pt x="41930" y="12957"/>
                    <a:pt x="41892" y="13111"/>
                  </a:cubicBezTo>
                  <a:cubicBezTo>
                    <a:pt x="41860" y="13241"/>
                    <a:pt x="41776" y="13353"/>
                    <a:pt x="41661" y="13423"/>
                  </a:cubicBezTo>
                  <a:lnTo>
                    <a:pt x="41636" y="13444"/>
                  </a:lnTo>
                  <a:cubicBezTo>
                    <a:pt x="41769" y="13626"/>
                    <a:pt x="41710" y="13696"/>
                    <a:pt x="41615" y="13780"/>
                  </a:cubicBezTo>
                  <a:cubicBezTo>
                    <a:pt x="41591" y="13797"/>
                    <a:pt x="41570" y="13818"/>
                    <a:pt x="41552" y="13839"/>
                  </a:cubicBezTo>
                  <a:cubicBezTo>
                    <a:pt x="41524" y="13871"/>
                    <a:pt x="41528" y="13909"/>
                    <a:pt x="41538" y="13969"/>
                  </a:cubicBezTo>
                  <a:cubicBezTo>
                    <a:pt x="41545" y="14018"/>
                    <a:pt x="41556" y="14074"/>
                    <a:pt x="41517" y="14119"/>
                  </a:cubicBezTo>
                  <a:cubicBezTo>
                    <a:pt x="41485" y="14148"/>
                    <a:pt x="41444" y="14165"/>
                    <a:pt x="41405" y="14165"/>
                  </a:cubicBezTo>
                  <a:cubicBezTo>
                    <a:pt x="41402" y="14165"/>
                    <a:pt x="41398" y="14165"/>
                    <a:pt x="41395" y="14165"/>
                  </a:cubicBezTo>
                  <a:cubicBezTo>
                    <a:pt x="41360" y="14165"/>
                    <a:pt x="41342" y="14196"/>
                    <a:pt x="41325" y="14294"/>
                  </a:cubicBezTo>
                  <a:cubicBezTo>
                    <a:pt x="41314" y="14347"/>
                    <a:pt x="41307" y="14403"/>
                    <a:pt x="41248" y="14413"/>
                  </a:cubicBezTo>
                  <a:cubicBezTo>
                    <a:pt x="41243" y="14414"/>
                    <a:pt x="41238" y="14415"/>
                    <a:pt x="41234" y="14415"/>
                  </a:cubicBezTo>
                  <a:cubicBezTo>
                    <a:pt x="41186" y="14415"/>
                    <a:pt x="41159" y="14365"/>
                    <a:pt x="41143" y="14336"/>
                  </a:cubicBezTo>
                  <a:cubicBezTo>
                    <a:pt x="41121" y="14291"/>
                    <a:pt x="41074" y="14264"/>
                    <a:pt x="41026" y="14264"/>
                  </a:cubicBezTo>
                  <a:cubicBezTo>
                    <a:pt x="41018" y="14264"/>
                    <a:pt x="41010" y="14265"/>
                    <a:pt x="41002" y="14266"/>
                  </a:cubicBezTo>
                  <a:cubicBezTo>
                    <a:pt x="40960" y="14277"/>
                    <a:pt x="40936" y="14312"/>
                    <a:pt x="40936" y="14354"/>
                  </a:cubicBezTo>
                  <a:cubicBezTo>
                    <a:pt x="40932" y="14424"/>
                    <a:pt x="40897" y="14487"/>
                    <a:pt x="40845" y="14532"/>
                  </a:cubicBezTo>
                  <a:cubicBezTo>
                    <a:pt x="40714" y="14654"/>
                    <a:pt x="40469" y="14736"/>
                    <a:pt x="40335" y="14736"/>
                  </a:cubicBezTo>
                  <a:cubicBezTo>
                    <a:pt x="40330" y="14736"/>
                    <a:pt x="40325" y="14736"/>
                    <a:pt x="40320" y="14735"/>
                  </a:cubicBezTo>
                  <a:cubicBezTo>
                    <a:pt x="40208" y="14725"/>
                    <a:pt x="40155" y="14620"/>
                    <a:pt x="40117" y="14546"/>
                  </a:cubicBezTo>
                  <a:cubicBezTo>
                    <a:pt x="40103" y="14522"/>
                    <a:pt x="40089" y="14497"/>
                    <a:pt x="40075" y="14476"/>
                  </a:cubicBezTo>
                  <a:lnTo>
                    <a:pt x="40071" y="14480"/>
                  </a:lnTo>
                  <a:cubicBezTo>
                    <a:pt x="40046" y="14497"/>
                    <a:pt x="40017" y="14507"/>
                    <a:pt x="39989" y="14507"/>
                  </a:cubicBezTo>
                  <a:cubicBezTo>
                    <a:pt x="39981" y="14507"/>
                    <a:pt x="39974" y="14506"/>
                    <a:pt x="39966" y="14504"/>
                  </a:cubicBezTo>
                  <a:cubicBezTo>
                    <a:pt x="39903" y="14487"/>
                    <a:pt x="39879" y="14427"/>
                    <a:pt x="39847" y="14361"/>
                  </a:cubicBezTo>
                  <a:cubicBezTo>
                    <a:pt x="39803" y="14267"/>
                    <a:pt x="39776" y="14224"/>
                    <a:pt x="39727" y="14224"/>
                  </a:cubicBezTo>
                  <a:cubicBezTo>
                    <a:pt x="39725" y="14224"/>
                    <a:pt x="39723" y="14224"/>
                    <a:pt x="39721" y="14224"/>
                  </a:cubicBezTo>
                  <a:cubicBezTo>
                    <a:pt x="39693" y="14226"/>
                    <a:pt x="39665" y="14227"/>
                    <a:pt x="39638" y="14227"/>
                  </a:cubicBezTo>
                  <a:cubicBezTo>
                    <a:pt x="39529" y="14227"/>
                    <a:pt x="39431" y="14211"/>
                    <a:pt x="39378" y="14144"/>
                  </a:cubicBezTo>
                  <a:cubicBezTo>
                    <a:pt x="39343" y="14091"/>
                    <a:pt x="39336" y="14025"/>
                    <a:pt x="39364" y="13944"/>
                  </a:cubicBezTo>
                  <a:cubicBezTo>
                    <a:pt x="39378" y="13899"/>
                    <a:pt x="39322" y="13857"/>
                    <a:pt x="39245" y="13797"/>
                  </a:cubicBezTo>
                  <a:cubicBezTo>
                    <a:pt x="39179" y="13748"/>
                    <a:pt x="39116" y="13703"/>
                    <a:pt x="39116" y="13636"/>
                  </a:cubicBezTo>
                  <a:cubicBezTo>
                    <a:pt x="39116" y="13598"/>
                    <a:pt x="39133" y="13559"/>
                    <a:pt x="39165" y="13538"/>
                  </a:cubicBezTo>
                  <a:cubicBezTo>
                    <a:pt x="39210" y="13503"/>
                    <a:pt x="39196" y="13451"/>
                    <a:pt x="39154" y="13311"/>
                  </a:cubicBezTo>
                  <a:cubicBezTo>
                    <a:pt x="39116" y="13202"/>
                    <a:pt x="39091" y="13087"/>
                    <a:pt x="39081" y="12975"/>
                  </a:cubicBezTo>
                  <a:cubicBezTo>
                    <a:pt x="39060" y="12827"/>
                    <a:pt x="39112" y="12684"/>
                    <a:pt x="39217" y="12579"/>
                  </a:cubicBezTo>
                  <a:cubicBezTo>
                    <a:pt x="39245" y="12547"/>
                    <a:pt x="39263" y="12526"/>
                    <a:pt x="39263" y="12509"/>
                  </a:cubicBezTo>
                  <a:cubicBezTo>
                    <a:pt x="39263" y="12491"/>
                    <a:pt x="39256" y="12488"/>
                    <a:pt x="39252" y="12484"/>
                  </a:cubicBezTo>
                  <a:cubicBezTo>
                    <a:pt x="39247" y="12482"/>
                    <a:pt x="39239" y="12480"/>
                    <a:pt x="39229" y="12480"/>
                  </a:cubicBezTo>
                  <a:cubicBezTo>
                    <a:pt x="39196" y="12480"/>
                    <a:pt x="39140" y="12495"/>
                    <a:pt x="39074" y="12540"/>
                  </a:cubicBezTo>
                  <a:cubicBezTo>
                    <a:pt x="39036" y="12566"/>
                    <a:pt x="39002" y="12575"/>
                    <a:pt x="38973" y="12575"/>
                  </a:cubicBezTo>
                  <a:cubicBezTo>
                    <a:pt x="38905" y="12575"/>
                    <a:pt x="38859" y="12522"/>
                    <a:pt x="38832" y="12488"/>
                  </a:cubicBezTo>
                  <a:cubicBezTo>
                    <a:pt x="38793" y="12446"/>
                    <a:pt x="38775" y="12428"/>
                    <a:pt x="38746" y="12428"/>
                  </a:cubicBezTo>
                  <a:cubicBezTo>
                    <a:pt x="38743" y="12428"/>
                    <a:pt x="38740" y="12428"/>
                    <a:pt x="38737" y="12428"/>
                  </a:cubicBezTo>
                  <a:cubicBezTo>
                    <a:pt x="38714" y="12430"/>
                    <a:pt x="38684" y="12431"/>
                    <a:pt x="38650" y="12431"/>
                  </a:cubicBezTo>
                  <a:cubicBezTo>
                    <a:pt x="38431" y="12431"/>
                    <a:pt x="38040" y="12381"/>
                    <a:pt x="38013" y="12141"/>
                  </a:cubicBezTo>
                  <a:cubicBezTo>
                    <a:pt x="38006" y="12061"/>
                    <a:pt x="37981" y="12054"/>
                    <a:pt x="37932" y="12026"/>
                  </a:cubicBezTo>
                  <a:cubicBezTo>
                    <a:pt x="37852" y="11991"/>
                    <a:pt x="37789" y="11924"/>
                    <a:pt x="37761" y="11840"/>
                  </a:cubicBezTo>
                  <a:cubicBezTo>
                    <a:pt x="37736" y="11770"/>
                    <a:pt x="37701" y="11767"/>
                    <a:pt x="37645" y="11763"/>
                  </a:cubicBezTo>
                  <a:cubicBezTo>
                    <a:pt x="37600" y="11760"/>
                    <a:pt x="37491" y="11753"/>
                    <a:pt x="37491" y="11623"/>
                  </a:cubicBezTo>
                  <a:cubicBezTo>
                    <a:pt x="37491" y="11536"/>
                    <a:pt x="37463" y="11483"/>
                    <a:pt x="37320" y="11469"/>
                  </a:cubicBezTo>
                  <a:cubicBezTo>
                    <a:pt x="37246" y="11459"/>
                    <a:pt x="37173" y="11424"/>
                    <a:pt x="37120" y="11371"/>
                  </a:cubicBezTo>
                  <a:cubicBezTo>
                    <a:pt x="37068" y="11322"/>
                    <a:pt x="37001" y="11287"/>
                    <a:pt x="36931" y="11277"/>
                  </a:cubicBezTo>
                  <a:cubicBezTo>
                    <a:pt x="36919" y="11275"/>
                    <a:pt x="36907" y="11274"/>
                    <a:pt x="36895" y="11274"/>
                  </a:cubicBezTo>
                  <a:cubicBezTo>
                    <a:pt x="36765" y="11274"/>
                    <a:pt x="36610" y="11355"/>
                    <a:pt x="36504" y="11410"/>
                  </a:cubicBezTo>
                  <a:cubicBezTo>
                    <a:pt x="36472" y="11427"/>
                    <a:pt x="36441" y="11441"/>
                    <a:pt x="36416" y="11455"/>
                  </a:cubicBezTo>
                  <a:cubicBezTo>
                    <a:pt x="36397" y="11463"/>
                    <a:pt x="36377" y="11467"/>
                    <a:pt x="36355" y="11467"/>
                  </a:cubicBezTo>
                  <a:cubicBezTo>
                    <a:pt x="36292" y="11467"/>
                    <a:pt x="36219" y="11438"/>
                    <a:pt x="36143" y="11410"/>
                  </a:cubicBezTo>
                  <a:cubicBezTo>
                    <a:pt x="36090" y="11390"/>
                    <a:pt x="36008" y="11357"/>
                    <a:pt x="35961" y="11357"/>
                  </a:cubicBezTo>
                  <a:cubicBezTo>
                    <a:pt x="35949" y="11357"/>
                    <a:pt x="35940" y="11359"/>
                    <a:pt x="35933" y="11364"/>
                  </a:cubicBezTo>
                  <a:cubicBezTo>
                    <a:pt x="35897" y="11392"/>
                    <a:pt x="35864" y="11403"/>
                    <a:pt x="35833" y="11403"/>
                  </a:cubicBezTo>
                  <a:cubicBezTo>
                    <a:pt x="35783" y="11403"/>
                    <a:pt x="35738" y="11375"/>
                    <a:pt x="35695" y="11347"/>
                  </a:cubicBezTo>
                  <a:cubicBezTo>
                    <a:pt x="35618" y="11294"/>
                    <a:pt x="35531" y="11252"/>
                    <a:pt x="35440" y="11228"/>
                  </a:cubicBezTo>
                  <a:cubicBezTo>
                    <a:pt x="35259" y="11178"/>
                    <a:pt x="35087" y="11158"/>
                    <a:pt x="34965" y="11158"/>
                  </a:cubicBezTo>
                  <a:cubicBezTo>
                    <a:pt x="34873" y="11158"/>
                    <a:pt x="34810" y="11169"/>
                    <a:pt x="34792" y="11186"/>
                  </a:cubicBezTo>
                  <a:cubicBezTo>
                    <a:pt x="34771" y="11242"/>
                    <a:pt x="34732" y="11287"/>
                    <a:pt x="34683" y="11319"/>
                  </a:cubicBezTo>
                  <a:cubicBezTo>
                    <a:pt x="34613" y="11378"/>
                    <a:pt x="34547" y="11431"/>
                    <a:pt x="34564" y="11557"/>
                  </a:cubicBezTo>
                  <a:cubicBezTo>
                    <a:pt x="34578" y="11669"/>
                    <a:pt x="34645" y="11700"/>
                    <a:pt x="34725" y="11742"/>
                  </a:cubicBezTo>
                  <a:cubicBezTo>
                    <a:pt x="34795" y="11781"/>
                    <a:pt x="34876" y="11823"/>
                    <a:pt x="34911" y="11917"/>
                  </a:cubicBezTo>
                  <a:cubicBezTo>
                    <a:pt x="34964" y="12061"/>
                    <a:pt x="34879" y="12113"/>
                    <a:pt x="34837" y="12141"/>
                  </a:cubicBezTo>
                  <a:cubicBezTo>
                    <a:pt x="34799" y="12162"/>
                    <a:pt x="34785" y="12173"/>
                    <a:pt x="34781" y="12211"/>
                  </a:cubicBezTo>
                  <a:cubicBezTo>
                    <a:pt x="34774" y="12295"/>
                    <a:pt x="34729" y="12369"/>
                    <a:pt x="34655" y="12414"/>
                  </a:cubicBezTo>
                  <a:cubicBezTo>
                    <a:pt x="34620" y="12439"/>
                    <a:pt x="34613" y="12446"/>
                    <a:pt x="34613" y="12463"/>
                  </a:cubicBezTo>
                  <a:cubicBezTo>
                    <a:pt x="34613" y="12477"/>
                    <a:pt x="34617" y="12488"/>
                    <a:pt x="34645" y="12516"/>
                  </a:cubicBezTo>
                  <a:cubicBezTo>
                    <a:pt x="34711" y="12579"/>
                    <a:pt x="34760" y="12659"/>
                    <a:pt x="34781" y="12747"/>
                  </a:cubicBezTo>
                  <a:cubicBezTo>
                    <a:pt x="34795" y="12810"/>
                    <a:pt x="34827" y="12870"/>
                    <a:pt x="34869" y="12922"/>
                  </a:cubicBezTo>
                  <a:cubicBezTo>
                    <a:pt x="34943" y="13020"/>
                    <a:pt x="34988" y="13136"/>
                    <a:pt x="34999" y="13255"/>
                  </a:cubicBezTo>
                  <a:cubicBezTo>
                    <a:pt x="35034" y="13528"/>
                    <a:pt x="34925" y="13566"/>
                    <a:pt x="34799" y="13580"/>
                  </a:cubicBezTo>
                  <a:cubicBezTo>
                    <a:pt x="34778" y="13584"/>
                    <a:pt x="34757" y="13587"/>
                    <a:pt x="34732" y="13594"/>
                  </a:cubicBezTo>
                  <a:cubicBezTo>
                    <a:pt x="34732" y="13594"/>
                    <a:pt x="34729" y="13594"/>
                    <a:pt x="34725" y="13598"/>
                  </a:cubicBezTo>
                  <a:cubicBezTo>
                    <a:pt x="34722" y="13612"/>
                    <a:pt x="34722" y="13629"/>
                    <a:pt x="34722" y="13647"/>
                  </a:cubicBezTo>
                  <a:cubicBezTo>
                    <a:pt x="34722" y="13759"/>
                    <a:pt x="34683" y="13867"/>
                    <a:pt x="34606" y="13948"/>
                  </a:cubicBezTo>
                  <a:cubicBezTo>
                    <a:pt x="34403" y="14179"/>
                    <a:pt x="34347" y="14312"/>
                    <a:pt x="34421" y="14378"/>
                  </a:cubicBezTo>
                  <a:cubicBezTo>
                    <a:pt x="34480" y="14427"/>
                    <a:pt x="34547" y="14469"/>
                    <a:pt x="34617" y="14508"/>
                  </a:cubicBezTo>
                  <a:cubicBezTo>
                    <a:pt x="34827" y="14634"/>
                    <a:pt x="35114" y="14809"/>
                    <a:pt x="35258" y="15051"/>
                  </a:cubicBezTo>
                  <a:cubicBezTo>
                    <a:pt x="35496" y="15450"/>
                    <a:pt x="35426" y="16055"/>
                    <a:pt x="35387" y="16293"/>
                  </a:cubicBezTo>
                  <a:cubicBezTo>
                    <a:pt x="35345" y="16552"/>
                    <a:pt x="35149" y="16682"/>
                    <a:pt x="34943" y="16818"/>
                  </a:cubicBezTo>
                  <a:cubicBezTo>
                    <a:pt x="34816" y="16895"/>
                    <a:pt x="34697" y="16990"/>
                    <a:pt x="34592" y="17092"/>
                  </a:cubicBezTo>
                  <a:cubicBezTo>
                    <a:pt x="34316" y="17379"/>
                    <a:pt x="34029" y="17386"/>
                    <a:pt x="33857" y="17389"/>
                  </a:cubicBezTo>
                  <a:cubicBezTo>
                    <a:pt x="33833" y="17389"/>
                    <a:pt x="33808" y="17389"/>
                    <a:pt x="33787" y="17393"/>
                  </a:cubicBezTo>
                  <a:cubicBezTo>
                    <a:pt x="33785" y="17391"/>
                    <a:pt x="33785" y="17390"/>
                    <a:pt x="33784" y="17390"/>
                  </a:cubicBezTo>
                  <a:cubicBezTo>
                    <a:pt x="33783" y="17390"/>
                    <a:pt x="33782" y="17391"/>
                    <a:pt x="33780" y="17393"/>
                  </a:cubicBezTo>
                  <a:cubicBezTo>
                    <a:pt x="33756" y="17414"/>
                    <a:pt x="33791" y="17606"/>
                    <a:pt x="33976" y="17813"/>
                  </a:cubicBezTo>
                  <a:cubicBezTo>
                    <a:pt x="34113" y="17967"/>
                    <a:pt x="34106" y="18068"/>
                    <a:pt x="34099" y="18163"/>
                  </a:cubicBezTo>
                  <a:cubicBezTo>
                    <a:pt x="34092" y="18236"/>
                    <a:pt x="34102" y="18310"/>
                    <a:pt x="34130" y="18376"/>
                  </a:cubicBezTo>
                  <a:cubicBezTo>
                    <a:pt x="34176" y="18481"/>
                    <a:pt x="34197" y="18593"/>
                    <a:pt x="34197" y="18705"/>
                  </a:cubicBezTo>
                  <a:cubicBezTo>
                    <a:pt x="34204" y="18817"/>
                    <a:pt x="34207" y="18915"/>
                    <a:pt x="34284" y="19020"/>
                  </a:cubicBezTo>
                  <a:cubicBezTo>
                    <a:pt x="34477" y="19287"/>
                    <a:pt x="34333" y="19416"/>
                    <a:pt x="34151" y="19570"/>
                  </a:cubicBezTo>
                  <a:cubicBezTo>
                    <a:pt x="34141" y="19581"/>
                    <a:pt x="34134" y="19588"/>
                    <a:pt x="34127" y="19595"/>
                  </a:cubicBezTo>
                  <a:cubicBezTo>
                    <a:pt x="34207" y="19630"/>
                    <a:pt x="34256" y="19710"/>
                    <a:pt x="34260" y="19794"/>
                  </a:cubicBezTo>
                  <a:cubicBezTo>
                    <a:pt x="34263" y="19864"/>
                    <a:pt x="34260" y="19938"/>
                    <a:pt x="34204" y="19966"/>
                  </a:cubicBezTo>
                  <a:cubicBezTo>
                    <a:pt x="34191" y="19973"/>
                    <a:pt x="34178" y="19976"/>
                    <a:pt x="34164" y="19976"/>
                  </a:cubicBezTo>
                  <a:cubicBezTo>
                    <a:pt x="34116" y="19976"/>
                    <a:pt x="34059" y="19938"/>
                    <a:pt x="33994" y="19889"/>
                  </a:cubicBezTo>
                  <a:cubicBezTo>
                    <a:pt x="33969" y="19871"/>
                    <a:pt x="33941" y="19850"/>
                    <a:pt x="33913" y="19829"/>
                  </a:cubicBezTo>
                  <a:cubicBezTo>
                    <a:pt x="33905" y="19821"/>
                    <a:pt x="33894" y="19817"/>
                    <a:pt x="33883" y="19817"/>
                  </a:cubicBezTo>
                  <a:cubicBezTo>
                    <a:pt x="33875" y="19817"/>
                    <a:pt x="33867" y="19820"/>
                    <a:pt x="33861" y="19826"/>
                  </a:cubicBezTo>
                  <a:cubicBezTo>
                    <a:pt x="33784" y="19864"/>
                    <a:pt x="33714" y="20036"/>
                    <a:pt x="33714" y="20113"/>
                  </a:cubicBezTo>
                  <a:cubicBezTo>
                    <a:pt x="33714" y="20151"/>
                    <a:pt x="33696" y="20183"/>
                    <a:pt x="33665" y="20200"/>
                  </a:cubicBezTo>
                  <a:cubicBezTo>
                    <a:pt x="33650" y="20209"/>
                    <a:pt x="33634" y="20214"/>
                    <a:pt x="33615" y="20214"/>
                  </a:cubicBezTo>
                  <a:cubicBezTo>
                    <a:pt x="33556" y="20214"/>
                    <a:pt x="33475" y="20168"/>
                    <a:pt x="33357" y="20099"/>
                  </a:cubicBezTo>
                  <a:cubicBezTo>
                    <a:pt x="33304" y="20064"/>
                    <a:pt x="33248" y="20032"/>
                    <a:pt x="33192" y="20011"/>
                  </a:cubicBezTo>
                  <a:cubicBezTo>
                    <a:pt x="33168" y="20011"/>
                    <a:pt x="33143" y="20008"/>
                    <a:pt x="33122" y="19990"/>
                  </a:cubicBezTo>
                  <a:cubicBezTo>
                    <a:pt x="33094" y="19959"/>
                    <a:pt x="33077" y="19917"/>
                    <a:pt x="33080" y="19875"/>
                  </a:cubicBezTo>
                  <a:cubicBezTo>
                    <a:pt x="33080" y="19773"/>
                    <a:pt x="33031" y="19682"/>
                    <a:pt x="32954" y="19619"/>
                  </a:cubicBezTo>
                  <a:cubicBezTo>
                    <a:pt x="32891" y="19570"/>
                    <a:pt x="32832" y="19532"/>
                    <a:pt x="32779" y="19500"/>
                  </a:cubicBezTo>
                  <a:cubicBezTo>
                    <a:pt x="32649" y="19420"/>
                    <a:pt x="32537" y="19346"/>
                    <a:pt x="32537" y="19196"/>
                  </a:cubicBezTo>
                  <a:cubicBezTo>
                    <a:pt x="32537" y="19143"/>
                    <a:pt x="32457" y="19076"/>
                    <a:pt x="32383" y="19020"/>
                  </a:cubicBezTo>
                  <a:cubicBezTo>
                    <a:pt x="32282" y="18936"/>
                    <a:pt x="32163" y="18842"/>
                    <a:pt x="32163" y="18709"/>
                  </a:cubicBezTo>
                  <a:cubicBezTo>
                    <a:pt x="32163" y="18663"/>
                    <a:pt x="32166" y="18600"/>
                    <a:pt x="32166" y="18530"/>
                  </a:cubicBezTo>
                  <a:cubicBezTo>
                    <a:pt x="32177" y="18331"/>
                    <a:pt x="32191" y="17998"/>
                    <a:pt x="32135" y="17904"/>
                  </a:cubicBezTo>
                  <a:cubicBezTo>
                    <a:pt x="32023" y="17715"/>
                    <a:pt x="32135" y="17512"/>
                    <a:pt x="32194" y="17403"/>
                  </a:cubicBezTo>
                  <a:cubicBezTo>
                    <a:pt x="32212" y="17365"/>
                    <a:pt x="32205" y="17323"/>
                    <a:pt x="32180" y="17288"/>
                  </a:cubicBezTo>
                  <a:cubicBezTo>
                    <a:pt x="32131" y="17207"/>
                    <a:pt x="32044" y="17162"/>
                    <a:pt x="31949" y="17162"/>
                  </a:cubicBezTo>
                  <a:cubicBezTo>
                    <a:pt x="31848" y="17158"/>
                    <a:pt x="31750" y="17151"/>
                    <a:pt x="31648" y="17137"/>
                  </a:cubicBezTo>
                  <a:cubicBezTo>
                    <a:pt x="31522" y="17119"/>
                    <a:pt x="31393" y="17108"/>
                    <a:pt x="31265" y="17108"/>
                  </a:cubicBezTo>
                  <a:cubicBezTo>
                    <a:pt x="31220" y="17108"/>
                    <a:pt x="31175" y="17110"/>
                    <a:pt x="31130" y="17113"/>
                  </a:cubicBezTo>
                  <a:cubicBezTo>
                    <a:pt x="31076" y="17117"/>
                    <a:pt x="31025" y="17119"/>
                    <a:pt x="30977" y="17119"/>
                  </a:cubicBezTo>
                  <a:cubicBezTo>
                    <a:pt x="30764" y="17119"/>
                    <a:pt x="30610" y="17075"/>
                    <a:pt x="30510" y="16986"/>
                  </a:cubicBezTo>
                  <a:cubicBezTo>
                    <a:pt x="30297" y="16822"/>
                    <a:pt x="30048" y="16703"/>
                    <a:pt x="29786" y="16636"/>
                  </a:cubicBezTo>
                  <a:cubicBezTo>
                    <a:pt x="29422" y="16542"/>
                    <a:pt x="29208" y="16346"/>
                    <a:pt x="29159" y="16195"/>
                  </a:cubicBezTo>
                  <a:cubicBezTo>
                    <a:pt x="29145" y="16160"/>
                    <a:pt x="29019" y="16108"/>
                    <a:pt x="28942" y="16073"/>
                  </a:cubicBezTo>
                  <a:cubicBezTo>
                    <a:pt x="28830" y="16020"/>
                    <a:pt x="28722" y="15975"/>
                    <a:pt x="28673" y="15912"/>
                  </a:cubicBezTo>
                  <a:cubicBezTo>
                    <a:pt x="28619" y="15843"/>
                    <a:pt x="28369" y="15784"/>
                    <a:pt x="28211" y="15784"/>
                  </a:cubicBezTo>
                  <a:cubicBezTo>
                    <a:pt x="28184" y="15784"/>
                    <a:pt x="28160" y="15786"/>
                    <a:pt x="28140" y="15789"/>
                  </a:cubicBezTo>
                  <a:cubicBezTo>
                    <a:pt x="28132" y="15790"/>
                    <a:pt x="28124" y="15791"/>
                    <a:pt x="28115" y="15791"/>
                  </a:cubicBezTo>
                  <a:cubicBezTo>
                    <a:pt x="28028" y="15791"/>
                    <a:pt x="27920" y="15729"/>
                    <a:pt x="27783" y="15653"/>
                  </a:cubicBezTo>
                  <a:cubicBezTo>
                    <a:pt x="27659" y="15582"/>
                    <a:pt x="27511" y="15498"/>
                    <a:pt x="27416" y="15498"/>
                  </a:cubicBezTo>
                  <a:cubicBezTo>
                    <a:pt x="27412" y="15498"/>
                    <a:pt x="27409" y="15498"/>
                    <a:pt x="27405" y="15499"/>
                  </a:cubicBezTo>
                  <a:cubicBezTo>
                    <a:pt x="27272" y="15506"/>
                    <a:pt x="27003" y="15604"/>
                    <a:pt x="26821" y="15667"/>
                  </a:cubicBezTo>
                  <a:cubicBezTo>
                    <a:pt x="26747" y="15698"/>
                    <a:pt x="26674" y="15723"/>
                    <a:pt x="26597" y="15740"/>
                  </a:cubicBezTo>
                  <a:cubicBezTo>
                    <a:pt x="26591" y="15741"/>
                    <a:pt x="26586" y="15742"/>
                    <a:pt x="26581" y="15742"/>
                  </a:cubicBezTo>
                  <a:cubicBezTo>
                    <a:pt x="26551" y="15742"/>
                    <a:pt x="26520" y="15725"/>
                    <a:pt x="26505" y="15698"/>
                  </a:cubicBezTo>
                  <a:cubicBezTo>
                    <a:pt x="26449" y="15607"/>
                    <a:pt x="26586" y="15404"/>
                    <a:pt x="26607" y="15373"/>
                  </a:cubicBezTo>
                  <a:cubicBezTo>
                    <a:pt x="26611" y="15331"/>
                    <a:pt x="26544" y="15184"/>
                    <a:pt x="26495" y="15086"/>
                  </a:cubicBezTo>
                  <a:cubicBezTo>
                    <a:pt x="26439" y="14974"/>
                    <a:pt x="26390" y="14854"/>
                    <a:pt x="26355" y="14735"/>
                  </a:cubicBezTo>
                  <a:cubicBezTo>
                    <a:pt x="26287" y="14470"/>
                    <a:pt x="26219" y="14309"/>
                    <a:pt x="26067" y="14309"/>
                  </a:cubicBezTo>
                  <a:cubicBezTo>
                    <a:pt x="26055" y="14309"/>
                    <a:pt x="26043" y="14310"/>
                    <a:pt x="26029" y="14312"/>
                  </a:cubicBezTo>
                  <a:cubicBezTo>
                    <a:pt x="25997" y="14316"/>
                    <a:pt x="25965" y="14318"/>
                    <a:pt x="25933" y="14318"/>
                  </a:cubicBezTo>
                  <a:cubicBezTo>
                    <a:pt x="25678" y="14318"/>
                    <a:pt x="25434" y="14195"/>
                    <a:pt x="25375" y="14154"/>
                  </a:cubicBezTo>
                  <a:cubicBezTo>
                    <a:pt x="25245" y="14067"/>
                    <a:pt x="25277" y="13279"/>
                    <a:pt x="25322" y="13055"/>
                  </a:cubicBezTo>
                  <a:cubicBezTo>
                    <a:pt x="25357" y="12905"/>
                    <a:pt x="25448" y="12722"/>
                    <a:pt x="25536" y="12551"/>
                  </a:cubicBezTo>
                  <a:cubicBezTo>
                    <a:pt x="25616" y="12397"/>
                    <a:pt x="25697" y="12236"/>
                    <a:pt x="25697" y="12159"/>
                  </a:cubicBezTo>
                  <a:cubicBezTo>
                    <a:pt x="25697" y="11896"/>
                    <a:pt x="26026" y="11809"/>
                    <a:pt x="26134" y="11781"/>
                  </a:cubicBezTo>
                  <a:cubicBezTo>
                    <a:pt x="26176" y="11770"/>
                    <a:pt x="26187" y="11725"/>
                    <a:pt x="26197" y="11620"/>
                  </a:cubicBezTo>
                  <a:cubicBezTo>
                    <a:pt x="26204" y="11511"/>
                    <a:pt x="26218" y="11375"/>
                    <a:pt x="26362" y="11357"/>
                  </a:cubicBezTo>
                  <a:cubicBezTo>
                    <a:pt x="26495" y="11340"/>
                    <a:pt x="26502" y="11308"/>
                    <a:pt x="26533" y="11179"/>
                  </a:cubicBezTo>
                  <a:lnTo>
                    <a:pt x="26537" y="11161"/>
                  </a:lnTo>
                  <a:cubicBezTo>
                    <a:pt x="26551" y="11098"/>
                    <a:pt x="26600" y="11049"/>
                    <a:pt x="26667" y="11032"/>
                  </a:cubicBezTo>
                  <a:cubicBezTo>
                    <a:pt x="26625" y="10993"/>
                    <a:pt x="26611" y="10937"/>
                    <a:pt x="26625" y="10885"/>
                  </a:cubicBezTo>
                  <a:cubicBezTo>
                    <a:pt x="26660" y="10801"/>
                    <a:pt x="26786" y="10783"/>
                    <a:pt x="26989" y="10783"/>
                  </a:cubicBezTo>
                  <a:cubicBezTo>
                    <a:pt x="27185" y="10783"/>
                    <a:pt x="27437" y="10734"/>
                    <a:pt x="27528" y="10622"/>
                  </a:cubicBezTo>
                  <a:cubicBezTo>
                    <a:pt x="27556" y="10583"/>
                    <a:pt x="27566" y="10534"/>
                    <a:pt x="27556" y="10489"/>
                  </a:cubicBezTo>
                  <a:cubicBezTo>
                    <a:pt x="27535" y="10391"/>
                    <a:pt x="27342" y="10380"/>
                    <a:pt x="27174" y="10370"/>
                  </a:cubicBezTo>
                  <a:cubicBezTo>
                    <a:pt x="26975" y="10356"/>
                    <a:pt x="26765" y="10345"/>
                    <a:pt x="26765" y="10174"/>
                  </a:cubicBezTo>
                  <a:cubicBezTo>
                    <a:pt x="26765" y="10097"/>
                    <a:pt x="26432" y="10027"/>
                    <a:pt x="26288" y="9999"/>
                  </a:cubicBezTo>
                  <a:cubicBezTo>
                    <a:pt x="26057" y="9950"/>
                    <a:pt x="25945" y="9922"/>
                    <a:pt x="25910" y="9852"/>
                  </a:cubicBezTo>
                  <a:cubicBezTo>
                    <a:pt x="25900" y="9827"/>
                    <a:pt x="25900" y="9796"/>
                    <a:pt x="25910" y="9771"/>
                  </a:cubicBezTo>
                  <a:cubicBezTo>
                    <a:pt x="25935" y="9716"/>
                    <a:pt x="26015" y="9695"/>
                    <a:pt x="26124" y="9695"/>
                  </a:cubicBezTo>
                  <a:cubicBezTo>
                    <a:pt x="26499" y="9695"/>
                    <a:pt x="27222" y="9951"/>
                    <a:pt x="27230" y="9953"/>
                  </a:cubicBezTo>
                  <a:cubicBezTo>
                    <a:pt x="27437" y="10034"/>
                    <a:pt x="27539" y="10055"/>
                    <a:pt x="27662" y="10055"/>
                  </a:cubicBezTo>
                  <a:cubicBezTo>
                    <a:pt x="27710" y="10055"/>
                    <a:pt x="27760" y="10052"/>
                    <a:pt x="27822" y="10048"/>
                  </a:cubicBezTo>
                  <a:lnTo>
                    <a:pt x="27860" y="10048"/>
                  </a:lnTo>
                  <a:cubicBezTo>
                    <a:pt x="27864" y="10048"/>
                    <a:pt x="27867" y="10049"/>
                    <a:pt x="27871" y="10049"/>
                  </a:cubicBezTo>
                  <a:cubicBezTo>
                    <a:pt x="27889" y="10049"/>
                    <a:pt x="27909" y="10041"/>
                    <a:pt x="27923" y="10027"/>
                  </a:cubicBezTo>
                  <a:cubicBezTo>
                    <a:pt x="27951" y="9992"/>
                    <a:pt x="27941" y="9904"/>
                    <a:pt x="27930" y="9831"/>
                  </a:cubicBezTo>
                  <a:cubicBezTo>
                    <a:pt x="27916" y="9761"/>
                    <a:pt x="27916" y="9687"/>
                    <a:pt x="27934" y="9621"/>
                  </a:cubicBezTo>
                  <a:cubicBezTo>
                    <a:pt x="27944" y="9593"/>
                    <a:pt x="27965" y="9568"/>
                    <a:pt x="27993" y="9558"/>
                  </a:cubicBezTo>
                  <a:cubicBezTo>
                    <a:pt x="28012" y="9548"/>
                    <a:pt x="28033" y="9544"/>
                    <a:pt x="28057" y="9544"/>
                  </a:cubicBezTo>
                  <a:cubicBezTo>
                    <a:pt x="28124" y="9544"/>
                    <a:pt x="28212" y="9576"/>
                    <a:pt x="28322" y="9617"/>
                  </a:cubicBezTo>
                  <a:cubicBezTo>
                    <a:pt x="28447" y="9664"/>
                    <a:pt x="28603" y="9720"/>
                    <a:pt x="28722" y="9720"/>
                  </a:cubicBezTo>
                  <a:cubicBezTo>
                    <a:pt x="28747" y="9720"/>
                    <a:pt x="28770" y="9717"/>
                    <a:pt x="28792" y="9712"/>
                  </a:cubicBezTo>
                  <a:cubicBezTo>
                    <a:pt x="28935" y="9673"/>
                    <a:pt x="29093" y="9463"/>
                    <a:pt x="29229" y="9281"/>
                  </a:cubicBezTo>
                  <a:cubicBezTo>
                    <a:pt x="29341" y="9131"/>
                    <a:pt x="29446" y="8991"/>
                    <a:pt x="29551" y="8921"/>
                  </a:cubicBezTo>
                  <a:cubicBezTo>
                    <a:pt x="29607" y="8882"/>
                    <a:pt x="29618" y="8854"/>
                    <a:pt x="29618" y="8847"/>
                  </a:cubicBezTo>
                  <a:cubicBezTo>
                    <a:pt x="29609" y="8823"/>
                    <a:pt x="29515" y="8768"/>
                    <a:pt x="29293" y="8768"/>
                  </a:cubicBezTo>
                  <a:cubicBezTo>
                    <a:pt x="29256" y="8768"/>
                    <a:pt x="29215" y="8770"/>
                    <a:pt x="29170" y="8774"/>
                  </a:cubicBezTo>
                  <a:cubicBezTo>
                    <a:pt x="29125" y="8777"/>
                    <a:pt x="29083" y="8779"/>
                    <a:pt x="29042" y="8779"/>
                  </a:cubicBezTo>
                  <a:cubicBezTo>
                    <a:pt x="28656" y="8779"/>
                    <a:pt x="28413" y="8622"/>
                    <a:pt x="28179" y="8444"/>
                  </a:cubicBezTo>
                  <a:cubicBezTo>
                    <a:pt x="28021" y="8329"/>
                    <a:pt x="27955" y="8213"/>
                    <a:pt x="27990" y="8122"/>
                  </a:cubicBezTo>
                  <a:cubicBezTo>
                    <a:pt x="28011" y="8076"/>
                    <a:pt x="28063" y="8021"/>
                    <a:pt x="28201" y="8021"/>
                  </a:cubicBezTo>
                  <a:cubicBezTo>
                    <a:pt x="28219" y="8021"/>
                    <a:pt x="28238" y="8022"/>
                    <a:pt x="28259" y="8024"/>
                  </a:cubicBezTo>
                  <a:cubicBezTo>
                    <a:pt x="28403" y="8038"/>
                    <a:pt x="28616" y="8168"/>
                    <a:pt x="28844" y="8308"/>
                  </a:cubicBezTo>
                  <a:cubicBezTo>
                    <a:pt x="29037" y="8420"/>
                    <a:pt x="29250" y="8553"/>
                    <a:pt x="29348" y="8556"/>
                  </a:cubicBezTo>
                  <a:lnTo>
                    <a:pt x="29355" y="8556"/>
                  </a:lnTo>
                  <a:cubicBezTo>
                    <a:pt x="29492" y="8556"/>
                    <a:pt x="29747" y="8318"/>
                    <a:pt x="29919" y="8161"/>
                  </a:cubicBezTo>
                  <a:cubicBezTo>
                    <a:pt x="30003" y="8084"/>
                    <a:pt x="30073" y="8017"/>
                    <a:pt x="30129" y="7975"/>
                  </a:cubicBezTo>
                  <a:cubicBezTo>
                    <a:pt x="30139" y="7968"/>
                    <a:pt x="30150" y="7961"/>
                    <a:pt x="30157" y="7951"/>
                  </a:cubicBezTo>
                  <a:cubicBezTo>
                    <a:pt x="30108" y="7916"/>
                    <a:pt x="30055" y="7884"/>
                    <a:pt x="29999" y="7863"/>
                  </a:cubicBezTo>
                  <a:cubicBezTo>
                    <a:pt x="29933" y="7839"/>
                    <a:pt x="29870" y="7804"/>
                    <a:pt x="29814" y="7762"/>
                  </a:cubicBezTo>
                  <a:cubicBezTo>
                    <a:pt x="29768" y="7734"/>
                    <a:pt x="29751" y="7681"/>
                    <a:pt x="29765" y="7632"/>
                  </a:cubicBezTo>
                  <a:cubicBezTo>
                    <a:pt x="29821" y="7475"/>
                    <a:pt x="30276" y="7464"/>
                    <a:pt x="30279" y="7464"/>
                  </a:cubicBezTo>
                  <a:cubicBezTo>
                    <a:pt x="30472" y="7464"/>
                    <a:pt x="30573" y="7601"/>
                    <a:pt x="30640" y="7692"/>
                  </a:cubicBezTo>
                  <a:cubicBezTo>
                    <a:pt x="30654" y="7709"/>
                    <a:pt x="30668" y="7727"/>
                    <a:pt x="30678" y="7741"/>
                  </a:cubicBezTo>
                  <a:cubicBezTo>
                    <a:pt x="30685" y="7745"/>
                    <a:pt x="30696" y="7747"/>
                    <a:pt x="30711" y="7747"/>
                  </a:cubicBezTo>
                  <a:cubicBezTo>
                    <a:pt x="30770" y="7747"/>
                    <a:pt x="30881" y="7719"/>
                    <a:pt x="30948" y="7702"/>
                  </a:cubicBezTo>
                  <a:cubicBezTo>
                    <a:pt x="31032" y="7681"/>
                    <a:pt x="31120" y="7667"/>
                    <a:pt x="31207" y="7660"/>
                  </a:cubicBezTo>
                  <a:cubicBezTo>
                    <a:pt x="31183" y="7601"/>
                    <a:pt x="31060" y="7468"/>
                    <a:pt x="30885" y="7398"/>
                  </a:cubicBezTo>
                  <a:cubicBezTo>
                    <a:pt x="30734" y="7338"/>
                    <a:pt x="30720" y="7254"/>
                    <a:pt x="30724" y="7209"/>
                  </a:cubicBezTo>
                  <a:cubicBezTo>
                    <a:pt x="30738" y="7132"/>
                    <a:pt x="30798" y="7076"/>
                    <a:pt x="30871" y="7065"/>
                  </a:cubicBezTo>
                  <a:cubicBezTo>
                    <a:pt x="30883" y="7062"/>
                    <a:pt x="30896" y="7061"/>
                    <a:pt x="30908" y="7061"/>
                  </a:cubicBezTo>
                  <a:cubicBezTo>
                    <a:pt x="30974" y="7061"/>
                    <a:pt x="31034" y="7100"/>
                    <a:pt x="31064" y="7160"/>
                  </a:cubicBezTo>
                  <a:cubicBezTo>
                    <a:pt x="31095" y="7223"/>
                    <a:pt x="31148" y="7247"/>
                    <a:pt x="31211" y="7282"/>
                  </a:cubicBezTo>
                  <a:cubicBezTo>
                    <a:pt x="31309" y="7324"/>
                    <a:pt x="31389" y="7394"/>
                    <a:pt x="31442" y="7489"/>
                  </a:cubicBezTo>
                  <a:cubicBezTo>
                    <a:pt x="31484" y="7576"/>
                    <a:pt x="31515" y="7597"/>
                    <a:pt x="31529" y="7601"/>
                  </a:cubicBezTo>
                  <a:cubicBezTo>
                    <a:pt x="31532" y="7602"/>
                    <a:pt x="31535" y="7602"/>
                    <a:pt x="31539" y="7602"/>
                  </a:cubicBezTo>
                  <a:cubicBezTo>
                    <a:pt x="31564" y="7602"/>
                    <a:pt x="31605" y="7580"/>
                    <a:pt x="31652" y="7552"/>
                  </a:cubicBezTo>
                  <a:cubicBezTo>
                    <a:pt x="31711" y="7520"/>
                    <a:pt x="31771" y="7492"/>
                    <a:pt x="31834" y="7468"/>
                  </a:cubicBezTo>
                  <a:cubicBezTo>
                    <a:pt x="32044" y="7394"/>
                    <a:pt x="32156" y="7268"/>
                    <a:pt x="32278" y="7139"/>
                  </a:cubicBezTo>
                  <a:lnTo>
                    <a:pt x="32303" y="7111"/>
                  </a:lnTo>
                  <a:cubicBezTo>
                    <a:pt x="32345" y="7055"/>
                    <a:pt x="32408" y="7023"/>
                    <a:pt x="32478" y="7020"/>
                  </a:cubicBezTo>
                  <a:cubicBezTo>
                    <a:pt x="32513" y="7016"/>
                    <a:pt x="32541" y="7013"/>
                    <a:pt x="32607" y="6911"/>
                  </a:cubicBezTo>
                  <a:cubicBezTo>
                    <a:pt x="32670" y="6824"/>
                    <a:pt x="32712" y="6670"/>
                    <a:pt x="32355" y="6407"/>
                  </a:cubicBezTo>
                  <a:cubicBezTo>
                    <a:pt x="32271" y="6347"/>
                    <a:pt x="32226" y="6242"/>
                    <a:pt x="32240" y="6137"/>
                  </a:cubicBezTo>
                  <a:cubicBezTo>
                    <a:pt x="32243" y="6074"/>
                    <a:pt x="32243" y="6053"/>
                    <a:pt x="32184" y="6022"/>
                  </a:cubicBezTo>
                  <a:cubicBezTo>
                    <a:pt x="32044" y="5952"/>
                    <a:pt x="31967" y="5840"/>
                    <a:pt x="31998" y="5749"/>
                  </a:cubicBezTo>
                  <a:cubicBezTo>
                    <a:pt x="32007" y="5720"/>
                    <a:pt x="32042" y="5660"/>
                    <a:pt x="32157" y="5660"/>
                  </a:cubicBezTo>
                  <a:cubicBezTo>
                    <a:pt x="32181" y="5660"/>
                    <a:pt x="32209" y="5662"/>
                    <a:pt x="32240" y="5668"/>
                  </a:cubicBezTo>
                  <a:cubicBezTo>
                    <a:pt x="32287" y="5678"/>
                    <a:pt x="32332" y="5683"/>
                    <a:pt x="32374" y="5683"/>
                  </a:cubicBezTo>
                  <a:cubicBezTo>
                    <a:pt x="32524" y="5683"/>
                    <a:pt x="32642" y="5621"/>
                    <a:pt x="32716" y="5504"/>
                  </a:cubicBezTo>
                  <a:cubicBezTo>
                    <a:pt x="32719" y="5500"/>
                    <a:pt x="32723" y="5497"/>
                    <a:pt x="32723" y="5490"/>
                  </a:cubicBezTo>
                  <a:cubicBezTo>
                    <a:pt x="32719" y="5469"/>
                    <a:pt x="32660" y="5434"/>
                    <a:pt x="32628" y="5416"/>
                  </a:cubicBezTo>
                  <a:cubicBezTo>
                    <a:pt x="32565" y="5381"/>
                    <a:pt x="32502" y="5343"/>
                    <a:pt x="32502" y="5273"/>
                  </a:cubicBezTo>
                  <a:cubicBezTo>
                    <a:pt x="32502" y="5206"/>
                    <a:pt x="32572" y="5168"/>
                    <a:pt x="32593" y="5154"/>
                  </a:cubicBezTo>
                  <a:cubicBezTo>
                    <a:pt x="32653" y="5122"/>
                    <a:pt x="32660" y="5101"/>
                    <a:pt x="32660" y="5101"/>
                  </a:cubicBezTo>
                  <a:cubicBezTo>
                    <a:pt x="32653" y="5084"/>
                    <a:pt x="32576" y="5035"/>
                    <a:pt x="32443" y="5035"/>
                  </a:cubicBezTo>
                  <a:cubicBezTo>
                    <a:pt x="32177" y="5035"/>
                    <a:pt x="31981" y="4891"/>
                    <a:pt x="31967" y="4685"/>
                  </a:cubicBezTo>
                  <a:cubicBezTo>
                    <a:pt x="31963" y="4639"/>
                    <a:pt x="31879" y="4636"/>
                    <a:pt x="31746" y="4632"/>
                  </a:cubicBezTo>
                  <a:cubicBezTo>
                    <a:pt x="31631" y="4625"/>
                    <a:pt x="31498" y="4622"/>
                    <a:pt x="31386" y="4569"/>
                  </a:cubicBezTo>
                  <a:cubicBezTo>
                    <a:pt x="31258" y="4507"/>
                    <a:pt x="31026" y="4492"/>
                    <a:pt x="30838" y="4492"/>
                  </a:cubicBezTo>
                  <a:cubicBezTo>
                    <a:pt x="30717" y="4492"/>
                    <a:pt x="30613" y="4498"/>
                    <a:pt x="30566" y="4502"/>
                  </a:cubicBezTo>
                  <a:cubicBezTo>
                    <a:pt x="30535" y="4530"/>
                    <a:pt x="30510" y="4688"/>
                    <a:pt x="30549" y="4814"/>
                  </a:cubicBezTo>
                  <a:cubicBezTo>
                    <a:pt x="30552" y="4832"/>
                    <a:pt x="30573" y="4891"/>
                    <a:pt x="30605" y="4895"/>
                  </a:cubicBezTo>
                  <a:cubicBezTo>
                    <a:pt x="30749" y="4902"/>
                    <a:pt x="30885" y="5007"/>
                    <a:pt x="30903" y="5119"/>
                  </a:cubicBezTo>
                  <a:cubicBezTo>
                    <a:pt x="30913" y="5196"/>
                    <a:pt x="30868" y="5266"/>
                    <a:pt x="30794" y="5287"/>
                  </a:cubicBezTo>
                  <a:cubicBezTo>
                    <a:pt x="30770" y="5297"/>
                    <a:pt x="30763" y="5304"/>
                    <a:pt x="30777" y="5374"/>
                  </a:cubicBezTo>
                  <a:cubicBezTo>
                    <a:pt x="30794" y="5416"/>
                    <a:pt x="30787" y="5465"/>
                    <a:pt x="30763" y="5504"/>
                  </a:cubicBezTo>
                  <a:cubicBezTo>
                    <a:pt x="30743" y="5523"/>
                    <a:pt x="30717" y="5534"/>
                    <a:pt x="30689" y="5534"/>
                  </a:cubicBezTo>
                  <a:cubicBezTo>
                    <a:pt x="30682" y="5534"/>
                    <a:pt x="30675" y="5533"/>
                    <a:pt x="30668" y="5532"/>
                  </a:cubicBezTo>
                  <a:lnTo>
                    <a:pt x="30629" y="5528"/>
                  </a:lnTo>
                  <a:cubicBezTo>
                    <a:pt x="30602" y="5524"/>
                    <a:pt x="30573" y="5520"/>
                    <a:pt x="30547" y="5520"/>
                  </a:cubicBezTo>
                  <a:cubicBezTo>
                    <a:pt x="30513" y="5520"/>
                    <a:pt x="30481" y="5526"/>
                    <a:pt x="30458" y="5546"/>
                  </a:cubicBezTo>
                  <a:cubicBezTo>
                    <a:pt x="30423" y="5574"/>
                    <a:pt x="30398" y="5633"/>
                    <a:pt x="30388" y="5721"/>
                  </a:cubicBezTo>
                  <a:cubicBezTo>
                    <a:pt x="30353" y="6032"/>
                    <a:pt x="30325" y="6190"/>
                    <a:pt x="30087" y="6316"/>
                  </a:cubicBezTo>
                  <a:cubicBezTo>
                    <a:pt x="30063" y="6332"/>
                    <a:pt x="30037" y="6340"/>
                    <a:pt x="30010" y="6340"/>
                  </a:cubicBezTo>
                  <a:cubicBezTo>
                    <a:pt x="29990" y="6340"/>
                    <a:pt x="29970" y="6335"/>
                    <a:pt x="29950" y="6326"/>
                  </a:cubicBezTo>
                  <a:cubicBezTo>
                    <a:pt x="29884" y="6291"/>
                    <a:pt x="29873" y="6207"/>
                    <a:pt x="29866" y="6123"/>
                  </a:cubicBezTo>
                  <a:cubicBezTo>
                    <a:pt x="29852" y="6018"/>
                    <a:pt x="29842" y="5983"/>
                    <a:pt x="29821" y="5983"/>
                  </a:cubicBezTo>
                  <a:cubicBezTo>
                    <a:pt x="29758" y="5987"/>
                    <a:pt x="29723" y="6067"/>
                    <a:pt x="29716" y="6137"/>
                  </a:cubicBezTo>
                  <a:cubicBezTo>
                    <a:pt x="29712" y="6207"/>
                    <a:pt x="29733" y="6274"/>
                    <a:pt x="29761" y="6277"/>
                  </a:cubicBezTo>
                  <a:cubicBezTo>
                    <a:pt x="29947" y="6326"/>
                    <a:pt x="29978" y="6484"/>
                    <a:pt x="30017" y="6670"/>
                  </a:cubicBezTo>
                  <a:cubicBezTo>
                    <a:pt x="30027" y="6708"/>
                    <a:pt x="30020" y="6750"/>
                    <a:pt x="29999" y="6785"/>
                  </a:cubicBezTo>
                  <a:cubicBezTo>
                    <a:pt x="29961" y="6841"/>
                    <a:pt x="29898" y="6852"/>
                    <a:pt x="29831" y="6866"/>
                  </a:cubicBezTo>
                  <a:cubicBezTo>
                    <a:pt x="29751" y="6880"/>
                    <a:pt x="29667" y="6897"/>
                    <a:pt x="29621" y="6981"/>
                  </a:cubicBezTo>
                  <a:cubicBezTo>
                    <a:pt x="29593" y="7030"/>
                    <a:pt x="29551" y="7090"/>
                    <a:pt x="29488" y="7090"/>
                  </a:cubicBezTo>
                  <a:cubicBezTo>
                    <a:pt x="29418" y="7090"/>
                    <a:pt x="29387" y="7020"/>
                    <a:pt x="29345" y="6943"/>
                  </a:cubicBezTo>
                  <a:cubicBezTo>
                    <a:pt x="29313" y="6873"/>
                    <a:pt x="29271" y="6810"/>
                    <a:pt x="29219" y="6757"/>
                  </a:cubicBezTo>
                  <a:cubicBezTo>
                    <a:pt x="29149" y="6698"/>
                    <a:pt x="28813" y="6396"/>
                    <a:pt x="28830" y="6130"/>
                  </a:cubicBezTo>
                  <a:cubicBezTo>
                    <a:pt x="28848" y="5903"/>
                    <a:pt x="29002" y="5850"/>
                    <a:pt x="29117" y="5829"/>
                  </a:cubicBezTo>
                  <a:lnTo>
                    <a:pt x="29121" y="5829"/>
                  </a:lnTo>
                  <a:cubicBezTo>
                    <a:pt x="29114" y="5808"/>
                    <a:pt x="29107" y="5787"/>
                    <a:pt x="29100" y="5766"/>
                  </a:cubicBezTo>
                  <a:cubicBezTo>
                    <a:pt x="29072" y="5689"/>
                    <a:pt x="29058" y="5612"/>
                    <a:pt x="29051" y="5535"/>
                  </a:cubicBezTo>
                  <a:cubicBezTo>
                    <a:pt x="29044" y="5448"/>
                    <a:pt x="29019" y="5430"/>
                    <a:pt x="28942" y="5388"/>
                  </a:cubicBezTo>
                  <a:cubicBezTo>
                    <a:pt x="28851" y="5343"/>
                    <a:pt x="28767" y="5276"/>
                    <a:pt x="28701" y="5196"/>
                  </a:cubicBezTo>
                  <a:cubicBezTo>
                    <a:pt x="28613" y="5091"/>
                    <a:pt x="28515" y="5031"/>
                    <a:pt x="28424" y="5028"/>
                  </a:cubicBezTo>
                  <a:cubicBezTo>
                    <a:pt x="28420" y="5027"/>
                    <a:pt x="28417" y="5027"/>
                    <a:pt x="28413" y="5027"/>
                  </a:cubicBezTo>
                  <a:cubicBezTo>
                    <a:pt x="28368" y="5027"/>
                    <a:pt x="28323" y="5048"/>
                    <a:pt x="28287" y="5080"/>
                  </a:cubicBezTo>
                  <a:cubicBezTo>
                    <a:pt x="28256" y="5122"/>
                    <a:pt x="28238" y="5171"/>
                    <a:pt x="28231" y="5220"/>
                  </a:cubicBezTo>
                  <a:cubicBezTo>
                    <a:pt x="28214" y="5311"/>
                    <a:pt x="28189" y="5427"/>
                    <a:pt x="28060" y="5483"/>
                  </a:cubicBezTo>
                  <a:cubicBezTo>
                    <a:pt x="28004" y="5504"/>
                    <a:pt x="27986" y="5595"/>
                    <a:pt x="27969" y="5679"/>
                  </a:cubicBezTo>
                  <a:cubicBezTo>
                    <a:pt x="27944" y="5784"/>
                    <a:pt x="27920" y="5903"/>
                    <a:pt x="27804" y="5920"/>
                  </a:cubicBezTo>
                  <a:cubicBezTo>
                    <a:pt x="27796" y="5922"/>
                    <a:pt x="27789" y="5923"/>
                    <a:pt x="27781" y="5923"/>
                  </a:cubicBezTo>
                  <a:cubicBezTo>
                    <a:pt x="27757" y="5923"/>
                    <a:pt x="27735" y="5915"/>
                    <a:pt x="27717" y="5899"/>
                  </a:cubicBezTo>
                  <a:cubicBezTo>
                    <a:pt x="27650" y="5847"/>
                    <a:pt x="27636" y="5728"/>
                    <a:pt x="27622" y="5539"/>
                  </a:cubicBezTo>
                  <a:cubicBezTo>
                    <a:pt x="27615" y="5444"/>
                    <a:pt x="27605" y="5287"/>
                    <a:pt x="27577" y="5259"/>
                  </a:cubicBezTo>
                  <a:cubicBezTo>
                    <a:pt x="27503" y="5227"/>
                    <a:pt x="27458" y="5150"/>
                    <a:pt x="27465" y="5066"/>
                  </a:cubicBezTo>
                  <a:cubicBezTo>
                    <a:pt x="27482" y="4979"/>
                    <a:pt x="27559" y="4923"/>
                    <a:pt x="27675" y="4909"/>
                  </a:cubicBezTo>
                  <a:cubicBezTo>
                    <a:pt x="27734" y="4902"/>
                    <a:pt x="27787" y="4870"/>
                    <a:pt x="27822" y="4821"/>
                  </a:cubicBezTo>
                  <a:lnTo>
                    <a:pt x="27815" y="4821"/>
                  </a:lnTo>
                  <a:cubicBezTo>
                    <a:pt x="27678" y="4821"/>
                    <a:pt x="27486" y="4720"/>
                    <a:pt x="27342" y="4646"/>
                  </a:cubicBezTo>
                  <a:cubicBezTo>
                    <a:pt x="27300" y="4625"/>
                    <a:pt x="27265" y="4608"/>
                    <a:pt x="27244" y="4594"/>
                  </a:cubicBezTo>
                  <a:cubicBezTo>
                    <a:pt x="27242" y="4592"/>
                    <a:pt x="27239" y="4592"/>
                    <a:pt x="27236" y="4592"/>
                  </a:cubicBezTo>
                  <a:cubicBezTo>
                    <a:pt x="27208" y="4592"/>
                    <a:pt x="27157" y="4631"/>
                    <a:pt x="27125" y="4650"/>
                  </a:cubicBezTo>
                  <a:cubicBezTo>
                    <a:pt x="27066" y="4687"/>
                    <a:pt x="26993" y="4733"/>
                    <a:pt x="26920" y="4733"/>
                  </a:cubicBezTo>
                  <a:cubicBezTo>
                    <a:pt x="26885" y="4733"/>
                    <a:pt x="26850" y="4722"/>
                    <a:pt x="26817" y="4695"/>
                  </a:cubicBezTo>
                  <a:cubicBezTo>
                    <a:pt x="26698" y="4597"/>
                    <a:pt x="26747" y="4429"/>
                    <a:pt x="26786" y="4292"/>
                  </a:cubicBezTo>
                  <a:cubicBezTo>
                    <a:pt x="26800" y="4250"/>
                    <a:pt x="26810" y="4208"/>
                    <a:pt x="26817" y="4163"/>
                  </a:cubicBezTo>
                  <a:cubicBezTo>
                    <a:pt x="26817" y="4131"/>
                    <a:pt x="26835" y="4096"/>
                    <a:pt x="26863" y="4075"/>
                  </a:cubicBezTo>
                  <a:cubicBezTo>
                    <a:pt x="26886" y="4060"/>
                    <a:pt x="26914" y="4053"/>
                    <a:pt x="26942" y="4053"/>
                  </a:cubicBezTo>
                  <a:cubicBezTo>
                    <a:pt x="26960" y="4053"/>
                    <a:pt x="26978" y="4056"/>
                    <a:pt x="26996" y="4061"/>
                  </a:cubicBezTo>
                  <a:cubicBezTo>
                    <a:pt x="27021" y="4066"/>
                    <a:pt x="27042" y="4070"/>
                    <a:pt x="27061" y="4070"/>
                  </a:cubicBezTo>
                  <a:cubicBezTo>
                    <a:pt x="27094" y="4070"/>
                    <a:pt x="27119" y="4059"/>
                    <a:pt x="27146" y="4023"/>
                  </a:cubicBezTo>
                  <a:cubicBezTo>
                    <a:pt x="27150" y="4019"/>
                    <a:pt x="27153" y="4012"/>
                    <a:pt x="27153" y="4009"/>
                  </a:cubicBezTo>
                  <a:cubicBezTo>
                    <a:pt x="27115" y="3981"/>
                    <a:pt x="27076" y="3960"/>
                    <a:pt x="27031" y="3942"/>
                  </a:cubicBezTo>
                  <a:cubicBezTo>
                    <a:pt x="26926" y="3897"/>
                    <a:pt x="26793" y="3837"/>
                    <a:pt x="26793" y="3708"/>
                  </a:cubicBezTo>
                  <a:cubicBezTo>
                    <a:pt x="26793" y="3620"/>
                    <a:pt x="26611" y="3564"/>
                    <a:pt x="26488" y="3529"/>
                  </a:cubicBezTo>
                  <a:cubicBezTo>
                    <a:pt x="26439" y="3515"/>
                    <a:pt x="26390" y="3498"/>
                    <a:pt x="26341" y="3477"/>
                  </a:cubicBezTo>
                  <a:cubicBezTo>
                    <a:pt x="26225" y="3417"/>
                    <a:pt x="26271" y="3270"/>
                    <a:pt x="26306" y="3151"/>
                  </a:cubicBezTo>
                  <a:cubicBezTo>
                    <a:pt x="26327" y="3085"/>
                    <a:pt x="26351" y="2994"/>
                    <a:pt x="26337" y="2962"/>
                  </a:cubicBezTo>
                  <a:cubicBezTo>
                    <a:pt x="26280" y="2844"/>
                    <a:pt x="25879" y="2509"/>
                    <a:pt x="25719" y="2509"/>
                  </a:cubicBezTo>
                  <a:cubicBezTo>
                    <a:pt x="25714" y="2509"/>
                    <a:pt x="25709" y="2510"/>
                    <a:pt x="25704" y="2511"/>
                  </a:cubicBezTo>
                  <a:cubicBezTo>
                    <a:pt x="25688" y="2515"/>
                    <a:pt x="25671" y="2517"/>
                    <a:pt x="25655" y="2517"/>
                  </a:cubicBezTo>
                  <a:cubicBezTo>
                    <a:pt x="25587" y="2517"/>
                    <a:pt x="25523" y="2482"/>
                    <a:pt x="25483" y="2423"/>
                  </a:cubicBezTo>
                  <a:cubicBezTo>
                    <a:pt x="25434" y="2356"/>
                    <a:pt x="25424" y="2269"/>
                    <a:pt x="25455" y="2195"/>
                  </a:cubicBezTo>
                  <a:cubicBezTo>
                    <a:pt x="25477" y="2161"/>
                    <a:pt x="25512" y="2138"/>
                    <a:pt x="25552" y="2138"/>
                  </a:cubicBezTo>
                  <a:cubicBezTo>
                    <a:pt x="25557" y="2138"/>
                    <a:pt x="25562" y="2139"/>
                    <a:pt x="25567" y="2139"/>
                  </a:cubicBezTo>
                  <a:cubicBezTo>
                    <a:pt x="25571" y="2140"/>
                    <a:pt x="25575" y="2140"/>
                    <a:pt x="25580" y="2140"/>
                  </a:cubicBezTo>
                  <a:cubicBezTo>
                    <a:pt x="25649" y="2140"/>
                    <a:pt x="25722" y="2081"/>
                    <a:pt x="25910" y="1870"/>
                  </a:cubicBezTo>
                  <a:cubicBezTo>
                    <a:pt x="26047" y="1719"/>
                    <a:pt x="26071" y="1667"/>
                    <a:pt x="26071" y="1646"/>
                  </a:cubicBezTo>
                  <a:cubicBezTo>
                    <a:pt x="26057" y="1635"/>
                    <a:pt x="26040" y="1628"/>
                    <a:pt x="26022" y="1625"/>
                  </a:cubicBezTo>
                  <a:cubicBezTo>
                    <a:pt x="25924" y="1590"/>
                    <a:pt x="25830" y="1513"/>
                    <a:pt x="25847" y="1422"/>
                  </a:cubicBezTo>
                  <a:cubicBezTo>
                    <a:pt x="25857" y="1373"/>
                    <a:pt x="25900" y="1316"/>
                    <a:pt x="26045" y="1316"/>
                  </a:cubicBezTo>
                  <a:cubicBezTo>
                    <a:pt x="26056" y="1316"/>
                    <a:pt x="26069" y="1316"/>
                    <a:pt x="26082" y="1317"/>
                  </a:cubicBezTo>
                  <a:cubicBezTo>
                    <a:pt x="26194" y="1324"/>
                    <a:pt x="26306" y="1341"/>
                    <a:pt x="26414" y="1369"/>
                  </a:cubicBezTo>
                  <a:cubicBezTo>
                    <a:pt x="26535" y="1395"/>
                    <a:pt x="26678" y="1424"/>
                    <a:pt x="26780" y="1424"/>
                  </a:cubicBezTo>
                  <a:cubicBezTo>
                    <a:pt x="26829" y="1424"/>
                    <a:pt x="26868" y="1418"/>
                    <a:pt x="26891" y="1401"/>
                  </a:cubicBezTo>
                  <a:cubicBezTo>
                    <a:pt x="26989" y="1327"/>
                    <a:pt x="27279" y="897"/>
                    <a:pt x="27475" y="613"/>
                  </a:cubicBezTo>
                  <a:cubicBezTo>
                    <a:pt x="27549" y="501"/>
                    <a:pt x="27615" y="403"/>
                    <a:pt x="27664" y="336"/>
                  </a:cubicBezTo>
                  <a:cubicBezTo>
                    <a:pt x="27703" y="284"/>
                    <a:pt x="27710" y="249"/>
                    <a:pt x="27703" y="238"/>
                  </a:cubicBezTo>
                  <a:cubicBezTo>
                    <a:pt x="27692" y="220"/>
                    <a:pt x="27641" y="185"/>
                    <a:pt x="27416" y="185"/>
                  </a:cubicBezTo>
                  <a:cubicBezTo>
                    <a:pt x="27347" y="185"/>
                    <a:pt x="27260" y="188"/>
                    <a:pt x="27153" y="196"/>
                  </a:cubicBezTo>
                  <a:cubicBezTo>
                    <a:pt x="27119" y="200"/>
                    <a:pt x="27085" y="201"/>
                    <a:pt x="27051" y="201"/>
                  </a:cubicBezTo>
                  <a:cubicBezTo>
                    <a:pt x="26894" y="201"/>
                    <a:pt x="26740" y="168"/>
                    <a:pt x="26597" y="98"/>
                  </a:cubicBezTo>
                  <a:cubicBezTo>
                    <a:pt x="26488" y="46"/>
                    <a:pt x="26369" y="14"/>
                    <a:pt x="26246" y="4"/>
                  </a:cubicBezTo>
                  <a:cubicBezTo>
                    <a:pt x="26209" y="1"/>
                    <a:pt x="26168" y="0"/>
                    <a:pt x="261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55"/>
            <p:cNvSpPr/>
            <p:nvPr/>
          </p:nvSpPr>
          <p:spPr>
            <a:xfrm>
              <a:off x="3481971" y="2304386"/>
              <a:ext cx="35742" cy="33101"/>
            </a:xfrm>
            <a:custGeom>
              <a:avLst/>
              <a:gdLst/>
              <a:ahLst/>
              <a:cxnLst/>
              <a:rect l="l" t="t" r="r" b="b"/>
              <a:pathLst>
                <a:path w="1366" h="1265" extrusionOk="0">
                  <a:moveTo>
                    <a:pt x="1225" y="1"/>
                  </a:moveTo>
                  <a:cubicBezTo>
                    <a:pt x="1187" y="1"/>
                    <a:pt x="1074" y="46"/>
                    <a:pt x="924" y="218"/>
                  </a:cubicBezTo>
                  <a:cubicBezTo>
                    <a:pt x="830" y="327"/>
                    <a:pt x="742" y="415"/>
                    <a:pt x="665" y="492"/>
                  </a:cubicBezTo>
                  <a:cubicBezTo>
                    <a:pt x="557" y="600"/>
                    <a:pt x="469" y="688"/>
                    <a:pt x="452" y="754"/>
                  </a:cubicBezTo>
                  <a:cubicBezTo>
                    <a:pt x="422" y="860"/>
                    <a:pt x="318" y="863"/>
                    <a:pt x="236" y="863"/>
                  </a:cubicBezTo>
                  <a:cubicBezTo>
                    <a:pt x="231" y="863"/>
                    <a:pt x="226" y="863"/>
                    <a:pt x="221" y="863"/>
                  </a:cubicBezTo>
                  <a:lnTo>
                    <a:pt x="186" y="863"/>
                  </a:lnTo>
                  <a:cubicBezTo>
                    <a:pt x="116" y="863"/>
                    <a:pt x="70" y="870"/>
                    <a:pt x="49" y="912"/>
                  </a:cubicBezTo>
                  <a:cubicBezTo>
                    <a:pt x="0" y="1006"/>
                    <a:pt x="49" y="1192"/>
                    <a:pt x="119" y="1251"/>
                  </a:cubicBezTo>
                  <a:cubicBezTo>
                    <a:pt x="129" y="1260"/>
                    <a:pt x="141" y="1265"/>
                    <a:pt x="153" y="1265"/>
                  </a:cubicBezTo>
                  <a:cubicBezTo>
                    <a:pt x="163" y="1265"/>
                    <a:pt x="174" y="1261"/>
                    <a:pt x="182" y="1255"/>
                  </a:cubicBezTo>
                  <a:cubicBezTo>
                    <a:pt x="251" y="1204"/>
                    <a:pt x="302" y="1187"/>
                    <a:pt x="345" y="1187"/>
                  </a:cubicBezTo>
                  <a:cubicBezTo>
                    <a:pt x="386" y="1187"/>
                    <a:pt x="420" y="1203"/>
                    <a:pt x="452" y="1220"/>
                  </a:cubicBezTo>
                  <a:cubicBezTo>
                    <a:pt x="469" y="1234"/>
                    <a:pt x="490" y="1241"/>
                    <a:pt x="511" y="1241"/>
                  </a:cubicBezTo>
                  <a:cubicBezTo>
                    <a:pt x="599" y="1237"/>
                    <a:pt x="1072" y="919"/>
                    <a:pt x="1170" y="761"/>
                  </a:cubicBezTo>
                  <a:cubicBezTo>
                    <a:pt x="1194" y="723"/>
                    <a:pt x="1198" y="709"/>
                    <a:pt x="1089" y="635"/>
                  </a:cubicBezTo>
                  <a:cubicBezTo>
                    <a:pt x="1026" y="590"/>
                    <a:pt x="963" y="548"/>
                    <a:pt x="956" y="474"/>
                  </a:cubicBezTo>
                  <a:cubicBezTo>
                    <a:pt x="942" y="351"/>
                    <a:pt x="1082" y="313"/>
                    <a:pt x="1208" y="281"/>
                  </a:cubicBezTo>
                  <a:cubicBezTo>
                    <a:pt x="1264" y="271"/>
                    <a:pt x="1317" y="253"/>
                    <a:pt x="1366" y="232"/>
                  </a:cubicBezTo>
                  <a:lnTo>
                    <a:pt x="1345" y="215"/>
                  </a:lnTo>
                  <a:cubicBezTo>
                    <a:pt x="1296" y="169"/>
                    <a:pt x="1226" y="106"/>
                    <a:pt x="1233" y="12"/>
                  </a:cubicBezTo>
                  <a:cubicBezTo>
                    <a:pt x="1233" y="8"/>
                    <a:pt x="1233" y="5"/>
                    <a:pt x="1233" y="1"/>
                  </a:cubicBezTo>
                  <a:cubicBezTo>
                    <a:pt x="1231" y="1"/>
                    <a:pt x="1228" y="1"/>
                    <a:pt x="1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55"/>
            <p:cNvSpPr/>
            <p:nvPr/>
          </p:nvSpPr>
          <p:spPr>
            <a:xfrm>
              <a:off x="3302609" y="2266942"/>
              <a:ext cx="21639" cy="9760"/>
            </a:xfrm>
            <a:custGeom>
              <a:avLst/>
              <a:gdLst/>
              <a:ahLst/>
              <a:cxnLst/>
              <a:rect l="l" t="t" r="r" b="b"/>
              <a:pathLst>
                <a:path w="827" h="373" extrusionOk="0">
                  <a:moveTo>
                    <a:pt x="298" y="1"/>
                  </a:moveTo>
                  <a:cubicBezTo>
                    <a:pt x="200" y="4"/>
                    <a:pt x="109" y="43"/>
                    <a:pt x="36" y="106"/>
                  </a:cubicBezTo>
                  <a:cubicBezTo>
                    <a:pt x="22" y="120"/>
                    <a:pt x="1" y="144"/>
                    <a:pt x="8" y="165"/>
                  </a:cubicBezTo>
                  <a:cubicBezTo>
                    <a:pt x="42" y="272"/>
                    <a:pt x="333" y="373"/>
                    <a:pt x="549" y="373"/>
                  </a:cubicBezTo>
                  <a:cubicBezTo>
                    <a:pt x="601" y="373"/>
                    <a:pt x="648" y="367"/>
                    <a:pt x="687" y="354"/>
                  </a:cubicBezTo>
                  <a:cubicBezTo>
                    <a:pt x="750" y="337"/>
                    <a:pt x="802" y="288"/>
                    <a:pt x="820" y="225"/>
                  </a:cubicBezTo>
                  <a:cubicBezTo>
                    <a:pt x="827" y="176"/>
                    <a:pt x="809" y="123"/>
                    <a:pt x="771" y="92"/>
                  </a:cubicBezTo>
                  <a:cubicBezTo>
                    <a:pt x="760" y="82"/>
                    <a:pt x="747" y="78"/>
                    <a:pt x="731" y="78"/>
                  </a:cubicBezTo>
                  <a:cubicBezTo>
                    <a:pt x="702" y="78"/>
                    <a:pt x="663" y="92"/>
                    <a:pt x="613" y="113"/>
                  </a:cubicBezTo>
                  <a:cubicBezTo>
                    <a:pt x="570" y="132"/>
                    <a:pt x="525" y="151"/>
                    <a:pt x="482" y="151"/>
                  </a:cubicBezTo>
                  <a:cubicBezTo>
                    <a:pt x="462" y="151"/>
                    <a:pt x="443" y="147"/>
                    <a:pt x="424" y="137"/>
                  </a:cubicBezTo>
                  <a:cubicBezTo>
                    <a:pt x="389" y="113"/>
                    <a:pt x="365" y="71"/>
                    <a:pt x="361" y="25"/>
                  </a:cubicBezTo>
                  <a:cubicBezTo>
                    <a:pt x="361" y="18"/>
                    <a:pt x="361" y="11"/>
                    <a:pt x="344" y="8"/>
                  </a:cubicBezTo>
                  <a:cubicBezTo>
                    <a:pt x="330" y="1"/>
                    <a:pt x="312" y="1"/>
                    <a:pt x="2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55"/>
            <p:cNvSpPr/>
            <p:nvPr/>
          </p:nvSpPr>
          <p:spPr>
            <a:xfrm>
              <a:off x="3293817" y="2003419"/>
              <a:ext cx="546146" cy="377060"/>
            </a:xfrm>
            <a:custGeom>
              <a:avLst/>
              <a:gdLst/>
              <a:ahLst/>
              <a:cxnLst/>
              <a:rect l="l" t="t" r="r" b="b"/>
              <a:pathLst>
                <a:path w="20873" h="14410" extrusionOk="0">
                  <a:moveTo>
                    <a:pt x="6145" y="0"/>
                  </a:moveTo>
                  <a:cubicBezTo>
                    <a:pt x="6032" y="0"/>
                    <a:pt x="5793" y="218"/>
                    <a:pt x="5658" y="339"/>
                  </a:cubicBezTo>
                  <a:cubicBezTo>
                    <a:pt x="5462" y="516"/>
                    <a:pt x="5201" y="553"/>
                    <a:pt x="4995" y="553"/>
                  </a:cubicBezTo>
                  <a:cubicBezTo>
                    <a:pt x="4895" y="553"/>
                    <a:pt x="4808" y="544"/>
                    <a:pt x="4748" y="539"/>
                  </a:cubicBezTo>
                  <a:cubicBezTo>
                    <a:pt x="4708" y="534"/>
                    <a:pt x="4669" y="532"/>
                    <a:pt x="4631" y="532"/>
                  </a:cubicBezTo>
                  <a:cubicBezTo>
                    <a:pt x="4489" y="532"/>
                    <a:pt x="4365" y="561"/>
                    <a:pt x="4321" y="605"/>
                  </a:cubicBezTo>
                  <a:cubicBezTo>
                    <a:pt x="4310" y="616"/>
                    <a:pt x="4310" y="619"/>
                    <a:pt x="4310" y="623"/>
                  </a:cubicBezTo>
                  <a:cubicBezTo>
                    <a:pt x="4310" y="644"/>
                    <a:pt x="4338" y="661"/>
                    <a:pt x="4377" y="686"/>
                  </a:cubicBezTo>
                  <a:cubicBezTo>
                    <a:pt x="4422" y="714"/>
                    <a:pt x="4478" y="749"/>
                    <a:pt x="4485" y="815"/>
                  </a:cubicBezTo>
                  <a:cubicBezTo>
                    <a:pt x="4485" y="875"/>
                    <a:pt x="4457" y="931"/>
                    <a:pt x="4412" y="969"/>
                  </a:cubicBezTo>
                  <a:cubicBezTo>
                    <a:pt x="4367" y="1014"/>
                    <a:pt x="4324" y="1031"/>
                    <a:pt x="4286" y="1031"/>
                  </a:cubicBezTo>
                  <a:cubicBezTo>
                    <a:pt x="4213" y="1031"/>
                    <a:pt x="4155" y="973"/>
                    <a:pt x="4121" y="941"/>
                  </a:cubicBezTo>
                  <a:cubicBezTo>
                    <a:pt x="4100" y="920"/>
                    <a:pt x="4069" y="889"/>
                    <a:pt x="4055" y="889"/>
                  </a:cubicBezTo>
                  <a:cubicBezTo>
                    <a:pt x="4048" y="889"/>
                    <a:pt x="4034" y="896"/>
                    <a:pt x="4013" y="917"/>
                  </a:cubicBezTo>
                  <a:cubicBezTo>
                    <a:pt x="3878" y="1061"/>
                    <a:pt x="3580" y="1096"/>
                    <a:pt x="3366" y="1096"/>
                  </a:cubicBezTo>
                  <a:cubicBezTo>
                    <a:pt x="3269" y="1096"/>
                    <a:pt x="3190" y="1089"/>
                    <a:pt x="3151" y="1081"/>
                  </a:cubicBezTo>
                  <a:cubicBezTo>
                    <a:pt x="3095" y="1081"/>
                    <a:pt x="2920" y="1235"/>
                    <a:pt x="2633" y="1533"/>
                  </a:cubicBezTo>
                  <a:lnTo>
                    <a:pt x="2570" y="1600"/>
                  </a:lnTo>
                  <a:cubicBezTo>
                    <a:pt x="2546" y="1621"/>
                    <a:pt x="2546" y="1638"/>
                    <a:pt x="2549" y="1694"/>
                  </a:cubicBezTo>
                  <a:cubicBezTo>
                    <a:pt x="2553" y="1792"/>
                    <a:pt x="2563" y="1939"/>
                    <a:pt x="2339" y="2177"/>
                  </a:cubicBezTo>
                  <a:cubicBezTo>
                    <a:pt x="2087" y="2449"/>
                    <a:pt x="1563" y="2485"/>
                    <a:pt x="1208" y="2485"/>
                  </a:cubicBezTo>
                  <a:cubicBezTo>
                    <a:pt x="1125" y="2485"/>
                    <a:pt x="1050" y="2483"/>
                    <a:pt x="991" y="2482"/>
                  </a:cubicBezTo>
                  <a:lnTo>
                    <a:pt x="911" y="2482"/>
                  </a:lnTo>
                  <a:cubicBezTo>
                    <a:pt x="908" y="2481"/>
                    <a:pt x="905" y="2480"/>
                    <a:pt x="902" y="2480"/>
                  </a:cubicBezTo>
                  <a:cubicBezTo>
                    <a:pt x="894" y="2480"/>
                    <a:pt x="887" y="2483"/>
                    <a:pt x="879" y="2485"/>
                  </a:cubicBezTo>
                  <a:cubicBezTo>
                    <a:pt x="872" y="2513"/>
                    <a:pt x="869" y="2541"/>
                    <a:pt x="872" y="2569"/>
                  </a:cubicBezTo>
                  <a:cubicBezTo>
                    <a:pt x="879" y="2646"/>
                    <a:pt x="858" y="2727"/>
                    <a:pt x="816" y="2793"/>
                  </a:cubicBezTo>
                  <a:cubicBezTo>
                    <a:pt x="802" y="2814"/>
                    <a:pt x="806" y="2821"/>
                    <a:pt x="809" y="2825"/>
                  </a:cubicBezTo>
                  <a:cubicBezTo>
                    <a:pt x="820" y="2856"/>
                    <a:pt x="900" y="2947"/>
                    <a:pt x="1387" y="3080"/>
                  </a:cubicBezTo>
                  <a:cubicBezTo>
                    <a:pt x="1909" y="3217"/>
                    <a:pt x="2262" y="3893"/>
                    <a:pt x="2329" y="4064"/>
                  </a:cubicBezTo>
                  <a:cubicBezTo>
                    <a:pt x="2337" y="4084"/>
                    <a:pt x="2390" y="4091"/>
                    <a:pt x="2458" y="4091"/>
                  </a:cubicBezTo>
                  <a:cubicBezTo>
                    <a:pt x="2570" y="4091"/>
                    <a:pt x="2723" y="4073"/>
                    <a:pt x="2791" y="4064"/>
                  </a:cubicBezTo>
                  <a:cubicBezTo>
                    <a:pt x="2903" y="4052"/>
                    <a:pt x="3012" y="4041"/>
                    <a:pt x="3102" y="4041"/>
                  </a:cubicBezTo>
                  <a:cubicBezTo>
                    <a:pt x="3138" y="4041"/>
                    <a:pt x="3171" y="4043"/>
                    <a:pt x="3200" y="4047"/>
                  </a:cubicBezTo>
                  <a:cubicBezTo>
                    <a:pt x="3386" y="4075"/>
                    <a:pt x="3368" y="4243"/>
                    <a:pt x="3358" y="4341"/>
                  </a:cubicBezTo>
                  <a:cubicBezTo>
                    <a:pt x="3347" y="4449"/>
                    <a:pt x="3347" y="4502"/>
                    <a:pt x="3400" y="4526"/>
                  </a:cubicBezTo>
                  <a:cubicBezTo>
                    <a:pt x="3454" y="4551"/>
                    <a:pt x="3518" y="4556"/>
                    <a:pt x="3585" y="4556"/>
                  </a:cubicBezTo>
                  <a:cubicBezTo>
                    <a:pt x="3614" y="4556"/>
                    <a:pt x="3643" y="4555"/>
                    <a:pt x="3673" y="4554"/>
                  </a:cubicBezTo>
                  <a:cubicBezTo>
                    <a:pt x="3700" y="4553"/>
                    <a:pt x="3728" y="4552"/>
                    <a:pt x="3756" y="4552"/>
                  </a:cubicBezTo>
                  <a:cubicBezTo>
                    <a:pt x="3868" y="4552"/>
                    <a:pt x="3977" y="4572"/>
                    <a:pt x="4016" y="4684"/>
                  </a:cubicBezTo>
                  <a:cubicBezTo>
                    <a:pt x="4030" y="4722"/>
                    <a:pt x="4027" y="4761"/>
                    <a:pt x="4006" y="4796"/>
                  </a:cubicBezTo>
                  <a:cubicBezTo>
                    <a:pt x="3963" y="4855"/>
                    <a:pt x="3872" y="4859"/>
                    <a:pt x="3746" y="4859"/>
                  </a:cubicBezTo>
                  <a:cubicBezTo>
                    <a:pt x="3610" y="4859"/>
                    <a:pt x="3445" y="4862"/>
                    <a:pt x="3337" y="4943"/>
                  </a:cubicBezTo>
                  <a:cubicBezTo>
                    <a:pt x="3159" y="5076"/>
                    <a:pt x="3050" y="5154"/>
                    <a:pt x="2945" y="5154"/>
                  </a:cubicBezTo>
                  <a:cubicBezTo>
                    <a:pt x="2937" y="5154"/>
                    <a:pt x="2929" y="5154"/>
                    <a:pt x="2920" y="5153"/>
                  </a:cubicBezTo>
                  <a:cubicBezTo>
                    <a:pt x="2864" y="5142"/>
                    <a:pt x="2815" y="5107"/>
                    <a:pt x="2784" y="5062"/>
                  </a:cubicBezTo>
                  <a:cubicBezTo>
                    <a:pt x="2759" y="5027"/>
                    <a:pt x="2686" y="5015"/>
                    <a:pt x="2598" y="5015"/>
                  </a:cubicBezTo>
                  <a:cubicBezTo>
                    <a:pt x="2485" y="5015"/>
                    <a:pt x="2347" y="5034"/>
                    <a:pt x="2255" y="5048"/>
                  </a:cubicBezTo>
                  <a:cubicBezTo>
                    <a:pt x="2213" y="5055"/>
                    <a:pt x="2175" y="5058"/>
                    <a:pt x="2143" y="5062"/>
                  </a:cubicBezTo>
                  <a:cubicBezTo>
                    <a:pt x="2131" y="5065"/>
                    <a:pt x="2119" y="5067"/>
                    <a:pt x="2106" y="5067"/>
                  </a:cubicBezTo>
                  <a:cubicBezTo>
                    <a:pt x="2066" y="5067"/>
                    <a:pt x="2026" y="5049"/>
                    <a:pt x="2000" y="5020"/>
                  </a:cubicBezTo>
                  <a:cubicBezTo>
                    <a:pt x="1947" y="4950"/>
                    <a:pt x="1989" y="4841"/>
                    <a:pt x="2031" y="4740"/>
                  </a:cubicBezTo>
                  <a:cubicBezTo>
                    <a:pt x="2049" y="4701"/>
                    <a:pt x="2059" y="4659"/>
                    <a:pt x="2070" y="4617"/>
                  </a:cubicBezTo>
                  <a:cubicBezTo>
                    <a:pt x="2070" y="4614"/>
                    <a:pt x="2063" y="4607"/>
                    <a:pt x="2052" y="4600"/>
                  </a:cubicBezTo>
                  <a:cubicBezTo>
                    <a:pt x="2026" y="4581"/>
                    <a:pt x="1980" y="4569"/>
                    <a:pt x="1918" y="4569"/>
                  </a:cubicBezTo>
                  <a:cubicBezTo>
                    <a:pt x="1815" y="4569"/>
                    <a:pt x="1666" y="4604"/>
                    <a:pt x="1488" y="4705"/>
                  </a:cubicBezTo>
                  <a:lnTo>
                    <a:pt x="1481" y="4712"/>
                  </a:lnTo>
                  <a:cubicBezTo>
                    <a:pt x="1394" y="4754"/>
                    <a:pt x="1310" y="4803"/>
                    <a:pt x="1229" y="4859"/>
                  </a:cubicBezTo>
                  <a:lnTo>
                    <a:pt x="1229" y="4869"/>
                  </a:lnTo>
                  <a:cubicBezTo>
                    <a:pt x="1233" y="4908"/>
                    <a:pt x="1226" y="4946"/>
                    <a:pt x="1215" y="4985"/>
                  </a:cubicBezTo>
                  <a:cubicBezTo>
                    <a:pt x="1208" y="5027"/>
                    <a:pt x="1184" y="5065"/>
                    <a:pt x="1145" y="5086"/>
                  </a:cubicBezTo>
                  <a:cubicBezTo>
                    <a:pt x="1128" y="5094"/>
                    <a:pt x="1111" y="5097"/>
                    <a:pt x="1094" y="5097"/>
                  </a:cubicBezTo>
                  <a:cubicBezTo>
                    <a:pt x="1057" y="5097"/>
                    <a:pt x="1020" y="5083"/>
                    <a:pt x="984" y="5069"/>
                  </a:cubicBezTo>
                  <a:cubicBezTo>
                    <a:pt x="940" y="5053"/>
                    <a:pt x="892" y="5034"/>
                    <a:pt x="839" y="5034"/>
                  </a:cubicBezTo>
                  <a:cubicBezTo>
                    <a:pt x="801" y="5034"/>
                    <a:pt x="759" y="5044"/>
                    <a:pt x="715" y="5072"/>
                  </a:cubicBezTo>
                  <a:cubicBezTo>
                    <a:pt x="606" y="5135"/>
                    <a:pt x="494" y="5191"/>
                    <a:pt x="382" y="5240"/>
                  </a:cubicBezTo>
                  <a:cubicBezTo>
                    <a:pt x="221" y="5310"/>
                    <a:pt x="36" y="5391"/>
                    <a:pt x="1" y="5468"/>
                  </a:cubicBezTo>
                  <a:cubicBezTo>
                    <a:pt x="18" y="5510"/>
                    <a:pt x="158" y="5576"/>
                    <a:pt x="687" y="5682"/>
                  </a:cubicBezTo>
                  <a:lnTo>
                    <a:pt x="739" y="5692"/>
                  </a:lnTo>
                  <a:cubicBezTo>
                    <a:pt x="767" y="5699"/>
                    <a:pt x="844" y="5713"/>
                    <a:pt x="855" y="5780"/>
                  </a:cubicBezTo>
                  <a:cubicBezTo>
                    <a:pt x="869" y="5850"/>
                    <a:pt x="802" y="5899"/>
                    <a:pt x="729" y="5948"/>
                  </a:cubicBezTo>
                  <a:cubicBezTo>
                    <a:pt x="715" y="5955"/>
                    <a:pt x="701" y="5965"/>
                    <a:pt x="683" y="5976"/>
                  </a:cubicBezTo>
                  <a:cubicBezTo>
                    <a:pt x="757" y="6011"/>
                    <a:pt x="813" y="6070"/>
                    <a:pt x="844" y="6140"/>
                  </a:cubicBezTo>
                  <a:cubicBezTo>
                    <a:pt x="890" y="6242"/>
                    <a:pt x="974" y="6322"/>
                    <a:pt x="1072" y="6368"/>
                  </a:cubicBezTo>
                  <a:cubicBezTo>
                    <a:pt x="1162" y="6415"/>
                    <a:pt x="1296" y="6431"/>
                    <a:pt x="1440" y="6431"/>
                  </a:cubicBezTo>
                  <a:cubicBezTo>
                    <a:pt x="1625" y="6431"/>
                    <a:pt x="1826" y="6405"/>
                    <a:pt x="1972" y="6385"/>
                  </a:cubicBezTo>
                  <a:cubicBezTo>
                    <a:pt x="2049" y="6371"/>
                    <a:pt x="2129" y="6364"/>
                    <a:pt x="2206" y="6361"/>
                  </a:cubicBezTo>
                  <a:cubicBezTo>
                    <a:pt x="2287" y="6368"/>
                    <a:pt x="2367" y="6389"/>
                    <a:pt x="2437" y="6427"/>
                  </a:cubicBezTo>
                  <a:cubicBezTo>
                    <a:pt x="2503" y="6459"/>
                    <a:pt x="2547" y="6478"/>
                    <a:pt x="2582" y="6478"/>
                  </a:cubicBezTo>
                  <a:cubicBezTo>
                    <a:pt x="2609" y="6478"/>
                    <a:pt x="2631" y="6467"/>
                    <a:pt x="2654" y="6441"/>
                  </a:cubicBezTo>
                  <a:cubicBezTo>
                    <a:pt x="2757" y="6333"/>
                    <a:pt x="3141" y="6002"/>
                    <a:pt x="3463" y="6002"/>
                  </a:cubicBezTo>
                  <a:cubicBezTo>
                    <a:pt x="3556" y="6002"/>
                    <a:pt x="3644" y="6030"/>
                    <a:pt x="3718" y="6098"/>
                  </a:cubicBezTo>
                  <a:cubicBezTo>
                    <a:pt x="3792" y="6168"/>
                    <a:pt x="3823" y="6231"/>
                    <a:pt x="3813" y="6291"/>
                  </a:cubicBezTo>
                  <a:cubicBezTo>
                    <a:pt x="3799" y="6378"/>
                    <a:pt x="3708" y="6417"/>
                    <a:pt x="3634" y="6448"/>
                  </a:cubicBezTo>
                  <a:cubicBezTo>
                    <a:pt x="3610" y="6459"/>
                    <a:pt x="3589" y="6469"/>
                    <a:pt x="3568" y="6480"/>
                  </a:cubicBezTo>
                  <a:cubicBezTo>
                    <a:pt x="3680" y="6606"/>
                    <a:pt x="3795" y="6830"/>
                    <a:pt x="3778" y="7026"/>
                  </a:cubicBezTo>
                  <a:cubicBezTo>
                    <a:pt x="3767" y="7138"/>
                    <a:pt x="3708" y="7239"/>
                    <a:pt x="3617" y="7302"/>
                  </a:cubicBezTo>
                  <a:cubicBezTo>
                    <a:pt x="3492" y="7393"/>
                    <a:pt x="3368" y="7420"/>
                    <a:pt x="3256" y="7420"/>
                  </a:cubicBezTo>
                  <a:cubicBezTo>
                    <a:pt x="3162" y="7420"/>
                    <a:pt x="3077" y="7401"/>
                    <a:pt x="3008" y="7386"/>
                  </a:cubicBezTo>
                  <a:cubicBezTo>
                    <a:pt x="2973" y="7376"/>
                    <a:pt x="2938" y="7369"/>
                    <a:pt x="2903" y="7365"/>
                  </a:cubicBezTo>
                  <a:lnTo>
                    <a:pt x="2896" y="7365"/>
                  </a:lnTo>
                  <a:cubicBezTo>
                    <a:pt x="2878" y="7393"/>
                    <a:pt x="2868" y="7425"/>
                    <a:pt x="2861" y="7456"/>
                  </a:cubicBezTo>
                  <a:cubicBezTo>
                    <a:pt x="2833" y="7554"/>
                    <a:pt x="2798" y="7691"/>
                    <a:pt x="2658" y="7800"/>
                  </a:cubicBezTo>
                  <a:cubicBezTo>
                    <a:pt x="2599" y="7845"/>
                    <a:pt x="2543" y="7862"/>
                    <a:pt x="2490" y="7862"/>
                  </a:cubicBezTo>
                  <a:cubicBezTo>
                    <a:pt x="2390" y="7862"/>
                    <a:pt x="2299" y="7801"/>
                    <a:pt x="2217" y="7743"/>
                  </a:cubicBezTo>
                  <a:cubicBezTo>
                    <a:pt x="2129" y="7684"/>
                    <a:pt x="2035" y="7621"/>
                    <a:pt x="1926" y="7621"/>
                  </a:cubicBezTo>
                  <a:cubicBezTo>
                    <a:pt x="1922" y="7621"/>
                    <a:pt x="1918" y="7620"/>
                    <a:pt x="1914" y="7620"/>
                  </a:cubicBezTo>
                  <a:cubicBezTo>
                    <a:pt x="1879" y="7620"/>
                    <a:pt x="1843" y="7634"/>
                    <a:pt x="1817" y="7659"/>
                  </a:cubicBezTo>
                  <a:cubicBezTo>
                    <a:pt x="1744" y="7740"/>
                    <a:pt x="1758" y="7926"/>
                    <a:pt x="1768" y="8052"/>
                  </a:cubicBezTo>
                  <a:cubicBezTo>
                    <a:pt x="1768" y="8073"/>
                    <a:pt x="1772" y="8090"/>
                    <a:pt x="1775" y="8108"/>
                  </a:cubicBezTo>
                  <a:cubicBezTo>
                    <a:pt x="1782" y="8241"/>
                    <a:pt x="1649" y="8258"/>
                    <a:pt x="1562" y="8269"/>
                  </a:cubicBezTo>
                  <a:cubicBezTo>
                    <a:pt x="1432" y="8286"/>
                    <a:pt x="1282" y="8307"/>
                    <a:pt x="1226" y="8528"/>
                  </a:cubicBezTo>
                  <a:cubicBezTo>
                    <a:pt x="1163" y="8783"/>
                    <a:pt x="988" y="8808"/>
                    <a:pt x="893" y="8822"/>
                  </a:cubicBezTo>
                  <a:lnTo>
                    <a:pt x="865" y="8825"/>
                  </a:lnTo>
                  <a:cubicBezTo>
                    <a:pt x="890" y="8874"/>
                    <a:pt x="918" y="8916"/>
                    <a:pt x="949" y="8958"/>
                  </a:cubicBezTo>
                  <a:cubicBezTo>
                    <a:pt x="1114" y="9193"/>
                    <a:pt x="1156" y="9193"/>
                    <a:pt x="1205" y="9193"/>
                  </a:cubicBezTo>
                  <a:cubicBezTo>
                    <a:pt x="1210" y="9193"/>
                    <a:pt x="1214" y="9193"/>
                    <a:pt x="1219" y="9193"/>
                  </a:cubicBezTo>
                  <a:cubicBezTo>
                    <a:pt x="1297" y="9193"/>
                    <a:pt x="1370" y="9220"/>
                    <a:pt x="1432" y="9270"/>
                  </a:cubicBezTo>
                  <a:cubicBezTo>
                    <a:pt x="1611" y="9396"/>
                    <a:pt x="1495" y="9578"/>
                    <a:pt x="1422" y="9686"/>
                  </a:cubicBezTo>
                  <a:cubicBezTo>
                    <a:pt x="1404" y="9714"/>
                    <a:pt x="1383" y="9746"/>
                    <a:pt x="1369" y="9777"/>
                  </a:cubicBezTo>
                  <a:lnTo>
                    <a:pt x="1383" y="9781"/>
                  </a:lnTo>
                  <a:cubicBezTo>
                    <a:pt x="1572" y="9819"/>
                    <a:pt x="1754" y="10044"/>
                    <a:pt x="1919" y="10240"/>
                  </a:cubicBezTo>
                  <a:cubicBezTo>
                    <a:pt x="1972" y="10310"/>
                    <a:pt x="2031" y="10376"/>
                    <a:pt x="2094" y="10439"/>
                  </a:cubicBezTo>
                  <a:cubicBezTo>
                    <a:pt x="2121" y="10464"/>
                    <a:pt x="2150" y="10475"/>
                    <a:pt x="2184" y="10475"/>
                  </a:cubicBezTo>
                  <a:cubicBezTo>
                    <a:pt x="2236" y="10475"/>
                    <a:pt x="2299" y="10450"/>
                    <a:pt x="2381" y="10415"/>
                  </a:cubicBezTo>
                  <a:cubicBezTo>
                    <a:pt x="2479" y="10366"/>
                    <a:pt x="2581" y="10338"/>
                    <a:pt x="2689" y="10327"/>
                  </a:cubicBezTo>
                  <a:cubicBezTo>
                    <a:pt x="2770" y="10324"/>
                    <a:pt x="2791" y="10271"/>
                    <a:pt x="2812" y="10187"/>
                  </a:cubicBezTo>
                  <a:cubicBezTo>
                    <a:pt x="2826" y="10138"/>
                    <a:pt x="2840" y="10086"/>
                    <a:pt x="2892" y="10068"/>
                  </a:cubicBezTo>
                  <a:cubicBezTo>
                    <a:pt x="2899" y="10067"/>
                    <a:pt x="2906" y="10067"/>
                    <a:pt x="2912" y="10067"/>
                  </a:cubicBezTo>
                  <a:cubicBezTo>
                    <a:pt x="2951" y="10067"/>
                    <a:pt x="2988" y="10084"/>
                    <a:pt x="3015" y="10114"/>
                  </a:cubicBezTo>
                  <a:cubicBezTo>
                    <a:pt x="3134" y="10222"/>
                    <a:pt x="3305" y="10506"/>
                    <a:pt x="3295" y="10691"/>
                  </a:cubicBezTo>
                  <a:cubicBezTo>
                    <a:pt x="3298" y="10747"/>
                    <a:pt x="3270" y="10800"/>
                    <a:pt x="3228" y="10831"/>
                  </a:cubicBezTo>
                  <a:cubicBezTo>
                    <a:pt x="3169" y="10873"/>
                    <a:pt x="3186" y="11013"/>
                    <a:pt x="3197" y="11125"/>
                  </a:cubicBezTo>
                  <a:cubicBezTo>
                    <a:pt x="3207" y="11192"/>
                    <a:pt x="3211" y="11258"/>
                    <a:pt x="3207" y="11325"/>
                  </a:cubicBezTo>
                  <a:cubicBezTo>
                    <a:pt x="3225" y="11337"/>
                    <a:pt x="3274" y="11346"/>
                    <a:pt x="3336" y="11346"/>
                  </a:cubicBezTo>
                  <a:cubicBezTo>
                    <a:pt x="3395" y="11346"/>
                    <a:pt x="3467" y="11338"/>
                    <a:pt x="3536" y="11318"/>
                  </a:cubicBezTo>
                  <a:cubicBezTo>
                    <a:pt x="3634" y="11290"/>
                    <a:pt x="3669" y="11251"/>
                    <a:pt x="3669" y="11237"/>
                  </a:cubicBezTo>
                  <a:cubicBezTo>
                    <a:pt x="3687" y="11160"/>
                    <a:pt x="3757" y="11097"/>
                    <a:pt x="3869" y="11069"/>
                  </a:cubicBezTo>
                  <a:cubicBezTo>
                    <a:pt x="3923" y="11056"/>
                    <a:pt x="3978" y="11050"/>
                    <a:pt x="4032" y="11050"/>
                  </a:cubicBezTo>
                  <a:cubicBezTo>
                    <a:pt x="4219" y="11050"/>
                    <a:pt x="4401" y="11128"/>
                    <a:pt x="4534" y="11269"/>
                  </a:cubicBezTo>
                  <a:cubicBezTo>
                    <a:pt x="4601" y="11349"/>
                    <a:pt x="4674" y="11419"/>
                    <a:pt x="4755" y="11482"/>
                  </a:cubicBezTo>
                  <a:cubicBezTo>
                    <a:pt x="4758" y="11465"/>
                    <a:pt x="4758" y="11444"/>
                    <a:pt x="4758" y="11423"/>
                  </a:cubicBezTo>
                  <a:cubicBezTo>
                    <a:pt x="4758" y="11241"/>
                    <a:pt x="4895" y="11017"/>
                    <a:pt x="5010" y="11013"/>
                  </a:cubicBezTo>
                  <a:cubicBezTo>
                    <a:pt x="5028" y="11013"/>
                    <a:pt x="5112" y="11017"/>
                    <a:pt x="5122" y="11139"/>
                  </a:cubicBezTo>
                  <a:cubicBezTo>
                    <a:pt x="5119" y="11174"/>
                    <a:pt x="5136" y="11202"/>
                    <a:pt x="5164" y="11220"/>
                  </a:cubicBezTo>
                  <a:cubicBezTo>
                    <a:pt x="5189" y="11235"/>
                    <a:pt x="5222" y="11243"/>
                    <a:pt x="5264" y="11243"/>
                  </a:cubicBezTo>
                  <a:cubicBezTo>
                    <a:pt x="5353" y="11243"/>
                    <a:pt x="5479" y="11208"/>
                    <a:pt x="5623" y="11143"/>
                  </a:cubicBezTo>
                  <a:cubicBezTo>
                    <a:pt x="5722" y="11098"/>
                    <a:pt x="5794" y="11071"/>
                    <a:pt x="5846" y="11071"/>
                  </a:cubicBezTo>
                  <a:cubicBezTo>
                    <a:pt x="5879" y="11071"/>
                    <a:pt x="5903" y="11081"/>
                    <a:pt x="5920" y="11104"/>
                  </a:cubicBezTo>
                  <a:cubicBezTo>
                    <a:pt x="5976" y="11174"/>
                    <a:pt x="5906" y="11258"/>
                    <a:pt x="5759" y="11440"/>
                  </a:cubicBezTo>
                  <a:lnTo>
                    <a:pt x="5714" y="11500"/>
                  </a:lnTo>
                  <a:cubicBezTo>
                    <a:pt x="5581" y="11664"/>
                    <a:pt x="5595" y="11874"/>
                    <a:pt x="5605" y="12046"/>
                  </a:cubicBezTo>
                  <a:cubicBezTo>
                    <a:pt x="5612" y="12200"/>
                    <a:pt x="5623" y="12361"/>
                    <a:pt x="5483" y="12396"/>
                  </a:cubicBezTo>
                  <a:cubicBezTo>
                    <a:pt x="5423" y="12410"/>
                    <a:pt x="5350" y="12512"/>
                    <a:pt x="5276" y="12606"/>
                  </a:cubicBezTo>
                  <a:cubicBezTo>
                    <a:pt x="5154" y="12771"/>
                    <a:pt x="5017" y="12956"/>
                    <a:pt x="4807" y="12981"/>
                  </a:cubicBezTo>
                  <a:cubicBezTo>
                    <a:pt x="4527" y="13012"/>
                    <a:pt x="4013" y="13569"/>
                    <a:pt x="3932" y="13681"/>
                  </a:cubicBezTo>
                  <a:cubicBezTo>
                    <a:pt x="3905" y="13715"/>
                    <a:pt x="3862" y="13727"/>
                    <a:pt x="3803" y="13727"/>
                  </a:cubicBezTo>
                  <a:cubicBezTo>
                    <a:pt x="3746" y="13727"/>
                    <a:pt x="3675" y="13716"/>
                    <a:pt x="3589" y="13702"/>
                  </a:cubicBezTo>
                  <a:cubicBezTo>
                    <a:pt x="3493" y="13686"/>
                    <a:pt x="3379" y="13667"/>
                    <a:pt x="3284" y="13667"/>
                  </a:cubicBezTo>
                  <a:cubicBezTo>
                    <a:pt x="3189" y="13667"/>
                    <a:pt x="3113" y="13686"/>
                    <a:pt x="3092" y="13747"/>
                  </a:cubicBezTo>
                  <a:cubicBezTo>
                    <a:pt x="3039" y="13894"/>
                    <a:pt x="2913" y="14021"/>
                    <a:pt x="2812" y="14122"/>
                  </a:cubicBezTo>
                  <a:cubicBezTo>
                    <a:pt x="2763" y="14164"/>
                    <a:pt x="2721" y="14213"/>
                    <a:pt x="2682" y="14266"/>
                  </a:cubicBezTo>
                  <a:cubicBezTo>
                    <a:pt x="2745" y="14259"/>
                    <a:pt x="2920" y="14192"/>
                    <a:pt x="3074" y="14091"/>
                  </a:cubicBezTo>
                  <a:cubicBezTo>
                    <a:pt x="3186" y="14017"/>
                    <a:pt x="3218" y="13968"/>
                    <a:pt x="3221" y="13957"/>
                  </a:cubicBezTo>
                  <a:cubicBezTo>
                    <a:pt x="3225" y="13922"/>
                    <a:pt x="3242" y="13828"/>
                    <a:pt x="3319" y="13803"/>
                  </a:cubicBezTo>
                  <a:cubicBezTo>
                    <a:pt x="3330" y="13801"/>
                    <a:pt x="3340" y="13800"/>
                    <a:pt x="3350" y="13800"/>
                  </a:cubicBezTo>
                  <a:cubicBezTo>
                    <a:pt x="3418" y="13800"/>
                    <a:pt x="3480" y="13857"/>
                    <a:pt x="3526" y="13912"/>
                  </a:cubicBezTo>
                  <a:cubicBezTo>
                    <a:pt x="3536" y="13922"/>
                    <a:pt x="3552" y="13926"/>
                    <a:pt x="3569" y="13926"/>
                  </a:cubicBezTo>
                  <a:cubicBezTo>
                    <a:pt x="3605" y="13926"/>
                    <a:pt x="3649" y="13910"/>
                    <a:pt x="3673" y="13898"/>
                  </a:cubicBezTo>
                  <a:cubicBezTo>
                    <a:pt x="3750" y="13863"/>
                    <a:pt x="3820" y="13817"/>
                    <a:pt x="3883" y="13761"/>
                  </a:cubicBezTo>
                  <a:cubicBezTo>
                    <a:pt x="3955" y="13696"/>
                    <a:pt x="4049" y="13679"/>
                    <a:pt x="4138" y="13679"/>
                  </a:cubicBezTo>
                  <a:cubicBezTo>
                    <a:pt x="4195" y="13679"/>
                    <a:pt x="4251" y="13686"/>
                    <a:pt x="4296" y="13691"/>
                  </a:cubicBezTo>
                  <a:lnTo>
                    <a:pt x="4335" y="13695"/>
                  </a:lnTo>
                  <a:cubicBezTo>
                    <a:pt x="4337" y="13695"/>
                    <a:pt x="4339" y="13695"/>
                    <a:pt x="4341" y="13695"/>
                  </a:cubicBezTo>
                  <a:cubicBezTo>
                    <a:pt x="4361" y="13695"/>
                    <a:pt x="4384" y="13682"/>
                    <a:pt x="4422" y="13656"/>
                  </a:cubicBezTo>
                  <a:cubicBezTo>
                    <a:pt x="4534" y="13576"/>
                    <a:pt x="4664" y="13523"/>
                    <a:pt x="4800" y="13502"/>
                  </a:cubicBezTo>
                  <a:cubicBezTo>
                    <a:pt x="5007" y="13464"/>
                    <a:pt x="5017" y="13425"/>
                    <a:pt x="5042" y="13334"/>
                  </a:cubicBezTo>
                  <a:cubicBezTo>
                    <a:pt x="5049" y="13292"/>
                    <a:pt x="5063" y="13254"/>
                    <a:pt x="5080" y="13215"/>
                  </a:cubicBezTo>
                  <a:cubicBezTo>
                    <a:pt x="5168" y="13009"/>
                    <a:pt x="5994" y="12638"/>
                    <a:pt x="6120" y="12606"/>
                  </a:cubicBezTo>
                  <a:cubicBezTo>
                    <a:pt x="6148" y="12599"/>
                    <a:pt x="6159" y="12578"/>
                    <a:pt x="6176" y="12508"/>
                  </a:cubicBezTo>
                  <a:cubicBezTo>
                    <a:pt x="6190" y="12438"/>
                    <a:pt x="6218" y="12326"/>
                    <a:pt x="6351" y="12316"/>
                  </a:cubicBezTo>
                  <a:cubicBezTo>
                    <a:pt x="6495" y="12305"/>
                    <a:pt x="6761" y="12085"/>
                    <a:pt x="6918" y="11955"/>
                  </a:cubicBezTo>
                  <a:cubicBezTo>
                    <a:pt x="7069" y="11829"/>
                    <a:pt x="7149" y="11822"/>
                    <a:pt x="7226" y="11811"/>
                  </a:cubicBezTo>
                  <a:cubicBezTo>
                    <a:pt x="7268" y="11808"/>
                    <a:pt x="7310" y="11801"/>
                    <a:pt x="7349" y="11783"/>
                  </a:cubicBezTo>
                  <a:cubicBezTo>
                    <a:pt x="7387" y="11769"/>
                    <a:pt x="7394" y="11713"/>
                    <a:pt x="7405" y="11626"/>
                  </a:cubicBezTo>
                  <a:cubicBezTo>
                    <a:pt x="7412" y="11531"/>
                    <a:pt x="7426" y="11402"/>
                    <a:pt x="7555" y="11381"/>
                  </a:cubicBezTo>
                  <a:cubicBezTo>
                    <a:pt x="7685" y="11360"/>
                    <a:pt x="7779" y="11269"/>
                    <a:pt x="7779" y="11167"/>
                  </a:cubicBezTo>
                  <a:cubicBezTo>
                    <a:pt x="7765" y="11139"/>
                    <a:pt x="7639" y="11108"/>
                    <a:pt x="7580" y="11094"/>
                  </a:cubicBezTo>
                  <a:cubicBezTo>
                    <a:pt x="7464" y="11062"/>
                    <a:pt x="7377" y="11041"/>
                    <a:pt x="7349" y="10975"/>
                  </a:cubicBezTo>
                  <a:cubicBezTo>
                    <a:pt x="7328" y="10933"/>
                    <a:pt x="7342" y="10877"/>
                    <a:pt x="7391" y="10814"/>
                  </a:cubicBezTo>
                  <a:cubicBezTo>
                    <a:pt x="7476" y="10698"/>
                    <a:pt x="7712" y="10495"/>
                    <a:pt x="7853" y="10495"/>
                  </a:cubicBezTo>
                  <a:cubicBezTo>
                    <a:pt x="7857" y="10495"/>
                    <a:pt x="7860" y="10495"/>
                    <a:pt x="7863" y="10495"/>
                  </a:cubicBezTo>
                  <a:cubicBezTo>
                    <a:pt x="8010" y="10485"/>
                    <a:pt x="8133" y="10376"/>
                    <a:pt x="8154" y="10229"/>
                  </a:cubicBezTo>
                  <a:cubicBezTo>
                    <a:pt x="8165" y="10075"/>
                    <a:pt x="8273" y="9998"/>
                    <a:pt x="8375" y="9925"/>
                  </a:cubicBezTo>
                  <a:cubicBezTo>
                    <a:pt x="8434" y="9883"/>
                    <a:pt x="8487" y="9837"/>
                    <a:pt x="8536" y="9788"/>
                  </a:cubicBezTo>
                  <a:cubicBezTo>
                    <a:pt x="8585" y="9735"/>
                    <a:pt x="8623" y="9676"/>
                    <a:pt x="8651" y="9613"/>
                  </a:cubicBezTo>
                  <a:cubicBezTo>
                    <a:pt x="8690" y="9532"/>
                    <a:pt x="8728" y="9448"/>
                    <a:pt x="8858" y="9438"/>
                  </a:cubicBezTo>
                  <a:cubicBezTo>
                    <a:pt x="8931" y="9431"/>
                    <a:pt x="9015" y="9357"/>
                    <a:pt x="9099" y="9280"/>
                  </a:cubicBezTo>
                  <a:cubicBezTo>
                    <a:pt x="9162" y="9217"/>
                    <a:pt x="9232" y="9165"/>
                    <a:pt x="9306" y="9119"/>
                  </a:cubicBezTo>
                  <a:cubicBezTo>
                    <a:pt x="9332" y="9098"/>
                    <a:pt x="9364" y="9087"/>
                    <a:pt x="9397" y="9087"/>
                  </a:cubicBezTo>
                  <a:cubicBezTo>
                    <a:pt x="9409" y="9087"/>
                    <a:pt x="9420" y="9089"/>
                    <a:pt x="9432" y="9091"/>
                  </a:cubicBezTo>
                  <a:cubicBezTo>
                    <a:pt x="9463" y="9102"/>
                    <a:pt x="9488" y="9130"/>
                    <a:pt x="9498" y="9161"/>
                  </a:cubicBezTo>
                  <a:cubicBezTo>
                    <a:pt x="9512" y="9196"/>
                    <a:pt x="9530" y="9238"/>
                    <a:pt x="9666" y="9245"/>
                  </a:cubicBezTo>
                  <a:cubicBezTo>
                    <a:pt x="9806" y="9249"/>
                    <a:pt x="9908" y="9305"/>
                    <a:pt x="9939" y="9392"/>
                  </a:cubicBezTo>
                  <a:cubicBezTo>
                    <a:pt x="9964" y="9448"/>
                    <a:pt x="9950" y="9515"/>
                    <a:pt x="9904" y="9557"/>
                  </a:cubicBezTo>
                  <a:cubicBezTo>
                    <a:pt x="9871" y="9588"/>
                    <a:pt x="9827" y="9604"/>
                    <a:pt x="9776" y="9604"/>
                  </a:cubicBezTo>
                  <a:cubicBezTo>
                    <a:pt x="9737" y="9604"/>
                    <a:pt x="9694" y="9594"/>
                    <a:pt x="9649" y="9574"/>
                  </a:cubicBezTo>
                  <a:cubicBezTo>
                    <a:pt x="9561" y="9535"/>
                    <a:pt x="9495" y="9513"/>
                    <a:pt x="9435" y="9513"/>
                  </a:cubicBezTo>
                  <a:cubicBezTo>
                    <a:pt x="9348" y="9513"/>
                    <a:pt x="9271" y="9559"/>
                    <a:pt x="9152" y="9672"/>
                  </a:cubicBezTo>
                  <a:cubicBezTo>
                    <a:pt x="9054" y="9767"/>
                    <a:pt x="9050" y="9816"/>
                    <a:pt x="9043" y="9886"/>
                  </a:cubicBezTo>
                  <a:cubicBezTo>
                    <a:pt x="9040" y="9984"/>
                    <a:pt x="9005" y="10082"/>
                    <a:pt x="8942" y="10163"/>
                  </a:cubicBezTo>
                  <a:cubicBezTo>
                    <a:pt x="8812" y="10338"/>
                    <a:pt x="8823" y="10401"/>
                    <a:pt x="8830" y="10415"/>
                  </a:cubicBezTo>
                  <a:cubicBezTo>
                    <a:pt x="8844" y="10443"/>
                    <a:pt x="8900" y="10453"/>
                    <a:pt x="8931" y="10457"/>
                  </a:cubicBezTo>
                  <a:cubicBezTo>
                    <a:pt x="9050" y="10471"/>
                    <a:pt x="9082" y="10523"/>
                    <a:pt x="9085" y="10565"/>
                  </a:cubicBezTo>
                  <a:cubicBezTo>
                    <a:pt x="9096" y="10698"/>
                    <a:pt x="8847" y="10800"/>
                    <a:pt x="8749" y="10828"/>
                  </a:cubicBezTo>
                  <a:cubicBezTo>
                    <a:pt x="8739" y="10831"/>
                    <a:pt x="8728" y="10835"/>
                    <a:pt x="8718" y="10842"/>
                  </a:cubicBezTo>
                  <a:cubicBezTo>
                    <a:pt x="8784" y="10870"/>
                    <a:pt x="8856" y="10884"/>
                    <a:pt x="8925" y="10884"/>
                  </a:cubicBezTo>
                  <a:cubicBezTo>
                    <a:pt x="8933" y="10884"/>
                    <a:pt x="8941" y="10884"/>
                    <a:pt x="8949" y="10884"/>
                  </a:cubicBezTo>
                  <a:cubicBezTo>
                    <a:pt x="9103" y="10884"/>
                    <a:pt x="9320" y="10737"/>
                    <a:pt x="9547" y="10579"/>
                  </a:cubicBezTo>
                  <a:cubicBezTo>
                    <a:pt x="9691" y="10474"/>
                    <a:pt x="9845" y="10380"/>
                    <a:pt x="9999" y="10296"/>
                  </a:cubicBezTo>
                  <a:cubicBezTo>
                    <a:pt x="10144" y="10223"/>
                    <a:pt x="10275" y="10201"/>
                    <a:pt x="10390" y="10201"/>
                  </a:cubicBezTo>
                  <a:cubicBezTo>
                    <a:pt x="10502" y="10201"/>
                    <a:pt x="10598" y="10222"/>
                    <a:pt x="10675" y="10240"/>
                  </a:cubicBezTo>
                  <a:cubicBezTo>
                    <a:pt x="10710" y="10247"/>
                    <a:pt x="10741" y="10254"/>
                    <a:pt x="10776" y="10257"/>
                  </a:cubicBezTo>
                  <a:cubicBezTo>
                    <a:pt x="10769" y="10247"/>
                    <a:pt x="10766" y="10236"/>
                    <a:pt x="10762" y="10226"/>
                  </a:cubicBezTo>
                  <a:cubicBezTo>
                    <a:pt x="10738" y="10177"/>
                    <a:pt x="10706" y="10114"/>
                    <a:pt x="10731" y="10054"/>
                  </a:cubicBezTo>
                  <a:cubicBezTo>
                    <a:pt x="10738" y="10033"/>
                    <a:pt x="10748" y="10016"/>
                    <a:pt x="10766" y="10002"/>
                  </a:cubicBezTo>
                  <a:lnTo>
                    <a:pt x="10759" y="9998"/>
                  </a:lnTo>
                  <a:cubicBezTo>
                    <a:pt x="10685" y="9949"/>
                    <a:pt x="10577" y="9872"/>
                    <a:pt x="10524" y="9735"/>
                  </a:cubicBezTo>
                  <a:cubicBezTo>
                    <a:pt x="10500" y="9658"/>
                    <a:pt x="10496" y="9609"/>
                    <a:pt x="10517" y="9567"/>
                  </a:cubicBezTo>
                  <a:cubicBezTo>
                    <a:pt x="10542" y="9525"/>
                    <a:pt x="10580" y="9501"/>
                    <a:pt x="10626" y="9494"/>
                  </a:cubicBezTo>
                  <a:cubicBezTo>
                    <a:pt x="10675" y="9480"/>
                    <a:pt x="10696" y="9473"/>
                    <a:pt x="10706" y="9427"/>
                  </a:cubicBezTo>
                  <a:cubicBezTo>
                    <a:pt x="10717" y="9361"/>
                    <a:pt x="10762" y="9305"/>
                    <a:pt x="10825" y="9277"/>
                  </a:cubicBezTo>
                  <a:cubicBezTo>
                    <a:pt x="10843" y="9270"/>
                    <a:pt x="10862" y="9267"/>
                    <a:pt x="10880" y="9267"/>
                  </a:cubicBezTo>
                  <a:cubicBezTo>
                    <a:pt x="10954" y="9267"/>
                    <a:pt x="11034" y="9315"/>
                    <a:pt x="11109" y="9368"/>
                  </a:cubicBezTo>
                  <a:cubicBezTo>
                    <a:pt x="11125" y="9378"/>
                    <a:pt x="11143" y="9381"/>
                    <a:pt x="11166" y="9381"/>
                  </a:cubicBezTo>
                  <a:cubicBezTo>
                    <a:pt x="11183" y="9381"/>
                    <a:pt x="11201" y="9380"/>
                    <a:pt x="11224" y="9378"/>
                  </a:cubicBezTo>
                  <a:cubicBezTo>
                    <a:pt x="11245" y="9376"/>
                    <a:pt x="11268" y="9373"/>
                    <a:pt x="11292" y="9373"/>
                  </a:cubicBezTo>
                  <a:cubicBezTo>
                    <a:pt x="11371" y="9373"/>
                    <a:pt x="11465" y="9400"/>
                    <a:pt x="11532" y="9539"/>
                  </a:cubicBezTo>
                  <a:cubicBezTo>
                    <a:pt x="11551" y="9579"/>
                    <a:pt x="11561" y="9594"/>
                    <a:pt x="11582" y="9594"/>
                  </a:cubicBezTo>
                  <a:cubicBezTo>
                    <a:pt x="11595" y="9594"/>
                    <a:pt x="11613" y="9588"/>
                    <a:pt x="11641" y="9578"/>
                  </a:cubicBezTo>
                  <a:cubicBezTo>
                    <a:pt x="11675" y="9566"/>
                    <a:pt x="11719" y="9549"/>
                    <a:pt x="11771" y="9549"/>
                  </a:cubicBezTo>
                  <a:cubicBezTo>
                    <a:pt x="11821" y="9549"/>
                    <a:pt x="11878" y="9565"/>
                    <a:pt x="11938" y="9613"/>
                  </a:cubicBezTo>
                  <a:cubicBezTo>
                    <a:pt x="11994" y="9658"/>
                    <a:pt x="12050" y="9714"/>
                    <a:pt x="12033" y="9781"/>
                  </a:cubicBezTo>
                  <a:cubicBezTo>
                    <a:pt x="12029" y="9798"/>
                    <a:pt x="12022" y="9812"/>
                    <a:pt x="12008" y="9823"/>
                  </a:cubicBezTo>
                  <a:cubicBezTo>
                    <a:pt x="12078" y="9827"/>
                    <a:pt x="12145" y="9858"/>
                    <a:pt x="12197" y="9907"/>
                  </a:cubicBezTo>
                  <a:cubicBezTo>
                    <a:pt x="12240" y="9946"/>
                    <a:pt x="12266" y="9966"/>
                    <a:pt x="12293" y="9966"/>
                  </a:cubicBezTo>
                  <a:cubicBezTo>
                    <a:pt x="12328" y="9966"/>
                    <a:pt x="12362" y="9931"/>
                    <a:pt x="12432" y="9862"/>
                  </a:cubicBezTo>
                  <a:cubicBezTo>
                    <a:pt x="12452" y="9841"/>
                    <a:pt x="12499" y="9795"/>
                    <a:pt x="12555" y="9795"/>
                  </a:cubicBezTo>
                  <a:cubicBezTo>
                    <a:pt x="12568" y="9795"/>
                    <a:pt x="12580" y="9797"/>
                    <a:pt x="12593" y="9802"/>
                  </a:cubicBezTo>
                  <a:cubicBezTo>
                    <a:pt x="12663" y="9830"/>
                    <a:pt x="12667" y="9928"/>
                    <a:pt x="12667" y="10012"/>
                  </a:cubicBezTo>
                  <a:cubicBezTo>
                    <a:pt x="12702" y="10058"/>
                    <a:pt x="12961" y="10100"/>
                    <a:pt x="13167" y="10135"/>
                  </a:cubicBezTo>
                  <a:lnTo>
                    <a:pt x="13230" y="10145"/>
                  </a:lnTo>
                  <a:cubicBezTo>
                    <a:pt x="13320" y="10160"/>
                    <a:pt x="13429" y="10166"/>
                    <a:pt x="13544" y="10166"/>
                  </a:cubicBezTo>
                  <a:cubicBezTo>
                    <a:pt x="13801" y="10166"/>
                    <a:pt x="14088" y="10137"/>
                    <a:pt x="14266" y="10121"/>
                  </a:cubicBezTo>
                  <a:cubicBezTo>
                    <a:pt x="14326" y="10117"/>
                    <a:pt x="14372" y="10114"/>
                    <a:pt x="14403" y="10110"/>
                  </a:cubicBezTo>
                  <a:cubicBezTo>
                    <a:pt x="14408" y="10110"/>
                    <a:pt x="14413" y="10110"/>
                    <a:pt x="14418" y="10110"/>
                  </a:cubicBezTo>
                  <a:cubicBezTo>
                    <a:pt x="14516" y="10110"/>
                    <a:pt x="14563" y="10176"/>
                    <a:pt x="14606" y="10236"/>
                  </a:cubicBezTo>
                  <a:cubicBezTo>
                    <a:pt x="14669" y="10348"/>
                    <a:pt x="14778" y="10422"/>
                    <a:pt x="14904" y="10439"/>
                  </a:cubicBezTo>
                  <a:cubicBezTo>
                    <a:pt x="14928" y="10444"/>
                    <a:pt x="14950" y="10446"/>
                    <a:pt x="14972" y="10446"/>
                  </a:cubicBezTo>
                  <a:cubicBezTo>
                    <a:pt x="15100" y="10446"/>
                    <a:pt x="15183" y="10371"/>
                    <a:pt x="15264" y="10299"/>
                  </a:cubicBezTo>
                  <a:cubicBezTo>
                    <a:pt x="15330" y="10243"/>
                    <a:pt x="15399" y="10183"/>
                    <a:pt x="15478" y="10183"/>
                  </a:cubicBezTo>
                  <a:cubicBezTo>
                    <a:pt x="15516" y="10183"/>
                    <a:pt x="15557" y="10197"/>
                    <a:pt x="15600" y="10233"/>
                  </a:cubicBezTo>
                  <a:cubicBezTo>
                    <a:pt x="15646" y="10271"/>
                    <a:pt x="15709" y="10331"/>
                    <a:pt x="15709" y="10408"/>
                  </a:cubicBezTo>
                  <a:cubicBezTo>
                    <a:pt x="15709" y="10485"/>
                    <a:pt x="15642" y="10544"/>
                    <a:pt x="15576" y="10597"/>
                  </a:cubicBezTo>
                  <a:cubicBezTo>
                    <a:pt x="15548" y="10618"/>
                    <a:pt x="15523" y="10642"/>
                    <a:pt x="15499" y="10667"/>
                  </a:cubicBezTo>
                  <a:lnTo>
                    <a:pt x="15492" y="10674"/>
                  </a:lnTo>
                  <a:cubicBezTo>
                    <a:pt x="15530" y="10691"/>
                    <a:pt x="15569" y="10705"/>
                    <a:pt x="15611" y="10716"/>
                  </a:cubicBezTo>
                  <a:cubicBezTo>
                    <a:pt x="15653" y="10726"/>
                    <a:pt x="15698" y="10740"/>
                    <a:pt x="15740" y="10758"/>
                  </a:cubicBezTo>
                  <a:cubicBezTo>
                    <a:pt x="15772" y="10772"/>
                    <a:pt x="15810" y="10786"/>
                    <a:pt x="15856" y="10803"/>
                  </a:cubicBezTo>
                  <a:cubicBezTo>
                    <a:pt x="16031" y="10866"/>
                    <a:pt x="16269" y="10954"/>
                    <a:pt x="16405" y="11087"/>
                  </a:cubicBezTo>
                  <a:cubicBezTo>
                    <a:pt x="16441" y="11122"/>
                    <a:pt x="16472" y="11157"/>
                    <a:pt x="16500" y="11192"/>
                  </a:cubicBezTo>
                  <a:cubicBezTo>
                    <a:pt x="16647" y="11363"/>
                    <a:pt x="16826" y="11503"/>
                    <a:pt x="17032" y="11598"/>
                  </a:cubicBezTo>
                  <a:cubicBezTo>
                    <a:pt x="17080" y="11623"/>
                    <a:pt x="17104" y="11627"/>
                    <a:pt x="17114" y="11627"/>
                  </a:cubicBezTo>
                  <a:cubicBezTo>
                    <a:pt x="17118" y="11627"/>
                    <a:pt x="17120" y="11626"/>
                    <a:pt x="17120" y="11626"/>
                  </a:cubicBezTo>
                  <a:cubicBezTo>
                    <a:pt x="17130" y="11584"/>
                    <a:pt x="17130" y="11538"/>
                    <a:pt x="17123" y="11493"/>
                  </a:cubicBezTo>
                  <a:cubicBezTo>
                    <a:pt x="17116" y="11405"/>
                    <a:pt x="17113" y="11328"/>
                    <a:pt x="17176" y="11290"/>
                  </a:cubicBezTo>
                  <a:cubicBezTo>
                    <a:pt x="17193" y="11281"/>
                    <a:pt x="17210" y="11277"/>
                    <a:pt x="17227" y="11277"/>
                  </a:cubicBezTo>
                  <a:cubicBezTo>
                    <a:pt x="17273" y="11277"/>
                    <a:pt x="17316" y="11307"/>
                    <a:pt x="17354" y="11335"/>
                  </a:cubicBezTo>
                  <a:cubicBezTo>
                    <a:pt x="17491" y="11433"/>
                    <a:pt x="17529" y="11437"/>
                    <a:pt x="17561" y="11437"/>
                  </a:cubicBezTo>
                  <a:cubicBezTo>
                    <a:pt x="17624" y="11444"/>
                    <a:pt x="17669" y="11454"/>
                    <a:pt x="17799" y="11570"/>
                  </a:cubicBezTo>
                  <a:cubicBezTo>
                    <a:pt x="17813" y="11584"/>
                    <a:pt x="17827" y="11594"/>
                    <a:pt x="17844" y="11608"/>
                  </a:cubicBezTo>
                  <a:cubicBezTo>
                    <a:pt x="17841" y="11510"/>
                    <a:pt x="17771" y="11283"/>
                    <a:pt x="17739" y="11178"/>
                  </a:cubicBezTo>
                  <a:cubicBezTo>
                    <a:pt x="17708" y="11069"/>
                    <a:pt x="17680" y="10947"/>
                    <a:pt x="17760" y="10912"/>
                  </a:cubicBezTo>
                  <a:cubicBezTo>
                    <a:pt x="17771" y="10906"/>
                    <a:pt x="17783" y="10904"/>
                    <a:pt x="17795" y="10904"/>
                  </a:cubicBezTo>
                  <a:cubicBezTo>
                    <a:pt x="17885" y="10904"/>
                    <a:pt x="17995" y="11044"/>
                    <a:pt x="18075" y="11171"/>
                  </a:cubicBezTo>
                  <a:cubicBezTo>
                    <a:pt x="18198" y="11363"/>
                    <a:pt x="18194" y="11713"/>
                    <a:pt x="18121" y="11941"/>
                  </a:cubicBezTo>
                  <a:cubicBezTo>
                    <a:pt x="18086" y="12037"/>
                    <a:pt x="18006" y="12089"/>
                    <a:pt x="17905" y="12089"/>
                  </a:cubicBezTo>
                  <a:cubicBezTo>
                    <a:pt x="17874" y="12089"/>
                    <a:pt x="17840" y="12084"/>
                    <a:pt x="17806" y="12074"/>
                  </a:cubicBezTo>
                  <a:cubicBezTo>
                    <a:pt x="17683" y="12036"/>
                    <a:pt x="17575" y="11941"/>
                    <a:pt x="17589" y="11839"/>
                  </a:cubicBezTo>
                  <a:cubicBezTo>
                    <a:pt x="17577" y="11838"/>
                    <a:pt x="17565" y="11837"/>
                    <a:pt x="17553" y="11837"/>
                  </a:cubicBezTo>
                  <a:cubicBezTo>
                    <a:pt x="17506" y="11837"/>
                    <a:pt x="17459" y="11849"/>
                    <a:pt x="17414" y="11871"/>
                  </a:cubicBezTo>
                  <a:cubicBezTo>
                    <a:pt x="17396" y="11881"/>
                    <a:pt x="17351" y="11906"/>
                    <a:pt x="17347" y="11941"/>
                  </a:cubicBezTo>
                  <a:cubicBezTo>
                    <a:pt x="17340" y="12071"/>
                    <a:pt x="17578" y="12375"/>
                    <a:pt x="17743" y="12403"/>
                  </a:cubicBezTo>
                  <a:cubicBezTo>
                    <a:pt x="17907" y="12435"/>
                    <a:pt x="17907" y="12592"/>
                    <a:pt x="17907" y="12687"/>
                  </a:cubicBezTo>
                  <a:cubicBezTo>
                    <a:pt x="17907" y="12718"/>
                    <a:pt x="17911" y="12753"/>
                    <a:pt x="17918" y="12785"/>
                  </a:cubicBezTo>
                  <a:cubicBezTo>
                    <a:pt x="18037" y="12820"/>
                    <a:pt x="18086" y="12942"/>
                    <a:pt x="18117" y="13030"/>
                  </a:cubicBezTo>
                  <a:cubicBezTo>
                    <a:pt x="18124" y="13044"/>
                    <a:pt x="18131" y="13061"/>
                    <a:pt x="18138" y="13075"/>
                  </a:cubicBezTo>
                  <a:cubicBezTo>
                    <a:pt x="18159" y="12988"/>
                    <a:pt x="18138" y="12739"/>
                    <a:pt x="18051" y="12603"/>
                  </a:cubicBezTo>
                  <a:cubicBezTo>
                    <a:pt x="17963" y="12463"/>
                    <a:pt x="17956" y="12288"/>
                    <a:pt x="18030" y="12190"/>
                  </a:cubicBezTo>
                  <a:cubicBezTo>
                    <a:pt x="18060" y="12152"/>
                    <a:pt x="18106" y="12129"/>
                    <a:pt x="18154" y="12129"/>
                  </a:cubicBezTo>
                  <a:cubicBezTo>
                    <a:pt x="18173" y="12129"/>
                    <a:pt x="18193" y="12133"/>
                    <a:pt x="18212" y="12141"/>
                  </a:cubicBezTo>
                  <a:cubicBezTo>
                    <a:pt x="18345" y="12183"/>
                    <a:pt x="18327" y="12330"/>
                    <a:pt x="18313" y="12424"/>
                  </a:cubicBezTo>
                  <a:cubicBezTo>
                    <a:pt x="18306" y="12463"/>
                    <a:pt x="18306" y="12505"/>
                    <a:pt x="18310" y="12543"/>
                  </a:cubicBezTo>
                  <a:cubicBezTo>
                    <a:pt x="18338" y="12526"/>
                    <a:pt x="18362" y="12505"/>
                    <a:pt x="18383" y="12484"/>
                  </a:cubicBezTo>
                  <a:cubicBezTo>
                    <a:pt x="18436" y="12431"/>
                    <a:pt x="18495" y="12389"/>
                    <a:pt x="18559" y="12351"/>
                  </a:cubicBezTo>
                  <a:cubicBezTo>
                    <a:pt x="18601" y="12326"/>
                    <a:pt x="18594" y="12274"/>
                    <a:pt x="18548" y="12141"/>
                  </a:cubicBezTo>
                  <a:cubicBezTo>
                    <a:pt x="18517" y="12046"/>
                    <a:pt x="18481" y="11945"/>
                    <a:pt x="18517" y="11860"/>
                  </a:cubicBezTo>
                  <a:cubicBezTo>
                    <a:pt x="18533" y="11814"/>
                    <a:pt x="18575" y="11780"/>
                    <a:pt x="18625" y="11780"/>
                  </a:cubicBezTo>
                  <a:cubicBezTo>
                    <a:pt x="18627" y="11780"/>
                    <a:pt x="18630" y="11780"/>
                    <a:pt x="18632" y="11780"/>
                  </a:cubicBezTo>
                  <a:cubicBezTo>
                    <a:pt x="18772" y="11787"/>
                    <a:pt x="18916" y="12060"/>
                    <a:pt x="18968" y="12246"/>
                  </a:cubicBezTo>
                  <a:cubicBezTo>
                    <a:pt x="19024" y="12442"/>
                    <a:pt x="18916" y="12522"/>
                    <a:pt x="18846" y="12575"/>
                  </a:cubicBezTo>
                  <a:cubicBezTo>
                    <a:pt x="18807" y="12606"/>
                    <a:pt x="18790" y="12620"/>
                    <a:pt x="18790" y="12638"/>
                  </a:cubicBezTo>
                  <a:cubicBezTo>
                    <a:pt x="18790" y="12774"/>
                    <a:pt x="18653" y="12795"/>
                    <a:pt x="18569" y="12806"/>
                  </a:cubicBezTo>
                  <a:cubicBezTo>
                    <a:pt x="18534" y="12806"/>
                    <a:pt x="18499" y="12816"/>
                    <a:pt x="18467" y="12830"/>
                  </a:cubicBezTo>
                  <a:cubicBezTo>
                    <a:pt x="18429" y="12883"/>
                    <a:pt x="18450" y="13177"/>
                    <a:pt x="18488" y="13268"/>
                  </a:cubicBezTo>
                  <a:cubicBezTo>
                    <a:pt x="18506" y="13240"/>
                    <a:pt x="18520" y="13212"/>
                    <a:pt x="18534" y="13180"/>
                  </a:cubicBezTo>
                  <a:cubicBezTo>
                    <a:pt x="18568" y="13102"/>
                    <a:pt x="18596" y="13037"/>
                    <a:pt x="18662" y="13037"/>
                  </a:cubicBezTo>
                  <a:cubicBezTo>
                    <a:pt x="18664" y="13037"/>
                    <a:pt x="18665" y="13037"/>
                    <a:pt x="18667" y="13037"/>
                  </a:cubicBezTo>
                  <a:cubicBezTo>
                    <a:pt x="18737" y="13040"/>
                    <a:pt x="18751" y="13110"/>
                    <a:pt x="18762" y="13138"/>
                  </a:cubicBezTo>
                  <a:cubicBezTo>
                    <a:pt x="18786" y="13121"/>
                    <a:pt x="18811" y="13100"/>
                    <a:pt x="18832" y="13079"/>
                  </a:cubicBezTo>
                  <a:cubicBezTo>
                    <a:pt x="18890" y="13024"/>
                    <a:pt x="18945" y="12974"/>
                    <a:pt x="19005" y="12974"/>
                  </a:cubicBezTo>
                  <a:cubicBezTo>
                    <a:pt x="19014" y="12974"/>
                    <a:pt x="19022" y="12975"/>
                    <a:pt x="19031" y="12977"/>
                  </a:cubicBezTo>
                  <a:cubicBezTo>
                    <a:pt x="19070" y="12988"/>
                    <a:pt x="19101" y="13019"/>
                    <a:pt x="19112" y="13061"/>
                  </a:cubicBezTo>
                  <a:lnTo>
                    <a:pt x="19112" y="13047"/>
                  </a:lnTo>
                  <a:cubicBezTo>
                    <a:pt x="19112" y="12942"/>
                    <a:pt x="19178" y="12827"/>
                    <a:pt x="19301" y="12816"/>
                  </a:cubicBezTo>
                  <a:cubicBezTo>
                    <a:pt x="19306" y="12816"/>
                    <a:pt x="19311" y="12815"/>
                    <a:pt x="19316" y="12815"/>
                  </a:cubicBezTo>
                  <a:cubicBezTo>
                    <a:pt x="19382" y="12815"/>
                    <a:pt x="19454" y="12857"/>
                    <a:pt x="19535" y="12939"/>
                  </a:cubicBezTo>
                  <a:cubicBezTo>
                    <a:pt x="19665" y="13072"/>
                    <a:pt x="19805" y="13306"/>
                    <a:pt x="19798" y="13432"/>
                  </a:cubicBezTo>
                  <a:cubicBezTo>
                    <a:pt x="19787" y="13558"/>
                    <a:pt x="19714" y="13597"/>
                    <a:pt x="19640" y="13642"/>
                  </a:cubicBezTo>
                  <a:cubicBezTo>
                    <a:pt x="19591" y="13670"/>
                    <a:pt x="19542" y="13709"/>
                    <a:pt x="19500" y="13751"/>
                  </a:cubicBezTo>
                  <a:cubicBezTo>
                    <a:pt x="19472" y="13782"/>
                    <a:pt x="19434" y="13803"/>
                    <a:pt x="19392" y="13807"/>
                  </a:cubicBezTo>
                  <a:lnTo>
                    <a:pt x="19385" y="13807"/>
                  </a:lnTo>
                  <a:cubicBezTo>
                    <a:pt x="19297" y="13807"/>
                    <a:pt x="19227" y="13733"/>
                    <a:pt x="19150" y="13660"/>
                  </a:cubicBezTo>
                  <a:cubicBezTo>
                    <a:pt x="19099" y="13609"/>
                    <a:pt x="19028" y="13541"/>
                    <a:pt x="18988" y="13541"/>
                  </a:cubicBezTo>
                  <a:cubicBezTo>
                    <a:pt x="18987" y="13541"/>
                    <a:pt x="18987" y="13541"/>
                    <a:pt x="18986" y="13541"/>
                  </a:cubicBezTo>
                  <a:lnTo>
                    <a:pt x="18979" y="13541"/>
                  </a:lnTo>
                  <a:cubicBezTo>
                    <a:pt x="18972" y="13579"/>
                    <a:pt x="19031" y="13702"/>
                    <a:pt x="19063" y="13765"/>
                  </a:cubicBezTo>
                  <a:cubicBezTo>
                    <a:pt x="19080" y="13803"/>
                    <a:pt x="19098" y="13838"/>
                    <a:pt x="19112" y="13873"/>
                  </a:cubicBezTo>
                  <a:cubicBezTo>
                    <a:pt x="19154" y="13968"/>
                    <a:pt x="19119" y="14070"/>
                    <a:pt x="19087" y="14157"/>
                  </a:cubicBezTo>
                  <a:cubicBezTo>
                    <a:pt x="19042" y="14283"/>
                    <a:pt x="19031" y="14332"/>
                    <a:pt x="19101" y="14378"/>
                  </a:cubicBezTo>
                  <a:cubicBezTo>
                    <a:pt x="19119" y="14392"/>
                    <a:pt x="19136" y="14402"/>
                    <a:pt x="19157" y="14409"/>
                  </a:cubicBezTo>
                  <a:cubicBezTo>
                    <a:pt x="19161" y="14385"/>
                    <a:pt x="19164" y="14364"/>
                    <a:pt x="19168" y="14339"/>
                  </a:cubicBezTo>
                  <a:cubicBezTo>
                    <a:pt x="19168" y="14301"/>
                    <a:pt x="19175" y="14266"/>
                    <a:pt x="19185" y="14227"/>
                  </a:cubicBezTo>
                  <a:cubicBezTo>
                    <a:pt x="19199" y="14192"/>
                    <a:pt x="19227" y="14164"/>
                    <a:pt x="19262" y="14154"/>
                  </a:cubicBezTo>
                  <a:cubicBezTo>
                    <a:pt x="19273" y="14151"/>
                    <a:pt x="19284" y="14150"/>
                    <a:pt x="19296" y="14150"/>
                  </a:cubicBezTo>
                  <a:cubicBezTo>
                    <a:pt x="19375" y="14150"/>
                    <a:pt x="19467" y="14211"/>
                    <a:pt x="19574" y="14297"/>
                  </a:cubicBezTo>
                  <a:cubicBezTo>
                    <a:pt x="19598" y="14220"/>
                    <a:pt x="19609" y="14140"/>
                    <a:pt x="19605" y="14059"/>
                  </a:cubicBezTo>
                  <a:cubicBezTo>
                    <a:pt x="19602" y="14003"/>
                    <a:pt x="19637" y="13957"/>
                    <a:pt x="19686" y="13943"/>
                  </a:cubicBezTo>
                  <a:cubicBezTo>
                    <a:pt x="19698" y="13939"/>
                    <a:pt x="19712" y="13938"/>
                    <a:pt x="19726" y="13938"/>
                  </a:cubicBezTo>
                  <a:cubicBezTo>
                    <a:pt x="19812" y="13938"/>
                    <a:pt x="19925" y="14006"/>
                    <a:pt x="19997" y="14108"/>
                  </a:cubicBezTo>
                  <a:lnTo>
                    <a:pt x="20008" y="14094"/>
                  </a:lnTo>
                  <a:cubicBezTo>
                    <a:pt x="20040" y="14040"/>
                    <a:pt x="20091" y="13955"/>
                    <a:pt x="20184" y="13955"/>
                  </a:cubicBezTo>
                  <a:cubicBezTo>
                    <a:pt x="20194" y="13955"/>
                    <a:pt x="20204" y="13956"/>
                    <a:pt x="20214" y="13957"/>
                  </a:cubicBezTo>
                  <a:cubicBezTo>
                    <a:pt x="20291" y="13968"/>
                    <a:pt x="20344" y="14031"/>
                    <a:pt x="20347" y="14108"/>
                  </a:cubicBezTo>
                  <a:cubicBezTo>
                    <a:pt x="20351" y="14168"/>
                    <a:pt x="20344" y="14231"/>
                    <a:pt x="20330" y="14294"/>
                  </a:cubicBezTo>
                  <a:cubicBezTo>
                    <a:pt x="20326" y="14322"/>
                    <a:pt x="20323" y="14350"/>
                    <a:pt x="20319" y="14374"/>
                  </a:cubicBezTo>
                  <a:lnTo>
                    <a:pt x="20351" y="14364"/>
                  </a:lnTo>
                  <a:cubicBezTo>
                    <a:pt x="20387" y="14348"/>
                    <a:pt x="20424" y="14332"/>
                    <a:pt x="20459" y="14332"/>
                  </a:cubicBezTo>
                  <a:cubicBezTo>
                    <a:pt x="20479" y="14332"/>
                    <a:pt x="20498" y="14337"/>
                    <a:pt x="20515" y="14350"/>
                  </a:cubicBezTo>
                  <a:cubicBezTo>
                    <a:pt x="20526" y="14360"/>
                    <a:pt x="20533" y="14371"/>
                    <a:pt x="20540" y="14385"/>
                  </a:cubicBezTo>
                  <a:lnTo>
                    <a:pt x="20603" y="14339"/>
                  </a:lnTo>
                  <a:lnTo>
                    <a:pt x="20621" y="14329"/>
                  </a:lnTo>
                  <a:lnTo>
                    <a:pt x="20677" y="14290"/>
                  </a:lnTo>
                  <a:lnTo>
                    <a:pt x="20694" y="14276"/>
                  </a:lnTo>
                  <a:lnTo>
                    <a:pt x="20743" y="14241"/>
                  </a:lnTo>
                  <a:lnTo>
                    <a:pt x="20761" y="14231"/>
                  </a:lnTo>
                  <a:lnTo>
                    <a:pt x="20817" y="14192"/>
                  </a:lnTo>
                  <a:cubicBezTo>
                    <a:pt x="20848" y="14171"/>
                    <a:pt x="20869" y="14147"/>
                    <a:pt x="20869" y="14136"/>
                  </a:cubicBezTo>
                  <a:cubicBezTo>
                    <a:pt x="20873" y="14112"/>
                    <a:pt x="20827" y="14066"/>
                    <a:pt x="20792" y="14028"/>
                  </a:cubicBezTo>
                  <a:lnTo>
                    <a:pt x="20782" y="14014"/>
                  </a:lnTo>
                  <a:cubicBezTo>
                    <a:pt x="20750" y="13982"/>
                    <a:pt x="20726" y="13950"/>
                    <a:pt x="20701" y="13915"/>
                  </a:cubicBezTo>
                  <a:cubicBezTo>
                    <a:pt x="20663" y="13859"/>
                    <a:pt x="20656" y="13786"/>
                    <a:pt x="20680" y="13723"/>
                  </a:cubicBezTo>
                  <a:cubicBezTo>
                    <a:pt x="20726" y="13604"/>
                    <a:pt x="20761" y="13516"/>
                    <a:pt x="20557" y="13394"/>
                  </a:cubicBezTo>
                  <a:cubicBezTo>
                    <a:pt x="20540" y="13380"/>
                    <a:pt x="20522" y="13369"/>
                    <a:pt x="20498" y="13359"/>
                  </a:cubicBezTo>
                  <a:cubicBezTo>
                    <a:pt x="20403" y="13310"/>
                    <a:pt x="20302" y="13264"/>
                    <a:pt x="20200" y="13226"/>
                  </a:cubicBezTo>
                  <a:cubicBezTo>
                    <a:pt x="19703" y="13030"/>
                    <a:pt x="19626" y="12876"/>
                    <a:pt x="19423" y="12473"/>
                  </a:cubicBezTo>
                  <a:cubicBezTo>
                    <a:pt x="19364" y="12358"/>
                    <a:pt x="19290" y="12218"/>
                    <a:pt x="19196" y="12046"/>
                  </a:cubicBezTo>
                  <a:cubicBezTo>
                    <a:pt x="18975" y="11654"/>
                    <a:pt x="18657" y="11384"/>
                    <a:pt x="18404" y="11167"/>
                  </a:cubicBezTo>
                  <a:cubicBezTo>
                    <a:pt x="18173" y="10971"/>
                    <a:pt x="18009" y="10828"/>
                    <a:pt x="18009" y="10674"/>
                  </a:cubicBezTo>
                  <a:cubicBezTo>
                    <a:pt x="18009" y="10653"/>
                    <a:pt x="17998" y="10632"/>
                    <a:pt x="17984" y="10618"/>
                  </a:cubicBezTo>
                  <a:lnTo>
                    <a:pt x="17981" y="10614"/>
                  </a:lnTo>
                  <a:lnTo>
                    <a:pt x="17974" y="10607"/>
                  </a:lnTo>
                  <a:cubicBezTo>
                    <a:pt x="17967" y="10604"/>
                    <a:pt x="17963" y="10600"/>
                    <a:pt x="17960" y="10597"/>
                  </a:cubicBezTo>
                  <a:cubicBezTo>
                    <a:pt x="17949" y="10593"/>
                    <a:pt x="17942" y="10586"/>
                    <a:pt x="17932" y="10583"/>
                  </a:cubicBezTo>
                  <a:cubicBezTo>
                    <a:pt x="17918" y="10576"/>
                    <a:pt x="17904" y="10572"/>
                    <a:pt x="17890" y="10565"/>
                  </a:cubicBezTo>
                  <a:lnTo>
                    <a:pt x="17886" y="10565"/>
                  </a:lnTo>
                  <a:cubicBezTo>
                    <a:pt x="17869" y="10562"/>
                    <a:pt x="17855" y="10558"/>
                    <a:pt x="17837" y="10555"/>
                  </a:cubicBezTo>
                  <a:lnTo>
                    <a:pt x="17827" y="10555"/>
                  </a:lnTo>
                  <a:cubicBezTo>
                    <a:pt x="17809" y="10551"/>
                    <a:pt x="17795" y="10551"/>
                    <a:pt x="17778" y="10548"/>
                  </a:cubicBezTo>
                  <a:lnTo>
                    <a:pt x="17708" y="10548"/>
                  </a:lnTo>
                  <a:cubicBezTo>
                    <a:pt x="17522" y="10548"/>
                    <a:pt x="17400" y="10607"/>
                    <a:pt x="17400" y="10646"/>
                  </a:cubicBezTo>
                  <a:cubicBezTo>
                    <a:pt x="17400" y="10838"/>
                    <a:pt x="17207" y="10929"/>
                    <a:pt x="17036" y="11006"/>
                  </a:cubicBezTo>
                  <a:cubicBezTo>
                    <a:pt x="16976" y="11031"/>
                    <a:pt x="16924" y="11059"/>
                    <a:pt x="16868" y="11090"/>
                  </a:cubicBezTo>
                  <a:cubicBezTo>
                    <a:pt x="16818" y="11123"/>
                    <a:pt x="16773" y="11136"/>
                    <a:pt x="16731" y="11136"/>
                  </a:cubicBezTo>
                  <a:cubicBezTo>
                    <a:pt x="16607" y="11136"/>
                    <a:pt x="16517" y="11012"/>
                    <a:pt x="16430" y="10894"/>
                  </a:cubicBezTo>
                  <a:cubicBezTo>
                    <a:pt x="16409" y="10863"/>
                    <a:pt x="16388" y="10831"/>
                    <a:pt x="16360" y="10800"/>
                  </a:cubicBezTo>
                  <a:cubicBezTo>
                    <a:pt x="16342" y="10775"/>
                    <a:pt x="16325" y="10754"/>
                    <a:pt x="16304" y="10733"/>
                  </a:cubicBezTo>
                  <a:cubicBezTo>
                    <a:pt x="16234" y="10667"/>
                    <a:pt x="16160" y="10600"/>
                    <a:pt x="16080" y="10541"/>
                  </a:cubicBezTo>
                  <a:cubicBezTo>
                    <a:pt x="15996" y="10478"/>
                    <a:pt x="15915" y="10404"/>
                    <a:pt x="15845" y="10327"/>
                  </a:cubicBezTo>
                  <a:cubicBezTo>
                    <a:pt x="15828" y="10303"/>
                    <a:pt x="15810" y="10278"/>
                    <a:pt x="15803" y="10247"/>
                  </a:cubicBezTo>
                  <a:cubicBezTo>
                    <a:pt x="15800" y="10236"/>
                    <a:pt x="15796" y="10222"/>
                    <a:pt x="15796" y="10208"/>
                  </a:cubicBezTo>
                  <a:cubicBezTo>
                    <a:pt x="15796" y="10145"/>
                    <a:pt x="15765" y="10030"/>
                    <a:pt x="15695" y="9988"/>
                  </a:cubicBezTo>
                  <a:cubicBezTo>
                    <a:pt x="15674" y="9973"/>
                    <a:pt x="15650" y="9966"/>
                    <a:pt x="15623" y="9966"/>
                  </a:cubicBezTo>
                  <a:cubicBezTo>
                    <a:pt x="15592" y="9966"/>
                    <a:pt x="15558" y="9976"/>
                    <a:pt x="15520" y="9995"/>
                  </a:cubicBezTo>
                  <a:cubicBezTo>
                    <a:pt x="15420" y="10041"/>
                    <a:pt x="15314" y="10064"/>
                    <a:pt x="15206" y="10064"/>
                  </a:cubicBezTo>
                  <a:cubicBezTo>
                    <a:pt x="15184" y="10064"/>
                    <a:pt x="15163" y="10063"/>
                    <a:pt x="15142" y="10061"/>
                  </a:cubicBezTo>
                  <a:cubicBezTo>
                    <a:pt x="15120" y="10059"/>
                    <a:pt x="15103" y="10058"/>
                    <a:pt x="15089" y="10058"/>
                  </a:cubicBezTo>
                  <a:cubicBezTo>
                    <a:pt x="15061" y="10058"/>
                    <a:pt x="15050" y="10063"/>
                    <a:pt x="15040" y="10075"/>
                  </a:cubicBezTo>
                  <a:cubicBezTo>
                    <a:pt x="15006" y="10115"/>
                    <a:pt x="14963" y="10130"/>
                    <a:pt x="14917" y="10130"/>
                  </a:cubicBezTo>
                  <a:cubicBezTo>
                    <a:pt x="14804" y="10130"/>
                    <a:pt x="14679" y="10039"/>
                    <a:pt x="14659" y="10026"/>
                  </a:cubicBezTo>
                  <a:lnTo>
                    <a:pt x="14634" y="10005"/>
                  </a:lnTo>
                  <a:lnTo>
                    <a:pt x="14634" y="1645"/>
                  </a:lnTo>
                  <a:cubicBezTo>
                    <a:pt x="14561" y="1638"/>
                    <a:pt x="14494" y="1621"/>
                    <a:pt x="14424" y="1600"/>
                  </a:cubicBezTo>
                  <a:cubicBezTo>
                    <a:pt x="14361" y="1565"/>
                    <a:pt x="14298" y="1540"/>
                    <a:pt x="14231" y="1512"/>
                  </a:cubicBezTo>
                  <a:cubicBezTo>
                    <a:pt x="13951" y="1401"/>
                    <a:pt x="13614" y="1266"/>
                    <a:pt x="13392" y="1266"/>
                  </a:cubicBezTo>
                  <a:cubicBezTo>
                    <a:pt x="13361" y="1266"/>
                    <a:pt x="13333" y="1268"/>
                    <a:pt x="13307" y="1274"/>
                  </a:cubicBezTo>
                  <a:cubicBezTo>
                    <a:pt x="13162" y="1306"/>
                    <a:pt x="12843" y="1360"/>
                    <a:pt x="12576" y="1360"/>
                  </a:cubicBezTo>
                  <a:cubicBezTo>
                    <a:pt x="12437" y="1360"/>
                    <a:pt x="12312" y="1345"/>
                    <a:pt x="12232" y="1305"/>
                  </a:cubicBezTo>
                  <a:cubicBezTo>
                    <a:pt x="12109" y="1245"/>
                    <a:pt x="11923" y="1172"/>
                    <a:pt x="11652" y="1172"/>
                  </a:cubicBezTo>
                  <a:cubicBezTo>
                    <a:pt x="11578" y="1172"/>
                    <a:pt x="11497" y="1177"/>
                    <a:pt x="11410" y="1190"/>
                  </a:cubicBezTo>
                  <a:cubicBezTo>
                    <a:pt x="11367" y="1196"/>
                    <a:pt x="11326" y="1199"/>
                    <a:pt x="11287" y="1199"/>
                  </a:cubicBezTo>
                  <a:cubicBezTo>
                    <a:pt x="11085" y="1199"/>
                    <a:pt x="10917" y="1124"/>
                    <a:pt x="10727" y="1036"/>
                  </a:cubicBezTo>
                  <a:cubicBezTo>
                    <a:pt x="10563" y="959"/>
                    <a:pt x="10395" y="896"/>
                    <a:pt x="10220" y="850"/>
                  </a:cubicBezTo>
                  <a:cubicBezTo>
                    <a:pt x="10089" y="819"/>
                    <a:pt x="9945" y="807"/>
                    <a:pt x="9800" y="807"/>
                  </a:cubicBezTo>
                  <a:cubicBezTo>
                    <a:pt x="9391" y="807"/>
                    <a:pt x="8978" y="904"/>
                    <a:pt x="8865" y="945"/>
                  </a:cubicBezTo>
                  <a:cubicBezTo>
                    <a:pt x="8838" y="954"/>
                    <a:pt x="8814" y="957"/>
                    <a:pt x="8793" y="957"/>
                  </a:cubicBezTo>
                  <a:cubicBezTo>
                    <a:pt x="8711" y="957"/>
                    <a:pt x="8667" y="902"/>
                    <a:pt x="8634" y="861"/>
                  </a:cubicBezTo>
                  <a:cubicBezTo>
                    <a:pt x="8600" y="818"/>
                    <a:pt x="8580" y="789"/>
                    <a:pt x="8524" y="789"/>
                  </a:cubicBezTo>
                  <a:cubicBezTo>
                    <a:pt x="8516" y="789"/>
                    <a:pt x="8507" y="789"/>
                    <a:pt x="8497" y="791"/>
                  </a:cubicBezTo>
                  <a:cubicBezTo>
                    <a:pt x="8479" y="793"/>
                    <a:pt x="8460" y="794"/>
                    <a:pt x="8443" y="794"/>
                  </a:cubicBezTo>
                  <a:cubicBezTo>
                    <a:pt x="8403" y="794"/>
                    <a:pt x="8366" y="787"/>
                    <a:pt x="8340" y="763"/>
                  </a:cubicBezTo>
                  <a:cubicBezTo>
                    <a:pt x="8308" y="728"/>
                    <a:pt x="8294" y="682"/>
                    <a:pt x="8305" y="640"/>
                  </a:cubicBezTo>
                  <a:cubicBezTo>
                    <a:pt x="8308" y="584"/>
                    <a:pt x="8294" y="528"/>
                    <a:pt x="8266" y="483"/>
                  </a:cubicBezTo>
                  <a:cubicBezTo>
                    <a:pt x="8238" y="443"/>
                    <a:pt x="8163" y="430"/>
                    <a:pt x="8068" y="430"/>
                  </a:cubicBezTo>
                  <a:cubicBezTo>
                    <a:pt x="7911" y="430"/>
                    <a:pt x="7701" y="468"/>
                    <a:pt x="7576" y="490"/>
                  </a:cubicBezTo>
                  <a:cubicBezTo>
                    <a:pt x="7499" y="507"/>
                    <a:pt x="7429" y="518"/>
                    <a:pt x="7380" y="525"/>
                  </a:cubicBezTo>
                  <a:cubicBezTo>
                    <a:pt x="7362" y="527"/>
                    <a:pt x="7344" y="527"/>
                    <a:pt x="7328" y="527"/>
                  </a:cubicBezTo>
                  <a:cubicBezTo>
                    <a:pt x="7214" y="527"/>
                    <a:pt x="7147" y="488"/>
                    <a:pt x="7111" y="451"/>
                  </a:cubicBezTo>
                  <a:cubicBezTo>
                    <a:pt x="7058" y="395"/>
                    <a:pt x="7034" y="318"/>
                    <a:pt x="7041" y="241"/>
                  </a:cubicBezTo>
                  <a:lnTo>
                    <a:pt x="7041" y="241"/>
                  </a:lnTo>
                  <a:cubicBezTo>
                    <a:pt x="6974" y="252"/>
                    <a:pt x="6918" y="290"/>
                    <a:pt x="6883" y="346"/>
                  </a:cubicBezTo>
                  <a:cubicBezTo>
                    <a:pt x="6827" y="437"/>
                    <a:pt x="6729" y="497"/>
                    <a:pt x="6621" y="507"/>
                  </a:cubicBezTo>
                  <a:cubicBezTo>
                    <a:pt x="6602" y="511"/>
                    <a:pt x="6583" y="512"/>
                    <a:pt x="6565" y="512"/>
                  </a:cubicBezTo>
                  <a:cubicBezTo>
                    <a:pt x="6488" y="512"/>
                    <a:pt x="6414" y="484"/>
                    <a:pt x="6355" y="434"/>
                  </a:cubicBezTo>
                  <a:cubicBezTo>
                    <a:pt x="6327" y="409"/>
                    <a:pt x="6313" y="371"/>
                    <a:pt x="6320" y="336"/>
                  </a:cubicBezTo>
                  <a:cubicBezTo>
                    <a:pt x="6327" y="269"/>
                    <a:pt x="6390" y="238"/>
                    <a:pt x="6460" y="203"/>
                  </a:cubicBezTo>
                  <a:cubicBezTo>
                    <a:pt x="6495" y="189"/>
                    <a:pt x="6526" y="164"/>
                    <a:pt x="6554" y="140"/>
                  </a:cubicBezTo>
                  <a:cubicBezTo>
                    <a:pt x="6526" y="98"/>
                    <a:pt x="6316" y="42"/>
                    <a:pt x="6250" y="24"/>
                  </a:cubicBezTo>
                  <a:cubicBezTo>
                    <a:pt x="6215" y="17"/>
                    <a:pt x="6187" y="7"/>
                    <a:pt x="6166" y="3"/>
                  </a:cubicBezTo>
                  <a:cubicBezTo>
                    <a:pt x="6159" y="1"/>
                    <a:pt x="6153" y="0"/>
                    <a:pt x="61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55"/>
            <p:cNvSpPr/>
            <p:nvPr/>
          </p:nvSpPr>
          <p:spPr>
            <a:xfrm>
              <a:off x="3337147" y="2380714"/>
              <a:ext cx="18342" cy="6620"/>
            </a:xfrm>
            <a:custGeom>
              <a:avLst/>
              <a:gdLst/>
              <a:ahLst/>
              <a:cxnLst/>
              <a:rect l="l" t="t" r="r" b="b"/>
              <a:pathLst>
                <a:path w="701" h="253" extrusionOk="0">
                  <a:moveTo>
                    <a:pt x="589" y="1"/>
                  </a:moveTo>
                  <a:cubicBezTo>
                    <a:pt x="400" y="1"/>
                    <a:pt x="95" y="162"/>
                    <a:pt x="0" y="253"/>
                  </a:cubicBezTo>
                  <a:cubicBezTo>
                    <a:pt x="49" y="242"/>
                    <a:pt x="95" y="225"/>
                    <a:pt x="133" y="193"/>
                  </a:cubicBezTo>
                  <a:cubicBezTo>
                    <a:pt x="210" y="141"/>
                    <a:pt x="302" y="109"/>
                    <a:pt x="393" y="106"/>
                  </a:cubicBezTo>
                  <a:cubicBezTo>
                    <a:pt x="501" y="106"/>
                    <a:pt x="603" y="78"/>
                    <a:pt x="701" y="32"/>
                  </a:cubicBezTo>
                  <a:cubicBezTo>
                    <a:pt x="687" y="25"/>
                    <a:pt x="676" y="18"/>
                    <a:pt x="662" y="15"/>
                  </a:cubicBezTo>
                  <a:lnTo>
                    <a:pt x="662" y="11"/>
                  </a:lnTo>
                  <a:cubicBezTo>
                    <a:pt x="638" y="4"/>
                    <a:pt x="613" y="1"/>
                    <a:pt x="5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55"/>
            <p:cNvSpPr/>
            <p:nvPr/>
          </p:nvSpPr>
          <p:spPr>
            <a:xfrm>
              <a:off x="3917151" y="2484334"/>
              <a:ext cx="825800" cy="406288"/>
            </a:xfrm>
            <a:custGeom>
              <a:avLst/>
              <a:gdLst/>
              <a:ahLst/>
              <a:cxnLst/>
              <a:rect l="l" t="t" r="r" b="b"/>
              <a:pathLst>
                <a:path w="31561" h="15527" extrusionOk="0">
                  <a:moveTo>
                    <a:pt x="16248" y="0"/>
                  </a:moveTo>
                  <a:cubicBezTo>
                    <a:pt x="16227" y="11"/>
                    <a:pt x="16196" y="105"/>
                    <a:pt x="16192" y="207"/>
                  </a:cubicBezTo>
                  <a:lnTo>
                    <a:pt x="16192" y="273"/>
                  </a:lnTo>
                  <a:lnTo>
                    <a:pt x="16129" y="273"/>
                  </a:lnTo>
                  <a:lnTo>
                    <a:pt x="1191" y="354"/>
                  </a:lnTo>
                  <a:cubicBezTo>
                    <a:pt x="1286" y="476"/>
                    <a:pt x="1272" y="588"/>
                    <a:pt x="1261" y="693"/>
                  </a:cubicBezTo>
                  <a:cubicBezTo>
                    <a:pt x="1251" y="767"/>
                    <a:pt x="1254" y="840"/>
                    <a:pt x="1268" y="914"/>
                  </a:cubicBezTo>
                  <a:cubicBezTo>
                    <a:pt x="1314" y="1089"/>
                    <a:pt x="1307" y="1334"/>
                    <a:pt x="1205" y="1463"/>
                  </a:cubicBezTo>
                  <a:cubicBezTo>
                    <a:pt x="1161" y="1525"/>
                    <a:pt x="1095" y="1554"/>
                    <a:pt x="1030" y="1554"/>
                  </a:cubicBezTo>
                  <a:cubicBezTo>
                    <a:pt x="940" y="1554"/>
                    <a:pt x="850" y="1499"/>
                    <a:pt x="820" y="1397"/>
                  </a:cubicBezTo>
                  <a:cubicBezTo>
                    <a:pt x="795" y="1299"/>
                    <a:pt x="841" y="1197"/>
                    <a:pt x="932" y="1152"/>
                  </a:cubicBezTo>
                  <a:cubicBezTo>
                    <a:pt x="971" y="1131"/>
                    <a:pt x="974" y="1071"/>
                    <a:pt x="964" y="1022"/>
                  </a:cubicBezTo>
                  <a:cubicBezTo>
                    <a:pt x="950" y="977"/>
                    <a:pt x="918" y="935"/>
                    <a:pt x="890" y="935"/>
                  </a:cubicBezTo>
                  <a:cubicBezTo>
                    <a:pt x="887" y="935"/>
                    <a:pt x="883" y="935"/>
                    <a:pt x="880" y="935"/>
                  </a:cubicBezTo>
                  <a:cubicBezTo>
                    <a:pt x="844" y="935"/>
                    <a:pt x="807" y="918"/>
                    <a:pt x="781" y="893"/>
                  </a:cubicBezTo>
                  <a:cubicBezTo>
                    <a:pt x="750" y="854"/>
                    <a:pt x="729" y="805"/>
                    <a:pt x="722" y="756"/>
                  </a:cubicBezTo>
                  <a:lnTo>
                    <a:pt x="718" y="756"/>
                  </a:lnTo>
                  <a:lnTo>
                    <a:pt x="683" y="763"/>
                  </a:lnTo>
                  <a:cubicBezTo>
                    <a:pt x="666" y="763"/>
                    <a:pt x="648" y="767"/>
                    <a:pt x="631" y="770"/>
                  </a:cubicBezTo>
                  <a:lnTo>
                    <a:pt x="592" y="774"/>
                  </a:lnTo>
                  <a:cubicBezTo>
                    <a:pt x="578" y="774"/>
                    <a:pt x="561" y="777"/>
                    <a:pt x="543" y="777"/>
                  </a:cubicBezTo>
                  <a:lnTo>
                    <a:pt x="424" y="777"/>
                  </a:lnTo>
                  <a:cubicBezTo>
                    <a:pt x="393" y="777"/>
                    <a:pt x="361" y="777"/>
                    <a:pt x="330" y="774"/>
                  </a:cubicBezTo>
                  <a:lnTo>
                    <a:pt x="302" y="774"/>
                  </a:lnTo>
                  <a:cubicBezTo>
                    <a:pt x="263" y="770"/>
                    <a:pt x="225" y="770"/>
                    <a:pt x="186" y="767"/>
                  </a:cubicBezTo>
                  <a:lnTo>
                    <a:pt x="176" y="767"/>
                  </a:lnTo>
                  <a:lnTo>
                    <a:pt x="60" y="753"/>
                  </a:lnTo>
                  <a:lnTo>
                    <a:pt x="29" y="749"/>
                  </a:lnTo>
                  <a:lnTo>
                    <a:pt x="1" y="746"/>
                  </a:lnTo>
                  <a:lnTo>
                    <a:pt x="1" y="746"/>
                  </a:lnTo>
                  <a:cubicBezTo>
                    <a:pt x="36" y="984"/>
                    <a:pt x="123" y="1208"/>
                    <a:pt x="263" y="1404"/>
                  </a:cubicBezTo>
                  <a:cubicBezTo>
                    <a:pt x="340" y="1502"/>
                    <a:pt x="386" y="1617"/>
                    <a:pt x="400" y="1740"/>
                  </a:cubicBezTo>
                  <a:cubicBezTo>
                    <a:pt x="414" y="1824"/>
                    <a:pt x="421" y="1859"/>
                    <a:pt x="484" y="1894"/>
                  </a:cubicBezTo>
                  <a:cubicBezTo>
                    <a:pt x="666" y="1992"/>
                    <a:pt x="659" y="2083"/>
                    <a:pt x="645" y="2122"/>
                  </a:cubicBezTo>
                  <a:cubicBezTo>
                    <a:pt x="633" y="2152"/>
                    <a:pt x="605" y="2203"/>
                    <a:pt x="501" y="2203"/>
                  </a:cubicBezTo>
                  <a:cubicBezTo>
                    <a:pt x="485" y="2203"/>
                    <a:pt x="466" y="2201"/>
                    <a:pt x="445" y="2199"/>
                  </a:cubicBezTo>
                  <a:lnTo>
                    <a:pt x="424" y="2199"/>
                  </a:lnTo>
                  <a:cubicBezTo>
                    <a:pt x="424" y="2230"/>
                    <a:pt x="424" y="2258"/>
                    <a:pt x="424" y="2290"/>
                  </a:cubicBezTo>
                  <a:cubicBezTo>
                    <a:pt x="435" y="2409"/>
                    <a:pt x="428" y="2528"/>
                    <a:pt x="410" y="2643"/>
                  </a:cubicBezTo>
                  <a:cubicBezTo>
                    <a:pt x="375" y="2846"/>
                    <a:pt x="365" y="3172"/>
                    <a:pt x="354" y="3462"/>
                  </a:cubicBezTo>
                  <a:cubicBezTo>
                    <a:pt x="347" y="3690"/>
                    <a:pt x="340" y="3886"/>
                    <a:pt x="323" y="3991"/>
                  </a:cubicBezTo>
                  <a:cubicBezTo>
                    <a:pt x="305" y="4082"/>
                    <a:pt x="274" y="4173"/>
                    <a:pt x="235" y="4257"/>
                  </a:cubicBezTo>
                  <a:cubicBezTo>
                    <a:pt x="162" y="4446"/>
                    <a:pt x="78" y="4656"/>
                    <a:pt x="169" y="4793"/>
                  </a:cubicBezTo>
                  <a:cubicBezTo>
                    <a:pt x="365" y="5101"/>
                    <a:pt x="438" y="5451"/>
                    <a:pt x="358" y="5731"/>
                  </a:cubicBezTo>
                  <a:cubicBezTo>
                    <a:pt x="277" y="6022"/>
                    <a:pt x="291" y="6186"/>
                    <a:pt x="414" y="6396"/>
                  </a:cubicBezTo>
                  <a:cubicBezTo>
                    <a:pt x="484" y="6522"/>
                    <a:pt x="494" y="6680"/>
                    <a:pt x="501" y="6823"/>
                  </a:cubicBezTo>
                  <a:cubicBezTo>
                    <a:pt x="505" y="6935"/>
                    <a:pt x="512" y="7061"/>
                    <a:pt x="557" y="7089"/>
                  </a:cubicBezTo>
                  <a:cubicBezTo>
                    <a:pt x="697" y="7170"/>
                    <a:pt x="837" y="7327"/>
                    <a:pt x="992" y="7583"/>
                  </a:cubicBezTo>
                  <a:cubicBezTo>
                    <a:pt x="1023" y="7639"/>
                    <a:pt x="1072" y="7684"/>
                    <a:pt x="1135" y="7705"/>
                  </a:cubicBezTo>
                  <a:cubicBezTo>
                    <a:pt x="1209" y="7737"/>
                    <a:pt x="1265" y="7772"/>
                    <a:pt x="1282" y="7915"/>
                  </a:cubicBezTo>
                  <a:lnTo>
                    <a:pt x="1282" y="7926"/>
                  </a:lnTo>
                  <a:cubicBezTo>
                    <a:pt x="1303" y="8129"/>
                    <a:pt x="1303" y="8133"/>
                    <a:pt x="1461" y="8199"/>
                  </a:cubicBezTo>
                  <a:cubicBezTo>
                    <a:pt x="1653" y="8283"/>
                    <a:pt x="1611" y="8476"/>
                    <a:pt x="1587" y="8588"/>
                  </a:cubicBezTo>
                  <a:cubicBezTo>
                    <a:pt x="1580" y="8619"/>
                    <a:pt x="1573" y="8651"/>
                    <a:pt x="1573" y="8686"/>
                  </a:cubicBezTo>
                  <a:cubicBezTo>
                    <a:pt x="1573" y="8773"/>
                    <a:pt x="1839" y="9004"/>
                    <a:pt x="2073" y="9214"/>
                  </a:cubicBezTo>
                  <a:lnTo>
                    <a:pt x="2119" y="9256"/>
                  </a:lnTo>
                  <a:cubicBezTo>
                    <a:pt x="2248" y="9358"/>
                    <a:pt x="2322" y="9519"/>
                    <a:pt x="2311" y="9683"/>
                  </a:cubicBezTo>
                  <a:cubicBezTo>
                    <a:pt x="2311" y="9704"/>
                    <a:pt x="2315" y="9725"/>
                    <a:pt x="2318" y="9746"/>
                  </a:cubicBezTo>
                  <a:cubicBezTo>
                    <a:pt x="2329" y="9750"/>
                    <a:pt x="2343" y="9750"/>
                    <a:pt x="2353" y="9750"/>
                  </a:cubicBezTo>
                  <a:cubicBezTo>
                    <a:pt x="2612" y="9750"/>
                    <a:pt x="2854" y="9904"/>
                    <a:pt x="3068" y="10040"/>
                  </a:cubicBezTo>
                  <a:cubicBezTo>
                    <a:pt x="3174" y="10108"/>
                    <a:pt x="3240" y="10119"/>
                    <a:pt x="3302" y="10119"/>
                  </a:cubicBezTo>
                  <a:cubicBezTo>
                    <a:pt x="3317" y="10119"/>
                    <a:pt x="3332" y="10118"/>
                    <a:pt x="3348" y="10118"/>
                  </a:cubicBezTo>
                  <a:cubicBezTo>
                    <a:pt x="3362" y="10117"/>
                    <a:pt x="3375" y="10116"/>
                    <a:pt x="3389" y="10116"/>
                  </a:cubicBezTo>
                  <a:cubicBezTo>
                    <a:pt x="3430" y="10116"/>
                    <a:pt x="3469" y="10120"/>
                    <a:pt x="3509" y="10128"/>
                  </a:cubicBezTo>
                  <a:cubicBezTo>
                    <a:pt x="3694" y="10170"/>
                    <a:pt x="4002" y="10531"/>
                    <a:pt x="4069" y="10783"/>
                  </a:cubicBezTo>
                  <a:cubicBezTo>
                    <a:pt x="4093" y="10881"/>
                    <a:pt x="4125" y="10979"/>
                    <a:pt x="4167" y="11073"/>
                  </a:cubicBezTo>
                  <a:lnTo>
                    <a:pt x="5403" y="10909"/>
                  </a:lnTo>
                  <a:lnTo>
                    <a:pt x="5424" y="10926"/>
                  </a:lnTo>
                  <a:cubicBezTo>
                    <a:pt x="5427" y="10926"/>
                    <a:pt x="5802" y="11189"/>
                    <a:pt x="6008" y="11238"/>
                  </a:cubicBezTo>
                  <a:cubicBezTo>
                    <a:pt x="6222" y="11287"/>
                    <a:pt x="7286" y="11682"/>
                    <a:pt x="7419" y="11728"/>
                  </a:cubicBezTo>
                  <a:lnTo>
                    <a:pt x="8928" y="11717"/>
                  </a:lnTo>
                  <a:lnTo>
                    <a:pt x="9110" y="11483"/>
                  </a:lnTo>
                  <a:lnTo>
                    <a:pt x="10024" y="11483"/>
                  </a:lnTo>
                  <a:lnTo>
                    <a:pt x="10045" y="11500"/>
                  </a:lnTo>
                  <a:cubicBezTo>
                    <a:pt x="10297" y="11749"/>
                    <a:pt x="10591" y="12018"/>
                    <a:pt x="10643" y="12043"/>
                  </a:cubicBezTo>
                  <a:cubicBezTo>
                    <a:pt x="10734" y="12074"/>
                    <a:pt x="11035" y="12341"/>
                    <a:pt x="11035" y="12533"/>
                  </a:cubicBezTo>
                  <a:cubicBezTo>
                    <a:pt x="11035" y="12670"/>
                    <a:pt x="11091" y="12775"/>
                    <a:pt x="11193" y="12824"/>
                  </a:cubicBezTo>
                  <a:cubicBezTo>
                    <a:pt x="11235" y="12845"/>
                    <a:pt x="11302" y="12883"/>
                    <a:pt x="11375" y="12929"/>
                  </a:cubicBezTo>
                  <a:cubicBezTo>
                    <a:pt x="11494" y="12995"/>
                    <a:pt x="11701" y="13118"/>
                    <a:pt x="11774" y="13139"/>
                  </a:cubicBezTo>
                  <a:cubicBezTo>
                    <a:pt x="11788" y="13118"/>
                    <a:pt x="11806" y="13076"/>
                    <a:pt x="11823" y="13044"/>
                  </a:cubicBezTo>
                  <a:cubicBezTo>
                    <a:pt x="11844" y="12999"/>
                    <a:pt x="11869" y="12957"/>
                    <a:pt x="11893" y="12908"/>
                  </a:cubicBezTo>
                  <a:cubicBezTo>
                    <a:pt x="11907" y="12883"/>
                    <a:pt x="11921" y="12862"/>
                    <a:pt x="11939" y="12838"/>
                  </a:cubicBezTo>
                  <a:cubicBezTo>
                    <a:pt x="12011" y="12728"/>
                    <a:pt x="12103" y="12635"/>
                    <a:pt x="12226" y="12635"/>
                  </a:cubicBezTo>
                  <a:cubicBezTo>
                    <a:pt x="12228" y="12635"/>
                    <a:pt x="12230" y="12635"/>
                    <a:pt x="12233" y="12635"/>
                  </a:cubicBezTo>
                  <a:cubicBezTo>
                    <a:pt x="12408" y="12645"/>
                    <a:pt x="12775" y="12740"/>
                    <a:pt x="13027" y="12929"/>
                  </a:cubicBezTo>
                  <a:cubicBezTo>
                    <a:pt x="13059" y="12953"/>
                    <a:pt x="13090" y="12981"/>
                    <a:pt x="13122" y="13009"/>
                  </a:cubicBezTo>
                  <a:cubicBezTo>
                    <a:pt x="13150" y="13037"/>
                    <a:pt x="13174" y="13069"/>
                    <a:pt x="13199" y="13100"/>
                  </a:cubicBezTo>
                  <a:cubicBezTo>
                    <a:pt x="13227" y="13142"/>
                    <a:pt x="13248" y="13191"/>
                    <a:pt x="13265" y="13240"/>
                  </a:cubicBezTo>
                  <a:cubicBezTo>
                    <a:pt x="13363" y="13587"/>
                    <a:pt x="13661" y="13870"/>
                    <a:pt x="13759" y="13944"/>
                  </a:cubicBezTo>
                  <a:cubicBezTo>
                    <a:pt x="13836" y="14003"/>
                    <a:pt x="13850" y="14105"/>
                    <a:pt x="13861" y="14206"/>
                  </a:cubicBezTo>
                  <a:cubicBezTo>
                    <a:pt x="13864" y="14266"/>
                    <a:pt x="13878" y="14326"/>
                    <a:pt x="13906" y="14378"/>
                  </a:cubicBezTo>
                  <a:cubicBezTo>
                    <a:pt x="13941" y="14438"/>
                    <a:pt x="13966" y="14508"/>
                    <a:pt x="13980" y="14578"/>
                  </a:cubicBezTo>
                  <a:cubicBezTo>
                    <a:pt x="13987" y="14616"/>
                    <a:pt x="13997" y="14651"/>
                    <a:pt x="14015" y="14686"/>
                  </a:cubicBezTo>
                  <a:cubicBezTo>
                    <a:pt x="14060" y="14690"/>
                    <a:pt x="14130" y="14721"/>
                    <a:pt x="14267" y="14784"/>
                  </a:cubicBezTo>
                  <a:cubicBezTo>
                    <a:pt x="14428" y="14860"/>
                    <a:pt x="14648" y="14959"/>
                    <a:pt x="14762" y="14959"/>
                  </a:cubicBezTo>
                  <a:cubicBezTo>
                    <a:pt x="14764" y="14959"/>
                    <a:pt x="14765" y="14959"/>
                    <a:pt x="14767" y="14959"/>
                  </a:cubicBezTo>
                  <a:lnTo>
                    <a:pt x="14813" y="14959"/>
                  </a:lnTo>
                  <a:lnTo>
                    <a:pt x="14830" y="14963"/>
                  </a:lnTo>
                  <a:lnTo>
                    <a:pt x="14848" y="14966"/>
                  </a:lnTo>
                  <a:lnTo>
                    <a:pt x="14869" y="14973"/>
                  </a:lnTo>
                  <a:lnTo>
                    <a:pt x="14897" y="14984"/>
                  </a:lnTo>
                  <a:lnTo>
                    <a:pt x="14921" y="14991"/>
                  </a:lnTo>
                  <a:lnTo>
                    <a:pt x="14928" y="14994"/>
                  </a:lnTo>
                  <a:cubicBezTo>
                    <a:pt x="14900" y="14896"/>
                    <a:pt x="14851" y="14805"/>
                    <a:pt x="14778" y="14732"/>
                  </a:cubicBezTo>
                  <a:cubicBezTo>
                    <a:pt x="14725" y="14662"/>
                    <a:pt x="14673" y="14595"/>
                    <a:pt x="14683" y="14518"/>
                  </a:cubicBezTo>
                  <a:cubicBezTo>
                    <a:pt x="14697" y="14452"/>
                    <a:pt x="14736" y="14396"/>
                    <a:pt x="14792" y="14361"/>
                  </a:cubicBezTo>
                  <a:cubicBezTo>
                    <a:pt x="14935" y="14252"/>
                    <a:pt x="14911" y="14171"/>
                    <a:pt x="14879" y="14073"/>
                  </a:cubicBezTo>
                  <a:cubicBezTo>
                    <a:pt x="14858" y="14007"/>
                    <a:pt x="14827" y="13905"/>
                    <a:pt x="14928" y="13839"/>
                  </a:cubicBezTo>
                  <a:cubicBezTo>
                    <a:pt x="14963" y="13811"/>
                    <a:pt x="15009" y="13790"/>
                    <a:pt x="15051" y="13762"/>
                  </a:cubicBezTo>
                  <a:cubicBezTo>
                    <a:pt x="15163" y="13702"/>
                    <a:pt x="15299" y="13625"/>
                    <a:pt x="15299" y="13552"/>
                  </a:cubicBezTo>
                  <a:cubicBezTo>
                    <a:pt x="15296" y="13499"/>
                    <a:pt x="15317" y="13443"/>
                    <a:pt x="15355" y="13405"/>
                  </a:cubicBezTo>
                  <a:cubicBezTo>
                    <a:pt x="15401" y="13366"/>
                    <a:pt x="15465" y="13353"/>
                    <a:pt x="15537" y="13353"/>
                  </a:cubicBezTo>
                  <a:cubicBezTo>
                    <a:pt x="15588" y="13353"/>
                    <a:pt x="15643" y="13359"/>
                    <a:pt x="15699" y="13366"/>
                  </a:cubicBezTo>
                  <a:cubicBezTo>
                    <a:pt x="15703" y="13367"/>
                    <a:pt x="15708" y="13367"/>
                    <a:pt x="15712" y="13367"/>
                  </a:cubicBezTo>
                  <a:cubicBezTo>
                    <a:pt x="15799" y="13367"/>
                    <a:pt x="15943" y="13279"/>
                    <a:pt x="16059" y="13156"/>
                  </a:cubicBezTo>
                  <a:cubicBezTo>
                    <a:pt x="16140" y="13069"/>
                    <a:pt x="16164" y="13009"/>
                    <a:pt x="16161" y="12995"/>
                  </a:cubicBezTo>
                  <a:cubicBezTo>
                    <a:pt x="16143" y="12936"/>
                    <a:pt x="16157" y="12873"/>
                    <a:pt x="16196" y="12827"/>
                  </a:cubicBezTo>
                  <a:cubicBezTo>
                    <a:pt x="16225" y="12797"/>
                    <a:pt x="16268" y="12785"/>
                    <a:pt x="16324" y="12785"/>
                  </a:cubicBezTo>
                  <a:cubicBezTo>
                    <a:pt x="16373" y="12785"/>
                    <a:pt x="16433" y="12795"/>
                    <a:pt x="16504" y="12810"/>
                  </a:cubicBezTo>
                  <a:cubicBezTo>
                    <a:pt x="16516" y="12812"/>
                    <a:pt x="16526" y="12813"/>
                    <a:pt x="16536" y="12813"/>
                  </a:cubicBezTo>
                  <a:cubicBezTo>
                    <a:pt x="16586" y="12813"/>
                    <a:pt x="16609" y="12782"/>
                    <a:pt x="16647" y="12712"/>
                  </a:cubicBezTo>
                  <a:cubicBezTo>
                    <a:pt x="16674" y="12661"/>
                    <a:pt x="16718" y="12584"/>
                    <a:pt x="16802" y="12584"/>
                  </a:cubicBezTo>
                  <a:cubicBezTo>
                    <a:pt x="16818" y="12584"/>
                    <a:pt x="16835" y="12587"/>
                    <a:pt x="16854" y="12593"/>
                  </a:cubicBezTo>
                  <a:cubicBezTo>
                    <a:pt x="16889" y="12607"/>
                    <a:pt x="16924" y="12621"/>
                    <a:pt x="16955" y="12631"/>
                  </a:cubicBezTo>
                  <a:cubicBezTo>
                    <a:pt x="16983" y="12645"/>
                    <a:pt x="17015" y="12656"/>
                    <a:pt x="17046" y="12666"/>
                  </a:cubicBezTo>
                  <a:cubicBezTo>
                    <a:pt x="17050" y="12610"/>
                    <a:pt x="17088" y="12565"/>
                    <a:pt x="17141" y="12551"/>
                  </a:cubicBezTo>
                  <a:cubicBezTo>
                    <a:pt x="17154" y="12547"/>
                    <a:pt x="17168" y="12545"/>
                    <a:pt x="17182" y="12545"/>
                  </a:cubicBezTo>
                  <a:cubicBezTo>
                    <a:pt x="17262" y="12545"/>
                    <a:pt x="17357" y="12603"/>
                    <a:pt x="17428" y="12701"/>
                  </a:cubicBezTo>
                  <a:cubicBezTo>
                    <a:pt x="17486" y="12765"/>
                    <a:pt x="17568" y="12800"/>
                    <a:pt x="17653" y="12800"/>
                  </a:cubicBezTo>
                  <a:cubicBezTo>
                    <a:pt x="17670" y="12800"/>
                    <a:pt x="17687" y="12799"/>
                    <a:pt x="17705" y="12796"/>
                  </a:cubicBezTo>
                  <a:cubicBezTo>
                    <a:pt x="17754" y="12782"/>
                    <a:pt x="17761" y="12754"/>
                    <a:pt x="17761" y="12743"/>
                  </a:cubicBezTo>
                  <a:cubicBezTo>
                    <a:pt x="17761" y="12687"/>
                    <a:pt x="17796" y="12642"/>
                    <a:pt x="17848" y="12621"/>
                  </a:cubicBezTo>
                  <a:cubicBezTo>
                    <a:pt x="17859" y="12618"/>
                    <a:pt x="17870" y="12616"/>
                    <a:pt x="17882" y="12616"/>
                  </a:cubicBezTo>
                  <a:cubicBezTo>
                    <a:pt x="17963" y="12616"/>
                    <a:pt x="18065" y="12693"/>
                    <a:pt x="18237" y="12880"/>
                  </a:cubicBezTo>
                  <a:cubicBezTo>
                    <a:pt x="18342" y="12988"/>
                    <a:pt x="18387" y="12988"/>
                    <a:pt x="18517" y="12988"/>
                  </a:cubicBezTo>
                  <a:cubicBezTo>
                    <a:pt x="18559" y="12988"/>
                    <a:pt x="18601" y="12988"/>
                    <a:pt x="18653" y="12992"/>
                  </a:cubicBezTo>
                  <a:cubicBezTo>
                    <a:pt x="18681" y="12993"/>
                    <a:pt x="18704" y="12994"/>
                    <a:pt x="18723" y="12994"/>
                  </a:cubicBezTo>
                  <a:cubicBezTo>
                    <a:pt x="18816" y="12994"/>
                    <a:pt x="18820" y="12973"/>
                    <a:pt x="18828" y="12866"/>
                  </a:cubicBezTo>
                  <a:lnTo>
                    <a:pt x="18828" y="12855"/>
                  </a:lnTo>
                  <a:cubicBezTo>
                    <a:pt x="18828" y="12820"/>
                    <a:pt x="18849" y="12785"/>
                    <a:pt x="18888" y="12771"/>
                  </a:cubicBezTo>
                  <a:cubicBezTo>
                    <a:pt x="18897" y="12768"/>
                    <a:pt x="18905" y="12767"/>
                    <a:pt x="18914" y="12767"/>
                  </a:cubicBezTo>
                  <a:cubicBezTo>
                    <a:pt x="18963" y="12767"/>
                    <a:pt x="19009" y="12817"/>
                    <a:pt x="19080" y="12897"/>
                  </a:cubicBezTo>
                  <a:cubicBezTo>
                    <a:pt x="19164" y="12992"/>
                    <a:pt x="19287" y="13125"/>
                    <a:pt x="19385" y="13135"/>
                  </a:cubicBezTo>
                  <a:lnTo>
                    <a:pt x="19399" y="13135"/>
                  </a:lnTo>
                  <a:cubicBezTo>
                    <a:pt x="19343" y="13076"/>
                    <a:pt x="19283" y="13020"/>
                    <a:pt x="19217" y="12974"/>
                  </a:cubicBezTo>
                  <a:cubicBezTo>
                    <a:pt x="19094" y="12876"/>
                    <a:pt x="19119" y="12789"/>
                    <a:pt x="19133" y="12740"/>
                  </a:cubicBezTo>
                  <a:cubicBezTo>
                    <a:pt x="19143" y="12701"/>
                    <a:pt x="19143" y="12694"/>
                    <a:pt x="19108" y="12670"/>
                  </a:cubicBezTo>
                  <a:cubicBezTo>
                    <a:pt x="19056" y="12638"/>
                    <a:pt x="19035" y="12575"/>
                    <a:pt x="19056" y="12519"/>
                  </a:cubicBezTo>
                  <a:cubicBezTo>
                    <a:pt x="19102" y="12390"/>
                    <a:pt x="19364" y="12308"/>
                    <a:pt x="19584" y="12308"/>
                  </a:cubicBezTo>
                  <a:cubicBezTo>
                    <a:pt x="19597" y="12308"/>
                    <a:pt x="19610" y="12308"/>
                    <a:pt x="19623" y="12309"/>
                  </a:cubicBezTo>
                  <a:cubicBezTo>
                    <a:pt x="19690" y="12313"/>
                    <a:pt x="19753" y="12320"/>
                    <a:pt x="19816" y="12330"/>
                  </a:cubicBezTo>
                  <a:cubicBezTo>
                    <a:pt x="19837" y="12333"/>
                    <a:pt x="19854" y="12335"/>
                    <a:pt x="19867" y="12335"/>
                  </a:cubicBezTo>
                  <a:cubicBezTo>
                    <a:pt x="19903" y="12335"/>
                    <a:pt x="19913" y="12319"/>
                    <a:pt x="19952" y="12257"/>
                  </a:cubicBezTo>
                  <a:cubicBezTo>
                    <a:pt x="20007" y="12173"/>
                    <a:pt x="20064" y="12154"/>
                    <a:pt x="20105" y="12154"/>
                  </a:cubicBezTo>
                  <a:cubicBezTo>
                    <a:pt x="20119" y="12154"/>
                    <a:pt x="20131" y="12156"/>
                    <a:pt x="20141" y="12158"/>
                  </a:cubicBezTo>
                  <a:cubicBezTo>
                    <a:pt x="20236" y="12186"/>
                    <a:pt x="20288" y="12309"/>
                    <a:pt x="20292" y="12421"/>
                  </a:cubicBezTo>
                  <a:cubicBezTo>
                    <a:pt x="20341" y="12421"/>
                    <a:pt x="20474" y="12386"/>
                    <a:pt x="20565" y="12362"/>
                  </a:cubicBezTo>
                  <a:cubicBezTo>
                    <a:pt x="20701" y="12327"/>
                    <a:pt x="20841" y="12285"/>
                    <a:pt x="20957" y="12285"/>
                  </a:cubicBezTo>
                  <a:cubicBezTo>
                    <a:pt x="21230" y="12285"/>
                    <a:pt x="21499" y="12516"/>
                    <a:pt x="21531" y="12705"/>
                  </a:cubicBezTo>
                  <a:cubicBezTo>
                    <a:pt x="21534" y="12743"/>
                    <a:pt x="21562" y="12778"/>
                    <a:pt x="21601" y="12792"/>
                  </a:cubicBezTo>
                  <a:cubicBezTo>
                    <a:pt x="21613" y="12797"/>
                    <a:pt x="21627" y="12800"/>
                    <a:pt x="21641" y="12800"/>
                  </a:cubicBezTo>
                  <a:cubicBezTo>
                    <a:pt x="21688" y="12800"/>
                    <a:pt x="21744" y="12774"/>
                    <a:pt x="21801" y="12726"/>
                  </a:cubicBezTo>
                  <a:lnTo>
                    <a:pt x="21860" y="12673"/>
                  </a:lnTo>
                  <a:cubicBezTo>
                    <a:pt x="21962" y="12582"/>
                    <a:pt x="22084" y="12474"/>
                    <a:pt x="22210" y="12474"/>
                  </a:cubicBezTo>
                  <a:cubicBezTo>
                    <a:pt x="22284" y="12474"/>
                    <a:pt x="22350" y="12505"/>
                    <a:pt x="22399" y="12561"/>
                  </a:cubicBezTo>
                  <a:cubicBezTo>
                    <a:pt x="22480" y="12642"/>
                    <a:pt x="22560" y="12736"/>
                    <a:pt x="22648" y="12838"/>
                  </a:cubicBezTo>
                  <a:cubicBezTo>
                    <a:pt x="22739" y="12946"/>
                    <a:pt x="22837" y="13058"/>
                    <a:pt x="22945" y="13167"/>
                  </a:cubicBezTo>
                  <a:cubicBezTo>
                    <a:pt x="23089" y="13310"/>
                    <a:pt x="23033" y="13482"/>
                    <a:pt x="22987" y="13604"/>
                  </a:cubicBezTo>
                  <a:cubicBezTo>
                    <a:pt x="22956" y="13695"/>
                    <a:pt x="22938" y="13755"/>
                    <a:pt x="22963" y="13793"/>
                  </a:cubicBezTo>
                  <a:cubicBezTo>
                    <a:pt x="23008" y="13863"/>
                    <a:pt x="23033" y="13944"/>
                    <a:pt x="23033" y="14028"/>
                  </a:cubicBezTo>
                  <a:cubicBezTo>
                    <a:pt x="23043" y="14140"/>
                    <a:pt x="23054" y="14234"/>
                    <a:pt x="23176" y="14322"/>
                  </a:cubicBezTo>
                  <a:cubicBezTo>
                    <a:pt x="23334" y="14431"/>
                    <a:pt x="23334" y="14602"/>
                    <a:pt x="23334" y="14725"/>
                  </a:cubicBezTo>
                  <a:cubicBezTo>
                    <a:pt x="23334" y="14851"/>
                    <a:pt x="23341" y="14875"/>
                    <a:pt x="23376" y="14882"/>
                  </a:cubicBezTo>
                  <a:cubicBezTo>
                    <a:pt x="23610" y="14942"/>
                    <a:pt x="23775" y="15281"/>
                    <a:pt x="23800" y="15407"/>
                  </a:cubicBezTo>
                  <a:cubicBezTo>
                    <a:pt x="23806" y="15444"/>
                    <a:pt x="23926" y="15527"/>
                    <a:pt x="24020" y="15527"/>
                  </a:cubicBezTo>
                  <a:cubicBezTo>
                    <a:pt x="24023" y="15527"/>
                    <a:pt x="24027" y="15527"/>
                    <a:pt x="24031" y="15526"/>
                  </a:cubicBezTo>
                  <a:cubicBezTo>
                    <a:pt x="24076" y="15526"/>
                    <a:pt x="24080" y="15509"/>
                    <a:pt x="24083" y="15484"/>
                  </a:cubicBezTo>
                  <a:cubicBezTo>
                    <a:pt x="24094" y="15369"/>
                    <a:pt x="24153" y="15246"/>
                    <a:pt x="24213" y="15131"/>
                  </a:cubicBezTo>
                  <a:cubicBezTo>
                    <a:pt x="24265" y="15026"/>
                    <a:pt x="24314" y="14924"/>
                    <a:pt x="24325" y="14840"/>
                  </a:cubicBezTo>
                  <a:cubicBezTo>
                    <a:pt x="24346" y="14669"/>
                    <a:pt x="24185" y="13993"/>
                    <a:pt x="24034" y="13783"/>
                  </a:cubicBezTo>
                  <a:cubicBezTo>
                    <a:pt x="23971" y="13706"/>
                    <a:pt x="23943" y="13604"/>
                    <a:pt x="23954" y="13503"/>
                  </a:cubicBezTo>
                  <a:cubicBezTo>
                    <a:pt x="23961" y="13436"/>
                    <a:pt x="23964" y="13377"/>
                    <a:pt x="23877" y="13265"/>
                  </a:cubicBezTo>
                  <a:cubicBezTo>
                    <a:pt x="23677" y="13002"/>
                    <a:pt x="23547" y="12547"/>
                    <a:pt x="23558" y="12155"/>
                  </a:cubicBezTo>
                  <a:cubicBezTo>
                    <a:pt x="23572" y="11770"/>
                    <a:pt x="23996" y="11168"/>
                    <a:pt x="24223" y="10968"/>
                  </a:cubicBezTo>
                  <a:cubicBezTo>
                    <a:pt x="24314" y="10895"/>
                    <a:pt x="24419" y="10842"/>
                    <a:pt x="24531" y="10825"/>
                  </a:cubicBezTo>
                  <a:cubicBezTo>
                    <a:pt x="24640" y="10797"/>
                    <a:pt x="24675" y="10783"/>
                    <a:pt x="24689" y="10720"/>
                  </a:cubicBezTo>
                  <a:cubicBezTo>
                    <a:pt x="24745" y="10499"/>
                    <a:pt x="25021" y="10237"/>
                    <a:pt x="25203" y="10237"/>
                  </a:cubicBezTo>
                  <a:lnTo>
                    <a:pt x="25273" y="10237"/>
                  </a:lnTo>
                  <a:cubicBezTo>
                    <a:pt x="25290" y="10237"/>
                    <a:pt x="25305" y="10237"/>
                    <a:pt x="25318" y="10237"/>
                  </a:cubicBezTo>
                  <a:cubicBezTo>
                    <a:pt x="25431" y="10237"/>
                    <a:pt x="25457" y="10223"/>
                    <a:pt x="25466" y="10167"/>
                  </a:cubicBezTo>
                  <a:cubicBezTo>
                    <a:pt x="25494" y="9967"/>
                    <a:pt x="25781" y="9760"/>
                    <a:pt x="26103" y="9711"/>
                  </a:cubicBezTo>
                  <a:cubicBezTo>
                    <a:pt x="26208" y="9697"/>
                    <a:pt x="26222" y="9669"/>
                    <a:pt x="26222" y="9669"/>
                  </a:cubicBezTo>
                  <a:cubicBezTo>
                    <a:pt x="26233" y="9645"/>
                    <a:pt x="26184" y="9568"/>
                    <a:pt x="26152" y="9522"/>
                  </a:cubicBezTo>
                  <a:cubicBezTo>
                    <a:pt x="26135" y="9498"/>
                    <a:pt x="26117" y="9473"/>
                    <a:pt x="26103" y="9449"/>
                  </a:cubicBezTo>
                  <a:cubicBezTo>
                    <a:pt x="26040" y="9347"/>
                    <a:pt x="26068" y="9211"/>
                    <a:pt x="26170" y="9144"/>
                  </a:cubicBezTo>
                  <a:cubicBezTo>
                    <a:pt x="26191" y="9129"/>
                    <a:pt x="26215" y="9122"/>
                    <a:pt x="26239" y="9122"/>
                  </a:cubicBezTo>
                  <a:cubicBezTo>
                    <a:pt x="26282" y="9122"/>
                    <a:pt x="26326" y="9146"/>
                    <a:pt x="26348" y="9186"/>
                  </a:cubicBezTo>
                  <a:cubicBezTo>
                    <a:pt x="26369" y="9211"/>
                    <a:pt x="26401" y="9225"/>
                    <a:pt x="26429" y="9228"/>
                  </a:cubicBezTo>
                  <a:cubicBezTo>
                    <a:pt x="26447" y="9232"/>
                    <a:pt x="26466" y="9234"/>
                    <a:pt x="26484" y="9234"/>
                  </a:cubicBezTo>
                  <a:cubicBezTo>
                    <a:pt x="26537" y="9234"/>
                    <a:pt x="26587" y="9219"/>
                    <a:pt x="26632" y="9190"/>
                  </a:cubicBezTo>
                  <a:cubicBezTo>
                    <a:pt x="26744" y="9113"/>
                    <a:pt x="26828" y="9025"/>
                    <a:pt x="26845" y="8987"/>
                  </a:cubicBezTo>
                  <a:cubicBezTo>
                    <a:pt x="26831" y="8983"/>
                    <a:pt x="26817" y="8983"/>
                    <a:pt x="26803" y="8983"/>
                  </a:cubicBezTo>
                  <a:cubicBezTo>
                    <a:pt x="26614" y="8973"/>
                    <a:pt x="26499" y="8920"/>
                    <a:pt x="26485" y="8829"/>
                  </a:cubicBezTo>
                  <a:cubicBezTo>
                    <a:pt x="26481" y="8801"/>
                    <a:pt x="26485" y="8724"/>
                    <a:pt x="26611" y="8675"/>
                  </a:cubicBezTo>
                  <a:cubicBezTo>
                    <a:pt x="26621" y="8672"/>
                    <a:pt x="26642" y="8661"/>
                    <a:pt x="26639" y="8616"/>
                  </a:cubicBezTo>
                  <a:cubicBezTo>
                    <a:pt x="26618" y="8518"/>
                    <a:pt x="26537" y="8441"/>
                    <a:pt x="26436" y="8423"/>
                  </a:cubicBezTo>
                  <a:cubicBezTo>
                    <a:pt x="26366" y="8416"/>
                    <a:pt x="26271" y="8399"/>
                    <a:pt x="26243" y="8318"/>
                  </a:cubicBezTo>
                  <a:cubicBezTo>
                    <a:pt x="26212" y="8227"/>
                    <a:pt x="26299" y="8129"/>
                    <a:pt x="26383" y="8045"/>
                  </a:cubicBezTo>
                  <a:cubicBezTo>
                    <a:pt x="26390" y="8038"/>
                    <a:pt x="26397" y="8027"/>
                    <a:pt x="26394" y="8017"/>
                  </a:cubicBezTo>
                  <a:cubicBezTo>
                    <a:pt x="26387" y="7926"/>
                    <a:pt x="26156" y="7765"/>
                    <a:pt x="26058" y="7698"/>
                  </a:cubicBezTo>
                  <a:lnTo>
                    <a:pt x="26040" y="7684"/>
                  </a:lnTo>
                  <a:cubicBezTo>
                    <a:pt x="25963" y="7632"/>
                    <a:pt x="25956" y="7579"/>
                    <a:pt x="25963" y="7544"/>
                  </a:cubicBezTo>
                  <a:cubicBezTo>
                    <a:pt x="25981" y="7467"/>
                    <a:pt x="26072" y="7415"/>
                    <a:pt x="26275" y="7376"/>
                  </a:cubicBezTo>
                  <a:cubicBezTo>
                    <a:pt x="26299" y="7331"/>
                    <a:pt x="26296" y="7152"/>
                    <a:pt x="26292" y="7044"/>
                  </a:cubicBezTo>
                  <a:cubicBezTo>
                    <a:pt x="26292" y="6893"/>
                    <a:pt x="26289" y="6764"/>
                    <a:pt x="26320" y="6694"/>
                  </a:cubicBezTo>
                  <a:cubicBezTo>
                    <a:pt x="26355" y="6613"/>
                    <a:pt x="26432" y="6561"/>
                    <a:pt x="26516" y="6554"/>
                  </a:cubicBezTo>
                  <a:cubicBezTo>
                    <a:pt x="26519" y="6553"/>
                    <a:pt x="26523" y="6553"/>
                    <a:pt x="26526" y="6553"/>
                  </a:cubicBezTo>
                  <a:cubicBezTo>
                    <a:pt x="26568" y="6553"/>
                    <a:pt x="26609" y="6574"/>
                    <a:pt x="26635" y="6610"/>
                  </a:cubicBezTo>
                  <a:cubicBezTo>
                    <a:pt x="26656" y="6659"/>
                    <a:pt x="26653" y="6715"/>
                    <a:pt x="26618" y="6757"/>
                  </a:cubicBezTo>
                  <a:cubicBezTo>
                    <a:pt x="26523" y="6904"/>
                    <a:pt x="26443" y="7072"/>
                    <a:pt x="26565" y="7212"/>
                  </a:cubicBezTo>
                  <a:cubicBezTo>
                    <a:pt x="26740" y="7411"/>
                    <a:pt x="26786" y="7632"/>
                    <a:pt x="26723" y="7922"/>
                  </a:cubicBezTo>
                  <a:lnTo>
                    <a:pt x="26719" y="7936"/>
                  </a:lnTo>
                  <a:cubicBezTo>
                    <a:pt x="26765" y="7870"/>
                    <a:pt x="26807" y="7796"/>
                    <a:pt x="26845" y="7723"/>
                  </a:cubicBezTo>
                  <a:cubicBezTo>
                    <a:pt x="26985" y="7439"/>
                    <a:pt x="27020" y="7205"/>
                    <a:pt x="26982" y="7117"/>
                  </a:cubicBezTo>
                  <a:cubicBezTo>
                    <a:pt x="26982" y="7110"/>
                    <a:pt x="26975" y="7100"/>
                    <a:pt x="26968" y="7100"/>
                  </a:cubicBezTo>
                  <a:cubicBezTo>
                    <a:pt x="26877" y="7072"/>
                    <a:pt x="26842" y="6960"/>
                    <a:pt x="26838" y="6869"/>
                  </a:cubicBezTo>
                  <a:cubicBezTo>
                    <a:pt x="26835" y="6781"/>
                    <a:pt x="26863" y="6718"/>
                    <a:pt x="26915" y="6701"/>
                  </a:cubicBezTo>
                  <a:cubicBezTo>
                    <a:pt x="26925" y="6697"/>
                    <a:pt x="26936" y="6694"/>
                    <a:pt x="26949" y="6694"/>
                  </a:cubicBezTo>
                  <a:cubicBezTo>
                    <a:pt x="26980" y="6694"/>
                    <a:pt x="27020" y="6711"/>
                    <a:pt x="27062" y="6764"/>
                  </a:cubicBezTo>
                  <a:cubicBezTo>
                    <a:pt x="27104" y="6816"/>
                    <a:pt x="27150" y="6872"/>
                    <a:pt x="27178" y="6872"/>
                  </a:cubicBezTo>
                  <a:cubicBezTo>
                    <a:pt x="27220" y="6872"/>
                    <a:pt x="27318" y="6771"/>
                    <a:pt x="27353" y="6736"/>
                  </a:cubicBezTo>
                  <a:cubicBezTo>
                    <a:pt x="27528" y="6550"/>
                    <a:pt x="27678" y="6284"/>
                    <a:pt x="27664" y="6179"/>
                  </a:cubicBezTo>
                  <a:cubicBezTo>
                    <a:pt x="27664" y="6162"/>
                    <a:pt x="27657" y="6158"/>
                    <a:pt x="27654" y="6158"/>
                  </a:cubicBezTo>
                  <a:cubicBezTo>
                    <a:pt x="27566" y="6102"/>
                    <a:pt x="27577" y="6039"/>
                    <a:pt x="27587" y="6015"/>
                  </a:cubicBezTo>
                  <a:cubicBezTo>
                    <a:pt x="27622" y="5905"/>
                    <a:pt x="27814" y="5877"/>
                    <a:pt x="27950" y="5877"/>
                  </a:cubicBezTo>
                  <a:cubicBezTo>
                    <a:pt x="27967" y="5877"/>
                    <a:pt x="27982" y="5877"/>
                    <a:pt x="27997" y="5878"/>
                  </a:cubicBezTo>
                  <a:cubicBezTo>
                    <a:pt x="28006" y="5878"/>
                    <a:pt x="28015" y="5879"/>
                    <a:pt x="28024" y="5879"/>
                  </a:cubicBezTo>
                  <a:cubicBezTo>
                    <a:pt x="28237" y="5879"/>
                    <a:pt x="28614" y="5767"/>
                    <a:pt x="28718" y="5703"/>
                  </a:cubicBezTo>
                  <a:cubicBezTo>
                    <a:pt x="28714" y="5703"/>
                    <a:pt x="28710" y="5703"/>
                    <a:pt x="28705" y="5703"/>
                  </a:cubicBezTo>
                  <a:cubicBezTo>
                    <a:pt x="28620" y="5703"/>
                    <a:pt x="28457" y="5732"/>
                    <a:pt x="28354" y="5752"/>
                  </a:cubicBezTo>
                  <a:cubicBezTo>
                    <a:pt x="28206" y="5777"/>
                    <a:pt x="28103" y="5796"/>
                    <a:pt x="28031" y="5796"/>
                  </a:cubicBezTo>
                  <a:cubicBezTo>
                    <a:pt x="27982" y="5796"/>
                    <a:pt x="27948" y="5787"/>
                    <a:pt x="27924" y="5766"/>
                  </a:cubicBezTo>
                  <a:cubicBezTo>
                    <a:pt x="27902" y="5752"/>
                    <a:pt x="27892" y="5724"/>
                    <a:pt x="27892" y="5699"/>
                  </a:cubicBezTo>
                  <a:cubicBezTo>
                    <a:pt x="27892" y="5458"/>
                    <a:pt x="28729" y="5360"/>
                    <a:pt x="28841" y="5356"/>
                  </a:cubicBezTo>
                  <a:cubicBezTo>
                    <a:pt x="28942" y="5349"/>
                    <a:pt x="28960" y="5286"/>
                    <a:pt x="28977" y="5195"/>
                  </a:cubicBezTo>
                  <a:cubicBezTo>
                    <a:pt x="28988" y="5153"/>
                    <a:pt x="28995" y="5101"/>
                    <a:pt x="29047" y="5087"/>
                  </a:cubicBezTo>
                  <a:cubicBezTo>
                    <a:pt x="29053" y="5086"/>
                    <a:pt x="29058" y="5085"/>
                    <a:pt x="29064" y="5085"/>
                  </a:cubicBezTo>
                  <a:cubicBezTo>
                    <a:pt x="29111" y="5085"/>
                    <a:pt x="29144" y="5125"/>
                    <a:pt x="29163" y="5150"/>
                  </a:cubicBezTo>
                  <a:cubicBezTo>
                    <a:pt x="29212" y="5215"/>
                    <a:pt x="29274" y="5238"/>
                    <a:pt x="29335" y="5238"/>
                  </a:cubicBezTo>
                  <a:cubicBezTo>
                    <a:pt x="29411" y="5238"/>
                    <a:pt x="29487" y="5202"/>
                    <a:pt x="29537" y="5171"/>
                  </a:cubicBezTo>
                  <a:cubicBezTo>
                    <a:pt x="29572" y="5146"/>
                    <a:pt x="29586" y="5104"/>
                    <a:pt x="29576" y="5066"/>
                  </a:cubicBezTo>
                  <a:cubicBezTo>
                    <a:pt x="29562" y="4971"/>
                    <a:pt x="29495" y="4898"/>
                    <a:pt x="29408" y="4866"/>
                  </a:cubicBezTo>
                  <a:cubicBezTo>
                    <a:pt x="29362" y="4856"/>
                    <a:pt x="29324" y="4824"/>
                    <a:pt x="29306" y="4782"/>
                  </a:cubicBezTo>
                  <a:cubicBezTo>
                    <a:pt x="29289" y="4719"/>
                    <a:pt x="29334" y="4674"/>
                    <a:pt x="29380" y="4628"/>
                  </a:cubicBezTo>
                  <a:cubicBezTo>
                    <a:pt x="29401" y="4607"/>
                    <a:pt x="29439" y="4569"/>
                    <a:pt x="29439" y="4551"/>
                  </a:cubicBezTo>
                  <a:cubicBezTo>
                    <a:pt x="29383" y="4453"/>
                    <a:pt x="29460" y="4268"/>
                    <a:pt x="29485" y="4215"/>
                  </a:cubicBezTo>
                  <a:cubicBezTo>
                    <a:pt x="29520" y="4142"/>
                    <a:pt x="29642" y="3904"/>
                    <a:pt x="29835" y="3865"/>
                  </a:cubicBezTo>
                  <a:cubicBezTo>
                    <a:pt x="29922" y="3844"/>
                    <a:pt x="29943" y="3816"/>
                    <a:pt x="29968" y="3777"/>
                  </a:cubicBezTo>
                  <a:cubicBezTo>
                    <a:pt x="30000" y="3706"/>
                    <a:pt x="30072" y="3665"/>
                    <a:pt x="30149" y="3665"/>
                  </a:cubicBezTo>
                  <a:cubicBezTo>
                    <a:pt x="30155" y="3665"/>
                    <a:pt x="30161" y="3665"/>
                    <a:pt x="30168" y="3665"/>
                  </a:cubicBezTo>
                  <a:cubicBezTo>
                    <a:pt x="30252" y="3665"/>
                    <a:pt x="30294" y="3606"/>
                    <a:pt x="30367" y="3490"/>
                  </a:cubicBezTo>
                  <a:cubicBezTo>
                    <a:pt x="30409" y="3417"/>
                    <a:pt x="30462" y="3350"/>
                    <a:pt x="30521" y="3287"/>
                  </a:cubicBezTo>
                  <a:cubicBezTo>
                    <a:pt x="30564" y="3243"/>
                    <a:pt x="30611" y="3227"/>
                    <a:pt x="30659" y="3227"/>
                  </a:cubicBezTo>
                  <a:cubicBezTo>
                    <a:pt x="30731" y="3227"/>
                    <a:pt x="30804" y="3264"/>
                    <a:pt x="30868" y="3298"/>
                  </a:cubicBezTo>
                  <a:cubicBezTo>
                    <a:pt x="30945" y="3338"/>
                    <a:pt x="31008" y="3366"/>
                    <a:pt x="31067" y="3366"/>
                  </a:cubicBezTo>
                  <a:cubicBezTo>
                    <a:pt x="31113" y="3366"/>
                    <a:pt x="31157" y="3349"/>
                    <a:pt x="31204" y="3308"/>
                  </a:cubicBezTo>
                  <a:cubicBezTo>
                    <a:pt x="31316" y="3207"/>
                    <a:pt x="31435" y="3116"/>
                    <a:pt x="31561" y="3035"/>
                  </a:cubicBezTo>
                  <a:lnTo>
                    <a:pt x="31557" y="3028"/>
                  </a:lnTo>
                  <a:lnTo>
                    <a:pt x="31536" y="3000"/>
                  </a:lnTo>
                  <a:lnTo>
                    <a:pt x="31512" y="2965"/>
                  </a:lnTo>
                  <a:lnTo>
                    <a:pt x="31491" y="2934"/>
                  </a:lnTo>
                  <a:lnTo>
                    <a:pt x="31470" y="2902"/>
                  </a:lnTo>
                  <a:lnTo>
                    <a:pt x="31452" y="2871"/>
                  </a:lnTo>
                  <a:lnTo>
                    <a:pt x="31431" y="2843"/>
                  </a:lnTo>
                  <a:lnTo>
                    <a:pt x="31414" y="2811"/>
                  </a:lnTo>
                  <a:lnTo>
                    <a:pt x="31396" y="2783"/>
                  </a:lnTo>
                  <a:lnTo>
                    <a:pt x="31379" y="2752"/>
                  </a:lnTo>
                  <a:lnTo>
                    <a:pt x="31361" y="2724"/>
                  </a:lnTo>
                  <a:lnTo>
                    <a:pt x="31347" y="2692"/>
                  </a:lnTo>
                  <a:lnTo>
                    <a:pt x="31333" y="2664"/>
                  </a:lnTo>
                  <a:lnTo>
                    <a:pt x="31316" y="2636"/>
                  </a:lnTo>
                  <a:lnTo>
                    <a:pt x="31305" y="2608"/>
                  </a:lnTo>
                  <a:lnTo>
                    <a:pt x="31291" y="2580"/>
                  </a:lnTo>
                  <a:lnTo>
                    <a:pt x="31277" y="2556"/>
                  </a:lnTo>
                  <a:lnTo>
                    <a:pt x="31267" y="2524"/>
                  </a:lnTo>
                  <a:lnTo>
                    <a:pt x="31256" y="2500"/>
                  </a:lnTo>
                  <a:lnTo>
                    <a:pt x="31242" y="2472"/>
                  </a:lnTo>
                  <a:lnTo>
                    <a:pt x="31235" y="2447"/>
                  </a:lnTo>
                  <a:lnTo>
                    <a:pt x="31225" y="2419"/>
                  </a:lnTo>
                  <a:lnTo>
                    <a:pt x="31214" y="2395"/>
                  </a:lnTo>
                  <a:lnTo>
                    <a:pt x="31207" y="2367"/>
                  </a:lnTo>
                  <a:lnTo>
                    <a:pt x="31200" y="2346"/>
                  </a:lnTo>
                  <a:lnTo>
                    <a:pt x="31190" y="2318"/>
                  </a:lnTo>
                  <a:lnTo>
                    <a:pt x="31183" y="2297"/>
                  </a:lnTo>
                  <a:lnTo>
                    <a:pt x="31176" y="2269"/>
                  </a:lnTo>
                  <a:lnTo>
                    <a:pt x="31172" y="2248"/>
                  </a:lnTo>
                  <a:lnTo>
                    <a:pt x="31165" y="2223"/>
                  </a:lnTo>
                  <a:lnTo>
                    <a:pt x="31158" y="2202"/>
                  </a:lnTo>
                  <a:lnTo>
                    <a:pt x="31155" y="2178"/>
                  </a:lnTo>
                  <a:lnTo>
                    <a:pt x="31148" y="2157"/>
                  </a:lnTo>
                  <a:cubicBezTo>
                    <a:pt x="31148" y="2150"/>
                    <a:pt x="31144" y="2139"/>
                    <a:pt x="31144" y="2132"/>
                  </a:cubicBezTo>
                  <a:lnTo>
                    <a:pt x="31141" y="2115"/>
                  </a:lnTo>
                  <a:lnTo>
                    <a:pt x="31137" y="2090"/>
                  </a:lnTo>
                  <a:lnTo>
                    <a:pt x="31134" y="2073"/>
                  </a:lnTo>
                  <a:cubicBezTo>
                    <a:pt x="31134" y="2062"/>
                    <a:pt x="31130" y="2055"/>
                    <a:pt x="31130" y="2048"/>
                  </a:cubicBezTo>
                  <a:lnTo>
                    <a:pt x="31130" y="2031"/>
                  </a:lnTo>
                  <a:cubicBezTo>
                    <a:pt x="31130" y="2024"/>
                    <a:pt x="31130" y="2013"/>
                    <a:pt x="31127" y="2006"/>
                  </a:cubicBezTo>
                  <a:cubicBezTo>
                    <a:pt x="31123" y="1999"/>
                    <a:pt x="31127" y="1996"/>
                    <a:pt x="31127" y="1989"/>
                  </a:cubicBezTo>
                  <a:lnTo>
                    <a:pt x="31127" y="1968"/>
                  </a:lnTo>
                  <a:lnTo>
                    <a:pt x="31127" y="1950"/>
                  </a:lnTo>
                  <a:lnTo>
                    <a:pt x="31127" y="1929"/>
                  </a:lnTo>
                  <a:lnTo>
                    <a:pt x="31127" y="1915"/>
                  </a:lnTo>
                  <a:lnTo>
                    <a:pt x="31127" y="1894"/>
                  </a:lnTo>
                  <a:lnTo>
                    <a:pt x="31127" y="1880"/>
                  </a:lnTo>
                  <a:lnTo>
                    <a:pt x="31127" y="1859"/>
                  </a:lnTo>
                  <a:lnTo>
                    <a:pt x="31127" y="1845"/>
                  </a:lnTo>
                  <a:lnTo>
                    <a:pt x="31127" y="1824"/>
                  </a:lnTo>
                  <a:lnTo>
                    <a:pt x="31127" y="1810"/>
                  </a:lnTo>
                  <a:lnTo>
                    <a:pt x="31127" y="1792"/>
                  </a:lnTo>
                  <a:lnTo>
                    <a:pt x="31127" y="1778"/>
                  </a:lnTo>
                  <a:lnTo>
                    <a:pt x="31127" y="1761"/>
                  </a:lnTo>
                  <a:lnTo>
                    <a:pt x="31127" y="1750"/>
                  </a:lnTo>
                  <a:lnTo>
                    <a:pt x="31127" y="1733"/>
                  </a:lnTo>
                  <a:lnTo>
                    <a:pt x="31127" y="1722"/>
                  </a:lnTo>
                  <a:lnTo>
                    <a:pt x="31127" y="1705"/>
                  </a:lnTo>
                  <a:lnTo>
                    <a:pt x="31127" y="1698"/>
                  </a:lnTo>
                  <a:lnTo>
                    <a:pt x="31127" y="1677"/>
                  </a:lnTo>
                  <a:cubicBezTo>
                    <a:pt x="31127" y="1663"/>
                    <a:pt x="31130" y="1645"/>
                    <a:pt x="31130" y="1635"/>
                  </a:cubicBezTo>
                  <a:cubicBezTo>
                    <a:pt x="31134" y="1603"/>
                    <a:pt x="31134" y="1572"/>
                    <a:pt x="31134" y="1540"/>
                  </a:cubicBezTo>
                  <a:cubicBezTo>
                    <a:pt x="31120" y="1516"/>
                    <a:pt x="31004" y="1505"/>
                    <a:pt x="30927" y="1502"/>
                  </a:cubicBezTo>
                  <a:lnTo>
                    <a:pt x="30913" y="1502"/>
                  </a:lnTo>
                  <a:cubicBezTo>
                    <a:pt x="30756" y="1491"/>
                    <a:pt x="30563" y="1477"/>
                    <a:pt x="30430" y="1376"/>
                  </a:cubicBezTo>
                  <a:cubicBezTo>
                    <a:pt x="30420" y="1369"/>
                    <a:pt x="30409" y="1365"/>
                    <a:pt x="30395" y="1365"/>
                  </a:cubicBezTo>
                  <a:cubicBezTo>
                    <a:pt x="30388" y="1365"/>
                    <a:pt x="30385" y="1369"/>
                    <a:pt x="30378" y="1369"/>
                  </a:cubicBezTo>
                  <a:cubicBezTo>
                    <a:pt x="30196" y="1432"/>
                    <a:pt x="29912" y="2003"/>
                    <a:pt x="29838" y="2311"/>
                  </a:cubicBezTo>
                  <a:cubicBezTo>
                    <a:pt x="29751" y="2671"/>
                    <a:pt x="29156" y="3046"/>
                    <a:pt x="29131" y="3063"/>
                  </a:cubicBezTo>
                  <a:lnTo>
                    <a:pt x="29114" y="3074"/>
                  </a:lnTo>
                  <a:lnTo>
                    <a:pt x="29089" y="3074"/>
                  </a:lnTo>
                  <a:cubicBezTo>
                    <a:pt x="29068" y="3074"/>
                    <a:pt x="27356" y="3088"/>
                    <a:pt x="27209" y="3088"/>
                  </a:cubicBezTo>
                  <a:lnTo>
                    <a:pt x="27192" y="3088"/>
                  </a:lnTo>
                  <a:lnTo>
                    <a:pt x="27185" y="3091"/>
                  </a:lnTo>
                  <a:lnTo>
                    <a:pt x="27178" y="3095"/>
                  </a:lnTo>
                  <a:lnTo>
                    <a:pt x="27171" y="3098"/>
                  </a:lnTo>
                  <a:lnTo>
                    <a:pt x="27164" y="3102"/>
                  </a:lnTo>
                  <a:lnTo>
                    <a:pt x="27153" y="3109"/>
                  </a:lnTo>
                  <a:lnTo>
                    <a:pt x="27143" y="3116"/>
                  </a:lnTo>
                  <a:lnTo>
                    <a:pt x="27132" y="3123"/>
                  </a:lnTo>
                  <a:lnTo>
                    <a:pt x="27129" y="3123"/>
                  </a:lnTo>
                  <a:lnTo>
                    <a:pt x="27115" y="3130"/>
                  </a:lnTo>
                  <a:lnTo>
                    <a:pt x="27111" y="3130"/>
                  </a:lnTo>
                  <a:lnTo>
                    <a:pt x="27101" y="3137"/>
                  </a:lnTo>
                  <a:lnTo>
                    <a:pt x="27097" y="3137"/>
                  </a:lnTo>
                  <a:lnTo>
                    <a:pt x="27083" y="3147"/>
                  </a:lnTo>
                  <a:lnTo>
                    <a:pt x="27080" y="3151"/>
                  </a:lnTo>
                  <a:lnTo>
                    <a:pt x="27062" y="3161"/>
                  </a:lnTo>
                  <a:lnTo>
                    <a:pt x="27059" y="3165"/>
                  </a:lnTo>
                  <a:lnTo>
                    <a:pt x="27041" y="3179"/>
                  </a:lnTo>
                  <a:lnTo>
                    <a:pt x="27038" y="3182"/>
                  </a:lnTo>
                  <a:lnTo>
                    <a:pt x="27020" y="3193"/>
                  </a:lnTo>
                  <a:lnTo>
                    <a:pt x="27013" y="3196"/>
                  </a:lnTo>
                  <a:lnTo>
                    <a:pt x="26996" y="3214"/>
                  </a:lnTo>
                  <a:lnTo>
                    <a:pt x="26989" y="3217"/>
                  </a:lnTo>
                  <a:lnTo>
                    <a:pt x="26968" y="3231"/>
                  </a:lnTo>
                  <a:lnTo>
                    <a:pt x="26961" y="3238"/>
                  </a:lnTo>
                  <a:lnTo>
                    <a:pt x="26940" y="3256"/>
                  </a:lnTo>
                  <a:lnTo>
                    <a:pt x="26933" y="3259"/>
                  </a:lnTo>
                  <a:lnTo>
                    <a:pt x="26912" y="3280"/>
                  </a:lnTo>
                  <a:lnTo>
                    <a:pt x="26901" y="3284"/>
                  </a:lnTo>
                  <a:lnTo>
                    <a:pt x="26877" y="3305"/>
                  </a:lnTo>
                  <a:lnTo>
                    <a:pt x="26870" y="3312"/>
                  </a:lnTo>
                  <a:lnTo>
                    <a:pt x="26845" y="3333"/>
                  </a:lnTo>
                  <a:lnTo>
                    <a:pt x="26835" y="3340"/>
                  </a:lnTo>
                  <a:lnTo>
                    <a:pt x="26807" y="3364"/>
                  </a:lnTo>
                  <a:lnTo>
                    <a:pt x="26796" y="3371"/>
                  </a:lnTo>
                  <a:lnTo>
                    <a:pt x="26768" y="3396"/>
                  </a:lnTo>
                  <a:lnTo>
                    <a:pt x="26758" y="3406"/>
                  </a:lnTo>
                  <a:lnTo>
                    <a:pt x="26726" y="3431"/>
                  </a:lnTo>
                  <a:lnTo>
                    <a:pt x="26716" y="3441"/>
                  </a:lnTo>
                  <a:lnTo>
                    <a:pt x="26681" y="3469"/>
                  </a:lnTo>
                  <a:lnTo>
                    <a:pt x="26674" y="3480"/>
                  </a:lnTo>
                  <a:lnTo>
                    <a:pt x="26635" y="3511"/>
                  </a:lnTo>
                  <a:lnTo>
                    <a:pt x="26628" y="3518"/>
                  </a:lnTo>
                  <a:lnTo>
                    <a:pt x="26586" y="3553"/>
                  </a:lnTo>
                  <a:lnTo>
                    <a:pt x="26579" y="3564"/>
                  </a:lnTo>
                  <a:lnTo>
                    <a:pt x="26569" y="3571"/>
                  </a:lnTo>
                  <a:cubicBezTo>
                    <a:pt x="26611" y="3644"/>
                    <a:pt x="26611" y="3739"/>
                    <a:pt x="26569" y="3812"/>
                  </a:cubicBezTo>
                  <a:cubicBezTo>
                    <a:pt x="26429" y="4061"/>
                    <a:pt x="25872" y="4170"/>
                    <a:pt x="25441" y="4187"/>
                  </a:cubicBezTo>
                  <a:cubicBezTo>
                    <a:pt x="25298" y="4194"/>
                    <a:pt x="25186" y="4205"/>
                    <a:pt x="25084" y="4219"/>
                  </a:cubicBezTo>
                  <a:cubicBezTo>
                    <a:pt x="25088" y="4240"/>
                    <a:pt x="25091" y="4257"/>
                    <a:pt x="25095" y="4275"/>
                  </a:cubicBezTo>
                  <a:lnTo>
                    <a:pt x="25095" y="4289"/>
                  </a:lnTo>
                  <a:cubicBezTo>
                    <a:pt x="25095" y="4303"/>
                    <a:pt x="25095" y="4317"/>
                    <a:pt x="25098" y="4327"/>
                  </a:cubicBezTo>
                  <a:lnTo>
                    <a:pt x="25098" y="4341"/>
                  </a:lnTo>
                  <a:cubicBezTo>
                    <a:pt x="25098" y="4355"/>
                    <a:pt x="25098" y="4373"/>
                    <a:pt x="25098" y="4387"/>
                  </a:cubicBezTo>
                  <a:cubicBezTo>
                    <a:pt x="25095" y="4394"/>
                    <a:pt x="25095" y="4401"/>
                    <a:pt x="25091" y="4408"/>
                  </a:cubicBezTo>
                  <a:cubicBezTo>
                    <a:pt x="25091" y="4411"/>
                    <a:pt x="25091" y="4415"/>
                    <a:pt x="25088" y="4415"/>
                  </a:cubicBezTo>
                  <a:cubicBezTo>
                    <a:pt x="25088" y="4422"/>
                    <a:pt x="25084" y="4425"/>
                    <a:pt x="25084" y="4429"/>
                  </a:cubicBezTo>
                  <a:cubicBezTo>
                    <a:pt x="25084" y="4432"/>
                    <a:pt x="25077" y="4436"/>
                    <a:pt x="25077" y="4439"/>
                  </a:cubicBezTo>
                  <a:cubicBezTo>
                    <a:pt x="25074" y="4443"/>
                    <a:pt x="25070" y="4450"/>
                    <a:pt x="25067" y="4453"/>
                  </a:cubicBezTo>
                  <a:lnTo>
                    <a:pt x="25060" y="4464"/>
                  </a:lnTo>
                  <a:lnTo>
                    <a:pt x="25046" y="4474"/>
                  </a:lnTo>
                  <a:lnTo>
                    <a:pt x="25035" y="4485"/>
                  </a:lnTo>
                  <a:lnTo>
                    <a:pt x="25021" y="4495"/>
                  </a:lnTo>
                  <a:lnTo>
                    <a:pt x="25007" y="4506"/>
                  </a:lnTo>
                  <a:lnTo>
                    <a:pt x="24990" y="4520"/>
                  </a:lnTo>
                  <a:lnTo>
                    <a:pt x="24972" y="4530"/>
                  </a:lnTo>
                  <a:lnTo>
                    <a:pt x="24951" y="4544"/>
                  </a:lnTo>
                  <a:lnTo>
                    <a:pt x="24934" y="4555"/>
                  </a:lnTo>
                  <a:lnTo>
                    <a:pt x="24916" y="4562"/>
                  </a:lnTo>
                  <a:cubicBezTo>
                    <a:pt x="24811" y="4730"/>
                    <a:pt x="24381" y="4961"/>
                    <a:pt x="23835" y="5244"/>
                  </a:cubicBezTo>
                  <a:lnTo>
                    <a:pt x="23649" y="5342"/>
                  </a:lnTo>
                  <a:cubicBezTo>
                    <a:pt x="23478" y="5431"/>
                    <a:pt x="23282" y="5476"/>
                    <a:pt x="23097" y="5476"/>
                  </a:cubicBezTo>
                  <a:cubicBezTo>
                    <a:pt x="22934" y="5476"/>
                    <a:pt x="22780" y="5441"/>
                    <a:pt x="22662" y="5370"/>
                  </a:cubicBezTo>
                  <a:cubicBezTo>
                    <a:pt x="22539" y="5304"/>
                    <a:pt x="22462" y="5178"/>
                    <a:pt x="22459" y="5041"/>
                  </a:cubicBezTo>
                  <a:cubicBezTo>
                    <a:pt x="22459" y="4789"/>
                    <a:pt x="22602" y="4733"/>
                    <a:pt x="22665" y="4719"/>
                  </a:cubicBezTo>
                  <a:cubicBezTo>
                    <a:pt x="22682" y="4717"/>
                    <a:pt x="22698" y="4715"/>
                    <a:pt x="22714" y="4715"/>
                  </a:cubicBezTo>
                  <a:cubicBezTo>
                    <a:pt x="22830" y="4715"/>
                    <a:pt x="22939" y="4779"/>
                    <a:pt x="22994" y="4884"/>
                  </a:cubicBezTo>
                  <a:cubicBezTo>
                    <a:pt x="23019" y="4873"/>
                    <a:pt x="23040" y="4859"/>
                    <a:pt x="23064" y="4845"/>
                  </a:cubicBezTo>
                  <a:cubicBezTo>
                    <a:pt x="23057" y="4838"/>
                    <a:pt x="23054" y="4831"/>
                    <a:pt x="23050" y="4824"/>
                  </a:cubicBezTo>
                  <a:cubicBezTo>
                    <a:pt x="23047" y="4817"/>
                    <a:pt x="23047" y="4814"/>
                    <a:pt x="23043" y="4810"/>
                  </a:cubicBezTo>
                  <a:cubicBezTo>
                    <a:pt x="23036" y="4796"/>
                    <a:pt x="23029" y="4779"/>
                    <a:pt x="23022" y="4761"/>
                  </a:cubicBezTo>
                  <a:cubicBezTo>
                    <a:pt x="23022" y="4758"/>
                    <a:pt x="23022" y="4754"/>
                    <a:pt x="23019" y="4751"/>
                  </a:cubicBezTo>
                  <a:cubicBezTo>
                    <a:pt x="23015" y="4737"/>
                    <a:pt x="23008" y="4723"/>
                    <a:pt x="23005" y="4709"/>
                  </a:cubicBezTo>
                  <a:cubicBezTo>
                    <a:pt x="23005" y="4702"/>
                    <a:pt x="23005" y="4698"/>
                    <a:pt x="23001" y="4691"/>
                  </a:cubicBezTo>
                  <a:cubicBezTo>
                    <a:pt x="23001" y="4677"/>
                    <a:pt x="22998" y="4663"/>
                    <a:pt x="22994" y="4646"/>
                  </a:cubicBezTo>
                  <a:lnTo>
                    <a:pt x="22994" y="4632"/>
                  </a:lnTo>
                  <a:cubicBezTo>
                    <a:pt x="22994" y="4611"/>
                    <a:pt x="22994" y="4590"/>
                    <a:pt x="22994" y="4569"/>
                  </a:cubicBezTo>
                  <a:lnTo>
                    <a:pt x="22994" y="4565"/>
                  </a:lnTo>
                  <a:cubicBezTo>
                    <a:pt x="22994" y="4544"/>
                    <a:pt x="22994" y="4523"/>
                    <a:pt x="22994" y="4502"/>
                  </a:cubicBezTo>
                  <a:lnTo>
                    <a:pt x="22994" y="4481"/>
                  </a:lnTo>
                  <a:cubicBezTo>
                    <a:pt x="22994" y="4474"/>
                    <a:pt x="22994" y="4464"/>
                    <a:pt x="22998" y="4457"/>
                  </a:cubicBezTo>
                  <a:cubicBezTo>
                    <a:pt x="22945" y="4397"/>
                    <a:pt x="22949" y="4289"/>
                    <a:pt x="22956" y="4170"/>
                  </a:cubicBezTo>
                  <a:cubicBezTo>
                    <a:pt x="22959" y="3977"/>
                    <a:pt x="22956" y="3830"/>
                    <a:pt x="22847" y="3791"/>
                  </a:cubicBezTo>
                  <a:cubicBezTo>
                    <a:pt x="22830" y="3786"/>
                    <a:pt x="22812" y="3784"/>
                    <a:pt x="22794" y="3784"/>
                  </a:cubicBezTo>
                  <a:cubicBezTo>
                    <a:pt x="22691" y="3784"/>
                    <a:pt x="22572" y="3858"/>
                    <a:pt x="22483" y="3918"/>
                  </a:cubicBezTo>
                  <a:cubicBezTo>
                    <a:pt x="22413" y="3962"/>
                    <a:pt x="22358" y="3998"/>
                    <a:pt x="22309" y="3998"/>
                  </a:cubicBezTo>
                  <a:cubicBezTo>
                    <a:pt x="22292" y="3998"/>
                    <a:pt x="22275" y="3994"/>
                    <a:pt x="22259" y="3984"/>
                  </a:cubicBezTo>
                  <a:cubicBezTo>
                    <a:pt x="22200" y="3942"/>
                    <a:pt x="22214" y="3854"/>
                    <a:pt x="22221" y="3816"/>
                  </a:cubicBezTo>
                  <a:cubicBezTo>
                    <a:pt x="22238" y="3693"/>
                    <a:pt x="22308" y="3585"/>
                    <a:pt x="22371" y="3476"/>
                  </a:cubicBezTo>
                  <a:cubicBezTo>
                    <a:pt x="22494" y="3277"/>
                    <a:pt x="22599" y="3105"/>
                    <a:pt x="22448" y="2867"/>
                  </a:cubicBezTo>
                  <a:cubicBezTo>
                    <a:pt x="22307" y="2650"/>
                    <a:pt x="22115" y="2577"/>
                    <a:pt x="21978" y="2577"/>
                  </a:cubicBezTo>
                  <a:cubicBezTo>
                    <a:pt x="21962" y="2577"/>
                    <a:pt x="21948" y="2578"/>
                    <a:pt x="21934" y="2580"/>
                  </a:cubicBezTo>
                  <a:cubicBezTo>
                    <a:pt x="21832" y="2587"/>
                    <a:pt x="21745" y="2657"/>
                    <a:pt x="21717" y="2755"/>
                  </a:cubicBezTo>
                  <a:cubicBezTo>
                    <a:pt x="21653" y="2958"/>
                    <a:pt x="21496" y="3004"/>
                    <a:pt x="21373" y="3039"/>
                  </a:cubicBezTo>
                  <a:cubicBezTo>
                    <a:pt x="21265" y="3070"/>
                    <a:pt x="21195" y="3095"/>
                    <a:pt x="21156" y="3175"/>
                  </a:cubicBezTo>
                  <a:cubicBezTo>
                    <a:pt x="21037" y="3410"/>
                    <a:pt x="20925" y="3932"/>
                    <a:pt x="21016" y="4296"/>
                  </a:cubicBezTo>
                  <a:cubicBezTo>
                    <a:pt x="21128" y="4747"/>
                    <a:pt x="20946" y="4957"/>
                    <a:pt x="20596" y="5167"/>
                  </a:cubicBezTo>
                  <a:cubicBezTo>
                    <a:pt x="20532" y="5206"/>
                    <a:pt x="20469" y="5225"/>
                    <a:pt x="20409" y="5225"/>
                  </a:cubicBezTo>
                  <a:cubicBezTo>
                    <a:pt x="20355" y="5225"/>
                    <a:pt x="20303" y="5209"/>
                    <a:pt x="20257" y="5178"/>
                  </a:cubicBezTo>
                  <a:cubicBezTo>
                    <a:pt x="20050" y="5031"/>
                    <a:pt x="19984" y="4579"/>
                    <a:pt x="20085" y="4058"/>
                  </a:cubicBezTo>
                  <a:cubicBezTo>
                    <a:pt x="20120" y="3900"/>
                    <a:pt x="20162" y="3746"/>
                    <a:pt x="20215" y="3592"/>
                  </a:cubicBezTo>
                  <a:cubicBezTo>
                    <a:pt x="20267" y="3434"/>
                    <a:pt x="20330" y="3238"/>
                    <a:pt x="20299" y="3196"/>
                  </a:cubicBezTo>
                  <a:cubicBezTo>
                    <a:pt x="20294" y="3191"/>
                    <a:pt x="20287" y="3188"/>
                    <a:pt x="20279" y="3188"/>
                  </a:cubicBezTo>
                  <a:cubicBezTo>
                    <a:pt x="20276" y="3188"/>
                    <a:pt x="20273" y="3188"/>
                    <a:pt x="20271" y="3189"/>
                  </a:cubicBezTo>
                  <a:cubicBezTo>
                    <a:pt x="20266" y="3190"/>
                    <a:pt x="20262" y="3190"/>
                    <a:pt x="20258" y="3190"/>
                  </a:cubicBezTo>
                  <a:cubicBezTo>
                    <a:pt x="20203" y="3190"/>
                    <a:pt x="20155" y="3150"/>
                    <a:pt x="20148" y="3095"/>
                  </a:cubicBezTo>
                  <a:cubicBezTo>
                    <a:pt x="20127" y="2906"/>
                    <a:pt x="20652" y="2458"/>
                    <a:pt x="21083" y="2356"/>
                  </a:cubicBezTo>
                  <a:cubicBezTo>
                    <a:pt x="21296" y="2311"/>
                    <a:pt x="21517" y="2279"/>
                    <a:pt x="21738" y="2265"/>
                  </a:cubicBezTo>
                  <a:cubicBezTo>
                    <a:pt x="21902" y="2251"/>
                    <a:pt x="22130" y="2230"/>
                    <a:pt x="22172" y="2195"/>
                  </a:cubicBezTo>
                  <a:cubicBezTo>
                    <a:pt x="22172" y="2174"/>
                    <a:pt x="22179" y="2153"/>
                    <a:pt x="22189" y="2139"/>
                  </a:cubicBezTo>
                  <a:lnTo>
                    <a:pt x="22182" y="2132"/>
                  </a:lnTo>
                  <a:lnTo>
                    <a:pt x="22151" y="2111"/>
                  </a:lnTo>
                  <a:lnTo>
                    <a:pt x="22137" y="2101"/>
                  </a:lnTo>
                  <a:lnTo>
                    <a:pt x="22098" y="2073"/>
                  </a:lnTo>
                  <a:lnTo>
                    <a:pt x="22095" y="2073"/>
                  </a:lnTo>
                  <a:lnTo>
                    <a:pt x="22053" y="2045"/>
                  </a:lnTo>
                  <a:lnTo>
                    <a:pt x="22046" y="2041"/>
                  </a:lnTo>
                  <a:lnTo>
                    <a:pt x="22011" y="2017"/>
                  </a:lnTo>
                  <a:lnTo>
                    <a:pt x="22007" y="2017"/>
                  </a:lnTo>
                  <a:cubicBezTo>
                    <a:pt x="21993" y="2034"/>
                    <a:pt x="21976" y="2052"/>
                    <a:pt x="21958" y="2062"/>
                  </a:cubicBezTo>
                  <a:cubicBezTo>
                    <a:pt x="21912" y="2095"/>
                    <a:pt x="21872" y="2108"/>
                    <a:pt x="21838" y="2108"/>
                  </a:cubicBezTo>
                  <a:cubicBezTo>
                    <a:pt x="21765" y="2108"/>
                    <a:pt x="21717" y="2048"/>
                    <a:pt x="21681" y="2003"/>
                  </a:cubicBezTo>
                  <a:cubicBezTo>
                    <a:pt x="21629" y="1936"/>
                    <a:pt x="21566" y="1856"/>
                    <a:pt x="21412" y="1856"/>
                  </a:cubicBezTo>
                  <a:cubicBezTo>
                    <a:pt x="21268" y="1856"/>
                    <a:pt x="21118" y="1915"/>
                    <a:pt x="20974" y="1975"/>
                  </a:cubicBezTo>
                  <a:cubicBezTo>
                    <a:pt x="20833" y="2030"/>
                    <a:pt x="20688" y="2086"/>
                    <a:pt x="20549" y="2086"/>
                  </a:cubicBezTo>
                  <a:cubicBezTo>
                    <a:pt x="20485" y="2086"/>
                    <a:pt x="20422" y="2074"/>
                    <a:pt x="20362" y="2045"/>
                  </a:cubicBezTo>
                  <a:cubicBezTo>
                    <a:pt x="20253" y="1996"/>
                    <a:pt x="20166" y="1908"/>
                    <a:pt x="20120" y="1799"/>
                  </a:cubicBezTo>
                  <a:cubicBezTo>
                    <a:pt x="20089" y="1733"/>
                    <a:pt x="20078" y="1712"/>
                    <a:pt x="19977" y="1712"/>
                  </a:cubicBezTo>
                  <a:cubicBezTo>
                    <a:pt x="19973" y="1712"/>
                    <a:pt x="19970" y="1712"/>
                    <a:pt x="19966" y="1712"/>
                  </a:cubicBezTo>
                  <a:cubicBezTo>
                    <a:pt x="19921" y="1712"/>
                    <a:pt x="19876" y="1692"/>
                    <a:pt x="19847" y="1656"/>
                  </a:cubicBezTo>
                  <a:cubicBezTo>
                    <a:pt x="19798" y="1589"/>
                    <a:pt x="19830" y="1495"/>
                    <a:pt x="19858" y="1411"/>
                  </a:cubicBezTo>
                  <a:lnTo>
                    <a:pt x="19868" y="1386"/>
                  </a:lnTo>
                  <a:lnTo>
                    <a:pt x="19868" y="1386"/>
                  </a:lnTo>
                  <a:cubicBezTo>
                    <a:pt x="19854" y="1393"/>
                    <a:pt x="19837" y="1400"/>
                    <a:pt x="19816" y="1414"/>
                  </a:cubicBezTo>
                  <a:cubicBezTo>
                    <a:pt x="19721" y="1467"/>
                    <a:pt x="19616" y="1537"/>
                    <a:pt x="19507" y="1610"/>
                  </a:cubicBezTo>
                  <a:cubicBezTo>
                    <a:pt x="19239" y="1793"/>
                    <a:pt x="18944" y="1993"/>
                    <a:pt x="18713" y="1993"/>
                  </a:cubicBezTo>
                  <a:cubicBezTo>
                    <a:pt x="18635" y="1993"/>
                    <a:pt x="18563" y="1970"/>
                    <a:pt x="18503" y="1915"/>
                  </a:cubicBezTo>
                  <a:cubicBezTo>
                    <a:pt x="18435" y="1853"/>
                    <a:pt x="18371" y="1834"/>
                    <a:pt x="18307" y="1834"/>
                  </a:cubicBezTo>
                  <a:cubicBezTo>
                    <a:pt x="18259" y="1834"/>
                    <a:pt x="18211" y="1845"/>
                    <a:pt x="18160" y="1856"/>
                  </a:cubicBezTo>
                  <a:cubicBezTo>
                    <a:pt x="18107" y="1866"/>
                    <a:pt x="18054" y="1877"/>
                    <a:pt x="18002" y="1877"/>
                  </a:cubicBezTo>
                  <a:cubicBezTo>
                    <a:pt x="17931" y="1877"/>
                    <a:pt x="17862" y="1857"/>
                    <a:pt x="17796" y="1789"/>
                  </a:cubicBezTo>
                  <a:cubicBezTo>
                    <a:pt x="17743" y="1736"/>
                    <a:pt x="17733" y="1656"/>
                    <a:pt x="17768" y="1589"/>
                  </a:cubicBezTo>
                  <a:cubicBezTo>
                    <a:pt x="17891" y="1323"/>
                    <a:pt x="18548" y="973"/>
                    <a:pt x="18911" y="973"/>
                  </a:cubicBezTo>
                  <a:cubicBezTo>
                    <a:pt x="18920" y="973"/>
                    <a:pt x="18928" y="973"/>
                    <a:pt x="18937" y="973"/>
                  </a:cubicBezTo>
                  <a:cubicBezTo>
                    <a:pt x="18943" y="974"/>
                    <a:pt x="18949" y="974"/>
                    <a:pt x="18954" y="974"/>
                  </a:cubicBezTo>
                  <a:cubicBezTo>
                    <a:pt x="18994" y="974"/>
                    <a:pt x="19033" y="964"/>
                    <a:pt x="19070" y="949"/>
                  </a:cubicBezTo>
                  <a:cubicBezTo>
                    <a:pt x="18954" y="907"/>
                    <a:pt x="18839" y="872"/>
                    <a:pt x="18720" y="847"/>
                  </a:cubicBezTo>
                  <a:cubicBezTo>
                    <a:pt x="18672" y="838"/>
                    <a:pt x="18626" y="832"/>
                    <a:pt x="18588" y="832"/>
                  </a:cubicBezTo>
                  <a:cubicBezTo>
                    <a:pt x="18540" y="832"/>
                    <a:pt x="18503" y="841"/>
                    <a:pt x="18485" y="865"/>
                  </a:cubicBezTo>
                  <a:cubicBezTo>
                    <a:pt x="18436" y="924"/>
                    <a:pt x="18366" y="966"/>
                    <a:pt x="18289" y="977"/>
                  </a:cubicBezTo>
                  <a:lnTo>
                    <a:pt x="18254" y="977"/>
                  </a:lnTo>
                  <a:cubicBezTo>
                    <a:pt x="18219" y="977"/>
                    <a:pt x="18184" y="970"/>
                    <a:pt x="18153" y="959"/>
                  </a:cubicBezTo>
                  <a:cubicBezTo>
                    <a:pt x="18058" y="921"/>
                    <a:pt x="17974" y="861"/>
                    <a:pt x="17915" y="781"/>
                  </a:cubicBezTo>
                  <a:cubicBezTo>
                    <a:pt x="17893" y="751"/>
                    <a:pt x="17874" y="744"/>
                    <a:pt x="17836" y="744"/>
                  </a:cubicBezTo>
                  <a:cubicBezTo>
                    <a:pt x="17824" y="744"/>
                    <a:pt x="17811" y="745"/>
                    <a:pt x="17796" y="746"/>
                  </a:cubicBezTo>
                  <a:cubicBezTo>
                    <a:pt x="17782" y="747"/>
                    <a:pt x="17769" y="748"/>
                    <a:pt x="17755" y="748"/>
                  </a:cubicBezTo>
                  <a:cubicBezTo>
                    <a:pt x="17643" y="748"/>
                    <a:pt x="17532" y="696"/>
                    <a:pt x="17463" y="602"/>
                  </a:cubicBezTo>
                  <a:cubicBezTo>
                    <a:pt x="17403" y="534"/>
                    <a:pt x="17348" y="508"/>
                    <a:pt x="17290" y="508"/>
                  </a:cubicBezTo>
                  <a:cubicBezTo>
                    <a:pt x="17230" y="508"/>
                    <a:pt x="17169" y="537"/>
                    <a:pt x="17099" y="574"/>
                  </a:cubicBezTo>
                  <a:cubicBezTo>
                    <a:pt x="17078" y="585"/>
                    <a:pt x="17057" y="595"/>
                    <a:pt x="17036" y="606"/>
                  </a:cubicBezTo>
                  <a:cubicBezTo>
                    <a:pt x="17010" y="616"/>
                    <a:pt x="16985" y="621"/>
                    <a:pt x="16958" y="621"/>
                  </a:cubicBezTo>
                  <a:cubicBezTo>
                    <a:pt x="16879" y="621"/>
                    <a:pt x="16795" y="579"/>
                    <a:pt x="16703" y="532"/>
                  </a:cubicBezTo>
                  <a:cubicBezTo>
                    <a:pt x="16644" y="497"/>
                    <a:pt x="16581" y="469"/>
                    <a:pt x="16518" y="445"/>
                  </a:cubicBezTo>
                  <a:cubicBezTo>
                    <a:pt x="16371" y="385"/>
                    <a:pt x="16360" y="270"/>
                    <a:pt x="16350" y="186"/>
                  </a:cubicBezTo>
                  <a:cubicBezTo>
                    <a:pt x="16343" y="105"/>
                    <a:pt x="16336" y="56"/>
                    <a:pt x="16276" y="14"/>
                  </a:cubicBezTo>
                  <a:cubicBezTo>
                    <a:pt x="16269" y="7"/>
                    <a:pt x="16259" y="4"/>
                    <a:pt x="162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55"/>
            <p:cNvSpPr/>
            <p:nvPr/>
          </p:nvSpPr>
          <p:spPr>
            <a:xfrm>
              <a:off x="3301327" y="2398298"/>
              <a:ext cx="6986" cy="7641"/>
            </a:xfrm>
            <a:custGeom>
              <a:avLst/>
              <a:gdLst/>
              <a:ahLst/>
              <a:cxnLst/>
              <a:rect l="l" t="t" r="r" b="b"/>
              <a:pathLst>
                <a:path w="267" h="292" extrusionOk="0">
                  <a:moveTo>
                    <a:pt x="235" y="1"/>
                  </a:moveTo>
                  <a:cubicBezTo>
                    <a:pt x="200" y="18"/>
                    <a:pt x="169" y="43"/>
                    <a:pt x="144" y="74"/>
                  </a:cubicBezTo>
                  <a:cubicBezTo>
                    <a:pt x="85" y="137"/>
                    <a:pt x="36" y="211"/>
                    <a:pt x="1" y="291"/>
                  </a:cubicBezTo>
                  <a:cubicBezTo>
                    <a:pt x="214" y="197"/>
                    <a:pt x="253" y="116"/>
                    <a:pt x="260" y="88"/>
                  </a:cubicBezTo>
                  <a:cubicBezTo>
                    <a:pt x="267" y="57"/>
                    <a:pt x="256" y="22"/>
                    <a:pt x="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55"/>
            <p:cNvSpPr/>
            <p:nvPr/>
          </p:nvSpPr>
          <p:spPr>
            <a:xfrm>
              <a:off x="3597464" y="2261996"/>
              <a:ext cx="5442" cy="3349"/>
            </a:xfrm>
            <a:custGeom>
              <a:avLst/>
              <a:gdLst/>
              <a:ahLst/>
              <a:cxnLst/>
              <a:rect l="l" t="t" r="r" b="b"/>
              <a:pathLst>
                <a:path w="208" h="128" extrusionOk="0">
                  <a:moveTo>
                    <a:pt x="207" y="1"/>
                  </a:moveTo>
                  <a:cubicBezTo>
                    <a:pt x="162" y="8"/>
                    <a:pt x="113" y="18"/>
                    <a:pt x="64" y="29"/>
                  </a:cubicBezTo>
                  <a:cubicBezTo>
                    <a:pt x="39" y="36"/>
                    <a:pt x="8" y="50"/>
                    <a:pt x="1" y="81"/>
                  </a:cubicBezTo>
                  <a:cubicBezTo>
                    <a:pt x="1" y="99"/>
                    <a:pt x="8" y="116"/>
                    <a:pt x="18" y="127"/>
                  </a:cubicBezTo>
                  <a:cubicBezTo>
                    <a:pt x="21" y="128"/>
                    <a:pt x="23" y="128"/>
                    <a:pt x="26" y="128"/>
                  </a:cubicBezTo>
                  <a:cubicBezTo>
                    <a:pt x="42" y="128"/>
                    <a:pt x="61" y="112"/>
                    <a:pt x="67" y="106"/>
                  </a:cubicBezTo>
                  <a:cubicBezTo>
                    <a:pt x="113" y="67"/>
                    <a:pt x="158" y="32"/>
                    <a:pt x="2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55"/>
            <p:cNvSpPr/>
            <p:nvPr/>
          </p:nvSpPr>
          <p:spPr>
            <a:xfrm>
              <a:off x="3796712" y="2349576"/>
              <a:ext cx="6881" cy="4239"/>
            </a:xfrm>
            <a:custGeom>
              <a:avLst/>
              <a:gdLst/>
              <a:ahLst/>
              <a:cxnLst/>
              <a:rect l="l" t="t" r="r" b="b"/>
              <a:pathLst>
                <a:path w="263" h="162" extrusionOk="0">
                  <a:moveTo>
                    <a:pt x="0" y="0"/>
                  </a:moveTo>
                  <a:cubicBezTo>
                    <a:pt x="56" y="60"/>
                    <a:pt x="119" y="109"/>
                    <a:pt x="189" y="144"/>
                  </a:cubicBezTo>
                  <a:cubicBezTo>
                    <a:pt x="214" y="154"/>
                    <a:pt x="238" y="161"/>
                    <a:pt x="263" y="161"/>
                  </a:cubicBezTo>
                  <a:cubicBezTo>
                    <a:pt x="259" y="144"/>
                    <a:pt x="249" y="126"/>
                    <a:pt x="235" y="109"/>
                  </a:cubicBezTo>
                  <a:cubicBezTo>
                    <a:pt x="193" y="60"/>
                    <a:pt x="137" y="28"/>
                    <a:pt x="70" y="18"/>
                  </a:cubicBezTo>
                  <a:cubicBezTo>
                    <a:pt x="46" y="18"/>
                    <a:pt x="25" y="1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55"/>
            <p:cNvSpPr/>
            <p:nvPr/>
          </p:nvSpPr>
          <p:spPr>
            <a:xfrm>
              <a:off x="4257822" y="2822981"/>
              <a:ext cx="2486" cy="2146"/>
            </a:xfrm>
            <a:custGeom>
              <a:avLst/>
              <a:gdLst/>
              <a:ahLst/>
              <a:cxnLst/>
              <a:rect l="l" t="t" r="r" b="b"/>
              <a:pathLst>
                <a:path w="95" h="82" extrusionOk="0">
                  <a:moveTo>
                    <a:pt x="95" y="81"/>
                  </a:moveTo>
                  <a:cubicBezTo>
                    <a:pt x="67" y="50"/>
                    <a:pt x="35" y="25"/>
                    <a:pt x="0" y="1"/>
                  </a:cubicBezTo>
                  <a:cubicBezTo>
                    <a:pt x="35" y="25"/>
                    <a:pt x="67" y="50"/>
                    <a:pt x="95" y="8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55"/>
            <p:cNvSpPr/>
            <p:nvPr/>
          </p:nvSpPr>
          <p:spPr>
            <a:xfrm>
              <a:off x="4229249" y="2815105"/>
              <a:ext cx="28494" cy="7902"/>
            </a:xfrm>
            <a:custGeom>
              <a:avLst/>
              <a:gdLst/>
              <a:ahLst/>
              <a:cxnLst/>
              <a:rect l="l" t="t" r="r" b="b"/>
              <a:pathLst>
                <a:path w="1089" h="302" extrusionOk="0">
                  <a:moveTo>
                    <a:pt x="0" y="211"/>
                  </a:moveTo>
                  <a:cubicBezTo>
                    <a:pt x="77" y="99"/>
                    <a:pt x="172" y="1"/>
                    <a:pt x="298" y="8"/>
                  </a:cubicBezTo>
                  <a:cubicBezTo>
                    <a:pt x="473" y="18"/>
                    <a:pt x="840" y="113"/>
                    <a:pt x="1089" y="302"/>
                  </a:cubicBezTo>
                  <a:cubicBezTo>
                    <a:pt x="840" y="113"/>
                    <a:pt x="473" y="18"/>
                    <a:pt x="298" y="8"/>
                  </a:cubicBezTo>
                  <a:cubicBezTo>
                    <a:pt x="172" y="1"/>
                    <a:pt x="77" y="99"/>
                    <a:pt x="0" y="21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55"/>
            <p:cNvSpPr/>
            <p:nvPr/>
          </p:nvSpPr>
          <p:spPr>
            <a:xfrm>
              <a:off x="4026076" y="2770125"/>
              <a:ext cx="32262" cy="4344"/>
            </a:xfrm>
            <a:custGeom>
              <a:avLst/>
              <a:gdLst/>
              <a:ahLst/>
              <a:cxnLst/>
              <a:rect l="l" t="t" r="r" b="b"/>
              <a:pathLst>
                <a:path w="1233" h="166" extrusionOk="0">
                  <a:moveTo>
                    <a:pt x="0" y="165"/>
                  </a:moveTo>
                  <a:lnTo>
                    <a:pt x="12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55"/>
            <p:cNvSpPr/>
            <p:nvPr/>
          </p:nvSpPr>
          <p:spPr>
            <a:xfrm>
              <a:off x="4303244" y="2876021"/>
              <a:ext cx="863" cy="26"/>
            </a:xfrm>
            <a:custGeom>
              <a:avLst/>
              <a:gdLst/>
              <a:ahLst/>
              <a:cxnLst/>
              <a:rect l="l" t="t" r="r" b="b"/>
              <a:pathLst>
                <a:path w="33" h="1" extrusionOk="0">
                  <a:moveTo>
                    <a:pt x="32" y="1"/>
                  </a:moveTo>
                  <a:cubicBezTo>
                    <a:pt x="22" y="1"/>
                    <a:pt x="11" y="1"/>
                    <a:pt x="1" y="1"/>
                  </a:cubicBezTo>
                  <a:cubicBezTo>
                    <a:pt x="11" y="1"/>
                    <a:pt x="22" y="1"/>
                    <a:pt x="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55"/>
            <p:cNvSpPr/>
            <p:nvPr/>
          </p:nvSpPr>
          <p:spPr>
            <a:xfrm>
              <a:off x="4306646" y="2876675"/>
              <a:ext cx="654" cy="288"/>
            </a:xfrm>
            <a:custGeom>
              <a:avLst/>
              <a:gdLst/>
              <a:ahLst/>
              <a:cxnLst/>
              <a:rect l="l" t="t" r="r" b="b"/>
              <a:pathLst>
                <a:path w="25" h="11" extrusionOk="0">
                  <a:moveTo>
                    <a:pt x="25" y="11"/>
                  </a:move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55"/>
            <p:cNvSpPr/>
            <p:nvPr/>
          </p:nvSpPr>
          <p:spPr>
            <a:xfrm>
              <a:off x="4304448" y="2876021"/>
              <a:ext cx="576" cy="131"/>
            </a:xfrm>
            <a:custGeom>
              <a:avLst/>
              <a:gdLst/>
              <a:ahLst/>
              <a:cxnLst/>
              <a:rect l="l" t="t" r="r" b="b"/>
              <a:pathLst>
                <a:path w="22" h="5" extrusionOk="0">
                  <a:moveTo>
                    <a:pt x="21" y="4"/>
                  </a:move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55"/>
            <p:cNvSpPr/>
            <p:nvPr/>
          </p:nvSpPr>
          <p:spPr>
            <a:xfrm>
              <a:off x="4228150" y="2820600"/>
              <a:ext cx="1125" cy="1858"/>
            </a:xfrm>
            <a:custGeom>
              <a:avLst/>
              <a:gdLst/>
              <a:ahLst/>
              <a:cxnLst/>
              <a:rect l="l" t="t" r="r" b="b"/>
              <a:pathLst>
                <a:path w="43" h="71" extrusionOk="0">
                  <a:moveTo>
                    <a:pt x="42" y="1"/>
                  </a:moveTo>
                  <a:cubicBezTo>
                    <a:pt x="28" y="25"/>
                    <a:pt x="14" y="46"/>
                    <a:pt x="0" y="71"/>
                  </a:cubicBezTo>
                  <a:cubicBezTo>
                    <a:pt x="14" y="46"/>
                    <a:pt x="28" y="25"/>
                    <a:pt x="42"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55"/>
            <p:cNvSpPr/>
            <p:nvPr/>
          </p:nvSpPr>
          <p:spPr>
            <a:xfrm>
              <a:off x="4179326" y="2785144"/>
              <a:ext cx="471" cy="497"/>
            </a:xfrm>
            <a:custGeom>
              <a:avLst/>
              <a:gdLst/>
              <a:ahLst/>
              <a:cxnLst/>
              <a:rect l="l" t="t" r="r" b="b"/>
              <a:pathLst>
                <a:path w="18" h="19" extrusionOk="0">
                  <a:moveTo>
                    <a:pt x="0" y="1"/>
                  </a:moveTo>
                  <a:lnTo>
                    <a:pt x="18"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55"/>
            <p:cNvSpPr/>
            <p:nvPr/>
          </p:nvSpPr>
          <p:spPr>
            <a:xfrm>
              <a:off x="4305364" y="2876204"/>
              <a:ext cx="576" cy="209"/>
            </a:xfrm>
            <a:custGeom>
              <a:avLst/>
              <a:gdLst/>
              <a:ahLst/>
              <a:cxnLst/>
              <a:rect l="l" t="t" r="r" b="b"/>
              <a:pathLst>
                <a:path w="22" h="8" extrusionOk="0">
                  <a:moveTo>
                    <a:pt x="21" y="8"/>
                  </a:move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55"/>
            <p:cNvSpPr/>
            <p:nvPr/>
          </p:nvSpPr>
          <p:spPr>
            <a:xfrm>
              <a:off x="4260281" y="2825101"/>
              <a:ext cx="1962" cy="2407"/>
            </a:xfrm>
            <a:custGeom>
              <a:avLst/>
              <a:gdLst/>
              <a:ahLst/>
              <a:cxnLst/>
              <a:rect l="l" t="t" r="r" b="b"/>
              <a:pathLst>
                <a:path w="75" h="92" extrusionOk="0">
                  <a:moveTo>
                    <a:pt x="74" y="91"/>
                  </a:moveTo>
                  <a:cubicBezTo>
                    <a:pt x="53" y="60"/>
                    <a:pt x="29" y="28"/>
                    <a:pt x="1" y="0"/>
                  </a:cubicBezTo>
                  <a:cubicBezTo>
                    <a:pt x="29" y="28"/>
                    <a:pt x="53" y="60"/>
                    <a:pt x="74" y="9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55"/>
            <p:cNvSpPr/>
            <p:nvPr/>
          </p:nvSpPr>
          <p:spPr>
            <a:xfrm>
              <a:off x="3928794" y="2505215"/>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55"/>
            <p:cNvSpPr/>
            <p:nvPr/>
          </p:nvSpPr>
          <p:spPr>
            <a:xfrm>
              <a:off x="3932457" y="2504927"/>
              <a:ext cx="1020" cy="131"/>
            </a:xfrm>
            <a:custGeom>
              <a:avLst/>
              <a:gdLst/>
              <a:ahLst/>
              <a:cxnLst/>
              <a:rect l="l" t="t" r="r" b="b"/>
              <a:pathLst>
                <a:path w="39" h="5" extrusionOk="0">
                  <a:moveTo>
                    <a:pt x="0" y="4"/>
                  </a:moveTo>
                  <a:lnTo>
                    <a:pt x="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55"/>
            <p:cNvSpPr/>
            <p:nvPr/>
          </p:nvSpPr>
          <p:spPr>
            <a:xfrm>
              <a:off x="3934838" y="2504560"/>
              <a:ext cx="942" cy="209"/>
            </a:xfrm>
            <a:custGeom>
              <a:avLst/>
              <a:gdLst/>
              <a:ahLst/>
              <a:cxnLst/>
              <a:rect l="l" t="t" r="r" b="b"/>
              <a:pathLst>
                <a:path w="36" h="8" extrusionOk="0">
                  <a:moveTo>
                    <a:pt x="0" y="8"/>
                  </a:moveTo>
                  <a:lnTo>
                    <a:pt x="3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55"/>
            <p:cNvSpPr/>
            <p:nvPr/>
          </p:nvSpPr>
          <p:spPr>
            <a:xfrm>
              <a:off x="3917700" y="2504482"/>
              <a:ext cx="863" cy="105"/>
            </a:xfrm>
            <a:custGeom>
              <a:avLst/>
              <a:gdLst/>
              <a:ahLst/>
              <a:cxnLst/>
              <a:rect l="l" t="t" r="r" b="b"/>
              <a:pathLst>
                <a:path w="33" h="4" extrusionOk="0">
                  <a:moveTo>
                    <a:pt x="1" y="0"/>
                  </a:moveTo>
                  <a:lnTo>
                    <a:pt x="32"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55"/>
            <p:cNvSpPr/>
            <p:nvPr/>
          </p:nvSpPr>
          <p:spPr>
            <a:xfrm>
              <a:off x="3924843" y="2505110"/>
              <a:ext cx="759" cy="26"/>
            </a:xfrm>
            <a:custGeom>
              <a:avLst/>
              <a:gdLst/>
              <a:ahLst/>
              <a:cxnLst/>
              <a:rect l="l" t="t" r="r" b="b"/>
              <a:pathLst>
                <a:path w="29" h="1" extrusionOk="0">
                  <a:moveTo>
                    <a:pt x="1" y="1"/>
                  </a:moveTo>
                  <a:lnTo>
                    <a:pt x="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55"/>
            <p:cNvSpPr/>
            <p:nvPr/>
          </p:nvSpPr>
          <p:spPr>
            <a:xfrm>
              <a:off x="3930155" y="2505215"/>
              <a:ext cx="1047" cy="26"/>
            </a:xfrm>
            <a:custGeom>
              <a:avLst/>
              <a:gdLst/>
              <a:ahLst/>
              <a:cxnLst/>
              <a:rect l="l" t="t" r="r" b="b"/>
              <a:pathLst>
                <a:path w="40" h="1" extrusionOk="0">
                  <a:moveTo>
                    <a:pt x="1" y="0"/>
                  </a:moveTo>
                  <a:lnTo>
                    <a:pt x="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55"/>
            <p:cNvSpPr/>
            <p:nvPr/>
          </p:nvSpPr>
          <p:spPr>
            <a:xfrm>
              <a:off x="3921546" y="2504848"/>
              <a:ext cx="314" cy="26"/>
            </a:xfrm>
            <a:custGeom>
              <a:avLst/>
              <a:gdLst/>
              <a:ahLst/>
              <a:cxnLst/>
              <a:rect l="l" t="t" r="r" b="b"/>
              <a:pathLst>
                <a:path w="12" h="1" extrusionOk="0">
                  <a:moveTo>
                    <a:pt x="1" y="0"/>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55"/>
            <p:cNvSpPr/>
            <p:nvPr/>
          </p:nvSpPr>
          <p:spPr>
            <a:xfrm>
              <a:off x="4738895" y="2558071"/>
              <a:ext cx="497" cy="837"/>
            </a:xfrm>
            <a:custGeom>
              <a:avLst/>
              <a:gdLst/>
              <a:ahLst/>
              <a:cxnLst/>
              <a:rect l="l" t="t" r="r" b="b"/>
              <a:pathLst>
                <a:path w="19" h="32" extrusionOk="0">
                  <a:moveTo>
                    <a:pt x="1" y="0"/>
                  </a:moveTo>
                  <a:lnTo>
                    <a:pt x="18"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55"/>
            <p:cNvSpPr/>
            <p:nvPr/>
          </p:nvSpPr>
          <p:spPr>
            <a:xfrm>
              <a:off x="4739915" y="2559720"/>
              <a:ext cx="576" cy="837"/>
            </a:xfrm>
            <a:custGeom>
              <a:avLst/>
              <a:gdLst/>
              <a:ahLst/>
              <a:cxnLst/>
              <a:rect l="l" t="t" r="r" b="b"/>
              <a:pathLst>
                <a:path w="22" h="32" extrusionOk="0">
                  <a:moveTo>
                    <a:pt x="0" y="0"/>
                  </a:moveTo>
                  <a:lnTo>
                    <a:pt x="21"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55"/>
            <p:cNvSpPr/>
            <p:nvPr/>
          </p:nvSpPr>
          <p:spPr>
            <a:xfrm>
              <a:off x="4737979" y="2556501"/>
              <a:ext cx="497" cy="759"/>
            </a:xfrm>
            <a:custGeom>
              <a:avLst/>
              <a:gdLst/>
              <a:ahLst/>
              <a:cxnLst/>
              <a:rect l="l" t="t" r="r" b="b"/>
              <a:pathLst>
                <a:path w="19" h="29" extrusionOk="0">
                  <a:moveTo>
                    <a:pt x="1" y="1"/>
                  </a:moveTo>
                  <a:lnTo>
                    <a:pt x="18" y="2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55"/>
            <p:cNvSpPr/>
            <p:nvPr/>
          </p:nvSpPr>
          <p:spPr>
            <a:xfrm>
              <a:off x="4740910" y="2561368"/>
              <a:ext cx="576" cy="759"/>
            </a:xfrm>
            <a:custGeom>
              <a:avLst/>
              <a:gdLst/>
              <a:ahLst/>
              <a:cxnLst/>
              <a:rect l="l" t="t" r="r" b="b"/>
              <a:pathLst>
                <a:path w="22" h="29" extrusionOk="0">
                  <a:moveTo>
                    <a:pt x="1" y="0"/>
                  </a:moveTo>
                  <a:lnTo>
                    <a:pt x="22" y="2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55"/>
            <p:cNvSpPr/>
            <p:nvPr/>
          </p:nvSpPr>
          <p:spPr>
            <a:xfrm>
              <a:off x="4742113" y="2563017"/>
              <a:ext cx="576" cy="759"/>
            </a:xfrm>
            <a:custGeom>
              <a:avLst/>
              <a:gdLst/>
              <a:ahLst/>
              <a:cxnLst/>
              <a:rect l="l" t="t" r="r" b="b"/>
              <a:pathLst>
                <a:path w="22" h="29" extrusionOk="0">
                  <a:moveTo>
                    <a:pt x="0" y="0"/>
                  </a:moveTo>
                  <a:lnTo>
                    <a:pt x="21" y="2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55"/>
            <p:cNvSpPr/>
            <p:nvPr/>
          </p:nvSpPr>
          <p:spPr>
            <a:xfrm>
              <a:off x="4613878" y="2575838"/>
              <a:ext cx="1020" cy="837"/>
            </a:xfrm>
            <a:custGeom>
              <a:avLst/>
              <a:gdLst/>
              <a:ahLst/>
              <a:cxnLst/>
              <a:rect l="l" t="t" r="r" b="b"/>
              <a:pathLst>
                <a:path w="39" h="32" extrusionOk="0">
                  <a:moveTo>
                    <a:pt x="0" y="32"/>
                  </a:moveTo>
                  <a:lnTo>
                    <a:pt x="3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55"/>
            <p:cNvSpPr/>
            <p:nvPr/>
          </p:nvSpPr>
          <p:spPr>
            <a:xfrm>
              <a:off x="4615055" y="2574818"/>
              <a:ext cx="942" cy="863"/>
            </a:xfrm>
            <a:custGeom>
              <a:avLst/>
              <a:gdLst/>
              <a:ahLst/>
              <a:cxnLst/>
              <a:rect l="l" t="t" r="r" b="b"/>
              <a:pathLst>
                <a:path w="36" h="33" extrusionOk="0">
                  <a:moveTo>
                    <a:pt x="1" y="32"/>
                  </a:moveTo>
                  <a:lnTo>
                    <a:pt x="3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55"/>
            <p:cNvSpPr/>
            <p:nvPr/>
          </p:nvSpPr>
          <p:spPr>
            <a:xfrm>
              <a:off x="4737168" y="2554957"/>
              <a:ext cx="471" cy="837"/>
            </a:xfrm>
            <a:custGeom>
              <a:avLst/>
              <a:gdLst/>
              <a:ahLst/>
              <a:cxnLst/>
              <a:rect l="l" t="t" r="r" b="b"/>
              <a:pathLst>
                <a:path w="18" h="32" extrusionOk="0">
                  <a:moveTo>
                    <a:pt x="0" y="0"/>
                  </a:moveTo>
                  <a:lnTo>
                    <a:pt x="18"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55"/>
            <p:cNvSpPr/>
            <p:nvPr/>
          </p:nvSpPr>
          <p:spPr>
            <a:xfrm>
              <a:off x="4732118" y="2541481"/>
              <a:ext cx="209" cy="680"/>
            </a:xfrm>
            <a:custGeom>
              <a:avLst/>
              <a:gdLst/>
              <a:ahLst/>
              <a:cxnLst/>
              <a:rect l="l" t="t" r="r" b="b"/>
              <a:pathLst>
                <a:path w="8" h="26" extrusionOk="0">
                  <a:moveTo>
                    <a:pt x="1" y="1"/>
                  </a:moveTo>
                  <a:lnTo>
                    <a:pt x="8" y="2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55"/>
            <p:cNvSpPr/>
            <p:nvPr/>
          </p:nvSpPr>
          <p:spPr>
            <a:xfrm>
              <a:off x="4732668" y="2543863"/>
              <a:ext cx="314" cy="759"/>
            </a:xfrm>
            <a:custGeom>
              <a:avLst/>
              <a:gdLst/>
              <a:ahLst/>
              <a:cxnLst/>
              <a:rect l="l" t="t" r="r" b="b"/>
              <a:pathLst>
                <a:path w="12" h="29" extrusionOk="0">
                  <a:moveTo>
                    <a:pt x="1" y="1"/>
                  </a:moveTo>
                  <a:lnTo>
                    <a:pt x="11" y="2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55"/>
            <p:cNvSpPr/>
            <p:nvPr/>
          </p:nvSpPr>
          <p:spPr>
            <a:xfrm>
              <a:off x="4612596" y="2576937"/>
              <a:ext cx="1125" cy="942"/>
            </a:xfrm>
            <a:custGeom>
              <a:avLst/>
              <a:gdLst/>
              <a:ahLst/>
              <a:cxnLst/>
              <a:rect l="l" t="t" r="r" b="b"/>
              <a:pathLst>
                <a:path w="43" h="36" extrusionOk="0">
                  <a:moveTo>
                    <a:pt x="0" y="35"/>
                  </a:moveTo>
                  <a:lnTo>
                    <a:pt x="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55"/>
            <p:cNvSpPr/>
            <p:nvPr/>
          </p:nvSpPr>
          <p:spPr>
            <a:xfrm>
              <a:off x="3758877" y="2279136"/>
              <a:ext cx="1308" cy="209"/>
            </a:xfrm>
            <a:custGeom>
              <a:avLst/>
              <a:gdLst/>
              <a:ahLst/>
              <a:cxnLst/>
              <a:rect l="l" t="t" r="r" b="b"/>
              <a:pathLst>
                <a:path w="50" h="8" extrusionOk="0">
                  <a:moveTo>
                    <a:pt x="0" y="0"/>
                  </a:moveTo>
                  <a:cubicBezTo>
                    <a:pt x="18" y="4"/>
                    <a:pt x="32" y="4"/>
                    <a:pt x="49" y="7"/>
                  </a:cubicBezTo>
                  <a:cubicBezTo>
                    <a:pt x="32" y="4"/>
                    <a:pt x="18" y="4"/>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55"/>
            <p:cNvSpPr/>
            <p:nvPr/>
          </p:nvSpPr>
          <p:spPr>
            <a:xfrm>
              <a:off x="4733034" y="2545145"/>
              <a:ext cx="314" cy="759"/>
            </a:xfrm>
            <a:custGeom>
              <a:avLst/>
              <a:gdLst/>
              <a:ahLst/>
              <a:cxnLst/>
              <a:rect l="l" t="t" r="r" b="b"/>
              <a:pathLst>
                <a:path w="12" h="29" extrusionOk="0">
                  <a:moveTo>
                    <a:pt x="1" y="1"/>
                  </a:moveTo>
                  <a:lnTo>
                    <a:pt x="11" y="2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55"/>
            <p:cNvSpPr/>
            <p:nvPr/>
          </p:nvSpPr>
          <p:spPr>
            <a:xfrm>
              <a:off x="3760421" y="2279397"/>
              <a:ext cx="1230" cy="314"/>
            </a:xfrm>
            <a:custGeom>
              <a:avLst/>
              <a:gdLst/>
              <a:ahLst/>
              <a:cxnLst/>
              <a:rect l="l" t="t" r="r" b="b"/>
              <a:pathLst>
                <a:path w="47" h="12" extrusionOk="0">
                  <a:moveTo>
                    <a:pt x="1" y="1"/>
                  </a:moveTo>
                  <a:cubicBezTo>
                    <a:pt x="18" y="1"/>
                    <a:pt x="32" y="4"/>
                    <a:pt x="46" y="11"/>
                  </a:cubicBezTo>
                  <a:cubicBezTo>
                    <a:pt x="32" y="4"/>
                    <a:pt x="18"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55"/>
            <p:cNvSpPr/>
            <p:nvPr/>
          </p:nvSpPr>
          <p:spPr>
            <a:xfrm>
              <a:off x="4732406" y="2542685"/>
              <a:ext cx="209" cy="654"/>
            </a:xfrm>
            <a:custGeom>
              <a:avLst/>
              <a:gdLst/>
              <a:ahLst/>
              <a:cxnLst/>
              <a:rect l="l" t="t" r="r" b="b"/>
              <a:pathLst>
                <a:path w="8" h="25" extrusionOk="0">
                  <a:moveTo>
                    <a:pt x="0" y="0"/>
                  </a:moveTo>
                  <a:lnTo>
                    <a:pt x="7" y="2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55"/>
            <p:cNvSpPr/>
            <p:nvPr/>
          </p:nvSpPr>
          <p:spPr>
            <a:xfrm>
              <a:off x="4731857" y="2540304"/>
              <a:ext cx="209" cy="654"/>
            </a:xfrm>
            <a:custGeom>
              <a:avLst/>
              <a:gdLst/>
              <a:ahLst/>
              <a:cxnLst/>
              <a:rect l="l" t="t" r="r" b="b"/>
              <a:pathLst>
                <a:path w="8" h="25" extrusionOk="0">
                  <a:moveTo>
                    <a:pt x="0" y="0"/>
                  </a:moveTo>
                  <a:cubicBezTo>
                    <a:pt x="0" y="7"/>
                    <a:pt x="4" y="18"/>
                    <a:pt x="7" y="25"/>
                  </a:cubicBezTo>
                  <a:cubicBezTo>
                    <a:pt x="4" y="18"/>
                    <a:pt x="4"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55"/>
            <p:cNvSpPr/>
            <p:nvPr/>
          </p:nvSpPr>
          <p:spPr>
            <a:xfrm>
              <a:off x="3757046" y="2279031"/>
              <a:ext cx="1570" cy="131"/>
            </a:xfrm>
            <a:custGeom>
              <a:avLst/>
              <a:gdLst/>
              <a:ahLst/>
              <a:cxnLst/>
              <a:rect l="l" t="t" r="r" b="b"/>
              <a:pathLst>
                <a:path w="60" h="5" extrusionOk="0">
                  <a:moveTo>
                    <a:pt x="0" y="1"/>
                  </a:moveTo>
                  <a:cubicBezTo>
                    <a:pt x="18" y="1"/>
                    <a:pt x="39" y="1"/>
                    <a:pt x="60" y="4"/>
                  </a:cubicBezTo>
                  <a:cubicBezTo>
                    <a:pt x="39" y="1"/>
                    <a:pt x="21"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55"/>
            <p:cNvSpPr/>
            <p:nvPr/>
          </p:nvSpPr>
          <p:spPr>
            <a:xfrm>
              <a:off x="4735049" y="2550561"/>
              <a:ext cx="392" cy="837"/>
            </a:xfrm>
            <a:custGeom>
              <a:avLst/>
              <a:gdLst/>
              <a:ahLst/>
              <a:cxnLst/>
              <a:rect l="l" t="t" r="r" b="b"/>
              <a:pathLst>
                <a:path w="15" h="32" extrusionOk="0">
                  <a:moveTo>
                    <a:pt x="1" y="0"/>
                  </a:moveTo>
                  <a:lnTo>
                    <a:pt x="15"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55"/>
            <p:cNvSpPr/>
            <p:nvPr/>
          </p:nvSpPr>
          <p:spPr>
            <a:xfrm>
              <a:off x="4735703" y="2552027"/>
              <a:ext cx="392" cy="759"/>
            </a:xfrm>
            <a:custGeom>
              <a:avLst/>
              <a:gdLst/>
              <a:ahLst/>
              <a:cxnLst/>
              <a:rect l="l" t="t" r="r" b="b"/>
              <a:pathLst>
                <a:path w="15" h="29" extrusionOk="0">
                  <a:moveTo>
                    <a:pt x="0" y="0"/>
                  </a:moveTo>
                  <a:lnTo>
                    <a:pt x="14" y="2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55"/>
            <p:cNvSpPr/>
            <p:nvPr/>
          </p:nvSpPr>
          <p:spPr>
            <a:xfrm>
              <a:off x="4734421" y="2549174"/>
              <a:ext cx="392" cy="759"/>
            </a:xfrm>
            <a:custGeom>
              <a:avLst/>
              <a:gdLst/>
              <a:ahLst/>
              <a:cxnLst/>
              <a:rect l="l" t="t" r="r" b="b"/>
              <a:pathLst>
                <a:path w="15" h="29" extrusionOk="0">
                  <a:moveTo>
                    <a:pt x="0" y="1"/>
                  </a:moveTo>
                  <a:lnTo>
                    <a:pt x="14" y="2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55"/>
            <p:cNvSpPr/>
            <p:nvPr/>
          </p:nvSpPr>
          <p:spPr>
            <a:xfrm>
              <a:off x="4733950" y="2547814"/>
              <a:ext cx="314" cy="759"/>
            </a:xfrm>
            <a:custGeom>
              <a:avLst/>
              <a:gdLst/>
              <a:ahLst/>
              <a:cxnLst/>
              <a:rect l="l" t="t" r="r" b="b"/>
              <a:pathLst>
                <a:path w="12" h="29" extrusionOk="0">
                  <a:moveTo>
                    <a:pt x="1" y="0"/>
                  </a:moveTo>
                  <a:lnTo>
                    <a:pt x="11" y="2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55"/>
            <p:cNvSpPr/>
            <p:nvPr/>
          </p:nvSpPr>
          <p:spPr>
            <a:xfrm>
              <a:off x="4736435" y="2553492"/>
              <a:ext cx="392" cy="837"/>
            </a:xfrm>
            <a:custGeom>
              <a:avLst/>
              <a:gdLst/>
              <a:ahLst/>
              <a:cxnLst/>
              <a:rect l="l" t="t" r="r" b="b"/>
              <a:pathLst>
                <a:path w="15" h="32" extrusionOk="0">
                  <a:moveTo>
                    <a:pt x="0" y="0"/>
                  </a:moveTo>
                  <a:lnTo>
                    <a:pt x="14"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55"/>
            <p:cNvSpPr/>
            <p:nvPr/>
          </p:nvSpPr>
          <p:spPr>
            <a:xfrm>
              <a:off x="4733505" y="2546427"/>
              <a:ext cx="288" cy="759"/>
            </a:xfrm>
            <a:custGeom>
              <a:avLst/>
              <a:gdLst/>
              <a:ahLst/>
              <a:cxnLst/>
              <a:rect l="l" t="t" r="r" b="b"/>
              <a:pathLst>
                <a:path w="11" h="29" extrusionOk="0">
                  <a:moveTo>
                    <a:pt x="0" y="1"/>
                  </a:moveTo>
                  <a:lnTo>
                    <a:pt x="11" y="2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55"/>
            <p:cNvSpPr/>
            <p:nvPr/>
          </p:nvSpPr>
          <p:spPr>
            <a:xfrm>
              <a:off x="3721775" y="2285625"/>
              <a:ext cx="1858" cy="2512"/>
            </a:xfrm>
            <a:custGeom>
              <a:avLst/>
              <a:gdLst/>
              <a:ahLst/>
              <a:cxnLst/>
              <a:rect l="l" t="t" r="r" b="b"/>
              <a:pathLst>
                <a:path w="71" h="96" extrusionOk="0">
                  <a:moveTo>
                    <a:pt x="0" y="1"/>
                  </a:moveTo>
                  <a:cubicBezTo>
                    <a:pt x="25" y="36"/>
                    <a:pt x="49" y="67"/>
                    <a:pt x="70" y="95"/>
                  </a:cubicBezTo>
                  <a:cubicBezTo>
                    <a:pt x="49" y="67"/>
                    <a:pt x="25" y="36"/>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55"/>
            <p:cNvSpPr/>
            <p:nvPr/>
          </p:nvSpPr>
          <p:spPr>
            <a:xfrm>
              <a:off x="3761808" y="2279685"/>
              <a:ext cx="1858" cy="837"/>
            </a:xfrm>
            <a:custGeom>
              <a:avLst/>
              <a:gdLst/>
              <a:ahLst/>
              <a:cxnLst/>
              <a:rect l="l" t="t" r="r" b="b"/>
              <a:pathLst>
                <a:path w="71" h="32" extrusionOk="0">
                  <a:moveTo>
                    <a:pt x="0" y="0"/>
                  </a:moveTo>
                  <a:lnTo>
                    <a:pt x="0" y="0"/>
                  </a:lnTo>
                  <a:cubicBezTo>
                    <a:pt x="14" y="7"/>
                    <a:pt x="28" y="11"/>
                    <a:pt x="42" y="18"/>
                  </a:cubicBezTo>
                  <a:cubicBezTo>
                    <a:pt x="53" y="21"/>
                    <a:pt x="60" y="28"/>
                    <a:pt x="70" y="32"/>
                  </a:cubicBezTo>
                  <a:cubicBezTo>
                    <a:pt x="49" y="18"/>
                    <a:pt x="25"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55"/>
            <p:cNvSpPr/>
            <p:nvPr/>
          </p:nvSpPr>
          <p:spPr>
            <a:xfrm>
              <a:off x="3831329" y="2378516"/>
              <a:ext cx="1675" cy="1230"/>
            </a:xfrm>
            <a:custGeom>
              <a:avLst/>
              <a:gdLst/>
              <a:ahLst/>
              <a:cxnLst/>
              <a:rect l="l" t="t" r="r" b="b"/>
              <a:pathLst>
                <a:path w="64" h="47" extrusionOk="0">
                  <a:moveTo>
                    <a:pt x="0" y="46"/>
                  </a:moveTo>
                  <a:lnTo>
                    <a:pt x="6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55"/>
            <p:cNvSpPr/>
            <p:nvPr/>
          </p:nvSpPr>
          <p:spPr>
            <a:xfrm>
              <a:off x="3833448" y="2377155"/>
              <a:ext cx="1491" cy="1020"/>
            </a:xfrm>
            <a:custGeom>
              <a:avLst/>
              <a:gdLst/>
              <a:ahLst/>
              <a:cxnLst/>
              <a:rect l="l" t="t" r="r" b="b"/>
              <a:pathLst>
                <a:path w="57" h="39" extrusionOk="0">
                  <a:moveTo>
                    <a:pt x="56" y="0"/>
                  </a:moveTo>
                  <a:lnTo>
                    <a:pt x="0" y="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55"/>
            <p:cNvSpPr/>
            <p:nvPr/>
          </p:nvSpPr>
          <p:spPr>
            <a:xfrm>
              <a:off x="3837111" y="2374591"/>
              <a:ext cx="1491" cy="1020"/>
            </a:xfrm>
            <a:custGeom>
              <a:avLst/>
              <a:gdLst/>
              <a:ahLst/>
              <a:cxnLst/>
              <a:rect l="l" t="t" r="r" b="b"/>
              <a:pathLst>
                <a:path w="57" h="39" extrusionOk="0">
                  <a:moveTo>
                    <a:pt x="56" y="0"/>
                  </a:moveTo>
                  <a:lnTo>
                    <a:pt x="0" y="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55"/>
            <p:cNvSpPr/>
            <p:nvPr/>
          </p:nvSpPr>
          <p:spPr>
            <a:xfrm>
              <a:off x="3704375" y="2264378"/>
              <a:ext cx="2669" cy="5887"/>
            </a:xfrm>
            <a:custGeom>
              <a:avLst/>
              <a:gdLst/>
              <a:ahLst/>
              <a:cxnLst/>
              <a:rect l="l" t="t" r="r" b="b"/>
              <a:pathLst>
                <a:path w="102" h="225" extrusionOk="0">
                  <a:moveTo>
                    <a:pt x="0" y="1"/>
                  </a:moveTo>
                  <a:cubicBezTo>
                    <a:pt x="70" y="50"/>
                    <a:pt x="102" y="158"/>
                    <a:pt x="102" y="225"/>
                  </a:cubicBezTo>
                  <a:cubicBezTo>
                    <a:pt x="102" y="158"/>
                    <a:pt x="70" y="46"/>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55"/>
            <p:cNvSpPr/>
            <p:nvPr/>
          </p:nvSpPr>
          <p:spPr>
            <a:xfrm>
              <a:off x="3835358" y="2375952"/>
              <a:ext cx="1308" cy="863"/>
            </a:xfrm>
            <a:custGeom>
              <a:avLst/>
              <a:gdLst/>
              <a:ahLst/>
              <a:cxnLst/>
              <a:rect l="l" t="t" r="r" b="b"/>
              <a:pathLst>
                <a:path w="50" h="33" extrusionOk="0">
                  <a:moveTo>
                    <a:pt x="50" y="1"/>
                  </a:moveTo>
                  <a:lnTo>
                    <a:pt x="1" y="3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55"/>
            <p:cNvSpPr/>
            <p:nvPr/>
          </p:nvSpPr>
          <p:spPr>
            <a:xfrm>
              <a:off x="4496160" y="2539938"/>
              <a:ext cx="392" cy="288"/>
            </a:xfrm>
            <a:custGeom>
              <a:avLst/>
              <a:gdLst/>
              <a:ahLst/>
              <a:cxnLst/>
              <a:rect l="l" t="t" r="r" b="b"/>
              <a:pathLst>
                <a:path w="15" h="11" extrusionOk="0">
                  <a:moveTo>
                    <a:pt x="15" y="11"/>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55"/>
            <p:cNvSpPr/>
            <p:nvPr/>
          </p:nvSpPr>
          <p:spPr>
            <a:xfrm>
              <a:off x="4495061" y="2539205"/>
              <a:ext cx="131" cy="26"/>
            </a:xfrm>
            <a:custGeom>
              <a:avLst/>
              <a:gdLst/>
              <a:ahLst/>
              <a:cxnLst/>
              <a:rect l="l" t="t" r="r" b="b"/>
              <a:pathLst>
                <a:path w="5" h="1" extrusionOk="0">
                  <a:moveTo>
                    <a:pt x="4"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55"/>
            <p:cNvSpPr/>
            <p:nvPr/>
          </p:nvSpPr>
          <p:spPr>
            <a:xfrm>
              <a:off x="4349243" y="2496501"/>
              <a:ext cx="4788" cy="2329"/>
            </a:xfrm>
            <a:custGeom>
              <a:avLst/>
              <a:gdLst/>
              <a:ahLst/>
              <a:cxnLst/>
              <a:rect l="l" t="t" r="r" b="b"/>
              <a:pathLst>
                <a:path w="183" h="89" extrusionOk="0">
                  <a:moveTo>
                    <a:pt x="182" y="88"/>
                  </a:moveTo>
                  <a:cubicBezTo>
                    <a:pt x="123" y="57"/>
                    <a:pt x="63" y="25"/>
                    <a:pt x="0" y="1"/>
                  </a:cubicBezTo>
                  <a:cubicBezTo>
                    <a:pt x="63" y="25"/>
                    <a:pt x="123" y="57"/>
                    <a:pt x="182" y="8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55"/>
            <p:cNvSpPr/>
            <p:nvPr/>
          </p:nvSpPr>
          <p:spPr>
            <a:xfrm>
              <a:off x="3677268" y="2265398"/>
              <a:ext cx="9995" cy="4972"/>
            </a:xfrm>
            <a:custGeom>
              <a:avLst/>
              <a:gdLst/>
              <a:ahLst/>
              <a:cxnLst/>
              <a:rect l="l" t="t" r="r" b="b"/>
              <a:pathLst>
                <a:path w="382" h="190" extrusionOk="0">
                  <a:moveTo>
                    <a:pt x="382" y="49"/>
                  </a:moveTo>
                  <a:cubicBezTo>
                    <a:pt x="266" y="189"/>
                    <a:pt x="28" y="21"/>
                    <a:pt x="0" y="0"/>
                  </a:cubicBezTo>
                  <a:cubicBezTo>
                    <a:pt x="28" y="21"/>
                    <a:pt x="266" y="189"/>
                    <a:pt x="382" y="4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55"/>
            <p:cNvSpPr/>
            <p:nvPr/>
          </p:nvSpPr>
          <p:spPr>
            <a:xfrm>
              <a:off x="4493779" y="2538289"/>
              <a:ext cx="209" cy="105"/>
            </a:xfrm>
            <a:custGeom>
              <a:avLst/>
              <a:gdLst/>
              <a:ahLst/>
              <a:cxnLst/>
              <a:rect l="l" t="t" r="r" b="b"/>
              <a:pathLst>
                <a:path w="8" h="4" extrusionOk="0">
                  <a:moveTo>
                    <a:pt x="8"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55"/>
            <p:cNvSpPr/>
            <p:nvPr/>
          </p:nvSpPr>
          <p:spPr>
            <a:xfrm>
              <a:off x="4497364" y="2540749"/>
              <a:ext cx="105" cy="209"/>
            </a:xfrm>
            <a:custGeom>
              <a:avLst/>
              <a:gdLst/>
              <a:ahLst/>
              <a:cxnLst/>
              <a:rect l="l" t="t" r="r" b="b"/>
              <a:pathLst>
                <a:path w="4" h="8" extrusionOk="0">
                  <a:moveTo>
                    <a:pt x="0" y="1"/>
                  </a:moveTo>
                  <a:lnTo>
                    <a:pt x="4" y="8"/>
                  </a:lnTo>
                  <a:lnTo>
                    <a:pt x="4"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55"/>
            <p:cNvSpPr/>
            <p:nvPr/>
          </p:nvSpPr>
          <p:spPr>
            <a:xfrm>
              <a:off x="3764267" y="2280967"/>
              <a:ext cx="131" cy="105"/>
            </a:xfrm>
            <a:custGeom>
              <a:avLst/>
              <a:gdLst/>
              <a:ahLst/>
              <a:cxnLst/>
              <a:rect l="l" t="t" r="r" b="b"/>
              <a:pathLst>
                <a:path w="5" h="4" extrusionOk="0">
                  <a:moveTo>
                    <a:pt x="1" y="0"/>
                  </a:moveTo>
                  <a:lnTo>
                    <a:pt x="4"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55"/>
            <p:cNvSpPr/>
            <p:nvPr/>
          </p:nvSpPr>
          <p:spPr>
            <a:xfrm>
              <a:off x="3763718" y="2280496"/>
              <a:ext cx="392" cy="314"/>
            </a:xfrm>
            <a:custGeom>
              <a:avLst/>
              <a:gdLst/>
              <a:ahLst/>
              <a:cxnLst/>
              <a:rect l="l" t="t" r="r" b="b"/>
              <a:pathLst>
                <a:path w="15" h="12" extrusionOk="0">
                  <a:moveTo>
                    <a:pt x="1" y="1"/>
                  </a:moveTo>
                  <a:cubicBezTo>
                    <a:pt x="4" y="4"/>
                    <a:pt x="8" y="8"/>
                    <a:pt x="15" y="11"/>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55"/>
            <p:cNvSpPr/>
            <p:nvPr/>
          </p:nvSpPr>
          <p:spPr>
            <a:xfrm>
              <a:off x="3835541" y="2367343"/>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55"/>
            <p:cNvSpPr/>
            <p:nvPr/>
          </p:nvSpPr>
          <p:spPr>
            <a:xfrm>
              <a:off x="4406754" y="2507046"/>
              <a:ext cx="9184" cy="2669"/>
            </a:xfrm>
            <a:custGeom>
              <a:avLst/>
              <a:gdLst/>
              <a:ahLst/>
              <a:cxnLst/>
              <a:rect l="l" t="t" r="r" b="b"/>
              <a:pathLst>
                <a:path w="351" h="102" extrusionOk="0">
                  <a:moveTo>
                    <a:pt x="1" y="0"/>
                  </a:moveTo>
                  <a:cubicBezTo>
                    <a:pt x="120" y="25"/>
                    <a:pt x="235" y="60"/>
                    <a:pt x="351" y="102"/>
                  </a:cubicBezTo>
                  <a:lnTo>
                    <a:pt x="351" y="102"/>
                  </a:lnTo>
                  <a:cubicBezTo>
                    <a:pt x="235" y="60"/>
                    <a:pt x="120" y="2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55"/>
            <p:cNvSpPr/>
            <p:nvPr/>
          </p:nvSpPr>
          <p:spPr>
            <a:xfrm>
              <a:off x="3948026" y="2492027"/>
              <a:ext cx="390987" cy="2119"/>
            </a:xfrm>
            <a:custGeom>
              <a:avLst/>
              <a:gdLst/>
              <a:ahLst/>
              <a:cxnLst/>
              <a:rect l="l" t="t" r="r" b="b"/>
              <a:pathLst>
                <a:path w="14943" h="81" extrusionOk="0">
                  <a:moveTo>
                    <a:pt x="1" y="81"/>
                  </a:moveTo>
                  <a:lnTo>
                    <a:pt x="149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55"/>
            <p:cNvSpPr/>
            <p:nvPr/>
          </p:nvSpPr>
          <p:spPr>
            <a:xfrm>
              <a:off x="4492785" y="2537635"/>
              <a:ext cx="105" cy="26"/>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55"/>
            <p:cNvSpPr/>
            <p:nvPr/>
          </p:nvSpPr>
          <p:spPr>
            <a:xfrm>
              <a:off x="3837922" y="2370378"/>
              <a:ext cx="2146" cy="2774"/>
            </a:xfrm>
            <a:custGeom>
              <a:avLst/>
              <a:gdLst/>
              <a:ahLst/>
              <a:cxnLst/>
              <a:rect l="l" t="t" r="r" b="b"/>
              <a:pathLst>
                <a:path w="82" h="106" extrusionOk="0">
                  <a:moveTo>
                    <a:pt x="1" y="0"/>
                  </a:moveTo>
                  <a:cubicBezTo>
                    <a:pt x="36" y="35"/>
                    <a:pt x="78" y="81"/>
                    <a:pt x="78" y="105"/>
                  </a:cubicBezTo>
                  <a:cubicBezTo>
                    <a:pt x="81" y="81"/>
                    <a:pt x="36" y="3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55"/>
            <p:cNvSpPr/>
            <p:nvPr/>
          </p:nvSpPr>
          <p:spPr>
            <a:xfrm>
              <a:off x="4573557" y="2596719"/>
              <a:ext cx="26" cy="392"/>
            </a:xfrm>
            <a:custGeom>
              <a:avLst/>
              <a:gdLst/>
              <a:ahLst/>
              <a:cxnLst/>
              <a:rect l="l" t="t" r="r" b="b"/>
              <a:pathLst>
                <a:path w="1" h="15" extrusionOk="0">
                  <a:moveTo>
                    <a:pt x="1" y="1"/>
                  </a:moveTo>
                  <a:lnTo>
                    <a:pt x="1" y="15"/>
                  </a:lnTo>
                  <a:cubicBezTo>
                    <a:pt x="1" y="11"/>
                    <a:pt x="1" y="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55"/>
            <p:cNvSpPr/>
            <p:nvPr/>
          </p:nvSpPr>
          <p:spPr>
            <a:xfrm>
              <a:off x="4572092" y="2601952"/>
              <a:ext cx="314" cy="288"/>
            </a:xfrm>
            <a:custGeom>
              <a:avLst/>
              <a:gdLst/>
              <a:ahLst/>
              <a:cxnLst/>
              <a:rect l="l" t="t" r="r" b="b"/>
              <a:pathLst>
                <a:path w="12" h="11" extrusionOk="0">
                  <a:moveTo>
                    <a:pt x="11" y="0"/>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55"/>
            <p:cNvSpPr/>
            <p:nvPr/>
          </p:nvSpPr>
          <p:spPr>
            <a:xfrm>
              <a:off x="4573060" y="2600749"/>
              <a:ext cx="262" cy="314"/>
            </a:xfrm>
            <a:custGeom>
              <a:avLst/>
              <a:gdLst/>
              <a:ahLst/>
              <a:cxnLst/>
              <a:rect l="l" t="t" r="r" b="b"/>
              <a:pathLst>
                <a:path w="10" h="12" extrusionOk="0">
                  <a:moveTo>
                    <a:pt x="9" y="1"/>
                  </a:moveTo>
                  <a:cubicBezTo>
                    <a:pt x="6" y="4"/>
                    <a:pt x="1" y="12"/>
                    <a:pt x="1" y="12"/>
                  </a:cubicBezTo>
                  <a:cubicBezTo>
                    <a:pt x="2" y="12"/>
                    <a:pt x="2" y="12"/>
                    <a:pt x="2" y="11"/>
                  </a:cubicBezTo>
                  <a:cubicBezTo>
                    <a:pt x="6" y="8"/>
                    <a:pt x="9" y="4"/>
                    <a:pt x="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55"/>
            <p:cNvSpPr/>
            <p:nvPr/>
          </p:nvSpPr>
          <p:spPr>
            <a:xfrm>
              <a:off x="4572641" y="2601403"/>
              <a:ext cx="314" cy="209"/>
            </a:xfrm>
            <a:custGeom>
              <a:avLst/>
              <a:gdLst/>
              <a:ahLst/>
              <a:cxnLst/>
              <a:rect l="l" t="t" r="r" b="b"/>
              <a:pathLst>
                <a:path w="12" h="8" extrusionOk="0">
                  <a:moveTo>
                    <a:pt x="11"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55"/>
            <p:cNvSpPr/>
            <p:nvPr/>
          </p:nvSpPr>
          <p:spPr>
            <a:xfrm>
              <a:off x="4573662" y="2598106"/>
              <a:ext cx="26" cy="392"/>
            </a:xfrm>
            <a:custGeom>
              <a:avLst/>
              <a:gdLst/>
              <a:ahLst/>
              <a:cxnLst/>
              <a:rect l="l" t="t" r="r" b="b"/>
              <a:pathLst>
                <a:path w="1" h="15" extrusionOk="0">
                  <a:moveTo>
                    <a:pt x="0" y="0"/>
                  </a:moveTo>
                  <a:lnTo>
                    <a:pt x="0" y="14"/>
                  </a:lnTo>
                  <a:cubicBezTo>
                    <a:pt x="0" y="11"/>
                    <a:pt x="0" y="4"/>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55"/>
            <p:cNvSpPr/>
            <p:nvPr/>
          </p:nvSpPr>
          <p:spPr>
            <a:xfrm>
              <a:off x="4573479" y="2600199"/>
              <a:ext cx="105" cy="235"/>
            </a:xfrm>
            <a:custGeom>
              <a:avLst/>
              <a:gdLst/>
              <a:ahLst/>
              <a:cxnLst/>
              <a:rect l="l" t="t" r="r" b="b"/>
              <a:pathLst>
                <a:path w="4" h="9" extrusionOk="0">
                  <a:moveTo>
                    <a:pt x="4" y="1"/>
                  </a:moveTo>
                  <a:cubicBezTo>
                    <a:pt x="2" y="3"/>
                    <a:pt x="1" y="6"/>
                    <a:pt x="1" y="7"/>
                  </a:cubicBezTo>
                  <a:lnTo>
                    <a:pt x="1" y="7"/>
                  </a:lnTo>
                  <a:cubicBezTo>
                    <a:pt x="1" y="6"/>
                    <a:pt x="4" y="3"/>
                    <a:pt x="4" y="1"/>
                  </a:cubicBezTo>
                  <a:close/>
                  <a:moveTo>
                    <a:pt x="1" y="7"/>
                  </a:moveTo>
                  <a:lnTo>
                    <a:pt x="1" y="7"/>
                  </a:lnTo>
                  <a:cubicBezTo>
                    <a:pt x="0" y="8"/>
                    <a:pt x="0" y="8"/>
                    <a:pt x="0" y="8"/>
                  </a:cubicBezTo>
                  <a:cubicBezTo>
                    <a:pt x="0" y="8"/>
                    <a:pt x="0" y="9"/>
                    <a:pt x="0" y="9"/>
                  </a:cubicBezTo>
                  <a:cubicBezTo>
                    <a:pt x="0" y="9"/>
                    <a:pt x="0" y="8"/>
                    <a:pt x="1" y="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55"/>
            <p:cNvSpPr/>
            <p:nvPr/>
          </p:nvSpPr>
          <p:spPr>
            <a:xfrm>
              <a:off x="4731124" y="2532245"/>
              <a:ext cx="26" cy="549"/>
            </a:xfrm>
            <a:custGeom>
              <a:avLst/>
              <a:gdLst/>
              <a:ahLst/>
              <a:cxnLst/>
              <a:rect l="l" t="t" r="r" b="b"/>
              <a:pathLst>
                <a:path w="1" h="21" extrusionOk="0">
                  <a:moveTo>
                    <a:pt x="0" y="21"/>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55"/>
            <p:cNvSpPr/>
            <p:nvPr/>
          </p:nvSpPr>
          <p:spPr>
            <a:xfrm>
              <a:off x="4725996" y="2523714"/>
              <a:ext cx="5521" cy="1020"/>
            </a:xfrm>
            <a:custGeom>
              <a:avLst/>
              <a:gdLst/>
              <a:ahLst/>
              <a:cxnLst/>
              <a:rect l="l" t="t" r="r" b="b"/>
              <a:pathLst>
                <a:path w="211" h="39" extrusionOk="0">
                  <a:moveTo>
                    <a:pt x="0" y="0"/>
                  </a:moveTo>
                  <a:lnTo>
                    <a:pt x="0" y="0"/>
                  </a:lnTo>
                  <a:cubicBezTo>
                    <a:pt x="81" y="7"/>
                    <a:pt x="196" y="14"/>
                    <a:pt x="210" y="39"/>
                  </a:cubicBezTo>
                  <a:cubicBezTo>
                    <a:pt x="196" y="14"/>
                    <a:pt x="81" y="4"/>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55"/>
            <p:cNvSpPr/>
            <p:nvPr/>
          </p:nvSpPr>
          <p:spPr>
            <a:xfrm>
              <a:off x="4612125" y="2578036"/>
              <a:ext cx="314" cy="209"/>
            </a:xfrm>
            <a:custGeom>
              <a:avLst/>
              <a:gdLst/>
              <a:ahLst/>
              <a:cxnLst/>
              <a:rect l="l" t="t" r="r" b="b"/>
              <a:pathLst>
                <a:path w="12" h="8" extrusionOk="0">
                  <a:moveTo>
                    <a:pt x="1" y="7"/>
                  </a:moveTo>
                  <a:lnTo>
                    <a:pt x="1" y="7"/>
                  </a:ln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55"/>
            <p:cNvSpPr/>
            <p:nvPr/>
          </p:nvSpPr>
          <p:spPr>
            <a:xfrm>
              <a:off x="4518505" y="2604334"/>
              <a:ext cx="26" cy="105"/>
            </a:xfrm>
            <a:custGeom>
              <a:avLst/>
              <a:gdLst/>
              <a:ahLst/>
              <a:cxnLst/>
              <a:rect l="l" t="t" r="r" b="b"/>
              <a:pathLst>
                <a:path w="1" h="4" extrusionOk="0">
                  <a:moveTo>
                    <a:pt x="1"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55"/>
            <p:cNvSpPr/>
            <p:nvPr/>
          </p:nvSpPr>
          <p:spPr>
            <a:xfrm>
              <a:off x="4518610" y="2606061"/>
              <a:ext cx="105" cy="497"/>
            </a:xfrm>
            <a:custGeom>
              <a:avLst/>
              <a:gdLst/>
              <a:ahLst/>
              <a:cxnLst/>
              <a:rect l="l" t="t" r="r" b="b"/>
              <a:pathLst>
                <a:path w="4" h="19" extrusionOk="0">
                  <a:moveTo>
                    <a:pt x="4" y="1"/>
                  </a:moveTo>
                  <a:cubicBezTo>
                    <a:pt x="0" y="8"/>
                    <a:pt x="0" y="11"/>
                    <a:pt x="4" y="18"/>
                  </a:cubicBez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55"/>
            <p:cNvSpPr/>
            <p:nvPr/>
          </p:nvSpPr>
          <p:spPr>
            <a:xfrm>
              <a:off x="4518793" y="2607631"/>
              <a:ext cx="209" cy="471"/>
            </a:xfrm>
            <a:custGeom>
              <a:avLst/>
              <a:gdLst/>
              <a:ahLst/>
              <a:cxnLst/>
              <a:rect l="l" t="t" r="r" b="b"/>
              <a:pathLst>
                <a:path w="8" h="18" extrusionOk="0">
                  <a:moveTo>
                    <a:pt x="0" y="0"/>
                  </a:moveTo>
                  <a:lnTo>
                    <a:pt x="0" y="0"/>
                  </a:lnTo>
                  <a:cubicBezTo>
                    <a:pt x="4" y="7"/>
                    <a:pt x="4" y="14"/>
                    <a:pt x="7" y="18"/>
                  </a:cubicBezTo>
                  <a:cubicBezTo>
                    <a:pt x="7" y="14"/>
                    <a:pt x="4"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55"/>
            <p:cNvSpPr/>
            <p:nvPr/>
          </p:nvSpPr>
          <p:spPr>
            <a:xfrm>
              <a:off x="4571359" y="2602502"/>
              <a:ext cx="314" cy="288"/>
            </a:xfrm>
            <a:custGeom>
              <a:avLst/>
              <a:gdLst/>
              <a:ahLst/>
              <a:cxnLst/>
              <a:rect l="l" t="t" r="r" b="b"/>
              <a:pathLst>
                <a:path w="12" h="11" extrusionOk="0">
                  <a:moveTo>
                    <a:pt x="11" y="0"/>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55"/>
            <p:cNvSpPr/>
            <p:nvPr/>
          </p:nvSpPr>
          <p:spPr>
            <a:xfrm>
              <a:off x="4519238" y="2609279"/>
              <a:ext cx="131" cy="288"/>
            </a:xfrm>
            <a:custGeom>
              <a:avLst/>
              <a:gdLst/>
              <a:ahLst/>
              <a:cxnLst/>
              <a:rect l="l" t="t" r="r" b="b"/>
              <a:pathLst>
                <a:path w="5" h="11" extrusionOk="0">
                  <a:moveTo>
                    <a:pt x="1" y="0"/>
                  </a:moveTo>
                  <a:lnTo>
                    <a:pt x="1" y="0"/>
                  </a:lnTo>
                  <a:cubicBezTo>
                    <a:pt x="1" y="4"/>
                    <a:pt x="4" y="7"/>
                    <a:pt x="4" y="11"/>
                  </a:cubicBezTo>
                  <a:cubicBezTo>
                    <a:pt x="4" y="7"/>
                    <a:pt x="4" y="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55"/>
            <p:cNvSpPr/>
            <p:nvPr/>
          </p:nvSpPr>
          <p:spPr>
            <a:xfrm>
              <a:off x="4518610" y="2602214"/>
              <a:ext cx="105" cy="497"/>
            </a:xfrm>
            <a:custGeom>
              <a:avLst/>
              <a:gdLst/>
              <a:ahLst/>
              <a:cxnLst/>
              <a:rect l="l" t="t" r="r" b="b"/>
              <a:pathLst>
                <a:path w="4" h="19" extrusionOk="0">
                  <a:moveTo>
                    <a:pt x="0" y="1"/>
                  </a:moveTo>
                  <a:lnTo>
                    <a:pt x="0" y="18"/>
                  </a:lnTo>
                  <a:cubicBezTo>
                    <a:pt x="0" y="15"/>
                    <a:pt x="4" y="8"/>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55"/>
            <p:cNvSpPr/>
            <p:nvPr/>
          </p:nvSpPr>
          <p:spPr>
            <a:xfrm>
              <a:off x="4570443" y="2603130"/>
              <a:ext cx="392" cy="314"/>
            </a:xfrm>
            <a:custGeom>
              <a:avLst/>
              <a:gdLst/>
              <a:ahLst/>
              <a:cxnLst/>
              <a:rect l="l" t="t" r="r" b="b"/>
              <a:pathLst>
                <a:path w="15" h="12" extrusionOk="0">
                  <a:moveTo>
                    <a:pt x="15" y="1"/>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55"/>
            <p:cNvSpPr/>
            <p:nvPr/>
          </p:nvSpPr>
          <p:spPr>
            <a:xfrm>
              <a:off x="4519892" y="2610744"/>
              <a:ext cx="209" cy="392"/>
            </a:xfrm>
            <a:custGeom>
              <a:avLst/>
              <a:gdLst/>
              <a:ahLst/>
              <a:cxnLst/>
              <a:rect l="l" t="t" r="r" b="b"/>
              <a:pathLst>
                <a:path w="8" h="15" extrusionOk="0">
                  <a:moveTo>
                    <a:pt x="0" y="0"/>
                  </a:moveTo>
                  <a:cubicBezTo>
                    <a:pt x="4" y="7"/>
                    <a:pt x="4" y="11"/>
                    <a:pt x="7" y="14"/>
                  </a:cubicBezTo>
                  <a:cubicBezTo>
                    <a:pt x="7" y="11"/>
                    <a:pt x="4" y="4"/>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55"/>
            <p:cNvSpPr/>
            <p:nvPr/>
          </p:nvSpPr>
          <p:spPr>
            <a:xfrm>
              <a:off x="4569344" y="2603784"/>
              <a:ext cx="497" cy="288"/>
            </a:xfrm>
            <a:custGeom>
              <a:avLst/>
              <a:gdLst/>
              <a:ahLst/>
              <a:cxnLst/>
              <a:rect l="l" t="t" r="r" b="b"/>
              <a:pathLst>
                <a:path w="19" h="11" extrusionOk="0">
                  <a:moveTo>
                    <a:pt x="18" y="0"/>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55"/>
            <p:cNvSpPr/>
            <p:nvPr/>
          </p:nvSpPr>
          <p:spPr>
            <a:xfrm>
              <a:off x="4621099" y="2570160"/>
              <a:ext cx="576" cy="471"/>
            </a:xfrm>
            <a:custGeom>
              <a:avLst/>
              <a:gdLst/>
              <a:ahLst/>
              <a:cxnLst/>
              <a:rect l="l" t="t" r="r" b="b"/>
              <a:pathLst>
                <a:path w="22" h="18" extrusionOk="0">
                  <a:moveTo>
                    <a:pt x="1" y="18"/>
                  </a:move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55"/>
            <p:cNvSpPr/>
            <p:nvPr/>
          </p:nvSpPr>
          <p:spPr>
            <a:xfrm>
              <a:off x="4731124" y="2531407"/>
              <a:ext cx="26" cy="471"/>
            </a:xfrm>
            <a:custGeom>
              <a:avLst/>
              <a:gdLst/>
              <a:ahLst/>
              <a:cxnLst/>
              <a:rect l="l" t="t" r="r" b="b"/>
              <a:pathLst>
                <a:path w="1" h="18" extrusionOk="0">
                  <a:moveTo>
                    <a:pt x="0" y="0"/>
                  </a:moveTo>
                  <a:lnTo>
                    <a:pt x="0"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55"/>
            <p:cNvSpPr/>
            <p:nvPr/>
          </p:nvSpPr>
          <p:spPr>
            <a:xfrm>
              <a:off x="4731124" y="2534076"/>
              <a:ext cx="105" cy="576"/>
            </a:xfrm>
            <a:custGeom>
              <a:avLst/>
              <a:gdLst/>
              <a:ahLst/>
              <a:cxnLst/>
              <a:rect l="l" t="t" r="r" b="b"/>
              <a:pathLst>
                <a:path w="4" h="22" extrusionOk="0">
                  <a:moveTo>
                    <a:pt x="0" y="0"/>
                  </a:moveTo>
                  <a:lnTo>
                    <a:pt x="0" y="21"/>
                  </a:lnTo>
                  <a:cubicBezTo>
                    <a:pt x="4" y="14"/>
                    <a:pt x="4"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55"/>
            <p:cNvSpPr/>
            <p:nvPr/>
          </p:nvSpPr>
          <p:spPr>
            <a:xfrm>
              <a:off x="4731124" y="2533161"/>
              <a:ext cx="26" cy="576"/>
            </a:xfrm>
            <a:custGeom>
              <a:avLst/>
              <a:gdLst/>
              <a:ahLst/>
              <a:cxnLst/>
              <a:rect l="l" t="t" r="r" b="b"/>
              <a:pathLst>
                <a:path w="1" h="22" extrusionOk="0">
                  <a:moveTo>
                    <a:pt x="0" y="0"/>
                  </a:moveTo>
                  <a:lnTo>
                    <a:pt x="0" y="2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55"/>
            <p:cNvSpPr/>
            <p:nvPr/>
          </p:nvSpPr>
          <p:spPr>
            <a:xfrm>
              <a:off x="4627143" y="2565947"/>
              <a:ext cx="314" cy="209"/>
            </a:xfrm>
            <a:custGeom>
              <a:avLst/>
              <a:gdLst/>
              <a:ahLst/>
              <a:cxnLst/>
              <a:rect l="l" t="t" r="r" b="b"/>
              <a:pathLst>
                <a:path w="12" h="8" extrusionOk="0">
                  <a:moveTo>
                    <a:pt x="1" y="7"/>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55"/>
            <p:cNvSpPr/>
            <p:nvPr/>
          </p:nvSpPr>
          <p:spPr>
            <a:xfrm>
              <a:off x="4627510" y="2565843"/>
              <a:ext cx="209" cy="131"/>
            </a:xfrm>
            <a:custGeom>
              <a:avLst/>
              <a:gdLst/>
              <a:ahLst/>
              <a:cxnLst/>
              <a:rect l="l" t="t" r="r" b="b"/>
              <a:pathLst>
                <a:path w="8" h="5" extrusionOk="0">
                  <a:moveTo>
                    <a:pt x="1" y="4"/>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55"/>
            <p:cNvSpPr/>
            <p:nvPr/>
          </p:nvSpPr>
          <p:spPr>
            <a:xfrm>
              <a:off x="4617358" y="2573091"/>
              <a:ext cx="759" cy="654"/>
            </a:xfrm>
            <a:custGeom>
              <a:avLst/>
              <a:gdLst/>
              <a:ahLst/>
              <a:cxnLst/>
              <a:rect l="l" t="t" r="r" b="b"/>
              <a:pathLst>
                <a:path w="29" h="25" extrusionOk="0">
                  <a:moveTo>
                    <a:pt x="0" y="25"/>
                  </a:moveTo>
                  <a:lnTo>
                    <a:pt x="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55"/>
            <p:cNvSpPr/>
            <p:nvPr/>
          </p:nvSpPr>
          <p:spPr>
            <a:xfrm>
              <a:off x="4731124" y="2530570"/>
              <a:ext cx="26" cy="576"/>
            </a:xfrm>
            <a:custGeom>
              <a:avLst/>
              <a:gdLst/>
              <a:ahLst/>
              <a:cxnLst/>
              <a:rect l="l" t="t" r="r" b="b"/>
              <a:pathLst>
                <a:path w="1" h="22" extrusionOk="0">
                  <a:moveTo>
                    <a:pt x="0" y="1"/>
                  </a:moveTo>
                  <a:lnTo>
                    <a:pt x="0" y="22"/>
                  </a:lnTo>
                  <a:cubicBezTo>
                    <a:pt x="0" y="15"/>
                    <a:pt x="0" y="8"/>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55"/>
            <p:cNvSpPr/>
            <p:nvPr/>
          </p:nvSpPr>
          <p:spPr>
            <a:xfrm>
              <a:off x="4627798" y="2565659"/>
              <a:ext cx="209" cy="131"/>
            </a:xfrm>
            <a:custGeom>
              <a:avLst/>
              <a:gdLst/>
              <a:ahLst/>
              <a:cxnLst/>
              <a:rect l="l" t="t" r="r" b="b"/>
              <a:pathLst>
                <a:path w="8" h="5" extrusionOk="0">
                  <a:moveTo>
                    <a:pt x="0" y="4"/>
                  </a:moveTo>
                  <a:lnTo>
                    <a:pt x="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55"/>
            <p:cNvSpPr/>
            <p:nvPr/>
          </p:nvSpPr>
          <p:spPr>
            <a:xfrm>
              <a:off x="4624501" y="2567596"/>
              <a:ext cx="471" cy="392"/>
            </a:xfrm>
            <a:custGeom>
              <a:avLst/>
              <a:gdLst/>
              <a:ahLst/>
              <a:cxnLst/>
              <a:rect l="l" t="t" r="r" b="b"/>
              <a:pathLst>
                <a:path w="18" h="15" extrusionOk="0">
                  <a:moveTo>
                    <a:pt x="0" y="14"/>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55"/>
            <p:cNvSpPr/>
            <p:nvPr/>
          </p:nvSpPr>
          <p:spPr>
            <a:xfrm>
              <a:off x="4626044" y="2566680"/>
              <a:ext cx="392" cy="209"/>
            </a:xfrm>
            <a:custGeom>
              <a:avLst/>
              <a:gdLst/>
              <a:ahLst/>
              <a:cxnLst/>
              <a:rect l="l" t="t" r="r" b="b"/>
              <a:pathLst>
                <a:path w="15" h="8" extrusionOk="0">
                  <a:moveTo>
                    <a:pt x="1" y="7"/>
                  </a:moveTo>
                  <a:lnTo>
                    <a:pt x="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55"/>
            <p:cNvSpPr/>
            <p:nvPr/>
          </p:nvSpPr>
          <p:spPr>
            <a:xfrm>
              <a:off x="4625600" y="2566942"/>
              <a:ext cx="392" cy="314"/>
            </a:xfrm>
            <a:custGeom>
              <a:avLst/>
              <a:gdLst/>
              <a:ahLst/>
              <a:cxnLst/>
              <a:rect l="l" t="t" r="r" b="b"/>
              <a:pathLst>
                <a:path w="15" h="12" extrusionOk="0">
                  <a:moveTo>
                    <a:pt x="0" y="11"/>
                  </a:moveTo>
                  <a:lnTo>
                    <a:pt x="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55"/>
            <p:cNvSpPr/>
            <p:nvPr/>
          </p:nvSpPr>
          <p:spPr>
            <a:xfrm>
              <a:off x="4625050" y="2567308"/>
              <a:ext cx="471" cy="314"/>
            </a:xfrm>
            <a:custGeom>
              <a:avLst/>
              <a:gdLst/>
              <a:ahLst/>
              <a:cxnLst/>
              <a:rect l="l" t="t" r="r" b="b"/>
              <a:pathLst>
                <a:path w="18" h="12" extrusionOk="0">
                  <a:moveTo>
                    <a:pt x="0" y="11"/>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55"/>
            <p:cNvSpPr/>
            <p:nvPr/>
          </p:nvSpPr>
          <p:spPr>
            <a:xfrm>
              <a:off x="4626777" y="2566209"/>
              <a:ext cx="392" cy="209"/>
            </a:xfrm>
            <a:custGeom>
              <a:avLst/>
              <a:gdLst/>
              <a:ahLst/>
              <a:cxnLst/>
              <a:rect l="l" t="t" r="r" b="b"/>
              <a:pathLst>
                <a:path w="15" h="8" extrusionOk="0">
                  <a:moveTo>
                    <a:pt x="1" y="8"/>
                  </a:moveTo>
                  <a:lnTo>
                    <a:pt x="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55"/>
            <p:cNvSpPr/>
            <p:nvPr/>
          </p:nvSpPr>
          <p:spPr>
            <a:xfrm>
              <a:off x="4731386" y="2537007"/>
              <a:ext cx="131" cy="654"/>
            </a:xfrm>
            <a:custGeom>
              <a:avLst/>
              <a:gdLst/>
              <a:ahLst/>
              <a:cxnLst/>
              <a:rect l="l" t="t" r="r" b="b"/>
              <a:pathLst>
                <a:path w="5" h="25" extrusionOk="0">
                  <a:moveTo>
                    <a:pt x="1" y="0"/>
                  </a:moveTo>
                  <a:cubicBezTo>
                    <a:pt x="1" y="7"/>
                    <a:pt x="1" y="18"/>
                    <a:pt x="4" y="25"/>
                  </a:cubicBezTo>
                  <a:cubicBezTo>
                    <a:pt x="1" y="18"/>
                    <a:pt x="1" y="7"/>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55"/>
            <p:cNvSpPr/>
            <p:nvPr/>
          </p:nvSpPr>
          <p:spPr>
            <a:xfrm>
              <a:off x="4731202" y="2534992"/>
              <a:ext cx="26" cy="576"/>
            </a:xfrm>
            <a:custGeom>
              <a:avLst/>
              <a:gdLst/>
              <a:ahLst/>
              <a:cxnLst/>
              <a:rect l="l" t="t" r="r" b="b"/>
              <a:pathLst>
                <a:path w="1" h="22" extrusionOk="0">
                  <a:moveTo>
                    <a:pt x="1" y="0"/>
                  </a:moveTo>
                  <a:lnTo>
                    <a:pt x="1" y="21"/>
                  </a:lnTo>
                  <a:cubicBezTo>
                    <a:pt x="1" y="14"/>
                    <a:pt x="1" y="7"/>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55"/>
            <p:cNvSpPr/>
            <p:nvPr/>
          </p:nvSpPr>
          <p:spPr>
            <a:xfrm>
              <a:off x="4626411" y="2566392"/>
              <a:ext cx="392" cy="209"/>
            </a:xfrm>
            <a:custGeom>
              <a:avLst/>
              <a:gdLst/>
              <a:ahLst/>
              <a:cxnLst/>
              <a:rect l="l" t="t" r="r" b="b"/>
              <a:pathLst>
                <a:path w="15" h="8" extrusionOk="0">
                  <a:moveTo>
                    <a:pt x="1" y="8"/>
                  </a:moveTo>
                  <a:lnTo>
                    <a:pt x="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55"/>
            <p:cNvSpPr/>
            <p:nvPr/>
          </p:nvSpPr>
          <p:spPr>
            <a:xfrm>
              <a:off x="4628059" y="2565476"/>
              <a:ext cx="209" cy="209"/>
            </a:xfrm>
            <a:custGeom>
              <a:avLst/>
              <a:gdLst/>
              <a:ahLst/>
              <a:cxnLst/>
              <a:rect l="l" t="t" r="r" b="b"/>
              <a:pathLst>
                <a:path w="8" h="8" extrusionOk="0">
                  <a:moveTo>
                    <a:pt x="1" y="8"/>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55"/>
            <p:cNvSpPr/>
            <p:nvPr/>
          </p:nvSpPr>
          <p:spPr>
            <a:xfrm>
              <a:off x="4731307" y="2535986"/>
              <a:ext cx="26" cy="576"/>
            </a:xfrm>
            <a:custGeom>
              <a:avLst/>
              <a:gdLst/>
              <a:ahLst/>
              <a:cxnLst/>
              <a:rect l="l" t="t" r="r" b="b"/>
              <a:pathLst>
                <a:path w="1" h="22" extrusionOk="0">
                  <a:moveTo>
                    <a:pt x="0" y="1"/>
                  </a:moveTo>
                  <a:lnTo>
                    <a:pt x="0" y="22"/>
                  </a:lnTo>
                  <a:cubicBezTo>
                    <a:pt x="0" y="15"/>
                    <a:pt x="0" y="8"/>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55"/>
            <p:cNvSpPr/>
            <p:nvPr/>
          </p:nvSpPr>
          <p:spPr>
            <a:xfrm>
              <a:off x="4628242" y="2565476"/>
              <a:ext cx="209" cy="131"/>
            </a:xfrm>
            <a:custGeom>
              <a:avLst/>
              <a:gdLst/>
              <a:ahLst/>
              <a:cxnLst/>
              <a:rect l="l" t="t" r="r" b="b"/>
              <a:pathLst>
                <a:path w="8" h="5" extrusionOk="0">
                  <a:moveTo>
                    <a:pt x="1" y="4"/>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55"/>
            <p:cNvSpPr/>
            <p:nvPr/>
          </p:nvSpPr>
          <p:spPr>
            <a:xfrm>
              <a:off x="4731307" y="2527195"/>
              <a:ext cx="105" cy="1125"/>
            </a:xfrm>
            <a:custGeom>
              <a:avLst/>
              <a:gdLst/>
              <a:ahLst/>
              <a:cxnLst/>
              <a:rect l="l" t="t" r="r" b="b"/>
              <a:pathLst>
                <a:path w="4" h="43" extrusionOk="0">
                  <a:moveTo>
                    <a:pt x="4" y="0"/>
                  </a:moveTo>
                  <a:cubicBezTo>
                    <a:pt x="0" y="14"/>
                    <a:pt x="0" y="28"/>
                    <a:pt x="0" y="42"/>
                  </a:cubicBezTo>
                  <a:cubicBezTo>
                    <a:pt x="0" y="28"/>
                    <a:pt x="4" y="14"/>
                    <a:pt x="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55"/>
            <p:cNvSpPr/>
            <p:nvPr/>
          </p:nvSpPr>
          <p:spPr>
            <a:xfrm>
              <a:off x="4731307" y="2528372"/>
              <a:ext cx="26" cy="576"/>
            </a:xfrm>
            <a:custGeom>
              <a:avLst/>
              <a:gdLst/>
              <a:ahLst/>
              <a:cxnLst/>
              <a:rect l="l" t="t" r="r" b="b"/>
              <a:pathLst>
                <a:path w="1" h="22" extrusionOk="0">
                  <a:moveTo>
                    <a:pt x="0" y="1"/>
                  </a:moveTo>
                  <a:lnTo>
                    <a:pt x="0" y="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55"/>
            <p:cNvSpPr/>
            <p:nvPr/>
          </p:nvSpPr>
          <p:spPr>
            <a:xfrm>
              <a:off x="4711709" y="2520130"/>
              <a:ext cx="471" cy="131"/>
            </a:xfrm>
            <a:custGeom>
              <a:avLst/>
              <a:gdLst/>
              <a:ahLst/>
              <a:cxnLst/>
              <a:rect l="l" t="t" r="r" b="b"/>
              <a:pathLst>
                <a:path w="18" h="5" extrusionOk="0">
                  <a:moveTo>
                    <a:pt x="0" y="4"/>
                  </a:moveTo>
                  <a:cubicBezTo>
                    <a:pt x="4" y="1"/>
                    <a:pt x="11" y="1"/>
                    <a:pt x="18" y="1"/>
                  </a:cubicBezTo>
                  <a:cubicBezTo>
                    <a:pt x="11" y="1"/>
                    <a:pt x="4" y="1"/>
                    <a:pt x="0" y="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55"/>
            <p:cNvSpPr/>
            <p:nvPr/>
          </p:nvSpPr>
          <p:spPr>
            <a:xfrm>
              <a:off x="4621832" y="2569611"/>
              <a:ext cx="576" cy="392"/>
            </a:xfrm>
            <a:custGeom>
              <a:avLst/>
              <a:gdLst/>
              <a:ahLst/>
              <a:cxnLst/>
              <a:rect l="l" t="t" r="r" b="b"/>
              <a:pathLst>
                <a:path w="22" h="15" extrusionOk="0">
                  <a:moveTo>
                    <a:pt x="1" y="14"/>
                  </a:move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55"/>
            <p:cNvSpPr/>
            <p:nvPr/>
          </p:nvSpPr>
          <p:spPr>
            <a:xfrm>
              <a:off x="4622564" y="2569061"/>
              <a:ext cx="576" cy="392"/>
            </a:xfrm>
            <a:custGeom>
              <a:avLst/>
              <a:gdLst/>
              <a:ahLst/>
              <a:cxnLst/>
              <a:rect l="l" t="t" r="r" b="b"/>
              <a:pathLst>
                <a:path w="22" h="15" extrusionOk="0">
                  <a:moveTo>
                    <a:pt x="1" y="14"/>
                  </a:move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55"/>
            <p:cNvSpPr/>
            <p:nvPr/>
          </p:nvSpPr>
          <p:spPr>
            <a:xfrm>
              <a:off x="4620183" y="2570893"/>
              <a:ext cx="680" cy="471"/>
            </a:xfrm>
            <a:custGeom>
              <a:avLst/>
              <a:gdLst/>
              <a:ahLst/>
              <a:cxnLst/>
              <a:rect l="l" t="t" r="r" b="b"/>
              <a:pathLst>
                <a:path w="26" h="18" extrusionOk="0">
                  <a:moveTo>
                    <a:pt x="1" y="18"/>
                  </a:moveTo>
                  <a:lnTo>
                    <a:pt x="2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55"/>
            <p:cNvSpPr/>
            <p:nvPr/>
          </p:nvSpPr>
          <p:spPr>
            <a:xfrm>
              <a:off x="4731202" y="2529837"/>
              <a:ext cx="26" cy="497"/>
            </a:xfrm>
            <a:custGeom>
              <a:avLst/>
              <a:gdLst/>
              <a:ahLst/>
              <a:cxnLst/>
              <a:rect l="l" t="t" r="r" b="b"/>
              <a:pathLst>
                <a:path w="1" h="19" extrusionOk="0">
                  <a:moveTo>
                    <a:pt x="1" y="1"/>
                  </a:moveTo>
                  <a:lnTo>
                    <a:pt x="1" y="18"/>
                  </a:lnTo>
                  <a:cubicBezTo>
                    <a:pt x="1" y="11"/>
                    <a:pt x="1" y="8"/>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55"/>
            <p:cNvSpPr/>
            <p:nvPr/>
          </p:nvSpPr>
          <p:spPr>
            <a:xfrm>
              <a:off x="4731202" y="2529105"/>
              <a:ext cx="26" cy="497"/>
            </a:xfrm>
            <a:custGeom>
              <a:avLst/>
              <a:gdLst/>
              <a:ahLst/>
              <a:cxnLst/>
              <a:rect l="l" t="t" r="r" b="b"/>
              <a:pathLst>
                <a:path w="1" h="19" extrusionOk="0">
                  <a:moveTo>
                    <a:pt x="1" y="1"/>
                  </a:moveTo>
                  <a:lnTo>
                    <a:pt x="1" y="18"/>
                  </a:lnTo>
                  <a:cubicBezTo>
                    <a:pt x="1" y="11"/>
                    <a:pt x="1" y="8"/>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55"/>
            <p:cNvSpPr/>
            <p:nvPr/>
          </p:nvSpPr>
          <p:spPr>
            <a:xfrm>
              <a:off x="4616259" y="2573902"/>
              <a:ext cx="837" cy="759"/>
            </a:xfrm>
            <a:custGeom>
              <a:avLst/>
              <a:gdLst/>
              <a:ahLst/>
              <a:cxnLst/>
              <a:rect l="l" t="t" r="r" b="b"/>
              <a:pathLst>
                <a:path w="32" h="29" extrusionOk="0">
                  <a:moveTo>
                    <a:pt x="0" y="29"/>
                  </a:moveTo>
                  <a:lnTo>
                    <a:pt x="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55"/>
            <p:cNvSpPr/>
            <p:nvPr/>
          </p:nvSpPr>
          <p:spPr>
            <a:xfrm>
              <a:off x="4628425" y="2565398"/>
              <a:ext cx="209" cy="105"/>
            </a:xfrm>
            <a:custGeom>
              <a:avLst/>
              <a:gdLst/>
              <a:ahLst/>
              <a:cxnLst/>
              <a:rect l="l" t="t" r="r" b="b"/>
              <a:pathLst>
                <a:path w="8" h="4" extrusionOk="0">
                  <a:moveTo>
                    <a:pt x="1" y="4"/>
                  </a:moveTo>
                  <a:lnTo>
                    <a:pt x="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55"/>
            <p:cNvSpPr/>
            <p:nvPr/>
          </p:nvSpPr>
          <p:spPr>
            <a:xfrm>
              <a:off x="4628975" y="2565215"/>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55"/>
            <p:cNvSpPr/>
            <p:nvPr/>
          </p:nvSpPr>
          <p:spPr>
            <a:xfrm>
              <a:off x="4628609" y="2565398"/>
              <a:ext cx="131" cy="26"/>
            </a:xfrm>
            <a:custGeom>
              <a:avLst/>
              <a:gdLst/>
              <a:ahLst/>
              <a:cxnLst/>
              <a:rect l="l" t="t" r="r" b="b"/>
              <a:pathLst>
                <a:path w="5" h="1" extrusionOk="0">
                  <a:moveTo>
                    <a:pt x="1"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55"/>
            <p:cNvSpPr/>
            <p:nvPr/>
          </p:nvSpPr>
          <p:spPr>
            <a:xfrm>
              <a:off x="4619372" y="2571521"/>
              <a:ext cx="654" cy="576"/>
            </a:xfrm>
            <a:custGeom>
              <a:avLst/>
              <a:gdLst/>
              <a:ahLst/>
              <a:cxnLst/>
              <a:rect l="l" t="t" r="r" b="b"/>
              <a:pathLst>
                <a:path w="25" h="22" extrusionOk="0">
                  <a:moveTo>
                    <a:pt x="0" y="22"/>
                  </a:moveTo>
                  <a:lnTo>
                    <a:pt x="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55"/>
            <p:cNvSpPr/>
            <p:nvPr/>
          </p:nvSpPr>
          <p:spPr>
            <a:xfrm>
              <a:off x="4628713" y="2565293"/>
              <a:ext cx="105" cy="26"/>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55"/>
            <p:cNvSpPr/>
            <p:nvPr/>
          </p:nvSpPr>
          <p:spPr>
            <a:xfrm>
              <a:off x="4628792" y="2565293"/>
              <a:ext cx="209" cy="26"/>
            </a:xfrm>
            <a:custGeom>
              <a:avLst/>
              <a:gdLst/>
              <a:ahLst/>
              <a:cxnLst/>
              <a:rect l="l" t="t" r="r" b="b"/>
              <a:pathLst>
                <a:path w="8" h="1" extrusionOk="0">
                  <a:moveTo>
                    <a:pt x="1" y="1"/>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55"/>
            <p:cNvSpPr/>
            <p:nvPr/>
          </p:nvSpPr>
          <p:spPr>
            <a:xfrm>
              <a:off x="4618352" y="2572253"/>
              <a:ext cx="759" cy="680"/>
            </a:xfrm>
            <a:custGeom>
              <a:avLst/>
              <a:gdLst/>
              <a:ahLst/>
              <a:cxnLst/>
              <a:rect l="l" t="t" r="r" b="b"/>
              <a:pathLst>
                <a:path w="29" h="26" extrusionOk="0">
                  <a:moveTo>
                    <a:pt x="1" y="25"/>
                  </a:moveTo>
                  <a:lnTo>
                    <a:pt x="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55"/>
            <p:cNvSpPr/>
            <p:nvPr/>
          </p:nvSpPr>
          <p:spPr>
            <a:xfrm>
              <a:off x="4623297" y="2568512"/>
              <a:ext cx="497" cy="392"/>
            </a:xfrm>
            <a:custGeom>
              <a:avLst/>
              <a:gdLst/>
              <a:ahLst/>
              <a:cxnLst/>
              <a:rect l="l" t="t" r="r" b="b"/>
              <a:pathLst>
                <a:path w="19" h="15" extrusionOk="0">
                  <a:moveTo>
                    <a:pt x="1" y="14"/>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55"/>
            <p:cNvSpPr/>
            <p:nvPr/>
          </p:nvSpPr>
          <p:spPr>
            <a:xfrm>
              <a:off x="4731490" y="2538106"/>
              <a:ext cx="105" cy="654"/>
            </a:xfrm>
            <a:custGeom>
              <a:avLst/>
              <a:gdLst/>
              <a:ahLst/>
              <a:cxnLst/>
              <a:rect l="l" t="t" r="r" b="b"/>
              <a:pathLst>
                <a:path w="4" h="25" extrusionOk="0">
                  <a:moveTo>
                    <a:pt x="0" y="0"/>
                  </a:moveTo>
                  <a:cubicBezTo>
                    <a:pt x="0" y="7"/>
                    <a:pt x="4" y="14"/>
                    <a:pt x="4" y="25"/>
                  </a:cubicBezTo>
                  <a:cubicBezTo>
                    <a:pt x="4" y="14"/>
                    <a:pt x="4"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55"/>
            <p:cNvSpPr/>
            <p:nvPr/>
          </p:nvSpPr>
          <p:spPr>
            <a:xfrm>
              <a:off x="4623951" y="2568041"/>
              <a:ext cx="471" cy="392"/>
            </a:xfrm>
            <a:custGeom>
              <a:avLst/>
              <a:gdLst/>
              <a:ahLst/>
              <a:cxnLst/>
              <a:rect l="l" t="t" r="r" b="b"/>
              <a:pathLst>
                <a:path w="18" h="15" extrusionOk="0">
                  <a:moveTo>
                    <a:pt x="0" y="15"/>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55"/>
            <p:cNvSpPr/>
            <p:nvPr/>
          </p:nvSpPr>
          <p:spPr>
            <a:xfrm>
              <a:off x="4731673" y="2539205"/>
              <a:ext cx="105" cy="654"/>
            </a:xfrm>
            <a:custGeom>
              <a:avLst/>
              <a:gdLst/>
              <a:ahLst/>
              <a:cxnLst/>
              <a:rect l="l" t="t" r="r" b="b"/>
              <a:pathLst>
                <a:path w="4" h="25" extrusionOk="0">
                  <a:moveTo>
                    <a:pt x="0" y="0"/>
                  </a:moveTo>
                  <a:lnTo>
                    <a:pt x="4" y="2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55"/>
            <p:cNvSpPr/>
            <p:nvPr/>
          </p:nvSpPr>
          <p:spPr>
            <a:xfrm>
              <a:off x="5580525" y="2587011"/>
              <a:ext cx="177452" cy="126751"/>
            </a:xfrm>
            <a:custGeom>
              <a:avLst/>
              <a:gdLst/>
              <a:ahLst/>
              <a:cxnLst/>
              <a:rect l="l" t="t" r="r" b="b"/>
              <a:pathLst>
                <a:path w="6782" h="4844" extrusionOk="0">
                  <a:moveTo>
                    <a:pt x="669" y="1"/>
                  </a:moveTo>
                  <a:cubicBezTo>
                    <a:pt x="606" y="1"/>
                    <a:pt x="585" y="25"/>
                    <a:pt x="547" y="88"/>
                  </a:cubicBezTo>
                  <a:cubicBezTo>
                    <a:pt x="498" y="165"/>
                    <a:pt x="428" y="274"/>
                    <a:pt x="218" y="281"/>
                  </a:cubicBezTo>
                  <a:cubicBezTo>
                    <a:pt x="106" y="284"/>
                    <a:pt x="29" y="312"/>
                    <a:pt x="11" y="358"/>
                  </a:cubicBezTo>
                  <a:cubicBezTo>
                    <a:pt x="1" y="396"/>
                    <a:pt x="25" y="470"/>
                    <a:pt x="137" y="561"/>
                  </a:cubicBezTo>
                  <a:cubicBezTo>
                    <a:pt x="277" y="673"/>
                    <a:pt x="281" y="879"/>
                    <a:pt x="267" y="1058"/>
                  </a:cubicBezTo>
                  <a:lnTo>
                    <a:pt x="270" y="1058"/>
                  </a:lnTo>
                  <a:lnTo>
                    <a:pt x="277" y="1054"/>
                  </a:lnTo>
                  <a:cubicBezTo>
                    <a:pt x="281" y="1051"/>
                    <a:pt x="284" y="1047"/>
                    <a:pt x="288" y="1044"/>
                  </a:cubicBezTo>
                  <a:cubicBezTo>
                    <a:pt x="345" y="975"/>
                    <a:pt x="407" y="941"/>
                    <a:pt x="464" y="941"/>
                  </a:cubicBezTo>
                  <a:cubicBezTo>
                    <a:pt x="481" y="941"/>
                    <a:pt x="496" y="944"/>
                    <a:pt x="512" y="949"/>
                  </a:cubicBezTo>
                  <a:cubicBezTo>
                    <a:pt x="571" y="974"/>
                    <a:pt x="610" y="1037"/>
                    <a:pt x="603" y="1107"/>
                  </a:cubicBezTo>
                  <a:cubicBezTo>
                    <a:pt x="613" y="1121"/>
                    <a:pt x="655" y="1124"/>
                    <a:pt x="700" y="1124"/>
                  </a:cubicBezTo>
                  <a:cubicBezTo>
                    <a:pt x="734" y="1124"/>
                    <a:pt x="769" y="1122"/>
                    <a:pt x="792" y="1121"/>
                  </a:cubicBezTo>
                  <a:cubicBezTo>
                    <a:pt x="820" y="1121"/>
                    <a:pt x="848" y="1117"/>
                    <a:pt x="872" y="1117"/>
                  </a:cubicBezTo>
                  <a:cubicBezTo>
                    <a:pt x="914" y="1117"/>
                    <a:pt x="960" y="1131"/>
                    <a:pt x="995" y="1159"/>
                  </a:cubicBezTo>
                  <a:lnTo>
                    <a:pt x="998" y="1159"/>
                  </a:lnTo>
                  <a:cubicBezTo>
                    <a:pt x="1016" y="1152"/>
                    <a:pt x="1033" y="1142"/>
                    <a:pt x="1051" y="1131"/>
                  </a:cubicBezTo>
                  <a:cubicBezTo>
                    <a:pt x="1110" y="1087"/>
                    <a:pt x="1181" y="1064"/>
                    <a:pt x="1253" y="1064"/>
                  </a:cubicBezTo>
                  <a:cubicBezTo>
                    <a:pt x="1300" y="1064"/>
                    <a:pt x="1346" y="1074"/>
                    <a:pt x="1390" y="1093"/>
                  </a:cubicBezTo>
                  <a:cubicBezTo>
                    <a:pt x="1450" y="1117"/>
                    <a:pt x="1488" y="1177"/>
                    <a:pt x="1488" y="1243"/>
                  </a:cubicBezTo>
                  <a:cubicBezTo>
                    <a:pt x="1506" y="1254"/>
                    <a:pt x="1527" y="1261"/>
                    <a:pt x="1544" y="1264"/>
                  </a:cubicBezTo>
                  <a:cubicBezTo>
                    <a:pt x="1593" y="1282"/>
                    <a:pt x="1653" y="1303"/>
                    <a:pt x="1667" y="1362"/>
                  </a:cubicBezTo>
                  <a:cubicBezTo>
                    <a:pt x="1684" y="1422"/>
                    <a:pt x="1639" y="1471"/>
                    <a:pt x="1607" y="1506"/>
                  </a:cubicBezTo>
                  <a:cubicBezTo>
                    <a:pt x="1541" y="1565"/>
                    <a:pt x="1471" y="1618"/>
                    <a:pt x="1394" y="1663"/>
                  </a:cubicBezTo>
                  <a:cubicBezTo>
                    <a:pt x="1327" y="1709"/>
                    <a:pt x="1271" y="1740"/>
                    <a:pt x="1271" y="1775"/>
                  </a:cubicBezTo>
                  <a:cubicBezTo>
                    <a:pt x="1278" y="1817"/>
                    <a:pt x="1289" y="1859"/>
                    <a:pt x="1306" y="1901"/>
                  </a:cubicBezTo>
                  <a:cubicBezTo>
                    <a:pt x="1348" y="2031"/>
                    <a:pt x="1415" y="2210"/>
                    <a:pt x="1292" y="2332"/>
                  </a:cubicBezTo>
                  <a:cubicBezTo>
                    <a:pt x="1247" y="2378"/>
                    <a:pt x="1250" y="2441"/>
                    <a:pt x="1261" y="2525"/>
                  </a:cubicBezTo>
                  <a:cubicBezTo>
                    <a:pt x="1271" y="2584"/>
                    <a:pt x="1278" y="2644"/>
                    <a:pt x="1240" y="2689"/>
                  </a:cubicBezTo>
                  <a:cubicBezTo>
                    <a:pt x="1215" y="2714"/>
                    <a:pt x="1180" y="2728"/>
                    <a:pt x="1145" y="2728"/>
                  </a:cubicBezTo>
                  <a:cubicBezTo>
                    <a:pt x="1058" y="2728"/>
                    <a:pt x="1012" y="2752"/>
                    <a:pt x="1009" y="2763"/>
                  </a:cubicBezTo>
                  <a:cubicBezTo>
                    <a:pt x="1009" y="2763"/>
                    <a:pt x="1009" y="2784"/>
                    <a:pt x="1054" y="2829"/>
                  </a:cubicBezTo>
                  <a:cubicBezTo>
                    <a:pt x="1250" y="3025"/>
                    <a:pt x="1303" y="3109"/>
                    <a:pt x="1275" y="3179"/>
                  </a:cubicBezTo>
                  <a:cubicBezTo>
                    <a:pt x="1259" y="3216"/>
                    <a:pt x="1222" y="3240"/>
                    <a:pt x="1182" y="3240"/>
                  </a:cubicBezTo>
                  <a:cubicBezTo>
                    <a:pt x="1177" y="3240"/>
                    <a:pt x="1172" y="3240"/>
                    <a:pt x="1166" y="3239"/>
                  </a:cubicBezTo>
                  <a:cubicBezTo>
                    <a:pt x="1152" y="3239"/>
                    <a:pt x="1128" y="3260"/>
                    <a:pt x="1110" y="3291"/>
                  </a:cubicBezTo>
                  <a:cubicBezTo>
                    <a:pt x="1086" y="3330"/>
                    <a:pt x="1072" y="3379"/>
                    <a:pt x="1079" y="3424"/>
                  </a:cubicBezTo>
                  <a:cubicBezTo>
                    <a:pt x="1086" y="3431"/>
                    <a:pt x="1103" y="3445"/>
                    <a:pt x="1121" y="3459"/>
                  </a:cubicBezTo>
                  <a:cubicBezTo>
                    <a:pt x="1208" y="3533"/>
                    <a:pt x="1317" y="3620"/>
                    <a:pt x="1292" y="3715"/>
                  </a:cubicBezTo>
                  <a:cubicBezTo>
                    <a:pt x="1282" y="3764"/>
                    <a:pt x="1236" y="3795"/>
                    <a:pt x="1163" y="3809"/>
                  </a:cubicBezTo>
                  <a:cubicBezTo>
                    <a:pt x="1040" y="3830"/>
                    <a:pt x="1009" y="3904"/>
                    <a:pt x="1002" y="4005"/>
                  </a:cubicBezTo>
                  <a:lnTo>
                    <a:pt x="1002" y="4079"/>
                  </a:lnTo>
                  <a:lnTo>
                    <a:pt x="1002" y="4082"/>
                  </a:lnTo>
                  <a:lnTo>
                    <a:pt x="1002" y="4089"/>
                  </a:lnTo>
                  <a:lnTo>
                    <a:pt x="1002" y="4093"/>
                  </a:lnTo>
                  <a:lnTo>
                    <a:pt x="1002" y="4096"/>
                  </a:lnTo>
                  <a:lnTo>
                    <a:pt x="1002" y="4103"/>
                  </a:lnTo>
                  <a:lnTo>
                    <a:pt x="1005" y="4110"/>
                  </a:lnTo>
                  <a:lnTo>
                    <a:pt x="1009" y="4118"/>
                  </a:lnTo>
                  <a:lnTo>
                    <a:pt x="1012" y="4128"/>
                  </a:lnTo>
                  <a:lnTo>
                    <a:pt x="1016" y="4135"/>
                  </a:lnTo>
                  <a:lnTo>
                    <a:pt x="1026" y="4153"/>
                  </a:lnTo>
                  <a:lnTo>
                    <a:pt x="1026" y="4156"/>
                  </a:lnTo>
                  <a:lnTo>
                    <a:pt x="1040" y="4184"/>
                  </a:lnTo>
                  <a:cubicBezTo>
                    <a:pt x="1072" y="4177"/>
                    <a:pt x="1103" y="4177"/>
                    <a:pt x="1131" y="4177"/>
                  </a:cubicBezTo>
                  <a:cubicBezTo>
                    <a:pt x="1138" y="4177"/>
                    <a:pt x="1145" y="4176"/>
                    <a:pt x="1152" y="4176"/>
                  </a:cubicBezTo>
                  <a:cubicBezTo>
                    <a:pt x="1211" y="4176"/>
                    <a:pt x="1271" y="4190"/>
                    <a:pt x="1327" y="4216"/>
                  </a:cubicBezTo>
                  <a:cubicBezTo>
                    <a:pt x="1436" y="4268"/>
                    <a:pt x="1516" y="4394"/>
                    <a:pt x="1604" y="4527"/>
                  </a:cubicBezTo>
                  <a:cubicBezTo>
                    <a:pt x="1704" y="4684"/>
                    <a:pt x="1804" y="4843"/>
                    <a:pt x="1934" y="4843"/>
                  </a:cubicBezTo>
                  <a:cubicBezTo>
                    <a:pt x="1941" y="4843"/>
                    <a:pt x="1947" y="4843"/>
                    <a:pt x="1954" y="4842"/>
                  </a:cubicBezTo>
                  <a:cubicBezTo>
                    <a:pt x="1986" y="4839"/>
                    <a:pt x="1986" y="4839"/>
                    <a:pt x="1989" y="4800"/>
                  </a:cubicBezTo>
                  <a:cubicBezTo>
                    <a:pt x="1996" y="4755"/>
                    <a:pt x="2014" y="4713"/>
                    <a:pt x="2045" y="4681"/>
                  </a:cubicBezTo>
                  <a:cubicBezTo>
                    <a:pt x="2086" y="4641"/>
                    <a:pt x="2136" y="4629"/>
                    <a:pt x="2190" y="4629"/>
                  </a:cubicBezTo>
                  <a:cubicBezTo>
                    <a:pt x="2224" y="4629"/>
                    <a:pt x="2259" y="4634"/>
                    <a:pt x="2294" y="4639"/>
                  </a:cubicBezTo>
                  <a:cubicBezTo>
                    <a:pt x="2332" y="4643"/>
                    <a:pt x="2371" y="4646"/>
                    <a:pt x="2406" y="4646"/>
                  </a:cubicBezTo>
                  <a:cubicBezTo>
                    <a:pt x="2434" y="4646"/>
                    <a:pt x="2465" y="4629"/>
                    <a:pt x="2511" y="4594"/>
                  </a:cubicBezTo>
                  <a:cubicBezTo>
                    <a:pt x="2623" y="4506"/>
                    <a:pt x="2763" y="4454"/>
                    <a:pt x="2906" y="4454"/>
                  </a:cubicBezTo>
                  <a:cubicBezTo>
                    <a:pt x="3032" y="4450"/>
                    <a:pt x="3137" y="4443"/>
                    <a:pt x="3235" y="4440"/>
                  </a:cubicBezTo>
                  <a:cubicBezTo>
                    <a:pt x="3335" y="4432"/>
                    <a:pt x="3427" y="4428"/>
                    <a:pt x="3517" y="4428"/>
                  </a:cubicBezTo>
                  <a:cubicBezTo>
                    <a:pt x="3547" y="4428"/>
                    <a:pt x="3577" y="4428"/>
                    <a:pt x="3606" y="4429"/>
                  </a:cubicBezTo>
                  <a:cubicBezTo>
                    <a:pt x="3616" y="4429"/>
                    <a:pt x="3626" y="4430"/>
                    <a:pt x="3635" y="4430"/>
                  </a:cubicBezTo>
                  <a:cubicBezTo>
                    <a:pt x="3795" y="4430"/>
                    <a:pt x="3902" y="4374"/>
                    <a:pt x="3936" y="4279"/>
                  </a:cubicBezTo>
                  <a:cubicBezTo>
                    <a:pt x="3995" y="4110"/>
                    <a:pt x="4184" y="3977"/>
                    <a:pt x="4419" y="3946"/>
                  </a:cubicBezTo>
                  <a:cubicBezTo>
                    <a:pt x="4538" y="3928"/>
                    <a:pt x="4548" y="3837"/>
                    <a:pt x="4559" y="3690"/>
                  </a:cubicBezTo>
                  <a:cubicBezTo>
                    <a:pt x="4559" y="3662"/>
                    <a:pt x="4562" y="3638"/>
                    <a:pt x="4566" y="3613"/>
                  </a:cubicBezTo>
                  <a:cubicBezTo>
                    <a:pt x="4576" y="3515"/>
                    <a:pt x="4692" y="3424"/>
                    <a:pt x="4818" y="3323"/>
                  </a:cubicBezTo>
                  <a:cubicBezTo>
                    <a:pt x="4874" y="3281"/>
                    <a:pt x="4961" y="3211"/>
                    <a:pt x="4972" y="3183"/>
                  </a:cubicBezTo>
                  <a:cubicBezTo>
                    <a:pt x="4965" y="3144"/>
                    <a:pt x="4954" y="3109"/>
                    <a:pt x="4944" y="3071"/>
                  </a:cubicBezTo>
                  <a:cubicBezTo>
                    <a:pt x="4895" y="2906"/>
                    <a:pt x="4814" y="2623"/>
                    <a:pt x="4986" y="2364"/>
                  </a:cubicBezTo>
                  <a:cubicBezTo>
                    <a:pt x="5073" y="2238"/>
                    <a:pt x="5178" y="2126"/>
                    <a:pt x="5297" y="2034"/>
                  </a:cubicBezTo>
                  <a:cubicBezTo>
                    <a:pt x="5388" y="1964"/>
                    <a:pt x="5430" y="1929"/>
                    <a:pt x="5430" y="1866"/>
                  </a:cubicBezTo>
                  <a:cubicBezTo>
                    <a:pt x="5430" y="1600"/>
                    <a:pt x="5822" y="1555"/>
                    <a:pt x="5991" y="1534"/>
                  </a:cubicBezTo>
                  <a:cubicBezTo>
                    <a:pt x="6134" y="1516"/>
                    <a:pt x="6222" y="1453"/>
                    <a:pt x="6320" y="1376"/>
                  </a:cubicBezTo>
                  <a:cubicBezTo>
                    <a:pt x="6397" y="1313"/>
                    <a:pt x="6481" y="1261"/>
                    <a:pt x="6572" y="1222"/>
                  </a:cubicBezTo>
                  <a:cubicBezTo>
                    <a:pt x="6722" y="1159"/>
                    <a:pt x="6782" y="1061"/>
                    <a:pt x="6764" y="893"/>
                  </a:cubicBezTo>
                  <a:lnTo>
                    <a:pt x="6432" y="893"/>
                  </a:lnTo>
                  <a:lnTo>
                    <a:pt x="6372" y="890"/>
                  </a:lnTo>
                  <a:lnTo>
                    <a:pt x="6358" y="890"/>
                  </a:lnTo>
                  <a:lnTo>
                    <a:pt x="6316" y="886"/>
                  </a:lnTo>
                  <a:lnTo>
                    <a:pt x="6299" y="886"/>
                  </a:lnTo>
                  <a:cubicBezTo>
                    <a:pt x="6281" y="883"/>
                    <a:pt x="6264" y="879"/>
                    <a:pt x="6246" y="876"/>
                  </a:cubicBezTo>
                  <a:cubicBezTo>
                    <a:pt x="6197" y="865"/>
                    <a:pt x="6131" y="855"/>
                    <a:pt x="6061" y="844"/>
                  </a:cubicBezTo>
                  <a:cubicBezTo>
                    <a:pt x="5819" y="809"/>
                    <a:pt x="5644" y="781"/>
                    <a:pt x="5563" y="701"/>
                  </a:cubicBezTo>
                  <a:cubicBezTo>
                    <a:pt x="5525" y="659"/>
                    <a:pt x="5476" y="624"/>
                    <a:pt x="5420" y="603"/>
                  </a:cubicBezTo>
                  <a:cubicBezTo>
                    <a:pt x="5416" y="655"/>
                    <a:pt x="5385" y="701"/>
                    <a:pt x="5336" y="725"/>
                  </a:cubicBezTo>
                  <a:cubicBezTo>
                    <a:pt x="5290" y="751"/>
                    <a:pt x="5228" y="763"/>
                    <a:pt x="5162" y="763"/>
                  </a:cubicBezTo>
                  <a:cubicBezTo>
                    <a:pt x="5068" y="763"/>
                    <a:pt x="4964" y="738"/>
                    <a:pt x="4888" y="690"/>
                  </a:cubicBezTo>
                  <a:cubicBezTo>
                    <a:pt x="4797" y="638"/>
                    <a:pt x="4706" y="596"/>
                    <a:pt x="4608" y="557"/>
                  </a:cubicBezTo>
                  <a:cubicBezTo>
                    <a:pt x="4520" y="522"/>
                    <a:pt x="4436" y="480"/>
                    <a:pt x="4356" y="435"/>
                  </a:cubicBezTo>
                  <a:cubicBezTo>
                    <a:pt x="4296" y="400"/>
                    <a:pt x="4240" y="372"/>
                    <a:pt x="4181" y="347"/>
                  </a:cubicBezTo>
                  <a:lnTo>
                    <a:pt x="4121" y="319"/>
                  </a:lnTo>
                  <a:lnTo>
                    <a:pt x="4104" y="309"/>
                  </a:lnTo>
                  <a:lnTo>
                    <a:pt x="4069" y="295"/>
                  </a:lnTo>
                  <a:cubicBezTo>
                    <a:pt x="4059" y="295"/>
                    <a:pt x="4048" y="296"/>
                    <a:pt x="4038" y="296"/>
                  </a:cubicBezTo>
                  <a:cubicBezTo>
                    <a:pt x="3956" y="296"/>
                    <a:pt x="3844" y="273"/>
                    <a:pt x="3708" y="246"/>
                  </a:cubicBezTo>
                  <a:cubicBezTo>
                    <a:pt x="3554" y="214"/>
                    <a:pt x="3383" y="180"/>
                    <a:pt x="3238" y="180"/>
                  </a:cubicBezTo>
                  <a:cubicBezTo>
                    <a:pt x="3206" y="180"/>
                    <a:pt x="3174" y="182"/>
                    <a:pt x="3144" y="186"/>
                  </a:cubicBezTo>
                  <a:cubicBezTo>
                    <a:pt x="3080" y="194"/>
                    <a:pt x="2991" y="197"/>
                    <a:pt x="2886" y="197"/>
                  </a:cubicBezTo>
                  <a:cubicBezTo>
                    <a:pt x="2704" y="197"/>
                    <a:pt x="2475" y="188"/>
                    <a:pt x="2238" y="179"/>
                  </a:cubicBezTo>
                  <a:cubicBezTo>
                    <a:pt x="2007" y="170"/>
                    <a:pt x="1772" y="162"/>
                    <a:pt x="1583" y="162"/>
                  </a:cubicBezTo>
                  <a:cubicBezTo>
                    <a:pt x="1488" y="162"/>
                    <a:pt x="1404" y="164"/>
                    <a:pt x="1338" y="169"/>
                  </a:cubicBezTo>
                  <a:cubicBezTo>
                    <a:pt x="1305" y="171"/>
                    <a:pt x="1275" y="172"/>
                    <a:pt x="1246" y="172"/>
                  </a:cubicBezTo>
                  <a:cubicBezTo>
                    <a:pt x="1045" y="172"/>
                    <a:pt x="941" y="113"/>
                    <a:pt x="855" y="64"/>
                  </a:cubicBezTo>
                  <a:cubicBezTo>
                    <a:pt x="799" y="25"/>
                    <a:pt x="736" y="1"/>
                    <a:pt x="6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55"/>
            <p:cNvSpPr/>
            <p:nvPr/>
          </p:nvSpPr>
          <p:spPr>
            <a:xfrm>
              <a:off x="5749264" y="2653893"/>
              <a:ext cx="9550" cy="5914"/>
            </a:xfrm>
            <a:custGeom>
              <a:avLst/>
              <a:gdLst/>
              <a:ahLst/>
              <a:cxnLst/>
              <a:rect l="l" t="t" r="r" b="b"/>
              <a:pathLst>
                <a:path w="365" h="226" extrusionOk="0">
                  <a:moveTo>
                    <a:pt x="303" y="0"/>
                  </a:moveTo>
                  <a:cubicBezTo>
                    <a:pt x="198" y="0"/>
                    <a:pt x="41" y="106"/>
                    <a:pt x="0" y="158"/>
                  </a:cubicBezTo>
                  <a:cubicBezTo>
                    <a:pt x="74" y="202"/>
                    <a:pt x="151" y="226"/>
                    <a:pt x="215" y="226"/>
                  </a:cubicBezTo>
                  <a:cubicBezTo>
                    <a:pt x="251" y="226"/>
                    <a:pt x="283" y="218"/>
                    <a:pt x="308" y="203"/>
                  </a:cubicBezTo>
                  <a:cubicBezTo>
                    <a:pt x="361" y="168"/>
                    <a:pt x="364" y="98"/>
                    <a:pt x="357" y="46"/>
                  </a:cubicBezTo>
                  <a:cubicBezTo>
                    <a:pt x="354" y="14"/>
                    <a:pt x="340" y="4"/>
                    <a:pt x="308" y="0"/>
                  </a:cubicBezTo>
                  <a:cubicBezTo>
                    <a:pt x="307" y="0"/>
                    <a:pt x="305" y="0"/>
                    <a:pt x="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55"/>
            <p:cNvSpPr/>
            <p:nvPr/>
          </p:nvSpPr>
          <p:spPr>
            <a:xfrm>
              <a:off x="5606899" y="2694739"/>
              <a:ext cx="131" cy="288"/>
            </a:xfrm>
            <a:custGeom>
              <a:avLst/>
              <a:gdLst/>
              <a:ahLst/>
              <a:cxnLst/>
              <a:rect l="l" t="t" r="r" b="b"/>
              <a:pathLst>
                <a:path w="5" h="11" extrusionOk="0">
                  <a:moveTo>
                    <a:pt x="4" y="11"/>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55"/>
            <p:cNvSpPr/>
            <p:nvPr/>
          </p:nvSpPr>
          <p:spPr>
            <a:xfrm>
              <a:off x="5607370" y="2695759"/>
              <a:ext cx="392" cy="759"/>
            </a:xfrm>
            <a:custGeom>
              <a:avLst/>
              <a:gdLst/>
              <a:ahLst/>
              <a:cxnLst/>
              <a:rect l="l" t="t" r="r" b="b"/>
              <a:pathLst>
                <a:path w="15" h="29" extrusionOk="0">
                  <a:moveTo>
                    <a:pt x="14" y="28"/>
                  </a:moveTo>
                  <a:lnTo>
                    <a:pt x="14" y="28"/>
                  </a:ln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55"/>
            <p:cNvSpPr/>
            <p:nvPr/>
          </p:nvSpPr>
          <p:spPr>
            <a:xfrm>
              <a:off x="5606638" y="2693823"/>
              <a:ext cx="26" cy="209"/>
            </a:xfrm>
            <a:custGeom>
              <a:avLst/>
              <a:gdLst/>
              <a:ahLst/>
              <a:cxnLst/>
              <a:rect l="l" t="t" r="r" b="b"/>
              <a:pathLst>
                <a:path w="1" h="8" extrusionOk="0">
                  <a:moveTo>
                    <a:pt x="0" y="7"/>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55"/>
            <p:cNvSpPr/>
            <p:nvPr/>
          </p:nvSpPr>
          <p:spPr>
            <a:xfrm>
              <a:off x="5606638" y="2694085"/>
              <a:ext cx="26" cy="131"/>
            </a:xfrm>
            <a:custGeom>
              <a:avLst/>
              <a:gdLst/>
              <a:ahLst/>
              <a:cxnLst/>
              <a:rect l="l" t="t" r="r" b="b"/>
              <a:pathLst>
                <a:path w="1" h="5" extrusionOk="0">
                  <a:moveTo>
                    <a:pt x="0" y="4"/>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55"/>
            <p:cNvSpPr/>
            <p:nvPr/>
          </p:nvSpPr>
          <p:spPr>
            <a:xfrm>
              <a:off x="5606533" y="2693640"/>
              <a:ext cx="26" cy="209"/>
            </a:xfrm>
            <a:custGeom>
              <a:avLst/>
              <a:gdLst/>
              <a:ahLst/>
              <a:cxnLst/>
              <a:rect l="l" t="t" r="r" b="b"/>
              <a:pathLst>
                <a:path w="1" h="8" extrusionOk="0">
                  <a:moveTo>
                    <a:pt x="1" y="7"/>
                  </a:moveTo>
                  <a:lnTo>
                    <a:pt x="1" y="0"/>
                  </a:lnTo>
                  <a:cubicBezTo>
                    <a:pt x="1" y="4"/>
                    <a:pt x="1" y="4"/>
                    <a:pt x="1" y="7"/>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55"/>
            <p:cNvSpPr/>
            <p:nvPr/>
          </p:nvSpPr>
          <p:spPr>
            <a:xfrm>
              <a:off x="5587485" y="2614669"/>
              <a:ext cx="131" cy="131"/>
            </a:xfrm>
            <a:custGeom>
              <a:avLst/>
              <a:gdLst/>
              <a:ahLst/>
              <a:cxnLst/>
              <a:rect l="l" t="t" r="r" b="b"/>
              <a:pathLst>
                <a:path w="5" h="5" extrusionOk="0">
                  <a:moveTo>
                    <a:pt x="1" y="1"/>
                  </a:moveTo>
                  <a:lnTo>
                    <a:pt x="1" y="4"/>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55"/>
            <p:cNvSpPr/>
            <p:nvPr/>
          </p:nvSpPr>
          <p:spPr>
            <a:xfrm>
              <a:off x="5607082" y="2695210"/>
              <a:ext cx="314" cy="471"/>
            </a:xfrm>
            <a:custGeom>
              <a:avLst/>
              <a:gdLst/>
              <a:ahLst/>
              <a:cxnLst/>
              <a:rect l="l" t="t" r="r" b="b"/>
              <a:pathLst>
                <a:path w="12" h="18" extrusionOk="0">
                  <a:moveTo>
                    <a:pt x="11" y="18"/>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55"/>
            <p:cNvSpPr/>
            <p:nvPr/>
          </p:nvSpPr>
          <p:spPr>
            <a:xfrm>
              <a:off x="5606716" y="2694373"/>
              <a:ext cx="131" cy="209"/>
            </a:xfrm>
            <a:custGeom>
              <a:avLst/>
              <a:gdLst/>
              <a:ahLst/>
              <a:cxnLst/>
              <a:rect l="l" t="t" r="r" b="b"/>
              <a:pathLst>
                <a:path w="5" h="8" extrusionOk="0">
                  <a:moveTo>
                    <a:pt x="4" y="7"/>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55"/>
            <p:cNvSpPr/>
            <p:nvPr/>
          </p:nvSpPr>
          <p:spPr>
            <a:xfrm>
              <a:off x="5587668" y="2614303"/>
              <a:ext cx="392" cy="392"/>
            </a:xfrm>
            <a:custGeom>
              <a:avLst/>
              <a:gdLst/>
              <a:ahLst/>
              <a:cxnLst/>
              <a:rect l="l" t="t" r="r" b="b"/>
              <a:pathLst>
                <a:path w="15" h="15" extrusionOk="0">
                  <a:moveTo>
                    <a:pt x="15" y="1"/>
                  </a:moveTo>
                  <a:cubicBezTo>
                    <a:pt x="11" y="4"/>
                    <a:pt x="8" y="11"/>
                    <a:pt x="1" y="15"/>
                  </a:cubicBezTo>
                  <a:cubicBezTo>
                    <a:pt x="8" y="11"/>
                    <a:pt x="11" y="4"/>
                    <a:pt x="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55"/>
            <p:cNvSpPr/>
            <p:nvPr/>
          </p:nvSpPr>
          <p:spPr>
            <a:xfrm>
              <a:off x="5687985" y="2595071"/>
              <a:ext cx="392" cy="209"/>
            </a:xfrm>
            <a:custGeom>
              <a:avLst/>
              <a:gdLst/>
              <a:ahLst/>
              <a:cxnLst/>
              <a:rect l="l" t="t" r="r" b="b"/>
              <a:pathLst>
                <a:path w="15" h="8" extrusionOk="0">
                  <a:moveTo>
                    <a:pt x="0" y="1"/>
                  </a:moveTo>
                  <a:lnTo>
                    <a:pt x="14"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55"/>
            <p:cNvSpPr/>
            <p:nvPr/>
          </p:nvSpPr>
          <p:spPr>
            <a:xfrm>
              <a:off x="5745418" y="2610090"/>
              <a:ext cx="392" cy="26"/>
            </a:xfrm>
            <a:custGeom>
              <a:avLst/>
              <a:gdLst/>
              <a:ahLst/>
              <a:cxnLst/>
              <a:rect l="l" t="t" r="r" b="b"/>
              <a:pathLst>
                <a:path w="15" h="1" extrusionOk="0">
                  <a:moveTo>
                    <a:pt x="0" y="1"/>
                  </a:moveTo>
                  <a:lnTo>
                    <a:pt x="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55"/>
            <p:cNvSpPr/>
            <p:nvPr/>
          </p:nvSpPr>
          <p:spPr>
            <a:xfrm>
              <a:off x="5746883" y="2610273"/>
              <a:ext cx="471" cy="26"/>
            </a:xfrm>
            <a:custGeom>
              <a:avLst/>
              <a:gdLst/>
              <a:ahLst/>
              <a:cxnLst/>
              <a:rect l="l" t="t" r="r" b="b"/>
              <a:pathLst>
                <a:path w="18" h="1" extrusionOk="0">
                  <a:moveTo>
                    <a:pt x="0" y="1"/>
                  </a:moveTo>
                  <a:lnTo>
                    <a:pt x="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55"/>
            <p:cNvSpPr/>
            <p:nvPr/>
          </p:nvSpPr>
          <p:spPr>
            <a:xfrm>
              <a:off x="5748793" y="2610378"/>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55"/>
            <p:cNvSpPr/>
            <p:nvPr/>
          </p:nvSpPr>
          <p:spPr>
            <a:xfrm>
              <a:off x="5750913" y="2610457"/>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55"/>
            <p:cNvSpPr/>
            <p:nvPr/>
          </p:nvSpPr>
          <p:spPr>
            <a:xfrm>
              <a:off x="5757585" y="2610273"/>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9" name="Google Shape;4259;p55"/>
            <p:cNvSpPr/>
            <p:nvPr/>
          </p:nvSpPr>
          <p:spPr>
            <a:xfrm>
              <a:off x="5898929" y="2530858"/>
              <a:ext cx="44167" cy="22477"/>
            </a:xfrm>
            <a:custGeom>
              <a:avLst/>
              <a:gdLst/>
              <a:ahLst/>
              <a:cxnLst/>
              <a:rect l="l" t="t" r="r" b="b"/>
              <a:pathLst>
                <a:path w="1688" h="859" extrusionOk="0">
                  <a:moveTo>
                    <a:pt x="1614" y="0"/>
                  </a:moveTo>
                  <a:lnTo>
                    <a:pt x="1600" y="11"/>
                  </a:lnTo>
                  <a:cubicBezTo>
                    <a:pt x="1499" y="74"/>
                    <a:pt x="1380" y="109"/>
                    <a:pt x="1257" y="113"/>
                  </a:cubicBezTo>
                  <a:cubicBezTo>
                    <a:pt x="1145" y="113"/>
                    <a:pt x="1047" y="165"/>
                    <a:pt x="963" y="214"/>
                  </a:cubicBezTo>
                  <a:cubicBezTo>
                    <a:pt x="911" y="253"/>
                    <a:pt x="851" y="274"/>
                    <a:pt x="788" y="284"/>
                  </a:cubicBezTo>
                  <a:cubicBezTo>
                    <a:pt x="704" y="274"/>
                    <a:pt x="627" y="260"/>
                    <a:pt x="547" y="239"/>
                  </a:cubicBezTo>
                  <a:cubicBezTo>
                    <a:pt x="428" y="207"/>
                    <a:pt x="302" y="186"/>
                    <a:pt x="176" y="172"/>
                  </a:cubicBezTo>
                  <a:lnTo>
                    <a:pt x="106" y="169"/>
                  </a:lnTo>
                  <a:lnTo>
                    <a:pt x="95" y="169"/>
                  </a:lnTo>
                  <a:lnTo>
                    <a:pt x="18" y="162"/>
                  </a:lnTo>
                  <a:cubicBezTo>
                    <a:pt x="18" y="179"/>
                    <a:pt x="18" y="197"/>
                    <a:pt x="15" y="214"/>
                  </a:cubicBezTo>
                  <a:lnTo>
                    <a:pt x="15" y="221"/>
                  </a:lnTo>
                  <a:cubicBezTo>
                    <a:pt x="15" y="242"/>
                    <a:pt x="11" y="260"/>
                    <a:pt x="11" y="281"/>
                  </a:cubicBezTo>
                  <a:cubicBezTo>
                    <a:pt x="11" y="302"/>
                    <a:pt x="8" y="319"/>
                    <a:pt x="4" y="340"/>
                  </a:cubicBezTo>
                  <a:lnTo>
                    <a:pt x="4" y="351"/>
                  </a:lnTo>
                  <a:cubicBezTo>
                    <a:pt x="4" y="375"/>
                    <a:pt x="4" y="396"/>
                    <a:pt x="1" y="417"/>
                  </a:cubicBezTo>
                  <a:lnTo>
                    <a:pt x="1" y="424"/>
                  </a:lnTo>
                  <a:cubicBezTo>
                    <a:pt x="1" y="445"/>
                    <a:pt x="1" y="463"/>
                    <a:pt x="1" y="484"/>
                  </a:cubicBezTo>
                  <a:lnTo>
                    <a:pt x="1" y="498"/>
                  </a:lnTo>
                  <a:lnTo>
                    <a:pt x="1" y="564"/>
                  </a:lnTo>
                  <a:lnTo>
                    <a:pt x="1" y="578"/>
                  </a:lnTo>
                  <a:lnTo>
                    <a:pt x="1" y="638"/>
                  </a:lnTo>
                  <a:lnTo>
                    <a:pt x="1" y="652"/>
                  </a:lnTo>
                  <a:lnTo>
                    <a:pt x="1" y="718"/>
                  </a:lnTo>
                  <a:lnTo>
                    <a:pt x="1" y="725"/>
                  </a:lnTo>
                  <a:cubicBezTo>
                    <a:pt x="64" y="704"/>
                    <a:pt x="134" y="694"/>
                    <a:pt x="200" y="694"/>
                  </a:cubicBezTo>
                  <a:cubicBezTo>
                    <a:pt x="207" y="693"/>
                    <a:pt x="213" y="693"/>
                    <a:pt x="220" y="693"/>
                  </a:cubicBezTo>
                  <a:cubicBezTo>
                    <a:pt x="251" y="693"/>
                    <a:pt x="280" y="700"/>
                    <a:pt x="309" y="711"/>
                  </a:cubicBezTo>
                  <a:cubicBezTo>
                    <a:pt x="372" y="739"/>
                    <a:pt x="417" y="795"/>
                    <a:pt x="431" y="858"/>
                  </a:cubicBezTo>
                  <a:lnTo>
                    <a:pt x="463" y="855"/>
                  </a:lnTo>
                  <a:lnTo>
                    <a:pt x="491" y="851"/>
                  </a:lnTo>
                  <a:lnTo>
                    <a:pt x="522" y="844"/>
                  </a:lnTo>
                  <a:lnTo>
                    <a:pt x="547" y="841"/>
                  </a:lnTo>
                  <a:lnTo>
                    <a:pt x="575" y="837"/>
                  </a:lnTo>
                  <a:lnTo>
                    <a:pt x="596" y="834"/>
                  </a:lnTo>
                  <a:lnTo>
                    <a:pt x="620" y="827"/>
                  </a:lnTo>
                  <a:lnTo>
                    <a:pt x="641" y="823"/>
                  </a:lnTo>
                  <a:lnTo>
                    <a:pt x="659" y="820"/>
                  </a:lnTo>
                  <a:lnTo>
                    <a:pt x="680" y="816"/>
                  </a:lnTo>
                  <a:lnTo>
                    <a:pt x="694" y="813"/>
                  </a:lnTo>
                  <a:lnTo>
                    <a:pt x="711" y="809"/>
                  </a:lnTo>
                  <a:lnTo>
                    <a:pt x="722" y="806"/>
                  </a:lnTo>
                  <a:lnTo>
                    <a:pt x="739" y="799"/>
                  </a:lnTo>
                  <a:cubicBezTo>
                    <a:pt x="761" y="791"/>
                    <a:pt x="784" y="788"/>
                    <a:pt x="808" y="788"/>
                  </a:cubicBezTo>
                  <a:cubicBezTo>
                    <a:pt x="858" y="788"/>
                    <a:pt x="911" y="801"/>
                    <a:pt x="963" y="813"/>
                  </a:cubicBezTo>
                  <a:cubicBezTo>
                    <a:pt x="991" y="820"/>
                    <a:pt x="1019" y="827"/>
                    <a:pt x="1051" y="830"/>
                  </a:cubicBezTo>
                  <a:cubicBezTo>
                    <a:pt x="1079" y="750"/>
                    <a:pt x="1156" y="575"/>
                    <a:pt x="1285" y="564"/>
                  </a:cubicBezTo>
                  <a:cubicBezTo>
                    <a:pt x="1292" y="540"/>
                    <a:pt x="1296" y="515"/>
                    <a:pt x="1299" y="491"/>
                  </a:cubicBezTo>
                  <a:cubicBezTo>
                    <a:pt x="1310" y="417"/>
                    <a:pt x="1324" y="309"/>
                    <a:pt x="1422" y="298"/>
                  </a:cubicBezTo>
                  <a:cubicBezTo>
                    <a:pt x="1429" y="295"/>
                    <a:pt x="1436" y="295"/>
                    <a:pt x="1439" y="291"/>
                  </a:cubicBezTo>
                  <a:lnTo>
                    <a:pt x="1453" y="288"/>
                  </a:lnTo>
                  <a:lnTo>
                    <a:pt x="1464" y="281"/>
                  </a:lnTo>
                  <a:lnTo>
                    <a:pt x="1478" y="274"/>
                  </a:lnTo>
                  <a:lnTo>
                    <a:pt x="1495" y="263"/>
                  </a:lnTo>
                  <a:lnTo>
                    <a:pt x="1502" y="260"/>
                  </a:lnTo>
                  <a:cubicBezTo>
                    <a:pt x="1548" y="228"/>
                    <a:pt x="1593" y="193"/>
                    <a:pt x="1639" y="158"/>
                  </a:cubicBezTo>
                  <a:lnTo>
                    <a:pt x="1653" y="148"/>
                  </a:lnTo>
                  <a:lnTo>
                    <a:pt x="1677" y="127"/>
                  </a:lnTo>
                  <a:lnTo>
                    <a:pt x="1688" y="116"/>
                  </a:lnTo>
                  <a:lnTo>
                    <a:pt x="1677" y="99"/>
                  </a:lnTo>
                  <a:lnTo>
                    <a:pt x="1674" y="92"/>
                  </a:lnTo>
                  <a:cubicBezTo>
                    <a:pt x="1656" y="60"/>
                    <a:pt x="1635" y="28"/>
                    <a:pt x="1621" y="7"/>
                  </a:cubicBezTo>
                  <a:lnTo>
                    <a:pt x="16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55"/>
            <p:cNvSpPr/>
            <p:nvPr/>
          </p:nvSpPr>
          <p:spPr>
            <a:xfrm>
              <a:off x="5938046" y="2537635"/>
              <a:ext cx="105" cy="26"/>
            </a:xfrm>
            <a:custGeom>
              <a:avLst/>
              <a:gdLst/>
              <a:ahLst/>
              <a:cxnLst/>
              <a:rect l="l" t="t" r="r" b="b"/>
              <a:pathLst>
                <a:path w="4" h="1" extrusionOk="0">
                  <a:moveTo>
                    <a:pt x="4"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55"/>
            <p:cNvSpPr/>
            <p:nvPr/>
          </p:nvSpPr>
          <p:spPr>
            <a:xfrm>
              <a:off x="5937209" y="2538001"/>
              <a:ext cx="314" cy="209"/>
            </a:xfrm>
            <a:custGeom>
              <a:avLst/>
              <a:gdLst/>
              <a:ahLst/>
              <a:cxnLst/>
              <a:rect l="l" t="t" r="r" b="b"/>
              <a:pathLst>
                <a:path w="12" h="8" extrusionOk="0">
                  <a:moveTo>
                    <a:pt x="11" y="1"/>
                  </a:moveTo>
                  <a:lnTo>
                    <a:pt x="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55"/>
            <p:cNvSpPr/>
            <p:nvPr/>
          </p:nvSpPr>
          <p:spPr>
            <a:xfrm>
              <a:off x="5942703" y="2533893"/>
              <a:ext cx="392" cy="288"/>
            </a:xfrm>
            <a:custGeom>
              <a:avLst/>
              <a:gdLst/>
              <a:ahLst/>
              <a:cxnLst/>
              <a:rect l="l" t="t" r="r" b="b"/>
              <a:pathLst>
                <a:path w="15" h="11" extrusionOk="0">
                  <a:moveTo>
                    <a:pt x="1" y="11"/>
                  </a:moveTo>
                  <a:lnTo>
                    <a:pt x="15" y="0"/>
                  </a:lnTo>
                  <a:lnTo>
                    <a:pt x="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55"/>
            <p:cNvSpPr/>
            <p:nvPr/>
          </p:nvSpPr>
          <p:spPr>
            <a:xfrm>
              <a:off x="5941788" y="2534704"/>
              <a:ext cx="314" cy="314"/>
            </a:xfrm>
            <a:custGeom>
              <a:avLst/>
              <a:gdLst/>
              <a:ahLst/>
              <a:cxnLst/>
              <a:rect l="l" t="t" r="r" b="b"/>
              <a:pathLst>
                <a:path w="12" h="12" extrusionOk="0">
                  <a:moveTo>
                    <a:pt x="11" y="1"/>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55"/>
            <p:cNvSpPr/>
            <p:nvPr/>
          </p:nvSpPr>
          <p:spPr>
            <a:xfrm>
              <a:off x="5911017" y="2553021"/>
              <a:ext cx="759" cy="131"/>
            </a:xfrm>
            <a:custGeom>
              <a:avLst/>
              <a:gdLst/>
              <a:ahLst/>
              <a:cxnLst/>
              <a:rect l="l" t="t" r="r" b="b"/>
              <a:pathLst>
                <a:path w="29" h="5" extrusionOk="0">
                  <a:moveTo>
                    <a:pt x="29"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55"/>
            <p:cNvSpPr/>
            <p:nvPr/>
          </p:nvSpPr>
          <p:spPr>
            <a:xfrm>
              <a:off x="5913869" y="2552576"/>
              <a:ext cx="654" cy="209"/>
            </a:xfrm>
            <a:custGeom>
              <a:avLst/>
              <a:gdLst/>
              <a:ahLst/>
              <a:cxnLst/>
              <a:rect l="l" t="t" r="r" b="b"/>
              <a:pathLst>
                <a:path w="25" h="8" extrusionOk="0">
                  <a:moveTo>
                    <a:pt x="25" y="0"/>
                  </a:moveTo>
                  <a:lnTo>
                    <a:pt x="0"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6" name="Google Shape;4266;p55"/>
            <p:cNvSpPr/>
            <p:nvPr/>
          </p:nvSpPr>
          <p:spPr>
            <a:xfrm>
              <a:off x="5912483" y="2552838"/>
              <a:ext cx="759" cy="131"/>
            </a:xfrm>
            <a:custGeom>
              <a:avLst/>
              <a:gdLst/>
              <a:ahLst/>
              <a:cxnLst/>
              <a:rect l="l" t="t" r="r" b="b"/>
              <a:pathLst>
                <a:path w="29" h="5" extrusionOk="0">
                  <a:moveTo>
                    <a:pt x="29"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55"/>
            <p:cNvSpPr/>
            <p:nvPr/>
          </p:nvSpPr>
          <p:spPr>
            <a:xfrm>
              <a:off x="5910102" y="2553309"/>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55"/>
            <p:cNvSpPr/>
            <p:nvPr/>
          </p:nvSpPr>
          <p:spPr>
            <a:xfrm>
              <a:off x="5917716" y="2551739"/>
              <a:ext cx="576" cy="209"/>
            </a:xfrm>
            <a:custGeom>
              <a:avLst/>
              <a:gdLst/>
              <a:ahLst/>
              <a:cxnLst/>
              <a:rect l="l" t="t" r="r" b="b"/>
              <a:pathLst>
                <a:path w="22" h="8" extrusionOk="0">
                  <a:moveTo>
                    <a:pt x="21" y="1"/>
                  </a:moveTo>
                  <a:lnTo>
                    <a:pt x="0"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55"/>
            <p:cNvSpPr/>
            <p:nvPr/>
          </p:nvSpPr>
          <p:spPr>
            <a:xfrm>
              <a:off x="5915047" y="2552393"/>
              <a:ext cx="576" cy="105"/>
            </a:xfrm>
            <a:custGeom>
              <a:avLst/>
              <a:gdLst/>
              <a:ahLst/>
              <a:cxnLst/>
              <a:rect l="l" t="t" r="r" b="b"/>
              <a:pathLst>
                <a:path w="22" h="4" extrusionOk="0">
                  <a:moveTo>
                    <a:pt x="22" y="0"/>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55"/>
            <p:cNvSpPr/>
            <p:nvPr/>
          </p:nvSpPr>
          <p:spPr>
            <a:xfrm>
              <a:off x="5916146" y="2552210"/>
              <a:ext cx="497" cy="105"/>
            </a:xfrm>
            <a:custGeom>
              <a:avLst/>
              <a:gdLst/>
              <a:ahLst/>
              <a:cxnLst/>
              <a:rect l="l" t="t" r="r" b="b"/>
              <a:pathLst>
                <a:path w="19" h="4" extrusionOk="0">
                  <a:moveTo>
                    <a:pt x="18" y="0"/>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1" name="Google Shape;4271;p55"/>
            <p:cNvSpPr/>
            <p:nvPr/>
          </p:nvSpPr>
          <p:spPr>
            <a:xfrm>
              <a:off x="5916983" y="2551922"/>
              <a:ext cx="471" cy="209"/>
            </a:xfrm>
            <a:custGeom>
              <a:avLst/>
              <a:gdLst/>
              <a:ahLst/>
              <a:cxnLst/>
              <a:rect l="l" t="t" r="r" b="b"/>
              <a:pathLst>
                <a:path w="18" h="8" extrusionOk="0">
                  <a:moveTo>
                    <a:pt x="18" y="1"/>
                  </a:moveTo>
                  <a:lnTo>
                    <a:pt x="0"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2" name="Google Shape;4272;p55"/>
            <p:cNvSpPr/>
            <p:nvPr/>
          </p:nvSpPr>
          <p:spPr>
            <a:xfrm>
              <a:off x="5936581" y="2538368"/>
              <a:ext cx="288" cy="131"/>
            </a:xfrm>
            <a:custGeom>
              <a:avLst/>
              <a:gdLst/>
              <a:ahLst/>
              <a:cxnLst/>
              <a:rect l="l" t="t" r="r" b="b"/>
              <a:pathLst>
                <a:path w="11" h="5" extrusionOk="0">
                  <a:moveTo>
                    <a:pt x="11" y="1"/>
                  </a:move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55"/>
            <p:cNvSpPr/>
            <p:nvPr/>
          </p:nvSpPr>
          <p:spPr>
            <a:xfrm>
              <a:off x="5899479" y="2535071"/>
              <a:ext cx="1962" cy="209"/>
            </a:xfrm>
            <a:custGeom>
              <a:avLst/>
              <a:gdLst/>
              <a:ahLst/>
              <a:cxnLst/>
              <a:rect l="l" t="t" r="r" b="b"/>
              <a:pathLst>
                <a:path w="75" h="8" extrusionOk="0">
                  <a:moveTo>
                    <a:pt x="1" y="1"/>
                  </a:moveTo>
                  <a:lnTo>
                    <a:pt x="74" y="8"/>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4" name="Google Shape;4274;p55"/>
            <p:cNvSpPr/>
            <p:nvPr/>
          </p:nvSpPr>
          <p:spPr>
            <a:xfrm>
              <a:off x="5940793" y="2530858"/>
              <a:ext cx="576" cy="288"/>
            </a:xfrm>
            <a:custGeom>
              <a:avLst/>
              <a:gdLst/>
              <a:ahLst/>
              <a:cxnLst/>
              <a:rect l="l" t="t" r="r" b="b"/>
              <a:pathLst>
                <a:path w="22" h="11" extrusionOk="0">
                  <a:moveTo>
                    <a:pt x="0" y="11"/>
                  </a:moveTo>
                  <a:lnTo>
                    <a:pt x="18" y="0"/>
                  </a:lnTo>
                  <a:lnTo>
                    <a:pt x="21" y="7"/>
                  </a:ln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5" name="Google Shape;4275;p55"/>
            <p:cNvSpPr/>
            <p:nvPr/>
          </p:nvSpPr>
          <p:spPr>
            <a:xfrm>
              <a:off x="5901676" y="2535254"/>
              <a:ext cx="1858" cy="131"/>
            </a:xfrm>
            <a:custGeom>
              <a:avLst/>
              <a:gdLst/>
              <a:ahLst/>
              <a:cxnLst/>
              <a:rect l="l" t="t" r="r" b="b"/>
              <a:pathLst>
                <a:path w="71" h="5" extrusionOk="0">
                  <a:moveTo>
                    <a:pt x="71"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55"/>
            <p:cNvSpPr/>
            <p:nvPr/>
          </p:nvSpPr>
          <p:spPr>
            <a:xfrm>
              <a:off x="5941343" y="2531041"/>
              <a:ext cx="1387" cy="2224"/>
            </a:xfrm>
            <a:custGeom>
              <a:avLst/>
              <a:gdLst/>
              <a:ahLst/>
              <a:cxnLst/>
              <a:rect l="l" t="t" r="r" b="b"/>
              <a:pathLst>
                <a:path w="53" h="85" extrusionOk="0">
                  <a:moveTo>
                    <a:pt x="0" y="0"/>
                  </a:moveTo>
                  <a:cubicBezTo>
                    <a:pt x="14" y="21"/>
                    <a:pt x="35" y="53"/>
                    <a:pt x="53" y="85"/>
                  </a:cubicBezTo>
                  <a:cubicBezTo>
                    <a:pt x="35" y="53"/>
                    <a:pt x="18" y="21"/>
                    <a:pt x="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7" name="Google Shape;4277;p55"/>
            <p:cNvSpPr/>
            <p:nvPr/>
          </p:nvSpPr>
          <p:spPr>
            <a:xfrm>
              <a:off x="5942808" y="2533422"/>
              <a:ext cx="288" cy="497"/>
            </a:xfrm>
            <a:custGeom>
              <a:avLst/>
              <a:gdLst/>
              <a:ahLst/>
              <a:cxnLst/>
              <a:rect l="l" t="t" r="r" b="b"/>
              <a:pathLst>
                <a:path w="11" h="19" extrusionOk="0">
                  <a:moveTo>
                    <a:pt x="11" y="18"/>
                  </a:moveTo>
                  <a:lnTo>
                    <a:pt x="11" y="18"/>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8" name="Google Shape;4278;p55"/>
            <p:cNvSpPr/>
            <p:nvPr/>
          </p:nvSpPr>
          <p:spPr>
            <a:xfrm>
              <a:off x="5941238" y="2530858"/>
              <a:ext cx="209" cy="209"/>
            </a:xfrm>
            <a:custGeom>
              <a:avLst/>
              <a:gdLst/>
              <a:ahLst/>
              <a:cxnLst/>
              <a:rect l="l" t="t" r="r" b="b"/>
              <a:pathLst>
                <a:path w="8" h="8" extrusionOk="0">
                  <a:moveTo>
                    <a:pt x="1" y="0"/>
                  </a:moveTo>
                  <a:lnTo>
                    <a:pt x="1" y="0"/>
                  </a:lnTo>
                  <a:lnTo>
                    <a:pt x="8" y="7"/>
                  </a:lnTo>
                  <a:lnTo>
                    <a:pt x="8"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55"/>
            <p:cNvSpPr/>
            <p:nvPr/>
          </p:nvSpPr>
          <p:spPr>
            <a:xfrm>
              <a:off x="5998121" y="2620714"/>
              <a:ext cx="87052" cy="84230"/>
            </a:xfrm>
            <a:custGeom>
              <a:avLst/>
              <a:gdLst/>
              <a:ahLst/>
              <a:cxnLst/>
              <a:rect l="l" t="t" r="r" b="b"/>
              <a:pathLst>
                <a:path w="3327" h="3219" extrusionOk="0">
                  <a:moveTo>
                    <a:pt x="3299" y="1"/>
                  </a:moveTo>
                  <a:lnTo>
                    <a:pt x="3285" y="25"/>
                  </a:lnTo>
                  <a:lnTo>
                    <a:pt x="3274" y="29"/>
                  </a:lnTo>
                  <a:lnTo>
                    <a:pt x="3257" y="32"/>
                  </a:lnTo>
                  <a:lnTo>
                    <a:pt x="3246" y="32"/>
                  </a:lnTo>
                  <a:lnTo>
                    <a:pt x="3222" y="39"/>
                  </a:lnTo>
                  <a:lnTo>
                    <a:pt x="3215" y="39"/>
                  </a:lnTo>
                  <a:lnTo>
                    <a:pt x="3197" y="43"/>
                  </a:lnTo>
                  <a:lnTo>
                    <a:pt x="3190" y="46"/>
                  </a:lnTo>
                  <a:lnTo>
                    <a:pt x="3180" y="53"/>
                  </a:lnTo>
                  <a:lnTo>
                    <a:pt x="3173" y="53"/>
                  </a:lnTo>
                  <a:lnTo>
                    <a:pt x="3162" y="60"/>
                  </a:lnTo>
                  <a:lnTo>
                    <a:pt x="3159" y="60"/>
                  </a:lnTo>
                  <a:lnTo>
                    <a:pt x="3145" y="67"/>
                  </a:lnTo>
                  <a:cubicBezTo>
                    <a:pt x="3148" y="74"/>
                    <a:pt x="3148" y="85"/>
                    <a:pt x="3152" y="92"/>
                  </a:cubicBezTo>
                  <a:cubicBezTo>
                    <a:pt x="3152" y="120"/>
                    <a:pt x="3145" y="148"/>
                    <a:pt x="3127" y="172"/>
                  </a:cubicBezTo>
                  <a:cubicBezTo>
                    <a:pt x="3092" y="225"/>
                    <a:pt x="3015" y="260"/>
                    <a:pt x="2914" y="267"/>
                  </a:cubicBezTo>
                  <a:lnTo>
                    <a:pt x="2865" y="267"/>
                  </a:lnTo>
                  <a:cubicBezTo>
                    <a:pt x="2816" y="263"/>
                    <a:pt x="2396" y="232"/>
                    <a:pt x="2255" y="162"/>
                  </a:cubicBezTo>
                  <a:lnTo>
                    <a:pt x="2245" y="158"/>
                  </a:lnTo>
                  <a:lnTo>
                    <a:pt x="2231" y="155"/>
                  </a:lnTo>
                  <a:lnTo>
                    <a:pt x="2227" y="155"/>
                  </a:lnTo>
                  <a:lnTo>
                    <a:pt x="2210" y="151"/>
                  </a:lnTo>
                  <a:lnTo>
                    <a:pt x="1692" y="151"/>
                  </a:lnTo>
                  <a:lnTo>
                    <a:pt x="1643" y="155"/>
                  </a:lnTo>
                  <a:lnTo>
                    <a:pt x="1594" y="155"/>
                  </a:lnTo>
                  <a:cubicBezTo>
                    <a:pt x="1546" y="228"/>
                    <a:pt x="1209" y="416"/>
                    <a:pt x="1052" y="416"/>
                  </a:cubicBezTo>
                  <a:cubicBezTo>
                    <a:pt x="1037" y="416"/>
                    <a:pt x="1024" y="414"/>
                    <a:pt x="1013" y="410"/>
                  </a:cubicBezTo>
                  <a:cubicBezTo>
                    <a:pt x="1002" y="421"/>
                    <a:pt x="992" y="431"/>
                    <a:pt x="981" y="445"/>
                  </a:cubicBezTo>
                  <a:cubicBezTo>
                    <a:pt x="936" y="505"/>
                    <a:pt x="869" y="547"/>
                    <a:pt x="796" y="571"/>
                  </a:cubicBezTo>
                  <a:cubicBezTo>
                    <a:pt x="778" y="575"/>
                    <a:pt x="761" y="578"/>
                    <a:pt x="740" y="582"/>
                  </a:cubicBezTo>
                  <a:lnTo>
                    <a:pt x="460" y="582"/>
                  </a:lnTo>
                  <a:cubicBezTo>
                    <a:pt x="460" y="585"/>
                    <a:pt x="456" y="589"/>
                    <a:pt x="456" y="592"/>
                  </a:cubicBezTo>
                  <a:cubicBezTo>
                    <a:pt x="453" y="596"/>
                    <a:pt x="449" y="606"/>
                    <a:pt x="446" y="613"/>
                  </a:cubicBezTo>
                  <a:lnTo>
                    <a:pt x="442" y="627"/>
                  </a:lnTo>
                  <a:cubicBezTo>
                    <a:pt x="439" y="634"/>
                    <a:pt x="432" y="645"/>
                    <a:pt x="428" y="652"/>
                  </a:cubicBezTo>
                  <a:lnTo>
                    <a:pt x="421" y="666"/>
                  </a:lnTo>
                  <a:cubicBezTo>
                    <a:pt x="418" y="676"/>
                    <a:pt x="411" y="687"/>
                    <a:pt x="404" y="697"/>
                  </a:cubicBezTo>
                  <a:lnTo>
                    <a:pt x="397" y="711"/>
                  </a:lnTo>
                  <a:cubicBezTo>
                    <a:pt x="390" y="722"/>
                    <a:pt x="386" y="732"/>
                    <a:pt x="379" y="743"/>
                  </a:cubicBezTo>
                  <a:lnTo>
                    <a:pt x="365" y="764"/>
                  </a:lnTo>
                  <a:lnTo>
                    <a:pt x="348" y="789"/>
                  </a:lnTo>
                  <a:lnTo>
                    <a:pt x="330" y="813"/>
                  </a:lnTo>
                  <a:lnTo>
                    <a:pt x="316" y="831"/>
                  </a:lnTo>
                  <a:cubicBezTo>
                    <a:pt x="309" y="841"/>
                    <a:pt x="302" y="852"/>
                    <a:pt x="295" y="862"/>
                  </a:cubicBezTo>
                  <a:lnTo>
                    <a:pt x="284" y="873"/>
                  </a:lnTo>
                  <a:cubicBezTo>
                    <a:pt x="274" y="883"/>
                    <a:pt x="263" y="897"/>
                    <a:pt x="253" y="908"/>
                  </a:cubicBezTo>
                  <a:cubicBezTo>
                    <a:pt x="235" y="929"/>
                    <a:pt x="225" y="953"/>
                    <a:pt x="221" y="981"/>
                  </a:cubicBezTo>
                  <a:cubicBezTo>
                    <a:pt x="221" y="992"/>
                    <a:pt x="218" y="1002"/>
                    <a:pt x="214" y="1016"/>
                  </a:cubicBezTo>
                  <a:lnTo>
                    <a:pt x="214" y="1023"/>
                  </a:lnTo>
                  <a:cubicBezTo>
                    <a:pt x="214" y="1027"/>
                    <a:pt x="211" y="1030"/>
                    <a:pt x="211" y="1034"/>
                  </a:cubicBezTo>
                  <a:cubicBezTo>
                    <a:pt x="207" y="1037"/>
                    <a:pt x="211" y="1041"/>
                    <a:pt x="207" y="1044"/>
                  </a:cubicBezTo>
                  <a:cubicBezTo>
                    <a:pt x="204" y="1048"/>
                    <a:pt x="204" y="1051"/>
                    <a:pt x="200" y="1058"/>
                  </a:cubicBezTo>
                  <a:cubicBezTo>
                    <a:pt x="200" y="1062"/>
                    <a:pt x="197" y="1062"/>
                    <a:pt x="193" y="1065"/>
                  </a:cubicBezTo>
                  <a:cubicBezTo>
                    <a:pt x="193" y="1069"/>
                    <a:pt x="186" y="1076"/>
                    <a:pt x="183" y="1079"/>
                  </a:cubicBezTo>
                  <a:cubicBezTo>
                    <a:pt x="183" y="1079"/>
                    <a:pt x="179" y="1083"/>
                    <a:pt x="179" y="1086"/>
                  </a:cubicBezTo>
                  <a:cubicBezTo>
                    <a:pt x="172" y="1090"/>
                    <a:pt x="169" y="1093"/>
                    <a:pt x="162" y="1097"/>
                  </a:cubicBezTo>
                  <a:cubicBezTo>
                    <a:pt x="162" y="1097"/>
                    <a:pt x="158" y="1104"/>
                    <a:pt x="155" y="1104"/>
                  </a:cubicBezTo>
                  <a:cubicBezTo>
                    <a:pt x="148" y="1107"/>
                    <a:pt x="141" y="1111"/>
                    <a:pt x="134" y="1114"/>
                  </a:cubicBezTo>
                  <a:lnTo>
                    <a:pt x="127" y="1118"/>
                  </a:lnTo>
                  <a:cubicBezTo>
                    <a:pt x="116" y="1121"/>
                    <a:pt x="109" y="1125"/>
                    <a:pt x="102" y="1125"/>
                  </a:cubicBezTo>
                  <a:lnTo>
                    <a:pt x="88" y="1132"/>
                  </a:lnTo>
                  <a:cubicBezTo>
                    <a:pt x="57" y="1135"/>
                    <a:pt x="22" y="1254"/>
                    <a:pt x="1" y="1317"/>
                  </a:cubicBezTo>
                  <a:lnTo>
                    <a:pt x="1" y="1324"/>
                  </a:lnTo>
                  <a:cubicBezTo>
                    <a:pt x="200" y="1419"/>
                    <a:pt x="323" y="1629"/>
                    <a:pt x="299" y="1849"/>
                  </a:cubicBezTo>
                  <a:cubicBezTo>
                    <a:pt x="291" y="1898"/>
                    <a:pt x="323" y="1947"/>
                    <a:pt x="369" y="1965"/>
                  </a:cubicBezTo>
                  <a:cubicBezTo>
                    <a:pt x="393" y="1976"/>
                    <a:pt x="419" y="1981"/>
                    <a:pt x="445" y="1981"/>
                  </a:cubicBezTo>
                  <a:cubicBezTo>
                    <a:pt x="494" y="1981"/>
                    <a:pt x="541" y="1963"/>
                    <a:pt x="575" y="1926"/>
                  </a:cubicBezTo>
                  <a:cubicBezTo>
                    <a:pt x="614" y="1881"/>
                    <a:pt x="671" y="1857"/>
                    <a:pt x="740" y="1857"/>
                  </a:cubicBezTo>
                  <a:cubicBezTo>
                    <a:pt x="788" y="1857"/>
                    <a:pt x="842" y="1868"/>
                    <a:pt x="901" y="1891"/>
                  </a:cubicBezTo>
                  <a:cubicBezTo>
                    <a:pt x="1016" y="1933"/>
                    <a:pt x="1181" y="2045"/>
                    <a:pt x="1181" y="2150"/>
                  </a:cubicBezTo>
                  <a:cubicBezTo>
                    <a:pt x="1184" y="2175"/>
                    <a:pt x="1170" y="2199"/>
                    <a:pt x="1149" y="2217"/>
                  </a:cubicBezTo>
                  <a:cubicBezTo>
                    <a:pt x="1128" y="2236"/>
                    <a:pt x="1102" y="2243"/>
                    <a:pt x="1069" y="2243"/>
                  </a:cubicBezTo>
                  <a:cubicBezTo>
                    <a:pt x="1036" y="2243"/>
                    <a:pt x="997" y="2236"/>
                    <a:pt x="950" y="2227"/>
                  </a:cubicBezTo>
                  <a:cubicBezTo>
                    <a:pt x="891" y="2217"/>
                    <a:pt x="820" y="2204"/>
                    <a:pt x="752" y="2204"/>
                  </a:cubicBezTo>
                  <a:cubicBezTo>
                    <a:pt x="686" y="2204"/>
                    <a:pt x="621" y="2216"/>
                    <a:pt x="572" y="2252"/>
                  </a:cubicBezTo>
                  <a:cubicBezTo>
                    <a:pt x="558" y="2259"/>
                    <a:pt x="537" y="2280"/>
                    <a:pt x="533" y="2294"/>
                  </a:cubicBezTo>
                  <a:cubicBezTo>
                    <a:pt x="530" y="2322"/>
                    <a:pt x="575" y="2374"/>
                    <a:pt x="610" y="2416"/>
                  </a:cubicBezTo>
                  <a:cubicBezTo>
                    <a:pt x="666" y="2486"/>
                    <a:pt x="740" y="2574"/>
                    <a:pt x="712" y="2675"/>
                  </a:cubicBezTo>
                  <a:cubicBezTo>
                    <a:pt x="694" y="2749"/>
                    <a:pt x="715" y="2826"/>
                    <a:pt x="761" y="2882"/>
                  </a:cubicBezTo>
                  <a:cubicBezTo>
                    <a:pt x="799" y="2935"/>
                    <a:pt x="862" y="2970"/>
                    <a:pt x="929" y="2970"/>
                  </a:cubicBezTo>
                  <a:lnTo>
                    <a:pt x="939" y="2970"/>
                  </a:lnTo>
                  <a:cubicBezTo>
                    <a:pt x="1051" y="2970"/>
                    <a:pt x="1160" y="3054"/>
                    <a:pt x="1254" y="3124"/>
                  </a:cubicBezTo>
                  <a:cubicBezTo>
                    <a:pt x="1300" y="3159"/>
                    <a:pt x="1373" y="3215"/>
                    <a:pt x="1405" y="3218"/>
                  </a:cubicBezTo>
                  <a:cubicBezTo>
                    <a:pt x="1408" y="3173"/>
                    <a:pt x="1359" y="3033"/>
                    <a:pt x="1331" y="2963"/>
                  </a:cubicBezTo>
                  <a:cubicBezTo>
                    <a:pt x="1279" y="2815"/>
                    <a:pt x="1254" y="2742"/>
                    <a:pt x="1289" y="2693"/>
                  </a:cubicBezTo>
                  <a:cubicBezTo>
                    <a:pt x="1310" y="2659"/>
                    <a:pt x="1340" y="2648"/>
                    <a:pt x="1373" y="2648"/>
                  </a:cubicBezTo>
                  <a:cubicBezTo>
                    <a:pt x="1408" y="2648"/>
                    <a:pt x="1448" y="2660"/>
                    <a:pt x="1485" y="2668"/>
                  </a:cubicBezTo>
                  <a:cubicBezTo>
                    <a:pt x="1533" y="2684"/>
                    <a:pt x="1575" y="2695"/>
                    <a:pt x="1609" y="2695"/>
                  </a:cubicBezTo>
                  <a:cubicBezTo>
                    <a:pt x="1636" y="2695"/>
                    <a:pt x="1659" y="2687"/>
                    <a:pt x="1674" y="2668"/>
                  </a:cubicBezTo>
                  <a:cubicBezTo>
                    <a:pt x="1695" y="2644"/>
                    <a:pt x="1692" y="2633"/>
                    <a:pt x="1692" y="2630"/>
                  </a:cubicBezTo>
                  <a:cubicBezTo>
                    <a:pt x="1675" y="2600"/>
                    <a:pt x="1590" y="2560"/>
                    <a:pt x="1488" y="2560"/>
                  </a:cubicBezTo>
                  <a:cubicBezTo>
                    <a:pt x="1483" y="2560"/>
                    <a:pt x="1479" y="2560"/>
                    <a:pt x="1475" y="2560"/>
                  </a:cubicBezTo>
                  <a:cubicBezTo>
                    <a:pt x="1472" y="2560"/>
                    <a:pt x="1469" y="2560"/>
                    <a:pt x="1466" y="2560"/>
                  </a:cubicBezTo>
                  <a:cubicBezTo>
                    <a:pt x="1382" y="2560"/>
                    <a:pt x="1352" y="2514"/>
                    <a:pt x="1345" y="2490"/>
                  </a:cubicBezTo>
                  <a:cubicBezTo>
                    <a:pt x="1328" y="2437"/>
                    <a:pt x="1349" y="2378"/>
                    <a:pt x="1398" y="2343"/>
                  </a:cubicBezTo>
                  <a:cubicBezTo>
                    <a:pt x="1444" y="2306"/>
                    <a:pt x="1500" y="2288"/>
                    <a:pt x="1556" y="2288"/>
                  </a:cubicBezTo>
                  <a:cubicBezTo>
                    <a:pt x="1607" y="2288"/>
                    <a:pt x="1658" y="2303"/>
                    <a:pt x="1702" y="2332"/>
                  </a:cubicBezTo>
                  <a:cubicBezTo>
                    <a:pt x="1748" y="2359"/>
                    <a:pt x="1784" y="2370"/>
                    <a:pt x="1816" y="2370"/>
                  </a:cubicBezTo>
                  <a:cubicBezTo>
                    <a:pt x="1864" y="2370"/>
                    <a:pt x="1902" y="2347"/>
                    <a:pt x="1944" y="2322"/>
                  </a:cubicBezTo>
                  <a:cubicBezTo>
                    <a:pt x="1975" y="2301"/>
                    <a:pt x="2010" y="2287"/>
                    <a:pt x="2049" y="2280"/>
                  </a:cubicBezTo>
                  <a:cubicBezTo>
                    <a:pt x="2066" y="2238"/>
                    <a:pt x="2070" y="2192"/>
                    <a:pt x="2056" y="2147"/>
                  </a:cubicBezTo>
                  <a:cubicBezTo>
                    <a:pt x="2035" y="2056"/>
                    <a:pt x="1961" y="1982"/>
                    <a:pt x="1870" y="1961"/>
                  </a:cubicBezTo>
                  <a:cubicBezTo>
                    <a:pt x="1839" y="1953"/>
                    <a:pt x="1812" y="1949"/>
                    <a:pt x="1790" y="1949"/>
                  </a:cubicBezTo>
                  <a:cubicBezTo>
                    <a:pt x="1732" y="1949"/>
                    <a:pt x="1700" y="1974"/>
                    <a:pt x="1667" y="2000"/>
                  </a:cubicBezTo>
                  <a:cubicBezTo>
                    <a:pt x="1631" y="2028"/>
                    <a:pt x="1593" y="2051"/>
                    <a:pt x="1548" y="2051"/>
                  </a:cubicBezTo>
                  <a:cubicBezTo>
                    <a:pt x="1504" y="2051"/>
                    <a:pt x="1452" y="2028"/>
                    <a:pt x="1387" y="1961"/>
                  </a:cubicBezTo>
                  <a:cubicBezTo>
                    <a:pt x="1345" y="1916"/>
                    <a:pt x="1300" y="1860"/>
                    <a:pt x="1314" y="1797"/>
                  </a:cubicBezTo>
                  <a:cubicBezTo>
                    <a:pt x="1331" y="1734"/>
                    <a:pt x="1394" y="1709"/>
                    <a:pt x="1454" y="1685"/>
                  </a:cubicBezTo>
                  <a:cubicBezTo>
                    <a:pt x="1520" y="1664"/>
                    <a:pt x="1545" y="1650"/>
                    <a:pt x="1545" y="1625"/>
                  </a:cubicBezTo>
                  <a:cubicBezTo>
                    <a:pt x="1545" y="1538"/>
                    <a:pt x="1415" y="1391"/>
                    <a:pt x="1300" y="1265"/>
                  </a:cubicBezTo>
                  <a:cubicBezTo>
                    <a:pt x="1233" y="1195"/>
                    <a:pt x="1170" y="1121"/>
                    <a:pt x="1114" y="1048"/>
                  </a:cubicBezTo>
                  <a:cubicBezTo>
                    <a:pt x="1065" y="988"/>
                    <a:pt x="1051" y="908"/>
                    <a:pt x="1083" y="841"/>
                  </a:cubicBezTo>
                  <a:cubicBezTo>
                    <a:pt x="1128" y="764"/>
                    <a:pt x="1212" y="718"/>
                    <a:pt x="1303" y="718"/>
                  </a:cubicBezTo>
                  <a:lnTo>
                    <a:pt x="1310" y="718"/>
                  </a:lnTo>
                  <a:cubicBezTo>
                    <a:pt x="1314" y="718"/>
                    <a:pt x="1317" y="718"/>
                    <a:pt x="1320" y="718"/>
                  </a:cubicBezTo>
                  <a:cubicBezTo>
                    <a:pt x="1397" y="718"/>
                    <a:pt x="1466" y="756"/>
                    <a:pt x="1506" y="824"/>
                  </a:cubicBezTo>
                  <a:cubicBezTo>
                    <a:pt x="1539" y="879"/>
                    <a:pt x="1602" y="899"/>
                    <a:pt x="1671" y="899"/>
                  </a:cubicBezTo>
                  <a:cubicBezTo>
                    <a:pt x="1736" y="899"/>
                    <a:pt x="1807" y="881"/>
                    <a:pt x="1860" y="859"/>
                  </a:cubicBezTo>
                  <a:cubicBezTo>
                    <a:pt x="1856" y="834"/>
                    <a:pt x="1853" y="806"/>
                    <a:pt x="1842" y="785"/>
                  </a:cubicBezTo>
                  <a:cubicBezTo>
                    <a:pt x="1818" y="694"/>
                    <a:pt x="1769" y="522"/>
                    <a:pt x="1968" y="445"/>
                  </a:cubicBezTo>
                  <a:cubicBezTo>
                    <a:pt x="2028" y="422"/>
                    <a:pt x="2078" y="413"/>
                    <a:pt x="2120" y="413"/>
                  </a:cubicBezTo>
                  <a:cubicBezTo>
                    <a:pt x="2218" y="413"/>
                    <a:pt x="2274" y="465"/>
                    <a:pt x="2318" y="519"/>
                  </a:cubicBezTo>
                  <a:cubicBezTo>
                    <a:pt x="2325" y="529"/>
                    <a:pt x="2332" y="536"/>
                    <a:pt x="2343" y="547"/>
                  </a:cubicBezTo>
                  <a:cubicBezTo>
                    <a:pt x="2357" y="533"/>
                    <a:pt x="2371" y="522"/>
                    <a:pt x="2385" y="508"/>
                  </a:cubicBezTo>
                  <a:cubicBezTo>
                    <a:pt x="2452" y="442"/>
                    <a:pt x="2557" y="344"/>
                    <a:pt x="2739" y="344"/>
                  </a:cubicBezTo>
                  <a:cubicBezTo>
                    <a:pt x="2875" y="344"/>
                    <a:pt x="2994" y="421"/>
                    <a:pt x="3099" y="498"/>
                  </a:cubicBezTo>
                  <a:lnTo>
                    <a:pt x="3106" y="491"/>
                  </a:lnTo>
                  <a:lnTo>
                    <a:pt x="3127" y="466"/>
                  </a:lnTo>
                  <a:lnTo>
                    <a:pt x="3138" y="456"/>
                  </a:lnTo>
                  <a:cubicBezTo>
                    <a:pt x="3141" y="449"/>
                    <a:pt x="3148" y="445"/>
                    <a:pt x="3152" y="438"/>
                  </a:cubicBezTo>
                  <a:cubicBezTo>
                    <a:pt x="3152" y="435"/>
                    <a:pt x="3155" y="431"/>
                    <a:pt x="3159" y="428"/>
                  </a:cubicBezTo>
                  <a:cubicBezTo>
                    <a:pt x="3159" y="424"/>
                    <a:pt x="3162" y="421"/>
                    <a:pt x="3166" y="417"/>
                  </a:cubicBezTo>
                  <a:cubicBezTo>
                    <a:pt x="3166" y="410"/>
                    <a:pt x="3169" y="403"/>
                    <a:pt x="3169" y="396"/>
                  </a:cubicBezTo>
                  <a:cubicBezTo>
                    <a:pt x="3169" y="330"/>
                    <a:pt x="3215" y="288"/>
                    <a:pt x="3257" y="253"/>
                  </a:cubicBezTo>
                  <a:cubicBezTo>
                    <a:pt x="3299" y="214"/>
                    <a:pt x="3327" y="186"/>
                    <a:pt x="3327" y="144"/>
                  </a:cubicBezTo>
                  <a:cubicBezTo>
                    <a:pt x="3327" y="130"/>
                    <a:pt x="3327" y="120"/>
                    <a:pt x="3323" y="106"/>
                  </a:cubicBezTo>
                  <a:cubicBezTo>
                    <a:pt x="3323" y="102"/>
                    <a:pt x="3323" y="99"/>
                    <a:pt x="3323" y="92"/>
                  </a:cubicBezTo>
                  <a:cubicBezTo>
                    <a:pt x="3320" y="88"/>
                    <a:pt x="3320" y="74"/>
                    <a:pt x="3316" y="67"/>
                  </a:cubicBezTo>
                  <a:lnTo>
                    <a:pt x="3313" y="50"/>
                  </a:lnTo>
                  <a:cubicBezTo>
                    <a:pt x="3309" y="39"/>
                    <a:pt x="3309" y="32"/>
                    <a:pt x="3306" y="22"/>
                  </a:cubicBezTo>
                  <a:lnTo>
                    <a:pt x="3302" y="11"/>
                  </a:lnTo>
                  <a:lnTo>
                    <a:pt x="32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55"/>
            <p:cNvSpPr/>
            <p:nvPr/>
          </p:nvSpPr>
          <p:spPr>
            <a:xfrm>
              <a:off x="6043937" y="2724176"/>
              <a:ext cx="33099" cy="6856"/>
            </a:xfrm>
            <a:custGeom>
              <a:avLst/>
              <a:gdLst/>
              <a:ahLst/>
              <a:cxnLst/>
              <a:rect l="l" t="t" r="r" b="b"/>
              <a:pathLst>
                <a:path w="1265" h="262" extrusionOk="0">
                  <a:moveTo>
                    <a:pt x="149" y="0"/>
                  </a:moveTo>
                  <a:cubicBezTo>
                    <a:pt x="138" y="0"/>
                    <a:pt x="127" y="2"/>
                    <a:pt x="116" y="6"/>
                  </a:cubicBezTo>
                  <a:cubicBezTo>
                    <a:pt x="74" y="17"/>
                    <a:pt x="32" y="34"/>
                    <a:pt x="0" y="62"/>
                  </a:cubicBezTo>
                  <a:cubicBezTo>
                    <a:pt x="70" y="83"/>
                    <a:pt x="144" y="108"/>
                    <a:pt x="214" y="132"/>
                  </a:cubicBezTo>
                  <a:cubicBezTo>
                    <a:pt x="375" y="192"/>
                    <a:pt x="553" y="258"/>
                    <a:pt x="739" y="262"/>
                  </a:cubicBezTo>
                  <a:cubicBezTo>
                    <a:pt x="921" y="262"/>
                    <a:pt x="1096" y="227"/>
                    <a:pt x="1264" y="164"/>
                  </a:cubicBezTo>
                  <a:lnTo>
                    <a:pt x="1264" y="164"/>
                  </a:lnTo>
                  <a:cubicBezTo>
                    <a:pt x="1253" y="165"/>
                    <a:pt x="1241" y="166"/>
                    <a:pt x="1230" y="166"/>
                  </a:cubicBezTo>
                  <a:cubicBezTo>
                    <a:pt x="1186" y="166"/>
                    <a:pt x="1142" y="155"/>
                    <a:pt x="1103" y="136"/>
                  </a:cubicBezTo>
                  <a:cubicBezTo>
                    <a:pt x="1079" y="120"/>
                    <a:pt x="1012" y="117"/>
                    <a:pt x="935" y="117"/>
                  </a:cubicBezTo>
                  <a:cubicBezTo>
                    <a:pt x="892" y="117"/>
                    <a:pt x="845" y="118"/>
                    <a:pt x="802" y="118"/>
                  </a:cubicBezTo>
                  <a:cubicBezTo>
                    <a:pt x="744" y="120"/>
                    <a:pt x="686" y="122"/>
                    <a:pt x="630" y="122"/>
                  </a:cubicBezTo>
                  <a:cubicBezTo>
                    <a:pt x="460" y="122"/>
                    <a:pt x="306" y="106"/>
                    <a:pt x="224" y="27"/>
                  </a:cubicBezTo>
                  <a:cubicBezTo>
                    <a:pt x="203" y="10"/>
                    <a:pt x="176" y="0"/>
                    <a:pt x="149"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55"/>
            <p:cNvSpPr/>
            <p:nvPr/>
          </p:nvSpPr>
          <p:spPr>
            <a:xfrm>
              <a:off x="6079835" y="2633169"/>
              <a:ext cx="209" cy="314"/>
            </a:xfrm>
            <a:custGeom>
              <a:avLst/>
              <a:gdLst/>
              <a:ahLst/>
              <a:cxnLst/>
              <a:rect l="l" t="t" r="r" b="b"/>
              <a:pathLst>
                <a:path w="8" h="12" extrusionOk="0">
                  <a:moveTo>
                    <a:pt x="8" y="1"/>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55"/>
            <p:cNvSpPr/>
            <p:nvPr/>
          </p:nvSpPr>
          <p:spPr>
            <a:xfrm>
              <a:off x="6084964" y="2624115"/>
              <a:ext cx="131" cy="942"/>
            </a:xfrm>
            <a:custGeom>
              <a:avLst/>
              <a:gdLst/>
              <a:ahLst/>
              <a:cxnLst/>
              <a:rect l="l" t="t" r="r" b="b"/>
              <a:pathLst>
                <a:path w="5" h="36" extrusionOk="0">
                  <a:moveTo>
                    <a:pt x="1" y="0"/>
                  </a:moveTo>
                  <a:cubicBezTo>
                    <a:pt x="1" y="11"/>
                    <a:pt x="1" y="25"/>
                    <a:pt x="4" y="35"/>
                  </a:cubicBezTo>
                  <a:cubicBezTo>
                    <a:pt x="1" y="25"/>
                    <a:pt x="1" y="11"/>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55"/>
            <p:cNvSpPr/>
            <p:nvPr/>
          </p:nvSpPr>
          <p:spPr>
            <a:xfrm>
              <a:off x="6080751" y="2631704"/>
              <a:ext cx="131" cy="576"/>
            </a:xfrm>
            <a:custGeom>
              <a:avLst/>
              <a:gdLst/>
              <a:ahLst/>
              <a:cxnLst/>
              <a:rect l="l" t="t" r="r" b="b"/>
              <a:pathLst>
                <a:path w="5" h="22" extrusionOk="0">
                  <a:moveTo>
                    <a:pt x="4" y="1"/>
                  </a:moveTo>
                  <a:cubicBezTo>
                    <a:pt x="4" y="8"/>
                    <a:pt x="1" y="15"/>
                    <a:pt x="1" y="22"/>
                  </a:cubicBezTo>
                  <a:cubicBezTo>
                    <a:pt x="1" y="15"/>
                    <a:pt x="4" y="8"/>
                    <a:pt x="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55"/>
            <p:cNvSpPr/>
            <p:nvPr/>
          </p:nvSpPr>
          <p:spPr>
            <a:xfrm>
              <a:off x="6084414" y="2621813"/>
              <a:ext cx="209" cy="759"/>
            </a:xfrm>
            <a:custGeom>
              <a:avLst/>
              <a:gdLst/>
              <a:ahLst/>
              <a:cxnLst/>
              <a:rect l="l" t="t" r="r" b="b"/>
              <a:pathLst>
                <a:path w="8" h="29" extrusionOk="0">
                  <a:moveTo>
                    <a:pt x="1" y="1"/>
                  </a:moveTo>
                  <a:cubicBezTo>
                    <a:pt x="4" y="11"/>
                    <a:pt x="8" y="22"/>
                    <a:pt x="8" y="29"/>
                  </a:cubicBezTo>
                  <a:cubicBezTo>
                    <a:pt x="8" y="22"/>
                    <a:pt x="4" y="1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55"/>
            <p:cNvSpPr/>
            <p:nvPr/>
          </p:nvSpPr>
          <p:spPr>
            <a:xfrm>
              <a:off x="6084414" y="2621368"/>
              <a:ext cx="26" cy="209"/>
            </a:xfrm>
            <a:custGeom>
              <a:avLst/>
              <a:gdLst/>
              <a:ahLst/>
              <a:cxnLst/>
              <a:rect l="l" t="t" r="r" b="b"/>
              <a:pathLst>
                <a:path w="1" h="8" extrusionOk="0">
                  <a:moveTo>
                    <a:pt x="1" y="7"/>
                  </a:move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55"/>
            <p:cNvSpPr/>
            <p:nvPr/>
          </p:nvSpPr>
          <p:spPr>
            <a:xfrm>
              <a:off x="6080385" y="2632541"/>
              <a:ext cx="209" cy="288"/>
            </a:xfrm>
            <a:custGeom>
              <a:avLst/>
              <a:gdLst/>
              <a:ahLst/>
              <a:cxnLst/>
              <a:rect l="l" t="t" r="r" b="b"/>
              <a:pathLst>
                <a:path w="8" h="11" extrusionOk="0">
                  <a:moveTo>
                    <a:pt x="8" y="0"/>
                  </a:moveTo>
                  <a:lnTo>
                    <a:pt x="8" y="0"/>
                  </a:lnTo>
                  <a:cubicBezTo>
                    <a:pt x="4" y="4"/>
                    <a:pt x="4" y="7"/>
                    <a:pt x="1" y="11"/>
                  </a:cubicBezTo>
                  <a:cubicBezTo>
                    <a:pt x="4" y="7"/>
                    <a:pt x="8" y="4"/>
                    <a:pt x="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55"/>
            <p:cNvSpPr/>
            <p:nvPr/>
          </p:nvSpPr>
          <p:spPr>
            <a:xfrm>
              <a:off x="6079024" y="2634085"/>
              <a:ext cx="288" cy="314"/>
            </a:xfrm>
            <a:custGeom>
              <a:avLst/>
              <a:gdLst/>
              <a:ahLst/>
              <a:cxnLst/>
              <a:rect l="l" t="t" r="r" b="b"/>
              <a:pathLst>
                <a:path w="11" h="12" extrusionOk="0">
                  <a:moveTo>
                    <a:pt x="0" y="11"/>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55"/>
            <p:cNvSpPr/>
            <p:nvPr/>
          </p:nvSpPr>
          <p:spPr>
            <a:xfrm>
              <a:off x="6084781" y="2623095"/>
              <a:ext cx="131" cy="680"/>
            </a:xfrm>
            <a:custGeom>
              <a:avLst/>
              <a:gdLst/>
              <a:ahLst/>
              <a:cxnLst/>
              <a:rect l="l" t="t" r="r" b="b"/>
              <a:pathLst>
                <a:path w="5" h="26" extrusionOk="0">
                  <a:moveTo>
                    <a:pt x="1" y="1"/>
                  </a:moveTo>
                  <a:cubicBezTo>
                    <a:pt x="1" y="8"/>
                    <a:pt x="4" y="15"/>
                    <a:pt x="4" y="25"/>
                  </a:cubicBezTo>
                  <a:cubicBezTo>
                    <a:pt x="4" y="15"/>
                    <a:pt x="1" y="8"/>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55"/>
            <p:cNvSpPr/>
            <p:nvPr/>
          </p:nvSpPr>
          <p:spPr>
            <a:xfrm>
              <a:off x="5998121" y="2650779"/>
              <a:ext cx="2695" cy="5050"/>
            </a:xfrm>
            <a:custGeom>
              <a:avLst/>
              <a:gdLst/>
              <a:ahLst/>
              <a:cxnLst/>
              <a:rect l="l" t="t" r="r" b="b"/>
              <a:pathLst>
                <a:path w="103" h="193" extrusionOk="0">
                  <a:moveTo>
                    <a:pt x="102" y="0"/>
                  </a:moveTo>
                  <a:cubicBezTo>
                    <a:pt x="101" y="0"/>
                    <a:pt x="100" y="0"/>
                    <a:pt x="99" y="1"/>
                  </a:cubicBezTo>
                  <a:lnTo>
                    <a:pt x="99" y="1"/>
                  </a:lnTo>
                  <a:lnTo>
                    <a:pt x="102" y="0"/>
                  </a:lnTo>
                  <a:close/>
                  <a:moveTo>
                    <a:pt x="99" y="1"/>
                  </a:moveTo>
                  <a:lnTo>
                    <a:pt x="88" y="4"/>
                  </a:lnTo>
                  <a:cubicBezTo>
                    <a:pt x="93" y="4"/>
                    <a:pt x="96" y="2"/>
                    <a:pt x="99" y="1"/>
                  </a:cubicBezTo>
                  <a:close/>
                  <a:moveTo>
                    <a:pt x="88" y="4"/>
                  </a:moveTo>
                  <a:cubicBezTo>
                    <a:pt x="60" y="11"/>
                    <a:pt x="22" y="126"/>
                    <a:pt x="1" y="193"/>
                  </a:cubicBezTo>
                  <a:cubicBezTo>
                    <a:pt x="22" y="130"/>
                    <a:pt x="60" y="11"/>
                    <a:pt x="88" y="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55"/>
            <p:cNvSpPr/>
            <p:nvPr/>
          </p:nvSpPr>
          <p:spPr>
            <a:xfrm>
              <a:off x="6002779" y="2649497"/>
              <a:ext cx="131" cy="235"/>
            </a:xfrm>
            <a:custGeom>
              <a:avLst/>
              <a:gdLst/>
              <a:ahLst/>
              <a:cxnLst/>
              <a:rect l="l" t="t" r="r" b="b"/>
              <a:pathLst>
                <a:path w="5" h="9" extrusionOk="0">
                  <a:moveTo>
                    <a:pt x="5" y="0"/>
                  </a:moveTo>
                  <a:lnTo>
                    <a:pt x="5" y="0"/>
                  </a:lnTo>
                  <a:cubicBezTo>
                    <a:pt x="5" y="0"/>
                    <a:pt x="3" y="4"/>
                    <a:pt x="2" y="6"/>
                  </a:cubicBezTo>
                  <a:lnTo>
                    <a:pt x="2" y="6"/>
                  </a:lnTo>
                  <a:cubicBezTo>
                    <a:pt x="3" y="4"/>
                    <a:pt x="5" y="2"/>
                    <a:pt x="5" y="0"/>
                  </a:cubicBezTo>
                  <a:close/>
                  <a:moveTo>
                    <a:pt x="2" y="6"/>
                  </a:moveTo>
                  <a:cubicBezTo>
                    <a:pt x="1" y="7"/>
                    <a:pt x="0" y="8"/>
                    <a:pt x="0" y="8"/>
                  </a:cubicBezTo>
                  <a:cubicBezTo>
                    <a:pt x="1" y="8"/>
                    <a:pt x="1" y="8"/>
                    <a:pt x="1" y="7"/>
                  </a:cubicBezTo>
                  <a:cubicBezTo>
                    <a:pt x="1" y="7"/>
                    <a:pt x="2" y="7"/>
                    <a:pt x="2" y="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55"/>
            <p:cNvSpPr/>
            <p:nvPr/>
          </p:nvSpPr>
          <p:spPr>
            <a:xfrm>
              <a:off x="6003538" y="2648372"/>
              <a:ext cx="157" cy="235"/>
            </a:xfrm>
            <a:custGeom>
              <a:avLst/>
              <a:gdLst/>
              <a:ahLst/>
              <a:cxnLst/>
              <a:rect l="l" t="t" r="r" b="b"/>
              <a:pathLst>
                <a:path w="6" h="9" extrusionOk="0">
                  <a:moveTo>
                    <a:pt x="5" y="0"/>
                  </a:moveTo>
                  <a:cubicBezTo>
                    <a:pt x="5" y="0"/>
                    <a:pt x="5" y="0"/>
                    <a:pt x="4" y="1"/>
                  </a:cubicBezTo>
                  <a:cubicBezTo>
                    <a:pt x="0" y="5"/>
                    <a:pt x="0" y="5"/>
                    <a:pt x="0" y="8"/>
                  </a:cubicBezTo>
                  <a:cubicBezTo>
                    <a:pt x="0" y="5"/>
                    <a:pt x="5" y="0"/>
                    <a:pt x="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55"/>
            <p:cNvSpPr/>
            <p:nvPr/>
          </p:nvSpPr>
          <p:spPr>
            <a:xfrm>
              <a:off x="6003721" y="2647927"/>
              <a:ext cx="26" cy="209"/>
            </a:xfrm>
            <a:custGeom>
              <a:avLst/>
              <a:gdLst/>
              <a:ahLst/>
              <a:cxnLst/>
              <a:rect l="l" t="t" r="r" b="b"/>
              <a:pathLst>
                <a:path w="1" h="8" extrusionOk="0">
                  <a:moveTo>
                    <a:pt x="0" y="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55"/>
            <p:cNvSpPr/>
            <p:nvPr/>
          </p:nvSpPr>
          <p:spPr>
            <a:xfrm>
              <a:off x="6003171" y="2648921"/>
              <a:ext cx="209" cy="235"/>
            </a:xfrm>
            <a:custGeom>
              <a:avLst/>
              <a:gdLst/>
              <a:ahLst/>
              <a:cxnLst/>
              <a:rect l="l" t="t" r="r" b="b"/>
              <a:pathLst>
                <a:path w="8" h="9" extrusionOk="0">
                  <a:moveTo>
                    <a:pt x="7" y="0"/>
                  </a:moveTo>
                  <a:cubicBezTo>
                    <a:pt x="7" y="0"/>
                    <a:pt x="6" y="2"/>
                    <a:pt x="5" y="3"/>
                  </a:cubicBezTo>
                  <a:lnTo>
                    <a:pt x="5" y="3"/>
                  </a:lnTo>
                  <a:cubicBezTo>
                    <a:pt x="6" y="3"/>
                    <a:pt x="7" y="2"/>
                    <a:pt x="7" y="1"/>
                  </a:cubicBezTo>
                  <a:cubicBezTo>
                    <a:pt x="7" y="1"/>
                    <a:pt x="7" y="0"/>
                    <a:pt x="7" y="0"/>
                  </a:cubicBezTo>
                  <a:close/>
                  <a:moveTo>
                    <a:pt x="5" y="3"/>
                  </a:moveTo>
                  <a:cubicBezTo>
                    <a:pt x="3" y="6"/>
                    <a:pt x="0" y="8"/>
                    <a:pt x="0" y="8"/>
                  </a:cubicBezTo>
                  <a:cubicBezTo>
                    <a:pt x="2" y="8"/>
                    <a:pt x="4" y="5"/>
                    <a:pt x="5" y="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55"/>
            <p:cNvSpPr/>
            <p:nvPr/>
          </p:nvSpPr>
          <p:spPr>
            <a:xfrm>
              <a:off x="6005631" y="2643819"/>
              <a:ext cx="209" cy="288"/>
            </a:xfrm>
            <a:custGeom>
              <a:avLst/>
              <a:gdLst/>
              <a:ahLst/>
              <a:cxnLst/>
              <a:rect l="l" t="t" r="r" b="b"/>
              <a:pathLst>
                <a:path w="8" h="11" extrusionOk="0">
                  <a:moveTo>
                    <a:pt x="1" y="11"/>
                  </a:moveTo>
                  <a:lnTo>
                    <a:pt x="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55"/>
            <p:cNvSpPr/>
            <p:nvPr/>
          </p:nvSpPr>
          <p:spPr>
            <a:xfrm>
              <a:off x="6002151" y="2650020"/>
              <a:ext cx="314" cy="131"/>
            </a:xfrm>
            <a:custGeom>
              <a:avLst/>
              <a:gdLst/>
              <a:ahLst/>
              <a:cxnLst/>
              <a:rect l="l" t="t" r="r" b="b"/>
              <a:pathLst>
                <a:path w="12" h="5" extrusionOk="0">
                  <a:moveTo>
                    <a:pt x="11" y="0"/>
                  </a:moveTo>
                  <a:cubicBezTo>
                    <a:pt x="9" y="0"/>
                    <a:pt x="4" y="5"/>
                    <a:pt x="1" y="5"/>
                  </a:cubicBezTo>
                  <a:cubicBezTo>
                    <a:pt x="4" y="5"/>
                    <a:pt x="8" y="1"/>
                    <a:pt x="11" y="1"/>
                  </a:cubicBezTo>
                  <a:cubicBezTo>
                    <a:pt x="11" y="0"/>
                    <a:pt x="11" y="0"/>
                    <a:pt x="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6" name="Google Shape;4296;p55"/>
            <p:cNvSpPr/>
            <p:nvPr/>
          </p:nvSpPr>
          <p:spPr>
            <a:xfrm>
              <a:off x="6001418" y="2650491"/>
              <a:ext cx="209" cy="131"/>
            </a:xfrm>
            <a:custGeom>
              <a:avLst/>
              <a:gdLst/>
              <a:ahLst/>
              <a:cxnLst/>
              <a:rect l="l" t="t" r="r" b="b"/>
              <a:pathLst>
                <a:path w="8" h="5" extrusionOk="0">
                  <a:moveTo>
                    <a:pt x="1" y="4"/>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7" name="Google Shape;4297;p55"/>
            <p:cNvSpPr/>
            <p:nvPr/>
          </p:nvSpPr>
          <p:spPr>
            <a:xfrm>
              <a:off x="6009870" y="2636754"/>
              <a:ext cx="209" cy="576"/>
            </a:xfrm>
            <a:custGeom>
              <a:avLst/>
              <a:gdLst/>
              <a:ahLst/>
              <a:cxnLst/>
              <a:rect l="l" t="t" r="r" b="b"/>
              <a:pathLst>
                <a:path w="8" h="22" extrusionOk="0">
                  <a:moveTo>
                    <a:pt x="7" y="0"/>
                  </a:moveTo>
                  <a:cubicBezTo>
                    <a:pt x="4" y="7"/>
                    <a:pt x="4" y="14"/>
                    <a:pt x="0" y="21"/>
                  </a:cubicBezTo>
                  <a:cubicBezTo>
                    <a:pt x="4" y="14"/>
                    <a:pt x="7" y="7"/>
                    <a:pt x="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8" name="Google Shape;4298;p55"/>
            <p:cNvSpPr/>
            <p:nvPr/>
          </p:nvSpPr>
          <p:spPr>
            <a:xfrm>
              <a:off x="6009399" y="2637670"/>
              <a:ext cx="314" cy="759"/>
            </a:xfrm>
            <a:custGeom>
              <a:avLst/>
              <a:gdLst/>
              <a:ahLst/>
              <a:cxnLst/>
              <a:rect l="l" t="t" r="r" b="b"/>
              <a:pathLst>
                <a:path w="12" h="29" extrusionOk="0">
                  <a:moveTo>
                    <a:pt x="1" y="28"/>
                  </a:moveTo>
                  <a:cubicBezTo>
                    <a:pt x="4" y="18"/>
                    <a:pt x="8" y="11"/>
                    <a:pt x="11" y="0"/>
                  </a:cubicBezTo>
                  <a:cubicBezTo>
                    <a:pt x="8" y="11"/>
                    <a:pt x="4" y="18"/>
                    <a:pt x="1" y="2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9" name="Google Shape;4299;p55"/>
            <p:cNvSpPr/>
            <p:nvPr/>
          </p:nvSpPr>
          <p:spPr>
            <a:xfrm>
              <a:off x="6008771" y="2638690"/>
              <a:ext cx="392" cy="837"/>
            </a:xfrm>
            <a:custGeom>
              <a:avLst/>
              <a:gdLst/>
              <a:ahLst/>
              <a:cxnLst/>
              <a:rect l="l" t="t" r="r" b="b"/>
              <a:pathLst>
                <a:path w="15" h="32" extrusionOk="0">
                  <a:moveTo>
                    <a:pt x="14" y="0"/>
                  </a:moveTo>
                  <a:cubicBezTo>
                    <a:pt x="11" y="11"/>
                    <a:pt x="4" y="21"/>
                    <a:pt x="0" y="31"/>
                  </a:cubicBezTo>
                  <a:cubicBezTo>
                    <a:pt x="7" y="21"/>
                    <a:pt x="11" y="11"/>
                    <a:pt x="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55"/>
            <p:cNvSpPr/>
            <p:nvPr/>
          </p:nvSpPr>
          <p:spPr>
            <a:xfrm>
              <a:off x="6007305" y="2641255"/>
              <a:ext cx="471" cy="654"/>
            </a:xfrm>
            <a:custGeom>
              <a:avLst/>
              <a:gdLst/>
              <a:ahLst/>
              <a:cxnLst/>
              <a:rect l="l" t="t" r="r" b="b"/>
              <a:pathLst>
                <a:path w="18" h="25" extrusionOk="0">
                  <a:moveTo>
                    <a:pt x="0" y="25"/>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55"/>
            <p:cNvSpPr/>
            <p:nvPr/>
          </p:nvSpPr>
          <p:spPr>
            <a:xfrm>
              <a:off x="6008038" y="2639946"/>
              <a:ext cx="471" cy="759"/>
            </a:xfrm>
            <a:custGeom>
              <a:avLst/>
              <a:gdLst/>
              <a:ahLst/>
              <a:cxnLst/>
              <a:rect l="l" t="t" r="r" b="b"/>
              <a:pathLst>
                <a:path w="18" h="29" extrusionOk="0">
                  <a:moveTo>
                    <a:pt x="18" y="1"/>
                  </a:moveTo>
                  <a:cubicBezTo>
                    <a:pt x="14" y="8"/>
                    <a:pt x="7" y="19"/>
                    <a:pt x="0" y="29"/>
                  </a:cubicBezTo>
                  <a:cubicBezTo>
                    <a:pt x="7" y="19"/>
                    <a:pt x="14" y="11"/>
                    <a:pt x="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55"/>
            <p:cNvSpPr/>
            <p:nvPr/>
          </p:nvSpPr>
          <p:spPr>
            <a:xfrm>
              <a:off x="6006468" y="2642537"/>
              <a:ext cx="288" cy="576"/>
            </a:xfrm>
            <a:custGeom>
              <a:avLst/>
              <a:gdLst/>
              <a:ahLst/>
              <a:cxnLst/>
              <a:rect l="l" t="t" r="r" b="b"/>
              <a:pathLst>
                <a:path w="11" h="22" extrusionOk="0">
                  <a:moveTo>
                    <a:pt x="1" y="21"/>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55"/>
            <p:cNvSpPr/>
            <p:nvPr/>
          </p:nvSpPr>
          <p:spPr>
            <a:xfrm>
              <a:off x="6055371" y="2624743"/>
              <a:ext cx="497" cy="26"/>
            </a:xfrm>
            <a:custGeom>
              <a:avLst/>
              <a:gdLst/>
              <a:ahLst/>
              <a:cxnLst/>
              <a:rect l="l" t="t" r="r" b="b"/>
              <a:pathLst>
                <a:path w="19" h="1" extrusionOk="0">
                  <a:moveTo>
                    <a:pt x="18"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55"/>
            <p:cNvSpPr/>
            <p:nvPr/>
          </p:nvSpPr>
          <p:spPr>
            <a:xfrm>
              <a:off x="6054638" y="2624743"/>
              <a:ext cx="576" cy="26"/>
            </a:xfrm>
            <a:custGeom>
              <a:avLst/>
              <a:gdLst/>
              <a:ahLst/>
              <a:cxnLst/>
              <a:rect l="l" t="t" r="r" b="b"/>
              <a:pathLst>
                <a:path w="22" h="1" extrusionOk="0">
                  <a:moveTo>
                    <a:pt x="22"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55"/>
            <p:cNvSpPr/>
            <p:nvPr/>
          </p:nvSpPr>
          <p:spPr>
            <a:xfrm>
              <a:off x="6053827" y="2624665"/>
              <a:ext cx="576" cy="26"/>
            </a:xfrm>
            <a:custGeom>
              <a:avLst/>
              <a:gdLst/>
              <a:ahLst/>
              <a:cxnLst/>
              <a:rect l="l" t="t" r="r" b="b"/>
              <a:pathLst>
                <a:path w="22" h="1" extrusionOk="0">
                  <a:moveTo>
                    <a:pt x="21"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55"/>
            <p:cNvSpPr/>
            <p:nvPr/>
          </p:nvSpPr>
          <p:spPr>
            <a:xfrm>
              <a:off x="6048699" y="2624560"/>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55"/>
            <p:cNvSpPr/>
            <p:nvPr/>
          </p:nvSpPr>
          <p:spPr>
            <a:xfrm>
              <a:off x="6056470" y="2624927"/>
              <a:ext cx="392" cy="131"/>
            </a:xfrm>
            <a:custGeom>
              <a:avLst/>
              <a:gdLst/>
              <a:ahLst/>
              <a:cxnLst/>
              <a:rect l="l" t="t" r="r" b="b"/>
              <a:pathLst>
                <a:path w="15" h="5" extrusionOk="0">
                  <a:moveTo>
                    <a:pt x="15"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55"/>
            <p:cNvSpPr/>
            <p:nvPr/>
          </p:nvSpPr>
          <p:spPr>
            <a:xfrm>
              <a:off x="6050059" y="2624560"/>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55"/>
            <p:cNvSpPr/>
            <p:nvPr/>
          </p:nvSpPr>
          <p:spPr>
            <a:xfrm>
              <a:off x="6052807" y="2624560"/>
              <a:ext cx="680" cy="26"/>
            </a:xfrm>
            <a:custGeom>
              <a:avLst/>
              <a:gdLst/>
              <a:ahLst/>
              <a:cxnLst/>
              <a:rect l="l" t="t" r="r" b="b"/>
              <a:pathLst>
                <a:path w="26" h="1" extrusionOk="0">
                  <a:moveTo>
                    <a:pt x="25"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55"/>
            <p:cNvSpPr/>
            <p:nvPr/>
          </p:nvSpPr>
          <p:spPr>
            <a:xfrm>
              <a:off x="6052440" y="2624560"/>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55"/>
            <p:cNvSpPr/>
            <p:nvPr/>
          </p:nvSpPr>
          <p:spPr>
            <a:xfrm>
              <a:off x="6056025" y="2624848"/>
              <a:ext cx="392" cy="26"/>
            </a:xfrm>
            <a:custGeom>
              <a:avLst/>
              <a:gdLst/>
              <a:ahLst/>
              <a:cxnLst/>
              <a:rect l="l" t="t" r="r" b="b"/>
              <a:pathLst>
                <a:path w="15" h="1" extrusionOk="0">
                  <a:moveTo>
                    <a:pt x="14"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55"/>
            <p:cNvSpPr/>
            <p:nvPr/>
          </p:nvSpPr>
          <p:spPr>
            <a:xfrm>
              <a:off x="6083315" y="2621446"/>
              <a:ext cx="497" cy="131"/>
            </a:xfrm>
            <a:custGeom>
              <a:avLst/>
              <a:gdLst/>
              <a:ahLst/>
              <a:cxnLst/>
              <a:rect l="l" t="t" r="r" b="b"/>
              <a:pathLst>
                <a:path w="19" h="5" extrusionOk="0">
                  <a:moveTo>
                    <a:pt x="18"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55"/>
            <p:cNvSpPr/>
            <p:nvPr/>
          </p:nvSpPr>
          <p:spPr>
            <a:xfrm>
              <a:off x="6082399" y="2621630"/>
              <a:ext cx="680" cy="131"/>
            </a:xfrm>
            <a:custGeom>
              <a:avLst/>
              <a:gdLst/>
              <a:ahLst/>
              <a:cxnLst/>
              <a:rect l="l" t="t" r="r" b="b"/>
              <a:pathLst>
                <a:path w="26" h="5" extrusionOk="0">
                  <a:moveTo>
                    <a:pt x="25"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55"/>
            <p:cNvSpPr/>
            <p:nvPr/>
          </p:nvSpPr>
          <p:spPr>
            <a:xfrm>
              <a:off x="6084048" y="2621368"/>
              <a:ext cx="314" cy="26"/>
            </a:xfrm>
            <a:custGeom>
              <a:avLst/>
              <a:gdLst/>
              <a:ahLst/>
              <a:cxnLst/>
              <a:rect l="l" t="t" r="r" b="b"/>
              <a:pathLst>
                <a:path w="12" h="1" extrusionOk="0">
                  <a:moveTo>
                    <a:pt x="11" y="0"/>
                  </a:moveTo>
                  <a:lnTo>
                    <a:pt x="1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55"/>
            <p:cNvSpPr/>
            <p:nvPr/>
          </p:nvSpPr>
          <p:spPr>
            <a:xfrm>
              <a:off x="6080489" y="2622362"/>
              <a:ext cx="288" cy="209"/>
            </a:xfrm>
            <a:custGeom>
              <a:avLst/>
              <a:gdLst/>
              <a:ahLst/>
              <a:cxnLst/>
              <a:rect l="l" t="t" r="r" b="b"/>
              <a:pathLst>
                <a:path w="11" h="8" extrusionOk="0">
                  <a:moveTo>
                    <a:pt x="11" y="1"/>
                  </a:moveTo>
                  <a:lnTo>
                    <a:pt x="0"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55"/>
            <p:cNvSpPr/>
            <p:nvPr/>
          </p:nvSpPr>
          <p:spPr>
            <a:xfrm>
              <a:off x="6081772" y="2621813"/>
              <a:ext cx="471" cy="131"/>
            </a:xfrm>
            <a:custGeom>
              <a:avLst/>
              <a:gdLst/>
              <a:ahLst/>
              <a:cxnLst/>
              <a:rect l="l" t="t" r="r" b="b"/>
              <a:pathLst>
                <a:path w="18" h="5" extrusionOk="0">
                  <a:moveTo>
                    <a:pt x="18" y="1"/>
                  </a:move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55"/>
            <p:cNvSpPr/>
            <p:nvPr/>
          </p:nvSpPr>
          <p:spPr>
            <a:xfrm>
              <a:off x="6056941" y="2625031"/>
              <a:ext cx="288" cy="105"/>
            </a:xfrm>
            <a:custGeom>
              <a:avLst/>
              <a:gdLst/>
              <a:ahLst/>
              <a:cxnLst/>
              <a:rect l="l" t="t" r="r" b="b"/>
              <a:pathLst>
                <a:path w="11" h="4" extrusionOk="0">
                  <a:moveTo>
                    <a:pt x="11"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55"/>
            <p:cNvSpPr/>
            <p:nvPr/>
          </p:nvSpPr>
          <p:spPr>
            <a:xfrm>
              <a:off x="6081301" y="2621996"/>
              <a:ext cx="314" cy="131"/>
            </a:xfrm>
            <a:custGeom>
              <a:avLst/>
              <a:gdLst/>
              <a:ahLst/>
              <a:cxnLst/>
              <a:rect l="l" t="t" r="r" b="b"/>
              <a:pathLst>
                <a:path w="12" h="5" extrusionOk="0">
                  <a:moveTo>
                    <a:pt x="11"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55"/>
            <p:cNvSpPr/>
            <p:nvPr/>
          </p:nvSpPr>
          <p:spPr>
            <a:xfrm>
              <a:off x="6080856" y="2622179"/>
              <a:ext cx="288" cy="131"/>
            </a:xfrm>
            <a:custGeom>
              <a:avLst/>
              <a:gdLst/>
              <a:ahLst/>
              <a:cxnLst/>
              <a:rect l="l" t="t" r="r" b="b"/>
              <a:pathLst>
                <a:path w="11" h="5" extrusionOk="0">
                  <a:moveTo>
                    <a:pt x="11" y="1"/>
                  </a:move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55"/>
            <p:cNvSpPr/>
            <p:nvPr/>
          </p:nvSpPr>
          <p:spPr>
            <a:xfrm>
              <a:off x="6050609" y="2624560"/>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55"/>
            <p:cNvSpPr/>
            <p:nvPr/>
          </p:nvSpPr>
          <p:spPr>
            <a:xfrm>
              <a:off x="6039907" y="2625031"/>
              <a:ext cx="759" cy="26"/>
            </a:xfrm>
            <a:custGeom>
              <a:avLst/>
              <a:gdLst/>
              <a:ahLst/>
              <a:cxnLst/>
              <a:rect l="l" t="t" r="r" b="b"/>
              <a:pathLst>
                <a:path w="29" h="1" extrusionOk="0">
                  <a:moveTo>
                    <a:pt x="0" y="0"/>
                  </a:moveTo>
                  <a:lnTo>
                    <a:pt x="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55"/>
            <p:cNvSpPr/>
            <p:nvPr/>
          </p:nvSpPr>
          <p:spPr>
            <a:xfrm>
              <a:off x="6046501" y="2624560"/>
              <a:ext cx="759" cy="26"/>
            </a:xfrm>
            <a:custGeom>
              <a:avLst/>
              <a:gdLst/>
              <a:ahLst/>
              <a:cxnLst/>
              <a:rect l="l" t="t" r="r" b="b"/>
              <a:pathLst>
                <a:path w="29" h="1" extrusionOk="0">
                  <a:moveTo>
                    <a:pt x="28"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55"/>
            <p:cNvSpPr/>
            <p:nvPr/>
          </p:nvSpPr>
          <p:spPr>
            <a:xfrm>
              <a:off x="6074341" y="2623278"/>
              <a:ext cx="6253" cy="4527"/>
            </a:xfrm>
            <a:custGeom>
              <a:avLst/>
              <a:gdLst/>
              <a:ahLst/>
              <a:cxnLst/>
              <a:rect l="l" t="t" r="r" b="b"/>
              <a:pathLst>
                <a:path w="239" h="173" extrusionOk="0">
                  <a:moveTo>
                    <a:pt x="1" y="172"/>
                  </a:moveTo>
                  <a:cubicBezTo>
                    <a:pt x="102" y="165"/>
                    <a:pt x="179" y="130"/>
                    <a:pt x="214" y="78"/>
                  </a:cubicBezTo>
                  <a:cubicBezTo>
                    <a:pt x="232" y="53"/>
                    <a:pt x="239" y="29"/>
                    <a:pt x="239" y="1"/>
                  </a:cubicBezTo>
                  <a:cubicBezTo>
                    <a:pt x="239" y="29"/>
                    <a:pt x="232" y="53"/>
                    <a:pt x="214" y="78"/>
                  </a:cubicBezTo>
                  <a:cubicBezTo>
                    <a:pt x="179" y="130"/>
                    <a:pt x="102" y="165"/>
                    <a:pt x="1" y="17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55"/>
            <p:cNvSpPr/>
            <p:nvPr/>
          </p:nvSpPr>
          <p:spPr>
            <a:xfrm>
              <a:off x="6041189" y="2624848"/>
              <a:ext cx="1204" cy="105"/>
            </a:xfrm>
            <a:custGeom>
              <a:avLst/>
              <a:gdLst/>
              <a:ahLst/>
              <a:cxnLst/>
              <a:rect l="l" t="t" r="r" b="b"/>
              <a:pathLst>
                <a:path w="46" h="4" extrusionOk="0">
                  <a:moveTo>
                    <a:pt x="46" y="0"/>
                  </a:move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55"/>
            <p:cNvSpPr/>
            <p:nvPr/>
          </p:nvSpPr>
          <p:spPr>
            <a:xfrm>
              <a:off x="6043099" y="2624743"/>
              <a:ext cx="1047" cy="26"/>
            </a:xfrm>
            <a:custGeom>
              <a:avLst/>
              <a:gdLst/>
              <a:ahLst/>
              <a:cxnLst/>
              <a:rect l="l" t="t" r="r" b="b"/>
              <a:pathLst>
                <a:path w="40" h="1" extrusionOk="0">
                  <a:moveTo>
                    <a:pt x="39"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55"/>
            <p:cNvSpPr/>
            <p:nvPr/>
          </p:nvSpPr>
          <p:spPr>
            <a:xfrm>
              <a:off x="6044852" y="2624665"/>
              <a:ext cx="942" cy="26"/>
            </a:xfrm>
            <a:custGeom>
              <a:avLst/>
              <a:gdLst/>
              <a:ahLst/>
              <a:cxnLst/>
              <a:rect l="l" t="t" r="r" b="b"/>
              <a:pathLst>
                <a:path w="36" h="1" extrusionOk="0">
                  <a:moveTo>
                    <a:pt x="35"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55"/>
            <p:cNvSpPr/>
            <p:nvPr/>
          </p:nvSpPr>
          <p:spPr>
            <a:xfrm>
              <a:off x="6016175" y="2636283"/>
              <a:ext cx="1308" cy="131"/>
            </a:xfrm>
            <a:custGeom>
              <a:avLst/>
              <a:gdLst/>
              <a:ahLst/>
              <a:cxnLst/>
              <a:rect l="l" t="t" r="r" b="b"/>
              <a:pathLst>
                <a:path w="50" h="5" extrusionOk="0">
                  <a:moveTo>
                    <a:pt x="15" y="1"/>
                  </a:moveTo>
                  <a:lnTo>
                    <a:pt x="1" y="4"/>
                  </a:lnTo>
                  <a:cubicBezTo>
                    <a:pt x="18" y="4"/>
                    <a:pt x="32" y="1"/>
                    <a:pt x="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55"/>
            <p:cNvSpPr/>
            <p:nvPr/>
          </p:nvSpPr>
          <p:spPr>
            <a:xfrm>
              <a:off x="6010236" y="2636414"/>
              <a:ext cx="2852" cy="78"/>
            </a:xfrm>
            <a:custGeom>
              <a:avLst/>
              <a:gdLst/>
              <a:ahLst/>
              <a:cxnLst/>
              <a:rect l="l" t="t" r="r" b="b"/>
              <a:pathLst>
                <a:path w="109" h="3" extrusionOk="0">
                  <a:moveTo>
                    <a:pt x="54" y="0"/>
                  </a:moveTo>
                  <a:cubicBezTo>
                    <a:pt x="36" y="0"/>
                    <a:pt x="18" y="1"/>
                    <a:pt x="0" y="3"/>
                  </a:cubicBezTo>
                  <a:lnTo>
                    <a:pt x="109" y="3"/>
                  </a:lnTo>
                  <a:cubicBezTo>
                    <a:pt x="91" y="1"/>
                    <a:pt x="73" y="0"/>
                    <a:pt x="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55"/>
            <p:cNvSpPr/>
            <p:nvPr/>
          </p:nvSpPr>
          <p:spPr>
            <a:xfrm>
              <a:off x="6014632" y="2636388"/>
              <a:ext cx="1204" cy="26"/>
            </a:xfrm>
            <a:custGeom>
              <a:avLst/>
              <a:gdLst/>
              <a:ahLst/>
              <a:cxnLst/>
              <a:rect l="l" t="t" r="r" b="b"/>
              <a:pathLst>
                <a:path w="46" h="1" extrusionOk="0">
                  <a:moveTo>
                    <a:pt x="25" y="0"/>
                  </a:moveTo>
                  <a:lnTo>
                    <a:pt x="46"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55"/>
            <p:cNvSpPr/>
            <p:nvPr/>
          </p:nvSpPr>
          <p:spPr>
            <a:xfrm>
              <a:off x="6017562" y="2635917"/>
              <a:ext cx="1387" cy="314"/>
            </a:xfrm>
            <a:custGeom>
              <a:avLst/>
              <a:gdLst/>
              <a:ahLst/>
              <a:cxnLst/>
              <a:rect l="l" t="t" r="r" b="b"/>
              <a:pathLst>
                <a:path w="53" h="12" extrusionOk="0">
                  <a:moveTo>
                    <a:pt x="53" y="1"/>
                  </a:moveTo>
                  <a:cubicBezTo>
                    <a:pt x="35" y="4"/>
                    <a:pt x="18" y="8"/>
                    <a:pt x="0" y="11"/>
                  </a:cubicBezTo>
                  <a:cubicBezTo>
                    <a:pt x="18" y="8"/>
                    <a:pt x="35" y="4"/>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55"/>
            <p:cNvSpPr/>
            <p:nvPr/>
          </p:nvSpPr>
          <p:spPr>
            <a:xfrm>
              <a:off x="6168588" y="2725432"/>
              <a:ext cx="22397" cy="10938"/>
            </a:xfrm>
            <a:custGeom>
              <a:avLst/>
              <a:gdLst/>
              <a:ahLst/>
              <a:cxnLst/>
              <a:rect l="l" t="t" r="r" b="b"/>
              <a:pathLst>
                <a:path w="856" h="418" extrusionOk="0">
                  <a:moveTo>
                    <a:pt x="855" y="0"/>
                  </a:moveTo>
                  <a:cubicBezTo>
                    <a:pt x="680" y="60"/>
                    <a:pt x="502" y="95"/>
                    <a:pt x="320" y="102"/>
                  </a:cubicBezTo>
                  <a:cubicBezTo>
                    <a:pt x="134" y="112"/>
                    <a:pt x="33" y="182"/>
                    <a:pt x="19" y="245"/>
                  </a:cubicBezTo>
                  <a:cubicBezTo>
                    <a:pt x="1" y="305"/>
                    <a:pt x="68" y="350"/>
                    <a:pt x="99" y="368"/>
                  </a:cubicBezTo>
                  <a:cubicBezTo>
                    <a:pt x="162" y="405"/>
                    <a:pt x="233" y="418"/>
                    <a:pt x="301" y="418"/>
                  </a:cubicBezTo>
                  <a:cubicBezTo>
                    <a:pt x="379" y="418"/>
                    <a:pt x="453" y="400"/>
                    <a:pt x="502" y="385"/>
                  </a:cubicBezTo>
                  <a:cubicBezTo>
                    <a:pt x="593" y="361"/>
                    <a:pt x="677" y="315"/>
                    <a:pt x="743" y="252"/>
                  </a:cubicBezTo>
                  <a:cubicBezTo>
                    <a:pt x="736" y="182"/>
                    <a:pt x="778" y="84"/>
                    <a:pt x="855"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55"/>
            <p:cNvSpPr/>
            <p:nvPr/>
          </p:nvSpPr>
          <p:spPr>
            <a:xfrm>
              <a:off x="5366650" y="2123183"/>
              <a:ext cx="148488" cy="70257"/>
            </a:xfrm>
            <a:custGeom>
              <a:avLst/>
              <a:gdLst/>
              <a:ahLst/>
              <a:cxnLst/>
              <a:rect l="l" t="t" r="r" b="b"/>
              <a:pathLst>
                <a:path w="5675" h="2685" extrusionOk="0">
                  <a:moveTo>
                    <a:pt x="4170" y="0"/>
                  </a:moveTo>
                  <a:cubicBezTo>
                    <a:pt x="4167" y="0"/>
                    <a:pt x="4165" y="1"/>
                    <a:pt x="4163" y="2"/>
                  </a:cubicBezTo>
                  <a:cubicBezTo>
                    <a:pt x="4135" y="12"/>
                    <a:pt x="4128" y="51"/>
                    <a:pt x="4135" y="142"/>
                  </a:cubicBezTo>
                  <a:cubicBezTo>
                    <a:pt x="4142" y="194"/>
                    <a:pt x="4142" y="247"/>
                    <a:pt x="4128" y="296"/>
                  </a:cubicBezTo>
                  <a:cubicBezTo>
                    <a:pt x="4109" y="351"/>
                    <a:pt x="4065" y="368"/>
                    <a:pt x="4015" y="368"/>
                  </a:cubicBezTo>
                  <a:cubicBezTo>
                    <a:pt x="3970" y="368"/>
                    <a:pt x="3920" y="355"/>
                    <a:pt x="3879" y="345"/>
                  </a:cubicBezTo>
                  <a:cubicBezTo>
                    <a:pt x="3858" y="338"/>
                    <a:pt x="3830" y="331"/>
                    <a:pt x="3806" y="327"/>
                  </a:cubicBezTo>
                  <a:cubicBezTo>
                    <a:pt x="3802" y="383"/>
                    <a:pt x="3767" y="429"/>
                    <a:pt x="3715" y="450"/>
                  </a:cubicBezTo>
                  <a:cubicBezTo>
                    <a:pt x="3699" y="455"/>
                    <a:pt x="3683" y="457"/>
                    <a:pt x="3667" y="457"/>
                  </a:cubicBezTo>
                  <a:cubicBezTo>
                    <a:pt x="3602" y="457"/>
                    <a:pt x="3532" y="418"/>
                    <a:pt x="3473" y="348"/>
                  </a:cubicBezTo>
                  <a:cubicBezTo>
                    <a:pt x="3450" y="322"/>
                    <a:pt x="3417" y="308"/>
                    <a:pt x="3381" y="308"/>
                  </a:cubicBezTo>
                  <a:cubicBezTo>
                    <a:pt x="3369" y="308"/>
                    <a:pt x="3356" y="310"/>
                    <a:pt x="3343" y="313"/>
                  </a:cubicBezTo>
                  <a:cubicBezTo>
                    <a:pt x="3319" y="317"/>
                    <a:pt x="3291" y="331"/>
                    <a:pt x="3273" y="352"/>
                  </a:cubicBezTo>
                  <a:cubicBezTo>
                    <a:pt x="3280" y="390"/>
                    <a:pt x="3263" y="429"/>
                    <a:pt x="3231" y="450"/>
                  </a:cubicBezTo>
                  <a:cubicBezTo>
                    <a:pt x="3216" y="460"/>
                    <a:pt x="3200" y="464"/>
                    <a:pt x="3183" y="464"/>
                  </a:cubicBezTo>
                  <a:cubicBezTo>
                    <a:pt x="3131" y="464"/>
                    <a:pt x="3065" y="424"/>
                    <a:pt x="2965" y="359"/>
                  </a:cubicBezTo>
                  <a:lnTo>
                    <a:pt x="2892" y="317"/>
                  </a:lnTo>
                  <a:cubicBezTo>
                    <a:pt x="2869" y="304"/>
                    <a:pt x="2845" y="298"/>
                    <a:pt x="2821" y="298"/>
                  </a:cubicBezTo>
                  <a:cubicBezTo>
                    <a:pt x="2791" y="298"/>
                    <a:pt x="2763" y="307"/>
                    <a:pt x="2738" y="324"/>
                  </a:cubicBezTo>
                  <a:cubicBezTo>
                    <a:pt x="2664" y="376"/>
                    <a:pt x="2622" y="464"/>
                    <a:pt x="2626" y="499"/>
                  </a:cubicBezTo>
                  <a:cubicBezTo>
                    <a:pt x="2643" y="618"/>
                    <a:pt x="2584" y="649"/>
                    <a:pt x="2559" y="660"/>
                  </a:cubicBezTo>
                  <a:cubicBezTo>
                    <a:pt x="2548" y="664"/>
                    <a:pt x="2537" y="666"/>
                    <a:pt x="2526" y="666"/>
                  </a:cubicBezTo>
                  <a:cubicBezTo>
                    <a:pt x="2454" y="666"/>
                    <a:pt x="2377" y="589"/>
                    <a:pt x="2286" y="429"/>
                  </a:cubicBezTo>
                  <a:cubicBezTo>
                    <a:pt x="2271" y="405"/>
                    <a:pt x="2240" y="355"/>
                    <a:pt x="2210" y="355"/>
                  </a:cubicBezTo>
                  <a:cubicBezTo>
                    <a:pt x="2205" y="355"/>
                    <a:pt x="2200" y="356"/>
                    <a:pt x="2195" y="359"/>
                  </a:cubicBezTo>
                  <a:cubicBezTo>
                    <a:pt x="2143" y="401"/>
                    <a:pt x="2125" y="471"/>
                    <a:pt x="2150" y="534"/>
                  </a:cubicBezTo>
                  <a:cubicBezTo>
                    <a:pt x="2220" y="656"/>
                    <a:pt x="2220" y="800"/>
                    <a:pt x="2153" y="863"/>
                  </a:cubicBezTo>
                  <a:cubicBezTo>
                    <a:pt x="2129" y="885"/>
                    <a:pt x="2098" y="897"/>
                    <a:pt x="2066" y="897"/>
                  </a:cubicBezTo>
                  <a:cubicBezTo>
                    <a:pt x="2038" y="897"/>
                    <a:pt x="2010" y="888"/>
                    <a:pt x="1985" y="870"/>
                  </a:cubicBezTo>
                  <a:cubicBezTo>
                    <a:pt x="1972" y="862"/>
                    <a:pt x="1957" y="858"/>
                    <a:pt x="1941" y="858"/>
                  </a:cubicBezTo>
                  <a:cubicBezTo>
                    <a:pt x="1865" y="858"/>
                    <a:pt x="1768" y="938"/>
                    <a:pt x="1719" y="1013"/>
                  </a:cubicBezTo>
                  <a:cubicBezTo>
                    <a:pt x="1701" y="1043"/>
                    <a:pt x="1665" y="1061"/>
                    <a:pt x="1629" y="1061"/>
                  </a:cubicBezTo>
                  <a:cubicBezTo>
                    <a:pt x="1623" y="1061"/>
                    <a:pt x="1617" y="1060"/>
                    <a:pt x="1611" y="1059"/>
                  </a:cubicBezTo>
                  <a:cubicBezTo>
                    <a:pt x="1512" y="1038"/>
                    <a:pt x="1414" y="866"/>
                    <a:pt x="1393" y="726"/>
                  </a:cubicBezTo>
                  <a:cubicBezTo>
                    <a:pt x="1376" y="618"/>
                    <a:pt x="1407" y="534"/>
                    <a:pt x="1481" y="488"/>
                  </a:cubicBezTo>
                  <a:cubicBezTo>
                    <a:pt x="1432" y="373"/>
                    <a:pt x="889" y="54"/>
                    <a:pt x="690" y="54"/>
                  </a:cubicBezTo>
                  <a:cubicBezTo>
                    <a:pt x="669" y="54"/>
                    <a:pt x="651" y="58"/>
                    <a:pt x="634" y="61"/>
                  </a:cubicBezTo>
                  <a:cubicBezTo>
                    <a:pt x="644" y="86"/>
                    <a:pt x="690" y="149"/>
                    <a:pt x="809" y="247"/>
                  </a:cubicBezTo>
                  <a:cubicBezTo>
                    <a:pt x="833" y="264"/>
                    <a:pt x="896" y="317"/>
                    <a:pt x="882" y="376"/>
                  </a:cubicBezTo>
                  <a:cubicBezTo>
                    <a:pt x="872" y="411"/>
                    <a:pt x="844" y="436"/>
                    <a:pt x="812" y="443"/>
                  </a:cubicBezTo>
                  <a:cubicBezTo>
                    <a:pt x="802" y="445"/>
                    <a:pt x="790" y="446"/>
                    <a:pt x="778" y="446"/>
                  </a:cubicBezTo>
                  <a:cubicBezTo>
                    <a:pt x="694" y="446"/>
                    <a:pt x="573" y="397"/>
                    <a:pt x="515" y="320"/>
                  </a:cubicBezTo>
                  <a:cubicBezTo>
                    <a:pt x="503" y="305"/>
                    <a:pt x="485" y="295"/>
                    <a:pt x="467" y="295"/>
                  </a:cubicBezTo>
                  <a:cubicBezTo>
                    <a:pt x="464" y="295"/>
                    <a:pt x="461" y="295"/>
                    <a:pt x="459" y="296"/>
                  </a:cubicBezTo>
                  <a:cubicBezTo>
                    <a:pt x="399" y="299"/>
                    <a:pt x="319" y="362"/>
                    <a:pt x="266" y="450"/>
                  </a:cubicBezTo>
                  <a:cubicBezTo>
                    <a:pt x="221" y="520"/>
                    <a:pt x="168" y="586"/>
                    <a:pt x="109" y="642"/>
                  </a:cubicBezTo>
                  <a:cubicBezTo>
                    <a:pt x="53" y="698"/>
                    <a:pt x="7" y="747"/>
                    <a:pt x="0" y="789"/>
                  </a:cubicBezTo>
                  <a:cubicBezTo>
                    <a:pt x="0" y="793"/>
                    <a:pt x="7" y="810"/>
                    <a:pt x="39" y="831"/>
                  </a:cubicBezTo>
                  <a:cubicBezTo>
                    <a:pt x="106" y="866"/>
                    <a:pt x="181" y="884"/>
                    <a:pt x="255" y="884"/>
                  </a:cubicBezTo>
                  <a:cubicBezTo>
                    <a:pt x="316" y="884"/>
                    <a:pt x="376" y="872"/>
                    <a:pt x="434" y="849"/>
                  </a:cubicBezTo>
                  <a:cubicBezTo>
                    <a:pt x="564" y="796"/>
                    <a:pt x="714" y="760"/>
                    <a:pt x="850" y="760"/>
                  </a:cubicBezTo>
                  <a:cubicBezTo>
                    <a:pt x="974" y="760"/>
                    <a:pt x="1088" y="790"/>
                    <a:pt x="1166" y="863"/>
                  </a:cubicBezTo>
                  <a:cubicBezTo>
                    <a:pt x="1201" y="887"/>
                    <a:pt x="1218" y="929"/>
                    <a:pt x="1215" y="971"/>
                  </a:cubicBezTo>
                  <a:cubicBezTo>
                    <a:pt x="1211" y="1038"/>
                    <a:pt x="1148" y="1076"/>
                    <a:pt x="1099" y="1112"/>
                  </a:cubicBezTo>
                  <a:cubicBezTo>
                    <a:pt x="1092" y="1119"/>
                    <a:pt x="1078" y="1126"/>
                    <a:pt x="1068" y="1133"/>
                  </a:cubicBezTo>
                  <a:cubicBezTo>
                    <a:pt x="1148" y="1199"/>
                    <a:pt x="1141" y="1259"/>
                    <a:pt x="1131" y="1290"/>
                  </a:cubicBezTo>
                  <a:cubicBezTo>
                    <a:pt x="1102" y="1362"/>
                    <a:pt x="1007" y="1401"/>
                    <a:pt x="845" y="1401"/>
                  </a:cubicBezTo>
                  <a:cubicBezTo>
                    <a:pt x="809" y="1401"/>
                    <a:pt x="770" y="1399"/>
                    <a:pt x="728" y="1395"/>
                  </a:cubicBezTo>
                  <a:cubicBezTo>
                    <a:pt x="693" y="1392"/>
                    <a:pt x="659" y="1391"/>
                    <a:pt x="625" y="1391"/>
                  </a:cubicBezTo>
                  <a:cubicBezTo>
                    <a:pt x="435" y="1391"/>
                    <a:pt x="268" y="1429"/>
                    <a:pt x="200" y="1465"/>
                  </a:cubicBezTo>
                  <a:cubicBezTo>
                    <a:pt x="308" y="1465"/>
                    <a:pt x="417" y="1458"/>
                    <a:pt x="525" y="1444"/>
                  </a:cubicBezTo>
                  <a:cubicBezTo>
                    <a:pt x="650" y="1428"/>
                    <a:pt x="739" y="1419"/>
                    <a:pt x="804" y="1419"/>
                  </a:cubicBezTo>
                  <a:cubicBezTo>
                    <a:pt x="869" y="1419"/>
                    <a:pt x="910" y="1428"/>
                    <a:pt x="938" y="1451"/>
                  </a:cubicBezTo>
                  <a:cubicBezTo>
                    <a:pt x="956" y="1465"/>
                    <a:pt x="966" y="1486"/>
                    <a:pt x="970" y="1511"/>
                  </a:cubicBezTo>
                  <a:lnTo>
                    <a:pt x="970" y="1542"/>
                  </a:lnTo>
                  <a:cubicBezTo>
                    <a:pt x="970" y="1581"/>
                    <a:pt x="977" y="1658"/>
                    <a:pt x="998" y="1672"/>
                  </a:cubicBezTo>
                  <a:cubicBezTo>
                    <a:pt x="1001" y="1674"/>
                    <a:pt x="1006" y="1676"/>
                    <a:pt x="1014" y="1676"/>
                  </a:cubicBezTo>
                  <a:cubicBezTo>
                    <a:pt x="1026" y="1676"/>
                    <a:pt x="1046" y="1672"/>
                    <a:pt x="1071" y="1661"/>
                  </a:cubicBezTo>
                  <a:cubicBezTo>
                    <a:pt x="1098" y="1650"/>
                    <a:pt x="1132" y="1638"/>
                    <a:pt x="1166" y="1638"/>
                  </a:cubicBezTo>
                  <a:cubicBezTo>
                    <a:pt x="1187" y="1638"/>
                    <a:pt x="1207" y="1642"/>
                    <a:pt x="1225" y="1654"/>
                  </a:cubicBezTo>
                  <a:cubicBezTo>
                    <a:pt x="1274" y="1686"/>
                    <a:pt x="1278" y="1749"/>
                    <a:pt x="1281" y="1794"/>
                  </a:cubicBezTo>
                  <a:cubicBezTo>
                    <a:pt x="1278" y="1812"/>
                    <a:pt x="1281" y="1829"/>
                    <a:pt x="1285" y="1847"/>
                  </a:cubicBezTo>
                  <a:cubicBezTo>
                    <a:pt x="1351" y="1875"/>
                    <a:pt x="1386" y="1948"/>
                    <a:pt x="1372" y="2018"/>
                  </a:cubicBezTo>
                  <a:cubicBezTo>
                    <a:pt x="1358" y="2106"/>
                    <a:pt x="1271" y="2211"/>
                    <a:pt x="1075" y="2221"/>
                  </a:cubicBezTo>
                  <a:cubicBezTo>
                    <a:pt x="900" y="2232"/>
                    <a:pt x="844" y="2256"/>
                    <a:pt x="826" y="2267"/>
                  </a:cubicBezTo>
                  <a:cubicBezTo>
                    <a:pt x="830" y="2274"/>
                    <a:pt x="837" y="2281"/>
                    <a:pt x="844" y="2288"/>
                  </a:cubicBezTo>
                  <a:cubicBezTo>
                    <a:pt x="880" y="2325"/>
                    <a:pt x="935" y="2339"/>
                    <a:pt x="1003" y="2339"/>
                  </a:cubicBezTo>
                  <a:cubicBezTo>
                    <a:pt x="1107" y="2339"/>
                    <a:pt x="1239" y="2306"/>
                    <a:pt x="1369" y="2274"/>
                  </a:cubicBezTo>
                  <a:lnTo>
                    <a:pt x="1477" y="2246"/>
                  </a:lnTo>
                  <a:cubicBezTo>
                    <a:pt x="1505" y="2239"/>
                    <a:pt x="1537" y="2235"/>
                    <a:pt x="1565" y="2235"/>
                  </a:cubicBezTo>
                  <a:cubicBezTo>
                    <a:pt x="1754" y="2235"/>
                    <a:pt x="1971" y="2358"/>
                    <a:pt x="2181" y="2477"/>
                  </a:cubicBezTo>
                  <a:cubicBezTo>
                    <a:pt x="2286" y="2540"/>
                    <a:pt x="2398" y="2596"/>
                    <a:pt x="2510" y="2645"/>
                  </a:cubicBezTo>
                  <a:cubicBezTo>
                    <a:pt x="2579" y="2672"/>
                    <a:pt x="2662" y="2684"/>
                    <a:pt x="2748" y="2684"/>
                  </a:cubicBezTo>
                  <a:cubicBezTo>
                    <a:pt x="2903" y="2684"/>
                    <a:pt x="3071" y="2646"/>
                    <a:pt x="3196" y="2592"/>
                  </a:cubicBezTo>
                  <a:cubicBezTo>
                    <a:pt x="3308" y="2543"/>
                    <a:pt x="3361" y="2494"/>
                    <a:pt x="3371" y="2463"/>
                  </a:cubicBezTo>
                  <a:cubicBezTo>
                    <a:pt x="3420" y="2333"/>
                    <a:pt x="3599" y="2309"/>
                    <a:pt x="3774" y="2284"/>
                  </a:cubicBezTo>
                  <a:cubicBezTo>
                    <a:pt x="3890" y="2267"/>
                    <a:pt x="4009" y="2253"/>
                    <a:pt x="4075" y="2207"/>
                  </a:cubicBezTo>
                  <a:cubicBezTo>
                    <a:pt x="4275" y="2071"/>
                    <a:pt x="4520" y="1931"/>
                    <a:pt x="4842" y="1913"/>
                  </a:cubicBezTo>
                  <a:lnTo>
                    <a:pt x="4849" y="1917"/>
                  </a:lnTo>
                  <a:cubicBezTo>
                    <a:pt x="4999" y="1910"/>
                    <a:pt x="5055" y="1808"/>
                    <a:pt x="5111" y="1714"/>
                  </a:cubicBezTo>
                  <a:cubicBezTo>
                    <a:pt x="5150" y="1646"/>
                    <a:pt x="5192" y="1569"/>
                    <a:pt x="5273" y="1569"/>
                  </a:cubicBezTo>
                  <a:cubicBezTo>
                    <a:pt x="5280" y="1569"/>
                    <a:pt x="5286" y="1569"/>
                    <a:pt x="5293" y="1570"/>
                  </a:cubicBezTo>
                  <a:cubicBezTo>
                    <a:pt x="5295" y="1570"/>
                    <a:pt x="5296" y="1570"/>
                    <a:pt x="5297" y="1570"/>
                  </a:cubicBezTo>
                  <a:cubicBezTo>
                    <a:pt x="5373" y="1570"/>
                    <a:pt x="5558" y="1378"/>
                    <a:pt x="5647" y="1199"/>
                  </a:cubicBezTo>
                  <a:cubicBezTo>
                    <a:pt x="5675" y="1147"/>
                    <a:pt x="5661" y="1055"/>
                    <a:pt x="5612" y="975"/>
                  </a:cubicBezTo>
                  <a:cubicBezTo>
                    <a:pt x="5563" y="894"/>
                    <a:pt x="5489" y="845"/>
                    <a:pt x="5423" y="845"/>
                  </a:cubicBezTo>
                  <a:cubicBezTo>
                    <a:pt x="5297" y="845"/>
                    <a:pt x="5174" y="786"/>
                    <a:pt x="5097" y="684"/>
                  </a:cubicBezTo>
                  <a:cubicBezTo>
                    <a:pt x="5055" y="628"/>
                    <a:pt x="5041" y="555"/>
                    <a:pt x="5062" y="488"/>
                  </a:cubicBezTo>
                  <a:cubicBezTo>
                    <a:pt x="5076" y="450"/>
                    <a:pt x="5045" y="387"/>
                    <a:pt x="5013" y="331"/>
                  </a:cubicBezTo>
                  <a:cubicBezTo>
                    <a:pt x="4989" y="289"/>
                    <a:pt x="4971" y="243"/>
                    <a:pt x="4964" y="198"/>
                  </a:cubicBezTo>
                  <a:cubicBezTo>
                    <a:pt x="4877" y="208"/>
                    <a:pt x="4789" y="226"/>
                    <a:pt x="4709" y="250"/>
                  </a:cubicBezTo>
                  <a:lnTo>
                    <a:pt x="4670" y="257"/>
                  </a:lnTo>
                  <a:cubicBezTo>
                    <a:pt x="4659" y="260"/>
                    <a:pt x="4647" y="262"/>
                    <a:pt x="4636" y="262"/>
                  </a:cubicBezTo>
                  <a:cubicBezTo>
                    <a:pt x="4553" y="262"/>
                    <a:pt x="4461" y="191"/>
                    <a:pt x="4366" y="121"/>
                  </a:cubicBezTo>
                  <a:cubicBezTo>
                    <a:pt x="4314" y="79"/>
                    <a:pt x="4208" y="0"/>
                    <a:pt x="41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55"/>
            <p:cNvSpPr/>
            <p:nvPr/>
          </p:nvSpPr>
          <p:spPr>
            <a:xfrm>
              <a:off x="5564669" y="2385843"/>
              <a:ext cx="59395" cy="54897"/>
            </a:xfrm>
            <a:custGeom>
              <a:avLst/>
              <a:gdLst/>
              <a:ahLst/>
              <a:cxnLst/>
              <a:rect l="l" t="t" r="r" b="b"/>
              <a:pathLst>
                <a:path w="2270" h="2098" extrusionOk="0">
                  <a:moveTo>
                    <a:pt x="1160" y="1"/>
                  </a:moveTo>
                  <a:cubicBezTo>
                    <a:pt x="1111" y="29"/>
                    <a:pt x="1058" y="50"/>
                    <a:pt x="1002" y="60"/>
                  </a:cubicBezTo>
                  <a:cubicBezTo>
                    <a:pt x="918" y="78"/>
                    <a:pt x="838" y="109"/>
                    <a:pt x="764" y="155"/>
                  </a:cubicBezTo>
                  <a:cubicBezTo>
                    <a:pt x="706" y="197"/>
                    <a:pt x="646" y="210"/>
                    <a:pt x="588" y="210"/>
                  </a:cubicBezTo>
                  <a:cubicBezTo>
                    <a:pt x="525" y="210"/>
                    <a:pt x="464" y="194"/>
                    <a:pt x="407" y="179"/>
                  </a:cubicBezTo>
                  <a:cubicBezTo>
                    <a:pt x="353" y="164"/>
                    <a:pt x="303" y="150"/>
                    <a:pt x="256" y="150"/>
                  </a:cubicBezTo>
                  <a:cubicBezTo>
                    <a:pt x="227" y="150"/>
                    <a:pt x="199" y="155"/>
                    <a:pt x="172" y="169"/>
                  </a:cubicBezTo>
                  <a:lnTo>
                    <a:pt x="158" y="176"/>
                  </a:lnTo>
                  <a:cubicBezTo>
                    <a:pt x="172" y="193"/>
                    <a:pt x="186" y="211"/>
                    <a:pt x="200" y="225"/>
                  </a:cubicBezTo>
                  <a:cubicBezTo>
                    <a:pt x="260" y="291"/>
                    <a:pt x="369" y="414"/>
                    <a:pt x="260" y="561"/>
                  </a:cubicBezTo>
                  <a:cubicBezTo>
                    <a:pt x="218" y="624"/>
                    <a:pt x="218" y="645"/>
                    <a:pt x="218" y="652"/>
                  </a:cubicBezTo>
                  <a:cubicBezTo>
                    <a:pt x="221" y="669"/>
                    <a:pt x="274" y="704"/>
                    <a:pt x="323" y="736"/>
                  </a:cubicBezTo>
                  <a:cubicBezTo>
                    <a:pt x="383" y="774"/>
                    <a:pt x="442" y="816"/>
                    <a:pt x="498" y="858"/>
                  </a:cubicBezTo>
                  <a:cubicBezTo>
                    <a:pt x="568" y="914"/>
                    <a:pt x="603" y="967"/>
                    <a:pt x="603" y="1026"/>
                  </a:cubicBezTo>
                  <a:cubicBezTo>
                    <a:pt x="607" y="1107"/>
                    <a:pt x="544" y="1159"/>
                    <a:pt x="488" y="1212"/>
                  </a:cubicBezTo>
                  <a:cubicBezTo>
                    <a:pt x="428" y="1264"/>
                    <a:pt x="379" y="1310"/>
                    <a:pt x="379" y="1373"/>
                  </a:cubicBezTo>
                  <a:cubicBezTo>
                    <a:pt x="379" y="1541"/>
                    <a:pt x="242" y="1608"/>
                    <a:pt x="144" y="1657"/>
                  </a:cubicBezTo>
                  <a:cubicBezTo>
                    <a:pt x="81" y="1688"/>
                    <a:pt x="25" y="1716"/>
                    <a:pt x="8" y="1755"/>
                  </a:cubicBezTo>
                  <a:cubicBezTo>
                    <a:pt x="1" y="1769"/>
                    <a:pt x="4" y="1800"/>
                    <a:pt x="36" y="1846"/>
                  </a:cubicBezTo>
                  <a:cubicBezTo>
                    <a:pt x="116" y="1968"/>
                    <a:pt x="316" y="2098"/>
                    <a:pt x="491" y="2098"/>
                  </a:cubicBezTo>
                  <a:cubicBezTo>
                    <a:pt x="673" y="2098"/>
                    <a:pt x="1128" y="1975"/>
                    <a:pt x="1391" y="1727"/>
                  </a:cubicBezTo>
                  <a:cubicBezTo>
                    <a:pt x="1512" y="1615"/>
                    <a:pt x="1615" y="1587"/>
                    <a:pt x="1706" y="1587"/>
                  </a:cubicBezTo>
                  <a:cubicBezTo>
                    <a:pt x="1752" y="1587"/>
                    <a:pt x="1795" y="1594"/>
                    <a:pt x="1835" y="1601"/>
                  </a:cubicBezTo>
                  <a:cubicBezTo>
                    <a:pt x="1874" y="1607"/>
                    <a:pt x="1909" y="1613"/>
                    <a:pt x="1944" y="1613"/>
                  </a:cubicBezTo>
                  <a:cubicBezTo>
                    <a:pt x="1987" y="1613"/>
                    <a:pt x="2029" y="1604"/>
                    <a:pt x="2077" y="1580"/>
                  </a:cubicBezTo>
                  <a:cubicBezTo>
                    <a:pt x="2269" y="1482"/>
                    <a:pt x="2147" y="596"/>
                    <a:pt x="2049" y="400"/>
                  </a:cubicBezTo>
                  <a:cubicBezTo>
                    <a:pt x="2035" y="372"/>
                    <a:pt x="2028" y="344"/>
                    <a:pt x="2028" y="312"/>
                  </a:cubicBezTo>
                  <a:lnTo>
                    <a:pt x="2014" y="302"/>
                  </a:lnTo>
                  <a:lnTo>
                    <a:pt x="1993" y="284"/>
                  </a:lnTo>
                  <a:lnTo>
                    <a:pt x="1961" y="260"/>
                  </a:lnTo>
                  <a:lnTo>
                    <a:pt x="1944" y="242"/>
                  </a:lnTo>
                  <a:lnTo>
                    <a:pt x="1916" y="218"/>
                  </a:lnTo>
                  <a:lnTo>
                    <a:pt x="1902" y="204"/>
                  </a:lnTo>
                  <a:cubicBezTo>
                    <a:pt x="1891" y="190"/>
                    <a:pt x="1877" y="176"/>
                    <a:pt x="1867" y="162"/>
                  </a:cubicBezTo>
                  <a:cubicBezTo>
                    <a:pt x="1805" y="93"/>
                    <a:pt x="1761" y="70"/>
                    <a:pt x="1739" y="70"/>
                  </a:cubicBezTo>
                  <a:cubicBezTo>
                    <a:pt x="1737" y="70"/>
                    <a:pt x="1735" y="70"/>
                    <a:pt x="1734" y="71"/>
                  </a:cubicBezTo>
                  <a:cubicBezTo>
                    <a:pt x="1713" y="78"/>
                    <a:pt x="1678" y="134"/>
                    <a:pt x="1664" y="228"/>
                  </a:cubicBezTo>
                  <a:cubicBezTo>
                    <a:pt x="1657" y="270"/>
                    <a:pt x="1632" y="309"/>
                    <a:pt x="1597" y="326"/>
                  </a:cubicBezTo>
                  <a:cubicBezTo>
                    <a:pt x="1580" y="334"/>
                    <a:pt x="1563" y="337"/>
                    <a:pt x="1546" y="337"/>
                  </a:cubicBezTo>
                  <a:cubicBezTo>
                    <a:pt x="1490" y="337"/>
                    <a:pt x="1430" y="304"/>
                    <a:pt x="1366" y="267"/>
                  </a:cubicBezTo>
                  <a:cubicBezTo>
                    <a:pt x="1328" y="242"/>
                    <a:pt x="1286" y="225"/>
                    <a:pt x="1244" y="211"/>
                  </a:cubicBezTo>
                  <a:cubicBezTo>
                    <a:pt x="1195" y="204"/>
                    <a:pt x="1156" y="165"/>
                    <a:pt x="1149" y="120"/>
                  </a:cubicBezTo>
                  <a:cubicBezTo>
                    <a:pt x="1146" y="113"/>
                    <a:pt x="1146" y="102"/>
                    <a:pt x="1146" y="95"/>
                  </a:cubicBezTo>
                  <a:lnTo>
                    <a:pt x="1146" y="85"/>
                  </a:lnTo>
                  <a:cubicBezTo>
                    <a:pt x="1146" y="81"/>
                    <a:pt x="1146" y="74"/>
                    <a:pt x="1146" y="67"/>
                  </a:cubicBezTo>
                  <a:lnTo>
                    <a:pt x="1146" y="57"/>
                  </a:lnTo>
                  <a:cubicBezTo>
                    <a:pt x="1146" y="53"/>
                    <a:pt x="1149" y="43"/>
                    <a:pt x="1149" y="36"/>
                  </a:cubicBezTo>
                  <a:lnTo>
                    <a:pt x="1153" y="29"/>
                  </a:lnTo>
                  <a:cubicBezTo>
                    <a:pt x="1156" y="18"/>
                    <a:pt x="1156" y="11"/>
                    <a:pt x="1160" y="4"/>
                  </a:cubicBezTo>
                  <a:lnTo>
                    <a:pt x="116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55"/>
            <p:cNvSpPr/>
            <p:nvPr/>
          </p:nvSpPr>
          <p:spPr>
            <a:xfrm>
              <a:off x="5590154" y="2373100"/>
              <a:ext cx="12376" cy="9655"/>
            </a:xfrm>
            <a:custGeom>
              <a:avLst/>
              <a:gdLst/>
              <a:ahLst/>
              <a:cxnLst/>
              <a:rect l="l" t="t" r="r" b="b"/>
              <a:pathLst>
                <a:path w="473" h="369" extrusionOk="0">
                  <a:moveTo>
                    <a:pt x="180" y="0"/>
                  </a:moveTo>
                  <a:cubicBezTo>
                    <a:pt x="134" y="0"/>
                    <a:pt x="86" y="11"/>
                    <a:pt x="46" y="36"/>
                  </a:cubicBezTo>
                  <a:cubicBezTo>
                    <a:pt x="18" y="50"/>
                    <a:pt x="4" y="78"/>
                    <a:pt x="4" y="106"/>
                  </a:cubicBezTo>
                  <a:cubicBezTo>
                    <a:pt x="0" y="166"/>
                    <a:pt x="28" y="180"/>
                    <a:pt x="105" y="208"/>
                  </a:cubicBezTo>
                  <a:cubicBezTo>
                    <a:pt x="165" y="229"/>
                    <a:pt x="256" y="260"/>
                    <a:pt x="263" y="358"/>
                  </a:cubicBezTo>
                  <a:lnTo>
                    <a:pt x="263" y="369"/>
                  </a:lnTo>
                  <a:cubicBezTo>
                    <a:pt x="273" y="358"/>
                    <a:pt x="280" y="348"/>
                    <a:pt x="291" y="337"/>
                  </a:cubicBezTo>
                  <a:cubicBezTo>
                    <a:pt x="298" y="327"/>
                    <a:pt x="305" y="316"/>
                    <a:pt x="315" y="309"/>
                  </a:cubicBezTo>
                  <a:lnTo>
                    <a:pt x="319" y="306"/>
                  </a:lnTo>
                  <a:cubicBezTo>
                    <a:pt x="326" y="295"/>
                    <a:pt x="333" y="288"/>
                    <a:pt x="340" y="281"/>
                  </a:cubicBezTo>
                  <a:lnTo>
                    <a:pt x="347" y="278"/>
                  </a:lnTo>
                  <a:cubicBezTo>
                    <a:pt x="354" y="271"/>
                    <a:pt x="361" y="267"/>
                    <a:pt x="364" y="260"/>
                  </a:cubicBezTo>
                  <a:cubicBezTo>
                    <a:pt x="371" y="257"/>
                    <a:pt x="375" y="253"/>
                    <a:pt x="378" y="250"/>
                  </a:cubicBezTo>
                  <a:lnTo>
                    <a:pt x="385" y="243"/>
                  </a:lnTo>
                  <a:lnTo>
                    <a:pt x="392" y="232"/>
                  </a:lnTo>
                  <a:lnTo>
                    <a:pt x="399" y="225"/>
                  </a:lnTo>
                  <a:lnTo>
                    <a:pt x="410" y="208"/>
                  </a:lnTo>
                  <a:lnTo>
                    <a:pt x="413" y="201"/>
                  </a:lnTo>
                  <a:lnTo>
                    <a:pt x="424" y="180"/>
                  </a:lnTo>
                  <a:lnTo>
                    <a:pt x="431" y="169"/>
                  </a:lnTo>
                  <a:cubicBezTo>
                    <a:pt x="434" y="159"/>
                    <a:pt x="438" y="152"/>
                    <a:pt x="441" y="141"/>
                  </a:cubicBezTo>
                  <a:lnTo>
                    <a:pt x="445" y="134"/>
                  </a:lnTo>
                  <a:cubicBezTo>
                    <a:pt x="452" y="124"/>
                    <a:pt x="455" y="110"/>
                    <a:pt x="459" y="96"/>
                  </a:cubicBezTo>
                  <a:lnTo>
                    <a:pt x="462" y="85"/>
                  </a:lnTo>
                  <a:cubicBezTo>
                    <a:pt x="466" y="75"/>
                    <a:pt x="469" y="68"/>
                    <a:pt x="473" y="57"/>
                  </a:cubicBezTo>
                  <a:lnTo>
                    <a:pt x="462" y="54"/>
                  </a:lnTo>
                  <a:cubicBezTo>
                    <a:pt x="378" y="19"/>
                    <a:pt x="291" y="1"/>
                    <a:pt x="200" y="1"/>
                  </a:cubicBezTo>
                  <a:cubicBezTo>
                    <a:pt x="193" y="1"/>
                    <a:pt x="187" y="0"/>
                    <a:pt x="1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55"/>
            <p:cNvSpPr/>
            <p:nvPr/>
          </p:nvSpPr>
          <p:spPr>
            <a:xfrm>
              <a:off x="5617627" y="2295437"/>
              <a:ext cx="119104" cy="174426"/>
            </a:xfrm>
            <a:custGeom>
              <a:avLst/>
              <a:gdLst/>
              <a:ahLst/>
              <a:cxnLst/>
              <a:rect l="l" t="t" r="r" b="b"/>
              <a:pathLst>
                <a:path w="4552" h="6666" extrusionOk="0">
                  <a:moveTo>
                    <a:pt x="1810" y="0"/>
                  </a:moveTo>
                  <a:cubicBezTo>
                    <a:pt x="1796" y="21"/>
                    <a:pt x="1782" y="46"/>
                    <a:pt x="1772" y="70"/>
                  </a:cubicBezTo>
                  <a:cubicBezTo>
                    <a:pt x="1744" y="130"/>
                    <a:pt x="1709" y="182"/>
                    <a:pt x="1660" y="228"/>
                  </a:cubicBezTo>
                  <a:cubicBezTo>
                    <a:pt x="1602" y="272"/>
                    <a:pt x="1519" y="294"/>
                    <a:pt x="1398" y="294"/>
                  </a:cubicBezTo>
                  <a:cubicBezTo>
                    <a:pt x="1298" y="294"/>
                    <a:pt x="1172" y="279"/>
                    <a:pt x="1016" y="249"/>
                  </a:cubicBezTo>
                  <a:cubicBezTo>
                    <a:pt x="1005" y="246"/>
                    <a:pt x="993" y="245"/>
                    <a:pt x="982" y="245"/>
                  </a:cubicBezTo>
                  <a:cubicBezTo>
                    <a:pt x="947" y="245"/>
                    <a:pt x="913" y="257"/>
                    <a:pt x="886" y="284"/>
                  </a:cubicBezTo>
                  <a:cubicBezTo>
                    <a:pt x="795" y="361"/>
                    <a:pt x="750" y="546"/>
                    <a:pt x="753" y="641"/>
                  </a:cubicBezTo>
                  <a:cubicBezTo>
                    <a:pt x="760" y="750"/>
                    <a:pt x="669" y="823"/>
                    <a:pt x="599" y="886"/>
                  </a:cubicBezTo>
                  <a:cubicBezTo>
                    <a:pt x="554" y="921"/>
                    <a:pt x="501" y="970"/>
                    <a:pt x="508" y="991"/>
                  </a:cubicBezTo>
                  <a:cubicBezTo>
                    <a:pt x="547" y="1079"/>
                    <a:pt x="522" y="1177"/>
                    <a:pt x="449" y="1236"/>
                  </a:cubicBezTo>
                  <a:cubicBezTo>
                    <a:pt x="424" y="1253"/>
                    <a:pt x="396" y="1261"/>
                    <a:pt x="368" y="1261"/>
                  </a:cubicBezTo>
                  <a:cubicBezTo>
                    <a:pt x="331" y="1261"/>
                    <a:pt x="294" y="1247"/>
                    <a:pt x="266" y="1219"/>
                  </a:cubicBezTo>
                  <a:cubicBezTo>
                    <a:pt x="245" y="1198"/>
                    <a:pt x="228" y="1180"/>
                    <a:pt x="210" y="1159"/>
                  </a:cubicBezTo>
                  <a:cubicBezTo>
                    <a:pt x="156" y="1098"/>
                    <a:pt x="122" y="1068"/>
                    <a:pt x="86" y="1068"/>
                  </a:cubicBezTo>
                  <a:cubicBezTo>
                    <a:pt x="65" y="1068"/>
                    <a:pt x="44" y="1079"/>
                    <a:pt x="18" y="1100"/>
                  </a:cubicBezTo>
                  <a:cubicBezTo>
                    <a:pt x="0" y="1117"/>
                    <a:pt x="4" y="1124"/>
                    <a:pt x="4" y="1128"/>
                  </a:cubicBezTo>
                  <a:cubicBezTo>
                    <a:pt x="21" y="1187"/>
                    <a:pt x="214" y="1289"/>
                    <a:pt x="382" y="1310"/>
                  </a:cubicBezTo>
                  <a:cubicBezTo>
                    <a:pt x="410" y="1313"/>
                    <a:pt x="480" y="1320"/>
                    <a:pt x="501" y="1380"/>
                  </a:cubicBezTo>
                  <a:cubicBezTo>
                    <a:pt x="522" y="1439"/>
                    <a:pt x="470" y="1495"/>
                    <a:pt x="403" y="1558"/>
                  </a:cubicBezTo>
                  <a:cubicBezTo>
                    <a:pt x="337" y="1621"/>
                    <a:pt x="252" y="1702"/>
                    <a:pt x="238" y="1789"/>
                  </a:cubicBezTo>
                  <a:cubicBezTo>
                    <a:pt x="228" y="1849"/>
                    <a:pt x="238" y="1863"/>
                    <a:pt x="340" y="1894"/>
                  </a:cubicBezTo>
                  <a:cubicBezTo>
                    <a:pt x="417" y="1915"/>
                    <a:pt x="515" y="1947"/>
                    <a:pt x="529" y="2062"/>
                  </a:cubicBezTo>
                  <a:cubicBezTo>
                    <a:pt x="533" y="2122"/>
                    <a:pt x="505" y="2178"/>
                    <a:pt x="459" y="2209"/>
                  </a:cubicBezTo>
                  <a:lnTo>
                    <a:pt x="463" y="2213"/>
                  </a:lnTo>
                  <a:cubicBezTo>
                    <a:pt x="512" y="2241"/>
                    <a:pt x="512" y="2300"/>
                    <a:pt x="512" y="2370"/>
                  </a:cubicBezTo>
                  <a:cubicBezTo>
                    <a:pt x="512" y="2423"/>
                    <a:pt x="512" y="2507"/>
                    <a:pt x="543" y="2531"/>
                  </a:cubicBezTo>
                  <a:cubicBezTo>
                    <a:pt x="557" y="2538"/>
                    <a:pt x="573" y="2542"/>
                    <a:pt x="590" y="2542"/>
                  </a:cubicBezTo>
                  <a:cubicBezTo>
                    <a:pt x="599" y="2542"/>
                    <a:pt x="608" y="2541"/>
                    <a:pt x="617" y="2538"/>
                  </a:cubicBezTo>
                  <a:cubicBezTo>
                    <a:pt x="743" y="2517"/>
                    <a:pt x="774" y="2412"/>
                    <a:pt x="806" y="2279"/>
                  </a:cubicBezTo>
                  <a:cubicBezTo>
                    <a:pt x="825" y="2208"/>
                    <a:pt x="848" y="2109"/>
                    <a:pt x="932" y="2109"/>
                  </a:cubicBezTo>
                  <a:cubicBezTo>
                    <a:pt x="938" y="2109"/>
                    <a:pt x="945" y="2110"/>
                    <a:pt x="953" y="2111"/>
                  </a:cubicBezTo>
                  <a:cubicBezTo>
                    <a:pt x="981" y="2115"/>
                    <a:pt x="1009" y="2129"/>
                    <a:pt x="1026" y="2153"/>
                  </a:cubicBezTo>
                  <a:cubicBezTo>
                    <a:pt x="1058" y="2199"/>
                    <a:pt x="1044" y="2255"/>
                    <a:pt x="1033" y="2314"/>
                  </a:cubicBezTo>
                  <a:cubicBezTo>
                    <a:pt x="1019" y="2381"/>
                    <a:pt x="1005" y="2458"/>
                    <a:pt x="1040" y="2524"/>
                  </a:cubicBezTo>
                  <a:cubicBezTo>
                    <a:pt x="1110" y="2657"/>
                    <a:pt x="1012" y="2815"/>
                    <a:pt x="932" y="2938"/>
                  </a:cubicBezTo>
                  <a:cubicBezTo>
                    <a:pt x="900" y="2983"/>
                    <a:pt x="872" y="3036"/>
                    <a:pt x="851" y="3088"/>
                  </a:cubicBezTo>
                  <a:cubicBezTo>
                    <a:pt x="906" y="3113"/>
                    <a:pt x="964" y="3124"/>
                    <a:pt x="1025" y="3124"/>
                  </a:cubicBezTo>
                  <a:cubicBezTo>
                    <a:pt x="1033" y="3124"/>
                    <a:pt x="1042" y="3124"/>
                    <a:pt x="1051" y="3123"/>
                  </a:cubicBezTo>
                  <a:cubicBezTo>
                    <a:pt x="1215" y="3123"/>
                    <a:pt x="1432" y="3081"/>
                    <a:pt x="1523" y="2987"/>
                  </a:cubicBezTo>
                  <a:cubicBezTo>
                    <a:pt x="1592" y="2915"/>
                    <a:pt x="1655" y="2889"/>
                    <a:pt x="1707" y="2889"/>
                  </a:cubicBezTo>
                  <a:cubicBezTo>
                    <a:pt x="1744" y="2889"/>
                    <a:pt x="1774" y="2903"/>
                    <a:pt x="1796" y="2924"/>
                  </a:cubicBezTo>
                  <a:cubicBezTo>
                    <a:pt x="1870" y="2994"/>
                    <a:pt x="1856" y="3137"/>
                    <a:pt x="1768" y="3239"/>
                  </a:cubicBezTo>
                  <a:cubicBezTo>
                    <a:pt x="1737" y="3274"/>
                    <a:pt x="1702" y="3326"/>
                    <a:pt x="1716" y="3375"/>
                  </a:cubicBezTo>
                  <a:cubicBezTo>
                    <a:pt x="1733" y="3424"/>
                    <a:pt x="1775" y="3459"/>
                    <a:pt x="1828" y="3473"/>
                  </a:cubicBezTo>
                  <a:lnTo>
                    <a:pt x="1838" y="3477"/>
                  </a:lnTo>
                  <a:cubicBezTo>
                    <a:pt x="1947" y="3512"/>
                    <a:pt x="2013" y="3536"/>
                    <a:pt x="2041" y="3603"/>
                  </a:cubicBezTo>
                  <a:cubicBezTo>
                    <a:pt x="2055" y="3659"/>
                    <a:pt x="2045" y="3722"/>
                    <a:pt x="2010" y="3767"/>
                  </a:cubicBezTo>
                  <a:cubicBezTo>
                    <a:pt x="1978" y="3827"/>
                    <a:pt x="1978" y="3928"/>
                    <a:pt x="1982" y="4023"/>
                  </a:cubicBezTo>
                  <a:cubicBezTo>
                    <a:pt x="1989" y="4096"/>
                    <a:pt x="1985" y="4173"/>
                    <a:pt x="1968" y="4250"/>
                  </a:cubicBezTo>
                  <a:cubicBezTo>
                    <a:pt x="1930" y="4366"/>
                    <a:pt x="1726" y="4382"/>
                    <a:pt x="1611" y="4382"/>
                  </a:cubicBezTo>
                  <a:cubicBezTo>
                    <a:pt x="1579" y="4382"/>
                    <a:pt x="1554" y="4381"/>
                    <a:pt x="1541" y="4380"/>
                  </a:cubicBezTo>
                  <a:cubicBezTo>
                    <a:pt x="1338" y="4366"/>
                    <a:pt x="1296" y="4313"/>
                    <a:pt x="1285" y="4282"/>
                  </a:cubicBezTo>
                  <a:cubicBezTo>
                    <a:pt x="1282" y="4281"/>
                    <a:pt x="1279" y="4281"/>
                    <a:pt x="1276" y="4281"/>
                  </a:cubicBezTo>
                  <a:cubicBezTo>
                    <a:pt x="1261" y="4281"/>
                    <a:pt x="1245" y="4288"/>
                    <a:pt x="1236" y="4299"/>
                  </a:cubicBezTo>
                  <a:cubicBezTo>
                    <a:pt x="1233" y="4303"/>
                    <a:pt x="1233" y="4303"/>
                    <a:pt x="1236" y="4313"/>
                  </a:cubicBezTo>
                  <a:cubicBezTo>
                    <a:pt x="1285" y="4415"/>
                    <a:pt x="1205" y="4506"/>
                    <a:pt x="1149" y="4576"/>
                  </a:cubicBezTo>
                  <a:cubicBezTo>
                    <a:pt x="1124" y="4604"/>
                    <a:pt x="1079" y="4656"/>
                    <a:pt x="1082" y="4674"/>
                  </a:cubicBezTo>
                  <a:cubicBezTo>
                    <a:pt x="1114" y="4691"/>
                    <a:pt x="1149" y="4702"/>
                    <a:pt x="1184" y="4712"/>
                  </a:cubicBezTo>
                  <a:cubicBezTo>
                    <a:pt x="1271" y="4740"/>
                    <a:pt x="1397" y="4775"/>
                    <a:pt x="1404" y="4891"/>
                  </a:cubicBezTo>
                  <a:cubicBezTo>
                    <a:pt x="1415" y="5087"/>
                    <a:pt x="1103" y="5248"/>
                    <a:pt x="830" y="5329"/>
                  </a:cubicBezTo>
                  <a:cubicBezTo>
                    <a:pt x="781" y="5343"/>
                    <a:pt x="764" y="5360"/>
                    <a:pt x="760" y="5364"/>
                  </a:cubicBezTo>
                  <a:cubicBezTo>
                    <a:pt x="757" y="5367"/>
                    <a:pt x="781" y="5402"/>
                    <a:pt x="834" y="5427"/>
                  </a:cubicBezTo>
                  <a:cubicBezTo>
                    <a:pt x="866" y="5443"/>
                    <a:pt x="901" y="5451"/>
                    <a:pt x="931" y="5451"/>
                  </a:cubicBezTo>
                  <a:cubicBezTo>
                    <a:pt x="953" y="5451"/>
                    <a:pt x="972" y="5446"/>
                    <a:pt x="984" y="5437"/>
                  </a:cubicBezTo>
                  <a:cubicBezTo>
                    <a:pt x="1031" y="5403"/>
                    <a:pt x="1069" y="5391"/>
                    <a:pt x="1100" y="5391"/>
                  </a:cubicBezTo>
                  <a:cubicBezTo>
                    <a:pt x="1145" y="5391"/>
                    <a:pt x="1178" y="5416"/>
                    <a:pt x="1208" y="5444"/>
                  </a:cubicBezTo>
                  <a:cubicBezTo>
                    <a:pt x="1244" y="5477"/>
                    <a:pt x="1289" y="5497"/>
                    <a:pt x="1334" y="5497"/>
                  </a:cubicBezTo>
                  <a:cubicBezTo>
                    <a:pt x="1338" y="5497"/>
                    <a:pt x="1341" y="5497"/>
                    <a:pt x="1345" y="5497"/>
                  </a:cubicBezTo>
                  <a:cubicBezTo>
                    <a:pt x="1432" y="5500"/>
                    <a:pt x="1516" y="5521"/>
                    <a:pt x="1597" y="5556"/>
                  </a:cubicBezTo>
                  <a:cubicBezTo>
                    <a:pt x="1660" y="5581"/>
                    <a:pt x="1718" y="5603"/>
                    <a:pt x="1783" y="5603"/>
                  </a:cubicBezTo>
                  <a:cubicBezTo>
                    <a:pt x="1818" y="5603"/>
                    <a:pt x="1856" y="5597"/>
                    <a:pt x="1898" y="5581"/>
                  </a:cubicBezTo>
                  <a:cubicBezTo>
                    <a:pt x="1953" y="5560"/>
                    <a:pt x="2012" y="5542"/>
                    <a:pt x="2060" y="5542"/>
                  </a:cubicBezTo>
                  <a:cubicBezTo>
                    <a:pt x="2101" y="5542"/>
                    <a:pt x="2134" y="5554"/>
                    <a:pt x="2153" y="5588"/>
                  </a:cubicBezTo>
                  <a:cubicBezTo>
                    <a:pt x="2188" y="5651"/>
                    <a:pt x="2143" y="5728"/>
                    <a:pt x="2010" y="5833"/>
                  </a:cubicBezTo>
                  <a:cubicBezTo>
                    <a:pt x="1929" y="5894"/>
                    <a:pt x="1837" y="5910"/>
                    <a:pt x="1747" y="5910"/>
                  </a:cubicBezTo>
                  <a:cubicBezTo>
                    <a:pt x="1704" y="5910"/>
                    <a:pt x="1662" y="5906"/>
                    <a:pt x="1621" y="5903"/>
                  </a:cubicBezTo>
                  <a:cubicBezTo>
                    <a:pt x="1583" y="5899"/>
                    <a:pt x="1548" y="5896"/>
                    <a:pt x="1513" y="5896"/>
                  </a:cubicBezTo>
                  <a:cubicBezTo>
                    <a:pt x="1507" y="5895"/>
                    <a:pt x="1502" y="5895"/>
                    <a:pt x="1497" y="5895"/>
                  </a:cubicBezTo>
                  <a:cubicBezTo>
                    <a:pt x="1461" y="5895"/>
                    <a:pt x="1427" y="5905"/>
                    <a:pt x="1394" y="5920"/>
                  </a:cubicBezTo>
                  <a:cubicBezTo>
                    <a:pt x="1212" y="6018"/>
                    <a:pt x="704" y="6543"/>
                    <a:pt x="715" y="6666"/>
                  </a:cubicBezTo>
                  <a:cubicBezTo>
                    <a:pt x="739" y="6648"/>
                    <a:pt x="760" y="6631"/>
                    <a:pt x="781" y="6613"/>
                  </a:cubicBezTo>
                  <a:cubicBezTo>
                    <a:pt x="858" y="6536"/>
                    <a:pt x="946" y="6477"/>
                    <a:pt x="1047" y="6431"/>
                  </a:cubicBezTo>
                  <a:cubicBezTo>
                    <a:pt x="1109" y="6406"/>
                    <a:pt x="1160" y="6396"/>
                    <a:pt x="1204" y="6396"/>
                  </a:cubicBezTo>
                  <a:cubicBezTo>
                    <a:pt x="1293" y="6396"/>
                    <a:pt x="1350" y="6436"/>
                    <a:pt x="1397" y="6466"/>
                  </a:cubicBezTo>
                  <a:cubicBezTo>
                    <a:pt x="1422" y="6487"/>
                    <a:pt x="1450" y="6501"/>
                    <a:pt x="1485" y="6508"/>
                  </a:cubicBezTo>
                  <a:cubicBezTo>
                    <a:pt x="1485" y="6508"/>
                    <a:pt x="1486" y="6509"/>
                    <a:pt x="1486" y="6509"/>
                  </a:cubicBezTo>
                  <a:cubicBezTo>
                    <a:pt x="1504" y="6509"/>
                    <a:pt x="1531" y="6451"/>
                    <a:pt x="1551" y="6414"/>
                  </a:cubicBezTo>
                  <a:cubicBezTo>
                    <a:pt x="1580" y="6351"/>
                    <a:pt x="1622" y="6263"/>
                    <a:pt x="1703" y="6263"/>
                  </a:cubicBezTo>
                  <a:cubicBezTo>
                    <a:pt x="1713" y="6263"/>
                    <a:pt x="1723" y="6264"/>
                    <a:pt x="1733" y="6267"/>
                  </a:cubicBezTo>
                  <a:cubicBezTo>
                    <a:pt x="1768" y="6267"/>
                    <a:pt x="1807" y="6260"/>
                    <a:pt x="1838" y="6246"/>
                  </a:cubicBezTo>
                  <a:cubicBezTo>
                    <a:pt x="1906" y="6217"/>
                    <a:pt x="1978" y="6202"/>
                    <a:pt x="2051" y="6202"/>
                  </a:cubicBezTo>
                  <a:cubicBezTo>
                    <a:pt x="2076" y="6202"/>
                    <a:pt x="2101" y="6204"/>
                    <a:pt x="2125" y="6207"/>
                  </a:cubicBezTo>
                  <a:cubicBezTo>
                    <a:pt x="2152" y="6212"/>
                    <a:pt x="2178" y="6215"/>
                    <a:pt x="2205" y="6215"/>
                  </a:cubicBezTo>
                  <a:cubicBezTo>
                    <a:pt x="2312" y="6215"/>
                    <a:pt x="2419" y="6175"/>
                    <a:pt x="2500" y="6102"/>
                  </a:cubicBezTo>
                  <a:cubicBezTo>
                    <a:pt x="2527" y="6079"/>
                    <a:pt x="2559" y="6070"/>
                    <a:pt x="2593" y="6070"/>
                  </a:cubicBezTo>
                  <a:cubicBezTo>
                    <a:pt x="2663" y="6070"/>
                    <a:pt x="2742" y="6109"/>
                    <a:pt x="2815" y="6144"/>
                  </a:cubicBezTo>
                  <a:cubicBezTo>
                    <a:pt x="2857" y="6169"/>
                    <a:pt x="2899" y="6186"/>
                    <a:pt x="2945" y="6200"/>
                  </a:cubicBezTo>
                  <a:cubicBezTo>
                    <a:pt x="3042" y="6135"/>
                    <a:pt x="3364" y="6077"/>
                    <a:pt x="3553" y="6077"/>
                  </a:cubicBezTo>
                  <a:cubicBezTo>
                    <a:pt x="3568" y="6077"/>
                    <a:pt x="3583" y="6077"/>
                    <a:pt x="3596" y="6078"/>
                  </a:cubicBezTo>
                  <a:cubicBezTo>
                    <a:pt x="3598" y="6078"/>
                    <a:pt x="3601" y="6078"/>
                    <a:pt x="3604" y="6078"/>
                  </a:cubicBezTo>
                  <a:cubicBezTo>
                    <a:pt x="3762" y="6078"/>
                    <a:pt x="4193" y="5887"/>
                    <a:pt x="4310" y="5780"/>
                  </a:cubicBezTo>
                  <a:cubicBezTo>
                    <a:pt x="4278" y="5775"/>
                    <a:pt x="4248" y="5772"/>
                    <a:pt x="4218" y="5772"/>
                  </a:cubicBezTo>
                  <a:cubicBezTo>
                    <a:pt x="4187" y="5772"/>
                    <a:pt x="4158" y="5775"/>
                    <a:pt x="4128" y="5780"/>
                  </a:cubicBezTo>
                  <a:cubicBezTo>
                    <a:pt x="4115" y="5782"/>
                    <a:pt x="4102" y="5783"/>
                    <a:pt x="4091" y="5783"/>
                  </a:cubicBezTo>
                  <a:cubicBezTo>
                    <a:pt x="4006" y="5783"/>
                    <a:pt x="3972" y="5732"/>
                    <a:pt x="3960" y="5710"/>
                  </a:cubicBezTo>
                  <a:cubicBezTo>
                    <a:pt x="3918" y="5619"/>
                    <a:pt x="3977" y="5472"/>
                    <a:pt x="4114" y="5343"/>
                  </a:cubicBezTo>
                  <a:cubicBezTo>
                    <a:pt x="4163" y="5297"/>
                    <a:pt x="4215" y="5255"/>
                    <a:pt x="4268" y="5217"/>
                  </a:cubicBezTo>
                  <a:cubicBezTo>
                    <a:pt x="4404" y="5108"/>
                    <a:pt x="4534" y="5010"/>
                    <a:pt x="4545" y="4863"/>
                  </a:cubicBezTo>
                  <a:cubicBezTo>
                    <a:pt x="4552" y="4786"/>
                    <a:pt x="4461" y="4712"/>
                    <a:pt x="4376" y="4667"/>
                  </a:cubicBezTo>
                  <a:cubicBezTo>
                    <a:pt x="4283" y="4620"/>
                    <a:pt x="4194" y="4603"/>
                    <a:pt x="4141" y="4603"/>
                  </a:cubicBezTo>
                  <a:cubicBezTo>
                    <a:pt x="4119" y="4603"/>
                    <a:pt x="4104" y="4606"/>
                    <a:pt x="4096" y="4611"/>
                  </a:cubicBezTo>
                  <a:cubicBezTo>
                    <a:pt x="4072" y="4681"/>
                    <a:pt x="4012" y="4730"/>
                    <a:pt x="3939" y="4737"/>
                  </a:cubicBezTo>
                  <a:cubicBezTo>
                    <a:pt x="3936" y="4737"/>
                    <a:pt x="3934" y="4737"/>
                    <a:pt x="3931" y="4737"/>
                  </a:cubicBezTo>
                  <a:cubicBezTo>
                    <a:pt x="3853" y="4737"/>
                    <a:pt x="3776" y="4685"/>
                    <a:pt x="3715" y="4586"/>
                  </a:cubicBezTo>
                  <a:cubicBezTo>
                    <a:pt x="3648" y="4478"/>
                    <a:pt x="3687" y="4373"/>
                    <a:pt x="3711" y="4313"/>
                  </a:cubicBezTo>
                  <a:lnTo>
                    <a:pt x="3715" y="4306"/>
                  </a:lnTo>
                  <a:cubicBezTo>
                    <a:pt x="3659" y="4271"/>
                    <a:pt x="3610" y="4226"/>
                    <a:pt x="3582" y="4170"/>
                  </a:cubicBezTo>
                  <a:cubicBezTo>
                    <a:pt x="3561" y="4138"/>
                    <a:pt x="3494" y="4019"/>
                    <a:pt x="3522" y="3935"/>
                  </a:cubicBezTo>
                  <a:cubicBezTo>
                    <a:pt x="3529" y="3869"/>
                    <a:pt x="3382" y="3410"/>
                    <a:pt x="3158" y="3354"/>
                  </a:cubicBezTo>
                  <a:cubicBezTo>
                    <a:pt x="2875" y="3288"/>
                    <a:pt x="2808" y="2952"/>
                    <a:pt x="2763" y="2727"/>
                  </a:cubicBezTo>
                  <a:cubicBezTo>
                    <a:pt x="2756" y="2696"/>
                    <a:pt x="2752" y="2668"/>
                    <a:pt x="2745" y="2640"/>
                  </a:cubicBezTo>
                  <a:cubicBezTo>
                    <a:pt x="2728" y="2563"/>
                    <a:pt x="2696" y="2552"/>
                    <a:pt x="2623" y="2535"/>
                  </a:cubicBezTo>
                  <a:cubicBezTo>
                    <a:pt x="2532" y="2514"/>
                    <a:pt x="2451" y="2465"/>
                    <a:pt x="2392" y="2391"/>
                  </a:cubicBezTo>
                  <a:cubicBezTo>
                    <a:pt x="2341" y="2325"/>
                    <a:pt x="2275" y="2305"/>
                    <a:pt x="2197" y="2305"/>
                  </a:cubicBezTo>
                  <a:cubicBezTo>
                    <a:pt x="2151" y="2305"/>
                    <a:pt x="2100" y="2312"/>
                    <a:pt x="2045" y="2321"/>
                  </a:cubicBezTo>
                  <a:cubicBezTo>
                    <a:pt x="2013" y="2328"/>
                    <a:pt x="1982" y="2332"/>
                    <a:pt x="1954" y="2335"/>
                  </a:cubicBezTo>
                  <a:cubicBezTo>
                    <a:pt x="1949" y="2336"/>
                    <a:pt x="1944" y="2336"/>
                    <a:pt x="1939" y="2336"/>
                  </a:cubicBezTo>
                  <a:cubicBezTo>
                    <a:pt x="1896" y="2336"/>
                    <a:pt x="1858" y="2309"/>
                    <a:pt x="1842" y="2265"/>
                  </a:cubicBezTo>
                  <a:cubicBezTo>
                    <a:pt x="1803" y="2157"/>
                    <a:pt x="1954" y="1964"/>
                    <a:pt x="2108" y="1859"/>
                  </a:cubicBezTo>
                  <a:cubicBezTo>
                    <a:pt x="2272" y="1751"/>
                    <a:pt x="2486" y="1131"/>
                    <a:pt x="2500" y="974"/>
                  </a:cubicBezTo>
                  <a:cubicBezTo>
                    <a:pt x="2446" y="936"/>
                    <a:pt x="2246" y="917"/>
                    <a:pt x="2043" y="917"/>
                  </a:cubicBezTo>
                  <a:cubicBezTo>
                    <a:pt x="1850" y="917"/>
                    <a:pt x="1655" y="934"/>
                    <a:pt x="1583" y="970"/>
                  </a:cubicBezTo>
                  <a:cubicBezTo>
                    <a:pt x="1550" y="987"/>
                    <a:pt x="1513" y="995"/>
                    <a:pt x="1477" y="995"/>
                  </a:cubicBezTo>
                  <a:cubicBezTo>
                    <a:pt x="1429" y="995"/>
                    <a:pt x="1381" y="980"/>
                    <a:pt x="1341" y="953"/>
                  </a:cubicBezTo>
                  <a:cubicBezTo>
                    <a:pt x="1282" y="918"/>
                    <a:pt x="1250" y="855"/>
                    <a:pt x="1254" y="785"/>
                  </a:cubicBezTo>
                  <a:cubicBezTo>
                    <a:pt x="1261" y="732"/>
                    <a:pt x="1296" y="690"/>
                    <a:pt x="1345" y="672"/>
                  </a:cubicBezTo>
                  <a:cubicBezTo>
                    <a:pt x="1481" y="616"/>
                    <a:pt x="1723" y="357"/>
                    <a:pt x="1716" y="291"/>
                  </a:cubicBezTo>
                  <a:cubicBezTo>
                    <a:pt x="1705" y="217"/>
                    <a:pt x="1751" y="154"/>
                    <a:pt x="1789" y="105"/>
                  </a:cubicBezTo>
                  <a:cubicBezTo>
                    <a:pt x="1845" y="28"/>
                    <a:pt x="1838" y="21"/>
                    <a:pt x="1821" y="7"/>
                  </a:cubicBezTo>
                  <a:lnTo>
                    <a:pt x="18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55"/>
            <p:cNvSpPr/>
            <p:nvPr/>
          </p:nvSpPr>
          <p:spPr>
            <a:xfrm>
              <a:off x="5612028" y="2305328"/>
              <a:ext cx="7640" cy="9368"/>
            </a:xfrm>
            <a:custGeom>
              <a:avLst/>
              <a:gdLst/>
              <a:ahLst/>
              <a:cxnLst/>
              <a:rect l="l" t="t" r="r" b="b"/>
              <a:pathLst>
                <a:path w="292" h="358" extrusionOk="0">
                  <a:moveTo>
                    <a:pt x="288" y="0"/>
                  </a:moveTo>
                  <a:lnTo>
                    <a:pt x="288" y="0"/>
                  </a:lnTo>
                  <a:cubicBezTo>
                    <a:pt x="214" y="28"/>
                    <a:pt x="39" y="252"/>
                    <a:pt x="1" y="358"/>
                  </a:cubicBezTo>
                  <a:cubicBezTo>
                    <a:pt x="109" y="329"/>
                    <a:pt x="228" y="196"/>
                    <a:pt x="274" y="84"/>
                  </a:cubicBezTo>
                  <a:cubicBezTo>
                    <a:pt x="284" y="56"/>
                    <a:pt x="291" y="28"/>
                    <a:pt x="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55"/>
            <p:cNvSpPr/>
            <p:nvPr/>
          </p:nvSpPr>
          <p:spPr>
            <a:xfrm>
              <a:off x="5598212" y="2370274"/>
              <a:ext cx="32079" cy="20907"/>
            </a:xfrm>
            <a:custGeom>
              <a:avLst/>
              <a:gdLst/>
              <a:ahLst/>
              <a:cxnLst/>
              <a:rect l="l" t="t" r="r" b="b"/>
              <a:pathLst>
                <a:path w="1226" h="799" extrusionOk="0">
                  <a:moveTo>
                    <a:pt x="773" y="1"/>
                  </a:moveTo>
                  <a:cubicBezTo>
                    <a:pt x="708" y="1"/>
                    <a:pt x="632" y="36"/>
                    <a:pt x="536" y="85"/>
                  </a:cubicBezTo>
                  <a:cubicBezTo>
                    <a:pt x="462" y="123"/>
                    <a:pt x="382" y="155"/>
                    <a:pt x="301" y="172"/>
                  </a:cubicBezTo>
                  <a:lnTo>
                    <a:pt x="301" y="176"/>
                  </a:lnTo>
                  <a:cubicBezTo>
                    <a:pt x="298" y="186"/>
                    <a:pt x="294" y="197"/>
                    <a:pt x="291" y="211"/>
                  </a:cubicBezTo>
                  <a:cubicBezTo>
                    <a:pt x="287" y="225"/>
                    <a:pt x="280" y="235"/>
                    <a:pt x="277" y="249"/>
                  </a:cubicBezTo>
                  <a:lnTo>
                    <a:pt x="277" y="256"/>
                  </a:lnTo>
                  <a:cubicBezTo>
                    <a:pt x="270" y="267"/>
                    <a:pt x="266" y="281"/>
                    <a:pt x="263" y="291"/>
                  </a:cubicBezTo>
                  <a:lnTo>
                    <a:pt x="259" y="298"/>
                  </a:lnTo>
                  <a:cubicBezTo>
                    <a:pt x="252" y="312"/>
                    <a:pt x="249" y="323"/>
                    <a:pt x="242" y="337"/>
                  </a:cubicBezTo>
                  <a:lnTo>
                    <a:pt x="242" y="340"/>
                  </a:lnTo>
                  <a:cubicBezTo>
                    <a:pt x="235" y="351"/>
                    <a:pt x="231" y="365"/>
                    <a:pt x="224" y="375"/>
                  </a:cubicBezTo>
                  <a:lnTo>
                    <a:pt x="221" y="379"/>
                  </a:lnTo>
                  <a:cubicBezTo>
                    <a:pt x="214" y="389"/>
                    <a:pt x="207" y="400"/>
                    <a:pt x="200" y="410"/>
                  </a:cubicBezTo>
                  <a:lnTo>
                    <a:pt x="196" y="417"/>
                  </a:lnTo>
                  <a:cubicBezTo>
                    <a:pt x="189" y="428"/>
                    <a:pt x="179" y="435"/>
                    <a:pt x="172" y="445"/>
                  </a:cubicBezTo>
                  <a:lnTo>
                    <a:pt x="168" y="449"/>
                  </a:lnTo>
                  <a:cubicBezTo>
                    <a:pt x="158" y="459"/>
                    <a:pt x="151" y="466"/>
                    <a:pt x="140" y="473"/>
                  </a:cubicBezTo>
                  <a:cubicBezTo>
                    <a:pt x="74" y="526"/>
                    <a:pt x="28" y="596"/>
                    <a:pt x="0" y="676"/>
                  </a:cubicBezTo>
                  <a:cubicBezTo>
                    <a:pt x="53" y="694"/>
                    <a:pt x="105" y="715"/>
                    <a:pt x="154" y="746"/>
                  </a:cubicBezTo>
                  <a:cubicBezTo>
                    <a:pt x="186" y="767"/>
                    <a:pt x="221" y="785"/>
                    <a:pt x="256" y="799"/>
                  </a:cubicBezTo>
                  <a:cubicBezTo>
                    <a:pt x="270" y="711"/>
                    <a:pt x="312" y="568"/>
                    <a:pt x="424" y="536"/>
                  </a:cubicBezTo>
                  <a:cubicBezTo>
                    <a:pt x="438" y="533"/>
                    <a:pt x="452" y="531"/>
                    <a:pt x="466" y="531"/>
                  </a:cubicBezTo>
                  <a:cubicBezTo>
                    <a:pt x="536" y="531"/>
                    <a:pt x="608" y="576"/>
                    <a:pt x="686" y="669"/>
                  </a:cubicBezTo>
                  <a:cubicBezTo>
                    <a:pt x="697" y="680"/>
                    <a:pt x="707" y="690"/>
                    <a:pt x="718" y="704"/>
                  </a:cubicBezTo>
                  <a:lnTo>
                    <a:pt x="725" y="711"/>
                  </a:lnTo>
                  <a:lnTo>
                    <a:pt x="753" y="739"/>
                  </a:lnTo>
                  <a:lnTo>
                    <a:pt x="763" y="746"/>
                  </a:lnTo>
                  <a:cubicBezTo>
                    <a:pt x="777" y="760"/>
                    <a:pt x="788" y="771"/>
                    <a:pt x="805" y="781"/>
                  </a:cubicBezTo>
                  <a:cubicBezTo>
                    <a:pt x="858" y="739"/>
                    <a:pt x="914" y="708"/>
                    <a:pt x="980" y="687"/>
                  </a:cubicBezTo>
                  <a:cubicBezTo>
                    <a:pt x="1058" y="662"/>
                    <a:pt x="1128" y="620"/>
                    <a:pt x="1191" y="571"/>
                  </a:cubicBezTo>
                  <a:cubicBezTo>
                    <a:pt x="1215" y="550"/>
                    <a:pt x="1226" y="522"/>
                    <a:pt x="1226" y="494"/>
                  </a:cubicBezTo>
                  <a:cubicBezTo>
                    <a:pt x="1226" y="375"/>
                    <a:pt x="1036" y="193"/>
                    <a:pt x="886" y="50"/>
                  </a:cubicBezTo>
                  <a:cubicBezTo>
                    <a:pt x="852" y="15"/>
                    <a:pt x="815" y="1"/>
                    <a:pt x="7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55"/>
            <p:cNvSpPr/>
            <p:nvPr/>
          </p:nvSpPr>
          <p:spPr>
            <a:xfrm>
              <a:off x="5693009" y="2256423"/>
              <a:ext cx="3872" cy="10833"/>
            </a:xfrm>
            <a:custGeom>
              <a:avLst/>
              <a:gdLst/>
              <a:ahLst/>
              <a:cxnLst/>
              <a:rect l="l" t="t" r="r" b="b"/>
              <a:pathLst>
                <a:path w="148" h="414" extrusionOk="0">
                  <a:moveTo>
                    <a:pt x="114" y="1"/>
                  </a:moveTo>
                  <a:cubicBezTo>
                    <a:pt x="113" y="1"/>
                    <a:pt x="111" y="2"/>
                    <a:pt x="109" y="3"/>
                  </a:cubicBezTo>
                  <a:cubicBezTo>
                    <a:pt x="81" y="10"/>
                    <a:pt x="60" y="45"/>
                    <a:pt x="50" y="73"/>
                  </a:cubicBezTo>
                  <a:cubicBezTo>
                    <a:pt x="11" y="182"/>
                    <a:pt x="1" y="298"/>
                    <a:pt x="18" y="413"/>
                  </a:cubicBezTo>
                  <a:cubicBezTo>
                    <a:pt x="95" y="270"/>
                    <a:pt x="148" y="45"/>
                    <a:pt x="120" y="3"/>
                  </a:cubicBezTo>
                  <a:cubicBezTo>
                    <a:pt x="118" y="2"/>
                    <a:pt x="116" y="1"/>
                    <a:pt x="1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55"/>
            <p:cNvSpPr/>
            <p:nvPr/>
          </p:nvSpPr>
          <p:spPr>
            <a:xfrm>
              <a:off x="5605722" y="2374853"/>
              <a:ext cx="288" cy="1047"/>
            </a:xfrm>
            <a:custGeom>
              <a:avLst/>
              <a:gdLst/>
              <a:ahLst/>
              <a:cxnLst/>
              <a:rect l="l" t="t" r="r" b="b"/>
              <a:pathLst>
                <a:path w="11" h="40" extrusionOk="0">
                  <a:moveTo>
                    <a:pt x="11" y="1"/>
                  </a:moveTo>
                  <a:cubicBezTo>
                    <a:pt x="7" y="11"/>
                    <a:pt x="4" y="25"/>
                    <a:pt x="0" y="39"/>
                  </a:cubicBezTo>
                  <a:cubicBezTo>
                    <a:pt x="7" y="25"/>
                    <a:pt x="11" y="11"/>
                    <a:pt x="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55"/>
            <p:cNvSpPr/>
            <p:nvPr/>
          </p:nvSpPr>
          <p:spPr>
            <a:xfrm>
              <a:off x="5603969" y="2379249"/>
              <a:ext cx="497" cy="942"/>
            </a:xfrm>
            <a:custGeom>
              <a:avLst/>
              <a:gdLst/>
              <a:ahLst/>
              <a:cxnLst/>
              <a:rect l="l" t="t" r="r" b="b"/>
              <a:pathLst>
                <a:path w="19" h="36" extrusionOk="0">
                  <a:moveTo>
                    <a:pt x="1" y="36"/>
                  </a:moveTo>
                  <a:cubicBezTo>
                    <a:pt x="8" y="22"/>
                    <a:pt x="11" y="11"/>
                    <a:pt x="18" y="1"/>
                  </a:cubicBezTo>
                  <a:cubicBezTo>
                    <a:pt x="11" y="11"/>
                    <a:pt x="8" y="22"/>
                    <a:pt x="1" y="3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55"/>
            <p:cNvSpPr/>
            <p:nvPr/>
          </p:nvSpPr>
          <p:spPr>
            <a:xfrm>
              <a:off x="5605434" y="2375873"/>
              <a:ext cx="314" cy="942"/>
            </a:xfrm>
            <a:custGeom>
              <a:avLst/>
              <a:gdLst/>
              <a:ahLst/>
              <a:cxnLst/>
              <a:rect l="l" t="t" r="r" b="b"/>
              <a:pathLst>
                <a:path w="12" h="36" extrusionOk="0">
                  <a:moveTo>
                    <a:pt x="11" y="0"/>
                  </a:moveTo>
                  <a:cubicBezTo>
                    <a:pt x="8" y="11"/>
                    <a:pt x="4" y="25"/>
                    <a:pt x="1" y="35"/>
                  </a:cubicBezTo>
                  <a:cubicBezTo>
                    <a:pt x="4" y="25"/>
                    <a:pt x="11" y="11"/>
                    <a:pt x="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55"/>
            <p:cNvSpPr/>
            <p:nvPr/>
          </p:nvSpPr>
          <p:spPr>
            <a:xfrm>
              <a:off x="5603419" y="2380269"/>
              <a:ext cx="576" cy="837"/>
            </a:xfrm>
            <a:custGeom>
              <a:avLst/>
              <a:gdLst/>
              <a:ahLst/>
              <a:cxnLst/>
              <a:rect l="l" t="t" r="r" b="b"/>
              <a:pathLst>
                <a:path w="22" h="32" extrusionOk="0">
                  <a:moveTo>
                    <a:pt x="22" y="0"/>
                  </a:moveTo>
                  <a:cubicBezTo>
                    <a:pt x="11" y="11"/>
                    <a:pt x="4" y="21"/>
                    <a:pt x="1" y="32"/>
                  </a:cubicBezTo>
                  <a:cubicBezTo>
                    <a:pt x="8" y="21"/>
                    <a:pt x="15" y="11"/>
                    <a:pt x="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55"/>
            <p:cNvSpPr/>
            <p:nvPr/>
          </p:nvSpPr>
          <p:spPr>
            <a:xfrm>
              <a:off x="5604518" y="2378150"/>
              <a:ext cx="497" cy="942"/>
            </a:xfrm>
            <a:custGeom>
              <a:avLst/>
              <a:gdLst/>
              <a:ahLst/>
              <a:cxnLst/>
              <a:rect l="l" t="t" r="r" b="b"/>
              <a:pathLst>
                <a:path w="19" h="36" extrusionOk="0">
                  <a:moveTo>
                    <a:pt x="18" y="1"/>
                  </a:moveTo>
                  <a:cubicBezTo>
                    <a:pt x="11" y="11"/>
                    <a:pt x="4" y="25"/>
                    <a:pt x="1" y="36"/>
                  </a:cubicBezTo>
                  <a:cubicBezTo>
                    <a:pt x="8" y="25"/>
                    <a:pt x="11" y="11"/>
                    <a:pt x="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55"/>
            <p:cNvSpPr/>
            <p:nvPr/>
          </p:nvSpPr>
          <p:spPr>
            <a:xfrm>
              <a:off x="5604989" y="2376972"/>
              <a:ext cx="392" cy="1020"/>
            </a:xfrm>
            <a:custGeom>
              <a:avLst/>
              <a:gdLst/>
              <a:ahLst/>
              <a:cxnLst/>
              <a:rect l="l" t="t" r="r" b="b"/>
              <a:pathLst>
                <a:path w="15" h="39" extrusionOk="0">
                  <a:moveTo>
                    <a:pt x="0" y="39"/>
                  </a:moveTo>
                  <a:cubicBezTo>
                    <a:pt x="7" y="25"/>
                    <a:pt x="11" y="14"/>
                    <a:pt x="14" y="0"/>
                  </a:cubicBezTo>
                  <a:cubicBezTo>
                    <a:pt x="11" y="14"/>
                    <a:pt x="7" y="25"/>
                    <a:pt x="0" y="3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55"/>
            <p:cNvSpPr/>
            <p:nvPr/>
          </p:nvSpPr>
          <p:spPr>
            <a:xfrm>
              <a:off x="5616162" y="2387858"/>
              <a:ext cx="837" cy="942"/>
            </a:xfrm>
            <a:custGeom>
              <a:avLst/>
              <a:gdLst/>
              <a:ahLst/>
              <a:cxnLst/>
              <a:rect l="l" t="t" r="r" b="b"/>
              <a:pathLst>
                <a:path w="32" h="36" extrusionOk="0">
                  <a:moveTo>
                    <a:pt x="0" y="1"/>
                  </a:moveTo>
                  <a:lnTo>
                    <a:pt x="0" y="1"/>
                  </a:lnTo>
                  <a:cubicBezTo>
                    <a:pt x="11" y="11"/>
                    <a:pt x="18" y="25"/>
                    <a:pt x="32" y="36"/>
                  </a:cubicBezTo>
                  <a:cubicBezTo>
                    <a:pt x="21" y="25"/>
                    <a:pt x="11" y="1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55"/>
            <p:cNvSpPr/>
            <p:nvPr/>
          </p:nvSpPr>
          <p:spPr>
            <a:xfrm>
              <a:off x="5618177" y="2389872"/>
              <a:ext cx="1020" cy="942"/>
            </a:xfrm>
            <a:custGeom>
              <a:avLst/>
              <a:gdLst/>
              <a:ahLst/>
              <a:cxnLst/>
              <a:rect l="l" t="t" r="r" b="b"/>
              <a:pathLst>
                <a:path w="39" h="36" extrusionOk="0">
                  <a:moveTo>
                    <a:pt x="39" y="36"/>
                  </a:moveTo>
                  <a:lnTo>
                    <a:pt x="39" y="36"/>
                  </a:lnTo>
                  <a:cubicBezTo>
                    <a:pt x="25" y="25"/>
                    <a:pt x="11" y="15"/>
                    <a:pt x="0" y="1"/>
                  </a:cubicBezTo>
                  <a:cubicBezTo>
                    <a:pt x="11" y="15"/>
                    <a:pt x="25" y="25"/>
                    <a:pt x="39" y="3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55"/>
            <p:cNvSpPr/>
            <p:nvPr/>
          </p:nvSpPr>
          <p:spPr>
            <a:xfrm>
              <a:off x="5601771" y="2382101"/>
              <a:ext cx="759" cy="654"/>
            </a:xfrm>
            <a:custGeom>
              <a:avLst/>
              <a:gdLst/>
              <a:ahLst/>
              <a:cxnLst/>
              <a:rect l="l" t="t" r="r" b="b"/>
              <a:pathLst>
                <a:path w="29" h="25" extrusionOk="0">
                  <a:moveTo>
                    <a:pt x="1" y="25"/>
                  </a:moveTo>
                  <a:cubicBezTo>
                    <a:pt x="11" y="18"/>
                    <a:pt x="18" y="7"/>
                    <a:pt x="29" y="0"/>
                  </a:cubicBezTo>
                  <a:cubicBezTo>
                    <a:pt x="18" y="7"/>
                    <a:pt x="11" y="18"/>
                    <a:pt x="1" y="2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55"/>
            <p:cNvSpPr/>
            <p:nvPr/>
          </p:nvSpPr>
          <p:spPr>
            <a:xfrm>
              <a:off x="5617156" y="2388957"/>
              <a:ext cx="759" cy="759"/>
            </a:xfrm>
            <a:custGeom>
              <a:avLst/>
              <a:gdLst/>
              <a:ahLst/>
              <a:cxnLst/>
              <a:rect l="l" t="t" r="r" b="b"/>
              <a:pathLst>
                <a:path w="29" h="29" extrusionOk="0">
                  <a:moveTo>
                    <a:pt x="29" y="29"/>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55"/>
            <p:cNvSpPr/>
            <p:nvPr/>
          </p:nvSpPr>
          <p:spPr>
            <a:xfrm>
              <a:off x="5602608" y="2381264"/>
              <a:ext cx="654" cy="759"/>
            </a:xfrm>
            <a:custGeom>
              <a:avLst/>
              <a:gdLst/>
              <a:ahLst/>
              <a:cxnLst/>
              <a:rect l="l" t="t" r="r" b="b"/>
              <a:pathLst>
                <a:path w="25" h="29" extrusionOk="0">
                  <a:moveTo>
                    <a:pt x="25" y="1"/>
                  </a:moveTo>
                  <a:cubicBezTo>
                    <a:pt x="18" y="11"/>
                    <a:pt x="11" y="18"/>
                    <a:pt x="0" y="29"/>
                  </a:cubicBezTo>
                  <a:cubicBezTo>
                    <a:pt x="11" y="18"/>
                    <a:pt x="18" y="11"/>
                    <a:pt x="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55"/>
            <p:cNvSpPr/>
            <p:nvPr/>
          </p:nvSpPr>
          <p:spPr>
            <a:xfrm>
              <a:off x="5829120" y="2320008"/>
              <a:ext cx="38411" cy="55709"/>
            </a:xfrm>
            <a:custGeom>
              <a:avLst/>
              <a:gdLst/>
              <a:ahLst/>
              <a:cxnLst/>
              <a:rect l="l" t="t" r="r" b="b"/>
              <a:pathLst>
                <a:path w="1468" h="2129" extrusionOk="0">
                  <a:moveTo>
                    <a:pt x="1190" y="0"/>
                  </a:moveTo>
                  <a:cubicBezTo>
                    <a:pt x="1168" y="0"/>
                    <a:pt x="1147" y="5"/>
                    <a:pt x="1128" y="14"/>
                  </a:cubicBezTo>
                  <a:cubicBezTo>
                    <a:pt x="1093" y="28"/>
                    <a:pt x="981" y="73"/>
                    <a:pt x="971" y="189"/>
                  </a:cubicBezTo>
                  <a:cubicBezTo>
                    <a:pt x="946" y="395"/>
                    <a:pt x="775" y="399"/>
                    <a:pt x="684" y="402"/>
                  </a:cubicBezTo>
                  <a:lnTo>
                    <a:pt x="652" y="402"/>
                  </a:lnTo>
                  <a:cubicBezTo>
                    <a:pt x="680" y="444"/>
                    <a:pt x="750" y="549"/>
                    <a:pt x="652" y="644"/>
                  </a:cubicBezTo>
                  <a:cubicBezTo>
                    <a:pt x="624" y="668"/>
                    <a:pt x="589" y="682"/>
                    <a:pt x="554" y="682"/>
                  </a:cubicBezTo>
                  <a:cubicBezTo>
                    <a:pt x="494" y="679"/>
                    <a:pt x="456" y="637"/>
                    <a:pt x="417" y="591"/>
                  </a:cubicBezTo>
                  <a:cubicBezTo>
                    <a:pt x="379" y="549"/>
                    <a:pt x="340" y="504"/>
                    <a:pt x="284" y="500"/>
                  </a:cubicBezTo>
                  <a:cubicBezTo>
                    <a:pt x="282" y="500"/>
                    <a:pt x="279" y="500"/>
                    <a:pt x="276" y="500"/>
                  </a:cubicBezTo>
                  <a:cubicBezTo>
                    <a:pt x="228" y="500"/>
                    <a:pt x="194" y="557"/>
                    <a:pt x="148" y="693"/>
                  </a:cubicBezTo>
                  <a:cubicBezTo>
                    <a:pt x="130" y="752"/>
                    <a:pt x="102" y="812"/>
                    <a:pt x="71" y="868"/>
                  </a:cubicBezTo>
                  <a:cubicBezTo>
                    <a:pt x="1" y="973"/>
                    <a:pt x="46" y="1235"/>
                    <a:pt x="74" y="1407"/>
                  </a:cubicBezTo>
                  <a:lnTo>
                    <a:pt x="81" y="1442"/>
                  </a:lnTo>
                  <a:cubicBezTo>
                    <a:pt x="102" y="1515"/>
                    <a:pt x="137" y="1582"/>
                    <a:pt x="190" y="1638"/>
                  </a:cubicBezTo>
                  <a:cubicBezTo>
                    <a:pt x="256" y="1725"/>
                    <a:pt x="333" y="1830"/>
                    <a:pt x="288" y="1953"/>
                  </a:cubicBezTo>
                  <a:cubicBezTo>
                    <a:pt x="277" y="1992"/>
                    <a:pt x="305" y="2048"/>
                    <a:pt x="347" y="2107"/>
                  </a:cubicBezTo>
                  <a:lnTo>
                    <a:pt x="694" y="2107"/>
                  </a:lnTo>
                  <a:lnTo>
                    <a:pt x="712" y="2111"/>
                  </a:lnTo>
                  <a:lnTo>
                    <a:pt x="726" y="2111"/>
                  </a:lnTo>
                  <a:lnTo>
                    <a:pt x="743" y="2114"/>
                  </a:lnTo>
                  <a:lnTo>
                    <a:pt x="754" y="2114"/>
                  </a:lnTo>
                  <a:lnTo>
                    <a:pt x="771" y="2118"/>
                  </a:lnTo>
                  <a:lnTo>
                    <a:pt x="782" y="2118"/>
                  </a:lnTo>
                  <a:lnTo>
                    <a:pt x="799" y="2121"/>
                  </a:lnTo>
                  <a:lnTo>
                    <a:pt x="806" y="2121"/>
                  </a:lnTo>
                  <a:lnTo>
                    <a:pt x="831" y="2128"/>
                  </a:lnTo>
                  <a:lnTo>
                    <a:pt x="880" y="2128"/>
                  </a:lnTo>
                  <a:lnTo>
                    <a:pt x="852" y="2097"/>
                  </a:lnTo>
                  <a:cubicBezTo>
                    <a:pt x="782" y="2062"/>
                    <a:pt x="715" y="1999"/>
                    <a:pt x="726" y="1915"/>
                  </a:cubicBezTo>
                  <a:cubicBezTo>
                    <a:pt x="729" y="1865"/>
                    <a:pt x="761" y="1823"/>
                    <a:pt x="803" y="1809"/>
                  </a:cubicBezTo>
                  <a:cubicBezTo>
                    <a:pt x="819" y="1803"/>
                    <a:pt x="836" y="1801"/>
                    <a:pt x="853" y="1801"/>
                  </a:cubicBezTo>
                  <a:cubicBezTo>
                    <a:pt x="957" y="1801"/>
                    <a:pt x="1079" y="1896"/>
                    <a:pt x="1118" y="1929"/>
                  </a:cubicBezTo>
                  <a:cubicBezTo>
                    <a:pt x="1170" y="1971"/>
                    <a:pt x="1235" y="1991"/>
                    <a:pt x="1301" y="1991"/>
                  </a:cubicBezTo>
                  <a:cubicBezTo>
                    <a:pt x="1323" y="1991"/>
                    <a:pt x="1345" y="1989"/>
                    <a:pt x="1366" y="1985"/>
                  </a:cubicBezTo>
                  <a:cubicBezTo>
                    <a:pt x="1394" y="1974"/>
                    <a:pt x="1398" y="1964"/>
                    <a:pt x="1398" y="1960"/>
                  </a:cubicBezTo>
                  <a:cubicBezTo>
                    <a:pt x="1405" y="1911"/>
                    <a:pt x="1373" y="1729"/>
                    <a:pt x="1321" y="1690"/>
                  </a:cubicBezTo>
                  <a:cubicBezTo>
                    <a:pt x="1319" y="1687"/>
                    <a:pt x="1316" y="1685"/>
                    <a:pt x="1313" y="1685"/>
                  </a:cubicBezTo>
                  <a:cubicBezTo>
                    <a:pt x="1309" y="1685"/>
                    <a:pt x="1305" y="1687"/>
                    <a:pt x="1300" y="1690"/>
                  </a:cubicBezTo>
                  <a:cubicBezTo>
                    <a:pt x="1228" y="1727"/>
                    <a:pt x="1174" y="1743"/>
                    <a:pt x="1129" y="1743"/>
                  </a:cubicBezTo>
                  <a:cubicBezTo>
                    <a:pt x="1057" y="1743"/>
                    <a:pt x="1011" y="1701"/>
                    <a:pt x="964" y="1634"/>
                  </a:cubicBezTo>
                  <a:cubicBezTo>
                    <a:pt x="904" y="1547"/>
                    <a:pt x="971" y="1456"/>
                    <a:pt x="1030" y="1372"/>
                  </a:cubicBezTo>
                  <a:cubicBezTo>
                    <a:pt x="1062" y="1333"/>
                    <a:pt x="1090" y="1288"/>
                    <a:pt x="1107" y="1239"/>
                  </a:cubicBezTo>
                  <a:cubicBezTo>
                    <a:pt x="1142" y="1134"/>
                    <a:pt x="1254" y="1109"/>
                    <a:pt x="1342" y="1088"/>
                  </a:cubicBezTo>
                  <a:cubicBezTo>
                    <a:pt x="1380" y="1081"/>
                    <a:pt x="1450" y="1064"/>
                    <a:pt x="1457" y="1050"/>
                  </a:cubicBezTo>
                  <a:cubicBezTo>
                    <a:pt x="1457" y="1050"/>
                    <a:pt x="1468" y="990"/>
                    <a:pt x="1230" y="875"/>
                  </a:cubicBezTo>
                  <a:cubicBezTo>
                    <a:pt x="1146" y="833"/>
                    <a:pt x="1125" y="703"/>
                    <a:pt x="1121" y="665"/>
                  </a:cubicBezTo>
                  <a:cubicBezTo>
                    <a:pt x="1118" y="623"/>
                    <a:pt x="1107" y="465"/>
                    <a:pt x="1202" y="385"/>
                  </a:cubicBezTo>
                  <a:cubicBezTo>
                    <a:pt x="1233" y="357"/>
                    <a:pt x="1272" y="259"/>
                    <a:pt x="1279" y="147"/>
                  </a:cubicBezTo>
                  <a:cubicBezTo>
                    <a:pt x="1286" y="101"/>
                    <a:pt x="1275" y="52"/>
                    <a:pt x="1254" y="14"/>
                  </a:cubicBezTo>
                  <a:cubicBezTo>
                    <a:pt x="1233" y="5"/>
                    <a:pt x="1211" y="0"/>
                    <a:pt x="11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55"/>
            <p:cNvSpPr/>
            <p:nvPr/>
          </p:nvSpPr>
          <p:spPr>
            <a:xfrm>
              <a:off x="5875197" y="2356170"/>
              <a:ext cx="17243" cy="23681"/>
            </a:xfrm>
            <a:custGeom>
              <a:avLst/>
              <a:gdLst/>
              <a:ahLst/>
              <a:cxnLst/>
              <a:rect l="l" t="t" r="r" b="b"/>
              <a:pathLst>
                <a:path w="659" h="905" extrusionOk="0">
                  <a:moveTo>
                    <a:pt x="389" y="0"/>
                  </a:moveTo>
                  <a:cubicBezTo>
                    <a:pt x="382" y="18"/>
                    <a:pt x="368" y="32"/>
                    <a:pt x="354" y="42"/>
                  </a:cubicBezTo>
                  <a:cubicBezTo>
                    <a:pt x="329" y="55"/>
                    <a:pt x="303" y="61"/>
                    <a:pt x="276" y="61"/>
                  </a:cubicBezTo>
                  <a:cubicBezTo>
                    <a:pt x="258" y="61"/>
                    <a:pt x="240" y="58"/>
                    <a:pt x="221" y="53"/>
                  </a:cubicBezTo>
                  <a:cubicBezTo>
                    <a:pt x="200" y="48"/>
                    <a:pt x="180" y="44"/>
                    <a:pt x="160" y="44"/>
                  </a:cubicBezTo>
                  <a:cubicBezTo>
                    <a:pt x="123" y="44"/>
                    <a:pt x="88" y="60"/>
                    <a:pt x="46" y="119"/>
                  </a:cubicBezTo>
                  <a:cubicBezTo>
                    <a:pt x="15" y="158"/>
                    <a:pt x="1" y="210"/>
                    <a:pt x="11" y="263"/>
                  </a:cubicBezTo>
                  <a:cubicBezTo>
                    <a:pt x="36" y="382"/>
                    <a:pt x="179" y="487"/>
                    <a:pt x="239" y="526"/>
                  </a:cubicBezTo>
                  <a:cubicBezTo>
                    <a:pt x="302" y="557"/>
                    <a:pt x="330" y="627"/>
                    <a:pt x="305" y="694"/>
                  </a:cubicBezTo>
                  <a:cubicBezTo>
                    <a:pt x="279" y="759"/>
                    <a:pt x="194" y="799"/>
                    <a:pt x="101" y="799"/>
                  </a:cubicBezTo>
                  <a:cubicBezTo>
                    <a:pt x="84" y="799"/>
                    <a:pt x="67" y="798"/>
                    <a:pt x="50" y="795"/>
                  </a:cubicBezTo>
                  <a:lnTo>
                    <a:pt x="50" y="795"/>
                  </a:lnTo>
                  <a:cubicBezTo>
                    <a:pt x="81" y="855"/>
                    <a:pt x="141" y="893"/>
                    <a:pt x="207" y="904"/>
                  </a:cubicBezTo>
                  <a:cubicBezTo>
                    <a:pt x="212" y="904"/>
                    <a:pt x="217" y="905"/>
                    <a:pt x="222" y="905"/>
                  </a:cubicBezTo>
                  <a:cubicBezTo>
                    <a:pt x="262" y="905"/>
                    <a:pt x="312" y="880"/>
                    <a:pt x="361" y="830"/>
                  </a:cubicBezTo>
                  <a:cubicBezTo>
                    <a:pt x="473" y="722"/>
                    <a:pt x="533" y="568"/>
                    <a:pt x="529" y="533"/>
                  </a:cubicBezTo>
                  <a:cubicBezTo>
                    <a:pt x="515" y="473"/>
                    <a:pt x="543" y="382"/>
                    <a:pt x="599" y="224"/>
                  </a:cubicBezTo>
                  <a:cubicBezTo>
                    <a:pt x="617" y="172"/>
                    <a:pt x="641" y="95"/>
                    <a:pt x="659" y="39"/>
                  </a:cubicBezTo>
                  <a:lnTo>
                    <a:pt x="659" y="39"/>
                  </a:lnTo>
                  <a:cubicBezTo>
                    <a:pt x="634" y="77"/>
                    <a:pt x="592" y="105"/>
                    <a:pt x="547" y="119"/>
                  </a:cubicBezTo>
                  <a:cubicBezTo>
                    <a:pt x="539" y="121"/>
                    <a:pt x="532" y="122"/>
                    <a:pt x="525" y="122"/>
                  </a:cubicBezTo>
                  <a:cubicBezTo>
                    <a:pt x="464" y="122"/>
                    <a:pt x="424" y="60"/>
                    <a:pt x="3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55"/>
            <p:cNvSpPr/>
            <p:nvPr/>
          </p:nvSpPr>
          <p:spPr>
            <a:xfrm>
              <a:off x="5843145" y="2375402"/>
              <a:ext cx="471" cy="26"/>
            </a:xfrm>
            <a:custGeom>
              <a:avLst/>
              <a:gdLst/>
              <a:ahLst/>
              <a:cxnLst/>
              <a:rect l="l" t="t" r="r" b="b"/>
              <a:pathLst>
                <a:path w="18" h="1" extrusionOk="0">
                  <a:moveTo>
                    <a:pt x="18"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55"/>
            <p:cNvSpPr/>
            <p:nvPr/>
          </p:nvSpPr>
          <p:spPr>
            <a:xfrm>
              <a:off x="5844976" y="2375585"/>
              <a:ext cx="497" cy="26"/>
            </a:xfrm>
            <a:custGeom>
              <a:avLst/>
              <a:gdLst/>
              <a:ahLst/>
              <a:cxnLst/>
              <a:rect l="l" t="t" r="r" b="b"/>
              <a:pathLst>
                <a:path w="19" h="1" extrusionOk="0">
                  <a:moveTo>
                    <a:pt x="18"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55"/>
            <p:cNvSpPr/>
            <p:nvPr/>
          </p:nvSpPr>
          <p:spPr>
            <a:xfrm>
              <a:off x="5841313" y="2375324"/>
              <a:ext cx="471" cy="26"/>
            </a:xfrm>
            <a:custGeom>
              <a:avLst/>
              <a:gdLst/>
              <a:ahLst/>
              <a:cxnLst/>
              <a:rect l="l" t="t" r="r" b="b"/>
              <a:pathLst>
                <a:path w="18" h="1" extrusionOk="0">
                  <a:moveTo>
                    <a:pt x="18"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55"/>
            <p:cNvSpPr/>
            <p:nvPr/>
          </p:nvSpPr>
          <p:spPr>
            <a:xfrm>
              <a:off x="5842229" y="2375402"/>
              <a:ext cx="471" cy="26"/>
            </a:xfrm>
            <a:custGeom>
              <a:avLst/>
              <a:gdLst/>
              <a:ahLst/>
              <a:cxnLst/>
              <a:rect l="l" t="t" r="r" b="b"/>
              <a:pathLst>
                <a:path w="18" h="1" extrusionOk="0">
                  <a:moveTo>
                    <a:pt x="18"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55"/>
            <p:cNvSpPr/>
            <p:nvPr/>
          </p:nvSpPr>
          <p:spPr>
            <a:xfrm>
              <a:off x="5839560" y="2375219"/>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55"/>
            <p:cNvSpPr/>
            <p:nvPr/>
          </p:nvSpPr>
          <p:spPr>
            <a:xfrm>
              <a:off x="5840842" y="2375324"/>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55"/>
            <p:cNvSpPr/>
            <p:nvPr/>
          </p:nvSpPr>
          <p:spPr>
            <a:xfrm>
              <a:off x="5845892" y="2375690"/>
              <a:ext cx="497" cy="26"/>
            </a:xfrm>
            <a:custGeom>
              <a:avLst/>
              <a:gdLst/>
              <a:ahLst/>
              <a:cxnLst/>
              <a:rect l="l" t="t" r="r" b="b"/>
              <a:pathLst>
                <a:path w="19" h="1" extrusionOk="0">
                  <a:moveTo>
                    <a:pt x="18"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55"/>
            <p:cNvSpPr/>
            <p:nvPr/>
          </p:nvSpPr>
          <p:spPr>
            <a:xfrm>
              <a:off x="5850942" y="2376606"/>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55"/>
            <p:cNvSpPr/>
            <p:nvPr/>
          </p:nvSpPr>
          <p:spPr>
            <a:xfrm>
              <a:off x="5852120" y="2376606"/>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55"/>
            <p:cNvSpPr/>
            <p:nvPr/>
          </p:nvSpPr>
          <p:spPr>
            <a:xfrm>
              <a:off x="5851204" y="2376606"/>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55"/>
            <p:cNvSpPr/>
            <p:nvPr/>
          </p:nvSpPr>
          <p:spPr>
            <a:xfrm>
              <a:off x="5846808" y="2375769"/>
              <a:ext cx="392" cy="26"/>
            </a:xfrm>
            <a:custGeom>
              <a:avLst/>
              <a:gdLst/>
              <a:ahLst/>
              <a:cxnLst/>
              <a:rect l="l" t="t" r="r" b="b"/>
              <a:pathLst>
                <a:path w="15" h="1" extrusionOk="0">
                  <a:moveTo>
                    <a:pt x="15"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55"/>
            <p:cNvSpPr/>
            <p:nvPr/>
          </p:nvSpPr>
          <p:spPr>
            <a:xfrm>
              <a:off x="5847645" y="2375873"/>
              <a:ext cx="392" cy="26"/>
            </a:xfrm>
            <a:custGeom>
              <a:avLst/>
              <a:gdLst/>
              <a:ahLst/>
              <a:cxnLst/>
              <a:rect l="l" t="t" r="r" b="b"/>
              <a:pathLst>
                <a:path w="15" h="1" extrusionOk="0">
                  <a:moveTo>
                    <a:pt x="14"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55"/>
            <p:cNvSpPr/>
            <p:nvPr/>
          </p:nvSpPr>
          <p:spPr>
            <a:xfrm>
              <a:off x="5848456" y="2376056"/>
              <a:ext cx="314" cy="26"/>
            </a:xfrm>
            <a:custGeom>
              <a:avLst/>
              <a:gdLst/>
              <a:ahLst/>
              <a:cxnLst/>
              <a:rect l="l" t="t" r="r" b="b"/>
              <a:pathLst>
                <a:path w="12" h="1" extrusionOk="0">
                  <a:moveTo>
                    <a:pt x="11"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55"/>
            <p:cNvSpPr/>
            <p:nvPr/>
          </p:nvSpPr>
          <p:spPr>
            <a:xfrm>
              <a:off x="5849294" y="2376135"/>
              <a:ext cx="288" cy="26"/>
            </a:xfrm>
            <a:custGeom>
              <a:avLst/>
              <a:gdLst/>
              <a:ahLst/>
              <a:cxnLst/>
              <a:rect l="l" t="t" r="r" b="b"/>
              <a:pathLst>
                <a:path w="11" h="1" extrusionOk="0">
                  <a:moveTo>
                    <a:pt x="11"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55"/>
            <p:cNvSpPr/>
            <p:nvPr/>
          </p:nvSpPr>
          <p:spPr>
            <a:xfrm>
              <a:off x="5844061" y="2375585"/>
              <a:ext cx="497" cy="26"/>
            </a:xfrm>
            <a:custGeom>
              <a:avLst/>
              <a:gdLst/>
              <a:ahLst/>
              <a:cxnLst/>
              <a:rect l="l" t="t" r="r" b="b"/>
              <a:pathLst>
                <a:path w="19" h="1" extrusionOk="0">
                  <a:moveTo>
                    <a:pt x="18"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55"/>
            <p:cNvSpPr/>
            <p:nvPr/>
          </p:nvSpPr>
          <p:spPr>
            <a:xfrm>
              <a:off x="5849922" y="2376318"/>
              <a:ext cx="314" cy="26"/>
            </a:xfrm>
            <a:custGeom>
              <a:avLst/>
              <a:gdLst/>
              <a:ahLst/>
              <a:cxnLst/>
              <a:rect l="l" t="t" r="r" b="b"/>
              <a:pathLst>
                <a:path w="12" h="1" extrusionOk="0">
                  <a:moveTo>
                    <a:pt x="1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55"/>
            <p:cNvSpPr/>
            <p:nvPr/>
          </p:nvSpPr>
          <p:spPr>
            <a:xfrm>
              <a:off x="5838749" y="2375219"/>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55"/>
            <p:cNvSpPr/>
            <p:nvPr/>
          </p:nvSpPr>
          <p:spPr>
            <a:xfrm>
              <a:off x="5851675" y="2376606"/>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55"/>
            <p:cNvSpPr/>
            <p:nvPr/>
          </p:nvSpPr>
          <p:spPr>
            <a:xfrm>
              <a:off x="5970465" y="2317051"/>
              <a:ext cx="9184" cy="14679"/>
            </a:xfrm>
            <a:custGeom>
              <a:avLst/>
              <a:gdLst/>
              <a:ahLst/>
              <a:cxnLst/>
              <a:rect l="l" t="t" r="r" b="b"/>
              <a:pathLst>
                <a:path w="351" h="561" extrusionOk="0">
                  <a:moveTo>
                    <a:pt x="330" y="1"/>
                  </a:moveTo>
                  <a:cubicBezTo>
                    <a:pt x="225" y="4"/>
                    <a:pt x="151" y="102"/>
                    <a:pt x="102" y="186"/>
                  </a:cubicBezTo>
                  <a:cubicBezTo>
                    <a:pt x="39" y="298"/>
                    <a:pt x="4" y="428"/>
                    <a:pt x="1" y="561"/>
                  </a:cubicBezTo>
                  <a:cubicBezTo>
                    <a:pt x="134" y="428"/>
                    <a:pt x="246" y="274"/>
                    <a:pt x="326" y="102"/>
                  </a:cubicBezTo>
                  <a:cubicBezTo>
                    <a:pt x="340" y="71"/>
                    <a:pt x="351" y="36"/>
                    <a:pt x="3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55"/>
            <p:cNvSpPr/>
            <p:nvPr/>
          </p:nvSpPr>
          <p:spPr>
            <a:xfrm>
              <a:off x="5875668" y="2059493"/>
              <a:ext cx="174888" cy="305390"/>
            </a:xfrm>
            <a:custGeom>
              <a:avLst/>
              <a:gdLst/>
              <a:ahLst/>
              <a:cxnLst/>
              <a:rect l="l" t="t" r="r" b="b"/>
              <a:pathLst>
                <a:path w="6684" h="11671" extrusionOk="0">
                  <a:moveTo>
                    <a:pt x="4929" y="0"/>
                  </a:moveTo>
                  <a:cubicBezTo>
                    <a:pt x="4914" y="0"/>
                    <a:pt x="4903" y="5"/>
                    <a:pt x="4894" y="10"/>
                  </a:cubicBezTo>
                  <a:cubicBezTo>
                    <a:pt x="4821" y="55"/>
                    <a:pt x="4779" y="234"/>
                    <a:pt x="4779" y="381"/>
                  </a:cubicBezTo>
                  <a:cubicBezTo>
                    <a:pt x="4786" y="475"/>
                    <a:pt x="4737" y="563"/>
                    <a:pt x="4653" y="605"/>
                  </a:cubicBezTo>
                  <a:cubicBezTo>
                    <a:pt x="4620" y="621"/>
                    <a:pt x="4583" y="629"/>
                    <a:pt x="4545" y="629"/>
                  </a:cubicBezTo>
                  <a:cubicBezTo>
                    <a:pt x="4467" y="629"/>
                    <a:pt x="4383" y="596"/>
                    <a:pt x="4310" y="535"/>
                  </a:cubicBezTo>
                  <a:cubicBezTo>
                    <a:pt x="4263" y="495"/>
                    <a:pt x="4211" y="488"/>
                    <a:pt x="4149" y="488"/>
                  </a:cubicBezTo>
                  <a:cubicBezTo>
                    <a:pt x="4128" y="488"/>
                    <a:pt x="4106" y="488"/>
                    <a:pt x="4082" y="489"/>
                  </a:cubicBezTo>
                  <a:cubicBezTo>
                    <a:pt x="4061" y="491"/>
                    <a:pt x="4040" y="492"/>
                    <a:pt x="4019" y="492"/>
                  </a:cubicBezTo>
                  <a:cubicBezTo>
                    <a:pt x="3928" y="492"/>
                    <a:pt x="3838" y="474"/>
                    <a:pt x="3753" y="440"/>
                  </a:cubicBezTo>
                  <a:cubicBezTo>
                    <a:pt x="3726" y="428"/>
                    <a:pt x="3711" y="426"/>
                    <a:pt x="3704" y="426"/>
                  </a:cubicBezTo>
                  <a:cubicBezTo>
                    <a:pt x="3702" y="426"/>
                    <a:pt x="3701" y="426"/>
                    <a:pt x="3701" y="426"/>
                  </a:cubicBezTo>
                  <a:cubicBezTo>
                    <a:pt x="3683" y="447"/>
                    <a:pt x="3697" y="577"/>
                    <a:pt x="3704" y="636"/>
                  </a:cubicBezTo>
                  <a:cubicBezTo>
                    <a:pt x="3711" y="678"/>
                    <a:pt x="3715" y="724"/>
                    <a:pt x="3715" y="766"/>
                  </a:cubicBezTo>
                  <a:cubicBezTo>
                    <a:pt x="3715" y="990"/>
                    <a:pt x="3403" y="990"/>
                    <a:pt x="3235" y="990"/>
                  </a:cubicBezTo>
                  <a:cubicBezTo>
                    <a:pt x="3102" y="990"/>
                    <a:pt x="2885" y="1105"/>
                    <a:pt x="2885" y="1235"/>
                  </a:cubicBezTo>
                  <a:cubicBezTo>
                    <a:pt x="2885" y="1347"/>
                    <a:pt x="2818" y="1427"/>
                    <a:pt x="2766" y="1494"/>
                  </a:cubicBezTo>
                  <a:cubicBezTo>
                    <a:pt x="2731" y="1540"/>
                    <a:pt x="2706" y="1575"/>
                    <a:pt x="2713" y="1585"/>
                  </a:cubicBezTo>
                  <a:cubicBezTo>
                    <a:pt x="2801" y="1701"/>
                    <a:pt x="2752" y="1827"/>
                    <a:pt x="2573" y="1963"/>
                  </a:cubicBezTo>
                  <a:cubicBezTo>
                    <a:pt x="2524" y="1998"/>
                    <a:pt x="2465" y="2103"/>
                    <a:pt x="2416" y="2187"/>
                  </a:cubicBezTo>
                  <a:cubicBezTo>
                    <a:pt x="2381" y="2254"/>
                    <a:pt x="2342" y="2317"/>
                    <a:pt x="2293" y="2373"/>
                  </a:cubicBezTo>
                  <a:cubicBezTo>
                    <a:pt x="2283" y="2383"/>
                    <a:pt x="2283" y="2397"/>
                    <a:pt x="2286" y="2439"/>
                  </a:cubicBezTo>
                  <a:cubicBezTo>
                    <a:pt x="2293" y="2509"/>
                    <a:pt x="2304" y="2611"/>
                    <a:pt x="2178" y="2691"/>
                  </a:cubicBezTo>
                  <a:cubicBezTo>
                    <a:pt x="2099" y="2741"/>
                    <a:pt x="2005" y="2765"/>
                    <a:pt x="1913" y="2765"/>
                  </a:cubicBezTo>
                  <a:cubicBezTo>
                    <a:pt x="1907" y="2765"/>
                    <a:pt x="1900" y="2765"/>
                    <a:pt x="1894" y="2765"/>
                  </a:cubicBezTo>
                  <a:cubicBezTo>
                    <a:pt x="1856" y="2765"/>
                    <a:pt x="1817" y="2768"/>
                    <a:pt x="1782" y="2782"/>
                  </a:cubicBezTo>
                  <a:cubicBezTo>
                    <a:pt x="1779" y="2782"/>
                    <a:pt x="1775" y="2786"/>
                    <a:pt x="1775" y="2789"/>
                  </a:cubicBezTo>
                  <a:cubicBezTo>
                    <a:pt x="1761" y="2807"/>
                    <a:pt x="1754" y="2831"/>
                    <a:pt x="1758" y="2856"/>
                  </a:cubicBezTo>
                  <a:cubicBezTo>
                    <a:pt x="1758" y="2880"/>
                    <a:pt x="1758" y="2905"/>
                    <a:pt x="1761" y="2936"/>
                  </a:cubicBezTo>
                  <a:lnTo>
                    <a:pt x="1765" y="2964"/>
                  </a:lnTo>
                  <a:cubicBezTo>
                    <a:pt x="1775" y="3059"/>
                    <a:pt x="1775" y="3150"/>
                    <a:pt x="1768" y="3244"/>
                  </a:cubicBezTo>
                  <a:cubicBezTo>
                    <a:pt x="1740" y="3482"/>
                    <a:pt x="1569" y="3735"/>
                    <a:pt x="1390" y="3976"/>
                  </a:cubicBezTo>
                  <a:cubicBezTo>
                    <a:pt x="1355" y="4018"/>
                    <a:pt x="1341" y="4060"/>
                    <a:pt x="1348" y="4081"/>
                  </a:cubicBezTo>
                  <a:cubicBezTo>
                    <a:pt x="1359" y="4120"/>
                    <a:pt x="1436" y="4144"/>
                    <a:pt x="1474" y="4155"/>
                  </a:cubicBezTo>
                  <a:lnTo>
                    <a:pt x="1488" y="4158"/>
                  </a:lnTo>
                  <a:cubicBezTo>
                    <a:pt x="1527" y="4172"/>
                    <a:pt x="1558" y="4204"/>
                    <a:pt x="1576" y="4242"/>
                  </a:cubicBezTo>
                  <a:cubicBezTo>
                    <a:pt x="1607" y="4319"/>
                    <a:pt x="1590" y="4438"/>
                    <a:pt x="1527" y="4564"/>
                  </a:cubicBezTo>
                  <a:cubicBezTo>
                    <a:pt x="1481" y="4657"/>
                    <a:pt x="1408" y="4683"/>
                    <a:pt x="1334" y="4683"/>
                  </a:cubicBezTo>
                  <a:cubicBezTo>
                    <a:pt x="1265" y="4683"/>
                    <a:pt x="1196" y="4660"/>
                    <a:pt x="1149" y="4645"/>
                  </a:cubicBezTo>
                  <a:cubicBezTo>
                    <a:pt x="1124" y="4634"/>
                    <a:pt x="1103" y="4627"/>
                    <a:pt x="1086" y="4624"/>
                  </a:cubicBezTo>
                  <a:cubicBezTo>
                    <a:pt x="1081" y="4623"/>
                    <a:pt x="1075" y="4622"/>
                    <a:pt x="1069" y="4622"/>
                  </a:cubicBezTo>
                  <a:cubicBezTo>
                    <a:pt x="981" y="4622"/>
                    <a:pt x="747" y="4735"/>
                    <a:pt x="613" y="4960"/>
                  </a:cubicBezTo>
                  <a:cubicBezTo>
                    <a:pt x="469" y="5198"/>
                    <a:pt x="522" y="5334"/>
                    <a:pt x="564" y="5446"/>
                  </a:cubicBezTo>
                  <a:cubicBezTo>
                    <a:pt x="595" y="5516"/>
                    <a:pt x="574" y="5590"/>
                    <a:pt x="553" y="5660"/>
                  </a:cubicBezTo>
                  <a:cubicBezTo>
                    <a:pt x="525" y="5755"/>
                    <a:pt x="497" y="5853"/>
                    <a:pt x="564" y="5986"/>
                  </a:cubicBezTo>
                  <a:cubicBezTo>
                    <a:pt x="655" y="6168"/>
                    <a:pt x="613" y="6269"/>
                    <a:pt x="574" y="6360"/>
                  </a:cubicBezTo>
                  <a:cubicBezTo>
                    <a:pt x="550" y="6409"/>
                    <a:pt x="539" y="6469"/>
                    <a:pt x="543" y="6525"/>
                  </a:cubicBezTo>
                  <a:cubicBezTo>
                    <a:pt x="553" y="6595"/>
                    <a:pt x="606" y="6626"/>
                    <a:pt x="693" y="6672"/>
                  </a:cubicBezTo>
                  <a:cubicBezTo>
                    <a:pt x="777" y="6717"/>
                    <a:pt x="890" y="6777"/>
                    <a:pt x="907" y="6917"/>
                  </a:cubicBezTo>
                  <a:cubicBezTo>
                    <a:pt x="925" y="7011"/>
                    <a:pt x="900" y="7109"/>
                    <a:pt x="841" y="7183"/>
                  </a:cubicBezTo>
                  <a:cubicBezTo>
                    <a:pt x="788" y="7242"/>
                    <a:pt x="714" y="7274"/>
                    <a:pt x="637" y="7274"/>
                  </a:cubicBezTo>
                  <a:cubicBezTo>
                    <a:pt x="634" y="7295"/>
                    <a:pt x="634" y="7312"/>
                    <a:pt x="637" y="7330"/>
                  </a:cubicBezTo>
                  <a:cubicBezTo>
                    <a:pt x="644" y="7365"/>
                    <a:pt x="662" y="7393"/>
                    <a:pt x="690" y="7410"/>
                  </a:cubicBezTo>
                  <a:cubicBezTo>
                    <a:pt x="848" y="7491"/>
                    <a:pt x="802" y="7904"/>
                    <a:pt x="746" y="8020"/>
                  </a:cubicBezTo>
                  <a:cubicBezTo>
                    <a:pt x="700" y="8104"/>
                    <a:pt x="592" y="8107"/>
                    <a:pt x="494" y="8111"/>
                  </a:cubicBezTo>
                  <a:cubicBezTo>
                    <a:pt x="459" y="8111"/>
                    <a:pt x="424" y="8114"/>
                    <a:pt x="389" y="8118"/>
                  </a:cubicBezTo>
                  <a:cubicBezTo>
                    <a:pt x="403" y="8209"/>
                    <a:pt x="371" y="8317"/>
                    <a:pt x="347" y="8412"/>
                  </a:cubicBezTo>
                  <a:cubicBezTo>
                    <a:pt x="329" y="8461"/>
                    <a:pt x="319" y="8510"/>
                    <a:pt x="312" y="8562"/>
                  </a:cubicBezTo>
                  <a:cubicBezTo>
                    <a:pt x="312" y="8622"/>
                    <a:pt x="305" y="8933"/>
                    <a:pt x="189" y="8989"/>
                  </a:cubicBezTo>
                  <a:cubicBezTo>
                    <a:pt x="176" y="8998"/>
                    <a:pt x="160" y="9002"/>
                    <a:pt x="145" y="9002"/>
                  </a:cubicBezTo>
                  <a:cubicBezTo>
                    <a:pt x="121" y="9002"/>
                    <a:pt x="96" y="8992"/>
                    <a:pt x="77" y="8975"/>
                  </a:cubicBezTo>
                  <a:lnTo>
                    <a:pt x="70" y="8972"/>
                  </a:lnTo>
                  <a:lnTo>
                    <a:pt x="67" y="8972"/>
                  </a:lnTo>
                  <a:lnTo>
                    <a:pt x="60" y="8968"/>
                  </a:lnTo>
                  <a:lnTo>
                    <a:pt x="56" y="8968"/>
                  </a:lnTo>
                  <a:lnTo>
                    <a:pt x="39" y="8965"/>
                  </a:lnTo>
                  <a:lnTo>
                    <a:pt x="11" y="8965"/>
                  </a:lnTo>
                  <a:cubicBezTo>
                    <a:pt x="0" y="9154"/>
                    <a:pt x="84" y="9336"/>
                    <a:pt x="228" y="9455"/>
                  </a:cubicBezTo>
                  <a:cubicBezTo>
                    <a:pt x="343" y="9549"/>
                    <a:pt x="354" y="9668"/>
                    <a:pt x="361" y="9777"/>
                  </a:cubicBezTo>
                  <a:cubicBezTo>
                    <a:pt x="368" y="9865"/>
                    <a:pt x="371" y="9952"/>
                    <a:pt x="434" y="10033"/>
                  </a:cubicBezTo>
                  <a:cubicBezTo>
                    <a:pt x="494" y="10113"/>
                    <a:pt x="536" y="10201"/>
                    <a:pt x="564" y="10295"/>
                  </a:cubicBezTo>
                  <a:cubicBezTo>
                    <a:pt x="585" y="10379"/>
                    <a:pt x="634" y="10456"/>
                    <a:pt x="697" y="10512"/>
                  </a:cubicBezTo>
                  <a:cubicBezTo>
                    <a:pt x="886" y="10673"/>
                    <a:pt x="914" y="10782"/>
                    <a:pt x="827" y="10999"/>
                  </a:cubicBezTo>
                  <a:cubicBezTo>
                    <a:pt x="809" y="11051"/>
                    <a:pt x="812" y="11055"/>
                    <a:pt x="869" y="11083"/>
                  </a:cubicBezTo>
                  <a:cubicBezTo>
                    <a:pt x="911" y="11104"/>
                    <a:pt x="981" y="11135"/>
                    <a:pt x="988" y="11223"/>
                  </a:cubicBezTo>
                  <a:cubicBezTo>
                    <a:pt x="988" y="11275"/>
                    <a:pt x="984" y="11331"/>
                    <a:pt x="981" y="11384"/>
                  </a:cubicBezTo>
                  <a:cubicBezTo>
                    <a:pt x="970" y="11478"/>
                    <a:pt x="960" y="11601"/>
                    <a:pt x="988" y="11657"/>
                  </a:cubicBezTo>
                  <a:cubicBezTo>
                    <a:pt x="993" y="11666"/>
                    <a:pt x="995" y="11671"/>
                    <a:pt x="1009" y="11671"/>
                  </a:cubicBezTo>
                  <a:cubicBezTo>
                    <a:pt x="1023" y="11671"/>
                    <a:pt x="1047" y="11666"/>
                    <a:pt x="1096" y="11653"/>
                  </a:cubicBezTo>
                  <a:cubicBezTo>
                    <a:pt x="1180" y="11632"/>
                    <a:pt x="1268" y="11618"/>
                    <a:pt x="1355" y="11615"/>
                  </a:cubicBezTo>
                  <a:cubicBezTo>
                    <a:pt x="1359" y="11615"/>
                    <a:pt x="1364" y="11615"/>
                    <a:pt x="1368" y="11615"/>
                  </a:cubicBezTo>
                  <a:cubicBezTo>
                    <a:pt x="1406" y="11615"/>
                    <a:pt x="1443" y="11602"/>
                    <a:pt x="1474" y="11580"/>
                  </a:cubicBezTo>
                  <a:cubicBezTo>
                    <a:pt x="1499" y="11555"/>
                    <a:pt x="1495" y="11503"/>
                    <a:pt x="1495" y="11443"/>
                  </a:cubicBezTo>
                  <a:lnTo>
                    <a:pt x="1495" y="11352"/>
                  </a:lnTo>
                  <a:cubicBezTo>
                    <a:pt x="1492" y="11268"/>
                    <a:pt x="1548" y="11195"/>
                    <a:pt x="1632" y="11177"/>
                  </a:cubicBezTo>
                  <a:cubicBezTo>
                    <a:pt x="1663" y="11167"/>
                    <a:pt x="1663" y="11163"/>
                    <a:pt x="1667" y="11156"/>
                  </a:cubicBezTo>
                  <a:cubicBezTo>
                    <a:pt x="1684" y="11111"/>
                    <a:pt x="1723" y="11072"/>
                    <a:pt x="1768" y="11055"/>
                  </a:cubicBezTo>
                  <a:cubicBezTo>
                    <a:pt x="1819" y="11033"/>
                    <a:pt x="1881" y="11023"/>
                    <a:pt x="1948" y="11023"/>
                  </a:cubicBezTo>
                  <a:cubicBezTo>
                    <a:pt x="2033" y="11023"/>
                    <a:pt x="2125" y="11040"/>
                    <a:pt x="2206" y="11076"/>
                  </a:cubicBezTo>
                  <a:cubicBezTo>
                    <a:pt x="2228" y="11088"/>
                    <a:pt x="2252" y="11094"/>
                    <a:pt x="2276" y="11094"/>
                  </a:cubicBezTo>
                  <a:cubicBezTo>
                    <a:pt x="2294" y="11094"/>
                    <a:pt x="2312" y="11090"/>
                    <a:pt x="2328" y="11083"/>
                  </a:cubicBezTo>
                  <a:cubicBezTo>
                    <a:pt x="2377" y="11058"/>
                    <a:pt x="2416" y="10981"/>
                    <a:pt x="2430" y="10876"/>
                  </a:cubicBezTo>
                  <a:cubicBezTo>
                    <a:pt x="2437" y="10845"/>
                    <a:pt x="2451" y="10764"/>
                    <a:pt x="2517" y="10747"/>
                  </a:cubicBezTo>
                  <a:cubicBezTo>
                    <a:pt x="2525" y="10745"/>
                    <a:pt x="2533" y="10744"/>
                    <a:pt x="2540" y="10744"/>
                  </a:cubicBezTo>
                  <a:cubicBezTo>
                    <a:pt x="2599" y="10744"/>
                    <a:pt x="2645" y="10803"/>
                    <a:pt x="2685" y="10862"/>
                  </a:cubicBezTo>
                  <a:lnTo>
                    <a:pt x="2706" y="10887"/>
                  </a:lnTo>
                  <a:cubicBezTo>
                    <a:pt x="2797" y="10747"/>
                    <a:pt x="2874" y="10600"/>
                    <a:pt x="2931" y="10442"/>
                  </a:cubicBezTo>
                  <a:lnTo>
                    <a:pt x="2931" y="10442"/>
                  </a:lnTo>
                  <a:cubicBezTo>
                    <a:pt x="2910" y="10463"/>
                    <a:pt x="2885" y="10491"/>
                    <a:pt x="2853" y="10526"/>
                  </a:cubicBezTo>
                  <a:cubicBezTo>
                    <a:pt x="2829" y="10551"/>
                    <a:pt x="2780" y="10606"/>
                    <a:pt x="2726" y="10606"/>
                  </a:cubicBezTo>
                  <a:cubicBezTo>
                    <a:pt x="2712" y="10606"/>
                    <a:pt x="2697" y="10602"/>
                    <a:pt x="2682" y="10593"/>
                  </a:cubicBezTo>
                  <a:cubicBezTo>
                    <a:pt x="2556" y="10512"/>
                    <a:pt x="2734" y="10078"/>
                    <a:pt x="2738" y="10075"/>
                  </a:cubicBezTo>
                  <a:cubicBezTo>
                    <a:pt x="2780" y="9977"/>
                    <a:pt x="2794" y="9728"/>
                    <a:pt x="2801" y="9549"/>
                  </a:cubicBezTo>
                  <a:cubicBezTo>
                    <a:pt x="2804" y="9469"/>
                    <a:pt x="2811" y="9392"/>
                    <a:pt x="2822" y="9311"/>
                  </a:cubicBezTo>
                  <a:cubicBezTo>
                    <a:pt x="2843" y="9217"/>
                    <a:pt x="2892" y="8989"/>
                    <a:pt x="3179" y="8930"/>
                  </a:cubicBezTo>
                  <a:cubicBezTo>
                    <a:pt x="3340" y="8898"/>
                    <a:pt x="3540" y="8734"/>
                    <a:pt x="3606" y="8615"/>
                  </a:cubicBezTo>
                  <a:cubicBezTo>
                    <a:pt x="3627" y="8580"/>
                    <a:pt x="3627" y="8562"/>
                    <a:pt x="3624" y="8559"/>
                  </a:cubicBezTo>
                  <a:cubicBezTo>
                    <a:pt x="3582" y="8450"/>
                    <a:pt x="3694" y="8345"/>
                    <a:pt x="3806" y="8244"/>
                  </a:cubicBezTo>
                  <a:cubicBezTo>
                    <a:pt x="3855" y="8198"/>
                    <a:pt x="3942" y="8118"/>
                    <a:pt x="3942" y="8090"/>
                  </a:cubicBezTo>
                  <a:cubicBezTo>
                    <a:pt x="3939" y="8009"/>
                    <a:pt x="3603" y="7662"/>
                    <a:pt x="3456" y="7571"/>
                  </a:cubicBezTo>
                  <a:cubicBezTo>
                    <a:pt x="3410" y="7540"/>
                    <a:pt x="3319" y="7536"/>
                    <a:pt x="3249" y="7533"/>
                  </a:cubicBezTo>
                  <a:cubicBezTo>
                    <a:pt x="3158" y="7526"/>
                    <a:pt x="3088" y="7522"/>
                    <a:pt x="3053" y="7473"/>
                  </a:cubicBezTo>
                  <a:cubicBezTo>
                    <a:pt x="3036" y="7449"/>
                    <a:pt x="3032" y="7421"/>
                    <a:pt x="3039" y="7393"/>
                  </a:cubicBezTo>
                  <a:cubicBezTo>
                    <a:pt x="3050" y="7351"/>
                    <a:pt x="3039" y="7172"/>
                    <a:pt x="2973" y="6808"/>
                  </a:cubicBezTo>
                  <a:cubicBezTo>
                    <a:pt x="2952" y="6686"/>
                    <a:pt x="3022" y="6574"/>
                    <a:pt x="3085" y="6469"/>
                  </a:cubicBezTo>
                  <a:cubicBezTo>
                    <a:pt x="3127" y="6399"/>
                    <a:pt x="3176" y="6322"/>
                    <a:pt x="3176" y="6262"/>
                  </a:cubicBezTo>
                  <a:lnTo>
                    <a:pt x="3176" y="6238"/>
                  </a:lnTo>
                  <a:cubicBezTo>
                    <a:pt x="3176" y="6063"/>
                    <a:pt x="3176" y="5849"/>
                    <a:pt x="3365" y="5779"/>
                  </a:cubicBezTo>
                  <a:cubicBezTo>
                    <a:pt x="3407" y="5765"/>
                    <a:pt x="3414" y="5744"/>
                    <a:pt x="3431" y="5702"/>
                  </a:cubicBezTo>
                  <a:cubicBezTo>
                    <a:pt x="3459" y="5611"/>
                    <a:pt x="3536" y="5541"/>
                    <a:pt x="3631" y="5527"/>
                  </a:cubicBezTo>
                  <a:cubicBezTo>
                    <a:pt x="3697" y="5509"/>
                    <a:pt x="3729" y="5453"/>
                    <a:pt x="3771" y="5362"/>
                  </a:cubicBezTo>
                  <a:cubicBezTo>
                    <a:pt x="3813" y="5271"/>
                    <a:pt x="3869" y="5156"/>
                    <a:pt x="4002" y="5100"/>
                  </a:cubicBezTo>
                  <a:cubicBezTo>
                    <a:pt x="4082" y="5068"/>
                    <a:pt x="4156" y="5023"/>
                    <a:pt x="4226" y="4974"/>
                  </a:cubicBezTo>
                  <a:cubicBezTo>
                    <a:pt x="4317" y="4907"/>
                    <a:pt x="4411" y="4851"/>
                    <a:pt x="4516" y="4802"/>
                  </a:cubicBezTo>
                  <a:cubicBezTo>
                    <a:pt x="4814" y="4655"/>
                    <a:pt x="5259" y="4344"/>
                    <a:pt x="5325" y="4200"/>
                  </a:cubicBezTo>
                  <a:cubicBezTo>
                    <a:pt x="5343" y="4165"/>
                    <a:pt x="5315" y="4120"/>
                    <a:pt x="5269" y="4046"/>
                  </a:cubicBezTo>
                  <a:cubicBezTo>
                    <a:pt x="5206" y="3952"/>
                    <a:pt x="5105" y="3791"/>
                    <a:pt x="5287" y="3651"/>
                  </a:cubicBezTo>
                  <a:cubicBezTo>
                    <a:pt x="5388" y="3574"/>
                    <a:pt x="5392" y="3500"/>
                    <a:pt x="5392" y="3419"/>
                  </a:cubicBezTo>
                  <a:cubicBezTo>
                    <a:pt x="5392" y="3339"/>
                    <a:pt x="5395" y="3244"/>
                    <a:pt x="5514" y="3199"/>
                  </a:cubicBezTo>
                  <a:cubicBezTo>
                    <a:pt x="5644" y="3146"/>
                    <a:pt x="5707" y="3080"/>
                    <a:pt x="5801" y="2978"/>
                  </a:cubicBezTo>
                  <a:lnTo>
                    <a:pt x="5843" y="2929"/>
                  </a:lnTo>
                  <a:cubicBezTo>
                    <a:pt x="5904" y="2864"/>
                    <a:pt x="5974" y="2847"/>
                    <a:pt x="6049" y="2847"/>
                  </a:cubicBezTo>
                  <a:cubicBezTo>
                    <a:pt x="6087" y="2847"/>
                    <a:pt x="6126" y="2851"/>
                    <a:pt x="6165" y="2856"/>
                  </a:cubicBezTo>
                  <a:cubicBezTo>
                    <a:pt x="6213" y="2863"/>
                    <a:pt x="6261" y="2866"/>
                    <a:pt x="6309" y="2866"/>
                  </a:cubicBezTo>
                  <a:cubicBezTo>
                    <a:pt x="6358" y="2866"/>
                    <a:pt x="6407" y="2863"/>
                    <a:pt x="6456" y="2856"/>
                  </a:cubicBezTo>
                  <a:cubicBezTo>
                    <a:pt x="6495" y="2848"/>
                    <a:pt x="6536" y="2845"/>
                    <a:pt x="6577" y="2845"/>
                  </a:cubicBezTo>
                  <a:cubicBezTo>
                    <a:pt x="6612" y="2845"/>
                    <a:pt x="6648" y="2847"/>
                    <a:pt x="6683" y="2852"/>
                  </a:cubicBezTo>
                  <a:lnTo>
                    <a:pt x="6683" y="2849"/>
                  </a:lnTo>
                  <a:lnTo>
                    <a:pt x="6683" y="2838"/>
                  </a:lnTo>
                  <a:cubicBezTo>
                    <a:pt x="6683" y="2831"/>
                    <a:pt x="6680" y="2824"/>
                    <a:pt x="6680" y="2814"/>
                  </a:cubicBezTo>
                  <a:lnTo>
                    <a:pt x="6676" y="2803"/>
                  </a:lnTo>
                  <a:lnTo>
                    <a:pt x="6669" y="2786"/>
                  </a:lnTo>
                  <a:lnTo>
                    <a:pt x="6669" y="2775"/>
                  </a:lnTo>
                  <a:cubicBezTo>
                    <a:pt x="6666" y="2768"/>
                    <a:pt x="6662" y="2761"/>
                    <a:pt x="6662" y="2754"/>
                  </a:cubicBezTo>
                  <a:lnTo>
                    <a:pt x="6662" y="2747"/>
                  </a:lnTo>
                  <a:lnTo>
                    <a:pt x="6655" y="2733"/>
                  </a:lnTo>
                  <a:lnTo>
                    <a:pt x="6655" y="2730"/>
                  </a:lnTo>
                  <a:lnTo>
                    <a:pt x="6648" y="2719"/>
                  </a:lnTo>
                  <a:lnTo>
                    <a:pt x="6648" y="2716"/>
                  </a:lnTo>
                  <a:cubicBezTo>
                    <a:pt x="6648" y="2712"/>
                    <a:pt x="6645" y="2712"/>
                    <a:pt x="6645" y="2709"/>
                  </a:cubicBezTo>
                  <a:cubicBezTo>
                    <a:pt x="6645" y="2709"/>
                    <a:pt x="6634" y="2698"/>
                    <a:pt x="6620" y="2684"/>
                  </a:cubicBezTo>
                  <a:lnTo>
                    <a:pt x="6606" y="2667"/>
                  </a:lnTo>
                  <a:lnTo>
                    <a:pt x="6592" y="2653"/>
                  </a:lnTo>
                  <a:lnTo>
                    <a:pt x="6589" y="2649"/>
                  </a:lnTo>
                  <a:lnTo>
                    <a:pt x="6575" y="2632"/>
                  </a:lnTo>
                  <a:lnTo>
                    <a:pt x="6571" y="2628"/>
                  </a:lnTo>
                  <a:lnTo>
                    <a:pt x="6557" y="2607"/>
                  </a:lnTo>
                  <a:lnTo>
                    <a:pt x="6554" y="2600"/>
                  </a:lnTo>
                  <a:lnTo>
                    <a:pt x="6540" y="2583"/>
                  </a:lnTo>
                  <a:lnTo>
                    <a:pt x="6536" y="2576"/>
                  </a:lnTo>
                  <a:lnTo>
                    <a:pt x="6522" y="2558"/>
                  </a:lnTo>
                  <a:lnTo>
                    <a:pt x="6519" y="2548"/>
                  </a:lnTo>
                  <a:lnTo>
                    <a:pt x="6508" y="2530"/>
                  </a:lnTo>
                  <a:lnTo>
                    <a:pt x="6501" y="2520"/>
                  </a:lnTo>
                  <a:lnTo>
                    <a:pt x="6494" y="2506"/>
                  </a:lnTo>
                  <a:cubicBezTo>
                    <a:pt x="6491" y="2499"/>
                    <a:pt x="6491" y="2495"/>
                    <a:pt x="6491" y="2492"/>
                  </a:cubicBezTo>
                  <a:cubicBezTo>
                    <a:pt x="6487" y="2488"/>
                    <a:pt x="6487" y="2481"/>
                    <a:pt x="6484" y="2478"/>
                  </a:cubicBezTo>
                  <a:cubicBezTo>
                    <a:pt x="6484" y="2474"/>
                    <a:pt x="6480" y="2471"/>
                    <a:pt x="6480" y="2464"/>
                  </a:cubicBezTo>
                  <a:cubicBezTo>
                    <a:pt x="6480" y="2460"/>
                    <a:pt x="6477" y="2457"/>
                    <a:pt x="6477" y="2450"/>
                  </a:cubicBezTo>
                  <a:cubicBezTo>
                    <a:pt x="6477" y="2446"/>
                    <a:pt x="6477" y="2443"/>
                    <a:pt x="6477" y="2436"/>
                  </a:cubicBezTo>
                  <a:lnTo>
                    <a:pt x="6477" y="2425"/>
                  </a:lnTo>
                  <a:cubicBezTo>
                    <a:pt x="6477" y="2422"/>
                    <a:pt x="6477" y="2415"/>
                    <a:pt x="6477" y="2411"/>
                  </a:cubicBezTo>
                  <a:lnTo>
                    <a:pt x="6477" y="2401"/>
                  </a:lnTo>
                  <a:cubicBezTo>
                    <a:pt x="6477" y="2394"/>
                    <a:pt x="6480" y="2383"/>
                    <a:pt x="6484" y="2376"/>
                  </a:cubicBezTo>
                  <a:cubicBezTo>
                    <a:pt x="6500" y="2337"/>
                    <a:pt x="6538" y="2313"/>
                    <a:pt x="6580" y="2313"/>
                  </a:cubicBezTo>
                  <a:cubicBezTo>
                    <a:pt x="6583" y="2313"/>
                    <a:pt x="6586" y="2313"/>
                    <a:pt x="6589" y="2313"/>
                  </a:cubicBezTo>
                  <a:cubicBezTo>
                    <a:pt x="6603" y="2310"/>
                    <a:pt x="6634" y="2264"/>
                    <a:pt x="6645" y="2177"/>
                  </a:cubicBezTo>
                  <a:cubicBezTo>
                    <a:pt x="6655" y="2079"/>
                    <a:pt x="6631" y="1991"/>
                    <a:pt x="6585" y="1970"/>
                  </a:cubicBezTo>
                  <a:cubicBezTo>
                    <a:pt x="6470" y="1911"/>
                    <a:pt x="6473" y="1767"/>
                    <a:pt x="6477" y="1648"/>
                  </a:cubicBezTo>
                  <a:cubicBezTo>
                    <a:pt x="6477" y="1589"/>
                    <a:pt x="6480" y="1512"/>
                    <a:pt x="6463" y="1484"/>
                  </a:cubicBezTo>
                  <a:cubicBezTo>
                    <a:pt x="6459" y="1480"/>
                    <a:pt x="6456" y="1477"/>
                    <a:pt x="6452" y="1473"/>
                  </a:cubicBezTo>
                  <a:cubicBezTo>
                    <a:pt x="6305" y="1385"/>
                    <a:pt x="6344" y="1175"/>
                    <a:pt x="6379" y="990"/>
                  </a:cubicBezTo>
                  <a:cubicBezTo>
                    <a:pt x="6386" y="955"/>
                    <a:pt x="6389" y="920"/>
                    <a:pt x="6396" y="888"/>
                  </a:cubicBezTo>
                  <a:cubicBezTo>
                    <a:pt x="6407" y="797"/>
                    <a:pt x="6057" y="654"/>
                    <a:pt x="5868" y="580"/>
                  </a:cubicBezTo>
                  <a:cubicBezTo>
                    <a:pt x="5791" y="549"/>
                    <a:pt x="5717" y="517"/>
                    <a:pt x="5654" y="493"/>
                  </a:cubicBezTo>
                  <a:cubicBezTo>
                    <a:pt x="5612" y="475"/>
                    <a:pt x="5574" y="454"/>
                    <a:pt x="5535" y="430"/>
                  </a:cubicBezTo>
                  <a:cubicBezTo>
                    <a:pt x="5437" y="367"/>
                    <a:pt x="5343" y="297"/>
                    <a:pt x="5259" y="216"/>
                  </a:cubicBezTo>
                  <a:cubicBezTo>
                    <a:pt x="5189" y="157"/>
                    <a:pt x="5119" y="101"/>
                    <a:pt x="5042" y="52"/>
                  </a:cubicBezTo>
                  <a:lnTo>
                    <a:pt x="5038" y="52"/>
                  </a:lnTo>
                  <a:cubicBezTo>
                    <a:pt x="5024" y="41"/>
                    <a:pt x="5010" y="31"/>
                    <a:pt x="4996" y="20"/>
                  </a:cubicBezTo>
                  <a:cubicBezTo>
                    <a:pt x="4967" y="6"/>
                    <a:pt x="4945" y="0"/>
                    <a:pt x="4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55"/>
            <p:cNvSpPr/>
            <p:nvPr/>
          </p:nvSpPr>
          <p:spPr>
            <a:xfrm>
              <a:off x="6050530" y="2134120"/>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55"/>
            <p:cNvSpPr/>
            <p:nvPr/>
          </p:nvSpPr>
          <p:spPr>
            <a:xfrm>
              <a:off x="6045114" y="2124308"/>
              <a:ext cx="209" cy="392"/>
            </a:xfrm>
            <a:custGeom>
              <a:avLst/>
              <a:gdLst/>
              <a:ahLst/>
              <a:cxnLst/>
              <a:rect l="l" t="t" r="r" b="b"/>
              <a:pathLst>
                <a:path w="8" h="15" extrusionOk="0">
                  <a:moveTo>
                    <a:pt x="1" y="1"/>
                  </a:moveTo>
                  <a:cubicBezTo>
                    <a:pt x="1" y="4"/>
                    <a:pt x="4" y="11"/>
                    <a:pt x="8" y="15"/>
                  </a:cubicBezTo>
                  <a:cubicBezTo>
                    <a:pt x="4" y="11"/>
                    <a:pt x="4" y="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55"/>
            <p:cNvSpPr/>
            <p:nvPr/>
          </p:nvSpPr>
          <p:spPr>
            <a:xfrm>
              <a:off x="6046579" y="2127056"/>
              <a:ext cx="392" cy="497"/>
            </a:xfrm>
            <a:custGeom>
              <a:avLst/>
              <a:gdLst/>
              <a:ahLst/>
              <a:cxnLst/>
              <a:rect l="l" t="t" r="r" b="b"/>
              <a:pathLst>
                <a:path w="15" h="19" extrusionOk="0">
                  <a:moveTo>
                    <a:pt x="1" y="1"/>
                  </a:moveTo>
                  <a:lnTo>
                    <a:pt x="15"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55"/>
            <p:cNvSpPr/>
            <p:nvPr/>
          </p:nvSpPr>
          <p:spPr>
            <a:xfrm>
              <a:off x="6046135" y="2126428"/>
              <a:ext cx="392" cy="471"/>
            </a:xfrm>
            <a:custGeom>
              <a:avLst/>
              <a:gdLst/>
              <a:ahLst/>
              <a:cxnLst/>
              <a:rect l="l" t="t" r="r" b="b"/>
              <a:pathLst>
                <a:path w="15" h="18" extrusionOk="0">
                  <a:moveTo>
                    <a:pt x="0" y="0"/>
                  </a:moveTo>
                  <a:lnTo>
                    <a:pt x="14"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55"/>
            <p:cNvSpPr/>
            <p:nvPr/>
          </p:nvSpPr>
          <p:spPr>
            <a:xfrm>
              <a:off x="6045402" y="2124962"/>
              <a:ext cx="209" cy="471"/>
            </a:xfrm>
            <a:custGeom>
              <a:avLst/>
              <a:gdLst/>
              <a:ahLst/>
              <a:cxnLst/>
              <a:rect l="l" t="t" r="r" b="b"/>
              <a:pathLst>
                <a:path w="8" h="18" extrusionOk="0">
                  <a:moveTo>
                    <a:pt x="0" y="0"/>
                  </a:moveTo>
                  <a:cubicBezTo>
                    <a:pt x="4" y="7"/>
                    <a:pt x="7" y="14"/>
                    <a:pt x="7" y="18"/>
                  </a:cubicBezTo>
                  <a:cubicBezTo>
                    <a:pt x="7" y="11"/>
                    <a:pt x="4"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55"/>
            <p:cNvSpPr/>
            <p:nvPr/>
          </p:nvSpPr>
          <p:spPr>
            <a:xfrm>
              <a:off x="6050347" y="2133205"/>
              <a:ext cx="209" cy="654"/>
            </a:xfrm>
            <a:custGeom>
              <a:avLst/>
              <a:gdLst/>
              <a:ahLst/>
              <a:cxnLst/>
              <a:rect l="l" t="t" r="r" b="b"/>
              <a:pathLst>
                <a:path w="8" h="25" extrusionOk="0">
                  <a:moveTo>
                    <a:pt x="0" y="0"/>
                  </a:moveTo>
                  <a:cubicBezTo>
                    <a:pt x="0" y="7"/>
                    <a:pt x="4" y="14"/>
                    <a:pt x="7" y="25"/>
                  </a:cubicBezTo>
                  <a:cubicBezTo>
                    <a:pt x="4" y="14"/>
                    <a:pt x="4"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55"/>
            <p:cNvSpPr/>
            <p:nvPr/>
          </p:nvSpPr>
          <p:spPr>
            <a:xfrm>
              <a:off x="6045768" y="2125695"/>
              <a:ext cx="288" cy="471"/>
            </a:xfrm>
            <a:custGeom>
              <a:avLst/>
              <a:gdLst/>
              <a:ahLst/>
              <a:cxnLst/>
              <a:rect l="l" t="t" r="r" b="b"/>
              <a:pathLst>
                <a:path w="11" h="18" extrusionOk="0">
                  <a:moveTo>
                    <a:pt x="0" y="0"/>
                  </a:moveTo>
                  <a:lnTo>
                    <a:pt x="11"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55"/>
            <p:cNvSpPr/>
            <p:nvPr/>
          </p:nvSpPr>
          <p:spPr>
            <a:xfrm>
              <a:off x="6050164" y="2132367"/>
              <a:ext cx="209" cy="497"/>
            </a:xfrm>
            <a:custGeom>
              <a:avLst/>
              <a:gdLst/>
              <a:ahLst/>
              <a:cxnLst/>
              <a:rect l="l" t="t" r="r" b="b"/>
              <a:pathLst>
                <a:path w="8" h="19" extrusionOk="0">
                  <a:moveTo>
                    <a:pt x="0" y="1"/>
                  </a:moveTo>
                  <a:lnTo>
                    <a:pt x="7"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55"/>
            <p:cNvSpPr/>
            <p:nvPr/>
          </p:nvSpPr>
          <p:spPr>
            <a:xfrm>
              <a:off x="6048332" y="2129358"/>
              <a:ext cx="392" cy="392"/>
            </a:xfrm>
            <a:custGeom>
              <a:avLst/>
              <a:gdLst/>
              <a:ahLst/>
              <a:cxnLst/>
              <a:rect l="l" t="t" r="r" b="b"/>
              <a:pathLst>
                <a:path w="15" h="15" extrusionOk="0">
                  <a:moveTo>
                    <a:pt x="0" y="0"/>
                  </a:moveTo>
                  <a:lnTo>
                    <a:pt x="14" y="1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55"/>
            <p:cNvSpPr/>
            <p:nvPr/>
          </p:nvSpPr>
          <p:spPr>
            <a:xfrm>
              <a:off x="6047966" y="2128809"/>
              <a:ext cx="392" cy="471"/>
            </a:xfrm>
            <a:custGeom>
              <a:avLst/>
              <a:gdLst/>
              <a:ahLst/>
              <a:cxnLst/>
              <a:rect l="l" t="t" r="r" b="b"/>
              <a:pathLst>
                <a:path w="15" h="18" extrusionOk="0">
                  <a:moveTo>
                    <a:pt x="0" y="0"/>
                  </a:moveTo>
                  <a:lnTo>
                    <a:pt x="14"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55"/>
            <p:cNvSpPr/>
            <p:nvPr/>
          </p:nvSpPr>
          <p:spPr>
            <a:xfrm>
              <a:off x="6049981" y="2131556"/>
              <a:ext cx="209" cy="576"/>
            </a:xfrm>
            <a:custGeom>
              <a:avLst/>
              <a:gdLst/>
              <a:ahLst/>
              <a:cxnLst/>
              <a:rect l="l" t="t" r="r" b="b"/>
              <a:pathLst>
                <a:path w="8" h="22" extrusionOk="0">
                  <a:moveTo>
                    <a:pt x="0" y="0"/>
                  </a:moveTo>
                  <a:cubicBezTo>
                    <a:pt x="0" y="7"/>
                    <a:pt x="4" y="14"/>
                    <a:pt x="7" y="21"/>
                  </a:cubicBezTo>
                  <a:cubicBezTo>
                    <a:pt x="4" y="14"/>
                    <a:pt x="0"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55"/>
            <p:cNvSpPr/>
            <p:nvPr/>
          </p:nvSpPr>
          <p:spPr>
            <a:xfrm>
              <a:off x="6049510" y="2130719"/>
              <a:ext cx="131" cy="209"/>
            </a:xfrm>
            <a:custGeom>
              <a:avLst/>
              <a:gdLst/>
              <a:ahLst/>
              <a:cxnLst/>
              <a:rect l="l" t="t" r="r" b="b"/>
              <a:pathLst>
                <a:path w="5" h="8" extrusionOk="0">
                  <a:moveTo>
                    <a:pt x="1" y="1"/>
                  </a:moveTo>
                  <a:lnTo>
                    <a:pt x="4"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55"/>
            <p:cNvSpPr/>
            <p:nvPr/>
          </p:nvSpPr>
          <p:spPr>
            <a:xfrm>
              <a:off x="6047495" y="2128338"/>
              <a:ext cx="392" cy="497"/>
            </a:xfrm>
            <a:custGeom>
              <a:avLst/>
              <a:gdLst/>
              <a:ahLst/>
              <a:cxnLst/>
              <a:rect l="l" t="t" r="r" b="b"/>
              <a:pathLst>
                <a:path w="15" h="19" extrusionOk="0">
                  <a:moveTo>
                    <a:pt x="1" y="1"/>
                  </a:moveTo>
                  <a:lnTo>
                    <a:pt x="15"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55"/>
            <p:cNvSpPr/>
            <p:nvPr/>
          </p:nvSpPr>
          <p:spPr>
            <a:xfrm>
              <a:off x="6044931" y="2123680"/>
              <a:ext cx="131" cy="392"/>
            </a:xfrm>
            <a:custGeom>
              <a:avLst/>
              <a:gdLst/>
              <a:ahLst/>
              <a:cxnLst/>
              <a:rect l="l" t="t" r="r" b="b"/>
              <a:pathLst>
                <a:path w="5" h="15" extrusionOk="0">
                  <a:moveTo>
                    <a:pt x="1" y="0"/>
                  </a:moveTo>
                  <a:cubicBezTo>
                    <a:pt x="1" y="4"/>
                    <a:pt x="4" y="7"/>
                    <a:pt x="4" y="14"/>
                  </a:cubicBezTo>
                  <a:cubicBezTo>
                    <a:pt x="4" y="7"/>
                    <a:pt x="1" y="0"/>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55"/>
            <p:cNvSpPr/>
            <p:nvPr/>
          </p:nvSpPr>
          <p:spPr>
            <a:xfrm>
              <a:off x="6049693" y="2131085"/>
              <a:ext cx="209" cy="314"/>
            </a:xfrm>
            <a:custGeom>
              <a:avLst/>
              <a:gdLst/>
              <a:ahLst/>
              <a:cxnLst/>
              <a:rect l="l" t="t" r="r" b="b"/>
              <a:pathLst>
                <a:path w="8" h="12" extrusionOk="0">
                  <a:moveTo>
                    <a:pt x="1" y="1"/>
                  </a:moveTo>
                  <a:lnTo>
                    <a:pt x="8"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55"/>
            <p:cNvSpPr/>
            <p:nvPr/>
          </p:nvSpPr>
          <p:spPr>
            <a:xfrm>
              <a:off x="6048699" y="2129725"/>
              <a:ext cx="654" cy="654"/>
            </a:xfrm>
            <a:custGeom>
              <a:avLst/>
              <a:gdLst/>
              <a:ahLst/>
              <a:cxnLst/>
              <a:rect l="l" t="t" r="r" b="b"/>
              <a:pathLst>
                <a:path w="25" h="25" extrusionOk="0">
                  <a:moveTo>
                    <a:pt x="0" y="0"/>
                  </a:moveTo>
                  <a:cubicBezTo>
                    <a:pt x="14" y="14"/>
                    <a:pt x="21" y="25"/>
                    <a:pt x="25" y="25"/>
                  </a:cubicBezTo>
                  <a:cubicBezTo>
                    <a:pt x="25" y="25"/>
                    <a:pt x="14" y="14"/>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55"/>
            <p:cNvSpPr/>
            <p:nvPr/>
          </p:nvSpPr>
          <p:spPr>
            <a:xfrm>
              <a:off x="6044852" y="2122293"/>
              <a:ext cx="26" cy="209"/>
            </a:xfrm>
            <a:custGeom>
              <a:avLst/>
              <a:gdLst/>
              <a:ahLst/>
              <a:cxnLst/>
              <a:rect l="l" t="t" r="r" b="b"/>
              <a:pathLst>
                <a:path w="1" h="8" extrusionOk="0">
                  <a:moveTo>
                    <a:pt x="0" y="1"/>
                  </a:moveTo>
                  <a:lnTo>
                    <a:pt x="0" y="8"/>
                  </a:lnTo>
                  <a:cubicBezTo>
                    <a:pt x="0" y="8"/>
                    <a:pt x="0" y="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55"/>
            <p:cNvSpPr/>
            <p:nvPr/>
          </p:nvSpPr>
          <p:spPr>
            <a:xfrm>
              <a:off x="6047050" y="2127710"/>
              <a:ext cx="392" cy="471"/>
            </a:xfrm>
            <a:custGeom>
              <a:avLst/>
              <a:gdLst/>
              <a:ahLst/>
              <a:cxnLst/>
              <a:rect l="l" t="t" r="r" b="b"/>
              <a:pathLst>
                <a:path w="15" h="18" extrusionOk="0">
                  <a:moveTo>
                    <a:pt x="0" y="0"/>
                  </a:moveTo>
                  <a:lnTo>
                    <a:pt x="14"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55"/>
            <p:cNvSpPr/>
            <p:nvPr/>
          </p:nvSpPr>
          <p:spPr>
            <a:xfrm>
              <a:off x="6044852" y="2122947"/>
              <a:ext cx="26" cy="288"/>
            </a:xfrm>
            <a:custGeom>
              <a:avLst/>
              <a:gdLst/>
              <a:ahLst/>
              <a:cxnLst/>
              <a:rect l="l" t="t" r="r" b="b"/>
              <a:pathLst>
                <a:path w="1" h="11" extrusionOk="0">
                  <a:moveTo>
                    <a:pt x="0" y="11"/>
                  </a:moveTo>
                  <a:lnTo>
                    <a:pt x="0" y="0"/>
                  </a:lnTo>
                  <a:cubicBezTo>
                    <a:pt x="0" y="4"/>
                    <a:pt x="0" y="7"/>
                    <a:pt x="0" y="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55"/>
            <p:cNvSpPr/>
            <p:nvPr/>
          </p:nvSpPr>
          <p:spPr>
            <a:xfrm>
              <a:off x="6007489" y="2060749"/>
              <a:ext cx="12847" cy="9917"/>
            </a:xfrm>
            <a:custGeom>
              <a:avLst/>
              <a:gdLst/>
              <a:ahLst/>
              <a:cxnLst/>
              <a:rect l="l" t="t" r="r" b="b"/>
              <a:pathLst>
                <a:path w="491" h="379" extrusionOk="0">
                  <a:moveTo>
                    <a:pt x="0" y="0"/>
                  </a:moveTo>
                  <a:lnTo>
                    <a:pt x="0" y="0"/>
                  </a:lnTo>
                  <a:cubicBezTo>
                    <a:pt x="74" y="49"/>
                    <a:pt x="144" y="105"/>
                    <a:pt x="210" y="165"/>
                  </a:cubicBezTo>
                  <a:cubicBezTo>
                    <a:pt x="298" y="245"/>
                    <a:pt x="389" y="315"/>
                    <a:pt x="490" y="378"/>
                  </a:cubicBezTo>
                  <a:cubicBezTo>
                    <a:pt x="392" y="315"/>
                    <a:pt x="298" y="245"/>
                    <a:pt x="214" y="165"/>
                  </a:cubicBezTo>
                  <a:cubicBezTo>
                    <a:pt x="154" y="112"/>
                    <a:pt x="91" y="63"/>
                    <a:pt x="28" y="18"/>
                  </a:cubicBez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55"/>
            <p:cNvSpPr/>
            <p:nvPr/>
          </p:nvSpPr>
          <p:spPr>
            <a:xfrm>
              <a:off x="6028918" y="2292350"/>
              <a:ext cx="4971" cy="942"/>
            </a:xfrm>
            <a:custGeom>
              <a:avLst/>
              <a:gdLst/>
              <a:ahLst/>
              <a:cxnLst/>
              <a:rect l="l" t="t" r="r" b="b"/>
              <a:pathLst>
                <a:path w="190" h="36" extrusionOk="0">
                  <a:moveTo>
                    <a:pt x="139" y="0"/>
                  </a:moveTo>
                  <a:cubicBezTo>
                    <a:pt x="92" y="0"/>
                    <a:pt x="46" y="7"/>
                    <a:pt x="0" y="17"/>
                  </a:cubicBezTo>
                  <a:cubicBezTo>
                    <a:pt x="30" y="30"/>
                    <a:pt x="62" y="36"/>
                    <a:pt x="93" y="36"/>
                  </a:cubicBezTo>
                  <a:cubicBezTo>
                    <a:pt x="102" y="36"/>
                    <a:pt x="111" y="35"/>
                    <a:pt x="119" y="34"/>
                  </a:cubicBezTo>
                  <a:cubicBezTo>
                    <a:pt x="144" y="27"/>
                    <a:pt x="168" y="17"/>
                    <a:pt x="189" y="3"/>
                  </a:cubicBezTo>
                  <a:cubicBezTo>
                    <a:pt x="172" y="1"/>
                    <a:pt x="155" y="0"/>
                    <a:pt x="1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55"/>
            <p:cNvSpPr/>
            <p:nvPr/>
          </p:nvSpPr>
          <p:spPr>
            <a:xfrm>
              <a:off x="6042655" y="2279162"/>
              <a:ext cx="64236" cy="39014"/>
            </a:xfrm>
            <a:custGeom>
              <a:avLst/>
              <a:gdLst/>
              <a:ahLst/>
              <a:cxnLst/>
              <a:rect l="l" t="t" r="r" b="b"/>
              <a:pathLst>
                <a:path w="2455" h="1491" extrusionOk="0">
                  <a:moveTo>
                    <a:pt x="1429" y="1"/>
                  </a:moveTo>
                  <a:cubicBezTo>
                    <a:pt x="1394" y="1"/>
                    <a:pt x="1361" y="3"/>
                    <a:pt x="1331" y="10"/>
                  </a:cubicBezTo>
                  <a:cubicBezTo>
                    <a:pt x="1236" y="27"/>
                    <a:pt x="1114" y="38"/>
                    <a:pt x="988" y="52"/>
                  </a:cubicBezTo>
                  <a:cubicBezTo>
                    <a:pt x="750" y="76"/>
                    <a:pt x="424" y="108"/>
                    <a:pt x="347" y="192"/>
                  </a:cubicBezTo>
                  <a:cubicBezTo>
                    <a:pt x="277" y="255"/>
                    <a:pt x="200" y="304"/>
                    <a:pt x="116" y="339"/>
                  </a:cubicBezTo>
                  <a:cubicBezTo>
                    <a:pt x="74" y="356"/>
                    <a:pt x="35" y="377"/>
                    <a:pt x="0" y="402"/>
                  </a:cubicBezTo>
                  <a:lnTo>
                    <a:pt x="7" y="412"/>
                  </a:lnTo>
                  <a:cubicBezTo>
                    <a:pt x="84" y="465"/>
                    <a:pt x="119" y="552"/>
                    <a:pt x="102" y="643"/>
                  </a:cubicBezTo>
                  <a:cubicBezTo>
                    <a:pt x="91" y="689"/>
                    <a:pt x="102" y="734"/>
                    <a:pt x="133" y="769"/>
                  </a:cubicBezTo>
                  <a:cubicBezTo>
                    <a:pt x="223" y="895"/>
                    <a:pt x="263" y="938"/>
                    <a:pt x="331" y="938"/>
                  </a:cubicBezTo>
                  <a:cubicBezTo>
                    <a:pt x="348" y="938"/>
                    <a:pt x="367" y="935"/>
                    <a:pt x="389" y="930"/>
                  </a:cubicBezTo>
                  <a:cubicBezTo>
                    <a:pt x="414" y="926"/>
                    <a:pt x="438" y="923"/>
                    <a:pt x="462" y="923"/>
                  </a:cubicBezTo>
                  <a:cubicBezTo>
                    <a:pt x="542" y="923"/>
                    <a:pt x="611" y="951"/>
                    <a:pt x="641" y="1007"/>
                  </a:cubicBezTo>
                  <a:cubicBezTo>
                    <a:pt x="662" y="1049"/>
                    <a:pt x="662" y="1102"/>
                    <a:pt x="641" y="1144"/>
                  </a:cubicBezTo>
                  <a:lnTo>
                    <a:pt x="711" y="1140"/>
                  </a:lnTo>
                  <a:lnTo>
                    <a:pt x="722" y="1140"/>
                  </a:lnTo>
                  <a:lnTo>
                    <a:pt x="774" y="1137"/>
                  </a:lnTo>
                  <a:lnTo>
                    <a:pt x="1096" y="1137"/>
                  </a:lnTo>
                  <a:lnTo>
                    <a:pt x="1107" y="1140"/>
                  </a:lnTo>
                  <a:lnTo>
                    <a:pt x="1110" y="1140"/>
                  </a:lnTo>
                  <a:lnTo>
                    <a:pt x="1117" y="1144"/>
                  </a:lnTo>
                  <a:lnTo>
                    <a:pt x="1121" y="1144"/>
                  </a:lnTo>
                  <a:lnTo>
                    <a:pt x="1128" y="1147"/>
                  </a:lnTo>
                  <a:lnTo>
                    <a:pt x="1131" y="1151"/>
                  </a:lnTo>
                  <a:lnTo>
                    <a:pt x="1156" y="1172"/>
                  </a:lnTo>
                  <a:cubicBezTo>
                    <a:pt x="1506" y="1442"/>
                    <a:pt x="1600" y="1466"/>
                    <a:pt x="1625" y="1466"/>
                  </a:cubicBezTo>
                  <a:lnTo>
                    <a:pt x="1898" y="1466"/>
                  </a:lnTo>
                  <a:lnTo>
                    <a:pt x="1933" y="1470"/>
                  </a:lnTo>
                  <a:lnTo>
                    <a:pt x="1950" y="1470"/>
                  </a:lnTo>
                  <a:lnTo>
                    <a:pt x="1992" y="1477"/>
                  </a:lnTo>
                  <a:lnTo>
                    <a:pt x="2013" y="1477"/>
                  </a:lnTo>
                  <a:lnTo>
                    <a:pt x="2059" y="1484"/>
                  </a:lnTo>
                  <a:lnTo>
                    <a:pt x="2083" y="1484"/>
                  </a:lnTo>
                  <a:cubicBezTo>
                    <a:pt x="2083" y="1484"/>
                    <a:pt x="2094" y="1491"/>
                    <a:pt x="2094" y="1491"/>
                  </a:cubicBezTo>
                  <a:cubicBezTo>
                    <a:pt x="2094" y="1466"/>
                    <a:pt x="2101" y="1445"/>
                    <a:pt x="2108" y="1428"/>
                  </a:cubicBezTo>
                  <a:lnTo>
                    <a:pt x="2108" y="1424"/>
                  </a:lnTo>
                  <a:cubicBezTo>
                    <a:pt x="2111" y="1414"/>
                    <a:pt x="2118" y="1407"/>
                    <a:pt x="2125" y="1400"/>
                  </a:cubicBezTo>
                  <a:lnTo>
                    <a:pt x="2125" y="1393"/>
                  </a:lnTo>
                  <a:cubicBezTo>
                    <a:pt x="2132" y="1386"/>
                    <a:pt x="2139" y="1379"/>
                    <a:pt x="2146" y="1375"/>
                  </a:cubicBezTo>
                  <a:lnTo>
                    <a:pt x="2150" y="1368"/>
                  </a:lnTo>
                  <a:cubicBezTo>
                    <a:pt x="2157" y="1361"/>
                    <a:pt x="2167" y="1358"/>
                    <a:pt x="2174" y="1350"/>
                  </a:cubicBezTo>
                  <a:lnTo>
                    <a:pt x="2185" y="1343"/>
                  </a:lnTo>
                  <a:cubicBezTo>
                    <a:pt x="2206" y="1333"/>
                    <a:pt x="2227" y="1322"/>
                    <a:pt x="2248" y="1315"/>
                  </a:cubicBezTo>
                  <a:cubicBezTo>
                    <a:pt x="2262" y="1308"/>
                    <a:pt x="2279" y="1301"/>
                    <a:pt x="2293" y="1291"/>
                  </a:cubicBezTo>
                  <a:cubicBezTo>
                    <a:pt x="2293" y="1284"/>
                    <a:pt x="2290" y="1280"/>
                    <a:pt x="2283" y="1273"/>
                  </a:cubicBezTo>
                  <a:lnTo>
                    <a:pt x="2265" y="1245"/>
                  </a:lnTo>
                  <a:cubicBezTo>
                    <a:pt x="2202" y="1158"/>
                    <a:pt x="2171" y="1116"/>
                    <a:pt x="2157" y="1004"/>
                  </a:cubicBezTo>
                  <a:cubicBezTo>
                    <a:pt x="2157" y="986"/>
                    <a:pt x="2153" y="969"/>
                    <a:pt x="2153" y="951"/>
                  </a:cubicBezTo>
                  <a:cubicBezTo>
                    <a:pt x="2146" y="902"/>
                    <a:pt x="2139" y="853"/>
                    <a:pt x="2129" y="808"/>
                  </a:cubicBezTo>
                  <a:cubicBezTo>
                    <a:pt x="2125" y="790"/>
                    <a:pt x="2125" y="776"/>
                    <a:pt x="2122" y="759"/>
                  </a:cubicBezTo>
                  <a:cubicBezTo>
                    <a:pt x="2115" y="731"/>
                    <a:pt x="2111" y="699"/>
                    <a:pt x="2111" y="668"/>
                  </a:cubicBezTo>
                  <a:cubicBezTo>
                    <a:pt x="2111" y="654"/>
                    <a:pt x="2115" y="636"/>
                    <a:pt x="2115" y="622"/>
                  </a:cubicBezTo>
                  <a:cubicBezTo>
                    <a:pt x="2118" y="584"/>
                    <a:pt x="2136" y="545"/>
                    <a:pt x="2160" y="514"/>
                  </a:cubicBezTo>
                  <a:cubicBezTo>
                    <a:pt x="2171" y="496"/>
                    <a:pt x="2188" y="482"/>
                    <a:pt x="2202" y="465"/>
                  </a:cubicBezTo>
                  <a:cubicBezTo>
                    <a:pt x="2244" y="426"/>
                    <a:pt x="2279" y="377"/>
                    <a:pt x="2304" y="325"/>
                  </a:cubicBezTo>
                  <a:cubicBezTo>
                    <a:pt x="2328" y="276"/>
                    <a:pt x="2360" y="230"/>
                    <a:pt x="2402" y="192"/>
                  </a:cubicBezTo>
                  <a:lnTo>
                    <a:pt x="2419" y="174"/>
                  </a:lnTo>
                  <a:lnTo>
                    <a:pt x="2423" y="167"/>
                  </a:lnTo>
                  <a:lnTo>
                    <a:pt x="2437" y="153"/>
                  </a:lnTo>
                  <a:lnTo>
                    <a:pt x="2440" y="150"/>
                  </a:lnTo>
                  <a:cubicBezTo>
                    <a:pt x="2444" y="146"/>
                    <a:pt x="2447" y="139"/>
                    <a:pt x="2451" y="136"/>
                  </a:cubicBezTo>
                  <a:cubicBezTo>
                    <a:pt x="2451" y="132"/>
                    <a:pt x="2454" y="125"/>
                    <a:pt x="2454" y="122"/>
                  </a:cubicBezTo>
                  <a:cubicBezTo>
                    <a:pt x="2454" y="122"/>
                    <a:pt x="2454" y="118"/>
                    <a:pt x="2454" y="118"/>
                  </a:cubicBezTo>
                  <a:cubicBezTo>
                    <a:pt x="2454" y="115"/>
                    <a:pt x="2454" y="108"/>
                    <a:pt x="2454" y="104"/>
                  </a:cubicBezTo>
                  <a:lnTo>
                    <a:pt x="2454" y="101"/>
                  </a:lnTo>
                  <a:cubicBezTo>
                    <a:pt x="2454" y="94"/>
                    <a:pt x="2451" y="90"/>
                    <a:pt x="2451" y="83"/>
                  </a:cubicBezTo>
                  <a:cubicBezTo>
                    <a:pt x="2423" y="97"/>
                    <a:pt x="2398" y="104"/>
                    <a:pt x="2370" y="111"/>
                  </a:cubicBezTo>
                  <a:cubicBezTo>
                    <a:pt x="2334" y="122"/>
                    <a:pt x="2294" y="126"/>
                    <a:pt x="2249" y="126"/>
                  </a:cubicBezTo>
                  <a:cubicBezTo>
                    <a:pt x="2133" y="126"/>
                    <a:pt x="1992" y="96"/>
                    <a:pt x="1845" y="66"/>
                  </a:cubicBezTo>
                  <a:cubicBezTo>
                    <a:pt x="1702" y="33"/>
                    <a:pt x="1552" y="1"/>
                    <a:pt x="14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55"/>
            <p:cNvSpPr/>
            <p:nvPr/>
          </p:nvSpPr>
          <p:spPr>
            <a:xfrm>
              <a:off x="6023973" y="2299572"/>
              <a:ext cx="13580" cy="9812"/>
            </a:xfrm>
            <a:custGeom>
              <a:avLst/>
              <a:gdLst/>
              <a:ahLst/>
              <a:cxnLst/>
              <a:rect l="l" t="t" r="r" b="b"/>
              <a:pathLst>
                <a:path w="519" h="375" extrusionOk="0">
                  <a:moveTo>
                    <a:pt x="414" y="0"/>
                  </a:moveTo>
                  <a:cubicBezTo>
                    <a:pt x="368" y="0"/>
                    <a:pt x="308" y="8"/>
                    <a:pt x="235" y="28"/>
                  </a:cubicBezTo>
                  <a:cubicBezTo>
                    <a:pt x="133" y="59"/>
                    <a:pt x="56" y="136"/>
                    <a:pt x="21" y="238"/>
                  </a:cubicBezTo>
                  <a:cubicBezTo>
                    <a:pt x="4" y="280"/>
                    <a:pt x="0" y="325"/>
                    <a:pt x="7" y="374"/>
                  </a:cubicBezTo>
                  <a:cubicBezTo>
                    <a:pt x="130" y="350"/>
                    <a:pt x="417" y="122"/>
                    <a:pt x="518" y="24"/>
                  </a:cubicBezTo>
                  <a:lnTo>
                    <a:pt x="518" y="21"/>
                  </a:lnTo>
                  <a:cubicBezTo>
                    <a:pt x="505" y="11"/>
                    <a:pt x="470" y="0"/>
                    <a:pt x="4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5" name="Google Shape;4395;p55"/>
            <p:cNvSpPr/>
            <p:nvPr/>
          </p:nvSpPr>
          <p:spPr>
            <a:xfrm>
              <a:off x="6070128" y="2308808"/>
              <a:ext cx="497" cy="26"/>
            </a:xfrm>
            <a:custGeom>
              <a:avLst/>
              <a:gdLst/>
              <a:ahLst/>
              <a:cxnLst/>
              <a:rect l="l" t="t" r="r" b="b"/>
              <a:pathLst>
                <a:path w="19" h="1" extrusionOk="0">
                  <a:moveTo>
                    <a:pt x="18"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6" name="Google Shape;4396;p55"/>
            <p:cNvSpPr/>
            <p:nvPr/>
          </p:nvSpPr>
          <p:spPr>
            <a:xfrm>
              <a:off x="6070782" y="2308887"/>
              <a:ext cx="288" cy="26"/>
            </a:xfrm>
            <a:custGeom>
              <a:avLst/>
              <a:gdLst/>
              <a:ahLst/>
              <a:cxnLst/>
              <a:rect l="l" t="t" r="r" b="b"/>
              <a:pathLst>
                <a:path w="11" h="1" extrusionOk="0">
                  <a:moveTo>
                    <a:pt x="11"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55"/>
            <p:cNvSpPr/>
            <p:nvPr/>
          </p:nvSpPr>
          <p:spPr>
            <a:xfrm>
              <a:off x="6071515" y="2309070"/>
              <a:ext cx="288" cy="131"/>
            </a:xfrm>
            <a:custGeom>
              <a:avLst/>
              <a:gdLst/>
              <a:ahLst/>
              <a:cxnLst/>
              <a:rect l="l" t="t" r="r" b="b"/>
              <a:pathLst>
                <a:path w="11" h="5" extrusionOk="0">
                  <a:moveTo>
                    <a:pt x="11"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8" name="Google Shape;4398;p55"/>
            <p:cNvSpPr/>
            <p:nvPr/>
          </p:nvSpPr>
          <p:spPr>
            <a:xfrm>
              <a:off x="6071227" y="2308992"/>
              <a:ext cx="209" cy="26"/>
            </a:xfrm>
            <a:custGeom>
              <a:avLst/>
              <a:gdLst/>
              <a:ahLst/>
              <a:cxnLst/>
              <a:rect l="l" t="t" r="r" b="b"/>
              <a:pathLst>
                <a:path w="8" h="1" extrusionOk="0">
                  <a:moveTo>
                    <a:pt x="8"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9" name="Google Shape;4399;p55"/>
            <p:cNvSpPr/>
            <p:nvPr/>
          </p:nvSpPr>
          <p:spPr>
            <a:xfrm>
              <a:off x="6061703" y="2308808"/>
              <a:ext cx="1413" cy="105"/>
            </a:xfrm>
            <a:custGeom>
              <a:avLst/>
              <a:gdLst/>
              <a:ahLst/>
              <a:cxnLst/>
              <a:rect l="l" t="t" r="r" b="b"/>
              <a:pathLst>
                <a:path w="54" h="4" extrusionOk="0">
                  <a:moveTo>
                    <a:pt x="53" y="0"/>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0" name="Google Shape;4400;p55"/>
            <p:cNvSpPr/>
            <p:nvPr/>
          </p:nvSpPr>
          <p:spPr>
            <a:xfrm>
              <a:off x="6092578" y="2317705"/>
              <a:ext cx="1020" cy="105"/>
            </a:xfrm>
            <a:custGeom>
              <a:avLst/>
              <a:gdLst/>
              <a:ahLst/>
              <a:cxnLst/>
              <a:rect l="l" t="t" r="r" b="b"/>
              <a:pathLst>
                <a:path w="39" h="4" extrusionOk="0">
                  <a:moveTo>
                    <a:pt x="39"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1" name="Google Shape;4401;p55"/>
            <p:cNvSpPr/>
            <p:nvPr/>
          </p:nvSpPr>
          <p:spPr>
            <a:xfrm>
              <a:off x="6091296" y="2317600"/>
              <a:ext cx="942" cy="131"/>
            </a:xfrm>
            <a:custGeom>
              <a:avLst/>
              <a:gdLst/>
              <a:ahLst/>
              <a:cxnLst/>
              <a:rect l="l" t="t" r="r" b="b"/>
              <a:pathLst>
                <a:path w="36" h="5" extrusionOk="0">
                  <a:moveTo>
                    <a:pt x="35"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2" name="Google Shape;4402;p55"/>
            <p:cNvSpPr/>
            <p:nvPr/>
          </p:nvSpPr>
          <p:spPr>
            <a:xfrm>
              <a:off x="6072247" y="2309253"/>
              <a:ext cx="209" cy="131"/>
            </a:xfrm>
            <a:custGeom>
              <a:avLst/>
              <a:gdLst/>
              <a:ahLst/>
              <a:cxnLst/>
              <a:rect l="l" t="t" r="r" b="b"/>
              <a:pathLst>
                <a:path w="8" h="5" extrusionOk="0">
                  <a:moveTo>
                    <a:pt x="7"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55"/>
            <p:cNvSpPr/>
            <p:nvPr/>
          </p:nvSpPr>
          <p:spPr>
            <a:xfrm>
              <a:off x="6090197" y="2317600"/>
              <a:ext cx="837" cy="26"/>
            </a:xfrm>
            <a:custGeom>
              <a:avLst/>
              <a:gdLst/>
              <a:ahLst/>
              <a:cxnLst/>
              <a:rect l="l" t="t" r="r" b="b"/>
              <a:pathLst>
                <a:path w="32" h="1" extrusionOk="0">
                  <a:moveTo>
                    <a:pt x="32"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55"/>
            <p:cNvSpPr/>
            <p:nvPr/>
          </p:nvSpPr>
          <p:spPr>
            <a:xfrm>
              <a:off x="6069395" y="2308808"/>
              <a:ext cx="576" cy="26"/>
            </a:xfrm>
            <a:custGeom>
              <a:avLst/>
              <a:gdLst/>
              <a:ahLst/>
              <a:cxnLst/>
              <a:rect l="l" t="t" r="r" b="b"/>
              <a:pathLst>
                <a:path w="22" h="1" extrusionOk="0">
                  <a:moveTo>
                    <a:pt x="22"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55"/>
            <p:cNvSpPr/>
            <p:nvPr/>
          </p:nvSpPr>
          <p:spPr>
            <a:xfrm>
              <a:off x="6095691" y="2318071"/>
              <a:ext cx="1125" cy="105"/>
            </a:xfrm>
            <a:custGeom>
              <a:avLst/>
              <a:gdLst/>
              <a:ahLst/>
              <a:cxnLst/>
              <a:rect l="l" t="t" r="r" b="b"/>
              <a:pathLst>
                <a:path w="43" h="4" extrusionOk="0">
                  <a:moveTo>
                    <a:pt x="42"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55"/>
            <p:cNvSpPr/>
            <p:nvPr/>
          </p:nvSpPr>
          <p:spPr>
            <a:xfrm>
              <a:off x="6094043" y="2317888"/>
              <a:ext cx="1125" cy="105"/>
            </a:xfrm>
            <a:custGeom>
              <a:avLst/>
              <a:gdLst/>
              <a:ahLst/>
              <a:cxnLst/>
              <a:rect l="l" t="t" r="r" b="b"/>
              <a:pathLst>
                <a:path w="43" h="4" extrusionOk="0">
                  <a:moveTo>
                    <a:pt x="42"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55"/>
            <p:cNvSpPr/>
            <p:nvPr/>
          </p:nvSpPr>
          <p:spPr>
            <a:xfrm>
              <a:off x="6089281" y="2317522"/>
              <a:ext cx="654" cy="26"/>
            </a:xfrm>
            <a:custGeom>
              <a:avLst/>
              <a:gdLst/>
              <a:ahLst/>
              <a:cxnLst/>
              <a:rect l="l" t="t" r="r" b="b"/>
              <a:pathLst>
                <a:path w="25" h="1" extrusionOk="0">
                  <a:moveTo>
                    <a:pt x="25"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8" name="Google Shape;4408;p55"/>
            <p:cNvSpPr/>
            <p:nvPr/>
          </p:nvSpPr>
          <p:spPr>
            <a:xfrm>
              <a:off x="6086350" y="2317522"/>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9" name="Google Shape;4409;p55"/>
            <p:cNvSpPr/>
            <p:nvPr/>
          </p:nvSpPr>
          <p:spPr>
            <a:xfrm>
              <a:off x="6085984" y="2317522"/>
              <a:ext cx="105" cy="26"/>
            </a:xfrm>
            <a:custGeom>
              <a:avLst/>
              <a:gdLst/>
              <a:ahLst/>
              <a:cxnLst/>
              <a:rect l="l" t="t" r="r" b="b"/>
              <a:pathLst>
                <a:path w="4" h="1" extrusionOk="0">
                  <a:moveTo>
                    <a:pt x="4"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0" name="Google Shape;4410;p55"/>
            <p:cNvSpPr/>
            <p:nvPr/>
          </p:nvSpPr>
          <p:spPr>
            <a:xfrm>
              <a:off x="6059583" y="2308887"/>
              <a:ext cx="1858" cy="209"/>
            </a:xfrm>
            <a:custGeom>
              <a:avLst/>
              <a:gdLst/>
              <a:ahLst/>
              <a:cxnLst/>
              <a:rect l="l" t="t" r="r" b="b"/>
              <a:pathLst>
                <a:path w="71" h="8" extrusionOk="0">
                  <a:moveTo>
                    <a:pt x="1" y="8"/>
                  </a:moveTo>
                  <a:lnTo>
                    <a:pt x="7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1" name="Google Shape;4411;p55"/>
            <p:cNvSpPr/>
            <p:nvPr/>
          </p:nvSpPr>
          <p:spPr>
            <a:xfrm>
              <a:off x="6088444" y="2317417"/>
              <a:ext cx="576" cy="26"/>
            </a:xfrm>
            <a:custGeom>
              <a:avLst/>
              <a:gdLst/>
              <a:ahLst/>
              <a:cxnLst/>
              <a:rect l="l" t="t" r="r" b="b"/>
              <a:pathLst>
                <a:path w="22" h="1" extrusionOk="0">
                  <a:moveTo>
                    <a:pt x="22"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55"/>
            <p:cNvSpPr/>
            <p:nvPr/>
          </p:nvSpPr>
          <p:spPr>
            <a:xfrm>
              <a:off x="6087162" y="2317417"/>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55"/>
            <p:cNvSpPr/>
            <p:nvPr/>
          </p:nvSpPr>
          <p:spPr>
            <a:xfrm>
              <a:off x="6086717" y="2317417"/>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4" name="Google Shape;4414;p55"/>
            <p:cNvSpPr/>
            <p:nvPr/>
          </p:nvSpPr>
          <p:spPr>
            <a:xfrm>
              <a:off x="6067119" y="2308704"/>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55"/>
            <p:cNvSpPr/>
            <p:nvPr/>
          </p:nvSpPr>
          <p:spPr>
            <a:xfrm>
              <a:off x="6085696" y="2317600"/>
              <a:ext cx="131" cy="26"/>
            </a:xfrm>
            <a:custGeom>
              <a:avLst/>
              <a:gdLst/>
              <a:ahLst/>
              <a:cxnLst/>
              <a:rect l="l" t="t" r="r" b="b"/>
              <a:pathLst>
                <a:path w="5" h="1" extrusionOk="0">
                  <a:moveTo>
                    <a:pt x="4"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55"/>
            <p:cNvSpPr/>
            <p:nvPr/>
          </p:nvSpPr>
          <p:spPr>
            <a:xfrm>
              <a:off x="6087711" y="2317417"/>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55"/>
            <p:cNvSpPr/>
            <p:nvPr/>
          </p:nvSpPr>
          <p:spPr>
            <a:xfrm>
              <a:off x="6063534" y="2308704"/>
              <a:ext cx="1125" cy="26"/>
            </a:xfrm>
            <a:custGeom>
              <a:avLst/>
              <a:gdLst/>
              <a:ahLst/>
              <a:cxnLst/>
              <a:rect l="l" t="t" r="r" b="b"/>
              <a:pathLst>
                <a:path w="43" h="1" extrusionOk="0">
                  <a:moveTo>
                    <a:pt x="43"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55"/>
            <p:cNvSpPr/>
            <p:nvPr/>
          </p:nvSpPr>
          <p:spPr>
            <a:xfrm>
              <a:off x="6071881" y="2309070"/>
              <a:ext cx="209" cy="131"/>
            </a:xfrm>
            <a:custGeom>
              <a:avLst/>
              <a:gdLst/>
              <a:ahLst/>
              <a:cxnLst/>
              <a:rect l="l" t="t" r="r" b="b"/>
              <a:pathLst>
                <a:path w="8" h="5" extrusionOk="0">
                  <a:moveTo>
                    <a:pt x="7"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55"/>
            <p:cNvSpPr/>
            <p:nvPr/>
          </p:nvSpPr>
          <p:spPr>
            <a:xfrm>
              <a:off x="6068218" y="2308704"/>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55"/>
            <p:cNvSpPr/>
            <p:nvPr/>
          </p:nvSpPr>
          <p:spPr>
            <a:xfrm>
              <a:off x="6065183" y="2308704"/>
              <a:ext cx="863" cy="26"/>
            </a:xfrm>
            <a:custGeom>
              <a:avLst/>
              <a:gdLst/>
              <a:ahLst/>
              <a:cxnLst/>
              <a:rect l="l" t="t" r="r" b="b"/>
              <a:pathLst>
                <a:path w="33" h="1" extrusionOk="0">
                  <a:moveTo>
                    <a:pt x="32"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55"/>
            <p:cNvSpPr/>
            <p:nvPr/>
          </p:nvSpPr>
          <p:spPr>
            <a:xfrm>
              <a:off x="6072431" y="2309436"/>
              <a:ext cx="105" cy="26"/>
            </a:xfrm>
            <a:custGeom>
              <a:avLst/>
              <a:gdLst/>
              <a:ahLst/>
              <a:cxnLst/>
              <a:rect l="l" t="t" r="r" b="b"/>
              <a:pathLst>
                <a:path w="4" h="1" extrusionOk="0">
                  <a:moveTo>
                    <a:pt x="4"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55"/>
            <p:cNvSpPr/>
            <p:nvPr/>
          </p:nvSpPr>
          <p:spPr>
            <a:xfrm>
              <a:off x="6085618" y="2317600"/>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55"/>
            <p:cNvSpPr/>
            <p:nvPr/>
          </p:nvSpPr>
          <p:spPr>
            <a:xfrm>
              <a:off x="6069134" y="2308704"/>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55"/>
            <p:cNvSpPr/>
            <p:nvPr/>
          </p:nvSpPr>
          <p:spPr>
            <a:xfrm>
              <a:off x="6072064" y="2309175"/>
              <a:ext cx="209" cy="105"/>
            </a:xfrm>
            <a:custGeom>
              <a:avLst/>
              <a:gdLst/>
              <a:ahLst/>
              <a:cxnLst/>
              <a:rect l="l" t="t" r="r" b="b"/>
              <a:pathLst>
                <a:path w="8" h="4" extrusionOk="0">
                  <a:moveTo>
                    <a:pt x="7"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55"/>
            <p:cNvSpPr/>
            <p:nvPr/>
          </p:nvSpPr>
          <p:spPr>
            <a:xfrm>
              <a:off x="6188840" y="3190203"/>
              <a:ext cx="109501" cy="135072"/>
            </a:xfrm>
            <a:custGeom>
              <a:avLst/>
              <a:gdLst/>
              <a:ahLst/>
              <a:cxnLst/>
              <a:rect l="l" t="t" r="r" b="b"/>
              <a:pathLst>
                <a:path w="4185" h="5162" extrusionOk="0">
                  <a:moveTo>
                    <a:pt x="638" y="1"/>
                  </a:moveTo>
                  <a:cubicBezTo>
                    <a:pt x="602" y="1"/>
                    <a:pt x="556" y="5"/>
                    <a:pt x="498" y="16"/>
                  </a:cubicBezTo>
                  <a:lnTo>
                    <a:pt x="491" y="16"/>
                  </a:lnTo>
                  <a:cubicBezTo>
                    <a:pt x="375" y="40"/>
                    <a:pt x="151" y="187"/>
                    <a:pt x="109" y="250"/>
                  </a:cubicBezTo>
                  <a:cubicBezTo>
                    <a:pt x="109" y="254"/>
                    <a:pt x="106" y="257"/>
                    <a:pt x="106" y="261"/>
                  </a:cubicBezTo>
                  <a:cubicBezTo>
                    <a:pt x="106" y="268"/>
                    <a:pt x="102" y="275"/>
                    <a:pt x="99" y="278"/>
                  </a:cubicBezTo>
                  <a:lnTo>
                    <a:pt x="95" y="289"/>
                  </a:lnTo>
                  <a:cubicBezTo>
                    <a:pt x="95" y="292"/>
                    <a:pt x="92" y="296"/>
                    <a:pt x="92" y="296"/>
                  </a:cubicBezTo>
                  <a:lnTo>
                    <a:pt x="85" y="306"/>
                  </a:lnTo>
                  <a:lnTo>
                    <a:pt x="81" y="313"/>
                  </a:lnTo>
                  <a:lnTo>
                    <a:pt x="74" y="324"/>
                  </a:lnTo>
                  <a:lnTo>
                    <a:pt x="67" y="331"/>
                  </a:lnTo>
                  <a:lnTo>
                    <a:pt x="284" y="527"/>
                  </a:lnTo>
                  <a:lnTo>
                    <a:pt x="340" y="919"/>
                  </a:lnTo>
                  <a:lnTo>
                    <a:pt x="568" y="1118"/>
                  </a:lnTo>
                  <a:lnTo>
                    <a:pt x="568" y="1146"/>
                  </a:lnTo>
                  <a:cubicBezTo>
                    <a:pt x="568" y="1300"/>
                    <a:pt x="557" y="1451"/>
                    <a:pt x="540" y="1601"/>
                  </a:cubicBezTo>
                  <a:cubicBezTo>
                    <a:pt x="508" y="1854"/>
                    <a:pt x="291" y="2148"/>
                    <a:pt x="155" y="2284"/>
                  </a:cubicBezTo>
                  <a:lnTo>
                    <a:pt x="155" y="2288"/>
                  </a:lnTo>
                  <a:lnTo>
                    <a:pt x="151" y="2291"/>
                  </a:lnTo>
                  <a:lnTo>
                    <a:pt x="148" y="2295"/>
                  </a:lnTo>
                  <a:lnTo>
                    <a:pt x="144" y="2302"/>
                  </a:lnTo>
                  <a:lnTo>
                    <a:pt x="141" y="2309"/>
                  </a:lnTo>
                  <a:lnTo>
                    <a:pt x="141" y="2312"/>
                  </a:lnTo>
                  <a:lnTo>
                    <a:pt x="137" y="2319"/>
                  </a:lnTo>
                  <a:lnTo>
                    <a:pt x="137" y="2323"/>
                  </a:lnTo>
                  <a:lnTo>
                    <a:pt x="130" y="2333"/>
                  </a:lnTo>
                  <a:lnTo>
                    <a:pt x="130" y="2337"/>
                  </a:lnTo>
                  <a:lnTo>
                    <a:pt x="123" y="2351"/>
                  </a:lnTo>
                  <a:cubicBezTo>
                    <a:pt x="120" y="2365"/>
                    <a:pt x="113" y="2375"/>
                    <a:pt x="106" y="2393"/>
                  </a:cubicBezTo>
                  <a:lnTo>
                    <a:pt x="106" y="2396"/>
                  </a:lnTo>
                  <a:lnTo>
                    <a:pt x="95" y="2417"/>
                  </a:lnTo>
                  <a:lnTo>
                    <a:pt x="92" y="2424"/>
                  </a:lnTo>
                  <a:lnTo>
                    <a:pt x="85" y="2442"/>
                  </a:lnTo>
                  <a:lnTo>
                    <a:pt x="81" y="2452"/>
                  </a:lnTo>
                  <a:lnTo>
                    <a:pt x="71" y="2473"/>
                  </a:lnTo>
                  <a:lnTo>
                    <a:pt x="67" y="2484"/>
                  </a:lnTo>
                  <a:lnTo>
                    <a:pt x="57" y="2505"/>
                  </a:lnTo>
                  <a:lnTo>
                    <a:pt x="53" y="2519"/>
                  </a:lnTo>
                  <a:lnTo>
                    <a:pt x="50" y="2529"/>
                  </a:lnTo>
                  <a:cubicBezTo>
                    <a:pt x="211" y="2575"/>
                    <a:pt x="410" y="2659"/>
                    <a:pt x="389" y="2785"/>
                  </a:cubicBezTo>
                  <a:cubicBezTo>
                    <a:pt x="372" y="2876"/>
                    <a:pt x="281" y="2907"/>
                    <a:pt x="197" y="2935"/>
                  </a:cubicBezTo>
                  <a:cubicBezTo>
                    <a:pt x="74" y="2981"/>
                    <a:pt x="1" y="3012"/>
                    <a:pt x="1" y="3124"/>
                  </a:cubicBezTo>
                  <a:lnTo>
                    <a:pt x="1" y="3142"/>
                  </a:lnTo>
                  <a:lnTo>
                    <a:pt x="2070" y="4238"/>
                  </a:lnTo>
                  <a:lnTo>
                    <a:pt x="2042" y="4581"/>
                  </a:lnTo>
                  <a:lnTo>
                    <a:pt x="2115" y="4637"/>
                  </a:lnTo>
                  <a:lnTo>
                    <a:pt x="2126" y="4644"/>
                  </a:lnTo>
                  <a:lnTo>
                    <a:pt x="2150" y="4661"/>
                  </a:lnTo>
                  <a:lnTo>
                    <a:pt x="2164" y="4672"/>
                  </a:lnTo>
                  <a:lnTo>
                    <a:pt x="2185" y="4686"/>
                  </a:lnTo>
                  <a:lnTo>
                    <a:pt x="2213" y="4707"/>
                  </a:lnTo>
                  <a:lnTo>
                    <a:pt x="2231" y="4717"/>
                  </a:lnTo>
                  <a:lnTo>
                    <a:pt x="2262" y="4742"/>
                  </a:lnTo>
                  <a:lnTo>
                    <a:pt x="2276" y="4752"/>
                  </a:lnTo>
                  <a:lnTo>
                    <a:pt x="2322" y="4784"/>
                  </a:lnTo>
                  <a:lnTo>
                    <a:pt x="2329" y="4787"/>
                  </a:lnTo>
                  <a:lnTo>
                    <a:pt x="2381" y="4826"/>
                  </a:lnTo>
                  <a:lnTo>
                    <a:pt x="2388" y="4829"/>
                  </a:lnTo>
                  <a:lnTo>
                    <a:pt x="2441" y="4868"/>
                  </a:lnTo>
                  <a:lnTo>
                    <a:pt x="2448" y="4875"/>
                  </a:lnTo>
                  <a:lnTo>
                    <a:pt x="2504" y="4913"/>
                  </a:lnTo>
                  <a:lnTo>
                    <a:pt x="2514" y="4920"/>
                  </a:lnTo>
                  <a:lnTo>
                    <a:pt x="2570" y="4959"/>
                  </a:lnTo>
                  <a:lnTo>
                    <a:pt x="2581" y="4966"/>
                  </a:lnTo>
                  <a:lnTo>
                    <a:pt x="2637" y="5008"/>
                  </a:lnTo>
                  <a:lnTo>
                    <a:pt x="2647" y="5015"/>
                  </a:lnTo>
                  <a:lnTo>
                    <a:pt x="2703" y="5053"/>
                  </a:lnTo>
                  <a:lnTo>
                    <a:pt x="2717" y="5064"/>
                  </a:lnTo>
                  <a:lnTo>
                    <a:pt x="2766" y="5099"/>
                  </a:lnTo>
                  <a:lnTo>
                    <a:pt x="2791" y="5113"/>
                  </a:lnTo>
                  <a:lnTo>
                    <a:pt x="2822" y="5137"/>
                  </a:lnTo>
                  <a:lnTo>
                    <a:pt x="2861" y="5162"/>
                  </a:lnTo>
                  <a:cubicBezTo>
                    <a:pt x="3053" y="4689"/>
                    <a:pt x="3298" y="4150"/>
                    <a:pt x="3372" y="4038"/>
                  </a:cubicBezTo>
                  <a:cubicBezTo>
                    <a:pt x="3428" y="3954"/>
                    <a:pt x="3505" y="3884"/>
                    <a:pt x="3600" y="3842"/>
                  </a:cubicBezTo>
                  <a:cubicBezTo>
                    <a:pt x="3645" y="3821"/>
                    <a:pt x="3691" y="3789"/>
                    <a:pt x="3722" y="3751"/>
                  </a:cubicBezTo>
                  <a:cubicBezTo>
                    <a:pt x="3755" y="3703"/>
                    <a:pt x="3807" y="3675"/>
                    <a:pt x="3860" y="3675"/>
                  </a:cubicBezTo>
                  <a:cubicBezTo>
                    <a:pt x="3869" y="3675"/>
                    <a:pt x="3878" y="3676"/>
                    <a:pt x="3887" y="3677"/>
                  </a:cubicBezTo>
                  <a:cubicBezTo>
                    <a:pt x="3888" y="3677"/>
                    <a:pt x="3890" y="3677"/>
                    <a:pt x="3892" y="3677"/>
                  </a:cubicBezTo>
                  <a:cubicBezTo>
                    <a:pt x="3921" y="3677"/>
                    <a:pt x="3947" y="3674"/>
                    <a:pt x="4020" y="3562"/>
                  </a:cubicBezTo>
                  <a:cubicBezTo>
                    <a:pt x="4027" y="3551"/>
                    <a:pt x="4034" y="3537"/>
                    <a:pt x="4041" y="3527"/>
                  </a:cubicBezTo>
                  <a:lnTo>
                    <a:pt x="3785" y="3121"/>
                  </a:lnTo>
                  <a:lnTo>
                    <a:pt x="3754" y="1122"/>
                  </a:lnTo>
                  <a:lnTo>
                    <a:pt x="4016" y="712"/>
                  </a:lnTo>
                  <a:lnTo>
                    <a:pt x="4184" y="471"/>
                  </a:lnTo>
                  <a:lnTo>
                    <a:pt x="4160" y="481"/>
                  </a:lnTo>
                  <a:lnTo>
                    <a:pt x="4139" y="488"/>
                  </a:lnTo>
                  <a:lnTo>
                    <a:pt x="4128" y="492"/>
                  </a:lnTo>
                  <a:lnTo>
                    <a:pt x="4111" y="495"/>
                  </a:lnTo>
                  <a:lnTo>
                    <a:pt x="4104" y="499"/>
                  </a:lnTo>
                  <a:lnTo>
                    <a:pt x="4090" y="502"/>
                  </a:lnTo>
                  <a:lnTo>
                    <a:pt x="4083" y="502"/>
                  </a:lnTo>
                  <a:lnTo>
                    <a:pt x="4072" y="509"/>
                  </a:lnTo>
                  <a:cubicBezTo>
                    <a:pt x="4044" y="523"/>
                    <a:pt x="4013" y="530"/>
                    <a:pt x="3981" y="530"/>
                  </a:cubicBezTo>
                  <a:cubicBezTo>
                    <a:pt x="3946" y="530"/>
                    <a:pt x="3911" y="527"/>
                    <a:pt x="3880" y="513"/>
                  </a:cubicBezTo>
                  <a:cubicBezTo>
                    <a:pt x="3810" y="488"/>
                    <a:pt x="3750" y="439"/>
                    <a:pt x="3719" y="373"/>
                  </a:cubicBezTo>
                  <a:cubicBezTo>
                    <a:pt x="3713" y="370"/>
                    <a:pt x="3704" y="369"/>
                    <a:pt x="3693" y="369"/>
                  </a:cubicBezTo>
                  <a:cubicBezTo>
                    <a:pt x="3631" y="369"/>
                    <a:pt x="3496" y="404"/>
                    <a:pt x="3333" y="495"/>
                  </a:cubicBezTo>
                  <a:cubicBezTo>
                    <a:pt x="3256" y="544"/>
                    <a:pt x="3190" y="607"/>
                    <a:pt x="3130" y="677"/>
                  </a:cubicBezTo>
                  <a:lnTo>
                    <a:pt x="3113" y="698"/>
                  </a:lnTo>
                  <a:lnTo>
                    <a:pt x="3109" y="702"/>
                  </a:lnTo>
                  <a:lnTo>
                    <a:pt x="3092" y="723"/>
                  </a:lnTo>
                  <a:lnTo>
                    <a:pt x="3074" y="740"/>
                  </a:lnTo>
                  <a:lnTo>
                    <a:pt x="3071" y="744"/>
                  </a:lnTo>
                  <a:lnTo>
                    <a:pt x="3050" y="761"/>
                  </a:lnTo>
                  <a:lnTo>
                    <a:pt x="3046" y="761"/>
                  </a:lnTo>
                  <a:lnTo>
                    <a:pt x="3032" y="775"/>
                  </a:lnTo>
                  <a:lnTo>
                    <a:pt x="3025" y="779"/>
                  </a:lnTo>
                  <a:cubicBezTo>
                    <a:pt x="3022" y="782"/>
                    <a:pt x="3015" y="786"/>
                    <a:pt x="3008" y="789"/>
                  </a:cubicBezTo>
                  <a:lnTo>
                    <a:pt x="3004" y="789"/>
                  </a:lnTo>
                  <a:lnTo>
                    <a:pt x="2987" y="793"/>
                  </a:lnTo>
                  <a:lnTo>
                    <a:pt x="2983" y="793"/>
                  </a:lnTo>
                  <a:cubicBezTo>
                    <a:pt x="2976" y="796"/>
                    <a:pt x="2969" y="796"/>
                    <a:pt x="2962" y="796"/>
                  </a:cubicBezTo>
                  <a:lnTo>
                    <a:pt x="2934" y="796"/>
                  </a:lnTo>
                  <a:lnTo>
                    <a:pt x="2924" y="793"/>
                  </a:lnTo>
                  <a:lnTo>
                    <a:pt x="2920" y="793"/>
                  </a:lnTo>
                  <a:lnTo>
                    <a:pt x="2906" y="786"/>
                  </a:lnTo>
                  <a:lnTo>
                    <a:pt x="2903" y="786"/>
                  </a:lnTo>
                  <a:cubicBezTo>
                    <a:pt x="2868" y="761"/>
                    <a:pt x="2661" y="726"/>
                    <a:pt x="2497" y="705"/>
                  </a:cubicBezTo>
                  <a:cubicBezTo>
                    <a:pt x="2434" y="695"/>
                    <a:pt x="2371" y="691"/>
                    <a:pt x="2311" y="688"/>
                  </a:cubicBezTo>
                  <a:cubicBezTo>
                    <a:pt x="2273" y="684"/>
                    <a:pt x="2234" y="677"/>
                    <a:pt x="2199" y="660"/>
                  </a:cubicBezTo>
                  <a:cubicBezTo>
                    <a:pt x="2171" y="649"/>
                    <a:pt x="2140" y="635"/>
                    <a:pt x="2108" y="618"/>
                  </a:cubicBezTo>
                  <a:cubicBezTo>
                    <a:pt x="1940" y="530"/>
                    <a:pt x="1783" y="425"/>
                    <a:pt x="1636" y="306"/>
                  </a:cubicBezTo>
                  <a:cubicBezTo>
                    <a:pt x="1587" y="261"/>
                    <a:pt x="1461" y="250"/>
                    <a:pt x="1356" y="243"/>
                  </a:cubicBezTo>
                  <a:lnTo>
                    <a:pt x="1314" y="240"/>
                  </a:lnTo>
                  <a:cubicBezTo>
                    <a:pt x="1212" y="236"/>
                    <a:pt x="1138" y="233"/>
                    <a:pt x="1089" y="205"/>
                  </a:cubicBezTo>
                  <a:lnTo>
                    <a:pt x="1065" y="194"/>
                  </a:lnTo>
                  <a:cubicBezTo>
                    <a:pt x="1044" y="184"/>
                    <a:pt x="1023" y="173"/>
                    <a:pt x="995" y="163"/>
                  </a:cubicBezTo>
                  <a:lnTo>
                    <a:pt x="925" y="135"/>
                  </a:lnTo>
                  <a:lnTo>
                    <a:pt x="911" y="128"/>
                  </a:lnTo>
                  <a:lnTo>
                    <a:pt x="869" y="114"/>
                  </a:lnTo>
                  <a:cubicBezTo>
                    <a:pt x="844" y="100"/>
                    <a:pt x="816" y="82"/>
                    <a:pt x="792" y="65"/>
                  </a:cubicBezTo>
                  <a:lnTo>
                    <a:pt x="785" y="61"/>
                  </a:lnTo>
                  <a:cubicBezTo>
                    <a:pt x="774" y="54"/>
                    <a:pt x="764" y="44"/>
                    <a:pt x="757" y="33"/>
                  </a:cubicBezTo>
                  <a:cubicBezTo>
                    <a:pt x="747" y="21"/>
                    <a:pt x="718" y="1"/>
                    <a:pt x="6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55"/>
            <p:cNvSpPr/>
            <p:nvPr/>
          </p:nvSpPr>
          <p:spPr>
            <a:xfrm>
              <a:off x="6293448" y="3202789"/>
              <a:ext cx="4343" cy="6332"/>
            </a:xfrm>
            <a:custGeom>
              <a:avLst/>
              <a:gdLst/>
              <a:ahLst/>
              <a:cxnLst/>
              <a:rect l="l" t="t" r="r" b="b"/>
              <a:pathLst>
                <a:path w="166" h="242" extrusionOk="0">
                  <a:moveTo>
                    <a:pt x="1" y="242"/>
                  </a:moveTo>
                  <a:lnTo>
                    <a:pt x="165" y="0"/>
                  </a:lnTo>
                  <a:lnTo>
                    <a:pt x="1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55"/>
            <p:cNvSpPr/>
            <p:nvPr/>
          </p:nvSpPr>
          <p:spPr>
            <a:xfrm>
              <a:off x="6213016" y="3193814"/>
              <a:ext cx="1858" cy="759"/>
            </a:xfrm>
            <a:custGeom>
              <a:avLst/>
              <a:gdLst/>
              <a:ahLst/>
              <a:cxnLst/>
              <a:rect l="l" t="t" r="r" b="b"/>
              <a:pathLst>
                <a:path w="71" h="29" extrusionOk="0">
                  <a:moveTo>
                    <a:pt x="1" y="0"/>
                  </a:moveTo>
                  <a:lnTo>
                    <a:pt x="71" y="28"/>
                  </a:lnTo>
                  <a:lnTo>
                    <a:pt x="53" y="2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55"/>
            <p:cNvSpPr/>
            <p:nvPr/>
          </p:nvSpPr>
          <p:spPr>
            <a:xfrm>
              <a:off x="6201765" y="3190229"/>
              <a:ext cx="6803" cy="863"/>
            </a:xfrm>
            <a:custGeom>
              <a:avLst/>
              <a:gdLst/>
              <a:ahLst/>
              <a:cxnLst/>
              <a:rect l="l" t="t" r="r" b="b"/>
              <a:pathLst>
                <a:path w="260" h="33" extrusionOk="0">
                  <a:moveTo>
                    <a:pt x="148" y="1"/>
                  </a:moveTo>
                  <a:cubicBezTo>
                    <a:pt x="112" y="1"/>
                    <a:pt x="64" y="5"/>
                    <a:pt x="0" y="18"/>
                  </a:cubicBezTo>
                  <a:lnTo>
                    <a:pt x="0" y="18"/>
                  </a:lnTo>
                  <a:cubicBezTo>
                    <a:pt x="61" y="6"/>
                    <a:pt x="108" y="1"/>
                    <a:pt x="144" y="1"/>
                  </a:cubicBezTo>
                  <a:cubicBezTo>
                    <a:pt x="222" y="1"/>
                    <a:pt x="250" y="22"/>
                    <a:pt x="259" y="32"/>
                  </a:cubicBezTo>
                  <a:cubicBezTo>
                    <a:pt x="250" y="20"/>
                    <a:pt x="223" y="1"/>
                    <a:pt x="1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55"/>
            <p:cNvSpPr/>
            <p:nvPr/>
          </p:nvSpPr>
          <p:spPr>
            <a:xfrm>
              <a:off x="6190593" y="3198759"/>
              <a:ext cx="105" cy="105"/>
            </a:xfrm>
            <a:custGeom>
              <a:avLst/>
              <a:gdLst/>
              <a:ahLst/>
              <a:cxnLst/>
              <a:rect l="l" t="t" r="r" b="b"/>
              <a:pathLst>
                <a:path w="4" h="4" extrusionOk="0">
                  <a:moveTo>
                    <a:pt x="4"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55"/>
            <p:cNvSpPr/>
            <p:nvPr/>
          </p:nvSpPr>
          <p:spPr>
            <a:xfrm>
              <a:off x="6190854" y="3198288"/>
              <a:ext cx="131" cy="209"/>
            </a:xfrm>
            <a:custGeom>
              <a:avLst/>
              <a:gdLst/>
              <a:ahLst/>
              <a:cxnLst/>
              <a:rect l="l" t="t" r="r" b="b"/>
              <a:pathLst>
                <a:path w="5" h="8" extrusionOk="0">
                  <a:moveTo>
                    <a:pt x="4"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55"/>
            <p:cNvSpPr/>
            <p:nvPr/>
          </p:nvSpPr>
          <p:spPr>
            <a:xfrm>
              <a:off x="6191142" y="3197739"/>
              <a:ext cx="209" cy="235"/>
            </a:xfrm>
            <a:custGeom>
              <a:avLst/>
              <a:gdLst/>
              <a:ahLst/>
              <a:cxnLst/>
              <a:rect l="l" t="t" r="r" b="b"/>
              <a:pathLst>
                <a:path w="8" h="9" extrusionOk="0">
                  <a:moveTo>
                    <a:pt x="7" y="1"/>
                  </a:moveTo>
                  <a:lnTo>
                    <a:pt x="7" y="1"/>
                  </a:lnTo>
                  <a:cubicBezTo>
                    <a:pt x="5" y="3"/>
                    <a:pt x="3" y="6"/>
                    <a:pt x="2" y="7"/>
                  </a:cubicBezTo>
                  <a:lnTo>
                    <a:pt x="2" y="7"/>
                  </a:lnTo>
                  <a:cubicBezTo>
                    <a:pt x="5" y="6"/>
                    <a:pt x="7" y="4"/>
                    <a:pt x="7" y="1"/>
                  </a:cubicBezTo>
                  <a:close/>
                  <a:moveTo>
                    <a:pt x="2" y="7"/>
                  </a:moveTo>
                  <a:cubicBezTo>
                    <a:pt x="1" y="8"/>
                    <a:pt x="1" y="8"/>
                    <a:pt x="0" y="8"/>
                  </a:cubicBezTo>
                  <a:cubicBezTo>
                    <a:pt x="0" y="8"/>
                    <a:pt x="0" y="9"/>
                    <a:pt x="1" y="9"/>
                  </a:cubicBezTo>
                  <a:cubicBezTo>
                    <a:pt x="1" y="9"/>
                    <a:pt x="1" y="8"/>
                    <a:pt x="2" y="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55"/>
            <p:cNvSpPr/>
            <p:nvPr/>
          </p:nvSpPr>
          <p:spPr>
            <a:xfrm>
              <a:off x="6191404" y="3197006"/>
              <a:ext cx="131" cy="576"/>
            </a:xfrm>
            <a:custGeom>
              <a:avLst/>
              <a:gdLst/>
              <a:ahLst/>
              <a:cxnLst/>
              <a:rect l="l" t="t" r="r" b="b"/>
              <a:pathLst>
                <a:path w="5" h="22" extrusionOk="0">
                  <a:moveTo>
                    <a:pt x="4" y="1"/>
                  </a:moveTo>
                  <a:cubicBezTo>
                    <a:pt x="4" y="8"/>
                    <a:pt x="1" y="15"/>
                    <a:pt x="1" y="22"/>
                  </a:cubicBezTo>
                  <a:cubicBezTo>
                    <a:pt x="1" y="15"/>
                    <a:pt x="4" y="8"/>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55"/>
            <p:cNvSpPr/>
            <p:nvPr/>
          </p:nvSpPr>
          <p:spPr>
            <a:xfrm>
              <a:off x="6209353" y="3191877"/>
              <a:ext cx="131" cy="131"/>
            </a:xfrm>
            <a:custGeom>
              <a:avLst/>
              <a:gdLst/>
              <a:ahLst/>
              <a:cxnLst/>
              <a:rect l="l" t="t" r="r" b="b"/>
              <a:pathLst>
                <a:path w="5" h="5" extrusionOk="0">
                  <a:moveTo>
                    <a:pt x="4"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55"/>
            <p:cNvSpPr/>
            <p:nvPr/>
          </p:nvSpPr>
          <p:spPr>
            <a:xfrm>
              <a:off x="6267335" y="3210927"/>
              <a:ext cx="209" cy="26"/>
            </a:xfrm>
            <a:custGeom>
              <a:avLst/>
              <a:gdLst/>
              <a:ahLst/>
              <a:cxnLst/>
              <a:rect l="l" t="t" r="r" b="b"/>
              <a:pathLst>
                <a:path w="8" h="1" extrusionOk="0">
                  <a:moveTo>
                    <a:pt x="8"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5" name="Google Shape;4435;p55"/>
            <p:cNvSpPr/>
            <p:nvPr/>
          </p:nvSpPr>
          <p:spPr>
            <a:xfrm>
              <a:off x="6267989" y="3210560"/>
              <a:ext cx="105" cy="131"/>
            </a:xfrm>
            <a:custGeom>
              <a:avLst/>
              <a:gdLst/>
              <a:ahLst/>
              <a:cxnLst/>
              <a:rect l="l" t="t" r="r" b="b"/>
              <a:pathLst>
                <a:path w="4" h="5" extrusionOk="0">
                  <a:moveTo>
                    <a:pt x="4"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6" name="Google Shape;4436;p55"/>
            <p:cNvSpPr/>
            <p:nvPr/>
          </p:nvSpPr>
          <p:spPr>
            <a:xfrm>
              <a:off x="6290334" y="3203705"/>
              <a:ext cx="2695" cy="471"/>
            </a:xfrm>
            <a:custGeom>
              <a:avLst/>
              <a:gdLst/>
              <a:ahLst/>
              <a:cxnLst/>
              <a:rect l="l" t="t" r="r" b="b"/>
              <a:pathLst>
                <a:path w="103" h="18" extrusionOk="0">
                  <a:moveTo>
                    <a:pt x="102" y="18"/>
                  </a:moveTo>
                  <a:cubicBezTo>
                    <a:pt x="67" y="18"/>
                    <a:pt x="32" y="11"/>
                    <a:pt x="1" y="0"/>
                  </a:cubicBezTo>
                  <a:cubicBezTo>
                    <a:pt x="32" y="11"/>
                    <a:pt x="67" y="18"/>
                    <a:pt x="102"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55"/>
            <p:cNvSpPr/>
            <p:nvPr/>
          </p:nvSpPr>
          <p:spPr>
            <a:xfrm>
              <a:off x="6266236" y="3211215"/>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55"/>
            <p:cNvSpPr/>
            <p:nvPr/>
          </p:nvSpPr>
          <p:spPr>
            <a:xfrm>
              <a:off x="6265687" y="3211215"/>
              <a:ext cx="314" cy="26"/>
            </a:xfrm>
            <a:custGeom>
              <a:avLst/>
              <a:gdLst/>
              <a:ahLst/>
              <a:cxnLst/>
              <a:rect l="l" t="t" r="r" b="b"/>
              <a:pathLst>
                <a:path w="12" h="1" extrusionOk="0">
                  <a:moveTo>
                    <a:pt x="11"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9" name="Google Shape;4439;p55"/>
            <p:cNvSpPr/>
            <p:nvPr/>
          </p:nvSpPr>
          <p:spPr>
            <a:xfrm>
              <a:off x="6265242" y="3211031"/>
              <a:ext cx="288" cy="105"/>
            </a:xfrm>
            <a:custGeom>
              <a:avLst/>
              <a:gdLst/>
              <a:ahLst/>
              <a:cxnLst/>
              <a:rect l="l" t="t" r="r" b="b"/>
              <a:pathLst>
                <a:path w="11" h="4" extrusionOk="0">
                  <a:moveTo>
                    <a:pt x="11"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0" name="Google Shape;4440;p55"/>
            <p:cNvSpPr/>
            <p:nvPr/>
          </p:nvSpPr>
          <p:spPr>
            <a:xfrm>
              <a:off x="6266786" y="3211110"/>
              <a:ext cx="209" cy="26"/>
            </a:xfrm>
            <a:custGeom>
              <a:avLst/>
              <a:gdLst/>
              <a:ahLst/>
              <a:cxnLst/>
              <a:rect l="l" t="t" r="r" b="b"/>
              <a:pathLst>
                <a:path w="8" h="1" extrusionOk="0">
                  <a:moveTo>
                    <a:pt x="8"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1" name="Google Shape;4441;p55"/>
            <p:cNvSpPr/>
            <p:nvPr/>
          </p:nvSpPr>
          <p:spPr>
            <a:xfrm>
              <a:off x="6264876" y="3210744"/>
              <a:ext cx="392" cy="209"/>
            </a:xfrm>
            <a:custGeom>
              <a:avLst/>
              <a:gdLst/>
              <a:ahLst/>
              <a:cxnLst/>
              <a:rect l="l" t="t" r="r" b="b"/>
              <a:pathLst>
                <a:path w="15" h="8" extrusionOk="0">
                  <a:moveTo>
                    <a:pt x="14"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55"/>
            <p:cNvSpPr/>
            <p:nvPr/>
          </p:nvSpPr>
          <p:spPr>
            <a:xfrm>
              <a:off x="6270187" y="3208467"/>
              <a:ext cx="105" cy="209"/>
            </a:xfrm>
            <a:custGeom>
              <a:avLst/>
              <a:gdLst/>
              <a:ahLst/>
              <a:cxnLst/>
              <a:rect l="l" t="t" r="r" b="b"/>
              <a:pathLst>
                <a:path w="4" h="8" extrusionOk="0">
                  <a:moveTo>
                    <a:pt x="4"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55"/>
            <p:cNvSpPr/>
            <p:nvPr/>
          </p:nvSpPr>
          <p:spPr>
            <a:xfrm>
              <a:off x="6269088" y="3209645"/>
              <a:ext cx="209" cy="131"/>
            </a:xfrm>
            <a:custGeom>
              <a:avLst/>
              <a:gdLst/>
              <a:ahLst/>
              <a:cxnLst/>
              <a:rect l="l" t="t" r="r" b="b"/>
              <a:pathLst>
                <a:path w="8" h="5" extrusionOk="0">
                  <a:moveTo>
                    <a:pt x="7"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55"/>
            <p:cNvSpPr/>
            <p:nvPr/>
          </p:nvSpPr>
          <p:spPr>
            <a:xfrm>
              <a:off x="6269716" y="3209200"/>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5" name="Google Shape;4445;p55"/>
            <p:cNvSpPr/>
            <p:nvPr/>
          </p:nvSpPr>
          <p:spPr>
            <a:xfrm>
              <a:off x="6268539" y="3210194"/>
              <a:ext cx="105" cy="131"/>
            </a:xfrm>
            <a:custGeom>
              <a:avLst/>
              <a:gdLst/>
              <a:ahLst/>
              <a:cxnLst/>
              <a:rect l="l" t="t" r="r" b="b"/>
              <a:pathLst>
                <a:path w="4" h="5" extrusionOk="0">
                  <a:moveTo>
                    <a:pt x="4"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55"/>
            <p:cNvSpPr/>
            <p:nvPr/>
          </p:nvSpPr>
          <p:spPr>
            <a:xfrm>
              <a:off x="6211551" y="3193160"/>
              <a:ext cx="1125" cy="497"/>
            </a:xfrm>
            <a:custGeom>
              <a:avLst/>
              <a:gdLst/>
              <a:ahLst/>
              <a:cxnLst/>
              <a:rect l="l" t="t" r="r" b="b"/>
              <a:pathLst>
                <a:path w="43" h="19" extrusionOk="0">
                  <a:moveTo>
                    <a:pt x="1" y="1"/>
                  </a:moveTo>
                  <a:lnTo>
                    <a:pt x="1" y="4"/>
                  </a:lnTo>
                  <a:lnTo>
                    <a:pt x="43" y="18"/>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7" name="Google Shape;4447;p55"/>
            <p:cNvSpPr/>
            <p:nvPr/>
          </p:nvSpPr>
          <p:spPr>
            <a:xfrm>
              <a:off x="6243891" y="3206348"/>
              <a:ext cx="2512" cy="1125"/>
            </a:xfrm>
            <a:custGeom>
              <a:avLst/>
              <a:gdLst/>
              <a:ahLst/>
              <a:cxnLst/>
              <a:rect l="l" t="t" r="r" b="b"/>
              <a:pathLst>
                <a:path w="96" h="43" extrusionOk="0">
                  <a:moveTo>
                    <a:pt x="1" y="1"/>
                  </a:moveTo>
                  <a:lnTo>
                    <a:pt x="1" y="1"/>
                  </a:lnTo>
                  <a:cubicBezTo>
                    <a:pt x="32" y="22"/>
                    <a:pt x="64" y="32"/>
                    <a:pt x="95" y="43"/>
                  </a:cubicBezTo>
                  <a:cubicBezTo>
                    <a:pt x="64" y="32"/>
                    <a:pt x="36" y="1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55"/>
            <p:cNvSpPr/>
            <p:nvPr/>
          </p:nvSpPr>
          <p:spPr>
            <a:xfrm>
              <a:off x="6216679" y="3195279"/>
              <a:ext cx="576" cy="288"/>
            </a:xfrm>
            <a:custGeom>
              <a:avLst/>
              <a:gdLst/>
              <a:ahLst/>
              <a:cxnLst/>
              <a:rect l="l" t="t" r="r" b="b"/>
              <a:pathLst>
                <a:path w="22" h="11" extrusionOk="0">
                  <a:moveTo>
                    <a:pt x="22"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55"/>
            <p:cNvSpPr/>
            <p:nvPr/>
          </p:nvSpPr>
          <p:spPr>
            <a:xfrm>
              <a:off x="6296849" y="3202972"/>
              <a:ext cx="288" cy="105"/>
            </a:xfrm>
            <a:custGeom>
              <a:avLst/>
              <a:gdLst/>
              <a:ahLst/>
              <a:cxnLst/>
              <a:rect l="l" t="t" r="r" b="b"/>
              <a:pathLst>
                <a:path w="11" h="4" extrusionOk="0">
                  <a:moveTo>
                    <a:pt x="11"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55"/>
            <p:cNvSpPr/>
            <p:nvPr/>
          </p:nvSpPr>
          <p:spPr>
            <a:xfrm>
              <a:off x="6224293" y="3196561"/>
              <a:ext cx="19624" cy="9812"/>
            </a:xfrm>
            <a:custGeom>
              <a:avLst/>
              <a:gdLst/>
              <a:ahLst/>
              <a:cxnLst/>
              <a:rect l="l" t="t" r="r" b="b"/>
              <a:pathLst>
                <a:path w="750" h="375" extrusionOk="0">
                  <a:moveTo>
                    <a:pt x="1" y="0"/>
                  </a:moveTo>
                  <a:cubicBezTo>
                    <a:pt x="106" y="7"/>
                    <a:pt x="228" y="18"/>
                    <a:pt x="277" y="63"/>
                  </a:cubicBezTo>
                  <a:cubicBezTo>
                    <a:pt x="424" y="182"/>
                    <a:pt x="582" y="287"/>
                    <a:pt x="750" y="375"/>
                  </a:cubicBezTo>
                  <a:cubicBezTo>
                    <a:pt x="582" y="287"/>
                    <a:pt x="424" y="182"/>
                    <a:pt x="277" y="63"/>
                  </a:cubicBezTo>
                  <a:cubicBezTo>
                    <a:pt x="228" y="18"/>
                    <a:pt x="106"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55"/>
            <p:cNvSpPr/>
            <p:nvPr/>
          </p:nvSpPr>
          <p:spPr>
            <a:xfrm>
              <a:off x="6297661" y="3202789"/>
              <a:ext cx="131" cy="26"/>
            </a:xfrm>
            <a:custGeom>
              <a:avLst/>
              <a:gdLst/>
              <a:ahLst/>
              <a:cxnLst/>
              <a:rect l="l" t="t" r="r" b="b"/>
              <a:pathLst>
                <a:path w="5" h="1" extrusionOk="0">
                  <a:moveTo>
                    <a:pt x="4" y="0"/>
                  </a:moveTo>
                  <a:lnTo>
                    <a:pt x="4" y="0"/>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55"/>
            <p:cNvSpPr/>
            <p:nvPr/>
          </p:nvSpPr>
          <p:spPr>
            <a:xfrm>
              <a:off x="6295646" y="3203338"/>
              <a:ext cx="209" cy="26"/>
            </a:xfrm>
            <a:custGeom>
              <a:avLst/>
              <a:gdLst/>
              <a:ahLst/>
              <a:cxnLst/>
              <a:rect l="l" t="t" r="r" b="b"/>
              <a:pathLst>
                <a:path w="8" h="1" extrusionOk="0">
                  <a:moveTo>
                    <a:pt x="8"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55"/>
            <p:cNvSpPr/>
            <p:nvPr/>
          </p:nvSpPr>
          <p:spPr>
            <a:xfrm>
              <a:off x="6296195" y="3203155"/>
              <a:ext cx="209" cy="105"/>
            </a:xfrm>
            <a:custGeom>
              <a:avLst/>
              <a:gdLst/>
              <a:ahLst/>
              <a:cxnLst/>
              <a:rect l="l" t="t" r="r" b="b"/>
              <a:pathLst>
                <a:path w="8" h="4" extrusionOk="0">
                  <a:moveTo>
                    <a:pt x="8"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55"/>
            <p:cNvSpPr/>
            <p:nvPr/>
          </p:nvSpPr>
          <p:spPr>
            <a:xfrm>
              <a:off x="6127116" y="3201507"/>
              <a:ext cx="73577" cy="76406"/>
            </a:xfrm>
            <a:custGeom>
              <a:avLst/>
              <a:gdLst/>
              <a:ahLst/>
              <a:cxnLst/>
              <a:rect l="l" t="t" r="r" b="b"/>
              <a:pathLst>
                <a:path w="2812" h="2920" extrusionOk="0">
                  <a:moveTo>
                    <a:pt x="2346" y="0"/>
                  </a:moveTo>
                  <a:lnTo>
                    <a:pt x="2325" y="14"/>
                  </a:lnTo>
                  <a:cubicBezTo>
                    <a:pt x="2290" y="39"/>
                    <a:pt x="2255" y="70"/>
                    <a:pt x="2230" y="102"/>
                  </a:cubicBezTo>
                  <a:cubicBezTo>
                    <a:pt x="2223" y="140"/>
                    <a:pt x="2195" y="175"/>
                    <a:pt x="2160" y="189"/>
                  </a:cubicBezTo>
                  <a:cubicBezTo>
                    <a:pt x="2122" y="210"/>
                    <a:pt x="2068" y="219"/>
                    <a:pt x="2012" y="219"/>
                  </a:cubicBezTo>
                  <a:cubicBezTo>
                    <a:pt x="1934" y="219"/>
                    <a:pt x="1851" y="202"/>
                    <a:pt x="1796" y="175"/>
                  </a:cubicBezTo>
                  <a:cubicBezTo>
                    <a:pt x="1787" y="171"/>
                    <a:pt x="1775" y="169"/>
                    <a:pt x="1761" y="169"/>
                  </a:cubicBezTo>
                  <a:cubicBezTo>
                    <a:pt x="1676" y="169"/>
                    <a:pt x="1510" y="239"/>
                    <a:pt x="1477" y="284"/>
                  </a:cubicBezTo>
                  <a:cubicBezTo>
                    <a:pt x="1474" y="291"/>
                    <a:pt x="1470" y="298"/>
                    <a:pt x="1463" y="305"/>
                  </a:cubicBezTo>
                  <a:lnTo>
                    <a:pt x="1460" y="308"/>
                  </a:lnTo>
                  <a:cubicBezTo>
                    <a:pt x="1453" y="312"/>
                    <a:pt x="1449" y="315"/>
                    <a:pt x="1442" y="319"/>
                  </a:cubicBezTo>
                  <a:cubicBezTo>
                    <a:pt x="1435" y="322"/>
                    <a:pt x="1428" y="326"/>
                    <a:pt x="1421" y="326"/>
                  </a:cubicBezTo>
                  <a:lnTo>
                    <a:pt x="1376" y="326"/>
                  </a:lnTo>
                  <a:lnTo>
                    <a:pt x="1362" y="322"/>
                  </a:lnTo>
                  <a:lnTo>
                    <a:pt x="1355" y="322"/>
                  </a:lnTo>
                  <a:lnTo>
                    <a:pt x="1341" y="319"/>
                  </a:lnTo>
                  <a:lnTo>
                    <a:pt x="1334" y="315"/>
                  </a:lnTo>
                  <a:lnTo>
                    <a:pt x="1320" y="308"/>
                  </a:lnTo>
                  <a:lnTo>
                    <a:pt x="1316" y="308"/>
                  </a:lnTo>
                  <a:lnTo>
                    <a:pt x="1299" y="298"/>
                  </a:lnTo>
                  <a:lnTo>
                    <a:pt x="1292" y="298"/>
                  </a:lnTo>
                  <a:lnTo>
                    <a:pt x="1281" y="287"/>
                  </a:lnTo>
                  <a:lnTo>
                    <a:pt x="1274" y="284"/>
                  </a:lnTo>
                  <a:lnTo>
                    <a:pt x="1260" y="277"/>
                  </a:lnTo>
                  <a:lnTo>
                    <a:pt x="1257" y="273"/>
                  </a:lnTo>
                  <a:lnTo>
                    <a:pt x="1239" y="263"/>
                  </a:lnTo>
                  <a:cubicBezTo>
                    <a:pt x="1194" y="231"/>
                    <a:pt x="1127" y="193"/>
                    <a:pt x="1092" y="193"/>
                  </a:cubicBezTo>
                  <a:cubicBezTo>
                    <a:pt x="994" y="214"/>
                    <a:pt x="900" y="238"/>
                    <a:pt x="805" y="273"/>
                  </a:cubicBezTo>
                  <a:lnTo>
                    <a:pt x="788" y="263"/>
                  </a:lnTo>
                  <a:lnTo>
                    <a:pt x="711" y="287"/>
                  </a:lnTo>
                  <a:lnTo>
                    <a:pt x="707" y="322"/>
                  </a:lnTo>
                  <a:lnTo>
                    <a:pt x="707" y="326"/>
                  </a:lnTo>
                  <a:lnTo>
                    <a:pt x="707" y="343"/>
                  </a:lnTo>
                  <a:lnTo>
                    <a:pt x="707" y="350"/>
                  </a:lnTo>
                  <a:lnTo>
                    <a:pt x="707" y="364"/>
                  </a:lnTo>
                  <a:lnTo>
                    <a:pt x="707" y="378"/>
                  </a:lnTo>
                  <a:lnTo>
                    <a:pt x="707" y="385"/>
                  </a:lnTo>
                  <a:lnTo>
                    <a:pt x="704" y="406"/>
                  </a:lnTo>
                  <a:lnTo>
                    <a:pt x="704" y="413"/>
                  </a:lnTo>
                  <a:lnTo>
                    <a:pt x="704" y="438"/>
                  </a:lnTo>
                  <a:lnTo>
                    <a:pt x="704" y="441"/>
                  </a:lnTo>
                  <a:lnTo>
                    <a:pt x="700" y="466"/>
                  </a:lnTo>
                  <a:lnTo>
                    <a:pt x="700" y="473"/>
                  </a:lnTo>
                  <a:lnTo>
                    <a:pt x="697" y="497"/>
                  </a:lnTo>
                  <a:lnTo>
                    <a:pt x="697" y="504"/>
                  </a:lnTo>
                  <a:lnTo>
                    <a:pt x="693" y="529"/>
                  </a:lnTo>
                  <a:lnTo>
                    <a:pt x="693" y="536"/>
                  </a:lnTo>
                  <a:lnTo>
                    <a:pt x="690" y="557"/>
                  </a:lnTo>
                  <a:lnTo>
                    <a:pt x="690" y="564"/>
                  </a:lnTo>
                  <a:lnTo>
                    <a:pt x="690" y="588"/>
                  </a:lnTo>
                  <a:lnTo>
                    <a:pt x="690" y="599"/>
                  </a:lnTo>
                  <a:lnTo>
                    <a:pt x="690" y="616"/>
                  </a:lnTo>
                  <a:lnTo>
                    <a:pt x="690" y="627"/>
                  </a:lnTo>
                  <a:lnTo>
                    <a:pt x="690" y="644"/>
                  </a:lnTo>
                  <a:lnTo>
                    <a:pt x="690" y="655"/>
                  </a:lnTo>
                  <a:lnTo>
                    <a:pt x="690" y="669"/>
                  </a:lnTo>
                  <a:lnTo>
                    <a:pt x="690" y="679"/>
                  </a:lnTo>
                  <a:lnTo>
                    <a:pt x="690" y="693"/>
                  </a:lnTo>
                  <a:lnTo>
                    <a:pt x="690" y="711"/>
                  </a:lnTo>
                  <a:cubicBezTo>
                    <a:pt x="690" y="749"/>
                    <a:pt x="718" y="774"/>
                    <a:pt x="763" y="809"/>
                  </a:cubicBezTo>
                  <a:cubicBezTo>
                    <a:pt x="809" y="844"/>
                    <a:pt x="872" y="896"/>
                    <a:pt x="872" y="980"/>
                  </a:cubicBezTo>
                  <a:cubicBezTo>
                    <a:pt x="872" y="1061"/>
                    <a:pt x="812" y="1138"/>
                    <a:pt x="763" y="1197"/>
                  </a:cubicBezTo>
                  <a:cubicBezTo>
                    <a:pt x="742" y="1218"/>
                    <a:pt x="725" y="1243"/>
                    <a:pt x="711" y="1271"/>
                  </a:cubicBezTo>
                  <a:cubicBezTo>
                    <a:pt x="693" y="1390"/>
                    <a:pt x="546" y="1446"/>
                    <a:pt x="438" y="1481"/>
                  </a:cubicBezTo>
                  <a:cubicBezTo>
                    <a:pt x="403" y="1492"/>
                    <a:pt x="385" y="1534"/>
                    <a:pt x="361" y="1600"/>
                  </a:cubicBezTo>
                  <a:cubicBezTo>
                    <a:pt x="340" y="1667"/>
                    <a:pt x="301" y="1730"/>
                    <a:pt x="252" y="1775"/>
                  </a:cubicBezTo>
                  <a:cubicBezTo>
                    <a:pt x="214" y="1803"/>
                    <a:pt x="200" y="1873"/>
                    <a:pt x="189" y="1950"/>
                  </a:cubicBezTo>
                  <a:cubicBezTo>
                    <a:pt x="179" y="2013"/>
                    <a:pt x="161" y="2080"/>
                    <a:pt x="137" y="2139"/>
                  </a:cubicBezTo>
                  <a:cubicBezTo>
                    <a:pt x="77" y="2279"/>
                    <a:pt x="46" y="2433"/>
                    <a:pt x="46" y="2584"/>
                  </a:cubicBezTo>
                  <a:lnTo>
                    <a:pt x="46" y="2633"/>
                  </a:lnTo>
                  <a:lnTo>
                    <a:pt x="46" y="2647"/>
                  </a:lnTo>
                  <a:cubicBezTo>
                    <a:pt x="46" y="2661"/>
                    <a:pt x="46" y="2675"/>
                    <a:pt x="46" y="2689"/>
                  </a:cubicBezTo>
                  <a:lnTo>
                    <a:pt x="46" y="2703"/>
                  </a:lnTo>
                  <a:cubicBezTo>
                    <a:pt x="46" y="2720"/>
                    <a:pt x="42" y="2738"/>
                    <a:pt x="39" y="2755"/>
                  </a:cubicBezTo>
                  <a:lnTo>
                    <a:pt x="39" y="2762"/>
                  </a:lnTo>
                  <a:cubicBezTo>
                    <a:pt x="35" y="2780"/>
                    <a:pt x="35" y="2794"/>
                    <a:pt x="32" y="2808"/>
                  </a:cubicBezTo>
                  <a:lnTo>
                    <a:pt x="28" y="2822"/>
                  </a:lnTo>
                  <a:cubicBezTo>
                    <a:pt x="25" y="2836"/>
                    <a:pt x="21" y="2853"/>
                    <a:pt x="18" y="2867"/>
                  </a:cubicBezTo>
                  <a:lnTo>
                    <a:pt x="14" y="2878"/>
                  </a:lnTo>
                  <a:cubicBezTo>
                    <a:pt x="11" y="2892"/>
                    <a:pt x="7" y="2906"/>
                    <a:pt x="0" y="2920"/>
                  </a:cubicBezTo>
                  <a:lnTo>
                    <a:pt x="4" y="2920"/>
                  </a:lnTo>
                  <a:cubicBezTo>
                    <a:pt x="14" y="2920"/>
                    <a:pt x="25" y="2920"/>
                    <a:pt x="35" y="2916"/>
                  </a:cubicBezTo>
                  <a:cubicBezTo>
                    <a:pt x="46" y="2916"/>
                    <a:pt x="53" y="2913"/>
                    <a:pt x="63" y="2909"/>
                  </a:cubicBezTo>
                  <a:lnTo>
                    <a:pt x="70" y="2906"/>
                  </a:lnTo>
                  <a:lnTo>
                    <a:pt x="91" y="2899"/>
                  </a:lnTo>
                  <a:lnTo>
                    <a:pt x="98" y="2895"/>
                  </a:lnTo>
                  <a:lnTo>
                    <a:pt x="126" y="2881"/>
                  </a:lnTo>
                  <a:lnTo>
                    <a:pt x="137" y="2878"/>
                  </a:lnTo>
                  <a:lnTo>
                    <a:pt x="161" y="2867"/>
                  </a:lnTo>
                  <a:lnTo>
                    <a:pt x="165" y="2867"/>
                  </a:lnTo>
                  <a:lnTo>
                    <a:pt x="189" y="2857"/>
                  </a:lnTo>
                  <a:lnTo>
                    <a:pt x="224" y="2843"/>
                  </a:lnTo>
                  <a:lnTo>
                    <a:pt x="263" y="2829"/>
                  </a:lnTo>
                  <a:lnTo>
                    <a:pt x="270" y="2829"/>
                  </a:lnTo>
                  <a:lnTo>
                    <a:pt x="301" y="2818"/>
                  </a:lnTo>
                  <a:lnTo>
                    <a:pt x="326" y="2811"/>
                  </a:lnTo>
                  <a:lnTo>
                    <a:pt x="340" y="2808"/>
                  </a:lnTo>
                  <a:lnTo>
                    <a:pt x="378" y="2797"/>
                  </a:lnTo>
                  <a:lnTo>
                    <a:pt x="417" y="2787"/>
                  </a:lnTo>
                  <a:lnTo>
                    <a:pt x="497" y="2762"/>
                  </a:lnTo>
                  <a:lnTo>
                    <a:pt x="504" y="2762"/>
                  </a:lnTo>
                  <a:cubicBezTo>
                    <a:pt x="599" y="2734"/>
                    <a:pt x="676" y="2717"/>
                    <a:pt x="700" y="2710"/>
                  </a:cubicBezTo>
                  <a:lnTo>
                    <a:pt x="718" y="2710"/>
                  </a:lnTo>
                  <a:lnTo>
                    <a:pt x="1131" y="2675"/>
                  </a:lnTo>
                  <a:cubicBezTo>
                    <a:pt x="1211" y="2465"/>
                    <a:pt x="1362" y="2146"/>
                    <a:pt x="1575" y="2083"/>
                  </a:cubicBezTo>
                  <a:cubicBezTo>
                    <a:pt x="1665" y="2056"/>
                    <a:pt x="1772" y="2043"/>
                    <a:pt x="1889" y="2043"/>
                  </a:cubicBezTo>
                  <a:cubicBezTo>
                    <a:pt x="2013" y="2043"/>
                    <a:pt x="2147" y="2058"/>
                    <a:pt x="2283" y="2087"/>
                  </a:cubicBezTo>
                  <a:lnTo>
                    <a:pt x="2293" y="2062"/>
                  </a:lnTo>
                  <a:lnTo>
                    <a:pt x="2297" y="2048"/>
                  </a:lnTo>
                  <a:lnTo>
                    <a:pt x="2314" y="2010"/>
                  </a:lnTo>
                  <a:lnTo>
                    <a:pt x="2328" y="1978"/>
                  </a:lnTo>
                  <a:lnTo>
                    <a:pt x="2332" y="1964"/>
                  </a:lnTo>
                  <a:lnTo>
                    <a:pt x="2342" y="1947"/>
                  </a:lnTo>
                  <a:lnTo>
                    <a:pt x="2346" y="1936"/>
                  </a:lnTo>
                  <a:lnTo>
                    <a:pt x="2353" y="1919"/>
                  </a:lnTo>
                  <a:lnTo>
                    <a:pt x="2360" y="1908"/>
                  </a:lnTo>
                  <a:lnTo>
                    <a:pt x="2363" y="1894"/>
                  </a:lnTo>
                  <a:lnTo>
                    <a:pt x="2370" y="1884"/>
                  </a:lnTo>
                  <a:lnTo>
                    <a:pt x="2377" y="1873"/>
                  </a:lnTo>
                  <a:lnTo>
                    <a:pt x="2381" y="1866"/>
                  </a:lnTo>
                  <a:lnTo>
                    <a:pt x="2384" y="1856"/>
                  </a:lnTo>
                  <a:lnTo>
                    <a:pt x="2391" y="1849"/>
                  </a:lnTo>
                  <a:lnTo>
                    <a:pt x="2395" y="1838"/>
                  </a:lnTo>
                  <a:lnTo>
                    <a:pt x="2398" y="1831"/>
                  </a:lnTo>
                  <a:lnTo>
                    <a:pt x="2402" y="1824"/>
                  </a:lnTo>
                  <a:lnTo>
                    <a:pt x="2405" y="1817"/>
                  </a:lnTo>
                  <a:lnTo>
                    <a:pt x="2412" y="1814"/>
                  </a:lnTo>
                  <a:lnTo>
                    <a:pt x="2416" y="1807"/>
                  </a:lnTo>
                  <a:lnTo>
                    <a:pt x="2419" y="1803"/>
                  </a:lnTo>
                  <a:lnTo>
                    <a:pt x="2423" y="1796"/>
                  </a:lnTo>
                  <a:lnTo>
                    <a:pt x="2426" y="1793"/>
                  </a:lnTo>
                  <a:lnTo>
                    <a:pt x="2426" y="1789"/>
                  </a:lnTo>
                  <a:lnTo>
                    <a:pt x="2430" y="1786"/>
                  </a:lnTo>
                  <a:lnTo>
                    <a:pt x="2433" y="1782"/>
                  </a:lnTo>
                  <a:lnTo>
                    <a:pt x="2440" y="1775"/>
                  </a:lnTo>
                  <a:cubicBezTo>
                    <a:pt x="2587" y="1628"/>
                    <a:pt x="2759" y="1365"/>
                    <a:pt x="2783" y="1169"/>
                  </a:cubicBezTo>
                  <a:cubicBezTo>
                    <a:pt x="2804" y="1001"/>
                    <a:pt x="2811" y="826"/>
                    <a:pt x="2811" y="760"/>
                  </a:cubicBezTo>
                  <a:lnTo>
                    <a:pt x="2594" y="567"/>
                  </a:lnTo>
                  <a:lnTo>
                    <a:pt x="2538" y="175"/>
                  </a:lnTo>
                  <a:lnTo>
                    <a:pt x="234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55"/>
            <p:cNvSpPr/>
            <p:nvPr/>
          </p:nvSpPr>
          <p:spPr>
            <a:xfrm>
              <a:off x="6127377" y="3277625"/>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55"/>
            <p:cNvSpPr/>
            <p:nvPr/>
          </p:nvSpPr>
          <p:spPr>
            <a:xfrm>
              <a:off x="6128215" y="3277337"/>
              <a:ext cx="209" cy="131"/>
            </a:xfrm>
            <a:custGeom>
              <a:avLst/>
              <a:gdLst/>
              <a:ahLst/>
              <a:cxnLst/>
              <a:rect l="l" t="t" r="r" b="b"/>
              <a:pathLst>
                <a:path w="8" h="5" extrusionOk="0">
                  <a:moveTo>
                    <a:pt x="0" y="4"/>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55"/>
            <p:cNvSpPr/>
            <p:nvPr/>
          </p:nvSpPr>
          <p:spPr>
            <a:xfrm>
              <a:off x="6130125" y="3276343"/>
              <a:ext cx="576" cy="288"/>
            </a:xfrm>
            <a:custGeom>
              <a:avLst/>
              <a:gdLst/>
              <a:ahLst/>
              <a:cxnLst/>
              <a:rect l="l" t="t" r="r" b="b"/>
              <a:pathLst>
                <a:path w="22" h="11" extrusionOk="0">
                  <a:moveTo>
                    <a:pt x="1" y="11"/>
                  </a:moveTo>
                  <a:lnTo>
                    <a:pt x="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55"/>
            <p:cNvSpPr/>
            <p:nvPr/>
          </p:nvSpPr>
          <p:spPr>
            <a:xfrm>
              <a:off x="6128947" y="3277076"/>
              <a:ext cx="209" cy="105"/>
            </a:xfrm>
            <a:custGeom>
              <a:avLst/>
              <a:gdLst/>
              <a:ahLst/>
              <a:cxnLst/>
              <a:rect l="l" t="t" r="r" b="b"/>
              <a:pathLst>
                <a:path w="8" h="4" extrusionOk="0">
                  <a:moveTo>
                    <a:pt x="0" y="4"/>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55"/>
            <p:cNvSpPr/>
            <p:nvPr/>
          </p:nvSpPr>
          <p:spPr>
            <a:xfrm>
              <a:off x="6130779" y="3275977"/>
              <a:ext cx="759" cy="288"/>
            </a:xfrm>
            <a:custGeom>
              <a:avLst/>
              <a:gdLst/>
              <a:ahLst/>
              <a:cxnLst/>
              <a:rect l="l" t="t" r="r" b="b"/>
              <a:pathLst>
                <a:path w="29" h="11" extrusionOk="0">
                  <a:moveTo>
                    <a:pt x="0" y="11"/>
                  </a:moveTo>
                  <a:lnTo>
                    <a:pt x="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55"/>
            <p:cNvSpPr/>
            <p:nvPr/>
          </p:nvSpPr>
          <p:spPr>
            <a:xfrm>
              <a:off x="6133605" y="3274956"/>
              <a:ext cx="863" cy="314"/>
            </a:xfrm>
            <a:custGeom>
              <a:avLst/>
              <a:gdLst/>
              <a:ahLst/>
              <a:cxnLst/>
              <a:rect l="l" t="t" r="r" b="b"/>
              <a:pathLst>
                <a:path w="33" h="12" extrusionOk="0">
                  <a:moveTo>
                    <a:pt x="1" y="11"/>
                  </a:moveTo>
                  <a:lnTo>
                    <a:pt x="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55"/>
            <p:cNvSpPr/>
            <p:nvPr/>
          </p:nvSpPr>
          <p:spPr>
            <a:xfrm>
              <a:off x="6139570" y="3273412"/>
              <a:ext cx="288" cy="105"/>
            </a:xfrm>
            <a:custGeom>
              <a:avLst/>
              <a:gdLst/>
              <a:ahLst/>
              <a:cxnLst/>
              <a:rect l="l" t="t" r="r" b="b"/>
              <a:pathLst>
                <a:path w="11" h="4" extrusionOk="0">
                  <a:moveTo>
                    <a:pt x="11"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55"/>
            <p:cNvSpPr/>
            <p:nvPr/>
          </p:nvSpPr>
          <p:spPr>
            <a:xfrm>
              <a:off x="6126645" y="3277704"/>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55"/>
            <p:cNvSpPr/>
            <p:nvPr/>
          </p:nvSpPr>
          <p:spPr>
            <a:xfrm>
              <a:off x="6131590" y="3275610"/>
              <a:ext cx="942" cy="392"/>
            </a:xfrm>
            <a:custGeom>
              <a:avLst/>
              <a:gdLst/>
              <a:ahLst/>
              <a:cxnLst/>
              <a:rect l="l" t="t" r="r" b="b"/>
              <a:pathLst>
                <a:path w="36" h="15" extrusionOk="0">
                  <a:moveTo>
                    <a:pt x="1" y="14"/>
                  </a:move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55"/>
            <p:cNvSpPr/>
            <p:nvPr/>
          </p:nvSpPr>
          <p:spPr>
            <a:xfrm>
              <a:off x="6132506" y="3275323"/>
              <a:ext cx="1047" cy="314"/>
            </a:xfrm>
            <a:custGeom>
              <a:avLst/>
              <a:gdLst/>
              <a:ahLst/>
              <a:cxnLst/>
              <a:rect l="l" t="t" r="r" b="b"/>
              <a:pathLst>
                <a:path w="40" h="12" extrusionOk="0">
                  <a:moveTo>
                    <a:pt x="1" y="11"/>
                  </a:moveTo>
                  <a:lnTo>
                    <a:pt x="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55"/>
            <p:cNvSpPr/>
            <p:nvPr/>
          </p:nvSpPr>
          <p:spPr>
            <a:xfrm>
              <a:off x="6135175" y="3274695"/>
              <a:ext cx="288" cy="105"/>
            </a:xfrm>
            <a:custGeom>
              <a:avLst/>
              <a:gdLst/>
              <a:ahLst/>
              <a:cxnLst/>
              <a:rect l="l" t="t" r="r" b="b"/>
              <a:pathLst>
                <a:path w="11" h="4" extrusionOk="0">
                  <a:moveTo>
                    <a:pt x="0" y="4"/>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55"/>
            <p:cNvSpPr/>
            <p:nvPr/>
          </p:nvSpPr>
          <p:spPr>
            <a:xfrm>
              <a:off x="6160450" y="3208912"/>
              <a:ext cx="105" cy="131"/>
            </a:xfrm>
            <a:custGeom>
              <a:avLst/>
              <a:gdLst/>
              <a:ahLst/>
              <a:cxnLst/>
              <a:rect l="l" t="t" r="r" b="b"/>
              <a:pathLst>
                <a:path w="4" h="5" extrusionOk="0">
                  <a:moveTo>
                    <a:pt x="0" y="1"/>
                  </a:moveTo>
                  <a:lnTo>
                    <a:pt x="4"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55"/>
            <p:cNvSpPr/>
            <p:nvPr/>
          </p:nvSpPr>
          <p:spPr>
            <a:xfrm>
              <a:off x="6162544" y="3209828"/>
              <a:ext cx="131" cy="26"/>
            </a:xfrm>
            <a:custGeom>
              <a:avLst/>
              <a:gdLst/>
              <a:ahLst/>
              <a:cxnLst/>
              <a:rect l="l" t="t" r="r" b="b"/>
              <a:pathLst>
                <a:path w="5" h="1" extrusionOk="0">
                  <a:moveTo>
                    <a:pt x="1" y="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55"/>
            <p:cNvSpPr/>
            <p:nvPr/>
          </p:nvSpPr>
          <p:spPr>
            <a:xfrm>
              <a:off x="6164741" y="3209200"/>
              <a:ext cx="131" cy="105"/>
            </a:xfrm>
            <a:custGeom>
              <a:avLst/>
              <a:gdLst/>
              <a:ahLst/>
              <a:cxnLst/>
              <a:rect l="l" t="t" r="r" b="b"/>
              <a:pathLst>
                <a:path w="5" h="4" extrusionOk="0">
                  <a:moveTo>
                    <a:pt x="4"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55"/>
            <p:cNvSpPr/>
            <p:nvPr/>
          </p:nvSpPr>
          <p:spPr>
            <a:xfrm>
              <a:off x="6163276" y="3209828"/>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55"/>
            <p:cNvSpPr/>
            <p:nvPr/>
          </p:nvSpPr>
          <p:spPr>
            <a:xfrm>
              <a:off x="6163642" y="3209828"/>
              <a:ext cx="209" cy="26"/>
            </a:xfrm>
            <a:custGeom>
              <a:avLst/>
              <a:gdLst/>
              <a:ahLst/>
              <a:cxnLst/>
              <a:rect l="l" t="t" r="r" b="b"/>
              <a:pathLst>
                <a:path w="8" h="1" extrusionOk="0">
                  <a:moveTo>
                    <a:pt x="1" y="1"/>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55"/>
            <p:cNvSpPr/>
            <p:nvPr/>
          </p:nvSpPr>
          <p:spPr>
            <a:xfrm>
              <a:off x="6147629" y="3206269"/>
              <a:ext cx="7536" cy="2041"/>
            </a:xfrm>
            <a:custGeom>
              <a:avLst/>
              <a:gdLst/>
              <a:ahLst/>
              <a:cxnLst/>
              <a:rect l="l" t="t" r="r" b="b"/>
              <a:pathLst>
                <a:path w="288" h="78" extrusionOk="0">
                  <a:moveTo>
                    <a:pt x="287" y="0"/>
                  </a:moveTo>
                  <a:cubicBezTo>
                    <a:pt x="189" y="18"/>
                    <a:pt x="95" y="42"/>
                    <a:pt x="0" y="77"/>
                  </a:cubicBezTo>
                  <a:lnTo>
                    <a:pt x="0" y="77"/>
                  </a:lnTo>
                  <a:cubicBezTo>
                    <a:pt x="95" y="42"/>
                    <a:pt x="189" y="18"/>
                    <a:pt x="2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55"/>
            <p:cNvSpPr/>
            <p:nvPr/>
          </p:nvSpPr>
          <p:spPr>
            <a:xfrm>
              <a:off x="6164297" y="3209566"/>
              <a:ext cx="105" cy="26"/>
            </a:xfrm>
            <a:custGeom>
              <a:avLst/>
              <a:gdLst/>
              <a:ahLst/>
              <a:cxnLst/>
              <a:rect l="l" t="t" r="r" b="b"/>
              <a:pathLst>
                <a:path w="4" h="1" extrusionOk="0">
                  <a:moveTo>
                    <a:pt x="0" y="0"/>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55"/>
            <p:cNvSpPr/>
            <p:nvPr/>
          </p:nvSpPr>
          <p:spPr>
            <a:xfrm>
              <a:off x="6161994" y="3209645"/>
              <a:ext cx="209" cy="26"/>
            </a:xfrm>
            <a:custGeom>
              <a:avLst/>
              <a:gdLst/>
              <a:ahLst/>
              <a:cxnLst/>
              <a:rect l="l" t="t" r="r" b="b"/>
              <a:pathLst>
                <a:path w="8" h="1" extrusionOk="0">
                  <a:moveTo>
                    <a:pt x="1" y="1"/>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55"/>
            <p:cNvSpPr/>
            <p:nvPr/>
          </p:nvSpPr>
          <p:spPr>
            <a:xfrm>
              <a:off x="6159901" y="3208650"/>
              <a:ext cx="105" cy="105"/>
            </a:xfrm>
            <a:custGeom>
              <a:avLst/>
              <a:gdLst/>
              <a:ahLst/>
              <a:cxnLst/>
              <a:rect l="l" t="t" r="r" b="b"/>
              <a:pathLst>
                <a:path w="4" h="4" extrusionOk="0">
                  <a:moveTo>
                    <a:pt x="0" y="0"/>
                  </a:moveTo>
                  <a:lnTo>
                    <a:pt x="4"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55"/>
            <p:cNvSpPr/>
            <p:nvPr/>
          </p:nvSpPr>
          <p:spPr>
            <a:xfrm>
              <a:off x="6159430" y="3208362"/>
              <a:ext cx="131" cy="26"/>
            </a:xfrm>
            <a:custGeom>
              <a:avLst/>
              <a:gdLst/>
              <a:ahLst/>
              <a:cxnLst/>
              <a:rect l="l" t="t" r="r" b="b"/>
              <a:pathLst>
                <a:path w="5" h="1" extrusionOk="0">
                  <a:moveTo>
                    <a:pt x="1" y="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55"/>
            <p:cNvSpPr/>
            <p:nvPr/>
          </p:nvSpPr>
          <p:spPr>
            <a:xfrm>
              <a:off x="6161549" y="3209461"/>
              <a:ext cx="105" cy="131"/>
            </a:xfrm>
            <a:custGeom>
              <a:avLst/>
              <a:gdLst/>
              <a:ahLst/>
              <a:cxnLst/>
              <a:rect l="l" t="t" r="r" b="b"/>
              <a:pathLst>
                <a:path w="4" h="5" extrusionOk="0">
                  <a:moveTo>
                    <a:pt x="0" y="1"/>
                  </a:moveTo>
                  <a:lnTo>
                    <a:pt x="4"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55"/>
            <p:cNvSpPr/>
            <p:nvPr/>
          </p:nvSpPr>
          <p:spPr>
            <a:xfrm>
              <a:off x="6161000" y="3209278"/>
              <a:ext cx="105" cy="26"/>
            </a:xfrm>
            <a:custGeom>
              <a:avLst/>
              <a:gdLst/>
              <a:ahLst/>
              <a:cxnLst/>
              <a:rect l="l" t="t" r="r" b="b"/>
              <a:pathLst>
                <a:path w="4" h="1" extrusionOk="0">
                  <a:moveTo>
                    <a:pt x="0" y="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55"/>
            <p:cNvSpPr/>
            <p:nvPr/>
          </p:nvSpPr>
          <p:spPr>
            <a:xfrm>
              <a:off x="6189206" y="3249051"/>
              <a:ext cx="209" cy="209"/>
            </a:xfrm>
            <a:custGeom>
              <a:avLst/>
              <a:gdLst/>
              <a:ahLst/>
              <a:cxnLst/>
              <a:rect l="l" t="t" r="r" b="b"/>
              <a:pathLst>
                <a:path w="8" h="8" extrusionOk="0">
                  <a:moveTo>
                    <a:pt x="8"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55"/>
            <p:cNvSpPr/>
            <p:nvPr/>
          </p:nvSpPr>
          <p:spPr>
            <a:xfrm>
              <a:off x="6188761" y="3249863"/>
              <a:ext cx="105" cy="314"/>
            </a:xfrm>
            <a:custGeom>
              <a:avLst/>
              <a:gdLst/>
              <a:ahLst/>
              <a:cxnLst/>
              <a:rect l="l" t="t" r="r" b="b"/>
              <a:pathLst>
                <a:path w="4" h="12" extrusionOk="0">
                  <a:moveTo>
                    <a:pt x="4"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55"/>
            <p:cNvSpPr/>
            <p:nvPr/>
          </p:nvSpPr>
          <p:spPr>
            <a:xfrm>
              <a:off x="6188473" y="3250412"/>
              <a:ext cx="131" cy="314"/>
            </a:xfrm>
            <a:custGeom>
              <a:avLst/>
              <a:gdLst/>
              <a:ahLst/>
              <a:cxnLst/>
              <a:rect l="l" t="t" r="r" b="b"/>
              <a:pathLst>
                <a:path w="5" h="12" extrusionOk="0">
                  <a:moveTo>
                    <a:pt x="4" y="1"/>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55"/>
            <p:cNvSpPr/>
            <p:nvPr/>
          </p:nvSpPr>
          <p:spPr>
            <a:xfrm>
              <a:off x="6189023" y="3249418"/>
              <a:ext cx="131" cy="288"/>
            </a:xfrm>
            <a:custGeom>
              <a:avLst/>
              <a:gdLst/>
              <a:ahLst/>
              <a:cxnLst/>
              <a:rect l="l" t="t" r="r" b="b"/>
              <a:pathLst>
                <a:path w="5" h="11" extrusionOk="0">
                  <a:moveTo>
                    <a:pt x="4" y="0"/>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55"/>
            <p:cNvSpPr/>
            <p:nvPr/>
          </p:nvSpPr>
          <p:spPr>
            <a:xfrm>
              <a:off x="6187479" y="3252532"/>
              <a:ext cx="105" cy="392"/>
            </a:xfrm>
            <a:custGeom>
              <a:avLst/>
              <a:gdLst/>
              <a:ahLst/>
              <a:cxnLst/>
              <a:rect l="l" t="t" r="r" b="b"/>
              <a:pathLst>
                <a:path w="4" h="15" extrusionOk="0">
                  <a:moveTo>
                    <a:pt x="4" y="0"/>
                  </a:moveTo>
                  <a:lnTo>
                    <a:pt x="0"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55"/>
            <p:cNvSpPr/>
            <p:nvPr/>
          </p:nvSpPr>
          <p:spPr>
            <a:xfrm>
              <a:off x="6188212" y="3251066"/>
              <a:ext cx="105" cy="288"/>
            </a:xfrm>
            <a:custGeom>
              <a:avLst/>
              <a:gdLst/>
              <a:ahLst/>
              <a:cxnLst/>
              <a:rect l="l" t="t" r="r" b="b"/>
              <a:pathLst>
                <a:path w="4" h="11" extrusionOk="0">
                  <a:moveTo>
                    <a:pt x="4" y="0"/>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55"/>
            <p:cNvSpPr/>
            <p:nvPr/>
          </p:nvSpPr>
          <p:spPr>
            <a:xfrm>
              <a:off x="6187845" y="3251694"/>
              <a:ext cx="105" cy="392"/>
            </a:xfrm>
            <a:custGeom>
              <a:avLst/>
              <a:gdLst/>
              <a:ahLst/>
              <a:cxnLst/>
              <a:rect l="l" t="t" r="r" b="b"/>
              <a:pathLst>
                <a:path w="4" h="15" extrusionOk="0">
                  <a:moveTo>
                    <a:pt x="4" y="1"/>
                  </a:moveTo>
                  <a:lnTo>
                    <a:pt x="0"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55"/>
            <p:cNvSpPr/>
            <p:nvPr/>
          </p:nvSpPr>
          <p:spPr>
            <a:xfrm>
              <a:off x="6190043" y="3247952"/>
              <a:ext cx="105" cy="105"/>
            </a:xfrm>
            <a:custGeom>
              <a:avLst/>
              <a:gdLst/>
              <a:ahLst/>
              <a:cxnLst/>
              <a:rect l="l" t="t" r="r" b="b"/>
              <a:pathLst>
                <a:path w="4" h="4" extrusionOk="0">
                  <a:moveTo>
                    <a:pt x="4"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55"/>
            <p:cNvSpPr/>
            <p:nvPr/>
          </p:nvSpPr>
          <p:spPr>
            <a:xfrm>
              <a:off x="6190226" y="3247769"/>
              <a:ext cx="26" cy="105"/>
            </a:xfrm>
            <a:custGeom>
              <a:avLst/>
              <a:gdLst/>
              <a:ahLst/>
              <a:cxnLst/>
              <a:rect l="l" t="t" r="r" b="b"/>
              <a:pathLst>
                <a:path w="1" h="4" extrusionOk="0">
                  <a:moveTo>
                    <a:pt x="0"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55"/>
            <p:cNvSpPr/>
            <p:nvPr/>
          </p:nvSpPr>
          <p:spPr>
            <a:xfrm>
              <a:off x="6187113" y="3253709"/>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55"/>
            <p:cNvSpPr/>
            <p:nvPr/>
          </p:nvSpPr>
          <p:spPr>
            <a:xfrm>
              <a:off x="6187924" y="3201219"/>
              <a:ext cx="5076" cy="4527"/>
            </a:xfrm>
            <a:custGeom>
              <a:avLst/>
              <a:gdLst/>
              <a:ahLst/>
              <a:cxnLst/>
              <a:rect l="l" t="t" r="r" b="b"/>
              <a:pathLst>
                <a:path w="194" h="173" extrusionOk="0">
                  <a:moveTo>
                    <a:pt x="1" y="1"/>
                  </a:moveTo>
                  <a:lnTo>
                    <a:pt x="1" y="1"/>
                  </a:lnTo>
                  <a:lnTo>
                    <a:pt x="193" y="17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55"/>
            <p:cNvSpPr/>
            <p:nvPr/>
          </p:nvSpPr>
          <p:spPr>
            <a:xfrm>
              <a:off x="6189860" y="3248136"/>
              <a:ext cx="105" cy="209"/>
            </a:xfrm>
            <a:custGeom>
              <a:avLst/>
              <a:gdLst/>
              <a:ahLst/>
              <a:cxnLst/>
              <a:rect l="l" t="t" r="r" b="b"/>
              <a:pathLst>
                <a:path w="4" h="8" extrusionOk="0">
                  <a:moveTo>
                    <a:pt x="4"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55"/>
            <p:cNvSpPr/>
            <p:nvPr/>
          </p:nvSpPr>
          <p:spPr>
            <a:xfrm>
              <a:off x="6189494" y="3248685"/>
              <a:ext cx="105" cy="209"/>
            </a:xfrm>
            <a:custGeom>
              <a:avLst/>
              <a:gdLst/>
              <a:ahLst/>
              <a:cxnLst/>
              <a:rect l="l" t="t" r="r" b="b"/>
              <a:pathLst>
                <a:path w="4" h="8" extrusionOk="0">
                  <a:moveTo>
                    <a:pt x="4"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55"/>
            <p:cNvSpPr/>
            <p:nvPr/>
          </p:nvSpPr>
          <p:spPr>
            <a:xfrm>
              <a:off x="6189677" y="3248397"/>
              <a:ext cx="105" cy="209"/>
            </a:xfrm>
            <a:custGeom>
              <a:avLst/>
              <a:gdLst/>
              <a:ahLst/>
              <a:cxnLst/>
              <a:rect l="l" t="t" r="r" b="b"/>
              <a:pathLst>
                <a:path w="4" h="8" extrusionOk="0">
                  <a:moveTo>
                    <a:pt x="4" y="1"/>
                  </a:moveTo>
                  <a:lnTo>
                    <a:pt x="0"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55"/>
            <p:cNvSpPr/>
            <p:nvPr/>
          </p:nvSpPr>
          <p:spPr>
            <a:xfrm>
              <a:off x="6186563" y="3254730"/>
              <a:ext cx="209" cy="288"/>
            </a:xfrm>
            <a:custGeom>
              <a:avLst/>
              <a:gdLst/>
              <a:ahLst/>
              <a:cxnLst/>
              <a:rect l="l" t="t" r="r" b="b"/>
              <a:pathLst>
                <a:path w="8" h="11" extrusionOk="0">
                  <a:moveTo>
                    <a:pt x="7" y="0"/>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55"/>
            <p:cNvSpPr/>
            <p:nvPr/>
          </p:nvSpPr>
          <p:spPr>
            <a:xfrm>
              <a:off x="6510907" y="2556056"/>
              <a:ext cx="244226" cy="142294"/>
            </a:xfrm>
            <a:custGeom>
              <a:avLst/>
              <a:gdLst/>
              <a:ahLst/>
              <a:cxnLst/>
              <a:rect l="l" t="t" r="r" b="b"/>
              <a:pathLst>
                <a:path w="9334" h="5438" extrusionOk="0">
                  <a:moveTo>
                    <a:pt x="1285" y="0"/>
                  </a:moveTo>
                  <a:lnTo>
                    <a:pt x="64" y="329"/>
                  </a:lnTo>
                  <a:lnTo>
                    <a:pt x="1" y="2661"/>
                  </a:lnTo>
                  <a:lnTo>
                    <a:pt x="8" y="2661"/>
                  </a:lnTo>
                  <a:cubicBezTo>
                    <a:pt x="25" y="2668"/>
                    <a:pt x="46" y="2675"/>
                    <a:pt x="64" y="2682"/>
                  </a:cubicBezTo>
                  <a:lnTo>
                    <a:pt x="71" y="2682"/>
                  </a:lnTo>
                  <a:cubicBezTo>
                    <a:pt x="92" y="2685"/>
                    <a:pt x="113" y="2692"/>
                    <a:pt x="137" y="2696"/>
                  </a:cubicBezTo>
                  <a:lnTo>
                    <a:pt x="151" y="2699"/>
                  </a:lnTo>
                  <a:cubicBezTo>
                    <a:pt x="172" y="2703"/>
                    <a:pt x="197" y="2710"/>
                    <a:pt x="221" y="2713"/>
                  </a:cubicBezTo>
                  <a:lnTo>
                    <a:pt x="235" y="2713"/>
                  </a:lnTo>
                  <a:cubicBezTo>
                    <a:pt x="263" y="2717"/>
                    <a:pt x="291" y="2717"/>
                    <a:pt x="319" y="2720"/>
                  </a:cubicBezTo>
                  <a:cubicBezTo>
                    <a:pt x="327" y="2722"/>
                    <a:pt x="336" y="2723"/>
                    <a:pt x="344" y="2723"/>
                  </a:cubicBezTo>
                  <a:cubicBezTo>
                    <a:pt x="368" y="2723"/>
                    <a:pt x="393" y="2716"/>
                    <a:pt x="414" y="2703"/>
                  </a:cubicBezTo>
                  <a:cubicBezTo>
                    <a:pt x="442" y="2675"/>
                    <a:pt x="442" y="2605"/>
                    <a:pt x="442" y="2552"/>
                  </a:cubicBezTo>
                  <a:lnTo>
                    <a:pt x="442" y="2528"/>
                  </a:lnTo>
                  <a:cubicBezTo>
                    <a:pt x="442" y="2433"/>
                    <a:pt x="529" y="2342"/>
                    <a:pt x="568" y="2307"/>
                  </a:cubicBezTo>
                  <a:cubicBezTo>
                    <a:pt x="645" y="2240"/>
                    <a:pt x="761" y="2169"/>
                    <a:pt x="872" y="2169"/>
                  </a:cubicBezTo>
                  <a:cubicBezTo>
                    <a:pt x="881" y="2169"/>
                    <a:pt x="891" y="2170"/>
                    <a:pt x="900" y="2171"/>
                  </a:cubicBezTo>
                  <a:cubicBezTo>
                    <a:pt x="903" y="2171"/>
                    <a:pt x="906" y="2171"/>
                    <a:pt x="909" y="2171"/>
                  </a:cubicBezTo>
                  <a:cubicBezTo>
                    <a:pt x="948" y="2171"/>
                    <a:pt x="962" y="2148"/>
                    <a:pt x="988" y="2069"/>
                  </a:cubicBezTo>
                  <a:cubicBezTo>
                    <a:pt x="1005" y="2024"/>
                    <a:pt x="1026" y="1961"/>
                    <a:pt x="1089" y="1961"/>
                  </a:cubicBezTo>
                  <a:cubicBezTo>
                    <a:pt x="1124" y="1961"/>
                    <a:pt x="1229" y="1933"/>
                    <a:pt x="1261" y="1880"/>
                  </a:cubicBezTo>
                  <a:cubicBezTo>
                    <a:pt x="1282" y="1842"/>
                    <a:pt x="1320" y="1821"/>
                    <a:pt x="1362" y="1817"/>
                  </a:cubicBezTo>
                  <a:cubicBezTo>
                    <a:pt x="1373" y="1816"/>
                    <a:pt x="1383" y="1816"/>
                    <a:pt x="1394" y="1816"/>
                  </a:cubicBezTo>
                  <a:cubicBezTo>
                    <a:pt x="1425" y="1816"/>
                    <a:pt x="1457" y="1820"/>
                    <a:pt x="1489" y="1828"/>
                  </a:cubicBezTo>
                  <a:cubicBezTo>
                    <a:pt x="1587" y="1852"/>
                    <a:pt x="1678" y="1898"/>
                    <a:pt x="1751" y="1964"/>
                  </a:cubicBezTo>
                  <a:cubicBezTo>
                    <a:pt x="1807" y="2020"/>
                    <a:pt x="1958" y="2052"/>
                    <a:pt x="2080" y="2076"/>
                  </a:cubicBezTo>
                  <a:lnTo>
                    <a:pt x="2140" y="2090"/>
                  </a:lnTo>
                  <a:cubicBezTo>
                    <a:pt x="2336" y="2136"/>
                    <a:pt x="2378" y="2598"/>
                    <a:pt x="2385" y="2713"/>
                  </a:cubicBezTo>
                  <a:cubicBezTo>
                    <a:pt x="2465" y="2745"/>
                    <a:pt x="2794" y="2755"/>
                    <a:pt x="2938" y="2759"/>
                  </a:cubicBezTo>
                  <a:cubicBezTo>
                    <a:pt x="3032" y="2762"/>
                    <a:pt x="3102" y="2762"/>
                    <a:pt x="3137" y="2769"/>
                  </a:cubicBezTo>
                  <a:cubicBezTo>
                    <a:pt x="3239" y="2783"/>
                    <a:pt x="3277" y="2881"/>
                    <a:pt x="3316" y="2972"/>
                  </a:cubicBezTo>
                  <a:cubicBezTo>
                    <a:pt x="3337" y="3035"/>
                    <a:pt x="3368" y="3095"/>
                    <a:pt x="3407" y="3147"/>
                  </a:cubicBezTo>
                  <a:cubicBezTo>
                    <a:pt x="3421" y="3168"/>
                    <a:pt x="3435" y="3186"/>
                    <a:pt x="3445" y="3207"/>
                  </a:cubicBezTo>
                  <a:cubicBezTo>
                    <a:pt x="3526" y="3330"/>
                    <a:pt x="3596" y="3463"/>
                    <a:pt x="3652" y="3603"/>
                  </a:cubicBezTo>
                  <a:lnTo>
                    <a:pt x="3656" y="3617"/>
                  </a:lnTo>
                  <a:cubicBezTo>
                    <a:pt x="3673" y="3652"/>
                    <a:pt x="3799" y="3725"/>
                    <a:pt x="3883" y="3774"/>
                  </a:cubicBezTo>
                  <a:cubicBezTo>
                    <a:pt x="4009" y="3848"/>
                    <a:pt x="4146" y="3925"/>
                    <a:pt x="4202" y="4009"/>
                  </a:cubicBezTo>
                  <a:cubicBezTo>
                    <a:pt x="4282" y="4131"/>
                    <a:pt x="4559" y="4271"/>
                    <a:pt x="4800" y="4355"/>
                  </a:cubicBezTo>
                  <a:cubicBezTo>
                    <a:pt x="4919" y="4401"/>
                    <a:pt x="5035" y="4499"/>
                    <a:pt x="5133" y="4586"/>
                  </a:cubicBezTo>
                  <a:cubicBezTo>
                    <a:pt x="5201" y="4645"/>
                    <a:pt x="5294" y="4726"/>
                    <a:pt x="5334" y="4726"/>
                  </a:cubicBezTo>
                  <a:cubicBezTo>
                    <a:pt x="5334" y="4726"/>
                    <a:pt x="5335" y="4726"/>
                    <a:pt x="5336" y="4726"/>
                  </a:cubicBezTo>
                  <a:cubicBezTo>
                    <a:pt x="5343" y="4725"/>
                    <a:pt x="5351" y="4725"/>
                    <a:pt x="5360" y="4725"/>
                  </a:cubicBezTo>
                  <a:cubicBezTo>
                    <a:pt x="5509" y="4725"/>
                    <a:pt x="5798" y="4865"/>
                    <a:pt x="5858" y="4894"/>
                  </a:cubicBezTo>
                  <a:lnTo>
                    <a:pt x="5889" y="4908"/>
                  </a:lnTo>
                  <a:lnTo>
                    <a:pt x="5928" y="5230"/>
                  </a:lnTo>
                  <a:cubicBezTo>
                    <a:pt x="5935" y="5230"/>
                    <a:pt x="5945" y="5227"/>
                    <a:pt x="5956" y="5227"/>
                  </a:cubicBezTo>
                  <a:lnTo>
                    <a:pt x="5959" y="5227"/>
                  </a:lnTo>
                  <a:cubicBezTo>
                    <a:pt x="5963" y="5225"/>
                    <a:pt x="5967" y="5224"/>
                    <a:pt x="5972" y="5224"/>
                  </a:cubicBezTo>
                  <a:cubicBezTo>
                    <a:pt x="5977" y="5224"/>
                    <a:pt x="5982" y="5225"/>
                    <a:pt x="5987" y="5227"/>
                  </a:cubicBezTo>
                  <a:cubicBezTo>
                    <a:pt x="6022" y="5227"/>
                    <a:pt x="6057" y="5230"/>
                    <a:pt x="6089" y="5244"/>
                  </a:cubicBezTo>
                  <a:cubicBezTo>
                    <a:pt x="6099" y="5248"/>
                    <a:pt x="6110" y="5251"/>
                    <a:pt x="6117" y="5255"/>
                  </a:cubicBezTo>
                  <a:lnTo>
                    <a:pt x="6145" y="5269"/>
                  </a:lnTo>
                  <a:lnTo>
                    <a:pt x="6148" y="5272"/>
                  </a:lnTo>
                  <a:lnTo>
                    <a:pt x="6173" y="5286"/>
                  </a:lnTo>
                  <a:lnTo>
                    <a:pt x="6176" y="5286"/>
                  </a:lnTo>
                  <a:lnTo>
                    <a:pt x="6197" y="5301"/>
                  </a:lnTo>
                  <a:lnTo>
                    <a:pt x="6204" y="5308"/>
                  </a:lnTo>
                  <a:lnTo>
                    <a:pt x="6225" y="5322"/>
                  </a:lnTo>
                  <a:cubicBezTo>
                    <a:pt x="6264" y="5353"/>
                    <a:pt x="6313" y="5378"/>
                    <a:pt x="6365" y="5385"/>
                  </a:cubicBezTo>
                  <a:cubicBezTo>
                    <a:pt x="6379" y="5385"/>
                    <a:pt x="6390" y="5388"/>
                    <a:pt x="6400" y="5388"/>
                  </a:cubicBezTo>
                  <a:lnTo>
                    <a:pt x="6411" y="5392"/>
                  </a:lnTo>
                  <a:cubicBezTo>
                    <a:pt x="6421" y="5392"/>
                    <a:pt x="6428" y="5395"/>
                    <a:pt x="6435" y="5399"/>
                  </a:cubicBezTo>
                  <a:lnTo>
                    <a:pt x="6449" y="5402"/>
                  </a:lnTo>
                  <a:lnTo>
                    <a:pt x="6477" y="5416"/>
                  </a:lnTo>
                  <a:lnTo>
                    <a:pt x="6484" y="5420"/>
                  </a:lnTo>
                  <a:cubicBezTo>
                    <a:pt x="6495" y="5423"/>
                    <a:pt x="6509" y="5430"/>
                    <a:pt x="6519" y="5437"/>
                  </a:cubicBezTo>
                  <a:cubicBezTo>
                    <a:pt x="6530" y="5423"/>
                    <a:pt x="6533" y="5399"/>
                    <a:pt x="6533" y="5381"/>
                  </a:cubicBezTo>
                  <a:lnTo>
                    <a:pt x="6533" y="5364"/>
                  </a:lnTo>
                  <a:cubicBezTo>
                    <a:pt x="6540" y="5339"/>
                    <a:pt x="6544" y="5311"/>
                    <a:pt x="6551" y="5283"/>
                  </a:cubicBezTo>
                  <a:cubicBezTo>
                    <a:pt x="6551" y="5276"/>
                    <a:pt x="6558" y="5269"/>
                    <a:pt x="6558" y="5258"/>
                  </a:cubicBezTo>
                  <a:cubicBezTo>
                    <a:pt x="6565" y="5241"/>
                    <a:pt x="6568" y="5223"/>
                    <a:pt x="6575" y="5206"/>
                  </a:cubicBezTo>
                  <a:cubicBezTo>
                    <a:pt x="6579" y="5199"/>
                    <a:pt x="6582" y="5188"/>
                    <a:pt x="6589" y="5178"/>
                  </a:cubicBezTo>
                  <a:cubicBezTo>
                    <a:pt x="6593" y="5171"/>
                    <a:pt x="6600" y="5150"/>
                    <a:pt x="6610" y="5136"/>
                  </a:cubicBezTo>
                  <a:cubicBezTo>
                    <a:pt x="6617" y="5122"/>
                    <a:pt x="6617" y="5118"/>
                    <a:pt x="6624" y="5108"/>
                  </a:cubicBezTo>
                  <a:cubicBezTo>
                    <a:pt x="6628" y="5101"/>
                    <a:pt x="6642" y="5083"/>
                    <a:pt x="6649" y="5069"/>
                  </a:cubicBezTo>
                  <a:cubicBezTo>
                    <a:pt x="6659" y="5059"/>
                    <a:pt x="6659" y="5055"/>
                    <a:pt x="6666" y="5045"/>
                  </a:cubicBezTo>
                  <a:cubicBezTo>
                    <a:pt x="6673" y="5038"/>
                    <a:pt x="6687" y="5020"/>
                    <a:pt x="6701" y="5006"/>
                  </a:cubicBezTo>
                  <a:cubicBezTo>
                    <a:pt x="6712" y="4996"/>
                    <a:pt x="6712" y="4996"/>
                    <a:pt x="6719" y="4989"/>
                  </a:cubicBezTo>
                  <a:cubicBezTo>
                    <a:pt x="6736" y="4971"/>
                    <a:pt x="6754" y="4954"/>
                    <a:pt x="6775" y="4936"/>
                  </a:cubicBezTo>
                  <a:cubicBezTo>
                    <a:pt x="6778" y="4936"/>
                    <a:pt x="6782" y="4933"/>
                    <a:pt x="6785" y="4929"/>
                  </a:cubicBezTo>
                  <a:cubicBezTo>
                    <a:pt x="6806" y="4901"/>
                    <a:pt x="6799" y="4866"/>
                    <a:pt x="6750" y="4765"/>
                  </a:cubicBezTo>
                  <a:cubicBezTo>
                    <a:pt x="6712" y="4684"/>
                    <a:pt x="6670" y="4590"/>
                    <a:pt x="6687" y="4492"/>
                  </a:cubicBezTo>
                  <a:cubicBezTo>
                    <a:pt x="6694" y="4443"/>
                    <a:pt x="6610" y="4380"/>
                    <a:pt x="6533" y="4327"/>
                  </a:cubicBezTo>
                  <a:cubicBezTo>
                    <a:pt x="6435" y="4261"/>
                    <a:pt x="6323" y="4184"/>
                    <a:pt x="6348" y="4072"/>
                  </a:cubicBezTo>
                  <a:cubicBezTo>
                    <a:pt x="6379" y="3932"/>
                    <a:pt x="6558" y="3900"/>
                    <a:pt x="6715" y="3872"/>
                  </a:cubicBezTo>
                  <a:cubicBezTo>
                    <a:pt x="6778" y="3865"/>
                    <a:pt x="6841" y="3851"/>
                    <a:pt x="6901" y="3830"/>
                  </a:cubicBezTo>
                  <a:cubicBezTo>
                    <a:pt x="6936" y="3816"/>
                    <a:pt x="6943" y="3781"/>
                    <a:pt x="6953" y="3708"/>
                  </a:cubicBezTo>
                  <a:cubicBezTo>
                    <a:pt x="6960" y="3634"/>
                    <a:pt x="6974" y="3519"/>
                    <a:pt x="7107" y="3519"/>
                  </a:cubicBezTo>
                  <a:cubicBezTo>
                    <a:pt x="7202" y="3519"/>
                    <a:pt x="7254" y="3417"/>
                    <a:pt x="7303" y="3270"/>
                  </a:cubicBezTo>
                  <a:cubicBezTo>
                    <a:pt x="7335" y="3175"/>
                    <a:pt x="7418" y="3158"/>
                    <a:pt x="7495" y="3158"/>
                  </a:cubicBezTo>
                  <a:cubicBezTo>
                    <a:pt x="7521" y="3158"/>
                    <a:pt x="7547" y="3160"/>
                    <a:pt x="7569" y="3161"/>
                  </a:cubicBezTo>
                  <a:cubicBezTo>
                    <a:pt x="7596" y="3163"/>
                    <a:pt x="7623" y="3165"/>
                    <a:pt x="7647" y="3165"/>
                  </a:cubicBezTo>
                  <a:cubicBezTo>
                    <a:pt x="7686" y="3165"/>
                    <a:pt x="7721" y="3160"/>
                    <a:pt x="7745" y="3140"/>
                  </a:cubicBezTo>
                  <a:cubicBezTo>
                    <a:pt x="7834" y="3076"/>
                    <a:pt x="7970" y="3011"/>
                    <a:pt x="8075" y="3011"/>
                  </a:cubicBezTo>
                  <a:cubicBezTo>
                    <a:pt x="8089" y="3011"/>
                    <a:pt x="8103" y="3012"/>
                    <a:pt x="8116" y="3014"/>
                  </a:cubicBezTo>
                  <a:cubicBezTo>
                    <a:pt x="8158" y="3021"/>
                    <a:pt x="8193" y="3046"/>
                    <a:pt x="8214" y="3081"/>
                  </a:cubicBezTo>
                  <a:lnTo>
                    <a:pt x="8217" y="3088"/>
                  </a:lnTo>
                  <a:lnTo>
                    <a:pt x="8221" y="3095"/>
                  </a:lnTo>
                  <a:lnTo>
                    <a:pt x="8221" y="3098"/>
                  </a:lnTo>
                  <a:lnTo>
                    <a:pt x="8221" y="3105"/>
                  </a:lnTo>
                  <a:lnTo>
                    <a:pt x="8221" y="3109"/>
                  </a:lnTo>
                  <a:lnTo>
                    <a:pt x="8221" y="3116"/>
                  </a:lnTo>
                  <a:lnTo>
                    <a:pt x="8221" y="3123"/>
                  </a:lnTo>
                  <a:lnTo>
                    <a:pt x="8221" y="3130"/>
                  </a:lnTo>
                  <a:lnTo>
                    <a:pt x="8221" y="3137"/>
                  </a:lnTo>
                  <a:lnTo>
                    <a:pt x="8221" y="3147"/>
                  </a:lnTo>
                  <a:lnTo>
                    <a:pt x="8221" y="3154"/>
                  </a:lnTo>
                  <a:lnTo>
                    <a:pt x="8221" y="3165"/>
                  </a:lnTo>
                  <a:lnTo>
                    <a:pt x="8221" y="3175"/>
                  </a:lnTo>
                  <a:cubicBezTo>
                    <a:pt x="8221" y="3179"/>
                    <a:pt x="8221" y="3186"/>
                    <a:pt x="8217" y="3189"/>
                  </a:cubicBezTo>
                  <a:lnTo>
                    <a:pt x="8214" y="3200"/>
                  </a:lnTo>
                  <a:cubicBezTo>
                    <a:pt x="8214" y="3207"/>
                    <a:pt x="8210" y="3214"/>
                    <a:pt x="8207" y="3221"/>
                  </a:cubicBezTo>
                  <a:lnTo>
                    <a:pt x="8207" y="3228"/>
                  </a:lnTo>
                  <a:cubicBezTo>
                    <a:pt x="8203" y="3239"/>
                    <a:pt x="8200" y="3249"/>
                    <a:pt x="8193" y="3260"/>
                  </a:cubicBezTo>
                  <a:lnTo>
                    <a:pt x="8193" y="3263"/>
                  </a:lnTo>
                  <a:cubicBezTo>
                    <a:pt x="8189" y="3274"/>
                    <a:pt x="8186" y="3288"/>
                    <a:pt x="8179" y="3298"/>
                  </a:cubicBezTo>
                  <a:lnTo>
                    <a:pt x="8172" y="3312"/>
                  </a:lnTo>
                  <a:lnTo>
                    <a:pt x="8158" y="3344"/>
                  </a:lnTo>
                  <a:lnTo>
                    <a:pt x="8151" y="3361"/>
                  </a:lnTo>
                  <a:lnTo>
                    <a:pt x="8133" y="3393"/>
                  </a:lnTo>
                  <a:lnTo>
                    <a:pt x="8123" y="3414"/>
                  </a:lnTo>
                  <a:lnTo>
                    <a:pt x="8102" y="3449"/>
                  </a:lnTo>
                  <a:lnTo>
                    <a:pt x="8088" y="3473"/>
                  </a:lnTo>
                  <a:lnTo>
                    <a:pt x="8077" y="3491"/>
                  </a:lnTo>
                  <a:lnTo>
                    <a:pt x="8119" y="3487"/>
                  </a:lnTo>
                  <a:cubicBezTo>
                    <a:pt x="8196" y="3480"/>
                    <a:pt x="8277" y="3473"/>
                    <a:pt x="8343" y="3459"/>
                  </a:cubicBezTo>
                  <a:lnTo>
                    <a:pt x="8354" y="3459"/>
                  </a:lnTo>
                  <a:cubicBezTo>
                    <a:pt x="8455" y="3442"/>
                    <a:pt x="8525" y="3424"/>
                    <a:pt x="8543" y="3407"/>
                  </a:cubicBezTo>
                  <a:cubicBezTo>
                    <a:pt x="8546" y="3400"/>
                    <a:pt x="8553" y="3396"/>
                    <a:pt x="8557" y="3393"/>
                  </a:cubicBezTo>
                  <a:cubicBezTo>
                    <a:pt x="8560" y="3393"/>
                    <a:pt x="8564" y="3389"/>
                    <a:pt x="8567" y="3386"/>
                  </a:cubicBezTo>
                  <a:cubicBezTo>
                    <a:pt x="8574" y="3382"/>
                    <a:pt x="8578" y="3379"/>
                    <a:pt x="8588" y="3375"/>
                  </a:cubicBezTo>
                  <a:lnTo>
                    <a:pt x="8592" y="3375"/>
                  </a:lnTo>
                  <a:cubicBezTo>
                    <a:pt x="8599" y="3372"/>
                    <a:pt x="8606" y="3368"/>
                    <a:pt x="8613" y="3368"/>
                  </a:cubicBezTo>
                  <a:lnTo>
                    <a:pt x="8634" y="3368"/>
                  </a:lnTo>
                  <a:cubicBezTo>
                    <a:pt x="8686" y="3368"/>
                    <a:pt x="8735" y="3372"/>
                    <a:pt x="8788" y="3386"/>
                  </a:cubicBezTo>
                  <a:cubicBezTo>
                    <a:pt x="8842" y="3395"/>
                    <a:pt x="8888" y="3402"/>
                    <a:pt x="8926" y="3402"/>
                  </a:cubicBezTo>
                  <a:cubicBezTo>
                    <a:pt x="8984" y="3402"/>
                    <a:pt x="9024" y="3386"/>
                    <a:pt x="9047" y="3340"/>
                  </a:cubicBezTo>
                  <a:cubicBezTo>
                    <a:pt x="9113" y="3210"/>
                    <a:pt x="9250" y="3186"/>
                    <a:pt x="9330" y="3168"/>
                  </a:cubicBezTo>
                  <a:lnTo>
                    <a:pt x="9334" y="3168"/>
                  </a:lnTo>
                  <a:cubicBezTo>
                    <a:pt x="9327" y="3161"/>
                    <a:pt x="9316" y="3151"/>
                    <a:pt x="9302" y="3140"/>
                  </a:cubicBezTo>
                  <a:cubicBezTo>
                    <a:pt x="9078" y="2951"/>
                    <a:pt x="8816" y="2811"/>
                    <a:pt x="8697" y="2780"/>
                  </a:cubicBezTo>
                  <a:cubicBezTo>
                    <a:pt x="8686" y="2776"/>
                    <a:pt x="8676" y="2776"/>
                    <a:pt x="8665" y="2773"/>
                  </a:cubicBezTo>
                  <a:lnTo>
                    <a:pt x="8648" y="2773"/>
                  </a:lnTo>
                  <a:cubicBezTo>
                    <a:pt x="8613" y="2850"/>
                    <a:pt x="8539" y="2902"/>
                    <a:pt x="8455" y="2909"/>
                  </a:cubicBezTo>
                  <a:cubicBezTo>
                    <a:pt x="8429" y="2915"/>
                    <a:pt x="8401" y="2918"/>
                    <a:pt x="8371" y="2918"/>
                  </a:cubicBezTo>
                  <a:cubicBezTo>
                    <a:pt x="8276" y="2918"/>
                    <a:pt x="8173" y="2886"/>
                    <a:pt x="8109" y="2808"/>
                  </a:cubicBezTo>
                  <a:lnTo>
                    <a:pt x="8088" y="2783"/>
                  </a:lnTo>
                  <a:cubicBezTo>
                    <a:pt x="8046" y="2724"/>
                    <a:pt x="7993" y="2678"/>
                    <a:pt x="7930" y="2647"/>
                  </a:cubicBezTo>
                  <a:cubicBezTo>
                    <a:pt x="7911" y="2639"/>
                    <a:pt x="7885" y="2632"/>
                    <a:pt x="7847" y="2632"/>
                  </a:cubicBezTo>
                  <a:cubicBezTo>
                    <a:pt x="7814" y="2632"/>
                    <a:pt x="7772" y="2638"/>
                    <a:pt x="7720" y="2654"/>
                  </a:cubicBezTo>
                  <a:lnTo>
                    <a:pt x="7717" y="2654"/>
                  </a:lnTo>
                  <a:cubicBezTo>
                    <a:pt x="7699" y="2661"/>
                    <a:pt x="7681" y="2668"/>
                    <a:pt x="7664" y="2675"/>
                  </a:cubicBezTo>
                  <a:cubicBezTo>
                    <a:pt x="7342" y="2804"/>
                    <a:pt x="7160" y="2962"/>
                    <a:pt x="7142" y="3056"/>
                  </a:cubicBezTo>
                  <a:cubicBezTo>
                    <a:pt x="7121" y="3154"/>
                    <a:pt x="7048" y="3235"/>
                    <a:pt x="6953" y="3270"/>
                  </a:cubicBezTo>
                  <a:lnTo>
                    <a:pt x="6936" y="3274"/>
                  </a:lnTo>
                  <a:lnTo>
                    <a:pt x="6894" y="3274"/>
                  </a:lnTo>
                  <a:cubicBezTo>
                    <a:pt x="6834" y="3274"/>
                    <a:pt x="6768" y="3235"/>
                    <a:pt x="6757" y="3133"/>
                  </a:cubicBezTo>
                  <a:cubicBezTo>
                    <a:pt x="6740" y="3004"/>
                    <a:pt x="6498" y="2944"/>
                    <a:pt x="6351" y="2909"/>
                  </a:cubicBezTo>
                  <a:cubicBezTo>
                    <a:pt x="6292" y="2899"/>
                    <a:pt x="6232" y="2895"/>
                    <a:pt x="6173" y="2895"/>
                  </a:cubicBezTo>
                  <a:cubicBezTo>
                    <a:pt x="6029" y="2895"/>
                    <a:pt x="5851" y="2895"/>
                    <a:pt x="5826" y="2724"/>
                  </a:cubicBezTo>
                  <a:cubicBezTo>
                    <a:pt x="5819" y="2657"/>
                    <a:pt x="5756" y="2573"/>
                    <a:pt x="5697" y="2493"/>
                  </a:cubicBezTo>
                  <a:cubicBezTo>
                    <a:pt x="5619" y="2388"/>
                    <a:pt x="5539" y="2279"/>
                    <a:pt x="5525" y="2160"/>
                  </a:cubicBezTo>
                  <a:cubicBezTo>
                    <a:pt x="5521" y="2104"/>
                    <a:pt x="5518" y="2045"/>
                    <a:pt x="5518" y="1985"/>
                  </a:cubicBezTo>
                  <a:cubicBezTo>
                    <a:pt x="5518" y="1824"/>
                    <a:pt x="5514" y="1719"/>
                    <a:pt x="5444" y="1698"/>
                  </a:cubicBezTo>
                  <a:cubicBezTo>
                    <a:pt x="5339" y="1674"/>
                    <a:pt x="5262" y="1586"/>
                    <a:pt x="5192" y="1509"/>
                  </a:cubicBezTo>
                  <a:cubicBezTo>
                    <a:pt x="5136" y="1443"/>
                    <a:pt x="5077" y="1376"/>
                    <a:pt x="5028" y="1376"/>
                  </a:cubicBezTo>
                  <a:cubicBezTo>
                    <a:pt x="4363" y="1376"/>
                    <a:pt x="3985" y="1362"/>
                    <a:pt x="3904" y="1327"/>
                  </a:cubicBezTo>
                  <a:cubicBezTo>
                    <a:pt x="3901" y="1326"/>
                    <a:pt x="3896" y="1326"/>
                    <a:pt x="3891" y="1326"/>
                  </a:cubicBezTo>
                  <a:cubicBezTo>
                    <a:pt x="3844" y="1326"/>
                    <a:pt x="3730" y="1350"/>
                    <a:pt x="3649" y="1366"/>
                  </a:cubicBezTo>
                  <a:cubicBezTo>
                    <a:pt x="3524" y="1393"/>
                    <a:pt x="3409" y="1418"/>
                    <a:pt x="3319" y="1418"/>
                  </a:cubicBezTo>
                  <a:cubicBezTo>
                    <a:pt x="3235" y="1418"/>
                    <a:pt x="3174" y="1395"/>
                    <a:pt x="3151" y="1331"/>
                  </a:cubicBezTo>
                  <a:cubicBezTo>
                    <a:pt x="3151" y="1324"/>
                    <a:pt x="3148" y="1320"/>
                    <a:pt x="3144" y="1313"/>
                  </a:cubicBezTo>
                  <a:lnTo>
                    <a:pt x="3141" y="1306"/>
                  </a:lnTo>
                  <a:lnTo>
                    <a:pt x="3130" y="1289"/>
                  </a:lnTo>
                  <a:lnTo>
                    <a:pt x="3123" y="1278"/>
                  </a:lnTo>
                  <a:lnTo>
                    <a:pt x="3109" y="1261"/>
                  </a:lnTo>
                  <a:lnTo>
                    <a:pt x="3099" y="1247"/>
                  </a:lnTo>
                  <a:lnTo>
                    <a:pt x="3081" y="1226"/>
                  </a:lnTo>
                  <a:lnTo>
                    <a:pt x="3071" y="1212"/>
                  </a:lnTo>
                  <a:lnTo>
                    <a:pt x="3050" y="1187"/>
                  </a:lnTo>
                  <a:lnTo>
                    <a:pt x="3036" y="1170"/>
                  </a:lnTo>
                  <a:lnTo>
                    <a:pt x="3015" y="1145"/>
                  </a:lnTo>
                  <a:lnTo>
                    <a:pt x="3001" y="1127"/>
                  </a:lnTo>
                  <a:lnTo>
                    <a:pt x="2976" y="1099"/>
                  </a:lnTo>
                  <a:lnTo>
                    <a:pt x="2962" y="1082"/>
                  </a:lnTo>
                  <a:lnTo>
                    <a:pt x="2931" y="1047"/>
                  </a:lnTo>
                  <a:lnTo>
                    <a:pt x="2917" y="1036"/>
                  </a:lnTo>
                  <a:lnTo>
                    <a:pt x="2875" y="987"/>
                  </a:lnTo>
                  <a:lnTo>
                    <a:pt x="2826" y="938"/>
                  </a:lnTo>
                  <a:lnTo>
                    <a:pt x="2819" y="928"/>
                  </a:lnTo>
                  <a:lnTo>
                    <a:pt x="2780" y="889"/>
                  </a:lnTo>
                  <a:lnTo>
                    <a:pt x="2763" y="875"/>
                  </a:lnTo>
                  <a:lnTo>
                    <a:pt x="2731" y="844"/>
                  </a:lnTo>
                  <a:lnTo>
                    <a:pt x="2714" y="823"/>
                  </a:lnTo>
                  <a:lnTo>
                    <a:pt x="2682" y="795"/>
                  </a:lnTo>
                  <a:lnTo>
                    <a:pt x="2665" y="777"/>
                  </a:lnTo>
                  <a:lnTo>
                    <a:pt x="2637" y="753"/>
                  </a:lnTo>
                  <a:lnTo>
                    <a:pt x="2616" y="735"/>
                  </a:lnTo>
                  <a:lnTo>
                    <a:pt x="2605" y="725"/>
                  </a:lnTo>
                  <a:cubicBezTo>
                    <a:pt x="2570" y="795"/>
                    <a:pt x="2518" y="858"/>
                    <a:pt x="2455" y="903"/>
                  </a:cubicBezTo>
                  <a:cubicBezTo>
                    <a:pt x="2270" y="1034"/>
                    <a:pt x="2083" y="1104"/>
                    <a:pt x="1935" y="1104"/>
                  </a:cubicBezTo>
                  <a:cubicBezTo>
                    <a:pt x="1861" y="1104"/>
                    <a:pt x="1797" y="1087"/>
                    <a:pt x="1748" y="1050"/>
                  </a:cubicBezTo>
                  <a:cubicBezTo>
                    <a:pt x="1695" y="1008"/>
                    <a:pt x="1618" y="914"/>
                    <a:pt x="1692" y="714"/>
                  </a:cubicBezTo>
                  <a:cubicBezTo>
                    <a:pt x="1790" y="441"/>
                    <a:pt x="1811" y="154"/>
                    <a:pt x="1741" y="56"/>
                  </a:cubicBezTo>
                  <a:cubicBezTo>
                    <a:pt x="1731" y="41"/>
                    <a:pt x="1713" y="28"/>
                    <a:pt x="1695" y="28"/>
                  </a:cubicBezTo>
                  <a:cubicBezTo>
                    <a:pt x="1692" y="28"/>
                    <a:pt x="1690" y="28"/>
                    <a:pt x="1688" y="28"/>
                  </a:cubicBezTo>
                  <a:cubicBezTo>
                    <a:pt x="1639" y="28"/>
                    <a:pt x="1625" y="277"/>
                    <a:pt x="1618" y="382"/>
                  </a:cubicBezTo>
                  <a:cubicBezTo>
                    <a:pt x="1608" y="595"/>
                    <a:pt x="1601" y="781"/>
                    <a:pt x="1482" y="816"/>
                  </a:cubicBezTo>
                  <a:cubicBezTo>
                    <a:pt x="1470" y="819"/>
                    <a:pt x="1458" y="821"/>
                    <a:pt x="1446" y="821"/>
                  </a:cubicBezTo>
                  <a:cubicBezTo>
                    <a:pt x="1411" y="821"/>
                    <a:pt x="1376" y="806"/>
                    <a:pt x="1355" y="777"/>
                  </a:cubicBezTo>
                  <a:cubicBezTo>
                    <a:pt x="1250" y="665"/>
                    <a:pt x="1222" y="277"/>
                    <a:pt x="12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55"/>
            <p:cNvSpPr/>
            <p:nvPr/>
          </p:nvSpPr>
          <p:spPr>
            <a:xfrm>
              <a:off x="6736974" y="2644081"/>
              <a:ext cx="4056" cy="497"/>
            </a:xfrm>
            <a:custGeom>
              <a:avLst/>
              <a:gdLst/>
              <a:ahLst/>
              <a:cxnLst/>
              <a:rect l="l" t="t" r="r" b="b"/>
              <a:pathLst>
                <a:path w="155" h="19" extrusionOk="0">
                  <a:moveTo>
                    <a:pt x="1" y="1"/>
                  </a:moveTo>
                  <a:cubicBezTo>
                    <a:pt x="50" y="1"/>
                    <a:pt x="102" y="4"/>
                    <a:pt x="155" y="18"/>
                  </a:cubicBezTo>
                  <a:cubicBezTo>
                    <a:pt x="102" y="4"/>
                    <a:pt x="50"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55"/>
            <p:cNvSpPr/>
            <p:nvPr/>
          </p:nvSpPr>
          <p:spPr>
            <a:xfrm>
              <a:off x="6723525" y="2646566"/>
              <a:ext cx="5966" cy="759"/>
            </a:xfrm>
            <a:custGeom>
              <a:avLst/>
              <a:gdLst/>
              <a:ahLst/>
              <a:cxnLst/>
              <a:rect l="l" t="t" r="r" b="b"/>
              <a:pathLst>
                <a:path w="228" h="29" extrusionOk="0">
                  <a:moveTo>
                    <a:pt x="228" y="0"/>
                  </a:moveTo>
                  <a:cubicBezTo>
                    <a:pt x="158" y="14"/>
                    <a:pt x="77" y="21"/>
                    <a:pt x="0" y="28"/>
                  </a:cubicBezTo>
                  <a:cubicBezTo>
                    <a:pt x="84" y="21"/>
                    <a:pt x="165" y="14"/>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55"/>
            <p:cNvSpPr/>
            <p:nvPr/>
          </p:nvSpPr>
          <p:spPr>
            <a:xfrm>
              <a:off x="6736530" y="2644081"/>
              <a:ext cx="209" cy="26"/>
            </a:xfrm>
            <a:custGeom>
              <a:avLst/>
              <a:gdLst/>
              <a:ahLst/>
              <a:cxnLst/>
              <a:rect l="l" t="t" r="r" b="b"/>
              <a:pathLst>
                <a:path w="8" h="1" extrusionOk="0">
                  <a:moveTo>
                    <a:pt x="7"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55"/>
            <p:cNvSpPr/>
            <p:nvPr/>
          </p:nvSpPr>
          <p:spPr>
            <a:xfrm>
              <a:off x="6738623" y="2628590"/>
              <a:ext cx="15882" cy="9472"/>
            </a:xfrm>
            <a:custGeom>
              <a:avLst/>
              <a:gdLst/>
              <a:ahLst/>
              <a:cxnLst/>
              <a:rect l="l" t="t" r="r" b="b"/>
              <a:pathLst>
                <a:path w="607" h="362" extrusionOk="0">
                  <a:moveTo>
                    <a:pt x="1" y="1"/>
                  </a:moveTo>
                  <a:cubicBezTo>
                    <a:pt x="120" y="33"/>
                    <a:pt x="382" y="176"/>
                    <a:pt x="606" y="361"/>
                  </a:cubicBezTo>
                  <a:cubicBezTo>
                    <a:pt x="382" y="173"/>
                    <a:pt x="120" y="3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55"/>
            <p:cNvSpPr/>
            <p:nvPr/>
          </p:nvSpPr>
          <p:spPr>
            <a:xfrm>
              <a:off x="6735038" y="2644630"/>
              <a:ext cx="235" cy="235"/>
            </a:xfrm>
            <a:custGeom>
              <a:avLst/>
              <a:gdLst/>
              <a:ahLst/>
              <a:cxnLst/>
              <a:rect l="l" t="t" r="r" b="b"/>
              <a:pathLst>
                <a:path w="9" h="9" extrusionOk="0">
                  <a:moveTo>
                    <a:pt x="8" y="1"/>
                  </a:moveTo>
                  <a:cubicBezTo>
                    <a:pt x="5" y="1"/>
                    <a:pt x="2" y="3"/>
                    <a:pt x="1" y="6"/>
                  </a:cubicBezTo>
                  <a:lnTo>
                    <a:pt x="1" y="6"/>
                  </a:lnTo>
                  <a:cubicBezTo>
                    <a:pt x="3" y="4"/>
                    <a:pt x="6" y="1"/>
                    <a:pt x="8" y="1"/>
                  </a:cubicBezTo>
                  <a:close/>
                  <a:moveTo>
                    <a:pt x="1" y="6"/>
                  </a:moveTo>
                  <a:lnTo>
                    <a:pt x="1" y="6"/>
                  </a:lnTo>
                  <a:cubicBezTo>
                    <a:pt x="1" y="7"/>
                    <a:pt x="0" y="8"/>
                    <a:pt x="0" y="8"/>
                  </a:cubicBezTo>
                  <a:cubicBezTo>
                    <a:pt x="0" y="8"/>
                    <a:pt x="1" y="8"/>
                    <a:pt x="1" y="8"/>
                  </a:cubicBezTo>
                  <a:cubicBezTo>
                    <a:pt x="1" y="7"/>
                    <a:pt x="1" y="7"/>
                    <a:pt x="1" y="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55"/>
            <p:cNvSpPr/>
            <p:nvPr/>
          </p:nvSpPr>
          <p:spPr>
            <a:xfrm>
              <a:off x="6718659" y="2625110"/>
              <a:ext cx="4605" cy="4239"/>
            </a:xfrm>
            <a:custGeom>
              <a:avLst/>
              <a:gdLst/>
              <a:ahLst/>
              <a:cxnLst/>
              <a:rect l="l" t="t" r="r" b="b"/>
              <a:pathLst>
                <a:path w="176" h="162" extrusionOk="0">
                  <a:moveTo>
                    <a:pt x="1" y="1"/>
                  </a:moveTo>
                  <a:cubicBezTo>
                    <a:pt x="60" y="32"/>
                    <a:pt x="116" y="78"/>
                    <a:pt x="155" y="137"/>
                  </a:cubicBezTo>
                  <a:lnTo>
                    <a:pt x="176" y="162"/>
                  </a:lnTo>
                  <a:lnTo>
                    <a:pt x="151" y="130"/>
                  </a:lnTo>
                  <a:cubicBezTo>
                    <a:pt x="116" y="81"/>
                    <a:pt x="74" y="43"/>
                    <a:pt x="25" y="8"/>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55"/>
            <p:cNvSpPr/>
            <p:nvPr/>
          </p:nvSpPr>
          <p:spPr>
            <a:xfrm>
              <a:off x="6729753" y="2646566"/>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55"/>
            <p:cNvSpPr/>
            <p:nvPr/>
          </p:nvSpPr>
          <p:spPr>
            <a:xfrm>
              <a:off x="6735797" y="2644264"/>
              <a:ext cx="105" cy="131"/>
            </a:xfrm>
            <a:custGeom>
              <a:avLst/>
              <a:gdLst/>
              <a:ahLst/>
              <a:cxnLst/>
              <a:rect l="l" t="t" r="r" b="b"/>
              <a:pathLst>
                <a:path w="4" h="5" extrusionOk="0">
                  <a:moveTo>
                    <a:pt x="4"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55"/>
            <p:cNvSpPr/>
            <p:nvPr/>
          </p:nvSpPr>
          <p:spPr>
            <a:xfrm>
              <a:off x="5786262" y="2004648"/>
              <a:ext cx="364874" cy="304186"/>
            </a:xfrm>
            <a:custGeom>
              <a:avLst/>
              <a:gdLst/>
              <a:ahLst/>
              <a:cxnLst/>
              <a:rect l="l" t="t" r="r" b="b"/>
              <a:pathLst>
                <a:path w="13945" h="11625" extrusionOk="0">
                  <a:moveTo>
                    <a:pt x="11107" y="0"/>
                  </a:moveTo>
                  <a:cubicBezTo>
                    <a:pt x="11045" y="0"/>
                    <a:pt x="11013" y="49"/>
                    <a:pt x="10969" y="138"/>
                  </a:cubicBezTo>
                  <a:cubicBezTo>
                    <a:pt x="10955" y="173"/>
                    <a:pt x="10934" y="205"/>
                    <a:pt x="10909" y="233"/>
                  </a:cubicBezTo>
                  <a:cubicBezTo>
                    <a:pt x="10885" y="257"/>
                    <a:pt x="10852" y="266"/>
                    <a:pt x="10814" y="266"/>
                  </a:cubicBezTo>
                  <a:cubicBezTo>
                    <a:pt x="10754" y="266"/>
                    <a:pt x="10679" y="242"/>
                    <a:pt x="10601" y="219"/>
                  </a:cubicBezTo>
                  <a:cubicBezTo>
                    <a:pt x="10577" y="212"/>
                    <a:pt x="10549" y="201"/>
                    <a:pt x="10524" y="198"/>
                  </a:cubicBezTo>
                  <a:cubicBezTo>
                    <a:pt x="10510" y="219"/>
                    <a:pt x="10489" y="240"/>
                    <a:pt x="10464" y="257"/>
                  </a:cubicBezTo>
                  <a:cubicBezTo>
                    <a:pt x="10450" y="264"/>
                    <a:pt x="10426" y="285"/>
                    <a:pt x="10422" y="292"/>
                  </a:cubicBezTo>
                  <a:cubicBezTo>
                    <a:pt x="10426" y="299"/>
                    <a:pt x="10429" y="306"/>
                    <a:pt x="10433" y="313"/>
                  </a:cubicBezTo>
                  <a:cubicBezTo>
                    <a:pt x="10475" y="366"/>
                    <a:pt x="10482" y="439"/>
                    <a:pt x="10454" y="499"/>
                  </a:cubicBezTo>
                  <a:cubicBezTo>
                    <a:pt x="10433" y="541"/>
                    <a:pt x="10391" y="565"/>
                    <a:pt x="10345" y="565"/>
                  </a:cubicBezTo>
                  <a:cubicBezTo>
                    <a:pt x="10314" y="565"/>
                    <a:pt x="10251" y="551"/>
                    <a:pt x="10202" y="460"/>
                  </a:cubicBezTo>
                  <a:cubicBezTo>
                    <a:pt x="10191" y="443"/>
                    <a:pt x="10174" y="429"/>
                    <a:pt x="10149" y="429"/>
                  </a:cubicBezTo>
                  <a:cubicBezTo>
                    <a:pt x="10086" y="429"/>
                    <a:pt x="9992" y="502"/>
                    <a:pt x="9936" y="593"/>
                  </a:cubicBezTo>
                  <a:cubicBezTo>
                    <a:pt x="9904" y="646"/>
                    <a:pt x="9862" y="695"/>
                    <a:pt x="9810" y="733"/>
                  </a:cubicBezTo>
                  <a:cubicBezTo>
                    <a:pt x="9866" y="789"/>
                    <a:pt x="9890" y="866"/>
                    <a:pt x="9876" y="943"/>
                  </a:cubicBezTo>
                  <a:cubicBezTo>
                    <a:pt x="9869" y="1038"/>
                    <a:pt x="9803" y="1118"/>
                    <a:pt x="9712" y="1146"/>
                  </a:cubicBezTo>
                  <a:cubicBezTo>
                    <a:pt x="9699" y="1150"/>
                    <a:pt x="9686" y="1152"/>
                    <a:pt x="9673" y="1152"/>
                  </a:cubicBezTo>
                  <a:cubicBezTo>
                    <a:pt x="9652" y="1152"/>
                    <a:pt x="9631" y="1147"/>
                    <a:pt x="9614" y="1136"/>
                  </a:cubicBezTo>
                  <a:cubicBezTo>
                    <a:pt x="9547" y="1094"/>
                    <a:pt x="9530" y="996"/>
                    <a:pt x="9512" y="901"/>
                  </a:cubicBezTo>
                  <a:cubicBezTo>
                    <a:pt x="9509" y="866"/>
                    <a:pt x="9498" y="831"/>
                    <a:pt x="9488" y="796"/>
                  </a:cubicBezTo>
                  <a:cubicBezTo>
                    <a:pt x="9481" y="798"/>
                    <a:pt x="9473" y="799"/>
                    <a:pt x="9466" y="799"/>
                  </a:cubicBezTo>
                  <a:cubicBezTo>
                    <a:pt x="9456" y="799"/>
                    <a:pt x="9446" y="797"/>
                    <a:pt x="9435" y="793"/>
                  </a:cubicBezTo>
                  <a:lnTo>
                    <a:pt x="9435" y="793"/>
                  </a:lnTo>
                  <a:cubicBezTo>
                    <a:pt x="9442" y="807"/>
                    <a:pt x="9442" y="821"/>
                    <a:pt x="9442" y="838"/>
                  </a:cubicBezTo>
                  <a:cubicBezTo>
                    <a:pt x="9439" y="884"/>
                    <a:pt x="9407" y="926"/>
                    <a:pt x="9362" y="940"/>
                  </a:cubicBezTo>
                  <a:cubicBezTo>
                    <a:pt x="9329" y="953"/>
                    <a:pt x="9294" y="959"/>
                    <a:pt x="9260" y="959"/>
                  </a:cubicBezTo>
                  <a:cubicBezTo>
                    <a:pt x="9200" y="959"/>
                    <a:pt x="9141" y="939"/>
                    <a:pt x="9092" y="901"/>
                  </a:cubicBezTo>
                  <a:cubicBezTo>
                    <a:pt x="9059" y="871"/>
                    <a:pt x="9014" y="860"/>
                    <a:pt x="8968" y="860"/>
                  </a:cubicBezTo>
                  <a:cubicBezTo>
                    <a:pt x="8909" y="860"/>
                    <a:pt x="8847" y="878"/>
                    <a:pt x="8802" y="898"/>
                  </a:cubicBezTo>
                  <a:cubicBezTo>
                    <a:pt x="8830" y="919"/>
                    <a:pt x="8875" y="940"/>
                    <a:pt x="8903" y="957"/>
                  </a:cubicBezTo>
                  <a:cubicBezTo>
                    <a:pt x="9022" y="1024"/>
                    <a:pt x="9082" y="1062"/>
                    <a:pt x="9096" y="1118"/>
                  </a:cubicBezTo>
                  <a:cubicBezTo>
                    <a:pt x="9103" y="1146"/>
                    <a:pt x="9092" y="1178"/>
                    <a:pt x="9071" y="1199"/>
                  </a:cubicBezTo>
                  <a:cubicBezTo>
                    <a:pt x="9054" y="1212"/>
                    <a:pt x="9036" y="1217"/>
                    <a:pt x="9017" y="1217"/>
                  </a:cubicBezTo>
                  <a:cubicBezTo>
                    <a:pt x="8984" y="1217"/>
                    <a:pt x="8948" y="1202"/>
                    <a:pt x="8907" y="1185"/>
                  </a:cubicBezTo>
                  <a:cubicBezTo>
                    <a:pt x="8875" y="1171"/>
                    <a:pt x="8844" y="1160"/>
                    <a:pt x="8812" y="1153"/>
                  </a:cubicBezTo>
                  <a:cubicBezTo>
                    <a:pt x="8783" y="1174"/>
                    <a:pt x="8750" y="1184"/>
                    <a:pt x="8717" y="1184"/>
                  </a:cubicBezTo>
                  <a:cubicBezTo>
                    <a:pt x="8695" y="1184"/>
                    <a:pt x="8672" y="1179"/>
                    <a:pt x="8651" y="1171"/>
                  </a:cubicBezTo>
                  <a:cubicBezTo>
                    <a:pt x="8585" y="1150"/>
                    <a:pt x="8525" y="1111"/>
                    <a:pt x="8476" y="1059"/>
                  </a:cubicBezTo>
                  <a:lnTo>
                    <a:pt x="8476" y="1059"/>
                  </a:lnTo>
                  <a:cubicBezTo>
                    <a:pt x="8522" y="1122"/>
                    <a:pt x="8511" y="1206"/>
                    <a:pt x="8504" y="1276"/>
                  </a:cubicBezTo>
                  <a:cubicBezTo>
                    <a:pt x="8501" y="1311"/>
                    <a:pt x="8497" y="1349"/>
                    <a:pt x="8497" y="1384"/>
                  </a:cubicBezTo>
                  <a:cubicBezTo>
                    <a:pt x="8504" y="1440"/>
                    <a:pt x="8476" y="1497"/>
                    <a:pt x="8424" y="1521"/>
                  </a:cubicBezTo>
                  <a:cubicBezTo>
                    <a:pt x="8405" y="1527"/>
                    <a:pt x="8387" y="1531"/>
                    <a:pt x="8368" y="1531"/>
                  </a:cubicBezTo>
                  <a:cubicBezTo>
                    <a:pt x="8325" y="1531"/>
                    <a:pt x="8284" y="1514"/>
                    <a:pt x="8252" y="1483"/>
                  </a:cubicBezTo>
                  <a:cubicBezTo>
                    <a:pt x="8185" y="1426"/>
                    <a:pt x="8161" y="1335"/>
                    <a:pt x="8182" y="1251"/>
                  </a:cubicBezTo>
                  <a:cubicBezTo>
                    <a:pt x="8185" y="1244"/>
                    <a:pt x="8189" y="1237"/>
                    <a:pt x="8189" y="1230"/>
                  </a:cubicBezTo>
                  <a:cubicBezTo>
                    <a:pt x="8185" y="1229"/>
                    <a:pt x="8180" y="1229"/>
                    <a:pt x="8174" y="1229"/>
                  </a:cubicBezTo>
                  <a:cubicBezTo>
                    <a:pt x="8137" y="1229"/>
                    <a:pt x="8060" y="1249"/>
                    <a:pt x="7972" y="1304"/>
                  </a:cubicBezTo>
                  <a:cubicBezTo>
                    <a:pt x="7955" y="1314"/>
                    <a:pt x="7922" y="1333"/>
                    <a:pt x="7887" y="1333"/>
                  </a:cubicBezTo>
                  <a:cubicBezTo>
                    <a:pt x="7871" y="1333"/>
                    <a:pt x="7854" y="1329"/>
                    <a:pt x="7839" y="1318"/>
                  </a:cubicBezTo>
                  <a:cubicBezTo>
                    <a:pt x="7790" y="1279"/>
                    <a:pt x="7804" y="1216"/>
                    <a:pt x="7825" y="1143"/>
                  </a:cubicBezTo>
                  <a:cubicBezTo>
                    <a:pt x="7839" y="1083"/>
                    <a:pt x="7860" y="999"/>
                    <a:pt x="7839" y="957"/>
                  </a:cubicBezTo>
                  <a:cubicBezTo>
                    <a:pt x="7834" y="945"/>
                    <a:pt x="7829" y="937"/>
                    <a:pt x="7812" y="937"/>
                  </a:cubicBezTo>
                  <a:cubicBezTo>
                    <a:pt x="7794" y="937"/>
                    <a:pt x="7762" y="946"/>
                    <a:pt x="7699" y="971"/>
                  </a:cubicBezTo>
                  <a:cubicBezTo>
                    <a:pt x="7643" y="996"/>
                    <a:pt x="7587" y="1013"/>
                    <a:pt x="7531" y="1027"/>
                  </a:cubicBezTo>
                  <a:lnTo>
                    <a:pt x="7503" y="1034"/>
                  </a:lnTo>
                  <a:cubicBezTo>
                    <a:pt x="7464" y="1038"/>
                    <a:pt x="7426" y="1048"/>
                    <a:pt x="7398" y="1055"/>
                  </a:cubicBezTo>
                  <a:lnTo>
                    <a:pt x="7415" y="1073"/>
                  </a:lnTo>
                  <a:cubicBezTo>
                    <a:pt x="7496" y="1160"/>
                    <a:pt x="7524" y="1279"/>
                    <a:pt x="7478" y="1356"/>
                  </a:cubicBezTo>
                  <a:cubicBezTo>
                    <a:pt x="7451" y="1406"/>
                    <a:pt x="7401" y="1436"/>
                    <a:pt x="7347" y="1436"/>
                  </a:cubicBezTo>
                  <a:cubicBezTo>
                    <a:pt x="7332" y="1436"/>
                    <a:pt x="7318" y="1434"/>
                    <a:pt x="7303" y="1430"/>
                  </a:cubicBezTo>
                  <a:cubicBezTo>
                    <a:pt x="7275" y="1425"/>
                    <a:pt x="7255" y="1424"/>
                    <a:pt x="7240" y="1424"/>
                  </a:cubicBezTo>
                  <a:cubicBezTo>
                    <a:pt x="7211" y="1424"/>
                    <a:pt x="7205" y="1430"/>
                    <a:pt x="7205" y="1430"/>
                  </a:cubicBezTo>
                  <a:cubicBezTo>
                    <a:pt x="7205" y="1430"/>
                    <a:pt x="7195" y="1440"/>
                    <a:pt x="7202" y="1490"/>
                  </a:cubicBezTo>
                  <a:cubicBezTo>
                    <a:pt x="7216" y="1574"/>
                    <a:pt x="7153" y="1654"/>
                    <a:pt x="7065" y="1665"/>
                  </a:cubicBezTo>
                  <a:cubicBezTo>
                    <a:pt x="7057" y="1666"/>
                    <a:pt x="7048" y="1667"/>
                    <a:pt x="7040" y="1667"/>
                  </a:cubicBezTo>
                  <a:cubicBezTo>
                    <a:pt x="6962" y="1667"/>
                    <a:pt x="6892" y="1610"/>
                    <a:pt x="6876" y="1528"/>
                  </a:cubicBezTo>
                  <a:cubicBezTo>
                    <a:pt x="6863" y="1520"/>
                    <a:pt x="6846" y="1516"/>
                    <a:pt x="6828" y="1516"/>
                  </a:cubicBezTo>
                  <a:cubicBezTo>
                    <a:pt x="6822" y="1516"/>
                    <a:pt x="6816" y="1517"/>
                    <a:pt x="6810" y="1518"/>
                  </a:cubicBezTo>
                  <a:cubicBezTo>
                    <a:pt x="6740" y="1518"/>
                    <a:pt x="6673" y="1549"/>
                    <a:pt x="6628" y="1605"/>
                  </a:cubicBezTo>
                  <a:cubicBezTo>
                    <a:pt x="6586" y="1661"/>
                    <a:pt x="6537" y="1710"/>
                    <a:pt x="6484" y="1756"/>
                  </a:cubicBezTo>
                  <a:cubicBezTo>
                    <a:pt x="6414" y="1815"/>
                    <a:pt x="6351" y="1868"/>
                    <a:pt x="6351" y="1920"/>
                  </a:cubicBezTo>
                  <a:cubicBezTo>
                    <a:pt x="6365" y="1917"/>
                    <a:pt x="6386" y="1906"/>
                    <a:pt x="6404" y="1899"/>
                  </a:cubicBezTo>
                  <a:cubicBezTo>
                    <a:pt x="6453" y="1875"/>
                    <a:pt x="6519" y="1846"/>
                    <a:pt x="6587" y="1846"/>
                  </a:cubicBezTo>
                  <a:cubicBezTo>
                    <a:pt x="6610" y="1846"/>
                    <a:pt x="6633" y="1849"/>
                    <a:pt x="6656" y="1857"/>
                  </a:cubicBezTo>
                  <a:cubicBezTo>
                    <a:pt x="6799" y="1903"/>
                    <a:pt x="6768" y="2001"/>
                    <a:pt x="6754" y="2036"/>
                  </a:cubicBezTo>
                  <a:cubicBezTo>
                    <a:pt x="6754" y="2043"/>
                    <a:pt x="6750" y="2053"/>
                    <a:pt x="6750" y="2060"/>
                  </a:cubicBezTo>
                  <a:lnTo>
                    <a:pt x="6754" y="2064"/>
                  </a:lnTo>
                  <a:cubicBezTo>
                    <a:pt x="6810" y="2116"/>
                    <a:pt x="6834" y="2193"/>
                    <a:pt x="6820" y="2267"/>
                  </a:cubicBezTo>
                  <a:cubicBezTo>
                    <a:pt x="6813" y="2305"/>
                    <a:pt x="6789" y="2337"/>
                    <a:pt x="6750" y="2351"/>
                  </a:cubicBezTo>
                  <a:cubicBezTo>
                    <a:pt x="6740" y="2353"/>
                    <a:pt x="6729" y="2354"/>
                    <a:pt x="6718" y="2354"/>
                  </a:cubicBezTo>
                  <a:cubicBezTo>
                    <a:pt x="6679" y="2354"/>
                    <a:pt x="6641" y="2339"/>
                    <a:pt x="6614" y="2309"/>
                  </a:cubicBezTo>
                  <a:cubicBezTo>
                    <a:pt x="6561" y="2260"/>
                    <a:pt x="6512" y="2237"/>
                    <a:pt x="6482" y="2237"/>
                  </a:cubicBezTo>
                  <a:cubicBezTo>
                    <a:pt x="6477" y="2237"/>
                    <a:pt x="6473" y="2238"/>
                    <a:pt x="6470" y="2239"/>
                  </a:cubicBezTo>
                  <a:cubicBezTo>
                    <a:pt x="6446" y="2249"/>
                    <a:pt x="6446" y="2281"/>
                    <a:pt x="6442" y="2302"/>
                  </a:cubicBezTo>
                  <a:cubicBezTo>
                    <a:pt x="6432" y="2368"/>
                    <a:pt x="6404" y="2410"/>
                    <a:pt x="6358" y="2421"/>
                  </a:cubicBezTo>
                  <a:cubicBezTo>
                    <a:pt x="6350" y="2423"/>
                    <a:pt x="6342" y="2424"/>
                    <a:pt x="6334" y="2424"/>
                  </a:cubicBezTo>
                  <a:cubicBezTo>
                    <a:pt x="6264" y="2424"/>
                    <a:pt x="6203" y="2343"/>
                    <a:pt x="6127" y="2242"/>
                  </a:cubicBezTo>
                  <a:lnTo>
                    <a:pt x="6085" y="2193"/>
                  </a:lnTo>
                  <a:cubicBezTo>
                    <a:pt x="6067" y="2211"/>
                    <a:pt x="6050" y="2228"/>
                    <a:pt x="6032" y="2253"/>
                  </a:cubicBezTo>
                  <a:cubicBezTo>
                    <a:pt x="5998" y="2298"/>
                    <a:pt x="5938" y="2370"/>
                    <a:pt x="5867" y="2370"/>
                  </a:cubicBezTo>
                  <a:cubicBezTo>
                    <a:pt x="5844" y="2370"/>
                    <a:pt x="5819" y="2363"/>
                    <a:pt x="5794" y="2344"/>
                  </a:cubicBezTo>
                  <a:cubicBezTo>
                    <a:pt x="5693" y="2267"/>
                    <a:pt x="5773" y="2144"/>
                    <a:pt x="5836" y="2046"/>
                  </a:cubicBezTo>
                  <a:cubicBezTo>
                    <a:pt x="5868" y="1997"/>
                    <a:pt x="5927" y="1903"/>
                    <a:pt x="5910" y="1875"/>
                  </a:cubicBezTo>
                  <a:lnTo>
                    <a:pt x="5910" y="1875"/>
                  </a:lnTo>
                  <a:cubicBezTo>
                    <a:pt x="5885" y="1903"/>
                    <a:pt x="5864" y="1927"/>
                    <a:pt x="5843" y="1959"/>
                  </a:cubicBezTo>
                  <a:cubicBezTo>
                    <a:pt x="5798" y="2022"/>
                    <a:pt x="5745" y="2085"/>
                    <a:pt x="5689" y="2144"/>
                  </a:cubicBezTo>
                  <a:cubicBezTo>
                    <a:pt x="5605" y="2221"/>
                    <a:pt x="5507" y="2284"/>
                    <a:pt x="5402" y="2323"/>
                  </a:cubicBezTo>
                  <a:lnTo>
                    <a:pt x="5357" y="2340"/>
                  </a:lnTo>
                  <a:cubicBezTo>
                    <a:pt x="5371" y="2361"/>
                    <a:pt x="5378" y="2386"/>
                    <a:pt x="5374" y="2410"/>
                  </a:cubicBezTo>
                  <a:cubicBezTo>
                    <a:pt x="5367" y="2470"/>
                    <a:pt x="5311" y="2508"/>
                    <a:pt x="5252" y="2547"/>
                  </a:cubicBezTo>
                  <a:cubicBezTo>
                    <a:pt x="5192" y="2585"/>
                    <a:pt x="5136" y="2624"/>
                    <a:pt x="5122" y="2676"/>
                  </a:cubicBezTo>
                  <a:lnTo>
                    <a:pt x="5119" y="2683"/>
                  </a:lnTo>
                  <a:cubicBezTo>
                    <a:pt x="5292" y="2591"/>
                    <a:pt x="5395" y="2566"/>
                    <a:pt x="5458" y="2566"/>
                  </a:cubicBezTo>
                  <a:cubicBezTo>
                    <a:pt x="5510" y="2566"/>
                    <a:pt x="5535" y="2583"/>
                    <a:pt x="5549" y="2592"/>
                  </a:cubicBezTo>
                  <a:cubicBezTo>
                    <a:pt x="5577" y="2612"/>
                    <a:pt x="5617" y="2634"/>
                    <a:pt x="5660" y="2634"/>
                  </a:cubicBezTo>
                  <a:cubicBezTo>
                    <a:pt x="5699" y="2634"/>
                    <a:pt x="5742" y="2616"/>
                    <a:pt x="5780" y="2561"/>
                  </a:cubicBezTo>
                  <a:cubicBezTo>
                    <a:pt x="5822" y="2494"/>
                    <a:pt x="5892" y="2449"/>
                    <a:pt x="5973" y="2435"/>
                  </a:cubicBezTo>
                  <a:cubicBezTo>
                    <a:pt x="5981" y="2434"/>
                    <a:pt x="5988" y="2434"/>
                    <a:pt x="5996" y="2434"/>
                  </a:cubicBezTo>
                  <a:cubicBezTo>
                    <a:pt x="6079" y="2434"/>
                    <a:pt x="6157" y="2468"/>
                    <a:pt x="6218" y="2526"/>
                  </a:cubicBezTo>
                  <a:cubicBezTo>
                    <a:pt x="6242" y="2547"/>
                    <a:pt x="6260" y="2578"/>
                    <a:pt x="6263" y="2613"/>
                  </a:cubicBezTo>
                  <a:cubicBezTo>
                    <a:pt x="6260" y="2662"/>
                    <a:pt x="6239" y="2711"/>
                    <a:pt x="6197" y="2743"/>
                  </a:cubicBezTo>
                  <a:cubicBezTo>
                    <a:pt x="6148" y="2799"/>
                    <a:pt x="6151" y="2802"/>
                    <a:pt x="6172" y="2823"/>
                  </a:cubicBezTo>
                  <a:cubicBezTo>
                    <a:pt x="6253" y="2904"/>
                    <a:pt x="6221" y="2977"/>
                    <a:pt x="6207" y="2998"/>
                  </a:cubicBezTo>
                  <a:cubicBezTo>
                    <a:pt x="6171" y="3051"/>
                    <a:pt x="6111" y="3082"/>
                    <a:pt x="6048" y="3082"/>
                  </a:cubicBezTo>
                  <a:cubicBezTo>
                    <a:pt x="6031" y="3082"/>
                    <a:pt x="6014" y="3080"/>
                    <a:pt x="5997" y="3075"/>
                  </a:cubicBezTo>
                  <a:cubicBezTo>
                    <a:pt x="5945" y="3065"/>
                    <a:pt x="5906" y="3016"/>
                    <a:pt x="5906" y="2960"/>
                  </a:cubicBezTo>
                  <a:cubicBezTo>
                    <a:pt x="5903" y="2921"/>
                    <a:pt x="5875" y="2886"/>
                    <a:pt x="5836" y="2876"/>
                  </a:cubicBezTo>
                  <a:cubicBezTo>
                    <a:pt x="5832" y="2875"/>
                    <a:pt x="5829" y="2875"/>
                    <a:pt x="5826" y="2875"/>
                  </a:cubicBezTo>
                  <a:cubicBezTo>
                    <a:pt x="5817" y="2875"/>
                    <a:pt x="5815" y="2878"/>
                    <a:pt x="5812" y="2886"/>
                  </a:cubicBezTo>
                  <a:cubicBezTo>
                    <a:pt x="5780" y="2942"/>
                    <a:pt x="5665" y="3131"/>
                    <a:pt x="5500" y="3149"/>
                  </a:cubicBezTo>
                  <a:cubicBezTo>
                    <a:pt x="5448" y="3152"/>
                    <a:pt x="5343" y="3299"/>
                    <a:pt x="5343" y="3478"/>
                  </a:cubicBezTo>
                  <a:cubicBezTo>
                    <a:pt x="5346" y="3527"/>
                    <a:pt x="5332" y="3573"/>
                    <a:pt x="5297" y="3608"/>
                  </a:cubicBezTo>
                  <a:cubicBezTo>
                    <a:pt x="5269" y="3630"/>
                    <a:pt x="5235" y="3641"/>
                    <a:pt x="5200" y="3641"/>
                  </a:cubicBezTo>
                  <a:cubicBezTo>
                    <a:pt x="5192" y="3641"/>
                    <a:pt x="5183" y="3640"/>
                    <a:pt x="5175" y="3639"/>
                  </a:cubicBezTo>
                  <a:lnTo>
                    <a:pt x="5143" y="3639"/>
                  </a:lnTo>
                  <a:cubicBezTo>
                    <a:pt x="5143" y="3643"/>
                    <a:pt x="5140" y="3650"/>
                    <a:pt x="5140" y="3657"/>
                  </a:cubicBezTo>
                  <a:cubicBezTo>
                    <a:pt x="5119" y="3881"/>
                    <a:pt x="4769" y="4241"/>
                    <a:pt x="4618" y="4385"/>
                  </a:cubicBezTo>
                  <a:cubicBezTo>
                    <a:pt x="4510" y="4490"/>
                    <a:pt x="4527" y="4528"/>
                    <a:pt x="4545" y="4584"/>
                  </a:cubicBezTo>
                  <a:cubicBezTo>
                    <a:pt x="4573" y="4644"/>
                    <a:pt x="4573" y="4714"/>
                    <a:pt x="4541" y="4773"/>
                  </a:cubicBezTo>
                  <a:cubicBezTo>
                    <a:pt x="4497" y="4856"/>
                    <a:pt x="4411" y="4875"/>
                    <a:pt x="4326" y="4875"/>
                  </a:cubicBezTo>
                  <a:cubicBezTo>
                    <a:pt x="4289" y="4875"/>
                    <a:pt x="4252" y="4871"/>
                    <a:pt x="4219" y="4868"/>
                  </a:cubicBezTo>
                  <a:cubicBezTo>
                    <a:pt x="4198" y="4866"/>
                    <a:pt x="4177" y="4865"/>
                    <a:pt x="4156" y="4865"/>
                  </a:cubicBezTo>
                  <a:cubicBezTo>
                    <a:pt x="4136" y="4865"/>
                    <a:pt x="4116" y="4866"/>
                    <a:pt x="4096" y="4868"/>
                  </a:cubicBezTo>
                  <a:cubicBezTo>
                    <a:pt x="4089" y="4917"/>
                    <a:pt x="4089" y="4969"/>
                    <a:pt x="4096" y="5018"/>
                  </a:cubicBezTo>
                  <a:cubicBezTo>
                    <a:pt x="4103" y="5144"/>
                    <a:pt x="4117" y="5288"/>
                    <a:pt x="4026" y="5368"/>
                  </a:cubicBezTo>
                  <a:cubicBezTo>
                    <a:pt x="3981" y="5407"/>
                    <a:pt x="3988" y="5449"/>
                    <a:pt x="4019" y="5543"/>
                  </a:cubicBezTo>
                  <a:cubicBezTo>
                    <a:pt x="4037" y="5589"/>
                    <a:pt x="4047" y="5638"/>
                    <a:pt x="4047" y="5687"/>
                  </a:cubicBezTo>
                  <a:cubicBezTo>
                    <a:pt x="4051" y="5719"/>
                    <a:pt x="4037" y="5750"/>
                    <a:pt x="4012" y="5771"/>
                  </a:cubicBezTo>
                  <a:cubicBezTo>
                    <a:pt x="3989" y="5789"/>
                    <a:pt x="3961" y="5796"/>
                    <a:pt x="3929" y="5796"/>
                  </a:cubicBezTo>
                  <a:cubicBezTo>
                    <a:pt x="3894" y="5796"/>
                    <a:pt x="3854" y="5787"/>
                    <a:pt x="3813" y="5778"/>
                  </a:cubicBezTo>
                  <a:cubicBezTo>
                    <a:pt x="3778" y="5768"/>
                    <a:pt x="3743" y="5761"/>
                    <a:pt x="3704" y="5761"/>
                  </a:cubicBezTo>
                  <a:cubicBezTo>
                    <a:pt x="3673" y="5883"/>
                    <a:pt x="3508" y="5894"/>
                    <a:pt x="3389" y="5904"/>
                  </a:cubicBezTo>
                  <a:lnTo>
                    <a:pt x="3340" y="5911"/>
                  </a:lnTo>
                  <a:cubicBezTo>
                    <a:pt x="3424" y="5995"/>
                    <a:pt x="3515" y="6076"/>
                    <a:pt x="3613" y="6146"/>
                  </a:cubicBezTo>
                  <a:cubicBezTo>
                    <a:pt x="3694" y="6209"/>
                    <a:pt x="3680" y="6279"/>
                    <a:pt x="3669" y="6303"/>
                  </a:cubicBezTo>
                  <a:cubicBezTo>
                    <a:pt x="3646" y="6370"/>
                    <a:pt x="3566" y="6401"/>
                    <a:pt x="3498" y="6401"/>
                  </a:cubicBezTo>
                  <a:cubicBezTo>
                    <a:pt x="3494" y="6401"/>
                    <a:pt x="3491" y="6401"/>
                    <a:pt x="3487" y="6401"/>
                  </a:cubicBezTo>
                  <a:cubicBezTo>
                    <a:pt x="3421" y="6398"/>
                    <a:pt x="3365" y="6359"/>
                    <a:pt x="3340" y="6300"/>
                  </a:cubicBezTo>
                  <a:cubicBezTo>
                    <a:pt x="3291" y="6321"/>
                    <a:pt x="3242" y="6352"/>
                    <a:pt x="3193" y="6384"/>
                  </a:cubicBezTo>
                  <a:cubicBezTo>
                    <a:pt x="3113" y="6436"/>
                    <a:pt x="3029" y="6482"/>
                    <a:pt x="2945" y="6524"/>
                  </a:cubicBezTo>
                  <a:cubicBezTo>
                    <a:pt x="2864" y="6559"/>
                    <a:pt x="2808" y="6625"/>
                    <a:pt x="2784" y="6706"/>
                  </a:cubicBezTo>
                  <a:cubicBezTo>
                    <a:pt x="2756" y="6779"/>
                    <a:pt x="2717" y="6874"/>
                    <a:pt x="2581" y="6877"/>
                  </a:cubicBezTo>
                  <a:cubicBezTo>
                    <a:pt x="2525" y="6881"/>
                    <a:pt x="2504" y="6923"/>
                    <a:pt x="2469" y="7045"/>
                  </a:cubicBezTo>
                  <a:cubicBezTo>
                    <a:pt x="2448" y="7129"/>
                    <a:pt x="2423" y="7224"/>
                    <a:pt x="2350" y="7276"/>
                  </a:cubicBezTo>
                  <a:cubicBezTo>
                    <a:pt x="2324" y="7296"/>
                    <a:pt x="2295" y="7307"/>
                    <a:pt x="2265" y="7307"/>
                  </a:cubicBezTo>
                  <a:cubicBezTo>
                    <a:pt x="2257" y="7307"/>
                    <a:pt x="2249" y="7306"/>
                    <a:pt x="2241" y="7304"/>
                  </a:cubicBezTo>
                  <a:cubicBezTo>
                    <a:pt x="2182" y="7290"/>
                    <a:pt x="2157" y="7234"/>
                    <a:pt x="2132" y="7182"/>
                  </a:cubicBezTo>
                  <a:cubicBezTo>
                    <a:pt x="2094" y="7105"/>
                    <a:pt x="2069" y="7059"/>
                    <a:pt x="2006" y="7056"/>
                  </a:cubicBezTo>
                  <a:cubicBezTo>
                    <a:pt x="1954" y="7056"/>
                    <a:pt x="1929" y="7063"/>
                    <a:pt x="1926" y="7073"/>
                  </a:cubicBezTo>
                  <a:cubicBezTo>
                    <a:pt x="1915" y="7094"/>
                    <a:pt x="1926" y="7157"/>
                    <a:pt x="1999" y="7259"/>
                  </a:cubicBezTo>
                  <a:cubicBezTo>
                    <a:pt x="2013" y="7283"/>
                    <a:pt x="2055" y="7339"/>
                    <a:pt x="2031" y="7399"/>
                  </a:cubicBezTo>
                  <a:cubicBezTo>
                    <a:pt x="2003" y="7455"/>
                    <a:pt x="1940" y="7462"/>
                    <a:pt x="1873" y="7465"/>
                  </a:cubicBezTo>
                  <a:cubicBezTo>
                    <a:pt x="1807" y="7472"/>
                    <a:pt x="1733" y="7479"/>
                    <a:pt x="1698" y="7525"/>
                  </a:cubicBezTo>
                  <a:cubicBezTo>
                    <a:pt x="1621" y="7619"/>
                    <a:pt x="1488" y="7640"/>
                    <a:pt x="1369" y="7654"/>
                  </a:cubicBezTo>
                  <a:cubicBezTo>
                    <a:pt x="1292" y="7665"/>
                    <a:pt x="1212" y="7679"/>
                    <a:pt x="1180" y="7711"/>
                  </a:cubicBezTo>
                  <a:cubicBezTo>
                    <a:pt x="1208" y="7725"/>
                    <a:pt x="1240" y="7735"/>
                    <a:pt x="1271" y="7746"/>
                  </a:cubicBezTo>
                  <a:cubicBezTo>
                    <a:pt x="1352" y="7774"/>
                    <a:pt x="1436" y="7802"/>
                    <a:pt x="1471" y="7865"/>
                  </a:cubicBezTo>
                  <a:cubicBezTo>
                    <a:pt x="1488" y="7896"/>
                    <a:pt x="1485" y="7938"/>
                    <a:pt x="1464" y="7966"/>
                  </a:cubicBezTo>
                  <a:cubicBezTo>
                    <a:pt x="1435" y="8002"/>
                    <a:pt x="1368" y="8015"/>
                    <a:pt x="1286" y="8015"/>
                  </a:cubicBezTo>
                  <a:cubicBezTo>
                    <a:pt x="1171" y="8015"/>
                    <a:pt x="1027" y="7989"/>
                    <a:pt x="928" y="7966"/>
                  </a:cubicBezTo>
                  <a:cubicBezTo>
                    <a:pt x="921" y="7965"/>
                    <a:pt x="915" y="7964"/>
                    <a:pt x="909" y="7964"/>
                  </a:cubicBezTo>
                  <a:cubicBezTo>
                    <a:pt x="886" y="7964"/>
                    <a:pt x="876" y="7979"/>
                    <a:pt x="848" y="8033"/>
                  </a:cubicBezTo>
                  <a:cubicBezTo>
                    <a:pt x="820" y="8083"/>
                    <a:pt x="775" y="8166"/>
                    <a:pt x="676" y="8166"/>
                  </a:cubicBezTo>
                  <a:cubicBezTo>
                    <a:pt x="664" y="8166"/>
                    <a:pt x="651" y="8165"/>
                    <a:pt x="638" y="8162"/>
                  </a:cubicBezTo>
                  <a:cubicBezTo>
                    <a:pt x="629" y="8161"/>
                    <a:pt x="619" y="8160"/>
                    <a:pt x="610" y="8160"/>
                  </a:cubicBezTo>
                  <a:cubicBezTo>
                    <a:pt x="543" y="8160"/>
                    <a:pt x="479" y="8194"/>
                    <a:pt x="442" y="8250"/>
                  </a:cubicBezTo>
                  <a:cubicBezTo>
                    <a:pt x="428" y="8267"/>
                    <a:pt x="431" y="8292"/>
                    <a:pt x="449" y="8302"/>
                  </a:cubicBezTo>
                  <a:cubicBezTo>
                    <a:pt x="533" y="8386"/>
                    <a:pt x="491" y="8453"/>
                    <a:pt x="477" y="8470"/>
                  </a:cubicBezTo>
                  <a:cubicBezTo>
                    <a:pt x="451" y="8502"/>
                    <a:pt x="403" y="8517"/>
                    <a:pt x="349" y="8517"/>
                  </a:cubicBezTo>
                  <a:cubicBezTo>
                    <a:pt x="286" y="8517"/>
                    <a:pt x="214" y="8497"/>
                    <a:pt x="162" y="8463"/>
                  </a:cubicBezTo>
                  <a:cubicBezTo>
                    <a:pt x="156" y="8458"/>
                    <a:pt x="151" y="8455"/>
                    <a:pt x="145" y="8455"/>
                  </a:cubicBezTo>
                  <a:cubicBezTo>
                    <a:pt x="142" y="8455"/>
                    <a:pt x="140" y="8455"/>
                    <a:pt x="137" y="8456"/>
                  </a:cubicBezTo>
                  <a:cubicBezTo>
                    <a:pt x="95" y="8474"/>
                    <a:pt x="42" y="8561"/>
                    <a:pt x="11" y="8666"/>
                  </a:cubicBezTo>
                  <a:cubicBezTo>
                    <a:pt x="0" y="8701"/>
                    <a:pt x="53" y="8743"/>
                    <a:pt x="116" y="8785"/>
                  </a:cubicBezTo>
                  <a:cubicBezTo>
                    <a:pt x="179" y="8831"/>
                    <a:pt x="232" y="8866"/>
                    <a:pt x="225" y="8932"/>
                  </a:cubicBezTo>
                  <a:cubicBezTo>
                    <a:pt x="211" y="8978"/>
                    <a:pt x="183" y="9020"/>
                    <a:pt x="148" y="9048"/>
                  </a:cubicBezTo>
                  <a:lnTo>
                    <a:pt x="130" y="9069"/>
                  </a:lnTo>
                  <a:cubicBezTo>
                    <a:pt x="183" y="9079"/>
                    <a:pt x="225" y="9121"/>
                    <a:pt x="232" y="9177"/>
                  </a:cubicBezTo>
                  <a:cubicBezTo>
                    <a:pt x="239" y="9272"/>
                    <a:pt x="137" y="9356"/>
                    <a:pt x="60" y="9387"/>
                  </a:cubicBezTo>
                  <a:cubicBezTo>
                    <a:pt x="35" y="9398"/>
                    <a:pt x="32" y="9412"/>
                    <a:pt x="32" y="9415"/>
                  </a:cubicBezTo>
                  <a:cubicBezTo>
                    <a:pt x="25" y="9436"/>
                    <a:pt x="39" y="9482"/>
                    <a:pt x="88" y="9545"/>
                  </a:cubicBezTo>
                  <a:cubicBezTo>
                    <a:pt x="165" y="9643"/>
                    <a:pt x="99" y="9720"/>
                    <a:pt x="63" y="9758"/>
                  </a:cubicBezTo>
                  <a:cubicBezTo>
                    <a:pt x="25" y="9804"/>
                    <a:pt x="7" y="9822"/>
                    <a:pt x="49" y="9881"/>
                  </a:cubicBezTo>
                  <a:cubicBezTo>
                    <a:pt x="74" y="9916"/>
                    <a:pt x="90" y="9928"/>
                    <a:pt x="108" y="9928"/>
                  </a:cubicBezTo>
                  <a:cubicBezTo>
                    <a:pt x="121" y="9928"/>
                    <a:pt x="135" y="9921"/>
                    <a:pt x="155" y="9913"/>
                  </a:cubicBezTo>
                  <a:cubicBezTo>
                    <a:pt x="170" y="9906"/>
                    <a:pt x="197" y="9896"/>
                    <a:pt x="227" y="9896"/>
                  </a:cubicBezTo>
                  <a:cubicBezTo>
                    <a:pt x="266" y="9896"/>
                    <a:pt x="310" y="9914"/>
                    <a:pt x="340" y="9983"/>
                  </a:cubicBezTo>
                  <a:cubicBezTo>
                    <a:pt x="344" y="9993"/>
                    <a:pt x="351" y="10000"/>
                    <a:pt x="351" y="10000"/>
                  </a:cubicBezTo>
                  <a:cubicBezTo>
                    <a:pt x="352" y="10000"/>
                    <a:pt x="354" y="10001"/>
                    <a:pt x="356" y="10001"/>
                  </a:cubicBezTo>
                  <a:cubicBezTo>
                    <a:pt x="395" y="10001"/>
                    <a:pt x="484" y="9937"/>
                    <a:pt x="624" y="9811"/>
                  </a:cubicBezTo>
                  <a:cubicBezTo>
                    <a:pt x="673" y="9765"/>
                    <a:pt x="719" y="9751"/>
                    <a:pt x="755" y="9751"/>
                  </a:cubicBezTo>
                  <a:cubicBezTo>
                    <a:pt x="790" y="9751"/>
                    <a:pt x="816" y="9764"/>
                    <a:pt x="830" y="9772"/>
                  </a:cubicBezTo>
                  <a:cubicBezTo>
                    <a:pt x="900" y="9825"/>
                    <a:pt x="925" y="9916"/>
                    <a:pt x="900" y="9997"/>
                  </a:cubicBezTo>
                  <a:cubicBezTo>
                    <a:pt x="883" y="10057"/>
                    <a:pt x="828" y="10098"/>
                    <a:pt x="767" y="10098"/>
                  </a:cubicBezTo>
                  <a:cubicBezTo>
                    <a:pt x="765" y="10098"/>
                    <a:pt x="763" y="10098"/>
                    <a:pt x="760" y="10098"/>
                  </a:cubicBezTo>
                  <a:cubicBezTo>
                    <a:pt x="752" y="10097"/>
                    <a:pt x="744" y="10097"/>
                    <a:pt x="736" y="10097"/>
                  </a:cubicBezTo>
                  <a:cubicBezTo>
                    <a:pt x="671" y="10097"/>
                    <a:pt x="611" y="10121"/>
                    <a:pt x="564" y="10165"/>
                  </a:cubicBezTo>
                  <a:cubicBezTo>
                    <a:pt x="547" y="10186"/>
                    <a:pt x="536" y="10217"/>
                    <a:pt x="543" y="10242"/>
                  </a:cubicBezTo>
                  <a:cubicBezTo>
                    <a:pt x="561" y="10298"/>
                    <a:pt x="540" y="10354"/>
                    <a:pt x="498" y="10389"/>
                  </a:cubicBezTo>
                  <a:cubicBezTo>
                    <a:pt x="468" y="10407"/>
                    <a:pt x="434" y="10417"/>
                    <a:pt x="399" y="10417"/>
                  </a:cubicBezTo>
                  <a:cubicBezTo>
                    <a:pt x="367" y="10417"/>
                    <a:pt x="335" y="10409"/>
                    <a:pt x="305" y="10392"/>
                  </a:cubicBezTo>
                  <a:cubicBezTo>
                    <a:pt x="228" y="10357"/>
                    <a:pt x="183" y="10277"/>
                    <a:pt x="190" y="10193"/>
                  </a:cubicBezTo>
                  <a:lnTo>
                    <a:pt x="190" y="10193"/>
                  </a:lnTo>
                  <a:cubicBezTo>
                    <a:pt x="158" y="10207"/>
                    <a:pt x="130" y="10231"/>
                    <a:pt x="116" y="10263"/>
                  </a:cubicBezTo>
                  <a:cubicBezTo>
                    <a:pt x="102" y="10291"/>
                    <a:pt x="113" y="10305"/>
                    <a:pt x="116" y="10312"/>
                  </a:cubicBezTo>
                  <a:cubicBezTo>
                    <a:pt x="218" y="10424"/>
                    <a:pt x="162" y="10522"/>
                    <a:pt x="127" y="10585"/>
                  </a:cubicBezTo>
                  <a:cubicBezTo>
                    <a:pt x="106" y="10613"/>
                    <a:pt x="95" y="10644"/>
                    <a:pt x="92" y="10676"/>
                  </a:cubicBezTo>
                  <a:cubicBezTo>
                    <a:pt x="92" y="10679"/>
                    <a:pt x="92" y="10679"/>
                    <a:pt x="92" y="10683"/>
                  </a:cubicBezTo>
                  <a:cubicBezTo>
                    <a:pt x="102" y="10690"/>
                    <a:pt x="116" y="10690"/>
                    <a:pt x="127" y="10690"/>
                  </a:cubicBezTo>
                  <a:cubicBezTo>
                    <a:pt x="186" y="10683"/>
                    <a:pt x="242" y="10651"/>
                    <a:pt x="277" y="10602"/>
                  </a:cubicBezTo>
                  <a:cubicBezTo>
                    <a:pt x="316" y="10532"/>
                    <a:pt x="389" y="10487"/>
                    <a:pt x="470" y="10483"/>
                  </a:cubicBezTo>
                  <a:lnTo>
                    <a:pt x="487" y="10483"/>
                  </a:lnTo>
                  <a:cubicBezTo>
                    <a:pt x="578" y="10497"/>
                    <a:pt x="655" y="10557"/>
                    <a:pt x="683" y="10644"/>
                  </a:cubicBezTo>
                  <a:cubicBezTo>
                    <a:pt x="701" y="10679"/>
                    <a:pt x="701" y="10718"/>
                    <a:pt x="690" y="10756"/>
                  </a:cubicBezTo>
                  <a:cubicBezTo>
                    <a:pt x="673" y="10788"/>
                    <a:pt x="638" y="10812"/>
                    <a:pt x="603" y="10819"/>
                  </a:cubicBezTo>
                  <a:cubicBezTo>
                    <a:pt x="564" y="10833"/>
                    <a:pt x="550" y="10837"/>
                    <a:pt x="550" y="10886"/>
                  </a:cubicBezTo>
                  <a:cubicBezTo>
                    <a:pt x="550" y="11033"/>
                    <a:pt x="477" y="11050"/>
                    <a:pt x="403" y="11054"/>
                  </a:cubicBezTo>
                  <a:cubicBezTo>
                    <a:pt x="398" y="11053"/>
                    <a:pt x="393" y="11052"/>
                    <a:pt x="387" y="11052"/>
                  </a:cubicBezTo>
                  <a:cubicBezTo>
                    <a:pt x="357" y="11052"/>
                    <a:pt x="327" y="11069"/>
                    <a:pt x="312" y="11096"/>
                  </a:cubicBezTo>
                  <a:cubicBezTo>
                    <a:pt x="312" y="11096"/>
                    <a:pt x="309" y="11099"/>
                    <a:pt x="312" y="11110"/>
                  </a:cubicBezTo>
                  <a:cubicBezTo>
                    <a:pt x="351" y="11222"/>
                    <a:pt x="704" y="11411"/>
                    <a:pt x="848" y="11449"/>
                  </a:cubicBezTo>
                  <a:cubicBezTo>
                    <a:pt x="907" y="11463"/>
                    <a:pt x="963" y="11488"/>
                    <a:pt x="1016" y="11519"/>
                  </a:cubicBezTo>
                  <a:cubicBezTo>
                    <a:pt x="1110" y="11569"/>
                    <a:pt x="1216" y="11624"/>
                    <a:pt x="1367" y="11624"/>
                  </a:cubicBezTo>
                  <a:cubicBezTo>
                    <a:pt x="1396" y="11624"/>
                    <a:pt x="1427" y="11622"/>
                    <a:pt x="1460" y="11617"/>
                  </a:cubicBezTo>
                  <a:cubicBezTo>
                    <a:pt x="1758" y="11572"/>
                    <a:pt x="2360" y="10987"/>
                    <a:pt x="2437" y="10889"/>
                  </a:cubicBezTo>
                  <a:cubicBezTo>
                    <a:pt x="2485" y="10828"/>
                    <a:pt x="2551" y="10817"/>
                    <a:pt x="2614" y="10817"/>
                  </a:cubicBezTo>
                  <a:cubicBezTo>
                    <a:pt x="2634" y="10817"/>
                    <a:pt x="2653" y="10818"/>
                    <a:pt x="2672" y="10819"/>
                  </a:cubicBezTo>
                  <a:cubicBezTo>
                    <a:pt x="2695" y="10822"/>
                    <a:pt x="2717" y="10824"/>
                    <a:pt x="2738" y="10824"/>
                  </a:cubicBezTo>
                  <a:cubicBezTo>
                    <a:pt x="2772" y="10824"/>
                    <a:pt x="2803" y="10818"/>
                    <a:pt x="2829" y="10798"/>
                  </a:cubicBezTo>
                  <a:cubicBezTo>
                    <a:pt x="2868" y="10767"/>
                    <a:pt x="2878" y="10686"/>
                    <a:pt x="2885" y="10609"/>
                  </a:cubicBezTo>
                  <a:cubicBezTo>
                    <a:pt x="2896" y="10522"/>
                    <a:pt x="2903" y="10434"/>
                    <a:pt x="2973" y="10396"/>
                  </a:cubicBezTo>
                  <a:cubicBezTo>
                    <a:pt x="2988" y="10387"/>
                    <a:pt x="3005" y="10383"/>
                    <a:pt x="3023" y="10383"/>
                  </a:cubicBezTo>
                  <a:cubicBezTo>
                    <a:pt x="3034" y="10383"/>
                    <a:pt x="3046" y="10385"/>
                    <a:pt x="3057" y="10389"/>
                  </a:cubicBezTo>
                  <a:cubicBezTo>
                    <a:pt x="3120" y="10410"/>
                    <a:pt x="3151" y="10487"/>
                    <a:pt x="3186" y="10574"/>
                  </a:cubicBezTo>
                  <a:cubicBezTo>
                    <a:pt x="3204" y="10616"/>
                    <a:pt x="3221" y="10655"/>
                    <a:pt x="3249" y="10693"/>
                  </a:cubicBezTo>
                  <a:cubicBezTo>
                    <a:pt x="3344" y="10728"/>
                    <a:pt x="3396" y="10805"/>
                    <a:pt x="3410" y="10931"/>
                  </a:cubicBezTo>
                  <a:lnTo>
                    <a:pt x="3463" y="10931"/>
                  </a:lnTo>
                  <a:cubicBezTo>
                    <a:pt x="3473" y="10935"/>
                    <a:pt x="3487" y="10938"/>
                    <a:pt x="3498" y="10938"/>
                  </a:cubicBezTo>
                  <a:lnTo>
                    <a:pt x="3508" y="10942"/>
                  </a:lnTo>
                  <a:cubicBezTo>
                    <a:pt x="3522" y="10949"/>
                    <a:pt x="3533" y="10952"/>
                    <a:pt x="3543" y="10959"/>
                  </a:cubicBezTo>
                  <a:cubicBezTo>
                    <a:pt x="3575" y="10861"/>
                    <a:pt x="3589" y="10760"/>
                    <a:pt x="3589" y="10658"/>
                  </a:cubicBezTo>
                  <a:cubicBezTo>
                    <a:pt x="3592" y="10595"/>
                    <a:pt x="3606" y="10536"/>
                    <a:pt x="3627" y="10473"/>
                  </a:cubicBezTo>
                  <a:cubicBezTo>
                    <a:pt x="3652" y="10403"/>
                    <a:pt x="3666" y="10329"/>
                    <a:pt x="3669" y="10256"/>
                  </a:cubicBezTo>
                  <a:cubicBezTo>
                    <a:pt x="3669" y="10249"/>
                    <a:pt x="3669" y="10238"/>
                    <a:pt x="3666" y="10231"/>
                  </a:cubicBezTo>
                  <a:cubicBezTo>
                    <a:pt x="3659" y="10200"/>
                    <a:pt x="3666" y="10165"/>
                    <a:pt x="3687" y="10137"/>
                  </a:cubicBezTo>
                  <a:cubicBezTo>
                    <a:pt x="3732" y="10084"/>
                    <a:pt x="3813" y="10081"/>
                    <a:pt x="3897" y="10077"/>
                  </a:cubicBezTo>
                  <a:cubicBezTo>
                    <a:pt x="3942" y="10077"/>
                    <a:pt x="4023" y="10074"/>
                    <a:pt x="4037" y="10060"/>
                  </a:cubicBezTo>
                  <a:cubicBezTo>
                    <a:pt x="4086" y="9962"/>
                    <a:pt x="4089" y="9660"/>
                    <a:pt x="4037" y="9629"/>
                  </a:cubicBezTo>
                  <a:cubicBezTo>
                    <a:pt x="3942" y="9569"/>
                    <a:pt x="3893" y="9457"/>
                    <a:pt x="3914" y="9349"/>
                  </a:cubicBezTo>
                  <a:cubicBezTo>
                    <a:pt x="3925" y="9289"/>
                    <a:pt x="3977" y="9244"/>
                    <a:pt x="4040" y="9244"/>
                  </a:cubicBezTo>
                  <a:cubicBezTo>
                    <a:pt x="4082" y="9244"/>
                    <a:pt x="4121" y="9226"/>
                    <a:pt x="4149" y="9198"/>
                  </a:cubicBezTo>
                  <a:cubicBezTo>
                    <a:pt x="4184" y="9149"/>
                    <a:pt x="4198" y="9090"/>
                    <a:pt x="4184" y="9030"/>
                  </a:cubicBezTo>
                  <a:cubicBezTo>
                    <a:pt x="4177" y="8964"/>
                    <a:pt x="4121" y="8932"/>
                    <a:pt x="4037" y="8887"/>
                  </a:cubicBezTo>
                  <a:cubicBezTo>
                    <a:pt x="3949" y="8841"/>
                    <a:pt x="3837" y="8778"/>
                    <a:pt x="3820" y="8642"/>
                  </a:cubicBezTo>
                  <a:cubicBezTo>
                    <a:pt x="3813" y="8561"/>
                    <a:pt x="3827" y="8481"/>
                    <a:pt x="3862" y="8407"/>
                  </a:cubicBezTo>
                  <a:cubicBezTo>
                    <a:pt x="3893" y="8330"/>
                    <a:pt x="3918" y="8271"/>
                    <a:pt x="3851" y="8145"/>
                  </a:cubicBezTo>
                  <a:cubicBezTo>
                    <a:pt x="3764" y="7963"/>
                    <a:pt x="3806" y="7826"/>
                    <a:pt x="3834" y="7721"/>
                  </a:cubicBezTo>
                  <a:cubicBezTo>
                    <a:pt x="3851" y="7668"/>
                    <a:pt x="3862" y="7623"/>
                    <a:pt x="3851" y="7591"/>
                  </a:cubicBezTo>
                  <a:cubicBezTo>
                    <a:pt x="3788" y="7437"/>
                    <a:pt x="3743" y="7262"/>
                    <a:pt x="3907" y="6986"/>
                  </a:cubicBezTo>
                  <a:cubicBezTo>
                    <a:pt x="4053" y="6748"/>
                    <a:pt x="4319" y="6588"/>
                    <a:pt x="4480" y="6588"/>
                  </a:cubicBezTo>
                  <a:cubicBezTo>
                    <a:pt x="4497" y="6588"/>
                    <a:pt x="4513" y="6590"/>
                    <a:pt x="4527" y="6594"/>
                  </a:cubicBezTo>
                  <a:cubicBezTo>
                    <a:pt x="4548" y="6597"/>
                    <a:pt x="4569" y="6608"/>
                    <a:pt x="4597" y="6615"/>
                  </a:cubicBezTo>
                  <a:cubicBezTo>
                    <a:pt x="4658" y="6637"/>
                    <a:pt x="4704" y="6650"/>
                    <a:pt x="4738" y="6650"/>
                  </a:cubicBezTo>
                  <a:cubicBezTo>
                    <a:pt x="4774" y="6650"/>
                    <a:pt x="4798" y="6635"/>
                    <a:pt x="4814" y="6601"/>
                  </a:cubicBezTo>
                  <a:cubicBezTo>
                    <a:pt x="4867" y="6499"/>
                    <a:pt x="4874" y="6422"/>
                    <a:pt x="4860" y="6391"/>
                  </a:cubicBezTo>
                  <a:cubicBezTo>
                    <a:pt x="4856" y="6384"/>
                    <a:pt x="4853" y="6380"/>
                    <a:pt x="4853" y="6380"/>
                  </a:cubicBezTo>
                  <a:lnTo>
                    <a:pt x="4839" y="6377"/>
                  </a:lnTo>
                  <a:cubicBezTo>
                    <a:pt x="4776" y="6356"/>
                    <a:pt x="4660" y="6321"/>
                    <a:pt x="4629" y="6219"/>
                  </a:cubicBezTo>
                  <a:cubicBezTo>
                    <a:pt x="4608" y="6153"/>
                    <a:pt x="4629" y="6076"/>
                    <a:pt x="4688" y="5995"/>
                  </a:cubicBezTo>
                  <a:lnTo>
                    <a:pt x="4720" y="5950"/>
                  </a:lnTo>
                  <a:cubicBezTo>
                    <a:pt x="4877" y="5736"/>
                    <a:pt x="5017" y="5519"/>
                    <a:pt x="5042" y="5323"/>
                  </a:cubicBezTo>
                  <a:cubicBezTo>
                    <a:pt x="5049" y="5239"/>
                    <a:pt x="5049" y="5155"/>
                    <a:pt x="5038" y="5071"/>
                  </a:cubicBezTo>
                  <a:cubicBezTo>
                    <a:pt x="5028" y="4955"/>
                    <a:pt x="5017" y="4857"/>
                    <a:pt x="5084" y="4791"/>
                  </a:cubicBezTo>
                  <a:cubicBezTo>
                    <a:pt x="5140" y="4735"/>
                    <a:pt x="5217" y="4731"/>
                    <a:pt x="5294" y="4728"/>
                  </a:cubicBezTo>
                  <a:cubicBezTo>
                    <a:pt x="5300" y="4728"/>
                    <a:pt x="5307" y="4728"/>
                    <a:pt x="5313" y="4728"/>
                  </a:cubicBezTo>
                  <a:cubicBezTo>
                    <a:pt x="5383" y="4728"/>
                    <a:pt x="5450" y="4711"/>
                    <a:pt x="5511" y="4679"/>
                  </a:cubicBezTo>
                  <a:cubicBezTo>
                    <a:pt x="5570" y="4640"/>
                    <a:pt x="5567" y="4605"/>
                    <a:pt x="5563" y="4546"/>
                  </a:cubicBezTo>
                  <a:cubicBezTo>
                    <a:pt x="5549" y="4486"/>
                    <a:pt x="5567" y="4423"/>
                    <a:pt x="5605" y="4374"/>
                  </a:cubicBezTo>
                  <a:cubicBezTo>
                    <a:pt x="5644" y="4325"/>
                    <a:pt x="5679" y="4273"/>
                    <a:pt x="5707" y="4217"/>
                  </a:cubicBezTo>
                  <a:cubicBezTo>
                    <a:pt x="5766" y="4115"/>
                    <a:pt x="5829" y="4007"/>
                    <a:pt x="5899" y="3954"/>
                  </a:cubicBezTo>
                  <a:cubicBezTo>
                    <a:pt x="6067" y="3828"/>
                    <a:pt x="6029" y="3779"/>
                    <a:pt x="6015" y="3762"/>
                  </a:cubicBezTo>
                  <a:cubicBezTo>
                    <a:pt x="6001" y="3741"/>
                    <a:pt x="5990" y="3716"/>
                    <a:pt x="5987" y="3692"/>
                  </a:cubicBezTo>
                  <a:cubicBezTo>
                    <a:pt x="5980" y="3622"/>
                    <a:pt x="6032" y="3559"/>
                    <a:pt x="6071" y="3509"/>
                  </a:cubicBezTo>
                  <a:cubicBezTo>
                    <a:pt x="6106" y="3471"/>
                    <a:pt x="6130" y="3425"/>
                    <a:pt x="6151" y="3380"/>
                  </a:cubicBezTo>
                  <a:cubicBezTo>
                    <a:pt x="6155" y="3362"/>
                    <a:pt x="6158" y="3348"/>
                    <a:pt x="6158" y="3331"/>
                  </a:cubicBezTo>
                  <a:cubicBezTo>
                    <a:pt x="6158" y="3110"/>
                    <a:pt x="6446" y="2953"/>
                    <a:pt x="6642" y="2953"/>
                  </a:cubicBezTo>
                  <a:cubicBezTo>
                    <a:pt x="6754" y="2953"/>
                    <a:pt x="6992" y="2953"/>
                    <a:pt x="6992" y="2862"/>
                  </a:cubicBezTo>
                  <a:cubicBezTo>
                    <a:pt x="6988" y="2823"/>
                    <a:pt x="6985" y="2785"/>
                    <a:pt x="6981" y="2746"/>
                  </a:cubicBezTo>
                  <a:cubicBezTo>
                    <a:pt x="6964" y="2613"/>
                    <a:pt x="6950" y="2473"/>
                    <a:pt x="7030" y="2414"/>
                  </a:cubicBezTo>
                  <a:cubicBezTo>
                    <a:pt x="7053" y="2396"/>
                    <a:pt x="7080" y="2387"/>
                    <a:pt x="7111" y="2387"/>
                  </a:cubicBezTo>
                  <a:cubicBezTo>
                    <a:pt x="7141" y="2387"/>
                    <a:pt x="7175" y="2396"/>
                    <a:pt x="7212" y="2414"/>
                  </a:cubicBezTo>
                  <a:cubicBezTo>
                    <a:pt x="7280" y="2438"/>
                    <a:pt x="7353" y="2452"/>
                    <a:pt x="7424" y="2452"/>
                  </a:cubicBezTo>
                  <a:cubicBezTo>
                    <a:pt x="7445" y="2452"/>
                    <a:pt x="7465" y="2451"/>
                    <a:pt x="7485" y="2449"/>
                  </a:cubicBezTo>
                  <a:cubicBezTo>
                    <a:pt x="7506" y="2448"/>
                    <a:pt x="7527" y="2447"/>
                    <a:pt x="7549" y="2447"/>
                  </a:cubicBezTo>
                  <a:cubicBezTo>
                    <a:pt x="7633" y="2447"/>
                    <a:pt x="7719" y="2459"/>
                    <a:pt x="7800" y="2526"/>
                  </a:cubicBezTo>
                  <a:cubicBezTo>
                    <a:pt x="7849" y="2567"/>
                    <a:pt x="7908" y="2591"/>
                    <a:pt x="7956" y="2591"/>
                  </a:cubicBezTo>
                  <a:cubicBezTo>
                    <a:pt x="7974" y="2591"/>
                    <a:pt x="7990" y="2588"/>
                    <a:pt x="8003" y="2582"/>
                  </a:cubicBezTo>
                  <a:cubicBezTo>
                    <a:pt x="8042" y="2561"/>
                    <a:pt x="8063" y="2515"/>
                    <a:pt x="8056" y="2473"/>
                  </a:cubicBezTo>
                  <a:cubicBezTo>
                    <a:pt x="8056" y="2298"/>
                    <a:pt x="8105" y="2067"/>
                    <a:pt x="8234" y="1994"/>
                  </a:cubicBezTo>
                  <a:lnTo>
                    <a:pt x="8255" y="1983"/>
                  </a:lnTo>
                  <a:lnTo>
                    <a:pt x="8259" y="1983"/>
                  </a:lnTo>
                  <a:lnTo>
                    <a:pt x="8276" y="1976"/>
                  </a:lnTo>
                  <a:lnTo>
                    <a:pt x="8283" y="1976"/>
                  </a:lnTo>
                  <a:lnTo>
                    <a:pt x="8301" y="1973"/>
                  </a:lnTo>
                  <a:lnTo>
                    <a:pt x="8308" y="1973"/>
                  </a:lnTo>
                  <a:cubicBezTo>
                    <a:pt x="8311" y="1971"/>
                    <a:pt x="8315" y="1970"/>
                    <a:pt x="8318" y="1970"/>
                  </a:cubicBezTo>
                  <a:cubicBezTo>
                    <a:pt x="8322" y="1970"/>
                    <a:pt x="8325" y="1971"/>
                    <a:pt x="8329" y="1973"/>
                  </a:cubicBezTo>
                  <a:lnTo>
                    <a:pt x="8339" y="1973"/>
                  </a:lnTo>
                  <a:cubicBezTo>
                    <a:pt x="8343" y="1971"/>
                    <a:pt x="8346" y="1970"/>
                    <a:pt x="8348" y="1970"/>
                  </a:cubicBezTo>
                  <a:cubicBezTo>
                    <a:pt x="8351" y="1970"/>
                    <a:pt x="8353" y="1971"/>
                    <a:pt x="8357" y="1973"/>
                  </a:cubicBezTo>
                  <a:lnTo>
                    <a:pt x="8371" y="1973"/>
                  </a:lnTo>
                  <a:cubicBezTo>
                    <a:pt x="8378" y="1973"/>
                    <a:pt x="8385" y="1973"/>
                    <a:pt x="8392" y="1976"/>
                  </a:cubicBezTo>
                  <a:lnTo>
                    <a:pt x="8406" y="1980"/>
                  </a:lnTo>
                  <a:cubicBezTo>
                    <a:pt x="8413" y="1980"/>
                    <a:pt x="8420" y="1983"/>
                    <a:pt x="8427" y="1987"/>
                  </a:cubicBezTo>
                  <a:lnTo>
                    <a:pt x="8445" y="1994"/>
                  </a:lnTo>
                  <a:cubicBezTo>
                    <a:pt x="8448" y="1997"/>
                    <a:pt x="8455" y="1997"/>
                    <a:pt x="8462" y="2001"/>
                  </a:cubicBezTo>
                  <a:lnTo>
                    <a:pt x="8469" y="1994"/>
                  </a:lnTo>
                  <a:lnTo>
                    <a:pt x="8476" y="1983"/>
                  </a:lnTo>
                  <a:lnTo>
                    <a:pt x="8490" y="1962"/>
                  </a:lnTo>
                  <a:lnTo>
                    <a:pt x="8497" y="1952"/>
                  </a:lnTo>
                  <a:lnTo>
                    <a:pt x="8511" y="1934"/>
                  </a:lnTo>
                  <a:lnTo>
                    <a:pt x="8518" y="1924"/>
                  </a:lnTo>
                  <a:lnTo>
                    <a:pt x="8536" y="1906"/>
                  </a:lnTo>
                  <a:lnTo>
                    <a:pt x="8543" y="1896"/>
                  </a:lnTo>
                  <a:lnTo>
                    <a:pt x="8560" y="1878"/>
                  </a:lnTo>
                  <a:lnTo>
                    <a:pt x="8567" y="1871"/>
                  </a:lnTo>
                  <a:lnTo>
                    <a:pt x="8588" y="1854"/>
                  </a:lnTo>
                  <a:lnTo>
                    <a:pt x="8592" y="1847"/>
                  </a:lnTo>
                  <a:cubicBezTo>
                    <a:pt x="8609" y="1833"/>
                    <a:pt x="8630" y="1822"/>
                    <a:pt x="8648" y="1808"/>
                  </a:cubicBezTo>
                  <a:lnTo>
                    <a:pt x="8655" y="1808"/>
                  </a:lnTo>
                  <a:lnTo>
                    <a:pt x="8676" y="1794"/>
                  </a:lnTo>
                  <a:lnTo>
                    <a:pt x="8686" y="1791"/>
                  </a:lnTo>
                  <a:lnTo>
                    <a:pt x="8704" y="1784"/>
                  </a:lnTo>
                  <a:lnTo>
                    <a:pt x="8714" y="1777"/>
                  </a:lnTo>
                  <a:lnTo>
                    <a:pt x="8732" y="1773"/>
                  </a:lnTo>
                  <a:lnTo>
                    <a:pt x="8746" y="1770"/>
                  </a:lnTo>
                  <a:lnTo>
                    <a:pt x="8763" y="1763"/>
                  </a:lnTo>
                  <a:lnTo>
                    <a:pt x="8774" y="1763"/>
                  </a:lnTo>
                  <a:lnTo>
                    <a:pt x="8791" y="1759"/>
                  </a:lnTo>
                  <a:lnTo>
                    <a:pt x="8865" y="1759"/>
                  </a:lnTo>
                  <a:cubicBezTo>
                    <a:pt x="8987" y="1777"/>
                    <a:pt x="9082" y="1878"/>
                    <a:pt x="9173" y="1980"/>
                  </a:cubicBezTo>
                  <a:cubicBezTo>
                    <a:pt x="9264" y="2081"/>
                    <a:pt x="9351" y="2179"/>
                    <a:pt x="9467" y="2200"/>
                  </a:cubicBezTo>
                  <a:cubicBezTo>
                    <a:pt x="9523" y="2211"/>
                    <a:pt x="9579" y="2225"/>
                    <a:pt x="9635" y="2239"/>
                  </a:cubicBezTo>
                  <a:cubicBezTo>
                    <a:pt x="9734" y="2263"/>
                    <a:pt x="9835" y="2287"/>
                    <a:pt x="9907" y="2287"/>
                  </a:cubicBezTo>
                  <a:cubicBezTo>
                    <a:pt x="9949" y="2287"/>
                    <a:pt x="9981" y="2278"/>
                    <a:pt x="9995" y="2256"/>
                  </a:cubicBezTo>
                  <a:cubicBezTo>
                    <a:pt x="10029" y="2199"/>
                    <a:pt x="10075" y="2181"/>
                    <a:pt x="10123" y="2181"/>
                  </a:cubicBezTo>
                  <a:cubicBezTo>
                    <a:pt x="10175" y="2181"/>
                    <a:pt x="10230" y="2203"/>
                    <a:pt x="10272" y="2221"/>
                  </a:cubicBezTo>
                  <a:cubicBezTo>
                    <a:pt x="10320" y="2240"/>
                    <a:pt x="10368" y="2259"/>
                    <a:pt x="10410" y="2259"/>
                  </a:cubicBezTo>
                  <a:cubicBezTo>
                    <a:pt x="10423" y="2259"/>
                    <a:pt x="10435" y="2257"/>
                    <a:pt x="10447" y="2253"/>
                  </a:cubicBezTo>
                  <a:cubicBezTo>
                    <a:pt x="10465" y="2246"/>
                    <a:pt x="10482" y="2244"/>
                    <a:pt x="10498" y="2244"/>
                  </a:cubicBezTo>
                  <a:cubicBezTo>
                    <a:pt x="10580" y="2244"/>
                    <a:pt x="10631" y="2317"/>
                    <a:pt x="10661" y="2358"/>
                  </a:cubicBezTo>
                  <a:cubicBezTo>
                    <a:pt x="10671" y="2368"/>
                    <a:pt x="10682" y="2382"/>
                    <a:pt x="10689" y="2393"/>
                  </a:cubicBezTo>
                  <a:cubicBezTo>
                    <a:pt x="10703" y="2382"/>
                    <a:pt x="10717" y="2368"/>
                    <a:pt x="10727" y="2354"/>
                  </a:cubicBezTo>
                  <a:cubicBezTo>
                    <a:pt x="10766" y="2302"/>
                    <a:pt x="10787" y="2239"/>
                    <a:pt x="10787" y="2176"/>
                  </a:cubicBezTo>
                  <a:cubicBezTo>
                    <a:pt x="10787" y="2127"/>
                    <a:pt x="10804" y="2081"/>
                    <a:pt x="10836" y="2046"/>
                  </a:cubicBezTo>
                  <a:cubicBezTo>
                    <a:pt x="10864" y="2025"/>
                    <a:pt x="10899" y="2014"/>
                    <a:pt x="10954" y="2014"/>
                  </a:cubicBezTo>
                  <a:cubicBezTo>
                    <a:pt x="10972" y="2014"/>
                    <a:pt x="10993" y="2015"/>
                    <a:pt x="11018" y="2018"/>
                  </a:cubicBezTo>
                  <a:cubicBezTo>
                    <a:pt x="11024" y="2019"/>
                    <a:pt x="11030" y="2019"/>
                    <a:pt x="11036" y="2019"/>
                  </a:cubicBezTo>
                  <a:cubicBezTo>
                    <a:pt x="11054" y="2019"/>
                    <a:pt x="11071" y="2016"/>
                    <a:pt x="11084" y="2008"/>
                  </a:cubicBezTo>
                  <a:cubicBezTo>
                    <a:pt x="11112" y="1980"/>
                    <a:pt x="11088" y="1868"/>
                    <a:pt x="11074" y="1794"/>
                  </a:cubicBezTo>
                  <a:cubicBezTo>
                    <a:pt x="11063" y="1735"/>
                    <a:pt x="11053" y="1675"/>
                    <a:pt x="11049" y="1616"/>
                  </a:cubicBezTo>
                  <a:cubicBezTo>
                    <a:pt x="11049" y="1486"/>
                    <a:pt x="11168" y="1416"/>
                    <a:pt x="11263" y="1360"/>
                  </a:cubicBezTo>
                  <a:cubicBezTo>
                    <a:pt x="11326" y="1325"/>
                    <a:pt x="11389" y="1290"/>
                    <a:pt x="11389" y="1251"/>
                  </a:cubicBezTo>
                  <a:cubicBezTo>
                    <a:pt x="11389" y="1216"/>
                    <a:pt x="11403" y="1185"/>
                    <a:pt x="11424" y="1160"/>
                  </a:cubicBezTo>
                  <a:cubicBezTo>
                    <a:pt x="11487" y="1101"/>
                    <a:pt x="11609" y="1101"/>
                    <a:pt x="11735" y="1101"/>
                  </a:cubicBezTo>
                  <a:cubicBezTo>
                    <a:pt x="11802" y="1101"/>
                    <a:pt x="11924" y="1101"/>
                    <a:pt x="11949" y="1083"/>
                  </a:cubicBezTo>
                  <a:cubicBezTo>
                    <a:pt x="12021" y="995"/>
                    <a:pt x="12130" y="946"/>
                    <a:pt x="12244" y="946"/>
                  </a:cubicBezTo>
                  <a:cubicBezTo>
                    <a:pt x="12252" y="946"/>
                    <a:pt x="12260" y="946"/>
                    <a:pt x="12267" y="947"/>
                  </a:cubicBezTo>
                  <a:cubicBezTo>
                    <a:pt x="12362" y="950"/>
                    <a:pt x="12449" y="1006"/>
                    <a:pt x="12498" y="1090"/>
                  </a:cubicBezTo>
                  <a:cubicBezTo>
                    <a:pt x="12537" y="1160"/>
                    <a:pt x="12667" y="1216"/>
                    <a:pt x="12779" y="1265"/>
                  </a:cubicBezTo>
                  <a:cubicBezTo>
                    <a:pt x="12922" y="1328"/>
                    <a:pt x="13059" y="1388"/>
                    <a:pt x="13076" y="1500"/>
                  </a:cubicBezTo>
                  <a:cubicBezTo>
                    <a:pt x="13080" y="1514"/>
                    <a:pt x="13080" y="1528"/>
                    <a:pt x="13083" y="1546"/>
                  </a:cubicBezTo>
                  <a:lnTo>
                    <a:pt x="13083" y="1563"/>
                  </a:lnTo>
                  <a:lnTo>
                    <a:pt x="13083" y="1595"/>
                  </a:lnTo>
                  <a:lnTo>
                    <a:pt x="13083" y="1612"/>
                  </a:lnTo>
                  <a:lnTo>
                    <a:pt x="13083" y="1647"/>
                  </a:lnTo>
                  <a:lnTo>
                    <a:pt x="13083" y="1668"/>
                  </a:lnTo>
                  <a:lnTo>
                    <a:pt x="13083" y="1679"/>
                  </a:lnTo>
                  <a:cubicBezTo>
                    <a:pt x="13125" y="1654"/>
                    <a:pt x="13171" y="1640"/>
                    <a:pt x="13216" y="1633"/>
                  </a:cubicBezTo>
                  <a:lnTo>
                    <a:pt x="13220" y="1633"/>
                  </a:lnTo>
                  <a:cubicBezTo>
                    <a:pt x="13237" y="1630"/>
                    <a:pt x="13251" y="1630"/>
                    <a:pt x="13265" y="1630"/>
                  </a:cubicBezTo>
                  <a:cubicBezTo>
                    <a:pt x="13321" y="1630"/>
                    <a:pt x="13388" y="1577"/>
                    <a:pt x="13447" y="1532"/>
                  </a:cubicBezTo>
                  <a:cubicBezTo>
                    <a:pt x="13525" y="1473"/>
                    <a:pt x="13606" y="1415"/>
                    <a:pt x="13695" y="1415"/>
                  </a:cubicBezTo>
                  <a:cubicBezTo>
                    <a:pt x="13702" y="1415"/>
                    <a:pt x="13710" y="1415"/>
                    <a:pt x="13717" y="1416"/>
                  </a:cubicBezTo>
                  <a:lnTo>
                    <a:pt x="13731" y="1416"/>
                  </a:lnTo>
                  <a:cubicBezTo>
                    <a:pt x="13738" y="1416"/>
                    <a:pt x="13755" y="1423"/>
                    <a:pt x="13766" y="1423"/>
                  </a:cubicBezTo>
                  <a:cubicBezTo>
                    <a:pt x="13774" y="1425"/>
                    <a:pt x="13783" y="1426"/>
                    <a:pt x="13792" y="1426"/>
                  </a:cubicBezTo>
                  <a:cubicBezTo>
                    <a:pt x="13816" y="1426"/>
                    <a:pt x="13841" y="1419"/>
                    <a:pt x="13864" y="1409"/>
                  </a:cubicBezTo>
                  <a:cubicBezTo>
                    <a:pt x="13871" y="1402"/>
                    <a:pt x="13878" y="1395"/>
                    <a:pt x="13885" y="1388"/>
                  </a:cubicBezTo>
                  <a:lnTo>
                    <a:pt x="13888" y="1381"/>
                  </a:lnTo>
                  <a:cubicBezTo>
                    <a:pt x="13895" y="1374"/>
                    <a:pt x="13899" y="1370"/>
                    <a:pt x="13902" y="1363"/>
                  </a:cubicBezTo>
                  <a:lnTo>
                    <a:pt x="13906" y="1353"/>
                  </a:lnTo>
                  <a:cubicBezTo>
                    <a:pt x="13913" y="1342"/>
                    <a:pt x="13916" y="1332"/>
                    <a:pt x="13920" y="1321"/>
                  </a:cubicBezTo>
                  <a:cubicBezTo>
                    <a:pt x="13872" y="1300"/>
                    <a:pt x="13821" y="1289"/>
                    <a:pt x="13770" y="1289"/>
                  </a:cubicBezTo>
                  <a:cubicBezTo>
                    <a:pt x="13739" y="1289"/>
                    <a:pt x="13708" y="1293"/>
                    <a:pt x="13678" y="1300"/>
                  </a:cubicBezTo>
                  <a:cubicBezTo>
                    <a:pt x="13671" y="1304"/>
                    <a:pt x="13654" y="1311"/>
                    <a:pt x="13650" y="1321"/>
                  </a:cubicBezTo>
                  <a:cubicBezTo>
                    <a:pt x="13626" y="1399"/>
                    <a:pt x="13554" y="1449"/>
                    <a:pt x="13475" y="1449"/>
                  </a:cubicBezTo>
                  <a:cubicBezTo>
                    <a:pt x="13461" y="1449"/>
                    <a:pt x="13447" y="1447"/>
                    <a:pt x="13433" y="1444"/>
                  </a:cubicBezTo>
                  <a:cubicBezTo>
                    <a:pt x="13346" y="1437"/>
                    <a:pt x="13279" y="1363"/>
                    <a:pt x="13283" y="1276"/>
                  </a:cubicBezTo>
                  <a:cubicBezTo>
                    <a:pt x="13276" y="1241"/>
                    <a:pt x="13139" y="1171"/>
                    <a:pt x="13087" y="1143"/>
                  </a:cubicBezTo>
                  <a:cubicBezTo>
                    <a:pt x="12996" y="1101"/>
                    <a:pt x="12943" y="1069"/>
                    <a:pt x="12929" y="1020"/>
                  </a:cubicBezTo>
                  <a:cubicBezTo>
                    <a:pt x="12919" y="985"/>
                    <a:pt x="12929" y="947"/>
                    <a:pt x="12957" y="926"/>
                  </a:cubicBezTo>
                  <a:cubicBezTo>
                    <a:pt x="12981" y="908"/>
                    <a:pt x="13015" y="900"/>
                    <a:pt x="13054" y="900"/>
                  </a:cubicBezTo>
                  <a:cubicBezTo>
                    <a:pt x="13131" y="900"/>
                    <a:pt x="13226" y="930"/>
                    <a:pt x="13300" y="971"/>
                  </a:cubicBezTo>
                  <a:cubicBezTo>
                    <a:pt x="13328" y="987"/>
                    <a:pt x="13352" y="996"/>
                    <a:pt x="13378" y="996"/>
                  </a:cubicBezTo>
                  <a:cubicBezTo>
                    <a:pt x="13428" y="996"/>
                    <a:pt x="13486" y="961"/>
                    <a:pt x="13587" y="866"/>
                  </a:cubicBezTo>
                  <a:cubicBezTo>
                    <a:pt x="13655" y="805"/>
                    <a:pt x="13745" y="771"/>
                    <a:pt x="13838" y="771"/>
                  </a:cubicBezTo>
                  <a:cubicBezTo>
                    <a:pt x="13847" y="771"/>
                    <a:pt x="13855" y="771"/>
                    <a:pt x="13864" y="772"/>
                  </a:cubicBezTo>
                  <a:cubicBezTo>
                    <a:pt x="13888" y="772"/>
                    <a:pt x="13913" y="768"/>
                    <a:pt x="13937" y="761"/>
                  </a:cubicBezTo>
                  <a:lnTo>
                    <a:pt x="13937" y="758"/>
                  </a:lnTo>
                  <a:cubicBezTo>
                    <a:pt x="13944" y="723"/>
                    <a:pt x="13843" y="663"/>
                    <a:pt x="13797" y="635"/>
                  </a:cubicBezTo>
                  <a:cubicBezTo>
                    <a:pt x="13745" y="607"/>
                    <a:pt x="13703" y="572"/>
                    <a:pt x="13664" y="530"/>
                  </a:cubicBezTo>
                  <a:cubicBezTo>
                    <a:pt x="13634" y="485"/>
                    <a:pt x="13510" y="416"/>
                    <a:pt x="13380" y="416"/>
                  </a:cubicBezTo>
                  <a:cubicBezTo>
                    <a:pt x="13359" y="416"/>
                    <a:pt x="13338" y="418"/>
                    <a:pt x="13318" y="422"/>
                  </a:cubicBezTo>
                  <a:cubicBezTo>
                    <a:pt x="13284" y="428"/>
                    <a:pt x="13255" y="431"/>
                    <a:pt x="13229" y="431"/>
                  </a:cubicBezTo>
                  <a:cubicBezTo>
                    <a:pt x="13132" y="431"/>
                    <a:pt x="13085" y="387"/>
                    <a:pt x="13027" y="324"/>
                  </a:cubicBezTo>
                  <a:cubicBezTo>
                    <a:pt x="13010" y="306"/>
                    <a:pt x="12992" y="289"/>
                    <a:pt x="12971" y="268"/>
                  </a:cubicBezTo>
                  <a:cubicBezTo>
                    <a:pt x="12962" y="260"/>
                    <a:pt x="12947" y="256"/>
                    <a:pt x="12928" y="256"/>
                  </a:cubicBezTo>
                  <a:cubicBezTo>
                    <a:pt x="12904" y="256"/>
                    <a:pt x="12873" y="263"/>
                    <a:pt x="12838" y="278"/>
                  </a:cubicBezTo>
                  <a:cubicBezTo>
                    <a:pt x="12751" y="317"/>
                    <a:pt x="12653" y="408"/>
                    <a:pt x="12653" y="513"/>
                  </a:cubicBezTo>
                  <a:cubicBezTo>
                    <a:pt x="12653" y="670"/>
                    <a:pt x="12565" y="716"/>
                    <a:pt x="12540" y="723"/>
                  </a:cubicBezTo>
                  <a:cubicBezTo>
                    <a:pt x="12526" y="728"/>
                    <a:pt x="12512" y="730"/>
                    <a:pt x="12498" y="730"/>
                  </a:cubicBezTo>
                  <a:cubicBezTo>
                    <a:pt x="12463" y="730"/>
                    <a:pt x="12429" y="715"/>
                    <a:pt x="12404" y="688"/>
                  </a:cubicBezTo>
                  <a:cubicBezTo>
                    <a:pt x="12369" y="639"/>
                    <a:pt x="12369" y="576"/>
                    <a:pt x="12404" y="527"/>
                  </a:cubicBezTo>
                  <a:cubicBezTo>
                    <a:pt x="12421" y="499"/>
                    <a:pt x="12414" y="464"/>
                    <a:pt x="12400" y="415"/>
                  </a:cubicBezTo>
                  <a:cubicBezTo>
                    <a:pt x="12390" y="376"/>
                    <a:pt x="12383" y="334"/>
                    <a:pt x="12390" y="292"/>
                  </a:cubicBezTo>
                  <a:cubicBezTo>
                    <a:pt x="12404" y="236"/>
                    <a:pt x="12453" y="198"/>
                    <a:pt x="12509" y="187"/>
                  </a:cubicBezTo>
                  <a:cubicBezTo>
                    <a:pt x="12540" y="180"/>
                    <a:pt x="12540" y="166"/>
                    <a:pt x="12540" y="156"/>
                  </a:cubicBezTo>
                  <a:cubicBezTo>
                    <a:pt x="12533" y="107"/>
                    <a:pt x="12453" y="23"/>
                    <a:pt x="12292" y="9"/>
                  </a:cubicBezTo>
                  <a:cubicBezTo>
                    <a:pt x="12282" y="8"/>
                    <a:pt x="12272" y="8"/>
                    <a:pt x="12262" y="8"/>
                  </a:cubicBezTo>
                  <a:cubicBezTo>
                    <a:pt x="12129" y="8"/>
                    <a:pt x="12048" y="73"/>
                    <a:pt x="12019" y="135"/>
                  </a:cubicBezTo>
                  <a:cubicBezTo>
                    <a:pt x="11998" y="173"/>
                    <a:pt x="12001" y="201"/>
                    <a:pt x="12008" y="208"/>
                  </a:cubicBezTo>
                  <a:cubicBezTo>
                    <a:pt x="12047" y="250"/>
                    <a:pt x="12047" y="313"/>
                    <a:pt x="12012" y="394"/>
                  </a:cubicBezTo>
                  <a:cubicBezTo>
                    <a:pt x="11956" y="516"/>
                    <a:pt x="11770" y="747"/>
                    <a:pt x="11637" y="747"/>
                  </a:cubicBezTo>
                  <a:cubicBezTo>
                    <a:pt x="11602" y="747"/>
                    <a:pt x="11571" y="733"/>
                    <a:pt x="11550" y="705"/>
                  </a:cubicBezTo>
                  <a:cubicBezTo>
                    <a:pt x="11501" y="646"/>
                    <a:pt x="11522" y="548"/>
                    <a:pt x="11550" y="422"/>
                  </a:cubicBezTo>
                  <a:cubicBezTo>
                    <a:pt x="11564" y="355"/>
                    <a:pt x="11574" y="289"/>
                    <a:pt x="11578" y="222"/>
                  </a:cubicBezTo>
                  <a:lnTo>
                    <a:pt x="11578" y="215"/>
                  </a:lnTo>
                  <a:cubicBezTo>
                    <a:pt x="11546" y="236"/>
                    <a:pt x="11480" y="296"/>
                    <a:pt x="11347" y="450"/>
                  </a:cubicBezTo>
                  <a:cubicBezTo>
                    <a:pt x="11298" y="502"/>
                    <a:pt x="11256" y="555"/>
                    <a:pt x="11214" y="604"/>
                  </a:cubicBezTo>
                  <a:cubicBezTo>
                    <a:pt x="11039" y="814"/>
                    <a:pt x="10909" y="964"/>
                    <a:pt x="10783" y="989"/>
                  </a:cubicBezTo>
                  <a:cubicBezTo>
                    <a:pt x="10774" y="991"/>
                    <a:pt x="10766" y="992"/>
                    <a:pt x="10757" y="992"/>
                  </a:cubicBezTo>
                  <a:cubicBezTo>
                    <a:pt x="10703" y="992"/>
                    <a:pt x="10651" y="956"/>
                    <a:pt x="10636" y="901"/>
                  </a:cubicBezTo>
                  <a:cubicBezTo>
                    <a:pt x="10594" y="789"/>
                    <a:pt x="10668" y="607"/>
                    <a:pt x="10839" y="516"/>
                  </a:cubicBezTo>
                  <a:cubicBezTo>
                    <a:pt x="10927" y="467"/>
                    <a:pt x="10976" y="369"/>
                    <a:pt x="11021" y="285"/>
                  </a:cubicBezTo>
                  <a:cubicBezTo>
                    <a:pt x="11067" y="187"/>
                    <a:pt x="11116" y="86"/>
                    <a:pt x="11224" y="86"/>
                  </a:cubicBezTo>
                  <a:cubicBezTo>
                    <a:pt x="11227" y="87"/>
                    <a:pt x="11230" y="87"/>
                    <a:pt x="11233" y="87"/>
                  </a:cubicBezTo>
                  <a:cubicBezTo>
                    <a:pt x="11240" y="87"/>
                    <a:pt x="11248" y="84"/>
                    <a:pt x="11256" y="79"/>
                  </a:cubicBezTo>
                  <a:cubicBezTo>
                    <a:pt x="11256" y="75"/>
                    <a:pt x="11252" y="72"/>
                    <a:pt x="11249" y="68"/>
                  </a:cubicBezTo>
                  <a:cubicBezTo>
                    <a:pt x="11224" y="33"/>
                    <a:pt x="11186" y="12"/>
                    <a:pt x="11144" y="5"/>
                  </a:cubicBezTo>
                  <a:cubicBezTo>
                    <a:pt x="11130" y="2"/>
                    <a:pt x="11118" y="0"/>
                    <a:pt x="111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55"/>
            <p:cNvSpPr/>
            <p:nvPr/>
          </p:nvSpPr>
          <p:spPr>
            <a:xfrm>
              <a:off x="5864025" y="1781892"/>
              <a:ext cx="11487" cy="10650"/>
            </a:xfrm>
            <a:custGeom>
              <a:avLst/>
              <a:gdLst/>
              <a:ahLst/>
              <a:cxnLst/>
              <a:rect l="l" t="t" r="r" b="b"/>
              <a:pathLst>
                <a:path w="439" h="407" extrusionOk="0">
                  <a:moveTo>
                    <a:pt x="77" y="1"/>
                  </a:moveTo>
                  <a:cubicBezTo>
                    <a:pt x="60" y="1"/>
                    <a:pt x="40" y="4"/>
                    <a:pt x="15" y="11"/>
                  </a:cubicBezTo>
                  <a:cubicBezTo>
                    <a:pt x="11" y="11"/>
                    <a:pt x="4" y="15"/>
                    <a:pt x="1" y="18"/>
                  </a:cubicBezTo>
                  <a:cubicBezTo>
                    <a:pt x="4" y="39"/>
                    <a:pt x="11" y="60"/>
                    <a:pt x="22" y="78"/>
                  </a:cubicBezTo>
                  <a:cubicBezTo>
                    <a:pt x="95" y="204"/>
                    <a:pt x="284" y="354"/>
                    <a:pt x="354" y="372"/>
                  </a:cubicBezTo>
                  <a:cubicBezTo>
                    <a:pt x="382" y="379"/>
                    <a:pt x="410" y="389"/>
                    <a:pt x="438" y="407"/>
                  </a:cubicBezTo>
                  <a:cubicBezTo>
                    <a:pt x="400" y="368"/>
                    <a:pt x="361" y="319"/>
                    <a:pt x="312" y="274"/>
                  </a:cubicBezTo>
                  <a:cubicBezTo>
                    <a:pt x="270" y="221"/>
                    <a:pt x="228" y="169"/>
                    <a:pt x="197" y="109"/>
                  </a:cubicBezTo>
                  <a:cubicBezTo>
                    <a:pt x="149" y="35"/>
                    <a:pt x="129" y="1"/>
                    <a:pt x="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55"/>
            <p:cNvSpPr/>
            <p:nvPr/>
          </p:nvSpPr>
          <p:spPr>
            <a:xfrm>
              <a:off x="6003982" y="2029323"/>
              <a:ext cx="3323" cy="2486"/>
            </a:xfrm>
            <a:custGeom>
              <a:avLst/>
              <a:gdLst/>
              <a:ahLst/>
              <a:cxnLst/>
              <a:rect l="l" t="t" r="r" b="b"/>
              <a:pathLst>
                <a:path w="127" h="95" extrusionOk="0">
                  <a:moveTo>
                    <a:pt x="85" y="0"/>
                  </a:moveTo>
                  <a:cubicBezTo>
                    <a:pt x="53" y="0"/>
                    <a:pt x="25" y="11"/>
                    <a:pt x="1" y="28"/>
                  </a:cubicBezTo>
                  <a:cubicBezTo>
                    <a:pt x="46" y="39"/>
                    <a:pt x="92" y="60"/>
                    <a:pt x="127" y="95"/>
                  </a:cubicBezTo>
                  <a:cubicBezTo>
                    <a:pt x="103" y="67"/>
                    <a:pt x="89" y="35"/>
                    <a:pt x="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55"/>
            <p:cNvSpPr/>
            <p:nvPr/>
          </p:nvSpPr>
          <p:spPr>
            <a:xfrm>
              <a:off x="6025700" y="2011033"/>
              <a:ext cx="17426" cy="12351"/>
            </a:xfrm>
            <a:custGeom>
              <a:avLst/>
              <a:gdLst/>
              <a:ahLst/>
              <a:cxnLst/>
              <a:rect l="l" t="t" r="r" b="b"/>
              <a:pathLst>
                <a:path w="666" h="472" extrusionOk="0">
                  <a:moveTo>
                    <a:pt x="648" y="0"/>
                  </a:moveTo>
                  <a:cubicBezTo>
                    <a:pt x="644" y="0"/>
                    <a:pt x="641" y="1"/>
                    <a:pt x="641" y="3"/>
                  </a:cubicBezTo>
                  <a:cubicBezTo>
                    <a:pt x="620" y="3"/>
                    <a:pt x="603" y="20"/>
                    <a:pt x="603" y="41"/>
                  </a:cubicBezTo>
                  <a:cubicBezTo>
                    <a:pt x="603" y="80"/>
                    <a:pt x="589" y="115"/>
                    <a:pt x="561" y="143"/>
                  </a:cubicBezTo>
                  <a:cubicBezTo>
                    <a:pt x="509" y="192"/>
                    <a:pt x="417" y="204"/>
                    <a:pt x="310" y="204"/>
                  </a:cubicBezTo>
                  <a:cubicBezTo>
                    <a:pt x="259" y="204"/>
                    <a:pt x="204" y="201"/>
                    <a:pt x="148" y="199"/>
                  </a:cubicBezTo>
                  <a:lnTo>
                    <a:pt x="88" y="195"/>
                  </a:lnTo>
                  <a:lnTo>
                    <a:pt x="81" y="195"/>
                  </a:lnTo>
                  <a:cubicBezTo>
                    <a:pt x="43" y="195"/>
                    <a:pt x="22" y="209"/>
                    <a:pt x="15" y="234"/>
                  </a:cubicBezTo>
                  <a:cubicBezTo>
                    <a:pt x="1" y="276"/>
                    <a:pt x="39" y="370"/>
                    <a:pt x="158" y="437"/>
                  </a:cubicBezTo>
                  <a:cubicBezTo>
                    <a:pt x="176" y="447"/>
                    <a:pt x="193" y="458"/>
                    <a:pt x="207" y="472"/>
                  </a:cubicBezTo>
                  <a:cubicBezTo>
                    <a:pt x="204" y="437"/>
                    <a:pt x="211" y="398"/>
                    <a:pt x="225" y="367"/>
                  </a:cubicBezTo>
                  <a:cubicBezTo>
                    <a:pt x="260" y="276"/>
                    <a:pt x="344" y="216"/>
                    <a:pt x="442" y="213"/>
                  </a:cubicBezTo>
                  <a:cubicBezTo>
                    <a:pt x="543" y="213"/>
                    <a:pt x="655" y="59"/>
                    <a:pt x="666" y="6"/>
                  </a:cubicBezTo>
                  <a:cubicBezTo>
                    <a:pt x="662" y="2"/>
                    <a:pt x="654" y="0"/>
                    <a:pt x="6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55"/>
            <p:cNvSpPr/>
            <p:nvPr/>
          </p:nvSpPr>
          <p:spPr>
            <a:xfrm>
              <a:off x="5968633" y="1728225"/>
              <a:ext cx="129832" cy="39302"/>
            </a:xfrm>
            <a:custGeom>
              <a:avLst/>
              <a:gdLst/>
              <a:ahLst/>
              <a:cxnLst/>
              <a:rect l="l" t="t" r="r" b="b"/>
              <a:pathLst>
                <a:path w="4962" h="1502" extrusionOk="0">
                  <a:moveTo>
                    <a:pt x="981" y="0"/>
                  </a:moveTo>
                  <a:lnTo>
                    <a:pt x="981" y="0"/>
                  </a:lnTo>
                  <a:cubicBezTo>
                    <a:pt x="1012" y="53"/>
                    <a:pt x="1047" y="133"/>
                    <a:pt x="1002" y="207"/>
                  </a:cubicBezTo>
                  <a:cubicBezTo>
                    <a:pt x="976" y="248"/>
                    <a:pt x="939" y="264"/>
                    <a:pt x="897" y="264"/>
                  </a:cubicBezTo>
                  <a:cubicBezTo>
                    <a:pt x="824" y="264"/>
                    <a:pt x="736" y="218"/>
                    <a:pt x="659" y="179"/>
                  </a:cubicBezTo>
                  <a:cubicBezTo>
                    <a:pt x="641" y="168"/>
                    <a:pt x="617" y="158"/>
                    <a:pt x="596" y="147"/>
                  </a:cubicBezTo>
                  <a:lnTo>
                    <a:pt x="596" y="147"/>
                  </a:lnTo>
                  <a:lnTo>
                    <a:pt x="599" y="158"/>
                  </a:lnTo>
                  <a:cubicBezTo>
                    <a:pt x="624" y="231"/>
                    <a:pt x="652" y="322"/>
                    <a:pt x="617" y="392"/>
                  </a:cubicBezTo>
                  <a:cubicBezTo>
                    <a:pt x="606" y="420"/>
                    <a:pt x="582" y="441"/>
                    <a:pt x="550" y="445"/>
                  </a:cubicBezTo>
                  <a:cubicBezTo>
                    <a:pt x="545" y="446"/>
                    <a:pt x="541" y="446"/>
                    <a:pt x="536" y="446"/>
                  </a:cubicBezTo>
                  <a:cubicBezTo>
                    <a:pt x="480" y="446"/>
                    <a:pt x="433" y="389"/>
                    <a:pt x="365" y="312"/>
                  </a:cubicBezTo>
                  <a:cubicBezTo>
                    <a:pt x="302" y="245"/>
                    <a:pt x="207" y="137"/>
                    <a:pt x="148" y="137"/>
                  </a:cubicBezTo>
                  <a:cubicBezTo>
                    <a:pt x="102" y="137"/>
                    <a:pt x="92" y="154"/>
                    <a:pt x="67" y="210"/>
                  </a:cubicBezTo>
                  <a:cubicBezTo>
                    <a:pt x="57" y="252"/>
                    <a:pt x="32" y="287"/>
                    <a:pt x="1" y="315"/>
                  </a:cubicBezTo>
                  <a:cubicBezTo>
                    <a:pt x="32" y="336"/>
                    <a:pt x="71" y="361"/>
                    <a:pt x="99" y="378"/>
                  </a:cubicBezTo>
                  <a:cubicBezTo>
                    <a:pt x="151" y="410"/>
                    <a:pt x="200" y="441"/>
                    <a:pt x="235" y="469"/>
                  </a:cubicBezTo>
                  <a:cubicBezTo>
                    <a:pt x="267" y="490"/>
                    <a:pt x="288" y="525"/>
                    <a:pt x="288" y="564"/>
                  </a:cubicBezTo>
                  <a:cubicBezTo>
                    <a:pt x="284" y="616"/>
                    <a:pt x="239" y="644"/>
                    <a:pt x="204" y="662"/>
                  </a:cubicBezTo>
                  <a:lnTo>
                    <a:pt x="179" y="679"/>
                  </a:lnTo>
                  <a:lnTo>
                    <a:pt x="183" y="679"/>
                  </a:lnTo>
                  <a:cubicBezTo>
                    <a:pt x="284" y="782"/>
                    <a:pt x="494" y="815"/>
                    <a:pt x="738" y="815"/>
                  </a:cubicBezTo>
                  <a:cubicBezTo>
                    <a:pt x="991" y="815"/>
                    <a:pt x="1281" y="780"/>
                    <a:pt x="1524" y="749"/>
                  </a:cubicBezTo>
                  <a:cubicBezTo>
                    <a:pt x="1737" y="722"/>
                    <a:pt x="1890" y="704"/>
                    <a:pt x="1998" y="704"/>
                  </a:cubicBezTo>
                  <a:cubicBezTo>
                    <a:pt x="2070" y="704"/>
                    <a:pt x="2122" y="712"/>
                    <a:pt x="2157" y="732"/>
                  </a:cubicBezTo>
                  <a:cubicBezTo>
                    <a:pt x="2192" y="746"/>
                    <a:pt x="2213" y="784"/>
                    <a:pt x="2210" y="823"/>
                  </a:cubicBezTo>
                  <a:cubicBezTo>
                    <a:pt x="2196" y="907"/>
                    <a:pt x="2087" y="935"/>
                    <a:pt x="1632" y="1029"/>
                  </a:cubicBezTo>
                  <a:cubicBezTo>
                    <a:pt x="1457" y="1064"/>
                    <a:pt x="1177" y="1124"/>
                    <a:pt x="1075" y="1169"/>
                  </a:cubicBezTo>
                  <a:cubicBezTo>
                    <a:pt x="1224" y="1241"/>
                    <a:pt x="1767" y="1318"/>
                    <a:pt x="2056" y="1318"/>
                  </a:cubicBezTo>
                  <a:cubicBezTo>
                    <a:pt x="2136" y="1318"/>
                    <a:pt x="2196" y="1313"/>
                    <a:pt x="2224" y="1299"/>
                  </a:cubicBezTo>
                  <a:cubicBezTo>
                    <a:pt x="2245" y="1274"/>
                    <a:pt x="2276" y="1260"/>
                    <a:pt x="2311" y="1260"/>
                  </a:cubicBezTo>
                  <a:cubicBezTo>
                    <a:pt x="2367" y="1260"/>
                    <a:pt x="2434" y="1302"/>
                    <a:pt x="2500" y="1341"/>
                  </a:cubicBezTo>
                  <a:cubicBezTo>
                    <a:pt x="2602" y="1404"/>
                    <a:pt x="2742" y="1488"/>
                    <a:pt x="2931" y="1498"/>
                  </a:cubicBezTo>
                  <a:cubicBezTo>
                    <a:pt x="2956" y="1500"/>
                    <a:pt x="2979" y="1501"/>
                    <a:pt x="3000" y="1501"/>
                  </a:cubicBezTo>
                  <a:cubicBezTo>
                    <a:pt x="3136" y="1501"/>
                    <a:pt x="3200" y="1465"/>
                    <a:pt x="3263" y="1428"/>
                  </a:cubicBezTo>
                  <a:cubicBezTo>
                    <a:pt x="3347" y="1376"/>
                    <a:pt x="3442" y="1344"/>
                    <a:pt x="3540" y="1341"/>
                  </a:cubicBezTo>
                  <a:cubicBezTo>
                    <a:pt x="3841" y="1327"/>
                    <a:pt x="4174" y="1187"/>
                    <a:pt x="4181" y="1099"/>
                  </a:cubicBezTo>
                  <a:cubicBezTo>
                    <a:pt x="4188" y="994"/>
                    <a:pt x="4328" y="924"/>
                    <a:pt x="4524" y="826"/>
                  </a:cubicBezTo>
                  <a:cubicBezTo>
                    <a:pt x="4699" y="739"/>
                    <a:pt x="4961" y="609"/>
                    <a:pt x="4933" y="501"/>
                  </a:cubicBezTo>
                  <a:cubicBezTo>
                    <a:pt x="4910" y="408"/>
                    <a:pt x="4691" y="394"/>
                    <a:pt x="4488" y="394"/>
                  </a:cubicBezTo>
                  <a:cubicBezTo>
                    <a:pt x="4445" y="394"/>
                    <a:pt x="4402" y="395"/>
                    <a:pt x="4363" y="396"/>
                  </a:cubicBezTo>
                  <a:cubicBezTo>
                    <a:pt x="4321" y="396"/>
                    <a:pt x="4280" y="397"/>
                    <a:pt x="4240" y="397"/>
                  </a:cubicBezTo>
                  <a:cubicBezTo>
                    <a:pt x="4093" y="397"/>
                    <a:pt x="3967" y="389"/>
                    <a:pt x="3890" y="350"/>
                  </a:cubicBezTo>
                  <a:cubicBezTo>
                    <a:pt x="3711" y="261"/>
                    <a:pt x="3457" y="195"/>
                    <a:pt x="3301" y="195"/>
                  </a:cubicBezTo>
                  <a:cubicBezTo>
                    <a:pt x="3231" y="195"/>
                    <a:pt x="3181" y="208"/>
                    <a:pt x="3165" y="238"/>
                  </a:cubicBezTo>
                  <a:cubicBezTo>
                    <a:pt x="3106" y="354"/>
                    <a:pt x="3015" y="434"/>
                    <a:pt x="2917" y="448"/>
                  </a:cubicBezTo>
                  <a:cubicBezTo>
                    <a:pt x="2906" y="450"/>
                    <a:pt x="2895" y="451"/>
                    <a:pt x="2884" y="451"/>
                  </a:cubicBezTo>
                  <a:cubicBezTo>
                    <a:pt x="2838" y="451"/>
                    <a:pt x="2790" y="433"/>
                    <a:pt x="2756" y="399"/>
                  </a:cubicBezTo>
                  <a:cubicBezTo>
                    <a:pt x="2721" y="361"/>
                    <a:pt x="2714" y="305"/>
                    <a:pt x="2703" y="235"/>
                  </a:cubicBezTo>
                  <a:cubicBezTo>
                    <a:pt x="2696" y="165"/>
                    <a:pt x="2689" y="88"/>
                    <a:pt x="2647" y="60"/>
                  </a:cubicBezTo>
                  <a:cubicBezTo>
                    <a:pt x="2632" y="49"/>
                    <a:pt x="2615" y="45"/>
                    <a:pt x="2596" y="45"/>
                  </a:cubicBezTo>
                  <a:cubicBezTo>
                    <a:pt x="2567" y="45"/>
                    <a:pt x="2535" y="55"/>
                    <a:pt x="2507" y="63"/>
                  </a:cubicBezTo>
                  <a:cubicBezTo>
                    <a:pt x="2462" y="74"/>
                    <a:pt x="2423" y="102"/>
                    <a:pt x="2399" y="140"/>
                  </a:cubicBezTo>
                  <a:cubicBezTo>
                    <a:pt x="2367" y="203"/>
                    <a:pt x="2406" y="301"/>
                    <a:pt x="2434" y="382"/>
                  </a:cubicBezTo>
                  <a:cubicBezTo>
                    <a:pt x="2462" y="462"/>
                    <a:pt x="2493" y="546"/>
                    <a:pt x="2427" y="588"/>
                  </a:cubicBezTo>
                  <a:cubicBezTo>
                    <a:pt x="2403" y="605"/>
                    <a:pt x="2373" y="611"/>
                    <a:pt x="2340" y="611"/>
                  </a:cubicBezTo>
                  <a:cubicBezTo>
                    <a:pt x="2257" y="611"/>
                    <a:pt x="2161" y="570"/>
                    <a:pt x="2136" y="560"/>
                  </a:cubicBezTo>
                  <a:cubicBezTo>
                    <a:pt x="2070" y="529"/>
                    <a:pt x="1916" y="448"/>
                    <a:pt x="1891" y="312"/>
                  </a:cubicBezTo>
                  <a:cubicBezTo>
                    <a:pt x="1853" y="319"/>
                    <a:pt x="1818" y="333"/>
                    <a:pt x="1779" y="347"/>
                  </a:cubicBezTo>
                  <a:cubicBezTo>
                    <a:pt x="1715" y="374"/>
                    <a:pt x="1647" y="401"/>
                    <a:pt x="1585" y="401"/>
                  </a:cubicBezTo>
                  <a:cubicBezTo>
                    <a:pt x="1560" y="401"/>
                    <a:pt x="1536" y="396"/>
                    <a:pt x="1513" y="385"/>
                  </a:cubicBezTo>
                  <a:cubicBezTo>
                    <a:pt x="1478" y="364"/>
                    <a:pt x="1450" y="326"/>
                    <a:pt x="1443" y="284"/>
                  </a:cubicBezTo>
                  <a:cubicBezTo>
                    <a:pt x="1408" y="147"/>
                    <a:pt x="1121" y="32"/>
                    <a:pt x="9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55"/>
            <p:cNvSpPr/>
            <p:nvPr/>
          </p:nvSpPr>
          <p:spPr>
            <a:xfrm>
              <a:off x="5869258" y="1742407"/>
              <a:ext cx="191268" cy="107047"/>
            </a:xfrm>
            <a:custGeom>
              <a:avLst/>
              <a:gdLst/>
              <a:ahLst/>
              <a:cxnLst/>
              <a:rect l="l" t="t" r="r" b="b"/>
              <a:pathLst>
                <a:path w="7310" h="4091" extrusionOk="0">
                  <a:moveTo>
                    <a:pt x="2829" y="1"/>
                  </a:moveTo>
                  <a:cubicBezTo>
                    <a:pt x="2829" y="18"/>
                    <a:pt x="2825" y="36"/>
                    <a:pt x="2822" y="50"/>
                  </a:cubicBezTo>
                  <a:cubicBezTo>
                    <a:pt x="2818" y="127"/>
                    <a:pt x="2811" y="239"/>
                    <a:pt x="2710" y="260"/>
                  </a:cubicBezTo>
                  <a:cubicBezTo>
                    <a:pt x="2654" y="270"/>
                    <a:pt x="2608" y="309"/>
                    <a:pt x="2601" y="330"/>
                  </a:cubicBezTo>
                  <a:cubicBezTo>
                    <a:pt x="2601" y="340"/>
                    <a:pt x="2615" y="365"/>
                    <a:pt x="2661" y="396"/>
                  </a:cubicBezTo>
                  <a:cubicBezTo>
                    <a:pt x="2857" y="526"/>
                    <a:pt x="3060" y="1160"/>
                    <a:pt x="3025" y="1289"/>
                  </a:cubicBezTo>
                  <a:cubicBezTo>
                    <a:pt x="3018" y="1328"/>
                    <a:pt x="2984" y="1352"/>
                    <a:pt x="2945" y="1352"/>
                  </a:cubicBezTo>
                  <a:cubicBezTo>
                    <a:pt x="2943" y="1352"/>
                    <a:pt x="2940" y="1352"/>
                    <a:pt x="2937" y="1352"/>
                  </a:cubicBezTo>
                  <a:cubicBezTo>
                    <a:pt x="2797" y="1342"/>
                    <a:pt x="2314" y="841"/>
                    <a:pt x="2290" y="589"/>
                  </a:cubicBezTo>
                  <a:cubicBezTo>
                    <a:pt x="2276" y="438"/>
                    <a:pt x="2157" y="312"/>
                    <a:pt x="2080" y="302"/>
                  </a:cubicBezTo>
                  <a:cubicBezTo>
                    <a:pt x="2066" y="302"/>
                    <a:pt x="2052" y="302"/>
                    <a:pt x="2041" y="330"/>
                  </a:cubicBezTo>
                  <a:cubicBezTo>
                    <a:pt x="2010" y="403"/>
                    <a:pt x="1964" y="466"/>
                    <a:pt x="1908" y="522"/>
                  </a:cubicBezTo>
                  <a:cubicBezTo>
                    <a:pt x="1838" y="606"/>
                    <a:pt x="1803" y="648"/>
                    <a:pt x="1828" y="722"/>
                  </a:cubicBezTo>
                  <a:cubicBezTo>
                    <a:pt x="1859" y="799"/>
                    <a:pt x="1842" y="886"/>
                    <a:pt x="1782" y="946"/>
                  </a:cubicBezTo>
                  <a:cubicBezTo>
                    <a:pt x="1755" y="974"/>
                    <a:pt x="1721" y="987"/>
                    <a:pt x="1687" y="987"/>
                  </a:cubicBezTo>
                  <a:cubicBezTo>
                    <a:pt x="1615" y="987"/>
                    <a:pt x="1545" y="926"/>
                    <a:pt x="1555" y="837"/>
                  </a:cubicBezTo>
                  <a:cubicBezTo>
                    <a:pt x="1555" y="743"/>
                    <a:pt x="1292" y="585"/>
                    <a:pt x="1198" y="575"/>
                  </a:cubicBezTo>
                  <a:cubicBezTo>
                    <a:pt x="1135" y="568"/>
                    <a:pt x="1124" y="526"/>
                    <a:pt x="1121" y="508"/>
                  </a:cubicBezTo>
                  <a:cubicBezTo>
                    <a:pt x="1117" y="445"/>
                    <a:pt x="1163" y="431"/>
                    <a:pt x="1331" y="382"/>
                  </a:cubicBezTo>
                  <a:cubicBezTo>
                    <a:pt x="1432" y="358"/>
                    <a:pt x="1534" y="326"/>
                    <a:pt x="1632" y="284"/>
                  </a:cubicBezTo>
                  <a:cubicBezTo>
                    <a:pt x="1601" y="271"/>
                    <a:pt x="1553" y="261"/>
                    <a:pt x="1504" y="261"/>
                  </a:cubicBezTo>
                  <a:cubicBezTo>
                    <a:pt x="1462" y="261"/>
                    <a:pt x="1419" y="268"/>
                    <a:pt x="1387" y="288"/>
                  </a:cubicBezTo>
                  <a:cubicBezTo>
                    <a:pt x="1332" y="322"/>
                    <a:pt x="1273" y="332"/>
                    <a:pt x="1217" y="332"/>
                  </a:cubicBezTo>
                  <a:cubicBezTo>
                    <a:pt x="1177" y="332"/>
                    <a:pt x="1138" y="327"/>
                    <a:pt x="1103" y="323"/>
                  </a:cubicBezTo>
                  <a:cubicBezTo>
                    <a:pt x="1068" y="317"/>
                    <a:pt x="1040" y="314"/>
                    <a:pt x="1017" y="314"/>
                  </a:cubicBezTo>
                  <a:cubicBezTo>
                    <a:pt x="982" y="314"/>
                    <a:pt x="960" y="322"/>
                    <a:pt x="945" y="344"/>
                  </a:cubicBezTo>
                  <a:cubicBezTo>
                    <a:pt x="898" y="408"/>
                    <a:pt x="845" y="429"/>
                    <a:pt x="791" y="429"/>
                  </a:cubicBezTo>
                  <a:cubicBezTo>
                    <a:pt x="733" y="429"/>
                    <a:pt x="674" y="404"/>
                    <a:pt x="623" y="382"/>
                  </a:cubicBezTo>
                  <a:cubicBezTo>
                    <a:pt x="581" y="361"/>
                    <a:pt x="536" y="344"/>
                    <a:pt x="490" y="333"/>
                  </a:cubicBezTo>
                  <a:cubicBezTo>
                    <a:pt x="484" y="332"/>
                    <a:pt x="478" y="331"/>
                    <a:pt x="471" y="331"/>
                  </a:cubicBezTo>
                  <a:cubicBezTo>
                    <a:pt x="417" y="331"/>
                    <a:pt x="357" y="381"/>
                    <a:pt x="298" y="428"/>
                  </a:cubicBezTo>
                  <a:cubicBezTo>
                    <a:pt x="236" y="478"/>
                    <a:pt x="170" y="533"/>
                    <a:pt x="97" y="533"/>
                  </a:cubicBezTo>
                  <a:cubicBezTo>
                    <a:pt x="79" y="533"/>
                    <a:pt x="61" y="530"/>
                    <a:pt x="42" y="522"/>
                  </a:cubicBezTo>
                  <a:cubicBezTo>
                    <a:pt x="39" y="522"/>
                    <a:pt x="28" y="536"/>
                    <a:pt x="21" y="568"/>
                  </a:cubicBezTo>
                  <a:cubicBezTo>
                    <a:pt x="0" y="648"/>
                    <a:pt x="14" y="802"/>
                    <a:pt x="123" y="974"/>
                  </a:cubicBezTo>
                  <a:cubicBezTo>
                    <a:pt x="144" y="1009"/>
                    <a:pt x="175" y="1051"/>
                    <a:pt x="210" y="1058"/>
                  </a:cubicBezTo>
                  <a:cubicBezTo>
                    <a:pt x="214" y="1059"/>
                    <a:pt x="217" y="1059"/>
                    <a:pt x="221" y="1059"/>
                  </a:cubicBezTo>
                  <a:cubicBezTo>
                    <a:pt x="257" y="1059"/>
                    <a:pt x="302" y="1027"/>
                    <a:pt x="350" y="995"/>
                  </a:cubicBezTo>
                  <a:cubicBezTo>
                    <a:pt x="419" y="947"/>
                    <a:pt x="501" y="892"/>
                    <a:pt x="599" y="892"/>
                  </a:cubicBezTo>
                  <a:cubicBezTo>
                    <a:pt x="616" y="892"/>
                    <a:pt x="633" y="893"/>
                    <a:pt x="651" y="897"/>
                  </a:cubicBezTo>
                  <a:cubicBezTo>
                    <a:pt x="700" y="900"/>
                    <a:pt x="742" y="935"/>
                    <a:pt x="760" y="981"/>
                  </a:cubicBezTo>
                  <a:cubicBezTo>
                    <a:pt x="784" y="1065"/>
                    <a:pt x="707" y="1142"/>
                    <a:pt x="599" y="1247"/>
                  </a:cubicBezTo>
                  <a:cubicBezTo>
                    <a:pt x="515" y="1328"/>
                    <a:pt x="410" y="1429"/>
                    <a:pt x="385" y="1513"/>
                  </a:cubicBezTo>
                  <a:cubicBezTo>
                    <a:pt x="347" y="1636"/>
                    <a:pt x="550" y="1783"/>
                    <a:pt x="714" y="1902"/>
                  </a:cubicBezTo>
                  <a:cubicBezTo>
                    <a:pt x="784" y="1947"/>
                    <a:pt x="847" y="2000"/>
                    <a:pt x="910" y="2056"/>
                  </a:cubicBezTo>
                  <a:cubicBezTo>
                    <a:pt x="992" y="2130"/>
                    <a:pt x="1143" y="2162"/>
                    <a:pt x="1288" y="2162"/>
                  </a:cubicBezTo>
                  <a:cubicBezTo>
                    <a:pt x="1416" y="2162"/>
                    <a:pt x="1540" y="2137"/>
                    <a:pt x="1607" y="2094"/>
                  </a:cubicBezTo>
                  <a:cubicBezTo>
                    <a:pt x="1656" y="2066"/>
                    <a:pt x="1681" y="1989"/>
                    <a:pt x="1705" y="1916"/>
                  </a:cubicBezTo>
                  <a:cubicBezTo>
                    <a:pt x="1743" y="1806"/>
                    <a:pt x="1790" y="1660"/>
                    <a:pt x="1950" y="1660"/>
                  </a:cubicBezTo>
                  <a:cubicBezTo>
                    <a:pt x="1953" y="1660"/>
                    <a:pt x="1957" y="1660"/>
                    <a:pt x="1961" y="1660"/>
                  </a:cubicBezTo>
                  <a:cubicBezTo>
                    <a:pt x="1968" y="1661"/>
                    <a:pt x="1974" y="1661"/>
                    <a:pt x="1980" y="1661"/>
                  </a:cubicBezTo>
                  <a:cubicBezTo>
                    <a:pt x="2025" y="1661"/>
                    <a:pt x="2030" y="1647"/>
                    <a:pt x="2048" y="1597"/>
                  </a:cubicBezTo>
                  <a:cubicBezTo>
                    <a:pt x="2069" y="1517"/>
                    <a:pt x="2125" y="1450"/>
                    <a:pt x="2202" y="1422"/>
                  </a:cubicBezTo>
                  <a:cubicBezTo>
                    <a:pt x="2229" y="1412"/>
                    <a:pt x="2254" y="1407"/>
                    <a:pt x="2278" y="1407"/>
                  </a:cubicBezTo>
                  <a:cubicBezTo>
                    <a:pt x="2331" y="1407"/>
                    <a:pt x="2375" y="1430"/>
                    <a:pt x="2402" y="1471"/>
                  </a:cubicBezTo>
                  <a:cubicBezTo>
                    <a:pt x="2465" y="1562"/>
                    <a:pt x="2433" y="1727"/>
                    <a:pt x="2325" y="1853"/>
                  </a:cubicBezTo>
                  <a:lnTo>
                    <a:pt x="2318" y="1863"/>
                  </a:lnTo>
                  <a:cubicBezTo>
                    <a:pt x="2325" y="1864"/>
                    <a:pt x="2334" y="1865"/>
                    <a:pt x="2344" y="1865"/>
                  </a:cubicBezTo>
                  <a:cubicBezTo>
                    <a:pt x="2424" y="1865"/>
                    <a:pt x="2584" y="1825"/>
                    <a:pt x="2703" y="1716"/>
                  </a:cubicBezTo>
                  <a:cubicBezTo>
                    <a:pt x="2776" y="1645"/>
                    <a:pt x="2843" y="1608"/>
                    <a:pt x="2901" y="1608"/>
                  </a:cubicBezTo>
                  <a:cubicBezTo>
                    <a:pt x="2925" y="1608"/>
                    <a:pt x="2948" y="1615"/>
                    <a:pt x="2969" y="1629"/>
                  </a:cubicBezTo>
                  <a:cubicBezTo>
                    <a:pt x="3060" y="1681"/>
                    <a:pt x="3060" y="1835"/>
                    <a:pt x="3028" y="1961"/>
                  </a:cubicBezTo>
                  <a:cubicBezTo>
                    <a:pt x="2993" y="2101"/>
                    <a:pt x="2843" y="2126"/>
                    <a:pt x="2692" y="2154"/>
                  </a:cubicBezTo>
                  <a:cubicBezTo>
                    <a:pt x="2563" y="2175"/>
                    <a:pt x="2426" y="2199"/>
                    <a:pt x="2363" y="2287"/>
                  </a:cubicBezTo>
                  <a:cubicBezTo>
                    <a:pt x="2269" y="2420"/>
                    <a:pt x="2090" y="2434"/>
                    <a:pt x="1919" y="2451"/>
                  </a:cubicBezTo>
                  <a:cubicBezTo>
                    <a:pt x="1758" y="2465"/>
                    <a:pt x="1593" y="2479"/>
                    <a:pt x="1499" y="2584"/>
                  </a:cubicBezTo>
                  <a:cubicBezTo>
                    <a:pt x="1453" y="2633"/>
                    <a:pt x="1453" y="2658"/>
                    <a:pt x="1453" y="2658"/>
                  </a:cubicBezTo>
                  <a:cubicBezTo>
                    <a:pt x="1468" y="2681"/>
                    <a:pt x="1543" y="2698"/>
                    <a:pt x="1656" y="2698"/>
                  </a:cubicBezTo>
                  <a:cubicBezTo>
                    <a:pt x="1734" y="2698"/>
                    <a:pt x="1830" y="2690"/>
                    <a:pt x="1936" y="2668"/>
                  </a:cubicBezTo>
                  <a:cubicBezTo>
                    <a:pt x="2144" y="2627"/>
                    <a:pt x="2469" y="2597"/>
                    <a:pt x="2729" y="2597"/>
                  </a:cubicBezTo>
                  <a:cubicBezTo>
                    <a:pt x="2862" y="2597"/>
                    <a:pt x="2978" y="2605"/>
                    <a:pt x="3053" y="2623"/>
                  </a:cubicBezTo>
                  <a:cubicBezTo>
                    <a:pt x="3084" y="2630"/>
                    <a:pt x="3183" y="2651"/>
                    <a:pt x="3172" y="2728"/>
                  </a:cubicBezTo>
                  <a:cubicBezTo>
                    <a:pt x="3158" y="2857"/>
                    <a:pt x="2727" y="2871"/>
                    <a:pt x="2542" y="2871"/>
                  </a:cubicBezTo>
                  <a:cubicBezTo>
                    <a:pt x="2255" y="2871"/>
                    <a:pt x="2171" y="2945"/>
                    <a:pt x="2150" y="2966"/>
                  </a:cubicBezTo>
                  <a:cubicBezTo>
                    <a:pt x="2139" y="2976"/>
                    <a:pt x="2132" y="2990"/>
                    <a:pt x="2132" y="3004"/>
                  </a:cubicBezTo>
                  <a:cubicBezTo>
                    <a:pt x="2136" y="3032"/>
                    <a:pt x="2129" y="3057"/>
                    <a:pt x="2111" y="3074"/>
                  </a:cubicBezTo>
                  <a:cubicBezTo>
                    <a:pt x="2088" y="3099"/>
                    <a:pt x="2057" y="3107"/>
                    <a:pt x="2015" y="3107"/>
                  </a:cubicBezTo>
                  <a:cubicBezTo>
                    <a:pt x="1980" y="3107"/>
                    <a:pt x="1938" y="3102"/>
                    <a:pt x="1887" y="3095"/>
                  </a:cubicBezTo>
                  <a:cubicBezTo>
                    <a:pt x="1840" y="3090"/>
                    <a:pt x="1780" y="3084"/>
                    <a:pt x="1726" y="3084"/>
                  </a:cubicBezTo>
                  <a:cubicBezTo>
                    <a:pt x="1676" y="3084"/>
                    <a:pt x="1633" y="3089"/>
                    <a:pt x="1611" y="3106"/>
                  </a:cubicBezTo>
                  <a:cubicBezTo>
                    <a:pt x="1604" y="3113"/>
                    <a:pt x="1600" y="3120"/>
                    <a:pt x="1600" y="3130"/>
                  </a:cubicBezTo>
                  <a:cubicBezTo>
                    <a:pt x="1590" y="3215"/>
                    <a:pt x="1751" y="3288"/>
                    <a:pt x="1880" y="3348"/>
                  </a:cubicBezTo>
                  <a:cubicBezTo>
                    <a:pt x="2003" y="3407"/>
                    <a:pt x="2104" y="3456"/>
                    <a:pt x="2139" y="3530"/>
                  </a:cubicBezTo>
                  <a:cubicBezTo>
                    <a:pt x="2149" y="3551"/>
                    <a:pt x="2198" y="3557"/>
                    <a:pt x="2253" y="3557"/>
                  </a:cubicBezTo>
                  <a:cubicBezTo>
                    <a:pt x="2297" y="3557"/>
                    <a:pt x="2344" y="3554"/>
                    <a:pt x="2381" y="3551"/>
                  </a:cubicBezTo>
                  <a:cubicBezTo>
                    <a:pt x="2430" y="3545"/>
                    <a:pt x="2477" y="3541"/>
                    <a:pt x="2520" y="3541"/>
                  </a:cubicBezTo>
                  <a:cubicBezTo>
                    <a:pt x="2564" y="3541"/>
                    <a:pt x="2603" y="3545"/>
                    <a:pt x="2636" y="3558"/>
                  </a:cubicBezTo>
                  <a:cubicBezTo>
                    <a:pt x="2675" y="3565"/>
                    <a:pt x="2706" y="3600"/>
                    <a:pt x="2710" y="3642"/>
                  </a:cubicBezTo>
                  <a:cubicBezTo>
                    <a:pt x="2713" y="3715"/>
                    <a:pt x="2629" y="3754"/>
                    <a:pt x="2514" y="3806"/>
                  </a:cubicBezTo>
                  <a:lnTo>
                    <a:pt x="2454" y="3834"/>
                  </a:lnTo>
                  <a:cubicBezTo>
                    <a:pt x="2482" y="3845"/>
                    <a:pt x="2514" y="3859"/>
                    <a:pt x="2542" y="3869"/>
                  </a:cubicBezTo>
                  <a:cubicBezTo>
                    <a:pt x="2671" y="3922"/>
                    <a:pt x="2804" y="3978"/>
                    <a:pt x="2853" y="4058"/>
                  </a:cubicBezTo>
                  <a:cubicBezTo>
                    <a:pt x="2867" y="4079"/>
                    <a:pt x="2900" y="4090"/>
                    <a:pt x="2939" y="4090"/>
                  </a:cubicBezTo>
                  <a:cubicBezTo>
                    <a:pt x="2960" y="4090"/>
                    <a:pt x="2984" y="4087"/>
                    <a:pt x="3007" y="4079"/>
                  </a:cubicBezTo>
                  <a:cubicBezTo>
                    <a:pt x="3028" y="4072"/>
                    <a:pt x="3102" y="4044"/>
                    <a:pt x="3095" y="3988"/>
                  </a:cubicBezTo>
                  <a:cubicBezTo>
                    <a:pt x="3077" y="3736"/>
                    <a:pt x="3386" y="3078"/>
                    <a:pt x="3771" y="2938"/>
                  </a:cubicBezTo>
                  <a:cubicBezTo>
                    <a:pt x="3963" y="2864"/>
                    <a:pt x="3956" y="2826"/>
                    <a:pt x="3939" y="2724"/>
                  </a:cubicBezTo>
                  <a:cubicBezTo>
                    <a:pt x="3921" y="2658"/>
                    <a:pt x="3921" y="2588"/>
                    <a:pt x="3935" y="2521"/>
                  </a:cubicBezTo>
                  <a:cubicBezTo>
                    <a:pt x="3970" y="2367"/>
                    <a:pt x="4107" y="2360"/>
                    <a:pt x="4180" y="2357"/>
                  </a:cubicBezTo>
                  <a:lnTo>
                    <a:pt x="4191" y="2357"/>
                  </a:lnTo>
                  <a:cubicBezTo>
                    <a:pt x="4086" y="2136"/>
                    <a:pt x="4187" y="2028"/>
                    <a:pt x="4401" y="1825"/>
                  </a:cubicBezTo>
                  <a:cubicBezTo>
                    <a:pt x="4551" y="1685"/>
                    <a:pt x="4674" y="1681"/>
                    <a:pt x="4796" y="1678"/>
                  </a:cubicBezTo>
                  <a:cubicBezTo>
                    <a:pt x="4891" y="1678"/>
                    <a:pt x="4982" y="1657"/>
                    <a:pt x="5069" y="1618"/>
                  </a:cubicBezTo>
                  <a:cubicBezTo>
                    <a:pt x="5140" y="1584"/>
                    <a:pt x="5202" y="1570"/>
                    <a:pt x="5255" y="1570"/>
                  </a:cubicBezTo>
                  <a:cubicBezTo>
                    <a:pt x="5321" y="1570"/>
                    <a:pt x="5371" y="1591"/>
                    <a:pt x="5402" y="1618"/>
                  </a:cubicBezTo>
                  <a:cubicBezTo>
                    <a:pt x="5437" y="1646"/>
                    <a:pt x="5455" y="1695"/>
                    <a:pt x="5437" y="1741"/>
                  </a:cubicBezTo>
                  <a:cubicBezTo>
                    <a:pt x="5427" y="1783"/>
                    <a:pt x="5378" y="1849"/>
                    <a:pt x="5209" y="1863"/>
                  </a:cubicBezTo>
                  <a:cubicBezTo>
                    <a:pt x="5129" y="1870"/>
                    <a:pt x="5125" y="1905"/>
                    <a:pt x="5122" y="1916"/>
                  </a:cubicBezTo>
                  <a:cubicBezTo>
                    <a:pt x="5111" y="1982"/>
                    <a:pt x="5199" y="2105"/>
                    <a:pt x="5315" y="2150"/>
                  </a:cubicBezTo>
                  <a:cubicBezTo>
                    <a:pt x="5451" y="2203"/>
                    <a:pt x="5472" y="2269"/>
                    <a:pt x="5469" y="2332"/>
                  </a:cubicBezTo>
                  <a:cubicBezTo>
                    <a:pt x="5479" y="2336"/>
                    <a:pt x="5486" y="2339"/>
                    <a:pt x="5497" y="2339"/>
                  </a:cubicBezTo>
                  <a:cubicBezTo>
                    <a:pt x="5563" y="2353"/>
                    <a:pt x="5619" y="2402"/>
                    <a:pt x="5640" y="2469"/>
                  </a:cubicBezTo>
                  <a:cubicBezTo>
                    <a:pt x="5682" y="2598"/>
                    <a:pt x="5598" y="2794"/>
                    <a:pt x="5434" y="2973"/>
                  </a:cubicBezTo>
                  <a:cubicBezTo>
                    <a:pt x="5406" y="2994"/>
                    <a:pt x="5388" y="3025"/>
                    <a:pt x="5378" y="3060"/>
                  </a:cubicBezTo>
                  <a:cubicBezTo>
                    <a:pt x="5386" y="3067"/>
                    <a:pt x="5413" y="3073"/>
                    <a:pt x="5457" y="3073"/>
                  </a:cubicBezTo>
                  <a:cubicBezTo>
                    <a:pt x="5538" y="3073"/>
                    <a:pt x="5678" y="3053"/>
                    <a:pt x="5885" y="2976"/>
                  </a:cubicBezTo>
                  <a:cubicBezTo>
                    <a:pt x="5981" y="2940"/>
                    <a:pt x="6052" y="2923"/>
                    <a:pt x="6106" y="2923"/>
                  </a:cubicBezTo>
                  <a:cubicBezTo>
                    <a:pt x="6146" y="2923"/>
                    <a:pt x="6176" y="2932"/>
                    <a:pt x="6200" y="2952"/>
                  </a:cubicBezTo>
                  <a:cubicBezTo>
                    <a:pt x="6256" y="2994"/>
                    <a:pt x="6249" y="3071"/>
                    <a:pt x="6242" y="3137"/>
                  </a:cubicBezTo>
                  <a:cubicBezTo>
                    <a:pt x="6235" y="3200"/>
                    <a:pt x="6232" y="3246"/>
                    <a:pt x="6260" y="3271"/>
                  </a:cubicBezTo>
                  <a:cubicBezTo>
                    <a:pt x="6273" y="3283"/>
                    <a:pt x="6290" y="3291"/>
                    <a:pt x="6307" y="3291"/>
                  </a:cubicBezTo>
                  <a:cubicBezTo>
                    <a:pt x="6314" y="3291"/>
                    <a:pt x="6320" y="3290"/>
                    <a:pt x="6326" y="3288"/>
                  </a:cubicBezTo>
                  <a:cubicBezTo>
                    <a:pt x="6463" y="3285"/>
                    <a:pt x="6697" y="3130"/>
                    <a:pt x="6851" y="2945"/>
                  </a:cubicBezTo>
                  <a:cubicBezTo>
                    <a:pt x="6946" y="2840"/>
                    <a:pt x="7072" y="2763"/>
                    <a:pt x="7208" y="2724"/>
                  </a:cubicBezTo>
                  <a:cubicBezTo>
                    <a:pt x="7247" y="2714"/>
                    <a:pt x="7278" y="2696"/>
                    <a:pt x="7310" y="2679"/>
                  </a:cubicBezTo>
                  <a:cubicBezTo>
                    <a:pt x="7307" y="2658"/>
                    <a:pt x="7292" y="2640"/>
                    <a:pt x="7275" y="2630"/>
                  </a:cubicBezTo>
                  <a:cubicBezTo>
                    <a:pt x="7249" y="2614"/>
                    <a:pt x="7209" y="2604"/>
                    <a:pt x="7163" y="2604"/>
                  </a:cubicBezTo>
                  <a:cubicBezTo>
                    <a:pt x="7117" y="2604"/>
                    <a:pt x="7065" y="2614"/>
                    <a:pt x="7012" y="2637"/>
                  </a:cubicBezTo>
                  <a:cubicBezTo>
                    <a:pt x="6954" y="2662"/>
                    <a:pt x="6865" y="2676"/>
                    <a:pt x="6774" y="2676"/>
                  </a:cubicBezTo>
                  <a:cubicBezTo>
                    <a:pt x="6640" y="2676"/>
                    <a:pt x="6503" y="2646"/>
                    <a:pt x="6459" y="2577"/>
                  </a:cubicBezTo>
                  <a:cubicBezTo>
                    <a:pt x="6449" y="2560"/>
                    <a:pt x="6417" y="2490"/>
                    <a:pt x="6494" y="2420"/>
                  </a:cubicBezTo>
                  <a:cubicBezTo>
                    <a:pt x="6554" y="2364"/>
                    <a:pt x="6564" y="2329"/>
                    <a:pt x="6564" y="2322"/>
                  </a:cubicBezTo>
                  <a:cubicBezTo>
                    <a:pt x="6542" y="2314"/>
                    <a:pt x="6519" y="2310"/>
                    <a:pt x="6497" y="2310"/>
                  </a:cubicBezTo>
                  <a:cubicBezTo>
                    <a:pt x="6481" y="2310"/>
                    <a:pt x="6465" y="2312"/>
                    <a:pt x="6449" y="2315"/>
                  </a:cubicBezTo>
                  <a:cubicBezTo>
                    <a:pt x="6432" y="2316"/>
                    <a:pt x="6411" y="2317"/>
                    <a:pt x="6388" y="2317"/>
                  </a:cubicBezTo>
                  <a:cubicBezTo>
                    <a:pt x="6222" y="2317"/>
                    <a:pt x="5934" y="2271"/>
                    <a:pt x="5906" y="2154"/>
                  </a:cubicBezTo>
                  <a:cubicBezTo>
                    <a:pt x="5899" y="2129"/>
                    <a:pt x="5896" y="2066"/>
                    <a:pt x="5994" y="2031"/>
                  </a:cubicBezTo>
                  <a:cubicBezTo>
                    <a:pt x="5997" y="2028"/>
                    <a:pt x="6004" y="2024"/>
                    <a:pt x="6008" y="2024"/>
                  </a:cubicBezTo>
                  <a:cubicBezTo>
                    <a:pt x="5997" y="2000"/>
                    <a:pt x="5983" y="1979"/>
                    <a:pt x="5962" y="1961"/>
                  </a:cubicBezTo>
                  <a:cubicBezTo>
                    <a:pt x="5898" y="1900"/>
                    <a:pt x="5791" y="1852"/>
                    <a:pt x="5727" y="1852"/>
                  </a:cubicBezTo>
                  <a:cubicBezTo>
                    <a:pt x="5725" y="1852"/>
                    <a:pt x="5723" y="1853"/>
                    <a:pt x="5721" y="1853"/>
                  </a:cubicBezTo>
                  <a:cubicBezTo>
                    <a:pt x="5713" y="1854"/>
                    <a:pt x="5705" y="1854"/>
                    <a:pt x="5698" y="1854"/>
                  </a:cubicBezTo>
                  <a:cubicBezTo>
                    <a:pt x="5653" y="1854"/>
                    <a:pt x="5610" y="1837"/>
                    <a:pt x="5577" y="1804"/>
                  </a:cubicBezTo>
                  <a:cubicBezTo>
                    <a:pt x="5511" y="1737"/>
                    <a:pt x="5525" y="1622"/>
                    <a:pt x="5535" y="1520"/>
                  </a:cubicBezTo>
                  <a:cubicBezTo>
                    <a:pt x="5535" y="1503"/>
                    <a:pt x="5539" y="1485"/>
                    <a:pt x="5542" y="1468"/>
                  </a:cubicBezTo>
                  <a:cubicBezTo>
                    <a:pt x="5521" y="1436"/>
                    <a:pt x="5378" y="1387"/>
                    <a:pt x="5318" y="1366"/>
                  </a:cubicBezTo>
                  <a:cubicBezTo>
                    <a:pt x="5202" y="1328"/>
                    <a:pt x="5146" y="1310"/>
                    <a:pt x="5143" y="1247"/>
                  </a:cubicBezTo>
                  <a:cubicBezTo>
                    <a:pt x="5143" y="1237"/>
                    <a:pt x="5143" y="1226"/>
                    <a:pt x="5146" y="1216"/>
                  </a:cubicBezTo>
                  <a:cubicBezTo>
                    <a:pt x="5111" y="1202"/>
                    <a:pt x="5073" y="1195"/>
                    <a:pt x="5034" y="1195"/>
                  </a:cubicBezTo>
                  <a:cubicBezTo>
                    <a:pt x="5020" y="1195"/>
                    <a:pt x="5006" y="1198"/>
                    <a:pt x="4992" y="1209"/>
                  </a:cubicBezTo>
                  <a:cubicBezTo>
                    <a:pt x="4958" y="1262"/>
                    <a:pt x="4899" y="1291"/>
                    <a:pt x="4837" y="1291"/>
                  </a:cubicBezTo>
                  <a:cubicBezTo>
                    <a:pt x="4818" y="1291"/>
                    <a:pt x="4798" y="1288"/>
                    <a:pt x="4779" y="1282"/>
                  </a:cubicBezTo>
                  <a:cubicBezTo>
                    <a:pt x="4702" y="1254"/>
                    <a:pt x="4653" y="1177"/>
                    <a:pt x="4656" y="1096"/>
                  </a:cubicBezTo>
                  <a:cubicBezTo>
                    <a:pt x="4656" y="1093"/>
                    <a:pt x="4656" y="1093"/>
                    <a:pt x="4653" y="1086"/>
                  </a:cubicBezTo>
                  <a:cubicBezTo>
                    <a:pt x="4622" y="1059"/>
                    <a:pt x="4536" y="1051"/>
                    <a:pt x="4447" y="1051"/>
                  </a:cubicBezTo>
                  <a:cubicBezTo>
                    <a:pt x="4364" y="1051"/>
                    <a:pt x="4279" y="1058"/>
                    <a:pt x="4236" y="1061"/>
                  </a:cubicBezTo>
                  <a:lnTo>
                    <a:pt x="4219" y="1061"/>
                  </a:lnTo>
                  <a:cubicBezTo>
                    <a:pt x="4214" y="1062"/>
                    <a:pt x="4209" y="1062"/>
                    <a:pt x="4205" y="1062"/>
                  </a:cubicBezTo>
                  <a:cubicBezTo>
                    <a:pt x="4084" y="1062"/>
                    <a:pt x="4057" y="928"/>
                    <a:pt x="4037" y="830"/>
                  </a:cubicBezTo>
                  <a:cubicBezTo>
                    <a:pt x="4023" y="753"/>
                    <a:pt x="4005" y="662"/>
                    <a:pt x="3956" y="624"/>
                  </a:cubicBezTo>
                  <a:cubicBezTo>
                    <a:pt x="3948" y="619"/>
                    <a:pt x="3940" y="616"/>
                    <a:pt x="3930" y="616"/>
                  </a:cubicBezTo>
                  <a:cubicBezTo>
                    <a:pt x="3888" y="616"/>
                    <a:pt x="3828" y="662"/>
                    <a:pt x="3760" y="722"/>
                  </a:cubicBezTo>
                  <a:cubicBezTo>
                    <a:pt x="3692" y="780"/>
                    <a:pt x="3627" y="834"/>
                    <a:pt x="3560" y="834"/>
                  </a:cubicBezTo>
                  <a:cubicBezTo>
                    <a:pt x="3551" y="834"/>
                    <a:pt x="3542" y="833"/>
                    <a:pt x="3533" y="830"/>
                  </a:cubicBezTo>
                  <a:cubicBezTo>
                    <a:pt x="3498" y="823"/>
                    <a:pt x="3470" y="802"/>
                    <a:pt x="3456" y="771"/>
                  </a:cubicBezTo>
                  <a:cubicBezTo>
                    <a:pt x="3428" y="701"/>
                    <a:pt x="3480" y="613"/>
                    <a:pt x="3550" y="501"/>
                  </a:cubicBezTo>
                  <a:cubicBezTo>
                    <a:pt x="3582" y="452"/>
                    <a:pt x="3606" y="403"/>
                    <a:pt x="3631" y="354"/>
                  </a:cubicBezTo>
                  <a:cubicBezTo>
                    <a:pt x="3627" y="333"/>
                    <a:pt x="3543" y="267"/>
                    <a:pt x="3396" y="221"/>
                  </a:cubicBezTo>
                  <a:cubicBezTo>
                    <a:pt x="3333" y="204"/>
                    <a:pt x="3282" y="198"/>
                    <a:pt x="3246" y="198"/>
                  </a:cubicBezTo>
                  <a:cubicBezTo>
                    <a:pt x="3210" y="198"/>
                    <a:pt x="3188" y="204"/>
                    <a:pt x="3183" y="211"/>
                  </a:cubicBezTo>
                  <a:cubicBezTo>
                    <a:pt x="3172" y="249"/>
                    <a:pt x="3137" y="277"/>
                    <a:pt x="3095" y="284"/>
                  </a:cubicBezTo>
                  <a:cubicBezTo>
                    <a:pt x="3093" y="284"/>
                    <a:pt x="3091" y="284"/>
                    <a:pt x="3090" y="284"/>
                  </a:cubicBezTo>
                  <a:cubicBezTo>
                    <a:pt x="3023" y="284"/>
                    <a:pt x="2982" y="219"/>
                    <a:pt x="2927" y="134"/>
                  </a:cubicBezTo>
                  <a:cubicBezTo>
                    <a:pt x="2899" y="85"/>
                    <a:pt x="2864" y="43"/>
                    <a:pt x="28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55"/>
            <p:cNvSpPr/>
            <p:nvPr/>
          </p:nvSpPr>
          <p:spPr>
            <a:xfrm>
              <a:off x="6098805" y="2029323"/>
              <a:ext cx="8347" cy="3689"/>
            </a:xfrm>
            <a:custGeom>
              <a:avLst/>
              <a:gdLst/>
              <a:ahLst/>
              <a:cxnLst/>
              <a:rect l="l" t="t" r="r" b="b"/>
              <a:pathLst>
                <a:path w="319" h="141" extrusionOk="0">
                  <a:moveTo>
                    <a:pt x="0" y="140"/>
                  </a:moveTo>
                  <a:cubicBezTo>
                    <a:pt x="81" y="49"/>
                    <a:pt x="200" y="0"/>
                    <a:pt x="319" y="7"/>
                  </a:cubicBezTo>
                  <a:cubicBezTo>
                    <a:pt x="200" y="0"/>
                    <a:pt x="81" y="49"/>
                    <a:pt x="0" y="14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55"/>
            <p:cNvSpPr/>
            <p:nvPr/>
          </p:nvSpPr>
          <p:spPr>
            <a:xfrm>
              <a:off x="6009503" y="2054234"/>
              <a:ext cx="288" cy="314"/>
            </a:xfrm>
            <a:custGeom>
              <a:avLst/>
              <a:gdLst/>
              <a:ahLst/>
              <a:cxnLst/>
              <a:rect l="l" t="t" r="r" b="b"/>
              <a:pathLst>
                <a:path w="11" h="12" extrusionOk="0">
                  <a:moveTo>
                    <a:pt x="11" y="1"/>
                  </a:moveTo>
                  <a:lnTo>
                    <a:pt x="0"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55"/>
            <p:cNvSpPr/>
            <p:nvPr/>
          </p:nvSpPr>
          <p:spPr>
            <a:xfrm>
              <a:off x="6008954" y="2054967"/>
              <a:ext cx="209" cy="209"/>
            </a:xfrm>
            <a:custGeom>
              <a:avLst/>
              <a:gdLst/>
              <a:ahLst/>
              <a:cxnLst/>
              <a:rect l="l" t="t" r="r" b="b"/>
              <a:pathLst>
                <a:path w="8" h="8" extrusionOk="0">
                  <a:moveTo>
                    <a:pt x="7" y="1"/>
                  </a:moveTo>
                  <a:lnTo>
                    <a:pt x="0"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55"/>
            <p:cNvSpPr/>
            <p:nvPr/>
          </p:nvSpPr>
          <p:spPr>
            <a:xfrm>
              <a:off x="6128581" y="2046358"/>
              <a:ext cx="26" cy="497"/>
            </a:xfrm>
            <a:custGeom>
              <a:avLst/>
              <a:gdLst/>
              <a:ahLst/>
              <a:cxnLst/>
              <a:rect l="l" t="t" r="r" b="b"/>
              <a:pathLst>
                <a:path w="1" h="19" extrusionOk="0">
                  <a:moveTo>
                    <a:pt x="0" y="1"/>
                  </a:moveTo>
                  <a:lnTo>
                    <a:pt x="0" y="18"/>
                  </a:lnTo>
                  <a:cubicBezTo>
                    <a:pt x="0" y="15"/>
                    <a:pt x="0" y="8"/>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55"/>
            <p:cNvSpPr/>
            <p:nvPr/>
          </p:nvSpPr>
          <p:spPr>
            <a:xfrm>
              <a:off x="6007855" y="2056537"/>
              <a:ext cx="209" cy="288"/>
            </a:xfrm>
            <a:custGeom>
              <a:avLst/>
              <a:gdLst/>
              <a:ahLst/>
              <a:cxnLst/>
              <a:rect l="l" t="t" r="r" b="b"/>
              <a:pathLst>
                <a:path w="8" h="11" extrusionOk="0">
                  <a:moveTo>
                    <a:pt x="7" y="0"/>
                  </a:moveTo>
                  <a:lnTo>
                    <a:pt x="0"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55"/>
            <p:cNvSpPr/>
            <p:nvPr/>
          </p:nvSpPr>
          <p:spPr>
            <a:xfrm>
              <a:off x="6008404" y="2055699"/>
              <a:ext cx="209" cy="314"/>
            </a:xfrm>
            <a:custGeom>
              <a:avLst/>
              <a:gdLst/>
              <a:ahLst/>
              <a:cxnLst/>
              <a:rect l="l" t="t" r="r" b="b"/>
              <a:pathLst>
                <a:path w="8" h="12" extrusionOk="0">
                  <a:moveTo>
                    <a:pt x="7" y="1"/>
                  </a:moveTo>
                  <a:lnTo>
                    <a:pt x="0"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55"/>
            <p:cNvSpPr/>
            <p:nvPr/>
          </p:nvSpPr>
          <p:spPr>
            <a:xfrm>
              <a:off x="6017091" y="2050675"/>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55"/>
            <p:cNvSpPr/>
            <p:nvPr/>
          </p:nvSpPr>
          <p:spPr>
            <a:xfrm>
              <a:off x="6010236" y="2053606"/>
              <a:ext cx="209" cy="209"/>
            </a:xfrm>
            <a:custGeom>
              <a:avLst/>
              <a:gdLst/>
              <a:ahLst/>
              <a:cxnLst/>
              <a:rect l="l" t="t" r="r" b="b"/>
              <a:pathLst>
                <a:path w="8" h="8" extrusionOk="0">
                  <a:moveTo>
                    <a:pt x="0" y="7"/>
                  </a:moveTo>
                  <a:lnTo>
                    <a:pt x="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55"/>
            <p:cNvSpPr/>
            <p:nvPr/>
          </p:nvSpPr>
          <p:spPr>
            <a:xfrm>
              <a:off x="6010864" y="2052952"/>
              <a:ext cx="209" cy="209"/>
            </a:xfrm>
            <a:custGeom>
              <a:avLst/>
              <a:gdLst/>
              <a:ahLst/>
              <a:cxnLst/>
              <a:rect l="l" t="t" r="r" b="b"/>
              <a:pathLst>
                <a:path w="8" h="8" extrusionOk="0">
                  <a:moveTo>
                    <a:pt x="8" y="1"/>
                  </a:moveTo>
                  <a:lnTo>
                    <a:pt x="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55"/>
            <p:cNvSpPr/>
            <p:nvPr/>
          </p:nvSpPr>
          <p:spPr>
            <a:xfrm>
              <a:off x="6015443" y="2050754"/>
              <a:ext cx="392" cy="26"/>
            </a:xfrm>
            <a:custGeom>
              <a:avLst/>
              <a:gdLst/>
              <a:ahLst/>
              <a:cxnLst/>
              <a:rect l="l" t="t" r="r" b="b"/>
              <a:pathLst>
                <a:path w="15" h="1" extrusionOk="0">
                  <a:moveTo>
                    <a:pt x="15"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55"/>
            <p:cNvSpPr/>
            <p:nvPr/>
          </p:nvSpPr>
          <p:spPr>
            <a:xfrm>
              <a:off x="6016280" y="2050675"/>
              <a:ext cx="392" cy="26"/>
            </a:xfrm>
            <a:custGeom>
              <a:avLst/>
              <a:gdLst/>
              <a:ahLst/>
              <a:cxnLst/>
              <a:rect l="l" t="t" r="r" b="b"/>
              <a:pathLst>
                <a:path w="15" h="1" extrusionOk="0">
                  <a:moveTo>
                    <a:pt x="14"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55"/>
            <p:cNvSpPr/>
            <p:nvPr/>
          </p:nvSpPr>
          <p:spPr>
            <a:xfrm>
              <a:off x="6128581" y="2047745"/>
              <a:ext cx="26" cy="576"/>
            </a:xfrm>
            <a:custGeom>
              <a:avLst/>
              <a:gdLst/>
              <a:ahLst/>
              <a:cxnLst/>
              <a:rect l="l" t="t" r="r" b="b"/>
              <a:pathLst>
                <a:path w="1" h="22" extrusionOk="0">
                  <a:moveTo>
                    <a:pt x="0" y="21"/>
                  </a:moveTo>
                  <a:lnTo>
                    <a:pt x="0" y="0"/>
                  </a:lnTo>
                  <a:cubicBezTo>
                    <a:pt x="0" y="7"/>
                    <a:pt x="0" y="14"/>
                    <a:pt x="0" y="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55"/>
            <p:cNvSpPr/>
            <p:nvPr/>
          </p:nvSpPr>
          <p:spPr>
            <a:xfrm>
              <a:off x="6012512" y="2051958"/>
              <a:ext cx="131" cy="26"/>
            </a:xfrm>
            <a:custGeom>
              <a:avLst/>
              <a:gdLst/>
              <a:ahLst/>
              <a:cxnLst/>
              <a:rect l="l" t="t" r="r" b="b"/>
              <a:pathLst>
                <a:path w="5" h="1" extrusionOk="0">
                  <a:moveTo>
                    <a:pt x="4"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55"/>
            <p:cNvSpPr/>
            <p:nvPr/>
          </p:nvSpPr>
          <p:spPr>
            <a:xfrm>
              <a:off x="6128581" y="2045076"/>
              <a:ext cx="26" cy="497"/>
            </a:xfrm>
            <a:custGeom>
              <a:avLst/>
              <a:gdLst/>
              <a:ahLst/>
              <a:cxnLst/>
              <a:rect l="l" t="t" r="r" b="b"/>
              <a:pathLst>
                <a:path w="1" h="19" extrusionOk="0">
                  <a:moveTo>
                    <a:pt x="0" y="1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55"/>
            <p:cNvSpPr/>
            <p:nvPr/>
          </p:nvSpPr>
          <p:spPr>
            <a:xfrm>
              <a:off x="6013977" y="2051120"/>
              <a:ext cx="314" cy="209"/>
            </a:xfrm>
            <a:custGeom>
              <a:avLst/>
              <a:gdLst/>
              <a:ahLst/>
              <a:cxnLst/>
              <a:rect l="l" t="t" r="r" b="b"/>
              <a:pathLst>
                <a:path w="12" h="8" extrusionOk="0">
                  <a:moveTo>
                    <a:pt x="11" y="1"/>
                  </a:moveTo>
                  <a:lnTo>
                    <a:pt x="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55"/>
            <p:cNvSpPr/>
            <p:nvPr/>
          </p:nvSpPr>
          <p:spPr>
            <a:xfrm>
              <a:off x="6013245" y="2051487"/>
              <a:ext cx="209" cy="131"/>
            </a:xfrm>
            <a:custGeom>
              <a:avLst/>
              <a:gdLst/>
              <a:ahLst/>
              <a:cxnLst/>
              <a:rect l="l" t="t" r="r" b="b"/>
              <a:pathLst>
                <a:path w="8" h="5" extrusionOk="0">
                  <a:moveTo>
                    <a:pt x="8"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55"/>
            <p:cNvSpPr/>
            <p:nvPr/>
          </p:nvSpPr>
          <p:spPr>
            <a:xfrm>
              <a:off x="6014710" y="2050937"/>
              <a:ext cx="392" cy="131"/>
            </a:xfrm>
            <a:custGeom>
              <a:avLst/>
              <a:gdLst/>
              <a:ahLst/>
              <a:cxnLst/>
              <a:rect l="l" t="t" r="r" b="b"/>
              <a:pathLst>
                <a:path w="15" h="5" extrusionOk="0">
                  <a:moveTo>
                    <a:pt x="15" y="1"/>
                  </a:moveTo>
                  <a:lnTo>
                    <a:pt x="1"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55"/>
            <p:cNvSpPr/>
            <p:nvPr/>
          </p:nvSpPr>
          <p:spPr>
            <a:xfrm>
              <a:off x="6002988" y="2056249"/>
              <a:ext cx="105" cy="26"/>
            </a:xfrm>
            <a:custGeom>
              <a:avLst/>
              <a:gdLst/>
              <a:ahLst/>
              <a:cxnLst/>
              <a:rect l="l" t="t" r="r" b="b"/>
              <a:pathLst>
                <a:path w="4" h="1" extrusionOk="0">
                  <a:moveTo>
                    <a:pt x="4"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55"/>
            <p:cNvSpPr/>
            <p:nvPr/>
          </p:nvSpPr>
          <p:spPr>
            <a:xfrm>
              <a:off x="6002334" y="2056432"/>
              <a:ext cx="209" cy="26"/>
            </a:xfrm>
            <a:custGeom>
              <a:avLst/>
              <a:gdLst/>
              <a:ahLst/>
              <a:cxnLst/>
              <a:rect l="l" t="t" r="r" b="b"/>
              <a:pathLst>
                <a:path w="8" h="1" extrusionOk="0">
                  <a:moveTo>
                    <a:pt x="8"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55"/>
            <p:cNvSpPr/>
            <p:nvPr/>
          </p:nvSpPr>
          <p:spPr>
            <a:xfrm>
              <a:off x="5910023" y="2144011"/>
              <a:ext cx="8347" cy="16433"/>
            </a:xfrm>
            <a:custGeom>
              <a:avLst/>
              <a:gdLst/>
              <a:ahLst/>
              <a:cxnLst/>
              <a:rect l="l" t="t" r="r" b="b"/>
              <a:pathLst>
                <a:path w="319" h="628" extrusionOk="0">
                  <a:moveTo>
                    <a:pt x="319" y="0"/>
                  </a:moveTo>
                  <a:cubicBezTo>
                    <a:pt x="298" y="193"/>
                    <a:pt x="154" y="414"/>
                    <a:pt x="0" y="627"/>
                  </a:cubicBezTo>
                  <a:cubicBezTo>
                    <a:pt x="154" y="414"/>
                    <a:pt x="298" y="193"/>
                    <a:pt x="3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55"/>
            <p:cNvSpPr/>
            <p:nvPr/>
          </p:nvSpPr>
          <p:spPr>
            <a:xfrm>
              <a:off x="6005081" y="2056066"/>
              <a:ext cx="314" cy="26"/>
            </a:xfrm>
            <a:custGeom>
              <a:avLst/>
              <a:gdLst/>
              <a:ahLst/>
              <a:cxnLst/>
              <a:rect l="l" t="t" r="r" b="b"/>
              <a:pathLst>
                <a:path w="12" h="1" extrusionOk="0">
                  <a:moveTo>
                    <a:pt x="1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55"/>
            <p:cNvSpPr/>
            <p:nvPr/>
          </p:nvSpPr>
          <p:spPr>
            <a:xfrm>
              <a:off x="6003616" y="2056066"/>
              <a:ext cx="209" cy="26"/>
            </a:xfrm>
            <a:custGeom>
              <a:avLst/>
              <a:gdLst/>
              <a:ahLst/>
              <a:cxnLst/>
              <a:rect l="l" t="t" r="r" b="b"/>
              <a:pathLst>
                <a:path w="8" h="1" extrusionOk="0">
                  <a:moveTo>
                    <a:pt x="8"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55"/>
            <p:cNvSpPr/>
            <p:nvPr/>
          </p:nvSpPr>
          <p:spPr>
            <a:xfrm>
              <a:off x="5882340" y="2272254"/>
              <a:ext cx="131" cy="680"/>
            </a:xfrm>
            <a:custGeom>
              <a:avLst/>
              <a:gdLst/>
              <a:ahLst/>
              <a:cxnLst/>
              <a:rect l="l" t="t" r="r" b="b"/>
              <a:pathLst>
                <a:path w="5" h="26" extrusionOk="0">
                  <a:moveTo>
                    <a:pt x="1" y="1"/>
                  </a:moveTo>
                  <a:cubicBezTo>
                    <a:pt x="1" y="8"/>
                    <a:pt x="4" y="18"/>
                    <a:pt x="4" y="25"/>
                  </a:cubicBezTo>
                  <a:cubicBezTo>
                    <a:pt x="4" y="18"/>
                    <a:pt x="1" y="8"/>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55"/>
            <p:cNvSpPr/>
            <p:nvPr/>
          </p:nvSpPr>
          <p:spPr>
            <a:xfrm>
              <a:off x="6006834" y="2056537"/>
              <a:ext cx="471" cy="209"/>
            </a:xfrm>
            <a:custGeom>
              <a:avLst/>
              <a:gdLst/>
              <a:ahLst/>
              <a:cxnLst/>
              <a:rect l="l" t="t" r="r" b="b"/>
              <a:pathLst>
                <a:path w="18" h="8" extrusionOk="0">
                  <a:moveTo>
                    <a:pt x="18" y="7"/>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55"/>
            <p:cNvSpPr/>
            <p:nvPr/>
          </p:nvSpPr>
          <p:spPr>
            <a:xfrm>
              <a:off x="5982291" y="2068521"/>
              <a:ext cx="8268" cy="2329"/>
            </a:xfrm>
            <a:custGeom>
              <a:avLst/>
              <a:gdLst/>
              <a:ahLst/>
              <a:cxnLst/>
              <a:rect l="l" t="t" r="r" b="b"/>
              <a:pathLst>
                <a:path w="316" h="89" extrusionOk="0">
                  <a:moveTo>
                    <a:pt x="0" y="11"/>
                  </a:moveTo>
                  <a:cubicBezTo>
                    <a:pt x="105" y="8"/>
                    <a:pt x="214" y="1"/>
                    <a:pt x="315" y="88"/>
                  </a:cubicBezTo>
                  <a:cubicBezTo>
                    <a:pt x="214" y="1"/>
                    <a:pt x="105" y="8"/>
                    <a:pt x="0" y="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55"/>
            <p:cNvSpPr/>
            <p:nvPr/>
          </p:nvSpPr>
          <p:spPr>
            <a:xfrm>
              <a:off x="6004270" y="2056066"/>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55"/>
            <p:cNvSpPr/>
            <p:nvPr/>
          </p:nvSpPr>
          <p:spPr>
            <a:xfrm>
              <a:off x="6005919" y="2056249"/>
              <a:ext cx="392" cy="131"/>
            </a:xfrm>
            <a:custGeom>
              <a:avLst/>
              <a:gdLst/>
              <a:ahLst/>
              <a:cxnLst/>
              <a:rect l="l" t="t" r="r" b="b"/>
              <a:pathLst>
                <a:path w="15" h="5" extrusionOk="0">
                  <a:moveTo>
                    <a:pt x="15"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55"/>
            <p:cNvSpPr/>
            <p:nvPr/>
          </p:nvSpPr>
          <p:spPr>
            <a:xfrm>
              <a:off x="5876846" y="2290675"/>
              <a:ext cx="209" cy="26"/>
            </a:xfrm>
            <a:custGeom>
              <a:avLst/>
              <a:gdLst/>
              <a:ahLst/>
              <a:cxnLst/>
              <a:rect l="l" t="t" r="r" b="b"/>
              <a:pathLst>
                <a:path w="8" h="1" extrusionOk="0">
                  <a:moveTo>
                    <a:pt x="8"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55"/>
            <p:cNvSpPr/>
            <p:nvPr/>
          </p:nvSpPr>
          <p:spPr>
            <a:xfrm>
              <a:off x="5877945" y="2290858"/>
              <a:ext cx="314" cy="105"/>
            </a:xfrm>
            <a:custGeom>
              <a:avLst/>
              <a:gdLst/>
              <a:ahLst/>
              <a:cxnLst/>
              <a:rect l="l" t="t" r="r" b="b"/>
              <a:pathLst>
                <a:path w="12" h="4" extrusionOk="0">
                  <a:moveTo>
                    <a:pt x="11"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55"/>
            <p:cNvSpPr/>
            <p:nvPr/>
          </p:nvSpPr>
          <p:spPr>
            <a:xfrm>
              <a:off x="7594172" y="2748093"/>
              <a:ext cx="30168" cy="23445"/>
            </a:xfrm>
            <a:custGeom>
              <a:avLst/>
              <a:gdLst/>
              <a:ahLst/>
              <a:cxnLst/>
              <a:rect l="l" t="t" r="r" b="b"/>
              <a:pathLst>
                <a:path w="1153" h="896" extrusionOk="0">
                  <a:moveTo>
                    <a:pt x="939" y="0"/>
                  </a:moveTo>
                  <a:cubicBezTo>
                    <a:pt x="840" y="0"/>
                    <a:pt x="749" y="35"/>
                    <a:pt x="732" y="83"/>
                  </a:cubicBezTo>
                  <a:cubicBezTo>
                    <a:pt x="673" y="244"/>
                    <a:pt x="533" y="248"/>
                    <a:pt x="386" y="251"/>
                  </a:cubicBezTo>
                  <a:cubicBezTo>
                    <a:pt x="312" y="255"/>
                    <a:pt x="239" y="258"/>
                    <a:pt x="165" y="272"/>
                  </a:cubicBezTo>
                  <a:cubicBezTo>
                    <a:pt x="74" y="290"/>
                    <a:pt x="22" y="433"/>
                    <a:pt x="11" y="570"/>
                  </a:cubicBezTo>
                  <a:cubicBezTo>
                    <a:pt x="1" y="731"/>
                    <a:pt x="46" y="857"/>
                    <a:pt x="92" y="871"/>
                  </a:cubicBezTo>
                  <a:cubicBezTo>
                    <a:pt x="140" y="887"/>
                    <a:pt x="177" y="895"/>
                    <a:pt x="205" y="895"/>
                  </a:cubicBezTo>
                  <a:cubicBezTo>
                    <a:pt x="224" y="895"/>
                    <a:pt x="240" y="892"/>
                    <a:pt x="253" y="885"/>
                  </a:cubicBezTo>
                  <a:cubicBezTo>
                    <a:pt x="288" y="857"/>
                    <a:pt x="309" y="818"/>
                    <a:pt x="316" y="773"/>
                  </a:cubicBezTo>
                  <a:cubicBezTo>
                    <a:pt x="340" y="675"/>
                    <a:pt x="410" y="591"/>
                    <a:pt x="505" y="552"/>
                  </a:cubicBezTo>
                  <a:cubicBezTo>
                    <a:pt x="564" y="524"/>
                    <a:pt x="628" y="510"/>
                    <a:pt x="692" y="510"/>
                  </a:cubicBezTo>
                  <a:cubicBezTo>
                    <a:pt x="755" y="510"/>
                    <a:pt x="818" y="524"/>
                    <a:pt x="876" y="552"/>
                  </a:cubicBezTo>
                  <a:cubicBezTo>
                    <a:pt x="879" y="554"/>
                    <a:pt x="887" y="557"/>
                    <a:pt x="900" y="557"/>
                  </a:cubicBezTo>
                  <a:cubicBezTo>
                    <a:pt x="913" y="557"/>
                    <a:pt x="930" y="554"/>
                    <a:pt x="953" y="542"/>
                  </a:cubicBezTo>
                  <a:cubicBezTo>
                    <a:pt x="1058" y="475"/>
                    <a:pt x="1152" y="279"/>
                    <a:pt x="1152" y="125"/>
                  </a:cubicBezTo>
                  <a:cubicBezTo>
                    <a:pt x="1152" y="41"/>
                    <a:pt x="1051" y="13"/>
                    <a:pt x="1009" y="6"/>
                  </a:cubicBezTo>
                  <a:cubicBezTo>
                    <a:pt x="986" y="2"/>
                    <a:pt x="962" y="0"/>
                    <a:pt x="9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55"/>
            <p:cNvSpPr/>
            <p:nvPr/>
          </p:nvSpPr>
          <p:spPr>
            <a:xfrm>
              <a:off x="7553695" y="2758769"/>
              <a:ext cx="32366" cy="39250"/>
            </a:xfrm>
            <a:custGeom>
              <a:avLst/>
              <a:gdLst/>
              <a:ahLst/>
              <a:cxnLst/>
              <a:rect l="l" t="t" r="r" b="b"/>
              <a:pathLst>
                <a:path w="1237" h="1500" extrusionOk="0">
                  <a:moveTo>
                    <a:pt x="635" y="0"/>
                  </a:moveTo>
                  <a:cubicBezTo>
                    <a:pt x="574" y="0"/>
                    <a:pt x="441" y="49"/>
                    <a:pt x="266" y="176"/>
                  </a:cubicBezTo>
                  <a:lnTo>
                    <a:pt x="200" y="221"/>
                  </a:lnTo>
                  <a:cubicBezTo>
                    <a:pt x="4" y="365"/>
                    <a:pt x="0" y="372"/>
                    <a:pt x="60" y="477"/>
                  </a:cubicBezTo>
                  <a:cubicBezTo>
                    <a:pt x="63" y="487"/>
                    <a:pt x="84" y="522"/>
                    <a:pt x="102" y="522"/>
                  </a:cubicBezTo>
                  <a:cubicBezTo>
                    <a:pt x="133" y="519"/>
                    <a:pt x="203" y="449"/>
                    <a:pt x="245" y="326"/>
                  </a:cubicBezTo>
                  <a:cubicBezTo>
                    <a:pt x="270" y="263"/>
                    <a:pt x="308" y="246"/>
                    <a:pt x="333" y="242"/>
                  </a:cubicBezTo>
                  <a:lnTo>
                    <a:pt x="347" y="242"/>
                  </a:lnTo>
                  <a:cubicBezTo>
                    <a:pt x="382" y="246"/>
                    <a:pt x="413" y="263"/>
                    <a:pt x="434" y="295"/>
                  </a:cubicBezTo>
                  <a:cubicBezTo>
                    <a:pt x="511" y="407"/>
                    <a:pt x="557" y="708"/>
                    <a:pt x="448" y="928"/>
                  </a:cubicBezTo>
                  <a:cubicBezTo>
                    <a:pt x="371" y="1093"/>
                    <a:pt x="385" y="1289"/>
                    <a:pt x="483" y="1439"/>
                  </a:cubicBezTo>
                  <a:cubicBezTo>
                    <a:pt x="503" y="1465"/>
                    <a:pt x="537" y="1500"/>
                    <a:pt x="575" y="1500"/>
                  </a:cubicBezTo>
                  <a:cubicBezTo>
                    <a:pt x="578" y="1500"/>
                    <a:pt x="581" y="1500"/>
                    <a:pt x="585" y="1499"/>
                  </a:cubicBezTo>
                  <a:cubicBezTo>
                    <a:pt x="648" y="1485"/>
                    <a:pt x="774" y="1254"/>
                    <a:pt x="868" y="1082"/>
                  </a:cubicBezTo>
                  <a:cubicBezTo>
                    <a:pt x="952" y="914"/>
                    <a:pt x="1050" y="753"/>
                    <a:pt x="1163" y="599"/>
                  </a:cubicBezTo>
                  <a:cubicBezTo>
                    <a:pt x="1236" y="505"/>
                    <a:pt x="1233" y="477"/>
                    <a:pt x="1233" y="477"/>
                  </a:cubicBezTo>
                  <a:cubicBezTo>
                    <a:pt x="1215" y="466"/>
                    <a:pt x="1198" y="456"/>
                    <a:pt x="1180" y="452"/>
                  </a:cubicBezTo>
                  <a:cubicBezTo>
                    <a:pt x="1124" y="428"/>
                    <a:pt x="1033" y="393"/>
                    <a:pt x="1033" y="284"/>
                  </a:cubicBezTo>
                  <a:cubicBezTo>
                    <a:pt x="1033" y="253"/>
                    <a:pt x="970" y="228"/>
                    <a:pt x="889" y="200"/>
                  </a:cubicBezTo>
                  <a:cubicBezTo>
                    <a:pt x="795" y="169"/>
                    <a:pt x="676" y="130"/>
                    <a:pt x="662" y="18"/>
                  </a:cubicBezTo>
                  <a:cubicBezTo>
                    <a:pt x="662" y="8"/>
                    <a:pt x="658" y="4"/>
                    <a:pt x="658" y="4"/>
                  </a:cubicBezTo>
                  <a:cubicBezTo>
                    <a:pt x="653" y="2"/>
                    <a:pt x="645" y="0"/>
                    <a:pt x="6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55"/>
            <p:cNvSpPr/>
            <p:nvPr/>
          </p:nvSpPr>
          <p:spPr>
            <a:xfrm>
              <a:off x="7572455" y="2633614"/>
              <a:ext cx="158875" cy="123585"/>
            </a:xfrm>
            <a:custGeom>
              <a:avLst/>
              <a:gdLst/>
              <a:ahLst/>
              <a:cxnLst/>
              <a:rect l="l" t="t" r="r" b="b"/>
              <a:pathLst>
                <a:path w="6072" h="4723" extrusionOk="0">
                  <a:moveTo>
                    <a:pt x="5648" y="0"/>
                  </a:moveTo>
                  <a:cubicBezTo>
                    <a:pt x="5557" y="0"/>
                    <a:pt x="5329" y="141"/>
                    <a:pt x="5228" y="204"/>
                  </a:cubicBezTo>
                  <a:cubicBezTo>
                    <a:pt x="5172" y="243"/>
                    <a:pt x="5119" y="275"/>
                    <a:pt x="5084" y="292"/>
                  </a:cubicBezTo>
                  <a:cubicBezTo>
                    <a:pt x="5028" y="320"/>
                    <a:pt x="4955" y="464"/>
                    <a:pt x="4937" y="632"/>
                  </a:cubicBezTo>
                  <a:cubicBezTo>
                    <a:pt x="4923" y="761"/>
                    <a:pt x="4948" y="870"/>
                    <a:pt x="5000" y="912"/>
                  </a:cubicBezTo>
                  <a:cubicBezTo>
                    <a:pt x="5140" y="1027"/>
                    <a:pt x="5025" y="1181"/>
                    <a:pt x="4923" y="1321"/>
                  </a:cubicBezTo>
                  <a:cubicBezTo>
                    <a:pt x="4839" y="1433"/>
                    <a:pt x="4741" y="1563"/>
                    <a:pt x="4748" y="1685"/>
                  </a:cubicBezTo>
                  <a:cubicBezTo>
                    <a:pt x="4759" y="1895"/>
                    <a:pt x="4640" y="1990"/>
                    <a:pt x="4545" y="2063"/>
                  </a:cubicBezTo>
                  <a:cubicBezTo>
                    <a:pt x="4478" y="2116"/>
                    <a:pt x="4422" y="2161"/>
                    <a:pt x="4405" y="2238"/>
                  </a:cubicBezTo>
                  <a:cubicBezTo>
                    <a:pt x="4370" y="2407"/>
                    <a:pt x="4265" y="2456"/>
                    <a:pt x="4142" y="2512"/>
                  </a:cubicBezTo>
                  <a:cubicBezTo>
                    <a:pt x="4051" y="2554"/>
                    <a:pt x="3964" y="2603"/>
                    <a:pt x="3880" y="2666"/>
                  </a:cubicBezTo>
                  <a:cubicBezTo>
                    <a:pt x="3786" y="2738"/>
                    <a:pt x="3707" y="2761"/>
                    <a:pt x="3645" y="2761"/>
                  </a:cubicBezTo>
                  <a:cubicBezTo>
                    <a:pt x="3574" y="2761"/>
                    <a:pt x="3524" y="2732"/>
                    <a:pt x="3498" y="2711"/>
                  </a:cubicBezTo>
                  <a:cubicBezTo>
                    <a:pt x="3428" y="2652"/>
                    <a:pt x="3393" y="2564"/>
                    <a:pt x="3407" y="2477"/>
                  </a:cubicBezTo>
                  <a:lnTo>
                    <a:pt x="3407" y="2477"/>
                  </a:lnTo>
                  <a:cubicBezTo>
                    <a:pt x="3355" y="2501"/>
                    <a:pt x="3309" y="2536"/>
                    <a:pt x="3271" y="2578"/>
                  </a:cubicBezTo>
                  <a:cubicBezTo>
                    <a:pt x="3190" y="2655"/>
                    <a:pt x="3148" y="2760"/>
                    <a:pt x="3148" y="2869"/>
                  </a:cubicBezTo>
                  <a:cubicBezTo>
                    <a:pt x="3159" y="3100"/>
                    <a:pt x="2991" y="3219"/>
                    <a:pt x="2882" y="3296"/>
                  </a:cubicBezTo>
                  <a:cubicBezTo>
                    <a:pt x="2847" y="3320"/>
                    <a:pt x="2795" y="3355"/>
                    <a:pt x="2791" y="3373"/>
                  </a:cubicBezTo>
                  <a:cubicBezTo>
                    <a:pt x="2791" y="3376"/>
                    <a:pt x="2795" y="3380"/>
                    <a:pt x="2795" y="3383"/>
                  </a:cubicBezTo>
                  <a:cubicBezTo>
                    <a:pt x="2837" y="3436"/>
                    <a:pt x="2833" y="3509"/>
                    <a:pt x="2791" y="3562"/>
                  </a:cubicBezTo>
                  <a:cubicBezTo>
                    <a:pt x="2735" y="3631"/>
                    <a:pt x="2614" y="3670"/>
                    <a:pt x="2515" y="3670"/>
                  </a:cubicBezTo>
                  <a:cubicBezTo>
                    <a:pt x="2477" y="3670"/>
                    <a:pt x="2443" y="3664"/>
                    <a:pt x="2416" y="3653"/>
                  </a:cubicBezTo>
                  <a:cubicBezTo>
                    <a:pt x="2364" y="3635"/>
                    <a:pt x="2329" y="3583"/>
                    <a:pt x="2336" y="3527"/>
                  </a:cubicBezTo>
                  <a:cubicBezTo>
                    <a:pt x="2331" y="3525"/>
                    <a:pt x="2320" y="3523"/>
                    <a:pt x="2301" y="3523"/>
                  </a:cubicBezTo>
                  <a:cubicBezTo>
                    <a:pt x="2242" y="3523"/>
                    <a:pt x="2098" y="3545"/>
                    <a:pt x="1762" y="3677"/>
                  </a:cubicBezTo>
                  <a:cubicBezTo>
                    <a:pt x="1678" y="3710"/>
                    <a:pt x="1601" y="3721"/>
                    <a:pt x="1529" y="3721"/>
                  </a:cubicBezTo>
                  <a:cubicBezTo>
                    <a:pt x="1431" y="3721"/>
                    <a:pt x="1343" y="3699"/>
                    <a:pt x="1268" y="3681"/>
                  </a:cubicBezTo>
                  <a:cubicBezTo>
                    <a:pt x="1201" y="3664"/>
                    <a:pt x="1150" y="3653"/>
                    <a:pt x="1107" y="3653"/>
                  </a:cubicBezTo>
                  <a:cubicBezTo>
                    <a:pt x="1058" y="3653"/>
                    <a:pt x="1019" y="3668"/>
                    <a:pt x="978" y="3709"/>
                  </a:cubicBezTo>
                  <a:lnTo>
                    <a:pt x="939" y="3747"/>
                  </a:lnTo>
                  <a:cubicBezTo>
                    <a:pt x="715" y="3971"/>
                    <a:pt x="379" y="4311"/>
                    <a:pt x="102" y="4360"/>
                  </a:cubicBezTo>
                  <a:cubicBezTo>
                    <a:pt x="32" y="4374"/>
                    <a:pt x="1" y="4405"/>
                    <a:pt x="4" y="4458"/>
                  </a:cubicBezTo>
                  <a:cubicBezTo>
                    <a:pt x="8" y="4500"/>
                    <a:pt x="29" y="4535"/>
                    <a:pt x="64" y="4556"/>
                  </a:cubicBezTo>
                  <a:cubicBezTo>
                    <a:pt x="162" y="4507"/>
                    <a:pt x="281" y="4500"/>
                    <a:pt x="386" y="4497"/>
                  </a:cubicBezTo>
                  <a:cubicBezTo>
                    <a:pt x="488" y="4490"/>
                    <a:pt x="600" y="4486"/>
                    <a:pt x="638" y="4430"/>
                  </a:cubicBezTo>
                  <a:cubicBezTo>
                    <a:pt x="764" y="4237"/>
                    <a:pt x="1639" y="4076"/>
                    <a:pt x="2063" y="4062"/>
                  </a:cubicBezTo>
                  <a:lnTo>
                    <a:pt x="2108" y="4062"/>
                  </a:lnTo>
                  <a:cubicBezTo>
                    <a:pt x="2252" y="4062"/>
                    <a:pt x="2336" y="4087"/>
                    <a:pt x="2381" y="4146"/>
                  </a:cubicBezTo>
                  <a:cubicBezTo>
                    <a:pt x="2438" y="4216"/>
                    <a:pt x="2409" y="4307"/>
                    <a:pt x="2385" y="4398"/>
                  </a:cubicBezTo>
                  <a:cubicBezTo>
                    <a:pt x="2364" y="4465"/>
                    <a:pt x="2353" y="4535"/>
                    <a:pt x="2357" y="4605"/>
                  </a:cubicBezTo>
                  <a:cubicBezTo>
                    <a:pt x="2360" y="4658"/>
                    <a:pt x="2395" y="4700"/>
                    <a:pt x="2448" y="4714"/>
                  </a:cubicBezTo>
                  <a:cubicBezTo>
                    <a:pt x="2467" y="4719"/>
                    <a:pt x="2490" y="4722"/>
                    <a:pt x="2514" y="4722"/>
                  </a:cubicBezTo>
                  <a:cubicBezTo>
                    <a:pt x="2627" y="4722"/>
                    <a:pt x="2783" y="4662"/>
                    <a:pt x="2889" y="4539"/>
                  </a:cubicBezTo>
                  <a:cubicBezTo>
                    <a:pt x="2945" y="4472"/>
                    <a:pt x="3012" y="4409"/>
                    <a:pt x="3082" y="4356"/>
                  </a:cubicBezTo>
                  <a:cubicBezTo>
                    <a:pt x="3103" y="4339"/>
                    <a:pt x="3120" y="4325"/>
                    <a:pt x="3138" y="4304"/>
                  </a:cubicBezTo>
                  <a:cubicBezTo>
                    <a:pt x="3124" y="4286"/>
                    <a:pt x="3110" y="4272"/>
                    <a:pt x="3092" y="4258"/>
                  </a:cubicBezTo>
                  <a:cubicBezTo>
                    <a:pt x="2987" y="4174"/>
                    <a:pt x="2994" y="4094"/>
                    <a:pt x="3005" y="4062"/>
                  </a:cubicBezTo>
                  <a:cubicBezTo>
                    <a:pt x="3019" y="4010"/>
                    <a:pt x="3061" y="3971"/>
                    <a:pt x="3117" y="3964"/>
                  </a:cubicBezTo>
                  <a:cubicBezTo>
                    <a:pt x="3125" y="3963"/>
                    <a:pt x="3133" y="3962"/>
                    <a:pt x="3142" y="3962"/>
                  </a:cubicBezTo>
                  <a:cubicBezTo>
                    <a:pt x="3204" y="3962"/>
                    <a:pt x="3287" y="3996"/>
                    <a:pt x="3348" y="4090"/>
                  </a:cubicBezTo>
                  <a:cubicBezTo>
                    <a:pt x="3397" y="4160"/>
                    <a:pt x="3502" y="4206"/>
                    <a:pt x="3614" y="4206"/>
                  </a:cubicBezTo>
                  <a:lnTo>
                    <a:pt x="3621" y="4206"/>
                  </a:lnTo>
                  <a:cubicBezTo>
                    <a:pt x="3624" y="4206"/>
                    <a:pt x="3627" y="4206"/>
                    <a:pt x="3631" y="4206"/>
                  </a:cubicBezTo>
                  <a:cubicBezTo>
                    <a:pt x="3753" y="4206"/>
                    <a:pt x="3868" y="4144"/>
                    <a:pt x="3936" y="4045"/>
                  </a:cubicBezTo>
                  <a:cubicBezTo>
                    <a:pt x="3985" y="3961"/>
                    <a:pt x="4034" y="3919"/>
                    <a:pt x="4090" y="3912"/>
                  </a:cubicBezTo>
                  <a:cubicBezTo>
                    <a:pt x="4097" y="3911"/>
                    <a:pt x="4105" y="3910"/>
                    <a:pt x="4111" y="3910"/>
                  </a:cubicBezTo>
                  <a:cubicBezTo>
                    <a:pt x="4170" y="3910"/>
                    <a:pt x="4214" y="3947"/>
                    <a:pt x="4254" y="3982"/>
                  </a:cubicBezTo>
                  <a:cubicBezTo>
                    <a:pt x="4298" y="4018"/>
                    <a:pt x="4338" y="4049"/>
                    <a:pt x="4381" y="4049"/>
                  </a:cubicBezTo>
                  <a:cubicBezTo>
                    <a:pt x="4383" y="4049"/>
                    <a:pt x="4385" y="4049"/>
                    <a:pt x="4387" y="4048"/>
                  </a:cubicBezTo>
                  <a:cubicBezTo>
                    <a:pt x="4461" y="4041"/>
                    <a:pt x="4542" y="3891"/>
                    <a:pt x="4584" y="3810"/>
                  </a:cubicBezTo>
                  <a:cubicBezTo>
                    <a:pt x="4621" y="3738"/>
                    <a:pt x="4648" y="3686"/>
                    <a:pt x="4696" y="3686"/>
                  </a:cubicBezTo>
                  <a:cubicBezTo>
                    <a:pt x="4701" y="3686"/>
                    <a:pt x="4707" y="3686"/>
                    <a:pt x="4713" y="3688"/>
                  </a:cubicBezTo>
                  <a:cubicBezTo>
                    <a:pt x="4773" y="3698"/>
                    <a:pt x="4780" y="3761"/>
                    <a:pt x="4780" y="3782"/>
                  </a:cubicBezTo>
                  <a:cubicBezTo>
                    <a:pt x="4780" y="3803"/>
                    <a:pt x="4794" y="3821"/>
                    <a:pt x="4815" y="3828"/>
                  </a:cubicBezTo>
                  <a:cubicBezTo>
                    <a:pt x="4828" y="3832"/>
                    <a:pt x="4843" y="3835"/>
                    <a:pt x="4860" y="3835"/>
                  </a:cubicBezTo>
                  <a:cubicBezTo>
                    <a:pt x="4948" y="3835"/>
                    <a:pt x="5083" y="3775"/>
                    <a:pt x="5186" y="3663"/>
                  </a:cubicBezTo>
                  <a:cubicBezTo>
                    <a:pt x="5273" y="3569"/>
                    <a:pt x="5266" y="3425"/>
                    <a:pt x="5263" y="3275"/>
                  </a:cubicBezTo>
                  <a:cubicBezTo>
                    <a:pt x="5259" y="3142"/>
                    <a:pt x="5252" y="3002"/>
                    <a:pt x="5322" y="2897"/>
                  </a:cubicBezTo>
                  <a:cubicBezTo>
                    <a:pt x="5448" y="2708"/>
                    <a:pt x="5564" y="2337"/>
                    <a:pt x="5448" y="2123"/>
                  </a:cubicBezTo>
                  <a:cubicBezTo>
                    <a:pt x="5329" y="1895"/>
                    <a:pt x="5560" y="1738"/>
                    <a:pt x="5763" y="1598"/>
                  </a:cubicBezTo>
                  <a:cubicBezTo>
                    <a:pt x="5833" y="1552"/>
                    <a:pt x="5900" y="1500"/>
                    <a:pt x="5963" y="1447"/>
                  </a:cubicBezTo>
                  <a:cubicBezTo>
                    <a:pt x="6071" y="1349"/>
                    <a:pt x="5917" y="866"/>
                    <a:pt x="5816" y="548"/>
                  </a:cubicBezTo>
                  <a:cubicBezTo>
                    <a:pt x="5749" y="334"/>
                    <a:pt x="5690" y="152"/>
                    <a:pt x="5683" y="43"/>
                  </a:cubicBezTo>
                  <a:cubicBezTo>
                    <a:pt x="5683" y="26"/>
                    <a:pt x="5679" y="8"/>
                    <a:pt x="5672" y="5"/>
                  </a:cubicBezTo>
                  <a:cubicBezTo>
                    <a:pt x="5666" y="2"/>
                    <a:pt x="5658" y="0"/>
                    <a:pt x="56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55"/>
            <p:cNvSpPr/>
            <p:nvPr/>
          </p:nvSpPr>
          <p:spPr>
            <a:xfrm>
              <a:off x="7702261" y="2560348"/>
              <a:ext cx="88595" cy="66071"/>
            </a:xfrm>
            <a:custGeom>
              <a:avLst/>
              <a:gdLst/>
              <a:ahLst/>
              <a:cxnLst/>
              <a:rect l="l" t="t" r="r" b="b"/>
              <a:pathLst>
                <a:path w="3386" h="2525" extrusionOk="0">
                  <a:moveTo>
                    <a:pt x="1100" y="1"/>
                  </a:moveTo>
                  <a:cubicBezTo>
                    <a:pt x="1058" y="4"/>
                    <a:pt x="1019" y="29"/>
                    <a:pt x="1002" y="71"/>
                  </a:cubicBezTo>
                  <a:cubicBezTo>
                    <a:pt x="984" y="109"/>
                    <a:pt x="991" y="158"/>
                    <a:pt x="1023" y="190"/>
                  </a:cubicBezTo>
                  <a:cubicBezTo>
                    <a:pt x="1142" y="344"/>
                    <a:pt x="1100" y="449"/>
                    <a:pt x="1058" y="550"/>
                  </a:cubicBezTo>
                  <a:cubicBezTo>
                    <a:pt x="1023" y="627"/>
                    <a:pt x="1005" y="711"/>
                    <a:pt x="1002" y="795"/>
                  </a:cubicBezTo>
                  <a:cubicBezTo>
                    <a:pt x="1005" y="914"/>
                    <a:pt x="967" y="1030"/>
                    <a:pt x="890" y="1121"/>
                  </a:cubicBezTo>
                  <a:cubicBezTo>
                    <a:pt x="851" y="1174"/>
                    <a:pt x="830" y="1205"/>
                    <a:pt x="841" y="1268"/>
                  </a:cubicBezTo>
                  <a:cubicBezTo>
                    <a:pt x="851" y="1321"/>
                    <a:pt x="841" y="1373"/>
                    <a:pt x="809" y="1415"/>
                  </a:cubicBezTo>
                  <a:cubicBezTo>
                    <a:pt x="743" y="1503"/>
                    <a:pt x="603" y="1513"/>
                    <a:pt x="466" y="1524"/>
                  </a:cubicBezTo>
                  <a:cubicBezTo>
                    <a:pt x="421" y="1527"/>
                    <a:pt x="375" y="1531"/>
                    <a:pt x="333" y="1538"/>
                  </a:cubicBezTo>
                  <a:cubicBezTo>
                    <a:pt x="295" y="1545"/>
                    <a:pt x="295" y="1548"/>
                    <a:pt x="295" y="1608"/>
                  </a:cubicBezTo>
                  <a:cubicBezTo>
                    <a:pt x="295" y="1678"/>
                    <a:pt x="295" y="1797"/>
                    <a:pt x="137" y="1863"/>
                  </a:cubicBezTo>
                  <a:cubicBezTo>
                    <a:pt x="53" y="1898"/>
                    <a:pt x="4" y="1947"/>
                    <a:pt x="1" y="1993"/>
                  </a:cubicBezTo>
                  <a:cubicBezTo>
                    <a:pt x="1" y="2024"/>
                    <a:pt x="18" y="2056"/>
                    <a:pt x="50" y="2070"/>
                  </a:cubicBezTo>
                  <a:cubicBezTo>
                    <a:pt x="186" y="2147"/>
                    <a:pt x="137" y="2332"/>
                    <a:pt x="99" y="2483"/>
                  </a:cubicBezTo>
                  <a:lnTo>
                    <a:pt x="88" y="2525"/>
                  </a:lnTo>
                  <a:cubicBezTo>
                    <a:pt x="144" y="2486"/>
                    <a:pt x="197" y="2441"/>
                    <a:pt x="242" y="2388"/>
                  </a:cubicBezTo>
                  <a:cubicBezTo>
                    <a:pt x="292" y="2331"/>
                    <a:pt x="346" y="2314"/>
                    <a:pt x="393" y="2314"/>
                  </a:cubicBezTo>
                  <a:cubicBezTo>
                    <a:pt x="439" y="2314"/>
                    <a:pt x="479" y="2329"/>
                    <a:pt x="508" y="2339"/>
                  </a:cubicBezTo>
                  <a:lnTo>
                    <a:pt x="519" y="2343"/>
                  </a:lnTo>
                  <a:cubicBezTo>
                    <a:pt x="508" y="2304"/>
                    <a:pt x="445" y="2259"/>
                    <a:pt x="386" y="2217"/>
                  </a:cubicBezTo>
                  <a:cubicBezTo>
                    <a:pt x="291" y="2150"/>
                    <a:pt x="183" y="2077"/>
                    <a:pt x="193" y="1958"/>
                  </a:cubicBezTo>
                  <a:cubicBezTo>
                    <a:pt x="197" y="1919"/>
                    <a:pt x="214" y="1884"/>
                    <a:pt x="246" y="1860"/>
                  </a:cubicBezTo>
                  <a:cubicBezTo>
                    <a:pt x="270" y="1842"/>
                    <a:pt x="299" y="1835"/>
                    <a:pt x="330" y="1835"/>
                  </a:cubicBezTo>
                  <a:cubicBezTo>
                    <a:pt x="365" y="1835"/>
                    <a:pt x="404" y="1843"/>
                    <a:pt x="445" y="1853"/>
                  </a:cubicBezTo>
                  <a:cubicBezTo>
                    <a:pt x="490" y="1863"/>
                    <a:pt x="541" y="1877"/>
                    <a:pt x="591" y="1877"/>
                  </a:cubicBezTo>
                  <a:cubicBezTo>
                    <a:pt x="623" y="1877"/>
                    <a:pt x="655" y="1871"/>
                    <a:pt x="683" y="1856"/>
                  </a:cubicBezTo>
                  <a:cubicBezTo>
                    <a:pt x="747" y="1824"/>
                    <a:pt x="826" y="1810"/>
                    <a:pt x="913" y="1810"/>
                  </a:cubicBezTo>
                  <a:cubicBezTo>
                    <a:pt x="1133" y="1810"/>
                    <a:pt x="1399" y="1904"/>
                    <a:pt x="1579" y="2059"/>
                  </a:cubicBezTo>
                  <a:cubicBezTo>
                    <a:pt x="1695" y="2159"/>
                    <a:pt x="1741" y="2164"/>
                    <a:pt x="1752" y="2164"/>
                  </a:cubicBezTo>
                  <a:cubicBezTo>
                    <a:pt x="1753" y="2164"/>
                    <a:pt x="1754" y="2164"/>
                    <a:pt x="1755" y="2164"/>
                  </a:cubicBezTo>
                  <a:cubicBezTo>
                    <a:pt x="1769" y="2157"/>
                    <a:pt x="1800" y="2126"/>
                    <a:pt x="1828" y="1968"/>
                  </a:cubicBezTo>
                  <a:cubicBezTo>
                    <a:pt x="1884" y="1657"/>
                    <a:pt x="2308" y="1545"/>
                    <a:pt x="2682" y="1545"/>
                  </a:cubicBezTo>
                  <a:cubicBezTo>
                    <a:pt x="2885" y="1545"/>
                    <a:pt x="2955" y="1489"/>
                    <a:pt x="2966" y="1457"/>
                  </a:cubicBezTo>
                  <a:cubicBezTo>
                    <a:pt x="2973" y="1436"/>
                    <a:pt x="2955" y="1415"/>
                    <a:pt x="2938" y="1401"/>
                  </a:cubicBezTo>
                  <a:cubicBezTo>
                    <a:pt x="2913" y="1384"/>
                    <a:pt x="2899" y="1359"/>
                    <a:pt x="2896" y="1331"/>
                  </a:cubicBezTo>
                  <a:cubicBezTo>
                    <a:pt x="2892" y="1247"/>
                    <a:pt x="2987" y="1156"/>
                    <a:pt x="3221" y="953"/>
                  </a:cubicBezTo>
                  <a:cubicBezTo>
                    <a:pt x="3270" y="914"/>
                    <a:pt x="3330" y="858"/>
                    <a:pt x="3386" y="809"/>
                  </a:cubicBezTo>
                  <a:lnTo>
                    <a:pt x="3386" y="809"/>
                  </a:lnTo>
                  <a:cubicBezTo>
                    <a:pt x="3305" y="861"/>
                    <a:pt x="3214" y="913"/>
                    <a:pt x="3136" y="913"/>
                  </a:cubicBezTo>
                  <a:cubicBezTo>
                    <a:pt x="3091" y="913"/>
                    <a:pt x="3051" y="896"/>
                    <a:pt x="3018" y="855"/>
                  </a:cubicBezTo>
                  <a:cubicBezTo>
                    <a:pt x="3007" y="839"/>
                    <a:pt x="2993" y="831"/>
                    <a:pt x="2974" y="831"/>
                  </a:cubicBezTo>
                  <a:cubicBezTo>
                    <a:pt x="2942" y="831"/>
                    <a:pt x="2894" y="853"/>
                    <a:pt x="2808" y="897"/>
                  </a:cubicBezTo>
                  <a:cubicBezTo>
                    <a:pt x="2721" y="946"/>
                    <a:pt x="2630" y="981"/>
                    <a:pt x="2535" y="1006"/>
                  </a:cubicBezTo>
                  <a:cubicBezTo>
                    <a:pt x="2523" y="1008"/>
                    <a:pt x="2510" y="1009"/>
                    <a:pt x="2497" y="1009"/>
                  </a:cubicBezTo>
                  <a:cubicBezTo>
                    <a:pt x="2177" y="1009"/>
                    <a:pt x="1443" y="364"/>
                    <a:pt x="1271" y="106"/>
                  </a:cubicBezTo>
                  <a:cubicBezTo>
                    <a:pt x="1240" y="46"/>
                    <a:pt x="1180" y="4"/>
                    <a:pt x="11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55"/>
            <p:cNvSpPr/>
            <p:nvPr/>
          </p:nvSpPr>
          <p:spPr>
            <a:xfrm>
              <a:off x="7415359" y="2893369"/>
              <a:ext cx="25328" cy="42416"/>
            </a:xfrm>
            <a:custGeom>
              <a:avLst/>
              <a:gdLst/>
              <a:ahLst/>
              <a:cxnLst/>
              <a:rect l="l" t="t" r="r" b="b"/>
              <a:pathLst>
                <a:path w="968" h="1621" extrusionOk="0">
                  <a:moveTo>
                    <a:pt x="864" y="0"/>
                  </a:moveTo>
                  <a:cubicBezTo>
                    <a:pt x="846" y="0"/>
                    <a:pt x="827" y="2"/>
                    <a:pt x="806" y="6"/>
                  </a:cubicBezTo>
                  <a:cubicBezTo>
                    <a:pt x="586" y="48"/>
                    <a:pt x="222" y="311"/>
                    <a:pt x="95" y="770"/>
                  </a:cubicBezTo>
                  <a:cubicBezTo>
                    <a:pt x="1" y="1120"/>
                    <a:pt x="92" y="1354"/>
                    <a:pt x="159" y="1463"/>
                  </a:cubicBezTo>
                  <a:cubicBezTo>
                    <a:pt x="194" y="1526"/>
                    <a:pt x="243" y="1578"/>
                    <a:pt x="302" y="1620"/>
                  </a:cubicBezTo>
                  <a:cubicBezTo>
                    <a:pt x="435" y="1477"/>
                    <a:pt x="880" y="577"/>
                    <a:pt x="950" y="164"/>
                  </a:cubicBezTo>
                  <a:cubicBezTo>
                    <a:pt x="967" y="55"/>
                    <a:pt x="950" y="31"/>
                    <a:pt x="950" y="31"/>
                  </a:cubicBezTo>
                  <a:cubicBezTo>
                    <a:pt x="935" y="11"/>
                    <a:pt x="905" y="0"/>
                    <a:pt x="8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55"/>
            <p:cNvSpPr/>
            <p:nvPr/>
          </p:nvSpPr>
          <p:spPr>
            <a:xfrm>
              <a:off x="6770597" y="2409000"/>
              <a:ext cx="853273" cy="554888"/>
            </a:xfrm>
            <a:custGeom>
              <a:avLst/>
              <a:gdLst/>
              <a:ahLst/>
              <a:cxnLst/>
              <a:rect l="l" t="t" r="r" b="b"/>
              <a:pathLst>
                <a:path w="32611" h="21206" extrusionOk="0">
                  <a:moveTo>
                    <a:pt x="26155" y="1"/>
                  </a:moveTo>
                  <a:cubicBezTo>
                    <a:pt x="25990" y="1"/>
                    <a:pt x="25773" y="38"/>
                    <a:pt x="25641" y="61"/>
                  </a:cubicBezTo>
                  <a:cubicBezTo>
                    <a:pt x="25585" y="71"/>
                    <a:pt x="25550" y="78"/>
                    <a:pt x="25529" y="82"/>
                  </a:cubicBezTo>
                  <a:lnTo>
                    <a:pt x="25508" y="82"/>
                  </a:lnTo>
                  <a:cubicBezTo>
                    <a:pt x="25501" y="82"/>
                    <a:pt x="25487" y="82"/>
                    <a:pt x="25466" y="78"/>
                  </a:cubicBezTo>
                  <a:cubicBezTo>
                    <a:pt x="25435" y="76"/>
                    <a:pt x="25392" y="72"/>
                    <a:pt x="25341" y="72"/>
                  </a:cubicBezTo>
                  <a:cubicBezTo>
                    <a:pt x="25198" y="72"/>
                    <a:pt x="24996" y="103"/>
                    <a:pt x="24867" y="281"/>
                  </a:cubicBezTo>
                  <a:cubicBezTo>
                    <a:pt x="24787" y="386"/>
                    <a:pt x="24772" y="435"/>
                    <a:pt x="24769" y="456"/>
                  </a:cubicBezTo>
                  <a:cubicBezTo>
                    <a:pt x="24769" y="456"/>
                    <a:pt x="24769" y="460"/>
                    <a:pt x="24769" y="463"/>
                  </a:cubicBezTo>
                  <a:cubicBezTo>
                    <a:pt x="24786" y="466"/>
                    <a:pt x="24805" y="468"/>
                    <a:pt x="24824" y="468"/>
                  </a:cubicBezTo>
                  <a:cubicBezTo>
                    <a:pt x="24831" y="468"/>
                    <a:pt x="24839" y="468"/>
                    <a:pt x="24846" y="467"/>
                  </a:cubicBezTo>
                  <a:lnTo>
                    <a:pt x="24860" y="467"/>
                  </a:lnTo>
                  <a:cubicBezTo>
                    <a:pt x="24997" y="467"/>
                    <a:pt x="25049" y="681"/>
                    <a:pt x="25088" y="912"/>
                  </a:cubicBezTo>
                  <a:cubicBezTo>
                    <a:pt x="25088" y="919"/>
                    <a:pt x="25088" y="929"/>
                    <a:pt x="25088" y="940"/>
                  </a:cubicBezTo>
                  <a:cubicBezTo>
                    <a:pt x="25084" y="1055"/>
                    <a:pt x="24937" y="1185"/>
                    <a:pt x="24843" y="1237"/>
                  </a:cubicBezTo>
                  <a:cubicBezTo>
                    <a:pt x="24829" y="1244"/>
                    <a:pt x="24818" y="1251"/>
                    <a:pt x="24804" y="1258"/>
                  </a:cubicBezTo>
                  <a:cubicBezTo>
                    <a:pt x="24744" y="1290"/>
                    <a:pt x="24534" y="1608"/>
                    <a:pt x="24503" y="1731"/>
                  </a:cubicBezTo>
                  <a:cubicBezTo>
                    <a:pt x="24489" y="1780"/>
                    <a:pt x="24468" y="1825"/>
                    <a:pt x="24440" y="1867"/>
                  </a:cubicBezTo>
                  <a:cubicBezTo>
                    <a:pt x="24422" y="1902"/>
                    <a:pt x="24401" y="1934"/>
                    <a:pt x="24380" y="1972"/>
                  </a:cubicBezTo>
                  <a:cubicBezTo>
                    <a:pt x="24335" y="2042"/>
                    <a:pt x="24296" y="2116"/>
                    <a:pt x="24261" y="2193"/>
                  </a:cubicBezTo>
                  <a:cubicBezTo>
                    <a:pt x="24247" y="2214"/>
                    <a:pt x="24244" y="2238"/>
                    <a:pt x="24244" y="2263"/>
                  </a:cubicBezTo>
                  <a:cubicBezTo>
                    <a:pt x="24258" y="2315"/>
                    <a:pt x="24247" y="2375"/>
                    <a:pt x="24216" y="2420"/>
                  </a:cubicBezTo>
                  <a:cubicBezTo>
                    <a:pt x="24149" y="2508"/>
                    <a:pt x="24055" y="2571"/>
                    <a:pt x="23946" y="2588"/>
                  </a:cubicBezTo>
                  <a:cubicBezTo>
                    <a:pt x="23894" y="2595"/>
                    <a:pt x="23757" y="2680"/>
                    <a:pt x="23656" y="2743"/>
                  </a:cubicBezTo>
                  <a:cubicBezTo>
                    <a:pt x="23589" y="2788"/>
                    <a:pt x="23516" y="2827"/>
                    <a:pt x="23442" y="2862"/>
                  </a:cubicBezTo>
                  <a:cubicBezTo>
                    <a:pt x="23421" y="2869"/>
                    <a:pt x="23388" y="2872"/>
                    <a:pt x="23349" y="2872"/>
                  </a:cubicBezTo>
                  <a:cubicBezTo>
                    <a:pt x="23235" y="2872"/>
                    <a:pt x="23063" y="2842"/>
                    <a:pt x="22945" y="2785"/>
                  </a:cubicBezTo>
                  <a:cubicBezTo>
                    <a:pt x="22893" y="2764"/>
                    <a:pt x="22854" y="2725"/>
                    <a:pt x="22826" y="2680"/>
                  </a:cubicBezTo>
                  <a:cubicBezTo>
                    <a:pt x="22826" y="2676"/>
                    <a:pt x="22823" y="2673"/>
                    <a:pt x="22823" y="2673"/>
                  </a:cubicBezTo>
                  <a:cubicBezTo>
                    <a:pt x="22816" y="2662"/>
                    <a:pt x="22809" y="2655"/>
                    <a:pt x="22805" y="2652"/>
                  </a:cubicBezTo>
                  <a:lnTo>
                    <a:pt x="22399" y="3457"/>
                  </a:lnTo>
                  <a:lnTo>
                    <a:pt x="22360" y="3772"/>
                  </a:lnTo>
                  <a:lnTo>
                    <a:pt x="22318" y="3782"/>
                  </a:lnTo>
                  <a:cubicBezTo>
                    <a:pt x="22283" y="3793"/>
                    <a:pt x="22227" y="3821"/>
                    <a:pt x="22220" y="3849"/>
                  </a:cubicBezTo>
                  <a:cubicBezTo>
                    <a:pt x="22213" y="3873"/>
                    <a:pt x="22234" y="3912"/>
                    <a:pt x="22276" y="3954"/>
                  </a:cubicBezTo>
                  <a:cubicBezTo>
                    <a:pt x="22340" y="4017"/>
                    <a:pt x="22378" y="4039"/>
                    <a:pt x="22419" y="4039"/>
                  </a:cubicBezTo>
                  <a:cubicBezTo>
                    <a:pt x="22447" y="4039"/>
                    <a:pt x="22476" y="4029"/>
                    <a:pt x="22514" y="4017"/>
                  </a:cubicBezTo>
                  <a:cubicBezTo>
                    <a:pt x="22605" y="3985"/>
                    <a:pt x="22700" y="3971"/>
                    <a:pt x="22795" y="3971"/>
                  </a:cubicBezTo>
                  <a:cubicBezTo>
                    <a:pt x="22921" y="3975"/>
                    <a:pt x="23047" y="4006"/>
                    <a:pt x="23159" y="4069"/>
                  </a:cubicBezTo>
                  <a:cubicBezTo>
                    <a:pt x="23187" y="4087"/>
                    <a:pt x="23218" y="4097"/>
                    <a:pt x="23250" y="4104"/>
                  </a:cubicBezTo>
                  <a:cubicBezTo>
                    <a:pt x="23257" y="4097"/>
                    <a:pt x="23260" y="4090"/>
                    <a:pt x="23260" y="4083"/>
                  </a:cubicBezTo>
                  <a:cubicBezTo>
                    <a:pt x="23313" y="3964"/>
                    <a:pt x="23425" y="3880"/>
                    <a:pt x="23554" y="3859"/>
                  </a:cubicBezTo>
                  <a:cubicBezTo>
                    <a:pt x="23574" y="3856"/>
                    <a:pt x="23593" y="3855"/>
                    <a:pt x="23612" y="3855"/>
                  </a:cubicBezTo>
                  <a:cubicBezTo>
                    <a:pt x="23724" y="3855"/>
                    <a:pt x="23829" y="3906"/>
                    <a:pt x="23901" y="3996"/>
                  </a:cubicBezTo>
                  <a:cubicBezTo>
                    <a:pt x="23915" y="4013"/>
                    <a:pt x="23932" y="4034"/>
                    <a:pt x="23953" y="4052"/>
                  </a:cubicBezTo>
                  <a:cubicBezTo>
                    <a:pt x="23992" y="4090"/>
                    <a:pt x="24034" y="4129"/>
                    <a:pt x="24083" y="4167"/>
                  </a:cubicBezTo>
                  <a:lnTo>
                    <a:pt x="24146" y="4220"/>
                  </a:lnTo>
                  <a:lnTo>
                    <a:pt x="24188" y="4255"/>
                  </a:lnTo>
                  <a:cubicBezTo>
                    <a:pt x="24475" y="4496"/>
                    <a:pt x="24646" y="4650"/>
                    <a:pt x="24618" y="4791"/>
                  </a:cubicBezTo>
                  <a:cubicBezTo>
                    <a:pt x="24608" y="4850"/>
                    <a:pt x="24573" y="4899"/>
                    <a:pt x="24520" y="4927"/>
                  </a:cubicBezTo>
                  <a:cubicBezTo>
                    <a:pt x="24463" y="4961"/>
                    <a:pt x="24390" y="4972"/>
                    <a:pt x="24317" y="4972"/>
                  </a:cubicBezTo>
                  <a:cubicBezTo>
                    <a:pt x="24167" y="4972"/>
                    <a:pt x="24013" y="4924"/>
                    <a:pt x="23971" y="4910"/>
                  </a:cubicBezTo>
                  <a:cubicBezTo>
                    <a:pt x="23949" y="4903"/>
                    <a:pt x="23926" y="4900"/>
                    <a:pt x="23901" y="4900"/>
                  </a:cubicBezTo>
                  <a:cubicBezTo>
                    <a:pt x="23845" y="4900"/>
                    <a:pt x="23782" y="4915"/>
                    <a:pt x="23719" y="4934"/>
                  </a:cubicBezTo>
                  <a:cubicBezTo>
                    <a:pt x="23680" y="4948"/>
                    <a:pt x="23642" y="4962"/>
                    <a:pt x="23603" y="4976"/>
                  </a:cubicBezTo>
                  <a:cubicBezTo>
                    <a:pt x="23498" y="5015"/>
                    <a:pt x="23386" y="5057"/>
                    <a:pt x="23288" y="5057"/>
                  </a:cubicBezTo>
                  <a:cubicBezTo>
                    <a:pt x="23284" y="5057"/>
                    <a:pt x="23280" y="5056"/>
                    <a:pt x="23276" y="5056"/>
                  </a:cubicBezTo>
                  <a:cubicBezTo>
                    <a:pt x="23046" y="5056"/>
                    <a:pt x="22827" y="5154"/>
                    <a:pt x="22665" y="5319"/>
                  </a:cubicBezTo>
                  <a:cubicBezTo>
                    <a:pt x="22605" y="5379"/>
                    <a:pt x="22556" y="5445"/>
                    <a:pt x="22518" y="5519"/>
                  </a:cubicBezTo>
                  <a:cubicBezTo>
                    <a:pt x="22441" y="5648"/>
                    <a:pt x="22371" y="5767"/>
                    <a:pt x="22133" y="5795"/>
                  </a:cubicBezTo>
                  <a:cubicBezTo>
                    <a:pt x="22077" y="5802"/>
                    <a:pt x="22024" y="5806"/>
                    <a:pt x="21979" y="5809"/>
                  </a:cubicBezTo>
                  <a:cubicBezTo>
                    <a:pt x="21814" y="5823"/>
                    <a:pt x="21699" y="5830"/>
                    <a:pt x="21534" y="5914"/>
                  </a:cubicBezTo>
                  <a:cubicBezTo>
                    <a:pt x="21471" y="5949"/>
                    <a:pt x="21412" y="5988"/>
                    <a:pt x="21352" y="6030"/>
                  </a:cubicBezTo>
                  <a:cubicBezTo>
                    <a:pt x="21191" y="6140"/>
                    <a:pt x="21004" y="6197"/>
                    <a:pt x="20815" y="6197"/>
                  </a:cubicBezTo>
                  <a:cubicBezTo>
                    <a:pt x="20675" y="6197"/>
                    <a:pt x="20535" y="6166"/>
                    <a:pt x="20403" y="6103"/>
                  </a:cubicBezTo>
                  <a:cubicBezTo>
                    <a:pt x="20379" y="6091"/>
                    <a:pt x="20306" y="6059"/>
                    <a:pt x="20222" y="6059"/>
                  </a:cubicBezTo>
                  <a:cubicBezTo>
                    <a:pt x="20135" y="6059"/>
                    <a:pt x="20035" y="6093"/>
                    <a:pt x="19962" y="6219"/>
                  </a:cubicBezTo>
                  <a:cubicBezTo>
                    <a:pt x="19910" y="6313"/>
                    <a:pt x="19941" y="6373"/>
                    <a:pt x="20004" y="6478"/>
                  </a:cubicBezTo>
                  <a:cubicBezTo>
                    <a:pt x="20060" y="6565"/>
                    <a:pt x="20130" y="6677"/>
                    <a:pt x="20109" y="6828"/>
                  </a:cubicBezTo>
                  <a:cubicBezTo>
                    <a:pt x="20088" y="7017"/>
                    <a:pt x="19948" y="7080"/>
                    <a:pt x="19798" y="7147"/>
                  </a:cubicBezTo>
                  <a:cubicBezTo>
                    <a:pt x="19658" y="7199"/>
                    <a:pt x="19528" y="7283"/>
                    <a:pt x="19427" y="7392"/>
                  </a:cubicBezTo>
                  <a:cubicBezTo>
                    <a:pt x="19167" y="7683"/>
                    <a:pt x="18755" y="7843"/>
                    <a:pt x="18473" y="7843"/>
                  </a:cubicBezTo>
                  <a:cubicBezTo>
                    <a:pt x="18440" y="7843"/>
                    <a:pt x="18409" y="7841"/>
                    <a:pt x="18380" y="7836"/>
                  </a:cubicBezTo>
                  <a:cubicBezTo>
                    <a:pt x="18345" y="7833"/>
                    <a:pt x="18303" y="7826"/>
                    <a:pt x="18257" y="7815"/>
                  </a:cubicBezTo>
                  <a:cubicBezTo>
                    <a:pt x="18118" y="7793"/>
                    <a:pt x="17929" y="7760"/>
                    <a:pt x="17727" y="7760"/>
                  </a:cubicBezTo>
                  <a:cubicBezTo>
                    <a:pt x="17549" y="7760"/>
                    <a:pt x="17360" y="7786"/>
                    <a:pt x="17186" y="7868"/>
                  </a:cubicBezTo>
                  <a:cubicBezTo>
                    <a:pt x="17011" y="7952"/>
                    <a:pt x="16843" y="8046"/>
                    <a:pt x="16682" y="8158"/>
                  </a:cubicBezTo>
                  <a:lnTo>
                    <a:pt x="16623" y="8193"/>
                  </a:lnTo>
                  <a:lnTo>
                    <a:pt x="16609" y="8204"/>
                  </a:lnTo>
                  <a:lnTo>
                    <a:pt x="16556" y="8239"/>
                  </a:lnTo>
                  <a:lnTo>
                    <a:pt x="16546" y="8242"/>
                  </a:lnTo>
                  <a:lnTo>
                    <a:pt x="16493" y="8274"/>
                  </a:lnTo>
                  <a:lnTo>
                    <a:pt x="16486" y="8277"/>
                  </a:lnTo>
                  <a:cubicBezTo>
                    <a:pt x="16469" y="8288"/>
                    <a:pt x="16451" y="8298"/>
                    <a:pt x="16433" y="8309"/>
                  </a:cubicBezTo>
                  <a:cubicBezTo>
                    <a:pt x="16402" y="8326"/>
                    <a:pt x="16367" y="8340"/>
                    <a:pt x="16332" y="8351"/>
                  </a:cubicBezTo>
                  <a:lnTo>
                    <a:pt x="16328" y="8351"/>
                  </a:lnTo>
                  <a:cubicBezTo>
                    <a:pt x="16314" y="8354"/>
                    <a:pt x="16300" y="8358"/>
                    <a:pt x="16283" y="8361"/>
                  </a:cubicBezTo>
                  <a:lnTo>
                    <a:pt x="16279" y="8361"/>
                  </a:lnTo>
                  <a:cubicBezTo>
                    <a:pt x="16265" y="8365"/>
                    <a:pt x="16251" y="8365"/>
                    <a:pt x="16237" y="8365"/>
                  </a:cubicBezTo>
                  <a:lnTo>
                    <a:pt x="16234" y="8365"/>
                  </a:lnTo>
                  <a:cubicBezTo>
                    <a:pt x="16220" y="8365"/>
                    <a:pt x="16206" y="8365"/>
                    <a:pt x="16195" y="8361"/>
                  </a:cubicBezTo>
                  <a:cubicBezTo>
                    <a:pt x="16118" y="8344"/>
                    <a:pt x="16048" y="8298"/>
                    <a:pt x="15999" y="8239"/>
                  </a:cubicBezTo>
                  <a:cubicBezTo>
                    <a:pt x="15955" y="8189"/>
                    <a:pt x="15917" y="8150"/>
                    <a:pt x="15844" y="8150"/>
                  </a:cubicBezTo>
                  <a:cubicBezTo>
                    <a:pt x="15836" y="8150"/>
                    <a:pt x="15827" y="8150"/>
                    <a:pt x="15817" y="8151"/>
                  </a:cubicBezTo>
                  <a:lnTo>
                    <a:pt x="15793" y="8151"/>
                  </a:lnTo>
                  <a:cubicBezTo>
                    <a:pt x="15765" y="8155"/>
                    <a:pt x="15740" y="8158"/>
                    <a:pt x="15716" y="8158"/>
                  </a:cubicBezTo>
                  <a:cubicBezTo>
                    <a:pt x="15700" y="8159"/>
                    <a:pt x="15684" y="8160"/>
                    <a:pt x="15669" y="8160"/>
                  </a:cubicBezTo>
                  <a:cubicBezTo>
                    <a:pt x="15495" y="8160"/>
                    <a:pt x="15372" y="8106"/>
                    <a:pt x="15240" y="8032"/>
                  </a:cubicBezTo>
                  <a:lnTo>
                    <a:pt x="15187" y="8001"/>
                  </a:lnTo>
                  <a:cubicBezTo>
                    <a:pt x="15151" y="7978"/>
                    <a:pt x="15118" y="7972"/>
                    <a:pt x="15081" y="7972"/>
                  </a:cubicBezTo>
                  <a:cubicBezTo>
                    <a:pt x="15060" y="7972"/>
                    <a:pt x="15037" y="7974"/>
                    <a:pt x="15012" y="7976"/>
                  </a:cubicBezTo>
                  <a:cubicBezTo>
                    <a:pt x="14986" y="7980"/>
                    <a:pt x="14960" y="7982"/>
                    <a:pt x="14935" y="7982"/>
                  </a:cubicBezTo>
                  <a:cubicBezTo>
                    <a:pt x="14807" y="7982"/>
                    <a:pt x="14684" y="7939"/>
                    <a:pt x="14585" y="7857"/>
                  </a:cubicBezTo>
                  <a:cubicBezTo>
                    <a:pt x="14389" y="7710"/>
                    <a:pt x="14070" y="7689"/>
                    <a:pt x="13839" y="7675"/>
                  </a:cubicBezTo>
                  <a:cubicBezTo>
                    <a:pt x="13755" y="7672"/>
                    <a:pt x="13685" y="7668"/>
                    <a:pt x="13629" y="7658"/>
                  </a:cubicBezTo>
                  <a:cubicBezTo>
                    <a:pt x="13528" y="7640"/>
                    <a:pt x="13265" y="7640"/>
                    <a:pt x="13017" y="7640"/>
                  </a:cubicBezTo>
                  <a:cubicBezTo>
                    <a:pt x="12751" y="7640"/>
                    <a:pt x="12474" y="7640"/>
                    <a:pt x="12327" y="7623"/>
                  </a:cubicBezTo>
                  <a:cubicBezTo>
                    <a:pt x="12274" y="7617"/>
                    <a:pt x="12221" y="7615"/>
                    <a:pt x="12167" y="7615"/>
                  </a:cubicBezTo>
                  <a:cubicBezTo>
                    <a:pt x="12113" y="7615"/>
                    <a:pt x="12059" y="7617"/>
                    <a:pt x="12005" y="7623"/>
                  </a:cubicBezTo>
                  <a:lnTo>
                    <a:pt x="11931" y="7626"/>
                  </a:lnTo>
                  <a:cubicBezTo>
                    <a:pt x="11900" y="7628"/>
                    <a:pt x="11869" y="7628"/>
                    <a:pt x="11840" y="7628"/>
                  </a:cubicBezTo>
                  <a:cubicBezTo>
                    <a:pt x="11714" y="7628"/>
                    <a:pt x="11615" y="7611"/>
                    <a:pt x="11578" y="7528"/>
                  </a:cubicBezTo>
                  <a:cubicBezTo>
                    <a:pt x="11574" y="7521"/>
                    <a:pt x="11571" y="7514"/>
                    <a:pt x="11571" y="7504"/>
                  </a:cubicBezTo>
                  <a:cubicBezTo>
                    <a:pt x="11550" y="7451"/>
                    <a:pt x="11518" y="7406"/>
                    <a:pt x="11476" y="7364"/>
                  </a:cubicBezTo>
                  <a:cubicBezTo>
                    <a:pt x="11368" y="7245"/>
                    <a:pt x="11291" y="7098"/>
                    <a:pt x="11252" y="6940"/>
                  </a:cubicBezTo>
                  <a:cubicBezTo>
                    <a:pt x="11182" y="6625"/>
                    <a:pt x="11007" y="6555"/>
                    <a:pt x="10881" y="6530"/>
                  </a:cubicBezTo>
                  <a:cubicBezTo>
                    <a:pt x="10790" y="6509"/>
                    <a:pt x="10710" y="6453"/>
                    <a:pt x="10657" y="6380"/>
                  </a:cubicBezTo>
                  <a:cubicBezTo>
                    <a:pt x="10612" y="6327"/>
                    <a:pt x="10580" y="6292"/>
                    <a:pt x="10531" y="6285"/>
                  </a:cubicBezTo>
                  <a:cubicBezTo>
                    <a:pt x="10482" y="6278"/>
                    <a:pt x="10447" y="6240"/>
                    <a:pt x="10409" y="6194"/>
                  </a:cubicBezTo>
                  <a:cubicBezTo>
                    <a:pt x="10346" y="6124"/>
                    <a:pt x="10265" y="6037"/>
                    <a:pt x="10132" y="6037"/>
                  </a:cubicBezTo>
                  <a:cubicBezTo>
                    <a:pt x="9939" y="6037"/>
                    <a:pt x="8994" y="5949"/>
                    <a:pt x="8844" y="5704"/>
                  </a:cubicBezTo>
                  <a:cubicBezTo>
                    <a:pt x="8749" y="5550"/>
                    <a:pt x="8826" y="5452"/>
                    <a:pt x="8882" y="5379"/>
                  </a:cubicBezTo>
                  <a:cubicBezTo>
                    <a:pt x="8924" y="5330"/>
                    <a:pt x="8956" y="5284"/>
                    <a:pt x="8956" y="5221"/>
                  </a:cubicBezTo>
                  <a:cubicBezTo>
                    <a:pt x="8959" y="5134"/>
                    <a:pt x="8973" y="5046"/>
                    <a:pt x="8998" y="4959"/>
                  </a:cubicBezTo>
                  <a:cubicBezTo>
                    <a:pt x="9015" y="4875"/>
                    <a:pt x="9043" y="4749"/>
                    <a:pt x="9015" y="4724"/>
                  </a:cubicBezTo>
                  <a:cubicBezTo>
                    <a:pt x="8917" y="4647"/>
                    <a:pt x="8725" y="4454"/>
                    <a:pt x="8700" y="4269"/>
                  </a:cubicBezTo>
                  <a:cubicBezTo>
                    <a:pt x="8683" y="4143"/>
                    <a:pt x="8441" y="3954"/>
                    <a:pt x="8291" y="3943"/>
                  </a:cubicBezTo>
                  <a:cubicBezTo>
                    <a:pt x="8087" y="3929"/>
                    <a:pt x="7930" y="3807"/>
                    <a:pt x="7758" y="3660"/>
                  </a:cubicBezTo>
                  <a:cubicBezTo>
                    <a:pt x="7723" y="3628"/>
                    <a:pt x="7681" y="3600"/>
                    <a:pt x="7643" y="3576"/>
                  </a:cubicBezTo>
                  <a:cubicBezTo>
                    <a:pt x="7517" y="3495"/>
                    <a:pt x="7401" y="3422"/>
                    <a:pt x="7345" y="3117"/>
                  </a:cubicBezTo>
                  <a:cubicBezTo>
                    <a:pt x="7345" y="3110"/>
                    <a:pt x="7342" y="3107"/>
                    <a:pt x="7342" y="3100"/>
                  </a:cubicBezTo>
                  <a:lnTo>
                    <a:pt x="7286" y="3089"/>
                  </a:lnTo>
                  <a:cubicBezTo>
                    <a:pt x="7258" y="3082"/>
                    <a:pt x="7230" y="3079"/>
                    <a:pt x="7205" y="3075"/>
                  </a:cubicBezTo>
                  <a:lnTo>
                    <a:pt x="7184" y="3075"/>
                  </a:lnTo>
                  <a:cubicBezTo>
                    <a:pt x="7174" y="3075"/>
                    <a:pt x="7167" y="3072"/>
                    <a:pt x="7156" y="3072"/>
                  </a:cubicBezTo>
                  <a:cubicBezTo>
                    <a:pt x="7149" y="3068"/>
                    <a:pt x="7139" y="3068"/>
                    <a:pt x="7132" y="3065"/>
                  </a:cubicBezTo>
                  <a:lnTo>
                    <a:pt x="7128" y="3065"/>
                  </a:lnTo>
                  <a:cubicBezTo>
                    <a:pt x="7121" y="3061"/>
                    <a:pt x="7114" y="3058"/>
                    <a:pt x="7107" y="3054"/>
                  </a:cubicBezTo>
                  <a:lnTo>
                    <a:pt x="7100" y="3054"/>
                  </a:lnTo>
                  <a:lnTo>
                    <a:pt x="7083" y="3044"/>
                  </a:lnTo>
                  <a:lnTo>
                    <a:pt x="7072" y="3040"/>
                  </a:lnTo>
                  <a:lnTo>
                    <a:pt x="7065" y="3033"/>
                  </a:lnTo>
                  <a:cubicBezTo>
                    <a:pt x="7065" y="3037"/>
                    <a:pt x="7062" y="3040"/>
                    <a:pt x="7058" y="3044"/>
                  </a:cubicBezTo>
                  <a:cubicBezTo>
                    <a:pt x="7051" y="3058"/>
                    <a:pt x="7041" y="3072"/>
                    <a:pt x="7034" y="3082"/>
                  </a:cubicBezTo>
                  <a:lnTo>
                    <a:pt x="7023" y="3100"/>
                  </a:lnTo>
                  <a:cubicBezTo>
                    <a:pt x="7013" y="3114"/>
                    <a:pt x="6999" y="3131"/>
                    <a:pt x="6988" y="3145"/>
                  </a:cubicBezTo>
                  <a:cubicBezTo>
                    <a:pt x="6946" y="3198"/>
                    <a:pt x="6915" y="3236"/>
                    <a:pt x="6915" y="3278"/>
                  </a:cubicBezTo>
                  <a:cubicBezTo>
                    <a:pt x="6915" y="3446"/>
                    <a:pt x="6838" y="3646"/>
                    <a:pt x="6617" y="3646"/>
                  </a:cubicBezTo>
                  <a:cubicBezTo>
                    <a:pt x="6488" y="3646"/>
                    <a:pt x="6334" y="3737"/>
                    <a:pt x="6323" y="3996"/>
                  </a:cubicBezTo>
                  <a:cubicBezTo>
                    <a:pt x="6316" y="4080"/>
                    <a:pt x="6337" y="4167"/>
                    <a:pt x="6383" y="4244"/>
                  </a:cubicBezTo>
                  <a:cubicBezTo>
                    <a:pt x="6414" y="4304"/>
                    <a:pt x="6449" y="4370"/>
                    <a:pt x="6393" y="4461"/>
                  </a:cubicBezTo>
                  <a:cubicBezTo>
                    <a:pt x="6316" y="4580"/>
                    <a:pt x="6067" y="4696"/>
                    <a:pt x="5896" y="4696"/>
                  </a:cubicBezTo>
                  <a:cubicBezTo>
                    <a:pt x="5861" y="4696"/>
                    <a:pt x="5822" y="4689"/>
                    <a:pt x="5791" y="4675"/>
                  </a:cubicBezTo>
                  <a:cubicBezTo>
                    <a:pt x="5735" y="4647"/>
                    <a:pt x="5637" y="4647"/>
                    <a:pt x="5528" y="4647"/>
                  </a:cubicBezTo>
                  <a:lnTo>
                    <a:pt x="5472" y="4647"/>
                  </a:lnTo>
                  <a:cubicBezTo>
                    <a:pt x="5420" y="4647"/>
                    <a:pt x="5364" y="4643"/>
                    <a:pt x="5308" y="4636"/>
                  </a:cubicBezTo>
                  <a:cubicBezTo>
                    <a:pt x="5245" y="4626"/>
                    <a:pt x="5185" y="4605"/>
                    <a:pt x="5133" y="4573"/>
                  </a:cubicBezTo>
                  <a:lnTo>
                    <a:pt x="5112" y="4563"/>
                  </a:lnTo>
                  <a:cubicBezTo>
                    <a:pt x="5087" y="4545"/>
                    <a:pt x="5059" y="4531"/>
                    <a:pt x="5031" y="4524"/>
                  </a:cubicBezTo>
                  <a:cubicBezTo>
                    <a:pt x="5021" y="4542"/>
                    <a:pt x="5014" y="4563"/>
                    <a:pt x="5010" y="4587"/>
                  </a:cubicBezTo>
                  <a:cubicBezTo>
                    <a:pt x="4965" y="4735"/>
                    <a:pt x="4912" y="4878"/>
                    <a:pt x="4853" y="5018"/>
                  </a:cubicBezTo>
                  <a:cubicBezTo>
                    <a:pt x="4776" y="5204"/>
                    <a:pt x="4653" y="5508"/>
                    <a:pt x="4660" y="5582"/>
                  </a:cubicBezTo>
                  <a:cubicBezTo>
                    <a:pt x="4737" y="5652"/>
                    <a:pt x="4793" y="5771"/>
                    <a:pt x="4758" y="5858"/>
                  </a:cubicBezTo>
                  <a:cubicBezTo>
                    <a:pt x="4736" y="5913"/>
                    <a:pt x="4684" y="5947"/>
                    <a:pt x="4627" y="5947"/>
                  </a:cubicBezTo>
                  <a:cubicBezTo>
                    <a:pt x="4622" y="5947"/>
                    <a:pt x="4616" y="5946"/>
                    <a:pt x="4611" y="5946"/>
                  </a:cubicBezTo>
                  <a:cubicBezTo>
                    <a:pt x="4394" y="5946"/>
                    <a:pt x="4251" y="5907"/>
                    <a:pt x="4174" y="5827"/>
                  </a:cubicBezTo>
                  <a:cubicBezTo>
                    <a:pt x="4171" y="5825"/>
                    <a:pt x="4167" y="5825"/>
                    <a:pt x="4162" y="5825"/>
                  </a:cubicBezTo>
                  <a:cubicBezTo>
                    <a:pt x="4129" y="5825"/>
                    <a:pt x="4048" y="5854"/>
                    <a:pt x="3998" y="5876"/>
                  </a:cubicBezTo>
                  <a:cubicBezTo>
                    <a:pt x="3908" y="5909"/>
                    <a:pt x="3805" y="5946"/>
                    <a:pt x="3713" y="5946"/>
                  </a:cubicBezTo>
                  <a:cubicBezTo>
                    <a:pt x="3709" y="5946"/>
                    <a:pt x="3705" y="5946"/>
                    <a:pt x="3701" y="5946"/>
                  </a:cubicBezTo>
                  <a:cubicBezTo>
                    <a:pt x="3610" y="5963"/>
                    <a:pt x="3522" y="6002"/>
                    <a:pt x="3449" y="6054"/>
                  </a:cubicBezTo>
                  <a:cubicBezTo>
                    <a:pt x="3561" y="6142"/>
                    <a:pt x="3578" y="6359"/>
                    <a:pt x="3578" y="6565"/>
                  </a:cubicBezTo>
                  <a:cubicBezTo>
                    <a:pt x="3578" y="6604"/>
                    <a:pt x="3631" y="6705"/>
                    <a:pt x="3673" y="6790"/>
                  </a:cubicBezTo>
                  <a:cubicBezTo>
                    <a:pt x="3753" y="6951"/>
                    <a:pt x="3830" y="7101"/>
                    <a:pt x="3792" y="7199"/>
                  </a:cubicBezTo>
                  <a:cubicBezTo>
                    <a:pt x="3757" y="7266"/>
                    <a:pt x="3708" y="7325"/>
                    <a:pt x="3652" y="7374"/>
                  </a:cubicBezTo>
                  <a:cubicBezTo>
                    <a:pt x="3582" y="7441"/>
                    <a:pt x="3505" y="7518"/>
                    <a:pt x="3505" y="7584"/>
                  </a:cubicBezTo>
                  <a:cubicBezTo>
                    <a:pt x="3505" y="7630"/>
                    <a:pt x="3508" y="7668"/>
                    <a:pt x="3512" y="7710"/>
                  </a:cubicBezTo>
                  <a:cubicBezTo>
                    <a:pt x="3512" y="7731"/>
                    <a:pt x="3515" y="7752"/>
                    <a:pt x="3519" y="7773"/>
                  </a:cubicBezTo>
                  <a:lnTo>
                    <a:pt x="3519" y="7805"/>
                  </a:lnTo>
                  <a:lnTo>
                    <a:pt x="3519" y="7945"/>
                  </a:lnTo>
                  <a:lnTo>
                    <a:pt x="3491" y="7924"/>
                  </a:lnTo>
                  <a:cubicBezTo>
                    <a:pt x="3477" y="7952"/>
                    <a:pt x="3456" y="7973"/>
                    <a:pt x="3424" y="7983"/>
                  </a:cubicBezTo>
                  <a:lnTo>
                    <a:pt x="3400" y="7997"/>
                  </a:lnTo>
                  <a:cubicBezTo>
                    <a:pt x="3298" y="8039"/>
                    <a:pt x="3067" y="8134"/>
                    <a:pt x="2952" y="8218"/>
                  </a:cubicBezTo>
                  <a:cubicBezTo>
                    <a:pt x="2892" y="8260"/>
                    <a:pt x="2826" y="8291"/>
                    <a:pt x="2756" y="8312"/>
                  </a:cubicBezTo>
                  <a:cubicBezTo>
                    <a:pt x="2661" y="8344"/>
                    <a:pt x="2581" y="8372"/>
                    <a:pt x="2549" y="8438"/>
                  </a:cubicBezTo>
                  <a:cubicBezTo>
                    <a:pt x="2487" y="8563"/>
                    <a:pt x="2376" y="8721"/>
                    <a:pt x="2118" y="8721"/>
                  </a:cubicBezTo>
                  <a:cubicBezTo>
                    <a:pt x="2100" y="8721"/>
                    <a:pt x="2082" y="8720"/>
                    <a:pt x="2063" y="8718"/>
                  </a:cubicBezTo>
                  <a:lnTo>
                    <a:pt x="2045" y="8718"/>
                  </a:lnTo>
                  <a:lnTo>
                    <a:pt x="1989" y="8711"/>
                  </a:lnTo>
                  <a:cubicBezTo>
                    <a:pt x="1936" y="8705"/>
                    <a:pt x="1892" y="8700"/>
                    <a:pt x="1853" y="8700"/>
                  </a:cubicBezTo>
                  <a:cubicBezTo>
                    <a:pt x="1763" y="8700"/>
                    <a:pt x="1698" y="8729"/>
                    <a:pt x="1607" y="8841"/>
                  </a:cubicBezTo>
                  <a:cubicBezTo>
                    <a:pt x="1499" y="8971"/>
                    <a:pt x="1436" y="8999"/>
                    <a:pt x="1362" y="9020"/>
                  </a:cubicBezTo>
                  <a:cubicBezTo>
                    <a:pt x="1327" y="9030"/>
                    <a:pt x="1296" y="9044"/>
                    <a:pt x="1271" y="9069"/>
                  </a:cubicBezTo>
                  <a:cubicBezTo>
                    <a:pt x="1231" y="9100"/>
                    <a:pt x="1191" y="9112"/>
                    <a:pt x="1154" y="9112"/>
                  </a:cubicBezTo>
                  <a:cubicBezTo>
                    <a:pt x="1073" y="9112"/>
                    <a:pt x="1001" y="9058"/>
                    <a:pt x="946" y="9020"/>
                  </a:cubicBezTo>
                  <a:cubicBezTo>
                    <a:pt x="921" y="8999"/>
                    <a:pt x="893" y="8981"/>
                    <a:pt x="865" y="8967"/>
                  </a:cubicBezTo>
                  <a:cubicBezTo>
                    <a:pt x="863" y="8966"/>
                    <a:pt x="860" y="8966"/>
                    <a:pt x="857" y="8966"/>
                  </a:cubicBezTo>
                  <a:cubicBezTo>
                    <a:pt x="829" y="8966"/>
                    <a:pt x="774" y="8994"/>
                    <a:pt x="736" y="9016"/>
                  </a:cubicBezTo>
                  <a:cubicBezTo>
                    <a:pt x="683" y="9051"/>
                    <a:pt x="624" y="9076"/>
                    <a:pt x="561" y="9083"/>
                  </a:cubicBezTo>
                  <a:cubicBezTo>
                    <a:pt x="536" y="9083"/>
                    <a:pt x="491" y="9121"/>
                    <a:pt x="456" y="9153"/>
                  </a:cubicBezTo>
                  <a:cubicBezTo>
                    <a:pt x="407" y="9205"/>
                    <a:pt x="344" y="9247"/>
                    <a:pt x="277" y="9272"/>
                  </a:cubicBezTo>
                  <a:cubicBezTo>
                    <a:pt x="242" y="9282"/>
                    <a:pt x="207" y="9289"/>
                    <a:pt x="172" y="9293"/>
                  </a:cubicBezTo>
                  <a:cubicBezTo>
                    <a:pt x="81" y="9307"/>
                    <a:pt x="81" y="9310"/>
                    <a:pt x="81" y="9356"/>
                  </a:cubicBezTo>
                  <a:lnTo>
                    <a:pt x="81" y="9384"/>
                  </a:lnTo>
                  <a:lnTo>
                    <a:pt x="81" y="9394"/>
                  </a:lnTo>
                  <a:lnTo>
                    <a:pt x="81" y="9415"/>
                  </a:lnTo>
                  <a:lnTo>
                    <a:pt x="81" y="9429"/>
                  </a:lnTo>
                  <a:cubicBezTo>
                    <a:pt x="81" y="9433"/>
                    <a:pt x="81" y="9443"/>
                    <a:pt x="78" y="9454"/>
                  </a:cubicBezTo>
                  <a:cubicBezTo>
                    <a:pt x="74" y="9461"/>
                    <a:pt x="78" y="9464"/>
                    <a:pt x="74" y="9468"/>
                  </a:cubicBezTo>
                  <a:cubicBezTo>
                    <a:pt x="71" y="9475"/>
                    <a:pt x="71" y="9485"/>
                    <a:pt x="67" y="9492"/>
                  </a:cubicBezTo>
                  <a:cubicBezTo>
                    <a:pt x="67" y="9499"/>
                    <a:pt x="64" y="9503"/>
                    <a:pt x="64" y="9510"/>
                  </a:cubicBezTo>
                  <a:cubicBezTo>
                    <a:pt x="60" y="9517"/>
                    <a:pt x="57" y="9524"/>
                    <a:pt x="57" y="9534"/>
                  </a:cubicBezTo>
                  <a:cubicBezTo>
                    <a:pt x="53" y="9541"/>
                    <a:pt x="50" y="9545"/>
                    <a:pt x="50" y="9552"/>
                  </a:cubicBezTo>
                  <a:cubicBezTo>
                    <a:pt x="46" y="9559"/>
                    <a:pt x="43" y="9566"/>
                    <a:pt x="39" y="9576"/>
                  </a:cubicBezTo>
                  <a:lnTo>
                    <a:pt x="29" y="9594"/>
                  </a:lnTo>
                  <a:cubicBezTo>
                    <a:pt x="25" y="9601"/>
                    <a:pt x="22" y="9608"/>
                    <a:pt x="15" y="9618"/>
                  </a:cubicBezTo>
                  <a:cubicBezTo>
                    <a:pt x="11" y="9625"/>
                    <a:pt x="8" y="9629"/>
                    <a:pt x="4" y="9636"/>
                  </a:cubicBezTo>
                  <a:lnTo>
                    <a:pt x="1" y="9643"/>
                  </a:lnTo>
                  <a:lnTo>
                    <a:pt x="74" y="10052"/>
                  </a:lnTo>
                  <a:cubicBezTo>
                    <a:pt x="106" y="10063"/>
                    <a:pt x="141" y="10077"/>
                    <a:pt x="183" y="10094"/>
                  </a:cubicBezTo>
                  <a:cubicBezTo>
                    <a:pt x="211" y="10105"/>
                    <a:pt x="239" y="10115"/>
                    <a:pt x="267" y="10129"/>
                  </a:cubicBezTo>
                  <a:cubicBezTo>
                    <a:pt x="428" y="10203"/>
                    <a:pt x="606" y="10315"/>
                    <a:pt x="620" y="10441"/>
                  </a:cubicBezTo>
                  <a:lnTo>
                    <a:pt x="624" y="10469"/>
                  </a:lnTo>
                  <a:lnTo>
                    <a:pt x="624" y="10472"/>
                  </a:lnTo>
                  <a:lnTo>
                    <a:pt x="631" y="10511"/>
                  </a:lnTo>
                  <a:cubicBezTo>
                    <a:pt x="659" y="10710"/>
                    <a:pt x="718" y="11092"/>
                    <a:pt x="725" y="11159"/>
                  </a:cubicBezTo>
                  <a:lnTo>
                    <a:pt x="732" y="11162"/>
                  </a:lnTo>
                  <a:lnTo>
                    <a:pt x="809" y="11222"/>
                  </a:lnTo>
                  <a:lnTo>
                    <a:pt x="827" y="11232"/>
                  </a:lnTo>
                  <a:lnTo>
                    <a:pt x="900" y="11288"/>
                  </a:lnTo>
                  <a:cubicBezTo>
                    <a:pt x="1121" y="11446"/>
                    <a:pt x="1201" y="11505"/>
                    <a:pt x="1208" y="11572"/>
                  </a:cubicBezTo>
                  <a:cubicBezTo>
                    <a:pt x="1208" y="11575"/>
                    <a:pt x="1208" y="11582"/>
                    <a:pt x="1208" y="11586"/>
                  </a:cubicBezTo>
                  <a:cubicBezTo>
                    <a:pt x="1212" y="11740"/>
                    <a:pt x="1306" y="11880"/>
                    <a:pt x="1450" y="11939"/>
                  </a:cubicBezTo>
                  <a:lnTo>
                    <a:pt x="1502" y="11964"/>
                  </a:lnTo>
                  <a:lnTo>
                    <a:pt x="1516" y="11971"/>
                  </a:lnTo>
                  <a:lnTo>
                    <a:pt x="1562" y="11992"/>
                  </a:lnTo>
                  <a:lnTo>
                    <a:pt x="1579" y="11999"/>
                  </a:lnTo>
                  <a:lnTo>
                    <a:pt x="1618" y="12020"/>
                  </a:lnTo>
                  <a:lnTo>
                    <a:pt x="1635" y="12027"/>
                  </a:lnTo>
                  <a:lnTo>
                    <a:pt x="1684" y="12055"/>
                  </a:lnTo>
                  <a:lnTo>
                    <a:pt x="1688" y="12055"/>
                  </a:lnTo>
                  <a:lnTo>
                    <a:pt x="1740" y="12083"/>
                  </a:lnTo>
                  <a:lnTo>
                    <a:pt x="1754" y="12090"/>
                  </a:lnTo>
                  <a:lnTo>
                    <a:pt x="1786" y="12107"/>
                  </a:lnTo>
                  <a:lnTo>
                    <a:pt x="1803" y="12118"/>
                  </a:lnTo>
                  <a:lnTo>
                    <a:pt x="1817" y="12125"/>
                  </a:lnTo>
                  <a:lnTo>
                    <a:pt x="1821" y="12111"/>
                  </a:lnTo>
                  <a:lnTo>
                    <a:pt x="2101" y="12083"/>
                  </a:lnTo>
                  <a:lnTo>
                    <a:pt x="2119" y="12093"/>
                  </a:lnTo>
                  <a:lnTo>
                    <a:pt x="2126" y="12100"/>
                  </a:lnTo>
                  <a:cubicBezTo>
                    <a:pt x="2150" y="12114"/>
                    <a:pt x="2171" y="12132"/>
                    <a:pt x="2192" y="12149"/>
                  </a:cubicBezTo>
                  <a:cubicBezTo>
                    <a:pt x="2199" y="12142"/>
                    <a:pt x="2203" y="12135"/>
                    <a:pt x="2210" y="12128"/>
                  </a:cubicBezTo>
                  <a:lnTo>
                    <a:pt x="2217" y="12121"/>
                  </a:lnTo>
                  <a:cubicBezTo>
                    <a:pt x="2252" y="12079"/>
                    <a:pt x="2290" y="12048"/>
                    <a:pt x="2332" y="12016"/>
                  </a:cubicBezTo>
                  <a:cubicBezTo>
                    <a:pt x="2455" y="11929"/>
                    <a:pt x="2591" y="11869"/>
                    <a:pt x="2738" y="11841"/>
                  </a:cubicBezTo>
                  <a:cubicBezTo>
                    <a:pt x="2756" y="11838"/>
                    <a:pt x="2770" y="11838"/>
                    <a:pt x="2784" y="11838"/>
                  </a:cubicBezTo>
                  <a:lnTo>
                    <a:pt x="2787" y="11838"/>
                  </a:lnTo>
                  <a:cubicBezTo>
                    <a:pt x="2794" y="11836"/>
                    <a:pt x="2801" y="11835"/>
                    <a:pt x="2808" y="11835"/>
                  </a:cubicBezTo>
                  <a:cubicBezTo>
                    <a:pt x="2815" y="11835"/>
                    <a:pt x="2822" y="11836"/>
                    <a:pt x="2829" y="11838"/>
                  </a:cubicBezTo>
                  <a:cubicBezTo>
                    <a:pt x="2983" y="11845"/>
                    <a:pt x="3239" y="12013"/>
                    <a:pt x="3393" y="12170"/>
                  </a:cubicBezTo>
                  <a:cubicBezTo>
                    <a:pt x="3424" y="12202"/>
                    <a:pt x="3452" y="12237"/>
                    <a:pt x="3480" y="12275"/>
                  </a:cubicBezTo>
                  <a:cubicBezTo>
                    <a:pt x="3484" y="12282"/>
                    <a:pt x="3491" y="12293"/>
                    <a:pt x="3494" y="12300"/>
                  </a:cubicBezTo>
                  <a:cubicBezTo>
                    <a:pt x="3522" y="12342"/>
                    <a:pt x="3533" y="12394"/>
                    <a:pt x="3519" y="12447"/>
                  </a:cubicBezTo>
                  <a:cubicBezTo>
                    <a:pt x="3470" y="12583"/>
                    <a:pt x="3116" y="13098"/>
                    <a:pt x="2927" y="13144"/>
                  </a:cubicBezTo>
                  <a:lnTo>
                    <a:pt x="2892" y="13151"/>
                  </a:lnTo>
                  <a:lnTo>
                    <a:pt x="2885" y="13151"/>
                  </a:lnTo>
                  <a:lnTo>
                    <a:pt x="2847" y="13154"/>
                  </a:lnTo>
                  <a:lnTo>
                    <a:pt x="2840" y="13154"/>
                  </a:lnTo>
                  <a:lnTo>
                    <a:pt x="2794" y="13158"/>
                  </a:lnTo>
                  <a:lnTo>
                    <a:pt x="2745" y="13161"/>
                  </a:lnTo>
                  <a:lnTo>
                    <a:pt x="2738" y="13161"/>
                  </a:lnTo>
                  <a:lnTo>
                    <a:pt x="2735" y="13182"/>
                  </a:lnTo>
                  <a:cubicBezTo>
                    <a:pt x="2724" y="13221"/>
                    <a:pt x="2717" y="13256"/>
                    <a:pt x="2714" y="13294"/>
                  </a:cubicBezTo>
                  <a:cubicBezTo>
                    <a:pt x="2714" y="13336"/>
                    <a:pt x="2784" y="13424"/>
                    <a:pt x="2843" y="13501"/>
                  </a:cubicBezTo>
                  <a:cubicBezTo>
                    <a:pt x="2903" y="13574"/>
                    <a:pt x="2959" y="13655"/>
                    <a:pt x="3008" y="13739"/>
                  </a:cubicBezTo>
                  <a:cubicBezTo>
                    <a:pt x="3067" y="13830"/>
                    <a:pt x="3046" y="13949"/>
                    <a:pt x="2959" y="14019"/>
                  </a:cubicBezTo>
                  <a:cubicBezTo>
                    <a:pt x="2906" y="14060"/>
                    <a:pt x="2841" y="14081"/>
                    <a:pt x="2775" y="14081"/>
                  </a:cubicBezTo>
                  <a:cubicBezTo>
                    <a:pt x="2708" y="14081"/>
                    <a:pt x="2640" y="14058"/>
                    <a:pt x="2584" y="14012"/>
                  </a:cubicBezTo>
                  <a:cubicBezTo>
                    <a:pt x="2563" y="13994"/>
                    <a:pt x="2553" y="13994"/>
                    <a:pt x="2549" y="13994"/>
                  </a:cubicBezTo>
                  <a:cubicBezTo>
                    <a:pt x="2549" y="13994"/>
                    <a:pt x="2539" y="14005"/>
                    <a:pt x="2532" y="14029"/>
                  </a:cubicBezTo>
                  <a:cubicBezTo>
                    <a:pt x="2518" y="14075"/>
                    <a:pt x="2525" y="14120"/>
                    <a:pt x="2549" y="14162"/>
                  </a:cubicBezTo>
                  <a:cubicBezTo>
                    <a:pt x="2595" y="14218"/>
                    <a:pt x="2609" y="14302"/>
                    <a:pt x="2626" y="14383"/>
                  </a:cubicBezTo>
                  <a:cubicBezTo>
                    <a:pt x="2640" y="14467"/>
                    <a:pt x="2658" y="14565"/>
                    <a:pt x="2703" y="14568"/>
                  </a:cubicBezTo>
                  <a:cubicBezTo>
                    <a:pt x="2794" y="14582"/>
                    <a:pt x="2871" y="14663"/>
                    <a:pt x="2945" y="14743"/>
                  </a:cubicBezTo>
                  <a:cubicBezTo>
                    <a:pt x="3018" y="14824"/>
                    <a:pt x="3081" y="14894"/>
                    <a:pt x="3144" y="14894"/>
                  </a:cubicBezTo>
                  <a:cubicBezTo>
                    <a:pt x="3218" y="14897"/>
                    <a:pt x="3284" y="14925"/>
                    <a:pt x="3337" y="14971"/>
                  </a:cubicBezTo>
                  <a:lnTo>
                    <a:pt x="3344" y="14978"/>
                  </a:lnTo>
                  <a:cubicBezTo>
                    <a:pt x="3358" y="14992"/>
                    <a:pt x="3375" y="15002"/>
                    <a:pt x="3386" y="15020"/>
                  </a:cubicBezTo>
                  <a:lnTo>
                    <a:pt x="3396" y="15030"/>
                  </a:lnTo>
                  <a:lnTo>
                    <a:pt x="3410" y="15044"/>
                  </a:lnTo>
                  <a:cubicBezTo>
                    <a:pt x="3452" y="15090"/>
                    <a:pt x="3487" y="15139"/>
                    <a:pt x="3519" y="15195"/>
                  </a:cubicBezTo>
                  <a:lnTo>
                    <a:pt x="3550" y="15216"/>
                  </a:lnTo>
                  <a:lnTo>
                    <a:pt x="3554" y="15216"/>
                  </a:lnTo>
                  <a:lnTo>
                    <a:pt x="3585" y="15241"/>
                  </a:lnTo>
                  <a:lnTo>
                    <a:pt x="3592" y="15244"/>
                  </a:lnTo>
                  <a:lnTo>
                    <a:pt x="3624" y="15272"/>
                  </a:lnTo>
                  <a:lnTo>
                    <a:pt x="3631" y="15276"/>
                  </a:lnTo>
                  <a:cubicBezTo>
                    <a:pt x="3641" y="15283"/>
                    <a:pt x="3652" y="15293"/>
                    <a:pt x="3662" y="15304"/>
                  </a:cubicBezTo>
                  <a:cubicBezTo>
                    <a:pt x="3673" y="15311"/>
                    <a:pt x="3683" y="15321"/>
                    <a:pt x="3694" y="15332"/>
                  </a:cubicBezTo>
                  <a:lnTo>
                    <a:pt x="3697" y="15335"/>
                  </a:lnTo>
                  <a:cubicBezTo>
                    <a:pt x="3708" y="15346"/>
                    <a:pt x="3715" y="15356"/>
                    <a:pt x="3722" y="15367"/>
                  </a:cubicBezTo>
                  <a:lnTo>
                    <a:pt x="3725" y="15370"/>
                  </a:lnTo>
                  <a:cubicBezTo>
                    <a:pt x="3736" y="15381"/>
                    <a:pt x="3743" y="15391"/>
                    <a:pt x="3746" y="15402"/>
                  </a:cubicBezTo>
                  <a:lnTo>
                    <a:pt x="3750" y="15405"/>
                  </a:lnTo>
                  <a:cubicBezTo>
                    <a:pt x="3757" y="15416"/>
                    <a:pt x="3760" y="15423"/>
                    <a:pt x="3764" y="15433"/>
                  </a:cubicBezTo>
                  <a:lnTo>
                    <a:pt x="3799" y="15430"/>
                  </a:lnTo>
                  <a:lnTo>
                    <a:pt x="3834" y="15426"/>
                  </a:lnTo>
                  <a:lnTo>
                    <a:pt x="3837" y="15426"/>
                  </a:lnTo>
                  <a:lnTo>
                    <a:pt x="3865" y="15423"/>
                  </a:lnTo>
                  <a:lnTo>
                    <a:pt x="3897" y="15419"/>
                  </a:lnTo>
                  <a:lnTo>
                    <a:pt x="3918" y="15412"/>
                  </a:lnTo>
                  <a:lnTo>
                    <a:pt x="3921" y="15412"/>
                  </a:lnTo>
                  <a:lnTo>
                    <a:pt x="3939" y="15405"/>
                  </a:lnTo>
                  <a:lnTo>
                    <a:pt x="3942" y="15405"/>
                  </a:lnTo>
                  <a:cubicBezTo>
                    <a:pt x="3949" y="15405"/>
                    <a:pt x="3953" y="15402"/>
                    <a:pt x="3956" y="15398"/>
                  </a:cubicBezTo>
                  <a:cubicBezTo>
                    <a:pt x="3960" y="15398"/>
                    <a:pt x="3960" y="15395"/>
                    <a:pt x="3963" y="15391"/>
                  </a:cubicBezTo>
                  <a:cubicBezTo>
                    <a:pt x="3981" y="15342"/>
                    <a:pt x="4023" y="15304"/>
                    <a:pt x="4072" y="15297"/>
                  </a:cubicBezTo>
                  <a:cubicBezTo>
                    <a:pt x="4095" y="15290"/>
                    <a:pt x="4120" y="15287"/>
                    <a:pt x="4148" y="15287"/>
                  </a:cubicBezTo>
                  <a:cubicBezTo>
                    <a:pt x="4258" y="15287"/>
                    <a:pt x="4401" y="15338"/>
                    <a:pt x="4510" y="15447"/>
                  </a:cubicBezTo>
                  <a:cubicBezTo>
                    <a:pt x="4604" y="15538"/>
                    <a:pt x="4867" y="15720"/>
                    <a:pt x="5119" y="15895"/>
                  </a:cubicBezTo>
                  <a:cubicBezTo>
                    <a:pt x="5318" y="16032"/>
                    <a:pt x="5511" y="16165"/>
                    <a:pt x="5623" y="16256"/>
                  </a:cubicBezTo>
                  <a:cubicBezTo>
                    <a:pt x="5867" y="16456"/>
                    <a:pt x="6427" y="16666"/>
                    <a:pt x="6622" y="16666"/>
                  </a:cubicBezTo>
                  <a:cubicBezTo>
                    <a:pt x="6625" y="16666"/>
                    <a:pt x="6628" y="16665"/>
                    <a:pt x="6631" y="16665"/>
                  </a:cubicBezTo>
                  <a:cubicBezTo>
                    <a:pt x="6736" y="16665"/>
                    <a:pt x="6841" y="16686"/>
                    <a:pt x="6943" y="16725"/>
                  </a:cubicBezTo>
                  <a:cubicBezTo>
                    <a:pt x="7072" y="16774"/>
                    <a:pt x="7209" y="16798"/>
                    <a:pt x="7349" y="16798"/>
                  </a:cubicBezTo>
                  <a:lnTo>
                    <a:pt x="7450" y="16798"/>
                  </a:lnTo>
                  <a:cubicBezTo>
                    <a:pt x="7471" y="16784"/>
                    <a:pt x="7492" y="16774"/>
                    <a:pt x="7513" y="16763"/>
                  </a:cubicBezTo>
                  <a:cubicBezTo>
                    <a:pt x="7541" y="16749"/>
                    <a:pt x="7569" y="16728"/>
                    <a:pt x="7590" y="16704"/>
                  </a:cubicBezTo>
                  <a:cubicBezTo>
                    <a:pt x="7594" y="16700"/>
                    <a:pt x="7597" y="16697"/>
                    <a:pt x="7601" y="16693"/>
                  </a:cubicBezTo>
                  <a:cubicBezTo>
                    <a:pt x="7611" y="16676"/>
                    <a:pt x="7622" y="16662"/>
                    <a:pt x="7639" y="16651"/>
                  </a:cubicBezTo>
                  <a:cubicBezTo>
                    <a:pt x="7657" y="16637"/>
                    <a:pt x="7678" y="16627"/>
                    <a:pt x="7702" y="16627"/>
                  </a:cubicBezTo>
                  <a:cubicBezTo>
                    <a:pt x="7707" y="16626"/>
                    <a:pt x="7711" y="16626"/>
                    <a:pt x="7716" y="16626"/>
                  </a:cubicBezTo>
                  <a:cubicBezTo>
                    <a:pt x="7730" y="16626"/>
                    <a:pt x="7745" y="16630"/>
                    <a:pt x="7758" y="16637"/>
                  </a:cubicBezTo>
                  <a:cubicBezTo>
                    <a:pt x="7860" y="16679"/>
                    <a:pt x="7930" y="16879"/>
                    <a:pt x="7891" y="17026"/>
                  </a:cubicBezTo>
                  <a:cubicBezTo>
                    <a:pt x="7888" y="17033"/>
                    <a:pt x="7888" y="17043"/>
                    <a:pt x="7884" y="17054"/>
                  </a:cubicBezTo>
                  <a:lnTo>
                    <a:pt x="7884" y="17061"/>
                  </a:lnTo>
                  <a:lnTo>
                    <a:pt x="7884" y="17071"/>
                  </a:lnTo>
                  <a:lnTo>
                    <a:pt x="7888" y="17064"/>
                  </a:lnTo>
                  <a:cubicBezTo>
                    <a:pt x="7898" y="17043"/>
                    <a:pt x="7912" y="17019"/>
                    <a:pt x="7919" y="16994"/>
                  </a:cubicBezTo>
                  <a:cubicBezTo>
                    <a:pt x="7972" y="16847"/>
                    <a:pt x="8091" y="16728"/>
                    <a:pt x="8238" y="16676"/>
                  </a:cubicBezTo>
                  <a:cubicBezTo>
                    <a:pt x="8270" y="16665"/>
                    <a:pt x="8301" y="16648"/>
                    <a:pt x="8329" y="16627"/>
                  </a:cubicBezTo>
                  <a:cubicBezTo>
                    <a:pt x="8340" y="16620"/>
                    <a:pt x="8347" y="16613"/>
                    <a:pt x="8357" y="16606"/>
                  </a:cubicBezTo>
                  <a:cubicBezTo>
                    <a:pt x="8375" y="16595"/>
                    <a:pt x="8396" y="16588"/>
                    <a:pt x="8413" y="16581"/>
                  </a:cubicBezTo>
                  <a:cubicBezTo>
                    <a:pt x="8434" y="16574"/>
                    <a:pt x="8452" y="16571"/>
                    <a:pt x="8473" y="16567"/>
                  </a:cubicBezTo>
                  <a:lnTo>
                    <a:pt x="8501" y="16567"/>
                  </a:lnTo>
                  <a:cubicBezTo>
                    <a:pt x="8602" y="16567"/>
                    <a:pt x="8714" y="16623"/>
                    <a:pt x="8851" y="16693"/>
                  </a:cubicBezTo>
                  <a:cubicBezTo>
                    <a:pt x="8865" y="16704"/>
                    <a:pt x="8879" y="16707"/>
                    <a:pt x="8896" y="16714"/>
                  </a:cubicBezTo>
                  <a:cubicBezTo>
                    <a:pt x="8917" y="16718"/>
                    <a:pt x="8938" y="16721"/>
                    <a:pt x="8959" y="16721"/>
                  </a:cubicBezTo>
                  <a:cubicBezTo>
                    <a:pt x="8984" y="16718"/>
                    <a:pt x="9005" y="16714"/>
                    <a:pt x="9029" y="16711"/>
                  </a:cubicBezTo>
                  <a:lnTo>
                    <a:pt x="9064" y="16707"/>
                  </a:lnTo>
                  <a:lnTo>
                    <a:pt x="9201" y="16707"/>
                  </a:lnTo>
                  <a:lnTo>
                    <a:pt x="9215" y="16711"/>
                  </a:lnTo>
                  <a:lnTo>
                    <a:pt x="9229" y="16714"/>
                  </a:lnTo>
                  <a:lnTo>
                    <a:pt x="9243" y="16718"/>
                  </a:lnTo>
                  <a:lnTo>
                    <a:pt x="9257" y="16725"/>
                  </a:lnTo>
                  <a:lnTo>
                    <a:pt x="9271" y="16728"/>
                  </a:lnTo>
                  <a:lnTo>
                    <a:pt x="9285" y="16735"/>
                  </a:lnTo>
                  <a:lnTo>
                    <a:pt x="9302" y="16742"/>
                  </a:lnTo>
                  <a:lnTo>
                    <a:pt x="9316" y="16749"/>
                  </a:lnTo>
                  <a:lnTo>
                    <a:pt x="9334" y="16760"/>
                  </a:lnTo>
                  <a:lnTo>
                    <a:pt x="9351" y="16767"/>
                  </a:lnTo>
                  <a:lnTo>
                    <a:pt x="9369" y="16781"/>
                  </a:lnTo>
                  <a:lnTo>
                    <a:pt x="9383" y="16788"/>
                  </a:lnTo>
                  <a:lnTo>
                    <a:pt x="9404" y="16802"/>
                  </a:lnTo>
                  <a:lnTo>
                    <a:pt x="9421" y="16816"/>
                  </a:lnTo>
                  <a:lnTo>
                    <a:pt x="9442" y="16830"/>
                  </a:lnTo>
                  <a:lnTo>
                    <a:pt x="9460" y="16847"/>
                  </a:lnTo>
                  <a:lnTo>
                    <a:pt x="9463" y="16847"/>
                  </a:lnTo>
                  <a:lnTo>
                    <a:pt x="9502" y="16833"/>
                  </a:lnTo>
                  <a:lnTo>
                    <a:pt x="9509" y="16830"/>
                  </a:lnTo>
                  <a:lnTo>
                    <a:pt x="9533" y="16823"/>
                  </a:lnTo>
                  <a:cubicBezTo>
                    <a:pt x="9565" y="16805"/>
                    <a:pt x="9603" y="16798"/>
                    <a:pt x="9642" y="16795"/>
                  </a:cubicBezTo>
                  <a:cubicBezTo>
                    <a:pt x="9687" y="16760"/>
                    <a:pt x="9726" y="16721"/>
                    <a:pt x="9761" y="16679"/>
                  </a:cubicBezTo>
                  <a:cubicBezTo>
                    <a:pt x="9789" y="16648"/>
                    <a:pt x="9820" y="16609"/>
                    <a:pt x="9855" y="16578"/>
                  </a:cubicBezTo>
                  <a:cubicBezTo>
                    <a:pt x="9883" y="16546"/>
                    <a:pt x="9908" y="16508"/>
                    <a:pt x="9925" y="16469"/>
                  </a:cubicBezTo>
                  <a:cubicBezTo>
                    <a:pt x="9953" y="16414"/>
                    <a:pt x="9989" y="16339"/>
                    <a:pt x="10086" y="16339"/>
                  </a:cubicBezTo>
                  <a:cubicBezTo>
                    <a:pt x="10099" y="16339"/>
                    <a:pt x="10113" y="16340"/>
                    <a:pt x="10128" y="16343"/>
                  </a:cubicBezTo>
                  <a:cubicBezTo>
                    <a:pt x="10132" y="16344"/>
                    <a:pt x="10135" y="16344"/>
                    <a:pt x="10139" y="16344"/>
                  </a:cubicBezTo>
                  <a:cubicBezTo>
                    <a:pt x="10173" y="16344"/>
                    <a:pt x="10205" y="16313"/>
                    <a:pt x="10272" y="16256"/>
                  </a:cubicBezTo>
                  <a:cubicBezTo>
                    <a:pt x="10360" y="16172"/>
                    <a:pt x="10458" y="16102"/>
                    <a:pt x="10563" y="16046"/>
                  </a:cubicBezTo>
                  <a:cubicBezTo>
                    <a:pt x="10646" y="16000"/>
                    <a:pt x="10726" y="15985"/>
                    <a:pt x="10801" y="15985"/>
                  </a:cubicBezTo>
                  <a:cubicBezTo>
                    <a:pt x="10886" y="15985"/>
                    <a:pt x="10963" y="16004"/>
                    <a:pt x="11028" y="16021"/>
                  </a:cubicBezTo>
                  <a:cubicBezTo>
                    <a:pt x="11083" y="16034"/>
                    <a:pt x="11124" y="16045"/>
                    <a:pt x="11155" y="16045"/>
                  </a:cubicBezTo>
                  <a:cubicBezTo>
                    <a:pt x="11173" y="16045"/>
                    <a:pt x="11188" y="16041"/>
                    <a:pt x="11200" y="16032"/>
                  </a:cubicBezTo>
                  <a:cubicBezTo>
                    <a:pt x="11275" y="15968"/>
                    <a:pt x="11374" y="15911"/>
                    <a:pt x="11457" y="15911"/>
                  </a:cubicBezTo>
                  <a:cubicBezTo>
                    <a:pt x="11479" y="15911"/>
                    <a:pt x="11499" y="15915"/>
                    <a:pt x="11518" y="15923"/>
                  </a:cubicBezTo>
                  <a:cubicBezTo>
                    <a:pt x="11564" y="15944"/>
                    <a:pt x="11588" y="15990"/>
                    <a:pt x="11588" y="16039"/>
                  </a:cubicBezTo>
                  <a:cubicBezTo>
                    <a:pt x="11588" y="16074"/>
                    <a:pt x="11634" y="16137"/>
                    <a:pt x="11679" y="16189"/>
                  </a:cubicBezTo>
                  <a:cubicBezTo>
                    <a:pt x="11728" y="16249"/>
                    <a:pt x="11770" y="16312"/>
                    <a:pt x="11798" y="16385"/>
                  </a:cubicBezTo>
                  <a:cubicBezTo>
                    <a:pt x="11802" y="16389"/>
                    <a:pt x="11802" y="16392"/>
                    <a:pt x="11805" y="16396"/>
                  </a:cubicBezTo>
                  <a:cubicBezTo>
                    <a:pt x="11805" y="16399"/>
                    <a:pt x="11809" y="16403"/>
                    <a:pt x="11812" y="16406"/>
                  </a:cubicBezTo>
                  <a:lnTo>
                    <a:pt x="11823" y="16413"/>
                  </a:lnTo>
                  <a:cubicBezTo>
                    <a:pt x="11865" y="16448"/>
                    <a:pt x="11914" y="16473"/>
                    <a:pt x="11966" y="16487"/>
                  </a:cubicBezTo>
                  <a:lnTo>
                    <a:pt x="11970" y="16487"/>
                  </a:lnTo>
                  <a:lnTo>
                    <a:pt x="11984" y="16490"/>
                  </a:lnTo>
                  <a:cubicBezTo>
                    <a:pt x="12001" y="16494"/>
                    <a:pt x="12019" y="16497"/>
                    <a:pt x="12036" y="16501"/>
                  </a:cubicBezTo>
                  <a:lnTo>
                    <a:pt x="12043" y="16501"/>
                  </a:lnTo>
                  <a:lnTo>
                    <a:pt x="12057" y="16490"/>
                  </a:lnTo>
                  <a:lnTo>
                    <a:pt x="12064" y="16487"/>
                  </a:lnTo>
                  <a:lnTo>
                    <a:pt x="12078" y="16480"/>
                  </a:lnTo>
                  <a:lnTo>
                    <a:pt x="12082" y="16480"/>
                  </a:lnTo>
                  <a:lnTo>
                    <a:pt x="12092" y="16473"/>
                  </a:lnTo>
                  <a:lnTo>
                    <a:pt x="12099" y="16466"/>
                  </a:lnTo>
                  <a:cubicBezTo>
                    <a:pt x="12150" y="16434"/>
                    <a:pt x="12209" y="16417"/>
                    <a:pt x="12268" y="16417"/>
                  </a:cubicBezTo>
                  <a:cubicBezTo>
                    <a:pt x="12319" y="16417"/>
                    <a:pt x="12369" y="16429"/>
                    <a:pt x="12415" y="16455"/>
                  </a:cubicBezTo>
                  <a:cubicBezTo>
                    <a:pt x="12502" y="16494"/>
                    <a:pt x="12562" y="16581"/>
                    <a:pt x="12569" y="16679"/>
                  </a:cubicBezTo>
                  <a:cubicBezTo>
                    <a:pt x="12569" y="16875"/>
                    <a:pt x="12600" y="16914"/>
                    <a:pt x="12625" y="16914"/>
                  </a:cubicBezTo>
                  <a:cubicBezTo>
                    <a:pt x="12768" y="16914"/>
                    <a:pt x="12908" y="16942"/>
                    <a:pt x="12908" y="17247"/>
                  </a:cubicBezTo>
                  <a:cubicBezTo>
                    <a:pt x="12908" y="17306"/>
                    <a:pt x="12912" y="17366"/>
                    <a:pt x="12919" y="17429"/>
                  </a:cubicBezTo>
                  <a:cubicBezTo>
                    <a:pt x="12933" y="17621"/>
                    <a:pt x="12950" y="17835"/>
                    <a:pt x="12821" y="18017"/>
                  </a:cubicBezTo>
                  <a:cubicBezTo>
                    <a:pt x="12800" y="18045"/>
                    <a:pt x="12779" y="18073"/>
                    <a:pt x="12754" y="18094"/>
                  </a:cubicBezTo>
                  <a:cubicBezTo>
                    <a:pt x="12740" y="18111"/>
                    <a:pt x="12723" y="18129"/>
                    <a:pt x="12709" y="18143"/>
                  </a:cubicBezTo>
                  <a:cubicBezTo>
                    <a:pt x="12474" y="18395"/>
                    <a:pt x="12295" y="18724"/>
                    <a:pt x="12320" y="18787"/>
                  </a:cubicBezTo>
                  <a:cubicBezTo>
                    <a:pt x="12341" y="18850"/>
                    <a:pt x="12345" y="18916"/>
                    <a:pt x="12334" y="18979"/>
                  </a:cubicBezTo>
                  <a:cubicBezTo>
                    <a:pt x="12334" y="18993"/>
                    <a:pt x="12331" y="19007"/>
                    <a:pt x="12331" y="19021"/>
                  </a:cubicBezTo>
                  <a:cubicBezTo>
                    <a:pt x="12388" y="18992"/>
                    <a:pt x="12465" y="18979"/>
                    <a:pt x="12544" y="18979"/>
                  </a:cubicBezTo>
                  <a:cubicBezTo>
                    <a:pt x="12689" y="18979"/>
                    <a:pt x="12841" y="19022"/>
                    <a:pt x="12898" y="19081"/>
                  </a:cubicBezTo>
                  <a:cubicBezTo>
                    <a:pt x="12933" y="19116"/>
                    <a:pt x="12940" y="19172"/>
                    <a:pt x="12912" y="19214"/>
                  </a:cubicBezTo>
                  <a:cubicBezTo>
                    <a:pt x="12894" y="19242"/>
                    <a:pt x="12894" y="19375"/>
                    <a:pt x="12947" y="19480"/>
                  </a:cubicBezTo>
                  <a:cubicBezTo>
                    <a:pt x="12975" y="19529"/>
                    <a:pt x="13003" y="19561"/>
                    <a:pt x="13031" y="19561"/>
                  </a:cubicBezTo>
                  <a:cubicBezTo>
                    <a:pt x="13146" y="19571"/>
                    <a:pt x="13230" y="19613"/>
                    <a:pt x="13276" y="19680"/>
                  </a:cubicBezTo>
                  <a:cubicBezTo>
                    <a:pt x="13314" y="19743"/>
                    <a:pt x="13321" y="19823"/>
                    <a:pt x="13293" y="19890"/>
                  </a:cubicBezTo>
                  <a:lnTo>
                    <a:pt x="13283" y="19925"/>
                  </a:lnTo>
                  <a:cubicBezTo>
                    <a:pt x="13262" y="19988"/>
                    <a:pt x="13213" y="20128"/>
                    <a:pt x="13227" y="20166"/>
                  </a:cubicBezTo>
                  <a:lnTo>
                    <a:pt x="13234" y="20166"/>
                  </a:lnTo>
                  <a:cubicBezTo>
                    <a:pt x="13349" y="20166"/>
                    <a:pt x="13496" y="20166"/>
                    <a:pt x="13566" y="20250"/>
                  </a:cubicBezTo>
                  <a:cubicBezTo>
                    <a:pt x="13598" y="20289"/>
                    <a:pt x="13612" y="20341"/>
                    <a:pt x="13601" y="20390"/>
                  </a:cubicBezTo>
                  <a:cubicBezTo>
                    <a:pt x="13591" y="20432"/>
                    <a:pt x="13605" y="20474"/>
                    <a:pt x="13636" y="20502"/>
                  </a:cubicBezTo>
                  <a:cubicBezTo>
                    <a:pt x="13659" y="20519"/>
                    <a:pt x="13688" y="20528"/>
                    <a:pt x="13723" y="20528"/>
                  </a:cubicBezTo>
                  <a:cubicBezTo>
                    <a:pt x="13760" y="20528"/>
                    <a:pt x="13803" y="20519"/>
                    <a:pt x="13850" y="20499"/>
                  </a:cubicBezTo>
                  <a:cubicBezTo>
                    <a:pt x="13881" y="20488"/>
                    <a:pt x="13909" y="20474"/>
                    <a:pt x="13934" y="20464"/>
                  </a:cubicBezTo>
                  <a:lnTo>
                    <a:pt x="13962" y="20453"/>
                  </a:lnTo>
                  <a:lnTo>
                    <a:pt x="13965" y="20453"/>
                  </a:lnTo>
                  <a:cubicBezTo>
                    <a:pt x="14006" y="20435"/>
                    <a:pt x="14047" y="20420"/>
                    <a:pt x="14084" y="20420"/>
                  </a:cubicBezTo>
                  <a:cubicBezTo>
                    <a:pt x="14110" y="20420"/>
                    <a:pt x="14134" y="20427"/>
                    <a:pt x="14154" y="20446"/>
                  </a:cubicBezTo>
                  <a:cubicBezTo>
                    <a:pt x="14214" y="20460"/>
                    <a:pt x="14252" y="20523"/>
                    <a:pt x="14280" y="20572"/>
                  </a:cubicBezTo>
                  <a:cubicBezTo>
                    <a:pt x="14312" y="20632"/>
                    <a:pt x="14343" y="20688"/>
                    <a:pt x="14410" y="20705"/>
                  </a:cubicBezTo>
                  <a:lnTo>
                    <a:pt x="14421" y="20705"/>
                  </a:lnTo>
                  <a:cubicBezTo>
                    <a:pt x="14456" y="20670"/>
                    <a:pt x="14410" y="20425"/>
                    <a:pt x="14368" y="20380"/>
                  </a:cubicBezTo>
                  <a:cubicBezTo>
                    <a:pt x="14284" y="20296"/>
                    <a:pt x="14343" y="20075"/>
                    <a:pt x="14410" y="20012"/>
                  </a:cubicBezTo>
                  <a:cubicBezTo>
                    <a:pt x="14424" y="19995"/>
                    <a:pt x="14449" y="19984"/>
                    <a:pt x="14470" y="19981"/>
                  </a:cubicBezTo>
                  <a:cubicBezTo>
                    <a:pt x="14474" y="19980"/>
                    <a:pt x="14477" y="19980"/>
                    <a:pt x="14481" y="19980"/>
                  </a:cubicBezTo>
                  <a:cubicBezTo>
                    <a:pt x="14508" y="19980"/>
                    <a:pt x="14532" y="19990"/>
                    <a:pt x="14550" y="20009"/>
                  </a:cubicBezTo>
                  <a:lnTo>
                    <a:pt x="14554" y="20009"/>
                  </a:lnTo>
                  <a:cubicBezTo>
                    <a:pt x="14561" y="20012"/>
                    <a:pt x="14571" y="20012"/>
                    <a:pt x="14582" y="20012"/>
                  </a:cubicBezTo>
                  <a:lnTo>
                    <a:pt x="14585" y="20012"/>
                  </a:lnTo>
                  <a:cubicBezTo>
                    <a:pt x="14592" y="20012"/>
                    <a:pt x="14599" y="20012"/>
                    <a:pt x="14606" y="20009"/>
                  </a:cubicBezTo>
                  <a:cubicBezTo>
                    <a:pt x="14617" y="20009"/>
                    <a:pt x="14627" y="20005"/>
                    <a:pt x="14634" y="20002"/>
                  </a:cubicBezTo>
                  <a:lnTo>
                    <a:pt x="14662" y="19991"/>
                  </a:lnTo>
                  <a:lnTo>
                    <a:pt x="14683" y="19984"/>
                  </a:lnTo>
                  <a:lnTo>
                    <a:pt x="14690" y="19981"/>
                  </a:lnTo>
                  <a:cubicBezTo>
                    <a:pt x="14701" y="19974"/>
                    <a:pt x="14711" y="19967"/>
                    <a:pt x="14722" y="19963"/>
                  </a:cubicBezTo>
                  <a:lnTo>
                    <a:pt x="14725" y="19963"/>
                  </a:lnTo>
                  <a:cubicBezTo>
                    <a:pt x="14736" y="19956"/>
                    <a:pt x="14746" y="19949"/>
                    <a:pt x="14753" y="19942"/>
                  </a:cubicBezTo>
                  <a:lnTo>
                    <a:pt x="14757" y="19939"/>
                  </a:lnTo>
                  <a:cubicBezTo>
                    <a:pt x="14764" y="19932"/>
                    <a:pt x="14771" y="19925"/>
                    <a:pt x="14778" y="19921"/>
                  </a:cubicBezTo>
                  <a:cubicBezTo>
                    <a:pt x="14792" y="19907"/>
                    <a:pt x="14802" y="19897"/>
                    <a:pt x="14816" y="19883"/>
                  </a:cubicBezTo>
                  <a:cubicBezTo>
                    <a:pt x="14855" y="19836"/>
                    <a:pt x="14902" y="19820"/>
                    <a:pt x="14949" y="19820"/>
                  </a:cubicBezTo>
                  <a:cubicBezTo>
                    <a:pt x="14986" y="19820"/>
                    <a:pt x="15024" y="19830"/>
                    <a:pt x="15058" y="19841"/>
                  </a:cubicBezTo>
                  <a:lnTo>
                    <a:pt x="15068" y="19841"/>
                  </a:lnTo>
                  <a:lnTo>
                    <a:pt x="15093" y="19851"/>
                  </a:lnTo>
                  <a:cubicBezTo>
                    <a:pt x="15138" y="19865"/>
                    <a:pt x="15166" y="19871"/>
                    <a:pt x="15184" y="19871"/>
                  </a:cubicBezTo>
                  <a:cubicBezTo>
                    <a:pt x="15203" y="19871"/>
                    <a:pt x="15211" y="19864"/>
                    <a:pt x="15219" y="19851"/>
                  </a:cubicBezTo>
                  <a:cubicBezTo>
                    <a:pt x="15243" y="19799"/>
                    <a:pt x="15296" y="19767"/>
                    <a:pt x="15355" y="19767"/>
                  </a:cubicBezTo>
                  <a:cubicBezTo>
                    <a:pt x="15404" y="19774"/>
                    <a:pt x="15450" y="19785"/>
                    <a:pt x="15495" y="19806"/>
                  </a:cubicBezTo>
                  <a:cubicBezTo>
                    <a:pt x="15548" y="19824"/>
                    <a:pt x="15597" y="19844"/>
                    <a:pt x="15644" y="19844"/>
                  </a:cubicBezTo>
                  <a:cubicBezTo>
                    <a:pt x="15670" y="19844"/>
                    <a:pt x="15695" y="19838"/>
                    <a:pt x="15719" y="19823"/>
                  </a:cubicBezTo>
                  <a:cubicBezTo>
                    <a:pt x="15767" y="19796"/>
                    <a:pt x="15822" y="19783"/>
                    <a:pt x="15877" y="19783"/>
                  </a:cubicBezTo>
                  <a:cubicBezTo>
                    <a:pt x="15915" y="19783"/>
                    <a:pt x="15953" y="19789"/>
                    <a:pt x="15989" y="19802"/>
                  </a:cubicBezTo>
                  <a:cubicBezTo>
                    <a:pt x="16010" y="19808"/>
                    <a:pt x="16022" y="19811"/>
                    <a:pt x="16031" y="19811"/>
                  </a:cubicBezTo>
                  <a:cubicBezTo>
                    <a:pt x="16044" y="19811"/>
                    <a:pt x="16048" y="19804"/>
                    <a:pt x="16059" y="19785"/>
                  </a:cubicBezTo>
                  <a:cubicBezTo>
                    <a:pt x="16139" y="19645"/>
                    <a:pt x="16360" y="19480"/>
                    <a:pt x="16490" y="19459"/>
                  </a:cubicBezTo>
                  <a:lnTo>
                    <a:pt x="16525" y="19459"/>
                  </a:lnTo>
                  <a:cubicBezTo>
                    <a:pt x="16549" y="19463"/>
                    <a:pt x="16570" y="19470"/>
                    <a:pt x="16588" y="19484"/>
                  </a:cubicBezTo>
                  <a:lnTo>
                    <a:pt x="16595" y="19491"/>
                  </a:lnTo>
                  <a:cubicBezTo>
                    <a:pt x="16609" y="19505"/>
                    <a:pt x="16619" y="19519"/>
                    <a:pt x="16633" y="19533"/>
                  </a:cubicBezTo>
                  <a:cubicBezTo>
                    <a:pt x="16682" y="19599"/>
                    <a:pt x="16749" y="19676"/>
                    <a:pt x="17011" y="19708"/>
                  </a:cubicBezTo>
                  <a:cubicBezTo>
                    <a:pt x="17039" y="19711"/>
                    <a:pt x="17067" y="19718"/>
                    <a:pt x="17099" y="19725"/>
                  </a:cubicBezTo>
                  <a:cubicBezTo>
                    <a:pt x="17158" y="19736"/>
                    <a:pt x="17214" y="19771"/>
                    <a:pt x="17253" y="19823"/>
                  </a:cubicBezTo>
                  <a:cubicBezTo>
                    <a:pt x="17277" y="19872"/>
                    <a:pt x="17281" y="19932"/>
                    <a:pt x="17256" y="19984"/>
                  </a:cubicBezTo>
                  <a:cubicBezTo>
                    <a:pt x="17253" y="19998"/>
                    <a:pt x="17246" y="20016"/>
                    <a:pt x="17239" y="20030"/>
                  </a:cubicBezTo>
                  <a:cubicBezTo>
                    <a:pt x="17228" y="20051"/>
                    <a:pt x="17221" y="20075"/>
                    <a:pt x="17218" y="20100"/>
                  </a:cubicBezTo>
                  <a:cubicBezTo>
                    <a:pt x="17232" y="20170"/>
                    <a:pt x="17568" y="20425"/>
                    <a:pt x="17701" y="20443"/>
                  </a:cubicBezTo>
                  <a:cubicBezTo>
                    <a:pt x="17708" y="20446"/>
                    <a:pt x="17718" y="20446"/>
                    <a:pt x="17725" y="20450"/>
                  </a:cubicBezTo>
                  <a:lnTo>
                    <a:pt x="17729" y="20450"/>
                  </a:lnTo>
                  <a:cubicBezTo>
                    <a:pt x="17739" y="20453"/>
                    <a:pt x="17746" y="20460"/>
                    <a:pt x="17757" y="20464"/>
                  </a:cubicBezTo>
                  <a:lnTo>
                    <a:pt x="17760" y="20467"/>
                  </a:lnTo>
                  <a:cubicBezTo>
                    <a:pt x="17781" y="20481"/>
                    <a:pt x="17799" y="20499"/>
                    <a:pt x="17820" y="20520"/>
                  </a:cubicBezTo>
                  <a:lnTo>
                    <a:pt x="17823" y="20520"/>
                  </a:lnTo>
                  <a:cubicBezTo>
                    <a:pt x="17854" y="20515"/>
                    <a:pt x="17885" y="20511"/>
                    <a:pt x="17917" y="20511"/>
                  </a:cubicBezTo>
                  <a:cubicBezTo>
                    <a:pt x="17929" y="20511"/>
                    <a:pt x="17941" y="20512"/>
                    <a:pt x="17953" y="20513"/>
                  </a:cubicBezTo>
                  <a:cubicBezTo>
                    <a:pt x="18040" y="20513"/>
                    <a:pt x="18065" y="20509"/>
                    <a:pt x="18075" y="20488"/>
                  </a:cubicBezTo>
                  <a:cubicBezTo>
                    <a:pt x="18093" y="20411"/>
                    <a:pt x="18159" y="20359"/>
                    <a:pt x="18236" y="20348"/>
                  </a:cubicBezTo>
                  <a:cubicBezTo>
                    <a:pt x="18240" y="20348"/>
                    <a:pt x="18243" y="20348"/>
                    <a:pt x="18246" y="20348"/>
                  </a:cubicBezTo>
                  <a:cubicBezTo>
                    <a:pt x="18348" y="20348"/>
                    <a:pt x="18441" y="20400"/>
                    <a:pt x="18492" y="20488"/>
                  </a:cubicBezTo>
                  <a:cubicBezTo>
                    <a:pt x="18516" y="20534"/>
                    <a:pt x="18541" y="20555"/>
                    <a:pt x="18559" y="20558"/>
                  </a:cubicBezTo>
                  <a:cubicBezTo>
                    <a:pt x="18561" y="20559"/>
                    <a:pt x="18563" y="20559"/>
                    <a:pt x="18566" y="20559"/>
                  </a:cubicBezTo>
                  <a:cubicBezTo>
                    <a:pt x="18588" y="20559"/>
                    <a:pt x="18627" y="20543"/>
                    <a:pt x="18706" y="20474"/>
                  </a:cubicBezTo>
                  <a:cubicBezTo>
                    <a:pt x="18741" y="20439"/>
                    <a:pt x="18786" y="20418"/>
                    <a:pt x="18835" y="20418"/>
                  </a:cubicBezTo>
                  <a:cubicBezTo>
                    <a:pt x="18849" y="20418"/>
                    <a:pt x="18863" y="20422"/>
                    <a:pt x="18877" y="20425"/>
                  </a:cubicBezTo>
                  <a:cubicBezTo>
                    <a:pt x="18944" y="20453"/>
                    <a:pt x="18989" y="20513"/>
                    <a:pt x="18996" y="20586"/>
                  </a:cubicBezTo>
                  <a:cubicBezTo>
                    <a:pt x="19017" y="20663"/>
                    <a:pt x="18993" y="20744"/>
                    <a:pt x="18937" y="20800"/>
                  </a:cubicBezTo>
                  <a:cubicBezTo>
                    <a:pt x="18919" y="20817"/>
                    <a:pt x="18912" y="20842"/>
                    <a:pt x="18916" y="20866"/>
                  </a:cubicBezTo>
                  <a:cubicBezTo>
                    <a:pt x="18919" y="20985"/>
                    <a:pt x="18972" y="21097"/>
                    <a:pt x="19063" y="21178"/>
                  </a:cubicBezTo>
                  <a:cubicBezTo>
                    <a:pt x="19070" y="21188"/>
                    <a:pt x="19080" y="21199"/>
                    <a:pt x="19094" y="21206"/>
                  </a:cubicBezTo>
                  <a:cubicBezTo>
                    <a:pt x="19112" y="21139"/>
                    <a:pt x="19115" y="21073"/>
                    <a:pt x="19098" y="21006"/>
                  </a:cubicBezTo>
                  <a:cubicBezTo>
                    <a:pt x="19056" y="20828"/>
                    <a:pt x="19283" y="20677"/>
                    <a:pt x="19910" y="20471"/>
                  </a:cubicBezTo>
                  <a:cubicBezTo>
                    <a:pt x="20403" y="20306"/>
                    <a:pt x="20887" y="19967"/>
                    <a:pt x="20932" y="19893"/>
                  </a:cubicBezTo>
                  <a:cubicBezTo>
                    <a:pt x="20936" y="19872"/>
                    <a:pt x="20950" y="19855"/>
                    <a:pt x="20967" y="19841"/>
                  </a:cubicBezTo>
                  <a:cubicBezTo>
                    <a:pt x="20984" y="19830"/>
                    <a:pt x="21003" y="19825"/>
                    <a:pt x="21025" y="19825"/>
                  </a:cubicBezTo>
                  <a:cubicBezTo>
                    <a:pt x="21060" y="19825"/>
                    <a:pt x="21103" y="19837"/>
                    <a:pt x="21160" y="19855"/>
                  </a:cubicBezTo>
                  <a:cubicBezTo>
                    <a:pt x="21225" y="19875"/>
                    <a:pt x="21313" y="19901"/>
                    <a:pt x="21387" y="19901"/>
                  </a:cubicBezTo>
                  <a:cubicBezTo>
                    <a:pt x="21428" y="19901"/>
                    <a:pt x="21465" y="19893"/>
                    <a:pt x="21492" y="19872"/>
                  </a:cubicBezTo>
                  <a:cubicBezTo>
                    <a:pt x="21643" y="19757"/>
                    <a:pt x="22045" y="19725"/>
                    <a:pt x="22423" y="19708"/>
                  </a:cubicBezTo>
                  <a:lnTo>
                    <a:pt x="22472" y="19704"/>
                  </a:lnTo>
                  <a:cubicBezTo>
                    <a:pt x="22535" y="19704"/>
                    <a:pt x="22556" y="19680"/>
                    <a:pt x="22605" y="19610"/>
                  </a:cubicBezTo>
                  <a:cubicBezTo>
                    <a:pt x="22647" y="19543"/>
                    <a:pt x="22700" y="19487"/>
                    <a:pt x="22760" y="19438"/>
                  </a:cubicBezTo>
                  <a:cubicBezTo>
                    <a:pt x="22802" y="19403"/>
                    <a:pt x="22844" y="19361"/>
                    <a:pt x="22875" y="19319"/>
                  </a:cubicBezTo>
                  <a:cubicBezTo>
                    <a:pt x="22931" y="19242"/>
                    <a:pt x="23012" y="19186"/>
                    <a:pt x="23106" y="19168"/>
                  </a:cubicBezTo>
                  <a:cubicBezTo>
                    <a:pt x="23271" y="19119"/>
                    <a:pt x="23372" y="18965"/>
                    <a:pt x="23372" y="18899"/>
                  </a:cubicBezTo>
                  <a:cubicBezTo>
                    <a:pt x="23372" y="18804"/>
                    <a:pt x="23481" y="18766"/>
                    <a:pt x="23596" y="18724"/>
                  </a:cubicBezTo>
                  <a:cubicBezTo>
                    <a:pt x="23642" y="18706"/>
                    <a:pt x="23726" y="18675"/>
                    <a:pt x="23747" y="18654"/>
                  </a:cubicBezTo>
                  <a:cubicBezTo>
                    <a:pt x="23754" y="18573"/>
                    <a:pt x="23834" y="18528"/>
                    <a:pt x="23908" y="18489"/>
                  </a:cubicBezTo>
                  <a:cubicBezTo>
                    <a:pt x="23957" y="18461"/>
                    <a:pt x="24020" y="18426"/>
                    <a:pt x="24020" y="18398"/>
                  </a:cubicBezTo>
                  <a:cubicBezTo>
                    <a:pt x="24020" y="18279"/>
                    <a:pt x="24114" y="18237"/>
                    <a:pt x="24174" y="18213"/>
                  </a:cubicBezTo>
                  <a:cubicBezTo>
                    <a:pt x="24209" y="18202"/>
                    <a:pt x="24240" y="18181"/>
                    <a:pt x="24268" y="18153"/>
                  </a:cubicBezTo>
                  <a:cubicBezTo>
                    <a:pt x="24286" y="18132"/>
                    <a:pt x="24279" y="18055"/>
                    <a:pt x="24272" y="18003"/>
                  </a:cubicBezTo>
                  <a:cubicBezTo>
                    <a:pt x="24261" y="17894"/>
                    <a:pt x="24251" y="17751"/>
                    <a:pt x="24370" y="17712"/>
                  </a:cubicBezTo>
                  <a:cubicBezTo>
                    <a:pt x="24356" y="17681"/>
                    <a:pt x="24338" y="17653"/>
                    <a:pt x="24317" y="17628"/>
                  </a:cubicBezTo>
                  <a:cubicBezTo>
                    <a:pt x="24293" y="17597"/>
                    <a:pt x="24272" y="17562"/>
                    <a:pt x="24258" y="17527"/>
                  </a:cubicBezTo>
                  <a:cubicBezTo>
                    <a:pt x="24251" y="17502"/>
                    <a:pt x="24251" y="17478"/>
                    <a:pt x="24265" y="17457"/>
                  </a:cubicBezTo>
                  <a:cubicBezTo>
                    <a:pt x="24293" y="17401"/>
                    <a:pt x="24363" y="17380"/>
                    <a:pt x="24461" y="17352"/>
                  </a:cubicBezTo>
                  <a:cubicBezTo>
                    <a:pt x="24531" y="17334"/>
                    <a:pt x="24601" y="17310"/>
                    <a:pt x="24664" y="17275"/>
                  </a:cubicBezTo>
                  <a:cubicBezTo>
                    <a:pt x="24783" y="17198"/>
                    <a:pt x="24864" y="17078"/>
                    <a:pt x="24885" y="16938"/>
                  </a:cubicBezTo>
                  <a:cubicBezTo>
                    <a:pt x="24916" y="16739"/>
                    <a:pt x="25189" y="16592"/>
                    <a:pt x="25284" y="16557"/>
                  </a:cubicBezTo>
                  <a:cubicBezTo>
                    <a:pt x="25340" y="16532"/>
                    <a:pt x="25385" y="16364"/>
                    <a:pt x="25354" y="16186"/>
                  </a:cubicBezTo>
                  <a:cubicBezTo>
                    <a:pt x="25333" y="16105"/>
                    <a:pt x="25368" y="16021"/>
                    <a:pt x="25438" y="15979"/>
                  </a:cubicBezTo>
                  <a:cubicBezTo>
                    <a:pt x="25413" y="15944"/>
                    <a:pt x="25406" y="15902"/>
                    <a:pt x="25413" y="15864"/>
                  </a:cubicBezTo>
                  <a:cubicBezTo>
                    <a:pt x="25431" y="15762"/>
                    <a:pt x="25529" y="15657"/>
                    <a:pt x="25644" y="15601"/>
                  </a:cubicBezTo>
                  <a:cubicBezTo>
                    <a:pt x="25639" y="15601"/>
                    <a:pt x="25634" y="15600"/>
                    <a:pt x="25630" y="15600"/>
                  </a:cubicBezTo>
                  <a:cubicBezTo>
                    <a:pt x="25605" y="15600"/>
                    <a:pt x="25580" y="15607"/>
                    <a:pt x="25557" y="15619"/>
                  </a:cubicBezTo>
                  <a:cubicBezTo>
                    <a:pt x="25531" y="15638"/>
                    <a:pt x="25506" y="15646"/>
                    <a:pt x="25482" y="15646"/>
                  </a:cubicBezTo>
                  <a:cubicBezTo>
                    <a:pt x="25416" y="15646"/>
                    <a:pt x="25356" y="15587"/>
                    <a:pt x="25315" y="15549"/>
                  </a:cubicBezTo>
                  <a:cubicBezTo>
                    <a:pt x="25298" y="15528"/>
                    <a:pt x="25277" y="15510"/>
                    <a:pt x="25256" y="15493"/>
                  </a:cubicBezTo>
                  <a:cubicBezTo>
                    <a:pt x="25222" y="15536"/>
                    <a:pt x="25171" y="15558"/>
                    <a:pt x="25115" y="15558"/>
                  </a:cubicBezTo>
                  <a:cubicBezTo>
                    <a:pt x="25085" y="15558"/>
                    <a:pt x="25053" y="15552"/>
                    <a:pt x="25021" y="15538"/>
                  </a:cubicBezTo>
                  <a:cubicBezTo>
                    <a:pt x="24948" y="15510"/>
                    <a:pt x="24881" y="15451"/>
                    <a:pt x="24885" y="15377"/>
                  </a:cubicBezTo>
                  <a:cubicBezTo>
                    <a:pt x="24885" y="15353"/>
                    <a:pt x="24902" y="15297"/>
                    <a:pt x="24997" y="15276"/>
                  </a:cubicBezTo>
                  <a:cubicBezTo>
                    <a:pt x="25088" y="15255"/>
                    <a:pt x="25224" y="15174"/>
                    <a:pt x="25343" y="15108"/>
                  </a:cubicBezTo>
                  <a:cubicBezTo>
                    <a:pt x="25406" y="15069"/>
                    <a:pt x="25469" y="15034"/>
                    <a:pt x="25539" y="15002"/>
                  </a:cubicBezTo>
                  <a:cubicBezTo>
                    <a:pt x="25498" y="14940"/>
                    <a:pt x="25347" y="14820"/>
                    <a:pt x="25259" y="14820"/>
                  </a:cubicBezTo>
                  <a:cubicBezTo>
                    <a:pt x="25258" y="14820"/>
                    <a:pt x="25257" y="14820"/>
                    <a:pt x="25256" y="14820"/>
                  </a:cubicBezTo>
                  <a:cubicBezTo>
                    <a:pt x="25252" y="14821"/>
                    <a:pt x="25248" y="14821"/>
                    <a:pt x="25245" y="14821"/>
                  </a:cubicBezTo>
                  <a:cubicBezTo>
                    <a:pt x="25141" y="14821"/>
                    <a:pt x="25056" y="14726"/>
                    <a:pt x="24965" y="14624"/>
                  </a:cubicBezTo>
                  <a:cubicBezTo>
                    <a:pt x="24899" y="14554"/>
                    <a:pt x="24818" y="14467"/>
                    <a:pt x="24765" y="14467"/>
                  </a:cubicBezTo>
                  <a:cubicBezTo>
                    <a:pt x="24741" y="14467"/>
                    <a:pt x="24678" y="14467"/>
                    <a:pt x="24657" y="14414"/>
                  </a:cubicBezTo>
                  <a:cubicBezTo>
                    <a:pt x="24646" y="14383"/>
                    <a:pt x="24657" y="14351"/>
                    <a:pt x="24681" y="14334"/>
                  </a:cubicBezTo>
                  <a:cubicBezTo>
                    <a:pt x="24712" y="14305"/>
                    <a:pt x="24798" y="14280"/>
                    <a:pt x="24896" y="14280"/>
                  </a:cubicBezTo>
                  <a:cubicBezTo>
                    <a:pt x="24965" y="14280"/>
                    <a:pt x="25041" y="14293"/>
                    <a:pt x="25105" y="14327"/>
                  </a:cubicBezTo>
                  <a:cubicBezTo>
                    <a:pt x="25290" y="14422"/>
                    <a:pt x="25403" y="14448"/>
                    <a:pt x="25463" y="14448"/>
                  </a:cubicBezTo>
                  <a:cubicBezTo>
                    <a:pt x="25480" y="14448"/>
                    <a:pt x="25492" y="14445"/>
                    <a:pt x="25501" y="14442"/>
                  </a:cubicBezTo>
                  <a:cubicBezTo>
                    <a:pt x="25480" y="14390"/>
                    <a:pt x="25354" y="14246"/>
                    <a:pt x="25060" y="14015"/>
                  </a:cubicBezTo>
                  <a:cubicBezTo>
                    <a:pt x="24948" y="13928"/>
                    <a:pt x="24958" y="13823"/>
                    <a:pt x="24965" y="13753"/>
                  </a:cubicBezTo>
                  <a:cubicBezTo>
                    <a:pt x="24969" y="13718"/>
                    <a:pt x="24972" y="13693"/>
                    <a:pt x="24962" y="13686"/>
                  </a:cubicBezTo>
                  <a:cubicBezTo>
                    <a:pt x="24850" y="13606"/>
                    <a:pt x="24650" y="13158"/>
                    <a:pt x="24590" y="12993"/>
                  </a:cubicBezTo>
                  <a:cubicBezTo>
                    <a:pt x="24562" y="12912"/>
                    <a:pt x="24450" y="12860"/>
                    <a:pt x="24345" y="12818"/>
                  </a:cubicBezTo>
                  <a:cubicBezTo>
                    <a:pt x="24247" y="12772"/>
                    <a:pt x="24160" y="12737"/>
                    <a:pt x="24114" y="12671"/>
                  </a:cubicBezTo>
                  <a:cubicBezTo>
                    <a:pt x="24069" y="12587"/>
                    <a:pt x="24058" y="12489"/>
                    <a:pt x="24093" y="12401"/>
                  </a:cubicBezTo>
                  <a:cubicBezTo>
                    <a:pt x="24139" y="12247"/>
                    <a:pt x="24254" y="12125"/>
                    <a:pt x="24401" y="12062"/>
                  </a:cubicBezTo>
                  <a:cubicBezTo>
                    <a:pt x="24482" y="12034"/>
                    <a:pt x="24538" y="11967"/>
                    <a:pt x="24552" y="11883"/>
                  </a:cubicBezTo>
                  <a:cubicBezTo>
                    <a:pt x="24564" y="11846"/>
                    <a:pt x="24585" y="11764"/>
                    <a:pt x="24667" y="11764"/>
                  </a:cubicBezTo>
                  <a:cubicBezTo>
                    <a:pt x="24676" y="11764"/>
                    <a:pt x="24687" y="11765"/>
                    <a:pt x="24699" y="11768"/>
                  </a:cubicBezTo>
                  <a:cubicBezTo>
                    <a:pt x="24711" y="11770"/>
                    <a:pt x="24724" y="11772"/>
                    <a:pt x="24737" y="11772"/>
                  </a:cubicBezTo>
                  <a:cubicBezTo>
                    <a:pt x="24794" y="11772"/>
                    <a:pt x="24858" y="11738"/>
                    <a:pt x="24927" y="11593"/>
                  </a:cubicBezTo>
                  <a:cubicBezTo>
                    <a:pt x="24993" y="11449"/>
                    <a:pt x="25105" y="11442"/>
                    <a:pt x="25175" y="11435"/>
                  </a:cubicBezTo>
                  <a:cubicBezTo>
                    <a:pt x="25224" y="11432"/>
                    <a:pt x="25249" y="11428"/>
                    <a:pt x="25270" y="11407"/>
                  </a:cubicBezTo>
                  <a:cubicBezTo>
                    <a:pt x="25329" y="11341"/>
                    <a:pt x="25459" y="11320"/>
                    <a:pt x="25609" y="11292"/>
                  </a:cubicBezTo>
                  <a:cubicBezTo>
                    <a:pt x="25721" y="11274"/>
                    <a:pt x="25847" y="11250"/>
                    <a:pt x="25903" y="11211"/>
                  </a:cubicBezTo>
                  <a:cubicBezTo>
                    <a:pt x="25921" y="11201"/>
                    <a:pt x="25910" y="11169"/>
                    <a:pt x="25903" y="11148"/>
                  </a:cubicBezTo>
                  <a:cubicBezTo>
                    <a:pt x="25862" y="11065"/>
                    <a:pt x="25752" y="10977"/>
                    <a:pt x="25669" y="10977"/>
                  </a:cubicBezTo>
                  <a:cubicBezTo>
                    <a:pt x="25660" y="10977"/>
                    <a:pt x="25652" y="10978"/>
                    <a:pt x="25644" y="10980"/>
                  </a:cubicBezTo>
                  <a:cubicBezTo>
                    <a:pt x="25600" y="10991"/>
                    <a:pt x="25556" y="10996"/>
                    <a:pt x="25512" y="10996"/>
                  </a:cubicBezTo>
                  <a:cubicBezTo>
                    <a:pt x="25323" y="10996"/>
                    <a:pt x="25144" y="10900"/>
                    <a:pt x="25039" y="10735"/>
                  </a:cubicBezTo>
                  <a:cubicBezTo>
                    <a:pt x="25032" y="10724"/>
                    <a:pt x="25025" y="10724"/>
                    <a:pt x="25025" y="10724"/>
                  </a:cubicBezTo>
                  <a:cubicBezTo>
                    <a:pt x="25023" y="10724"/>
                    <a:pt x="25022" y="10724"/>
                    <a:pt x="25020" y="10724"/>
                  </a:cubicBezTo>
                  <a:cubicBezTo>
                    <a:pt x="24962" y="10724"/>
                    <a:pt x="24833" y="10856"/>
                    <a:pt x="24737" y="10952"/>
                  </a:cubicBezTo>
                  <a:cubicBezTo>
                    <a:pt x="24622" y="11068"/>
                    <a:pt x="24506" y="11183"/>
                    <a:pt x="24391" y="11236"/>
                  </a:cubicBezTo>
                  <a:cubicBezTo>
                    <a:pt x="24349" y="11257"/>
                    <a:pt x="24304" y="11268"/>
                    <a:pt x="24259" y="11268"/>
                  </a:cubicBezTo>
                  <a:cubicBezTo>
                    <a:pt x="24187" y="11268"/>
                    <a:pt x="24117" y="11240"/>
                    <a:pt x="24065" y="11187"/>
                  </a:cubicBezTo>
                  <a:cubicBezTo>
                    <a:pt x="23943" y="11061"/>
                    <a:pt x="23904" y="10878"/>
                    <a:pt x="23964" y="10717"/>
                  </a:cubicBezTo>
                  <a:cubicBezTo>
                    <a:pt x="23971" y="10700"/>
                    <a:pt x="23981" y="10668"/>
                    <a:pt x="23971" y="10654"/>
                  </a:cubicBezTo>
                  <a:cubicBezTo>
                    <a:pt x="23945" y="10616"/>
                    <a:pt x="23829" y="10606"/>
                    <a:pt x="23700" y="10606"/>
                  </a:cubicBezTo>
                  <a:cubicBezTo>
                    <a:pt x="23620" y="10606"/>
                    <a:pt x="23534" y="10610"/>
                    <a:pt x="23463" y="10612"/>
                  </a:cubicBezTo>
                  <a:cubicBezTo>
                    <a:pt x="23458" y="10613"/>
                    <a:pt x="23453" y="10613"/>
                    <a:pt x="23448" y="10613"/>
                  </a:cubicBezTo>
                  <a:cubicBezTo>
                    <a:pt x="23292" y="10613"/>
                    <a:pt x="23190" y="10509"/>
                    <a:pt x="23173" y="10332"/>
                  </a:cubicBezTo>
                  <a:cubicBezTo>
                    <a:pt x="23152" y="10112"/>
                    <a:pt x="23267" y="9828"/>
                    <a:pt x="23442" y="9804"/>
                  </a:cubicBezTo>
                  <a:cubicBezTo>
                    <a:pt x="23465" y="9802"/>
                    <a:pt x="23489" y="9800"/>
                    <a:pt x="23512" y="9800"/>
                  </a:cubicBezTo>
                  <a:cubicBezTo>
                    <a:pt x="23566" y="9800"/>
                    <a:pt x="23620" y="9807"/>
                    <a:pt x="23673" y="9821"/>
                  </a:cubicBezTo>
                  <a:cubicBezTo>
                    <a:pt x="23733" y="9832"/>
                    <a:pt x="23788" y="9841"/>
                    <a:pt x="23837" y="9841"/>
                  </a:cubicBezTo>
                  <a:cubicBezTo>
                    <a:pt x="23937" y="9841"/>
                    <a:pt x="24014" y="9801"/>
                    <a:pt x="24065" y="9646"/>
                  </a:cubicBezTo>
                  <a:cubicBezTo>
                    <a:pt x="24153" y="9394"/>
                    <a:pt x="24275" y="9377"/>
                    <a:pt x="24391" y="9359"/>
                  </a:cubicBezTo>
                  <a:cubicBezTo>
                    <a:pt x="24489" y="9345"/>
                    <a:pt x="24587" y="9328"/>
                    <a:pt x="24716" y="9177"/>
                  </a:cubicBezTo>
                  <a:cubicBezTo>
                    <a:pt x="24983" y="8869"/>
                    <a:pt x="25243" y="8711"/>
                    <a:pt x="25466" y="8711"/>
                  </a:cubicBezTo>
                  <a:cubicBezTo>
                    <a:pt x="25565" y="8711"/>
                    <a:pt x="25657" y="8742"/>
                    <a:pt x="25739" y="8806"/>
                  </a:cubicBezTo>
                  <a:cubicBezTo>
                    <a:pt x="25795" y="8845"/>
                    <a:pt x="25830" y="8908"/>
                    <a:pt x="25837" y="8978"/>
                  </a:cubicBezTo>
                  <a:cubicBezTo>
                    <a:pt x="25844" y="9128"/>
                    <a:pt x="25700" y="9275"/>
                    <a:pt x="25560" y="9419"/>
                  </a:cubicBezTo>
                  <a:cubicBezTo>
                    <a:pt x="25487" y="9496"/>
                    <a:pt x="25410" y="9573"/>
                    <a:pt x="25385" y="9629"/>
                  </a:cubicBezTo>
                  <a:cubicBezTo>
                    <a:pt x="25361" y="9681"/>
                    <a:pt x="25357" y="9741"/>
                    <a:pt x="25375" y="9800"/>
                  </a:cubicBezTo>
                  <a:cubicBezTo>
                    <a:pt x="25403" y="9898"/>
                    <a:pt x="25371" y="10003"/>
                    <a:pt x="25291" y="10070"/>
                  </a:cubicBezTo>
                  <a:cubicBezTo>
                    <a:pt x="25284" y="10073"/>
                    <a:pt x="25277" y="10080"/>
                    <a:pt x="25273" y="10087"/>
                  </a:cubicBezTo>
                  <a:cubicBezTo>
                    <a:pt x="25326" y="10084"/>
                    <a:pt x="25438" y="10056"/>
                    <a:pt x="25588" y="9958"/>
                  </a:cubicBezTo>
                  <a:cubicBezTo>
                    <a:pt x="25921" y="9744"/>
                    <a:pt x="26302" y="9510"/>
                    <a:pt x="26610" y="9387"/>
                  </a:cubicBezTo>
                  <a:cubicBezTo>
                    <a:pt x="26680" y="9359"/>
                    <a:pt x="26755" y="9345"/>
                    <a:pt x="26830" y="9345"/>
                  </a:cubicBezTo>
                  <a:cubicBezTo>
                    <a:pt x="26839" y="9345"/>
                    <a:pt x="26847" y="9345"/>
                    <a:pt x="26856" y="9345"/>
                  </a:cubicBezTo>
                  <a:lnTo>
                    <a:pt x="26856" y="9342"/>
                  </a:lnTo>
                  <a:lnTo>
                    <a:pt x="26863" y="9324"/>
                  </a:lnTo>
                  <a:cubicBezTo>
                    <a:pt x="26866" y="9314"/>
                    <a:pt x="26873" y="9303"/>
                    <a:pt x="26877" y="9296"/>
                  </a:cubicBezTo>
                  <a:lnTo>
                    <a:pt x="26884" y="9279"/>
                  </a:lnTo>
                  <a:lnTo>
                    <a:pt x="26898" y="9254"/>
                  </a:lnTo>
                  <a:lnTo>
                    <a:pt x="26905" y="9237"/>
                  </a:lnTo>
                  <a:lnTo>
                    <a:pt x="26919" y="9216"/>
                  </a:lnTo>
                  <a:lnTo>
                    <a:pt x="26929" y="9202"/>
                  </a:lnTo>
                  <a:lnTo>
                    <a:pt x="26943" y="9184"/>
                  </a:lnTo>
                  <a:lnTo>
                    <a:pt x="26950" y="9174"/>
                  </a:lnTo>
                  <a:lnTo>
                    <a:pt x="26964" y="9160"/>
                  </a:lnTo>
                  <a:lnTo>
                    <a:pt x="26975" y="9149"/>
                  </a:lnTo>
                  <a:cubicBezTo>
                    <a:pt x="26978" y="9146"/>
                    <a:pt x="26985" y="9142"/>
                    <a:pt x="26989" y="9135"/>
                  </a:cubicBezTo>
                  <a:lnTo>
                    <a:pt x="26999" y="9132"/>
                  </a:lnTo>
                  <a:cubicBezTo>
                    <a:pt x="27006" y="9125"/>
                    <a:pt x="27013" y="9121"/>
                    <a:pt x="27024" y="9114"/>
                  </a:cubicBezTo>
                  <a:cubicBezTo>
                    <a:pt x="27062" y="9097"/>
                    <a:pt x="27118" y="9072"/>
                    <a:pt x="27181" y="9037"/>
                  </a:cubicBezTo>
                  <a:cubicBezTo>
                    <a:pt x="27430" y="8918"/>
                    <a:pt x="27944" y="8673"/>
                    <a:pt x="28021" y="8571"/>
                  </a:cubicBezTo>
                  <a:cubicBezTo>
                    <a:pt x="28046" y="8536"/>
                    <a:pt x="28074" y="8494"/>
                    <a:pt x="28102" y="8449"/>
                  </a:cubicBezTo>
                  <a:cubicBezTo>
                    <a:pt x="28193" y="8305"/>
                    <a:pt x="28284" y="8158"/>
                    <a:pt x="28427" y="8158"/>
                  </a:cubicBezTo>
                  <a:cubicBezTo>
                    <a:pt x="28494" y="8158"/>
                    <a:pt x="28557" y="8186"/>
                    <a:pt x="28602" y="8232"/>
                  </a:cubicBezTo>
                  <a:cubicBezTo>
                    <a:pt x="28648" y="8274"/>
                    <a:pt x="28707" y="8299"/>
                    <a:pt x="28766" y="8299"/>
                  </a:cubicBezTo>
                  <a:cubicBezTo>
                    <a:pt x="28770" y="8299"/>
                    <a:pt x="28773" y="8299"/>
                    <a:pt x="28777" y="8298"/>
                  </a:cubicBezTo>
                  <a:cubicBezTo>
                    <a:pt x="28830" y="8298"/>
                    <a:pt x="28882" y="8302"/>
                    <a:pt x="28935" y="8305"/>
                  </a:cubicBezTo>
                  <a:cubicBezTo>
                    <a:pt x="28964" y="8309"/>
                    <a:pt x="28992" y="8311"/>
                    <a:pt x="29022" y="8311"/>
                  </a:cubicBezTo>
                  <a:cubicBezTo>
                    <a:pt x="29043" y="8311"/>
                    <a:pt x="29064" y="8310"/>
                    <a:pt x="29086" y="8309"/>
                  </a:cubicBezTo>
                  <a:cubicBezTo>
                    <a:pt x="29082" y="8305"/>
                    <a:pt x="29079" y="8298"/>
                    <a:pt x="29075" y="8291"/>
                  </a:cubicBezTo>
                  <a:cubicBezTo>
                    <a:pt x="29065" y="8270"/>
                    <a:pt x="29054" y="8253"/>
                    <a:pt x="29044" y="8235"/>
                  </a:cubicBezTo>
                  <a:cubicBezTo>
                    <a:pt x="29026" y="8204"/>
                    <a:pt x="29019" y="8169"/>
                    <a:pt x="29019" y="8134"/>
                  </a:cubicBezTo>
                  <a:cubicBezTo>
                    <a:pt x="29019" y="8120"/>
                    <a:pt x="29023" y="8106"/>
                    <a:pt x="29030" y="8092"/>
                  </a:cubicBezTo>
                  <a:cubicBezTo>
                    <a:pt x="29054" y="8039"/>
                    <a:pt x="29110" y="8018"/>
                    <a:pt x="29198" y="8004"/>
                  </a:cubicBezTo>
                  <a:cubicBezTo>
                    <a:pt x="29226" y="7997"/>
                    <a:pt x="29261" y="7994"/>
                    <a:pt x="29299" y="7987"/>
                  </a:cubicBezTo>
                  <a:lnTo>
                    <a:pt x="29334" y="7983"/>
                  </a:lnTo>
                  <a:cubicBezTo>
                    <a:pt x="29436" y="7969"/>
                    <a:pt x="29474" y="7913"/>
                    <a:pt x="29516" y="7847"/>
                  </a:cubicBezTo>
                  <a:cubicBezTo>
                    <a:pt x="29558" y="7780"/>
                    <a:pt x="29614" y="7700"/>
                    <a:pt x="29730" y="7700"/>
                  </a:cubicBezTo>
                  <a:cubicBezTo>
                    <a:pt x="29772" y="7700"/>
                    <a:pt x="29800" y="7612"/>
                    <a:pt x="29828" y="7535"/>
                  </a:cubicBezTo>
                  <a:cubicBezTo>
                    <a:pt x="29866" y="7420"/>
                    <a:pt x="29912" y="7280"/>
                    <a:pt x="30045" y="7280"/>
                  </a:cubicBezTo>
                  <a:cubicBezTo>
                    <a:pt x="30146" y="7280"/>
                    <a:pt x="30216" y="7336"/>
                    <a:pt x="30279" y="7388"/>
                  </a:cubicBezTo>
                  <a:cubicBezTo>
                    <a:pt x="30300" y="7409"/>
                    <a:pt x="30328" y="7427"/>
                    <a:pt x="30356" y="7444"/>
                  </a:cubicBezTo>
                  <a:cubicBezTo>
                    <a:pt x="30378" y="7458"/>
                    <a:pt x="30405" y="7467"/>
                    <a:pt x="30432" y="7467"/>
                  </a:cubicBezTo>
                  <a:cubicBezTo>
                    <a:pt x="30439" y="7467"/>
                    <a:pt x="30447" y="7467"/>
                    <a:pt x="30454" y="7465"/>
                  </a:cubicBezTo>
                  <a:cubicBezTo>
                    <a:pt x="30461" y="7465"/>
                    <a:pt x="30468" y="7462"/>
                    <a:pt x="30475" y="7458"/>
                  </a:cubicBezTo>
                  <a:lnTo>
                    <a:pt x="30482" y="7458"/>
                  </a:lnTo>
                  <a:cubicBezTo>
                    <a:pt x="30493" y="7455"/>
                    <a:pt x="30507" y="7451"/>
                    <a:pt x="30521" y="7451"/>
                  </a:cubicBezTo>
                  <a:lnTo>
                    <a:pt x="30563" y="7451"/>
                  </a:lnTo>
                  <a:lnTo>
                    <a:pt x="30580" y="7455"/>
                  </a:lnTo>
                  <a:cubicBezTo>
                    <a:pt x="30591" y="7455"/>
                    <a:pt x="30601" y="7458"/>
                    <a:pt x="30612" y="7462"/>
                  </a:cubicBezTo>
                  <a:lnTo>
                    <a:pt x="30629" y="7465"/>
                  </a:lnTo>
                  <a:lnTo>
                    <a:pt x="30640" y="7469"/>
                  </a:lnTo>
                  <a:cubicBezTo>
                    <a:pt x="30664" y="7451"/>
                    <a:pt x="30692" y="7430"/>
                    <a:pt x="30717" y="7413"/>
                  </a:cubicBezTo>
                  <a:cubicBezTo>
                    <a:pt x="30710" y="7332"/>
                    <a:pt x="30710" y="7259"/>
                    <a:pt x="30710" y="7192"/>
                  </a:cubicBezTo>
                  <a:cubicBezTo>
                    <a:pt x="30710" y="7087"/>
                    <a:pt x="30710" y="6996"/>
                    <a:pt x="30685" y="6947"/>
                  </a:cubicBezTo>
                  <a:cubicBezTo>
                    <a:pt x="30643" y="6839"/>
                    <a:pt x="30633" y="6726"/>
                    <a:pt x="30650" y="6614"/>
                  </a:cubicBezTo>
                  <a:cubicBezTo>
                    <a:pt x="30654" y="6586"/>
                    <a:pt x="30657" y="6565"/>
                    <a:pt x="30657" y="6544"/>
                  </a:cubicBezTo>
                  <a:cubicBezTo>
                    <a:pt x="30657" y="6523"/>
                    <a:pt x="30654" y="6506"/>
                    <a:pt x="30650" y="6485"/>
                  </a:cubicBezTo>
                  <a:cubicBezTo>
                    <a:pt x="30626" y="6397"/>
                    <a:pt x="30598" y="6180"/>
                    <a:pt x="30678" y="6072"/>
                  </a:cubicBezTo>
                  <a:cubicBezTo>
                    <a:pt x="30706" y="6037"/>
                    <a:pt x="30748" y="6016"/>
                    <a:pt x="30794" y="6016"/>
                  </a:cubicBezTo>
                  <a:cubicBezTo>
                    <a:pt x="30822" y="6016"/>
                    <a:pt x="30878" y="5963"/>
                    <a:pt x="30920" y="5925"/>
                  </a:cubicBezTo>
                  <a:cubicBezTo>
                    <a:pt x="30990" y="5860"/>
                    <a:pt x="31080" y="5778"/>
                    <a:pt x="31178" y="5778"/>
                  </a:cubicBezTo>
                  <a:cubicBezTo>
                    <a:pt x="31202" y="5778"/>
                    <a:pt x="31227" y="5783"/>
                    <a:pt x="31253" y="5795"/>
                  </a:cubicBezTo>
                  <a:cubicBezTo>
                    <a:pt x="31263" y="5802"/>
                    <a:pt x="31274" y="5809"/>
                    <a:pt x="31284" y="5816"/>
                  </a:cubicBezTo>
                  <a:cubicBezTo>
                    <a:pt x="31364" y="5871"/>
                    <a:pt x="31483" y="5901"/>
                    <a:pt x="31569" y="5901"/>
                  </a:cubicBezTo>
                  <a:cubicBezTo>
                    <a:pt x="31603" y="5901"/>
                    <a:pt x="31633" y="5896"/>
                    <a:pt x="31652" y="5886"/>
                  </a:cubicBezTo>
                  <a:cubicBezTo>
                    <a:pt x="31666" y="5879"/>
                    <a:pt x="31666" y="5876"/>
                    <a:pt x="31666" y="5869"/>
                  </a:cubicBezTo>
                  <a:cubicBezTo>
                    <a:pt x="31666" y="5767"/>
                    <a:pt x="31739" y="5711"/>
                    <a:pt x="31802" y="5662"/>
                  </a:cubicBezTo>
                  <a:cubicBezTo>
                    <a:pt x="31823" y="5648"/>
                    <a:pt x="31844" y="5631"/>
                    <a:pt x="31865" y="5613"/>
                  </a:cubicBezTo>
                  <a:cubicBezTo>
                    <a:pt x="31897" y="5585"/>
                    <a:pt x="31918" y="5547"/>
                    <a:pt x="31928" y="5501"/>
                  </a:cubicBezTo>
                  <a:cubicBezTo>
                    <a:pt x="31932" y="5473"/>
                    <a:pt x="31939" y="5442"/>
                    <a:pt x="31953" y="5414"/>
                  </a:cubicBezTo>
                  <a:cubicBezTo>
                    <a:pt x="31995" y="5344"/>
                    <a:pt x="32047" y="5284"/>
                    <a:pt x="32114" y="5235"/>
                  </a:cubicBezTo>
                  <a:cubicBezTo>
                    <a:pt x="32180" y="5183"/>
                    <a:pt x="32233" y="5137"/>
                    <a:pt x="32250" y="5074"/>
                  </a:cubicBezTo>
                  <a:cubicBezTo>
                    <a:pt x="32257" y="5050"/>
                    <a:pt x="32264" y="5018"/>
                    <a:pt x="32275" y="4983"/>
                  </a:cubicBezTo>
                  <a:cubicBezTo>
                    <a:pt x="32324" y="4784"/>
                    <a:pt x="32376" y="4598"/>
                    <a:pt x="32450" y="4468"/>
                  </a:cubicBezTo>
                  <a:cubicBezTo>
                    <a:pt x="32478" y="4416"/>
                    <a:pt x="32520" y="4370"/>
                    <a:pt x="32569" y="4339"/>
                  </a:cubicBezTo>
                  <a:cubicBezTo>
                    <a:pt x="32611" y="4314"/>
                    <a:pt x="32611" y="4314"/>
                    <a:pt x="32583" y="4248"/>
                  </a:cubicBezTo>
                  <a:cubicBezTo>
                    <a:pt x="32576" y="4230"/>
                    <a:pt x="32569" y="4213"/>
                    <a:pt x="32558" y="4192"/>
                  </a:cubicBezTo>
                  <a:cubicBezTo>
                    <a:pt x="32530" y="4111"/>
                    <a:pt x="32516" y="4024"/>
                    <a:pt x="32523" y="3940"/>
                  </a:cubicBezTo>
                  <a:cubicBezTo>
                    <a:pt x="32527" y="3905"/>
                    <a:pt x="32520" y="3870"/>
                    <a:pt x="32499" y="3842"/>
                  </a:cubicBezTo>
                  <a:cubicBezTo>
                    <a:pt x="32495" y="3835"/>
                    <a:pt x="32488" y="3831"/>
                    <a:pt x="32481" y="3828"/>
                  </a:cubicBezTo>
                  <a:cubicBezTo>
                    <a:pt x="32463" y="3818"/>
                    <a:pt x="32439" y="3813"/>
                    <a:pt x="32412" y="3813"/>
                  </a:cubicBezTo>
                  <a:cubicBezTo>
                    <a:pt x="32337" y="3813"/>
                    <a:pt x="32240" y="3848"/>
                    <a:pt x="32191" y="3884"/>
                  </a:cubicBezTo>
                  <a:cubicBezTo>
                    <a:pt x="32131" y="3922"/>
                    <a:pt x="32047" y="3933"/>
                    <a:pt x="31960" y="3940"/>
                  </a:cubicBezTo>
                  <a:cubicBezTo>
                    <a:pt x="31844" y="3954"/>
                    <a:pt x="31722" y="3964"/>
                    <a:pt x="31676" y="4052"/>
                  </a:cubicBezTo>
                  <a:cubicBezTo>
                    <a:pt x="31612" y="4182"/>
                    <a:pt x="31520" y="4207"/>
                    <a:pt x="31424" y="4207"/>
                  </a:cubicBezTo>
                  <a:cubicBezTo>
                    <a:pt x="31394" y="4207"/>
                    <a:pt x="31363" y="4205"/>
                    <a:pt x="31333" y="4202"/>
                  </a:cubicBezTo>
                  <a:lnTo>
                    <a:pt x="31288" y="4199"/>
                  </a:lnTo>
                  <a:cubicBezTo>
                    <a:pt x="31267" y="4197"/>
                    <a:pt x="31247" y="4197"/>
                    <a:pt x="31227" y="4197"/>
                  </a:cubicBezTo>
                  <a:cubicBezTo>
                    <a:pt x="31199" y="4197"/>
                    <a:pt x="31171" y="4198"/>
                    <a:pt x="31144" y="4202"/>
                  </a:cubicBezTo>
                  <a:lnTo>
                    <a:pt x="31109" y="4206"/>
                  </a:lnTo>
                  <a:cubicBezTo>
                    <a:pt x="31089" y="4208"/>
                    <a:pt x="31069" y="4208"/>
                    <a:pt x="31047" y="4208"/>
                  </a:cubicBezTo>
                  <a:cubicBezTo>
                    <a:pt x="30887" y="4208"/>
                    <a:pt x="30693" y="4162"/>
                    <a:pt x="30594" y="4069"/>
                  </a:cubicBezTo>
                  <a:cubicBezTo>
                    <a:pt x="30552" y="4031"/>
                    <a:pt x="30528" y="3975"/>
                    <a:pt x="30535" y="3919"/>
                  </a:cubicBezTo>
                  <a:cubicBezTo>
                    <a:pt x="30535" y="3856"/>
                    <a:pt x="30517" y="3793"/>
                    <a:pt x="30486" y="3740"/>
                  </a:cubicBezTo>
                  <a:cubicBezTo>
                    <a:pt x="30479" y="3719"/>
                    <a:pt x="30468" y="3695"/>
                    <a:pt x="30461" y="3674"/>
                  </a:cubicBezTo>
                  <a:cubicBezTo>
                    <a:pt x="30430" y="3604"/>
                    <a:pt x="30416" y="3527"/>
                    <a:pt x="30423" y="3453"/>
                  </a:cubicBezTo>
                  <a:cubicBezTo>
                    <a:pt x="30426" y="3415"/>
                    <a:pt x="30426" y="3408"/>
                    <a:pt x="30318" y="3380"/>
                  </a:cubicBezTo>
                  <a:cubicBezTo>
                    <a:pt x="30220" y="3359"/>
                    <a:pt x="30129" y="3313"/>
                    <a:pt x="30055" y="3247"/>
                  </a:cubicBezTo>
                  <a:cubicBezTo>
                    <a:pt x="29913" y="3107"/>
                    <a:pt x="29660" y="3018"/>
                    <a:pt x="29586" y="3018"/>
                  </a:cubicBezTo>
                  <a:cubicBezTo>
                    <a:pt x="29582" y="3018"/>
                    <a:pt x="29579" y="3019"/>
                    <a:pt x="29576" y="3019"/>
                  </a:cubicBezTo>
                  <a:cubicBezTo>
                    <a:pt x="29563" y="3025"/>
                    <a:pt x="29550" y="3027"/>
                    <a:pt x="29537" y="3027"/>
                  </a:cubicBezTo>
                  <a:cubicBezTo>
                    <a:pt x="29491" y="3027"/>
                    <a:pt x="29441" y="2998"/>
                    <a:pt x="29376" y="2963"/>
                  </a:cubicBezTo>
                  <a:cubicBezTo>
                    <a:pt x="29285" y="2911"/>
                    <a:pt x="29159" y="2837"/>
                    <a:pt x="29012" y="2830"/>
                  </a:cubicBezTo>
                  <a:cubicBezTo>
                    <a:pt x="28998" y="2830"/>
                    <a:pt x="28984" y="2830"/>
                    <a:pt x="28970" y="2827"/>
                  </a:cubicBezTo>
                  <a:cubicBezTo>
                    <a:pt x="28886" y="2823"/>
                    <a:pt x="28812" y="2785"/>
                    <a:pt x="28760" y="2718"/>
                  </a:cubicBezTo>
                  <a:cubicBezTo>
                    <a:pt x="28732" y="2680"/>
                    <a:pt x="28718" y="2631"/>
                    <a:pt x="28721" y="2578"/>
                  </a:cubicBezTo>
                  <a:cubicBezTo>
                    <a:pt x="28721" y="2532"/>
                    <a:pt x="28728" y="2483"/>
                    <a:pt x="28742" y="2438"/>
                  </a:cubicBezTo>
                  <a:cubicBezTo>
                    <a:pt x="28742" y="2417"/>
                    <a:pt x="28739" y="2392"/>
                    <a:pt x="28728" y="2371"/>
                  </a:cubicBezTo>
                  <a:cubicBezTo>
                    <a:pt x="28693" y="2291"/>
                    <a:pt x="28655" y="2214"/>
                    <a:pt x="28613" y="2137"/>
                  </a:cubicBezTo>
                  <a:cubicBezTo>
                    <a:pt x="28567" y="2053"/>
                    <a:pt x="28529" y="1969"/>
                    <a:pt x="28490" y="1885"/>
                  </a:cubicBezTo>
                  <a:cubicBezTo>
                    <a:pt x="28483" y="1860"/>
                    <a:pt x="28473" y="1836"/>
                    <a:pt x="28469" y="1811"/>
                  </a:cubicBezTo>
                  <a:cubicBezTo>
                    <a:pt x="28448" y="1748"/>
                    <a:pt x="28417" y="1696"/>
                    <a:pt x="28371" y="1650"/>
                  </a:cubicBezTo>
                  <a:cubicBezTo>
                    <a:pt x="28291" y="1559"/>
                    <a:pt x="28231" y="1451"/>
                    <a:pt x="28189" y="1339"/>
                  </a:cubicBezTo>
                  <a:cubicBezTo>
                    <a:pt x="28172" y="1279"/>
                    <a:pt x="28154" y="1220"/>
                    <a:pt x="28144" y="1160"/>
                  </a:cubicBezTo>
                  <a:cubicBezTo>
                    <a:pt x="28140" y="1146"/>
                    <a:pt x="28137" y="1136"/>
                    <a:pt x="28137" y="1122"/>
                  </a:cubicBezTo>
                  <a:cubicBezTo>
                    <a:pt x="28130" y="1090"/>
                    <a:pt x="28119" y="1062"/>
                    <a:pt x="28109" y="1031"/>
                  </a:cubicBezTo>
                  <a:cubicBezTo>
                    <a:pt x="28105" y="1020"/>
                    <a:pt x="28102" y="1013"/>
                    <a:pt x="28098" y="1006"/>
                  </a:cubicBezTo>
                  <a:cubicBezTo>
                    <a:pt x="28070" y="943"/>
                    <a:pt x="28028" y="887"/>
                    <a:pt x="27972" y="849"/>
                  </a:cubicBezTo>
                  <a:cubicBezTo>
                    <a:pt x="27958" y="838"/>
                    <a:pt x="27944" y="828"/>
                    <a:pt x="27930" y="817"/>
                  </a:cubicBezTo>
                  <a:cubicBezTo>
                    <a:pt x="27881" y="768"/>
                    <a:pt x="27864" y="695"/>
                    <a:pt x="27888" y="632"/>
                  </a:cubicBezTo>
                  <a:cubicBezTo>
                    <a:pt x="27906" y="555"/>
                    <a:pt x="27822" y="491"/>
                    <a:pt x="27703" y="411"/>
                  </a:cubicBezTo>
                  <a:cubicBezTo>
                    <a:pt x="27640" y="376"/>
                    <a:pt x="27587" y="334"/>
                    <a:pt x="27542" y="281"/>
                  </a:cubicBezTo>
                  <a:cubicBezTo>
                    <a:pt x="27517" y="246"/>
                    <a:pt x="27405" y="229"/>
                    <a:pt x="27307" y="215"/>
                  </a:cubicBezTo>
                  <a:cubicBezTo>
                    <a:pt x="27178" y="197"/>
                    <a:pt x="27031" y="176"/>
                    <a:pt x="26901" y="106"/>
                  </a:cubicBezTo>
                  <a:cubicBezTo>
                    <a:pt x="26816" y="63"/>
                    <a:pt x="26722" y="41"/>
                    <a:pt x="26628" y="41"/>
                  </a:cubicBezTo>
                  <a:cubicBezTo>
                    <a:pt x="26609" y="41"/>
                    <a:pt x="26591" y="42"/>
                    <a:pt x="26572" y="43"/>
                  </a:cubicBezTo>
                  <a:cubicBezTo>
                    <a:pt x="26558" y="44"/>
                    <a:pt x="26543" y="44"/>
                    <a:pt x="26529" y="44"/>
                  </a:cubicBezTo>
                  <a:cubicBezTo>
                    <a:pt x="26452" y="44"/>
                    <a:pt x="26375" y="36"/>
                    <a:pt x="26299" y="15"/>
                  </a:cubicBezTo>
                  <a:cubicBezTo>
                    <a:pt x="26288" y="12"/>
                    <a:pt x="26278" y="8"/>
                    <a:pt x="26267" y="8"/>
                  </a:cubicBezTo>
                  <a:cubicBezTo>
                    <a:pt x="26243" y="5"/>
                    <a:pt x="26218" y="1"/>
                    <a:pt x="26194" y="1"/>
                  </a:cubicBezTo>
                  <a:cubicBezTo>
                    <a:pt x="26181" y="1"/>
                    <a:pt x="26168" y="1"/>
                    <a:pt x="26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55"/>
            <p:cNvSpPr/>
            <p:nvPr/>
          </p:nvSpPr>
          <p:spPr>
            <a:xfrm>
              <a:off x="7251120" y="2971843"/>
              <a:ext cx="30456" cy="22451"/>
            </a:xfrm>
            <a:custGeom>
              <a:avLst/>
              <a:gdLst/>
              <a:ahLst/>
              <a:cxnLst/>
              <a:rect l="l" t="t" r="r" b="b"/>
              <a:pathLst>
                <a:path w="1164" h="858" extrusionOk="0">
                  <a:moveTo>
                    <a:pt x="974" y="1"/>
                  </a:moveTo>
                  <a:cubicBezTo>
                    <a:pt x="894" y="1"/>
                    <a:pt x="792" y="4"/>
                    <a:pt x="729" y="8"/>
                  </a:cubicBezTo>
                  <a:cubicBezTo>
                    <a:pt x="659" y="11"/>
                    <a:pt x="593" y="18"/>
                    <a:pt x="537" y="18"/>
                  </a:cubicBezTo>
                  <a:cubicBezTo>
                    <a:pt x="425" y="18"/>
                    <a:pt x="190" y="130"/>
                    <a:pt x="78" y="302"/>
                  </a:cubicBezTo>
                  <a:cubicBezTo>
                    <a:pt x="8" y="410"/>
                    <a:pt x="1" y="550"/>
                    <a:pt x="60" y="666"/>
                  </a:cubicBezTo>
                  <a:cubicBezTo>
                    <a:pt x="136" y="821"/>
                    <a:pt x="276" y="858"/>
                    <a:pt x="393" y="858"/>
                  </a:cubicBezTo>
                  <a:cubicBezTo>
                    <a:pt x="435" y="858"/>
                    <a:pt x="473" y="853"/>
                    <a:pt x="505" y="848"/>
                  </a:cubicBezTo>
                  <a:cubicBezTo>
                    <a:pt x="715" y="809"/>
                    <a:pt x="855" y="690"/>
                    <a:pt x="859" y="641"/>
                  </a:cubicBezTo>
                  <a:cubicBezTo>
                    <a:pt x="869" y="533"/>
                    <a:pt x="946" y="410"/>
                    <a:pt x="1023" y="291"/>
                  </a:cubicBezTo>
                  <a:cubicBezTo>
                    <a:pt x="1083" y="200"/>
                    <a:pt x="1163" y="74"/>
                    <a:pt x="1153" y="22"/>
                  </a:cubicBezTo>
                  <a:cubicBezTo>
                    <a:pt x="1128" y="4"/>
                    <a:pt x="1058" y="1"/>
                    <a:pt x="974"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55"/>
            <p:cNvSpPr/>
            <p:nvPr/>
          </p:nvSpPr>
          <p:spPr>
            <a:xfrm>
              <a:off x="6868062" y="2811363"/>
              <a:ext cx="471" cy="837"/>
            </a:xfrm>
            <a:custGeom>
              <a:avLst/>
              <a:gdLst/>
              <a:ahLst/>
              <a:cxnLst/>
              <a:rect l="l" t="t" r="r" b="b"/>
              <a:pathLst>
                <a:path w="18" h="32" extrusionOk="0">
                  <a:moveTo>
                    <a:pt x="0" y="0"/>
                  </a:moveTo>
                  <a:cubicBezTo>
                    <a:pt x="7" y="11"/>
                    <a:pt x="14" y="21"/>
                    <a:pt x="18" y="32"/>
                  </a:cubicBezTo>
                  <a:cubicBezTo>
                    <a:pt x="14" y="21"/>
                    <a:pt x="7" y="1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55"/>
            <p:cNvSpPr/>
            <p:nvPr/>
          </p:nvSpPr>
          <p:spPr>
            <a:xfrm>
              <a:off x="7030286" y="2836169"/>
              <a:ext cx="5338" cy="3977"/>
            </a:xfrm>
            <a:custGeom>
              <a:avLst/>
              <a:gdLst/>
              <a:ahLst/>
              <a:cxnLst/>
              <a:rect l="l" t="t" r="r" b="b"/>
              <a:pathLst>
                <a:path w="204" h="152" extrusionOk="0">
                  <a:moveTo>
                    <a:pt x="203" y="22"/>
                  </a:moveTo>
                  <a:cubicBezTo>
                    <a:pt x="74" y="1"/>
                    <a:pt x="32" y="88"/>
                    <a:pt x="0" y="151"/>
                  </a:cubicBezTo>
                  <a:cubicBezTo>
                    <a:pt x="32" y="88"/>
                    <a:pt x="74" y="1"/>
                    <a:pt x="203" y="22"/>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55"/>
            <p:cNvSpPr/>
            <p:nvPr/>
          </p:nvSpPr>
          <p:spPr>
            <a:xfrm>
              <a:off x="6867225" y="2810448"/>
              <a:ext cx="680" cy="837"/>
            </a:xfrm>
            <a:custGeom>
              <a:avLst/>
              <a:gdLst/>
              <a:ahLst/>
              <a:cxnLst/>
              <a:rect l="l" t="t" r="r" b="b"/>
              <a:pathLst>
                <a:path w="26" h="32" extrusionOk="0">
                  <a:moveTo>
                    <a:pt x="1" y="0"/>
                  </a:moveTo>
                  <a:cubicBezTo>
                    <a:pt x="11" y="11"/>
                    <a:pt x="18" y="21"/>
                    <a:pt x="25" y="32"/>
                  </a:cubicBezTo>
                  <a:cubicBezTo>
                    <a:pt x="18" y="21"/>
                    <a:pt x="11" y="11"/>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55"/>
            <p:cNvSpPr/>
            <p:nvPr/>
          </p:nvSpPr>
          <p:spPr>
            <a:xfrm>
              <a:off x="6868611" y="2812279"/>
              <a:ext cx="392" cy="837"/>
            </a:xfrm>
            <a:custGeom>
              <a:avLst/>
              <a:gdLst/>
              <a:ahLst/>
              <a:cxnLst/>
              <a:rect l="l" t="t" r="r" b="b"/>
              <a:pathLst>
                <a:path w="15" h="32" extrusionOk="0">
                  <a:moveTo>
                    <a:pt x="0" y="0"/>
                  </a:moveTo>
                  <a:cubicBezTo>
                    <a:pt x="7" y="11"/>
                    <a:pt x="11" y="21"/>
                    <a:pt x="14" y="32"/>
                  </a:cubicBezTo>
                  <a:cubicBezTo>
                    <a:pt x="11" y="21"/>
                    <a:pt x="7" y="1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55"/>
            <p:cNvSpPr/>
            <p:nvPr/>
          </p:nvSpPr>
          <p:spPr>
            <a:xfrm>
              <a:off x="6965527" y="2847813"/>
              <a:ext cx="1570" cy="942"/>
            </a:xfrm>
            <a:custGeom>
              <a:avLst/>
              <a:gdLst/>
              <a:ahLst/>
              <a:cxnLst/>
              <a:rect l="l" t="t" r="r" b="b"/>
              <a:pathLst>
                <a:path w="60" h="36" extrusionOk="0">
                  <a:moveTo>
                    <a:pt x="60" y="0"/>
                  </a:moveTo>
                  <a:lnTo>
                    <a:pt x="60" y="0"/>
                  </a:lnTo>
                  <a:cubicBezTo>
                    <a:pt x="39" y="7"/>
                    <a:pt x="18" y="21"/>
                    <a:pt x="0" y="35"/>
                  </a:cubicBezTo>
                  <a:cubicBezTo>
                    <a:pt x="18" y="21"/>
                    <a:pt x="39" y="11"/>
                    <a:pt x="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55"/>
            <p:cNvSpPr/>
            <p:nvPr/>
          </p:nvSpPr>
          <p:spPr>
            <a:xfrm>
              <a:off x="6976883" y="2855689"/>
              <a:ext cx="26" cy="288"/>
            </a:xfrm>
            <a:custGeom>
              <a:avLst/>
              <a:gdLst/>
              <a:ahLst/>
              <a:cxnLst/>
              <a:rect l="l" t="t" r="r" b="b"/>
              <a:pathLst>
                <a:path w="1" h="11" extrusionOk="0">
                  <a:moveTo>
                    <a:pt x="0" y="7"/>
                  </a:moveTo>
                  <a:lnTo>
                    <a:pt x="0" y="0"/>
                  </a:lnTo>
                  <a:lnTo>
                    <a:pt x="0"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55"/>
            <p:cNvSpPr/>
            <p:nvPr/>
          </p:nvSpPr>
          <p:spPr>
            <a:xfrm>
              <a:off x="6862567" y="2806680"/>
              <a:ext cx="837" cy="576"/>
            </a:xfrm>
            <a:custGeom>
              <a:avLst/>
              <a:gdLst/>
              <a:ahLst/>
              <a:cxnLst/>
              <a:rect l="l" t="t" r="r" b="b"/>
              <a:pathLst>
                <a:path w="32" h="22" extrusionOk="0">
                  <a:moveTo>
                    <a:pt x="0" y="1"/>
                  </a:moveTo>
                  <a:lnTo>
                    <a:pt x="32" y="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55"/>
            <p:cNvSpPr/>
            <p:nvPr/>
          </p:nvSpPr>
          <p:spPr>
            <a:xfrm>
              <a:off x="6864477" y="2808066"/>
              <a:ext cx="863" cy="654"/>
            </a:xfrm>
            <a:custGeom>
              <a:avLst/>
              <a:gdLst/>
              <a:ahLst/>
              <a:cxnLst/>
              <a:rect l="l" t="t" r="r" b="b"/>
              <a:pathLst>
                <a:path w="33" h="25" extrusionOk="0">
                  <a:moveTo>
                    <a:pt x="1" y="0"/>
                  </a:moveTo>
                  <a:lnTo>
                    <a:pt x="32" y="2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55"/>
            <p:cNvSpPr/>
            <p:nvPr/>
          </p:nvSpPr>
          <p:spPr>
            <a:xfrm>
              <a:off x="6863483" y="2807334"/>
              <a:ext cx="837" cy="654"/>
            </a:xfrm>
            <a:custGeom>
              <a:avLst/>
              <a:gdLst/>
              <a:ahLst/>
              <a:cxnLst/>
              <a:rect l="l" t="t" r="r" b="b"/>
              <a:pathLst>
                <a:path w="32" h="25" extrusionOk="0">
                  <a:moveTo>
                    <a:pt x="0" y="0"/>
                  </a:moveTo>
                  <a:lnTo>
                    <a:pt x="32" y="2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55"/>
            <p:cNvSpPr/>
            <p:nvPr/>
          </p:nvSpPr>
          <p:spPr>
            <a:xfrm>
              <a:off x="7079660" y="2838472"/>
              <a:ext cx="288" cy="288"/>
            </a:xfrm>
            <a:custGeom>
              <a:avLst/>
              <a:gdLst/>
              <a:ahLst/>
              <a:cxnLst/>
              <a:rect l="l" t="t" r="r" b="b"/>
              <a:pathLst>
                <a:path w="11" h="11" extrusionOk="0">
                  <a:moveTo>
                    <a:pt x="11" y="11"/>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55"/>
            <p:cNvSpPr/>
            <p:nvPr/>
          </p:nvSpPr>
          <p:spPr>
            <a:xfrm>
              <a:off x="6818034" y="2726060"/>
              <a:ext cx="209" cy="497"/>
            </a:xfrm>
            <a:custGeom>
              <a:avLst/>
              <a:gdLst/>
              <a:ahLst/>
              <a:cxnLst/>
              <a:rect l="l" t="t" r="r" b="b"/>
              <a:pathLst>
                <a:path w="8" h="19" extrusionOk="0">
                  <a:moveTo>
                    <a:pt x="8" y="1"/>
                  </a:moveTo>
                  <a:lnTo>
                    <a:pt x="8" y="1"/>
                  </a:lnTo>
                  <a:lnTo>
                    <a:pt x="1" y="18"/>
                  </a:lnTo>
                  <a:lnTo>
                    <a:pt x="1"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55"/>
            <p:cNvSpPr/>
            <p:nvPr/>
          </p:nvSpPr>
          <p:spPr>
            <a:xfrm>
              <a:off x="6865498" y="2808799"/>
              <a:ext cx="837" cy="759"/>
            </a:xfrm>
            <a:custGeom>
              <a:avLst/>
              <a:gdLst/>
              <a:ahLst/>
              <a:cxnLst/>
              <a:rect l="l" t="t" r="r" b="b"/>
              <a:pathLst>
                <a:path w="32" h="29" extrusionOk="0">
                  <a:moveTo>
                    <a:pt x="0" y="0"/>
                  </a:moveTo>
                  <a:cubicBezTo>
                    <a:pt x="11" y="11"/>
                    <a:pt x="21" y="21"/>
                    <a:pt x="32" y="28"/>
                  </a:cubicBezTo>
                  <a:cubicBezTo>
                    <a:pt x="21" y="21"/>
                    <a:pt x="11" y="1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55"/>
            <p:cNvSpPr/>
            <p:nvPr/>
          </p:nvSpPr>
          <p:spPr>
            <a:xfrm>
              <a:off x="6866309" y="2809532"/>
              <a:ext cx="863" cy="759"/>
            </a:xfrm>
            <a:custGeom>
              <a:avLst/>
              <a:gdLst/>
              <a:ahLst/>
              <a:cxnLst/>
              <a:rect l="l" t="t" r="r" b="b"/>
              <a:pathLst>
                <a:path w="33" h="29" extrusionOk="0">
                  <a:moveTo>
                    <a:pt x="1" y="0"/>
                  </a:moveTo>
                  <a:cubicBezTo>
                    <a:pt x="11" y="11"/>
                    <a:pt x="22" y="21"/>
                    <a:pt x="32" y="28"/>
                  </a:cubicBezTo>
                  <a:cubicBezTo>
                    <a:pt x="22" y="21"/>
                    <a:pt x="11" y="11"/>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55"/>
            <p:cNvSpPr/>
            <p:nvPr/>
          </p:nvSpPr>
          <p:spPr>
            <a:xfrm>
              <a:off x="6857701" y="2800897"/>
              <a:ext cx="314" cy="209"/>
            </a:xfrm>
            <a:custGeom>
              <a:avLst/>
              <a:gdLst/>
              <a:ahLst/>
              <a:cxnLst/>
              <a:rect l="l" t="t" r="r" b="b"/>
              <a:pathLst>
                <a:path w="12" h="8" extrusionOk="0">
                  <a:moveTo>
                    <a:pt x="1" y="1"/>
                  </a:moveTo>
                  <a:lnTo>
                    <a:pt x="1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55"/>
            <p:cNvSpPr/>
            <p:nvPr/>
          </p:nvSpPr>
          <p:spPr>
            <a:xfrm>
              <a:off x="6859715" y="2802728"/>
              <a:ext cx="2878" cy="3977"/>
            </a:xfrm>
            <a:custGeom>
              <a:avLst/>
              <a:gdLst/>
              <a:ahLst/>
              <a:cxnLst/>
              <a:rect l="l" t="t" r="r" b="b"/>
              <a:pathLst>
                <a:path w="110" h="152" extrusionOk="0">
                  <a:moveTo>
                    <a:pt x="1" y="1"/>
                  </a:moveTo>
                  <a:cubicBezTo>
                    <a:pt x="43" y="50"/>
                    <a:pt x="78" y="99"/>
                    <a:pt x="109" y="152"/>
                  </a:cubicBezTo>
                  <a:cubicBezTo>
                    <a:pt x="78" y="99"/>
                    <a:pt x="43" y="50"/>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55"/>
            <p:cNvSpPr/>
            <p:nvPr/>
          </p:nvSpPr>
          <p:spPr>
            <a:xfrm>
              <a:off x="6841504" y="2757120"/>
              <a:ext cx="3401" cy="5338"/>
            </a:xfrm>
            <a:custGeom>
              <a:avLst/>
              <a:gdLst/>
              <a:ahLst/>
              <a:cxnLst/>
              <a:rect l="l" t="t" r="r" b="b"/>
              <a:pathLst>
                <a:path w="130" h="204" extrusionOk="0">
                  <a:moveTo>
                    <a:pt x="0" y="1"/>
                  </a:moveTo>
                  <a:cubicBezTo>
                    <a:pt x="0" y="39"/>
                    <a:pt x="70" y="127"/>
                    <a:pt x="130" y="204"/>
                  </a:cubicBezTo>
                  <a:cubicBezTo>
                    <a:pt x="70" y="127"/>
                    <a:pt x="0" y="39"/>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55"/>
            <p:cNvSpPr/>
            <p:nvPr/>
          </p:nvSpPr>
          <p:spPr>
            <a:xfrm>
              <a:off x="6859087" y="2802100"/>
              <a:ext cx="288" cy="288"/>
            </a:xfrm>
            <a:custGeom>
              <a:avLst/>
              <a:gdLst/>
              <a:ahLst/>
              <a:cxnLst/>
              <a:rect l="l" t="t" r="r" b="b"/>
              <a:pathLst>
                <a:path w="11" h="11" extrusionOk="0">
                  <a:moveTo>
                    <a:pt x="0" y="0"/>
                  </a:moveTo>
                  <a:lnTo>
                    <a:pt x="1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55"/>
            <p:cNvSpPr/>
            <p:nvPr/>
          </p:nvSpPr>
          <p:spPr>
            <a:xfrm>
              <a:off x="7018093" y="2849645"/>
              <a:ext cx="1047" cy="392"/>
            </a:xfrm>
            <a:custGeom>
              <a:avLst/>
              <a:gdLst/>
              <a:ahLst/>
              <a:cxnLst/>
              <a:rect l="l" t="t" r="r" b="b"/>
              <a:pathLst>
                <a:path w="40" h="15" extrusionOk="0">
                  <a:moveTo>
                    <a:pt x="39" y="0"/>
                  </a:moveTo>
                  <a:lnTo>
                    <a:pt x="1" y="14"/>
                  </a:lnTo>
                  <a:lnTo>
                    <a:pt x="1" y="1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55"/>
            <p:cNvSpPr/>
            <p:nvPr/>
          </p:nvSpPr>
          <p:spPr>
            <a:xfrm>
              <a:off x="6970473" y="2844229"/>
              <a:ext cx="1570" cy="680"/>
            </a:xfrm>
            <a:custGeom>
              <a:avLst/>
              <a:gdLst/>
              <a:ahLst/>
              <a:cxnLst/>
              <a:rect l="l" t="t" r="r" b="b"/>
              <a:pathLst>
                <a:path w="60" h="26" extrusionOk="0">
                  <a:moveTo>
                    <a:pt x="0" y="25"/>
                  </a:moveTo>
                  <a:cubicBezTo>
                    <a:pt x="18" y="11"/>
                    <a:pt x="39" y="1"/>
                    <a:pt x="60" y="1"/>
                  </a:cubicBezTo>
                  <a:cubicBezTo>
                    <a:pt x="39" y="1"/>
                    <a:pt x="18" y="11"/>
                    <a:pt x="0" y="2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55"/>
            <p:cNvSpPr/>
            <p:nvPr/>
          </p:nvSpPr>
          <p:spPr>
            <a:xfrm>
              <a:off x="7079294" y="2837922"/>
              <a:ext cx="209" cy="288"/>
            </a:xfrm>
            <a:custGeom>
              <a:avLst/>
              <a:gdLst/>
              <a:ahLst/>
              <a:cxnLst/>
              <a:rect l="l" t="t" r="r" b="b"/>
              <a:pathLst>
                <a:path w="8" h="11" extrusionOk="0">
                  <a:moveTo>
                    <a:pt x="0" y="0"/>
                  </a:moveTo>
                  <a:cubicBezTo>
                    <a:pt x="0" y="4"/>
                    <a:pt x="4" y="7"/>
                    <a:pt x="7" y="11"/>
                  </a:cubicBezTo>
                  <a:cubicBezTo>
                    <a:pt x="4" y="7"/>
                    <a:pt x="0" y="4"/>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55"/>
            <p:cNvSpPr/>
            <p:nvPr/>
          </p:nvSpPr>
          <p:spPr>
            <a:xfrm>
              <a:off x="7079948" y="2838734"/>
              <a:ext cx="3768" cy="1962"/>
            </a:xfrm>
            <a:custGeom>
              <a:avLst/>
              <a:gdLst/>
              <a:ahLst/>
              <a:cxnLst/>
              <a:rect l="l" t="t" r="r" b="b"/>
              <a:pathLst>
                <a:path w="144" h="75" extrusionOk="0">
                  <a:moveTo>
                    <a:pt x="0" y="1"/>
                  </a:moveTo>
                  <a:lnTo>
                    <a:pt x="0" y="1"/>
                  </a:lnTo>
                  <a:cubicBezTo>
                    <a:pt x="42" y="36"/>
                    <a:pt x="91" y="60"/>
                    <a:pt x="143" y="74"/>
                  </a:cubicBezTo>
                  <a:cubicBezTo>
                    <a:pt x="91" y="57"/>
                    <a:pt x="42" y="36"/>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55"/>
            <p:cNvSpPr/>
            <p:nvPr/>
          </p:nvSpPr>
          <p:spPr>
            <a:xfrm>
              <a:off x="6826198" y="2725799"/>
              <a:ext cx="1675" cy="1308"/>
            </a:xfrm>
            <a:custGeom>
              <a:avLst/>
              <a:gdLst/>
              <a:ahLst/>
              <a:cxnLst/>
              <a:rect l="l" t="t" r="r" b="b"/>
              <a:pathLst>
                <a:path w="64" h="50" extrusionOk="0">
                  <a:moveTo>
                    <a:pt x="64" y="49"/>
                  </a:moveTo>
                  <a:cubicBezTo>
                    <a:pt x="43" y="32"/>
                    <a:pt x="22" y="14"/>
                    <a:pt x="1" y="0"/>
                  </a:cubicBezTo>
                  <a:cubicBezTo>
                    <a:pt x="22" y="14"/>
                    <a:pt x="43" y="32"/>
                    <a:pt x="64" y="4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55"/>
            <p:cNvSpPr/>
            <p:nvPr/>
          </p:nvSpPr>
          <p:spPr>
            <a:xfrm>
              <a:off x="7079477" y="2838184"/>
              <a:ext cx="209" cy="314"/>
            </a:xfrm>
            <a:custGeom>
              <a:avLst/>
              <a:gdLst/>
              <a:ahLst/>
              <a:cxnLst/>
              <a:rect l="l" t="t" r="r" b="b"/>
              <a:pathLst>
                <a:path w="8" h="12" extrusionOk="0">
                  <a:moveTo>
                    <a:pt x="0" y="1"/>
                  </a:moveTo>
                  <a:cubicBezTo>
                    <a:pt x="0" y="4"/>
                    <a:pt x="4" y="8"/>
                    <a:pt x="7" y="11"/>
                  </a:cubicBezTo>
                  <a:cubicBezTo>
                    <a:pt x="4" y="8"/>
                    <a:pt x="0" y="4"/>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55"/>
            <p:cNvSpPr/>
            <p:nvPr/>
          </p:nvSpPr>
          <p:spPr>
            <a:xfrm>
              <a:off x="7083873" y="2840670"/>
              <a:ext cx="392" cy="105"/>
            </a:xfrm>
            <a:custGeom>
              <a:avLst/>
              <a:gdLst/>
              <a:ahLst/>
              <a:cxnLst/>
              <a:rect l="l" t="t" r="r" b="b"/>
              <a:pathLst>
                <a:path w="15" h="4" extrusionOk="0">
                  <a:moveTo>
                    <a:pt x="0" y="0"/>
                  </a:moveTo>
                  <a:lnTo>
                    <a:pt x="14"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55"/>
            <p:cNvSpPr/>
            <p:nvPr/>
          </p:nvSpPr>
          <p:spPr>
            <a:xfrm>
              <a:off x="6976962" y="2854669"/>
              <a:ext cx="131" cy="759"/>
            </a:xfrm>
            <a:custGeom>
              <a:avLst/>
              <a:gdLst/>
              <a:ahLst/>
              <a:cxnLst/>
              <a:rect l="l" t="t" r="r" b="b"/>
              <a:pathLst>
                <a:path w="5" h="29" extrusionOk="0">
                  <a:moveTo>
                    <a:pt x="4" y="1"/>
                  </a:moveTo>
                  <a:cubicBezTo>
                    <a:pt x="1" y="11"/>
                    <a:pt x="1" y="18"/>
                    <a:pt x="1" y="29"/>
                  </a:cubicBezTo>
                  <a:cubicBezTo>
                    <a:pt x="1" y="18"/>
                    <a:pt x="1" y="11"/>
                    <a:pt x="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55"/>
            <p:cNvSpPr/>
            <p:nvPr/>
          </p:nvSpPr>
          <p:spPr>
            <a:xfrm>
              <a:off x="6841504" y="2753640"/>
              <a:ext cx="654" cy="3506"/>
            </a:xfrm>
            <a:custGeom>
              <a:avLst/>
              <a:gdLst/>
              <a:ahLst/>
              <a:cxnLst/>
              <a:rect l="l" t="t" r="r" b="b"/>
              <a:pathLst>
                <a:path w="25" h="134" extrusionOk="0">
                  <a:moveTo>
                    <a:pt x="25" y="1"/>
                  </a:moveTo>
                  <a:lnTo>
                    <a:pt x="18" y="22"/>
                  </a:lnTo>
                  <a:cubicBezTo>
                    <a:pt x="11" y="57"/>
                    <a:pt x="4" y="95"/>
                    <a:pt x="0" y="134"/>
                  </a:cubicBezTo>
                  <a:cubicBezTo>
                    <a:pt x="4" y="95"/>
                    <a:pt x="11" y="60"/>
                    <a:pt x="18" y="25"/>
                  </a:cubicBezTo>
                  <a:lnTo>
                    <a:pt x="25"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55"/>
            <p:cNvSpPr/>
            <p:nvPr/>
          </p:nvSpPr>
          <p:spPr>
            <a:xfrm>
              <a:off x="7019375" y="2849279"/>
              <a:ext cx="576" cy="288"/>
            </a:xfrm>
            <a:custGeom>
              <a:avLst/>
              <a:gdLst/>
              <a:ahLst/>
              <a:cxnLst/>
              <a:rect l="l" t="t" r="r" b="b"/>
              <a:pathLst>
                <a:path w="22" h="11" extrusionOk="0">
                  <a:moveTo>
                    <a:pt x="1" y="11"/>
                  </a:move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55"/>
            <p:cNvSpPr/>
            <p:nvPr/>
          </p:nvSpPr>
          <p:spPr>
            <a:xfrm>
              <a:off x="7388174" y="2538106"/>
              <a:ext cx="3035" cy="1020"/>
            </a:xfrm>
            <a:custGeom>
              <a:avLst/>
              <a:gdLst/>
              <a:ahLst/>
              <a:cxnLst/>
              <a:rect l="l" t="t" r="r" b="b"/>
              <a:pathLst>
                <a:path w="116" h="39" extrusionOk="0">
                  <a:moveTo>
                    <a:pt x="0" y="39"/>
                  </a:moveTo>
                  <a:cubicBezTo>
                    <a:pt x="39" y="25"/>
                    <a:pt x="77" y="11"/>
                    <a:pt x="116" y="0"/>
                  </a:cubicBezTo>
                  <a:cubicBezTo>
                    <a:pt x="77" y="11"/>
                    <a:pt x="39" y="25"/>
                    <a:pt x="0" y="3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55"/>
            <p:cNvSpPr/>
            <p:nvPr/>
          </p:nvSpPr>
          <p:spPr>
            <a:xfrm>
              <a:off x="7073328" y="2606061"/>
              <a:ext cx="26" cy="26"/>
            </a:xfrm>
            <a:custGeom>
              <a:avLst/>
              <a:gdLst/>
              <a:ahLst/>
              <a:cxnLst/>
              <a:rect l="l" t="t" r="r" b="b"/>
              <a:pathLst>
                <a:path w="1" h="1" extrusionOk="0">
                  <a:moveTo>
                    <a:pt x="1"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55"/>
            <p:cNvSpPr/>
            <p:nvPr/>
          </p:nvSpPr>
          <p:spPr>
            <a:xfrm>
              <a:off x="7203500" y="2624482"/>
              <a:ext cx="314" cy="209"/>
            </a:xfrm>
            <a:custGeom>
              <a:avLst/>
              <a:gdLst/>
              <a:ahLst/>
              <a:cxnLst/>
              <a:rect l="l" t="t" r="r" b="b"/>
              <a:pathLst>
                <a:path w="12" h="8" extrusionOk="0">
                  <a:moveTo>
                    <a:pt x="1" y="7"/>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55"/>
            <p:cNvSpPr/>
            <p:nvPr/>
          </p:nvSpPr>
          <p:spPr>
            <a:xfrm>
              <a:off x="7201956" y="2625476"/>
              <a:ext cx="183" cy="131"/>
            </a:xfrm>
            <a:custGeom>
              <a:avLst/>
              <a:gdLst/>
              <a:ahLst/>
              <a:cxnLst/>
              <a:rect l="l" t="t" r="r" b="b"/>
              <a:pathLst>
                <a:path w="7" h="5" extrusionOk="0">
                  <a:moveTo>
                    <a:pt x="0" y="4"/>
                  </a:moveTo>
                  <a:lnTo>
                    <a:pt x="7"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55"/>
            <p:cNvSpPr/>
            <p:nvPr/>
          </p:nvSpPr>
          <p:spPr>
            <a:xfrm>
              <a:off x="7248295" y="2613492"/>
              <a:ext cx="3218" cy="576"/>
            </a:xfrm>
            <a:custGeom>
              <a:avLst/>
              <a:gdLst/>
              <a:ahLst/>
              <a:cxnLst/>
              <a:rect l="l" t="t" r="r" b="b"/>
              <a:pathLst>
                <a:path w="123" h="22" extrusionOk="0">
                  <a:moveTo>
                    <a:pt x="0" y="0"/>
                  </a:moveTo>
                  <a:lnTo>
                    <a:pt x="0" y="0"/>
                  </a:lnTo>
                  <a:cubicBezTo>
                    <a:pt x="46" y="11"/>
                    <a:pt x="88" y="18"/>
                    <a:pt x="123" y="21"/>
                  </a:cubicBezTo>
                  <a:cubicBezTo>
                    <a:pt x="88" y="18"/>
                    <a:pt x="46" y="7"/>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55"/>
            <p:cNvSpPr/>
            <p:nvPr/>
          </p:nvSpPr>
          <p:spPr>
            <a:xfrm>
              <a:off x="7197717" y="2627491"/>
              <a:ext cx="209" cy="26"/>
            </a:xfrm>
            <a:custGeom>
              <a:avLst/>
              <a:gdLst/>
              <a:ahLst/>
              <a:cxnLst/>
              <a:rect l="l" t="t" r="r" b="b"/>
              <a:pathLst>
                <a:path w="8" h="1" extrusionOk="0">
                  <a:moveTo>
                    <a:pt x="1" y="1"/>
                  </a:moveTo>
                  <a:lnTo>
                    <a:pt x="8"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55"/>
            <p:cNvSpPr/>
            <p:nvPr/>
          </p:nvSpPr>
          <p:spPr>
            <a:xfrm>
              <a:off x="7205148" y="2623383"/>
              <a:ext cx="392" cy="209"/>
            </a:xfrm>
            <a:custGeom>
              <a:avLst/>
              <a:gdLst/>
              <a:ahLst/>
              <a:cxnLst/>
              <a:rect l="l" t="t" r="r" b="b"/>
              <a:pathLst>
                <a:path w="15" h="8" extrusionOk="0">
                  <a:moveTo>
                    <a:pt x="1" y="7"/>
                  </a:moveTo>
                  <a:lnTo>
                    <a:pt x="15"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55"/>
            <p:cNvSpPr/>
            <p:nvPr/>
          </p:nvSpPr>
          <p:spPr>
            <a:xfrm>
              <a:off x="7400707" y="2518036"/>
              <a:ext cx="1675" cy="1387"/>
            </a:xfrm>
            <a:custGeom>
              <a:avLst/>
              <a:gdLst/>
              <a:ahLst/>
              <a:cxnLst/>
              <a:rect l="l" t="t" r="r" b="b"/>
              <a:pathLst>
                <a:path w="64" h="53" extrusionOk="0">
                  <a:moveTo>
                    <a:pt x="64" y="53"/>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55"/>
            <p:cNvSpPr/>
            <p:nvPr/>
          </p:nvSpPr>
          <p:spPr>
            <a:xfrm>
              <a:off x="7082669" y="2608259"/>
              <a:ext cx="10388" cy="392"/>
            </a:xfrm>
            <a:custGeom>
              <a:avLst/>
              <a:gdLst/>
              <a:ahLst/>
              <a:cxnLst/>
              <a:rect l="l" t="t" r="r" b="b"/>
              <a:pathLst>
                <a:path w="397" h="15" extrusionOk="0">
                  <a:moveTo>
                    <a:pt x="397" y="11"/>
                  </a:moveTo>
                  <a:cubicBezTo>
                    <a:pt x="288" y="1"/>
                    <a:pt x="179" y="1"/>
                    <a:pt x="74" y="11"/>
                  </a:cubicBezTo>
                  <a:lnTo>
                    <a:pt x="1" y="15"/>
                  </a:lnTo>
                  <a:lnTo>
                    <a:pt x="74" y="11"/>
                  </a:lnTo>
                  <a:cubicBezTo>
                    <a:pt x="179" y="1"/>
                    <a:pt x="288" y="1"/>
                    <a:pt x="397" y="1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55"/>
            <p:cNvSpPr/>
            <p:nvPr/>
          </p:nvSpPr>
          <p:spPr>
            <a:xfrm>
              <a:off x="7196435" y="2627857"/>
              <a:ext cx="209" cy="26"/>
            </a:xfrm>
            <a:custGeom>
              <a:avLst/>
              <a:gdLst/>
              <a:ahLst/>
              <a:cxnLst/>
              <a:rect l="l" t="t" r="r" b="b"/>
              <a:pathLst>
                <a:path w="8" h="1" extrusionOk="0">
                  <a:moveTo>
                    <a:pt x="1" y="1"/>
                  </a:moveTo>
                  <a:lnTo>
                    <a:pt x="8"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55"/>
            <p:cNvSpPr/>
            <p:nvPr/>
          </p:nvSpPr>
          <p:spPr>
            <a:xfrm>
              <a:off x="7200465" y="2626392"/>
              <a:ext cx="26" cy="26"/>
            </a:xfrm>
            <a:custGeom>
              <a:avLst/>
              <a:gdLst/>
              <a:ahLst/>
              <a:cxnLst/>
              <a:rect l="l" t="t" r="r" b="b"/>
              <a:pathLst>
                <a:path w="1" h="1" extrusionOk="0">
                  <a:moveTo>
                    <a:pt x="1"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55"/>
            <p:cNvSpPr/>
            <p:nvPr/>
          </p:nvSpPr>
          <p:spPr>
            <a:xfrm>
              <a:off x="6962492" y="2490195"/>
              <a:ext cx="131" cy="471"/>
            </a:xfrm>
            <a:custGeom>
              <a:avLst/>
              <a:gdLst/>
              <a:ahLst/>
              <a:cxnLst/>
              <a:rect l="l" t="t" r="r" b="b"/>
              <a:pathLst>
                <a:path w="5" h="18" extrusionOk="0">
                  <a:moveTo>
                    <a:pt x="1" y="0"/>
                  </a:moveTo>
                  <a:cubicBezTo>
                    <a:pt x="1" y="4"/>
                    <a:pt x="4" y="11"/>
                    <a:pt x="4" y="18"/>
                  </a:cubicBezTo>
                  <a:cubicBezTo>
                    <a:pt x="4" y="11"/>
                    <a:pt x="4" y="4"/>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55"/>
            <p:cNvSpPr/>
            <p:nvPr/>
          </p:nvSpPr>
          <p:spPr>
            <a:xfrm>
              <a:off x="7181704" y="2622284"/>
              <a:ext cx="2669" cy="209"/>
            </a:xfrm>
            <a:custGeom>
              <a:avLst/>
              <a:gdLst/>
              <a:ahLst/>
              <a:cxnLst/>
              <a:rect l="l" t="t" r="r" b="b"/>
              <a:pathLst>
                <a:path w="102" h="8" extrusionOk="0">
                  <a:moveTo>
                    <a:pt x="102" y="0"/>
                  </a:moveTo>
                  <a:lnTo>
                    <a:pt x="81" y="0"/>
                  </a:lnTo>
                  <a:cubicBezTo>
                    <a:pt x="53" y="4"/>
                    <a:pt x="25" y="7"/>
                    <a:pt x="0" y="7"/>
                  </a:cubicBezTo>
                  <a:cubicBezTo>
                    <a:pt x="25" y="7"/>
                    <a:pt x="53" y="4"/>
                    <a:pt x="81" y="0"/>
                  </a:cubicBezTo>
                  <a:cubicBezTo>
                    <a:pt x="88" y="0"/>
                    <a:pt x="95" y="0"/>
                    <a:pt x="102"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55"/>
            <p:cNvSpPr/>
            <p:nvPr/>
          </p:nvSpPr>
          <p:spPr>
            <a:xfrm>
              <a:off x="7195441" y="2627962"/>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55"/>
            <p:cNvSpPr/>
            <p:nvPr/>
          </p:nvSpPr>
          <p:spPr>
            <a:xfrm>
              <a:off x="7356645" y="2478368"/>
              <a:ext cx="10675" cy="21090"/>
            </a:xfrm>
            <a:custGeom>
              <a:avLst/>
              <a:gdLst/>
              <a:ahLst/>
              <a:cxnLst/>
              <a:rect l="l" t="t" r="r" b="b"/>
              <a:pathLst>
                <a:path w="408" h="806" extrusionOk="0">
                  <a:moveTo>
                    <a:pt x="407" y="1"/>
                  </a:moveTo>
                  <a:lnTo>
                    <a:pt x="1" y="806"/>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55"/>
            <p:cNvSpPr/>
            <p:nvPr/>
          </p:nvSpPr>
          <p:spPr>
            <a:xfrm>
              <a:off x="7395945" y="2513536"/>
              <a:ext cx="1491" cy="1491"/>
            </a:xfrm>
            <a:custGeom>
              <a:avLst/>
              <a:gdLst/>
              <a:ahLst/>
              <a:cxnLst/>
              <a:rect l="l" t="t" r="r" b="b"/>
              <a:pathLst>
                <a:path w="57" h="57" extrusionOk="0">
                  <a:moveTo>
                    <a:pt x="1" y="1"/>
                  </a:moveTo>
                  <a:cubicBezTo>
                    <a:pt x="15" y="18"/>
                    <a:pt x="36" y="36"/>
                    <a:pt x="57" y="57"/>
                  </a:cubicBezTo>
                  <a:cubicBezTo>
                    <a:pt x="36" y="36"/>
                    <a:pt x="18" y="18"/>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55"/>
            <p:cNvSpPr/>
            <p:nvPr/>
          </p:nvSpPr>
          <p:spPr>
            <a:xfrm>
              <a:off x="7167967" y="2618437"/>
              <a:ext cx="1308" cy="759"/>
            </a:xfrm>
            <a:custGeom>
              <a:avLst/>
              <a:gdLst/>
              <a:ahLst/>
              <a:cxnLst/>
              <a:rect l="l" t="t" r="r" b="b"/>
              <a:pathLst>
                <a:path w="50" h="29" extrusionOk="0">
                  <a:moveTo>
                    <a:pt x="0" y="0"/>
                  </a:moveTo>
                  <a:lnTo>
                    <a:pt x="49" y="2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55"/>
            <p:cNvSpPr/>
            <p:nvPr/>
          </p:nvSpPr>
          <p:spPr>
            <a:xfrm>
              <a:off x="6772350" y="2656457"/>
              <a:ext cx="105" cy="471"/>
            </a:xfrm>
            <a:custGeom>
              <a:avLst/>
              <a:gdLst/>
              <a:ahLst/>
              <a:cxnLst/>
              <a:rect l="l" t="t" r="r" b="b"/>
              <a:pathLst>
                <a:path w="4" h="18" extrusionOk="0">
                  <a:moveTo>
                    <a:pt x="4" y="0"/>
                  </a:moveTo>
                  <a:lnTo>
                    <a:pt x="4" y="0"/>
                  </a:lnTo>
                  <a:cubicBezTo>
                    <a:pt x="4" y="7"/>
                    <a:pt x="0" y="11"/>
                    <a:pt x="0" y="18"/>
                  </a:cubicBezTo>
                  <a:cubicBezTo>
                    <a:pt x="4" y="11"/>
                    <a:pt x="4" y="7"/>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55"/>
            <p:cNvSpPr/>
            <p:nvPr/>
          </p:nvSpPr>
          <p:spPr>
            <a:xfrm>
              <a:off x="6772611" y="2654704"/>
              <a:ext cx="26" cy="209"/>
            </a:xfrm>
            <a:custGeom>
              <a:avLst/>
              <a:gdLst/>
              <a:ahLst/>
              <a:cxnLst/>
              <a:rect l="l" t="t" r="r" b="b"/>
              <a:pathLst>
                <a:path w="1" h="8" extrusionOk="0">
                  <a:moveTo>
                    <a:pt x="1" y="1"/>
                  </a:moveTo>
                  <a:lnTo>
                    <a:pt x="1" y="8"/>
                  </a:lnTo>
                  <a:cubicBezTo>
                    <a:pt x="1" y="8"/>
                    <a:pt x="1"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55"/>
            <p:cNvSpPr/>
            <p:nvPr/>
          </p:nvSpPr>
          <p:spPr>
            <a:xfrm>
              <a:off x="6793125" y="2643819"/>
              <a:ext cx="2146" cy="1308"/>
            </a:xfrm>
            <a:custGeom>
              <a:avLst/>
              <a:gdLst/>
              <a:ahLst/>
              <a:cxnLst/>
              <a:rect l="l" t="t" r="r" b="b"/>
              <a:pathLst>
                <a:path w="82" h="50" extrusionOk="0">
                  <a:moveTo>
                    <a:pt x="81" y="49"/>
                  </a:moveTo>
                  <a:cubicBezTo>
                    <a:pt x="57" y="32"/>
                    <a:pt x="29" y="14"/>
                    <a:pt x="1" y="0"/>
                  </a:cubicBezTo>
                  <a:cubicBezTo>
                    <a:pt x="29" y="14"/>
                    <a:pt x="57" y="32"/>
                    <a:pt x="81" y="4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55"/>
            <p:cNvSpPr/>
            <p:nvPr/>
          </p:nvSpPr>
          <p:spPr>
            <a:xfrm>
              <a:off x="6771251" y="2659650"/>
              <a:ext cx="209" cy="497"/>
            </a:xfrm>
            <a:custGeom>
              <a:avLst/>
              <a:gdLst/>
              <a:ahLst/>
              <a:cxnLst/>
              <a:rect l="l" t="t" r="r" b="b"/>
              <a:pathLst>
                <a:path w="8" h="19" extrusionOk="0">
                  <a:moveTo>
                    <a:pt x="7" y="1"/>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55"/>
            <p:cNvSpPr/>
            <p:nvPr/>
          </p:nvSpPr>
          <p:spPr>
            <a:xfrm>
              <a:off x="6860186" y="2618071"/>
              <a:ext cx="26" cy="26"/>
            </a:xfrm>
            <a:custGeom>
              <a:avLst/>
              <a:gdLst/>
              <a:ahLst/>
              <a:cxnLst/>
              <a:rect l="l" t="t" r="r" b="b"/>
              <a:pathLst>
                <a:path w="1" h="1" extrusionOk="0">
                  <a:moveTo>
                    <a:pt x="0" y="0"/>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55"/>
            <p:cNvSpPr/>
            <p:nvPr/>
          </p:nvSpPr>
          <p:spPr>
            <a:xfrm>
              <a:off x="6772533" y="2655541"/>
              <a:ext cx="26" cy="392"/>
            </a:xfrm>
            <a:custGeom>
              <a:avLst/>
              <a:gdLst/>
              <a:ahLst/>
              <a:cxnLst/>
              <a:rect l="l" t="t" r="r" b="b"/>
              <a:pathLst>
                <a:path w="1" h="15" extrusionOk="0">
                  <a:moveTo>
                    <a:pt x="0" y="0"/>
                  </a:moveTo>
                  <a:lnTo>
                    <a:pt x="0" y="14"/>
                  </a:lnTo>
                  <a:cubicBezTo>
                    <a:pt x="0" y="11"/>
                    <a:pt x="0" y="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55"/>
            <p:cNvSpPr/>
            <p:nvPr/>
          </p:nvSpPr>
          <p:spPr>
            <a:xfrm>
              <a:off x="6771696" y="2658551"/>
              <a:ext cx="209" cy="576"/>
            </a:xfrm>
            <a:custGeom>
              <a:avLst/>
              <a:gdLst/>
              <a:ahLst/>
              <a:cxnLst/>
              <a:rect l="l" t="t" r="r" b="b"/>
              <a:pathLst>
                <a:path w="8" h="22" extrusionOk="0">
                  <a:moveTo>
                    <a:pt x="8" y="1"/>
                  </a:moveTo>
                  <a:lnTo>
                    <a:pt x="8" y="1"/>
                  </a:lnTo>
                  <a:cubicBezTo>
                    <a:pt x="4" y="8"/>
                    <a:pt x="4" y="15"/>
                    <a:pt x="1" y="22"/>
                  </a:cubicBezTo>
                  <a:cubicBezTo>
                    <a:pt x="4" y="15"/>
                    <a:pt x="8" y="8"/>
                    <a:pt x="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55"/>
            <p:cNvSpPr/>
            <p:nvPr/>
          </p:nvSpPr>
          <p:spPr>
            <a:xfrm>
              <a:off x="6772062" y="2657556"/>
              <a:ext cx="209" cy="471"/>
            </a:xfrm>
            <a:custGeom>
              <a:avLst/>
              <a:gdLst/>
              <a:ahLst/>
              <a:cxnLst/>
              <a:rect l="l" t="t" r="r" b="b"/>
              <a:pathLst>
                <a:path w="8" h="18" extrusionOk="0">
                  <a:moveTo>
                    <a:pt x="8" y="0"/>
                  </a:moveTo>
                  <a:lnTo>
                    <a:pt x="8" y="0"/>
                  </a:lnTo>
                  <a:cubicBezTo>
                    <a:pt x="4" y="4"/>
                    <a:pt x="4" y="11"/>
                    <a:pt x="1" y="18"/>
                  </a:cubicBezTo>
                  <a:cubicBezTo>
                    <a:pt x="4" y="11"/>
                    <a:pt x="8" y="4"/>
                    <a:pt x="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55"/>
            <p:cNvSpPr/>
            <p:nvPr/>
          </p:nvSpPr>
          <p:spPr>
            <a:xfrm>
              <a:off x="6770597" y="2660749"/>
              <a:ext cx="314" cy="497"/>
            </a:xfrm>
            <a:custGeom>
              <a:avLst/>
              <a:gdLst/>
              <a:ahLst/>
              <a:cxnLst/>
              <a:rect l="l" t="t" r="r" b="b"/>
              <a:pathLst>
                <a:path w="12" h="19" extrusionOk="0">
                  <a:moveTo>
                    <a:pt x="11" y="1"/>
                  </a:moveTo>
                  <a:cubicBezTo>
                    <a:pt x="8" y="8"/>
                    <a:pt x="4" y="15"/>
                    <a:pt x="1" y="18"/>
                  </a:cubicBezTo>
                  <a:cubicBezTo>
                    <a:pt x="4" y="15"/>
                    <a:pt x="8" y="8"/>
                    <a:pt x="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55"/>
            <p:cNvSpPr/>
            <p:nvPr/>
          </p:nvSpPr>
          <p:spPr>
            <a:xfrm>
              <a:off x="6862463" y="2612576"/>
              <a:ext cx="26" cy="837"/>
            </a:xfrm>
            <a:custGeom>
              <a:avLst/>
              <a:gdLst/>
              <a:ahLst/>
              <a:cxnLst/>
              <a:rect l="l" t="t" r="r" b="b"/>
              <a:pathLst>
                <a:path w="1" h="32" extrusionOk="0">
                  <a:moveTo>
                    <a:pt x="1" y="32"/>
                  </a:moveTo>
                  <a:lnTo>
                    <a:pt x="1" y="0"/>
                  </a:lnTo>
                  <a:lnTo>
                    <a:pt x="1" y="0"/>
                  </a:lnTo>
                  <a:lnTo>
                    <a:pt x="1" y="2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55"/>
            <p:cNvSpPr/>
            <p:nvPr/>
          </p:nvSpPr>
          <p:spPr>
            <a:xfrm>
              <a:off x="6824471" y="2629977"/>
              <a:ext cx="12742" cy="7981"/>
            </a:xfrm>
            <a:custGeom>
              <a:avLst/>
              <a:gdLst/>
              <a:ahLst/>
              <a:cxnLst/>
              <a:rect l="l" t="t" r="r" b="b"/>
              <a:pathLst>
                <a:path w="487" h="305" extrusionOk="0">
                  <a:moveTo>
                    <a:pt x="0" y="280"/>
                  </a:moveTo>
                  <a:cubicBezTo>
                    <a:pt x="298" y="305"/>
                    <a:pt x="420" y="133"/>
                    <a:pt x="487" y="0"/>
                  </a:cubicBezTo>
                  <a:cubicBezTo>
                    <a:pt x="420" y="133"/>
                    <a:pt x="298" y="305"/>
                    <a:pt x="0" y="28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55"/>
            <p:cNvSpPr/>
            <p:nvPr/>
          </p:nvSpPr>
          <p:spPr>
            <a:xfrm>
              <a:off x="6828317" y="2726348"/>
              <a:ext cx="209" cy="209"/>
            </a:xfrm>
            <a:custGeom>
              <a:avLst/>
              <a:gdLst/>
              <a:ahLst/>
              <a:cxnLst/>
              <a:rect l="l" t="t" r="r" b="b"/>
              <a:pathLst>
                <a:path w="8" h="8" extrusionOk="0">
                  <a:moveTo>
                    <a:pt x="0" y="7"/>
                  </a:moveTo>
                  <a:lnTo>
                    <a:pt x="7"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55"/>
            <p:cNvSpPr/>
            <p:nvPr/>
          </p:nvSpPr>
          <p:spPr>
            <a:xfrm>
              <a:off x="6831509" y="2723679"/>
              <a:ext cx="26" cy="26"/>
            </a:xfrm>
            <a:custGeom>
              <a:avLst/>
              <a:gdLst/>
              <a:ahLst/>
              <a:cxnLst/>
              <a:rect l="l" t="t" r="r" b="b"/>
              <a:pathLst>
                <a:path w="1" h="1" extrusionOk="0">
                  <a:moveTo>
                    <a:pt x="1"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55"/>
            <p:cNvSpPr/>
            <p:nvPr/>
          </p:nvSpPr>
          <p:spPr>
            <a:xfrm>
              <a:off x="6844618" y="2718838"/>
              <a:ext cx="14757" cy="8818"/>
            </a:xfrm>
            <a:custGeom>
              <a:avLst/>
              <a:gdLst/>
              <a:ahLst/>
              <a:cxnLst/>
              <a:rect l="l" t="t" r="r" b="b"/>
              <a:pathLst>
                <a:path w="564" h="337" extrusionOk="0">
                  <a:moveTo>
                    <a:pt x="0" y="0"/>
                  </a:moveTo>
                  <a:lnTo>
                    <a:pt x="0" y="0"/>
                  </a:lnTo>
                  <a:cubicBezTo>
                    <a:pt x="158" y="11"/>
                    <a:pt x="410" y="175"/>
                    <a:pt x="564" y="336"/>
                  </a:cubicBezTo>
                  <a:cubicBezTo>
                    <a:pt x="410" y="175"/>
                    <a:pt x="158" y="11"/>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55"/>
            <p:cNvSpPr/>
            <p:nvPr/>
          </p:nvSpPr>
          <p:spPr>
            <a:xfrm>
              <a:off x="6842315" y="2719022"/>
              <a:ext cx="26" cy="26"/>
            </a:xfrm>
            <a:custGeom>
              <a:avLst/>
              <a:gdLst/>
              <a:ahLst/>
              <a:cxnLst/>
              <a:rect l="l" t="t" r="r" b="b"/>
              <a:pathLst>
                <a:path w="1" h="1" extrusionOk="0">
                  <a:moveTo>
                    <a:pt x="1"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55"/>
            <p:cNvSpPr/>
            <p:nvPr/>
          </p:nvSpPr>
          <p:spPr>
            <a:xfrm>
              <a:off x="6842315" y="2753561"/>
              <a:ext cx="1308" cy="105"/>
            </a:xfrm>
            <a:custGeom>
              <a:avLst/>
              <a:gdLst/>
              <a:ahLst/>
              <a:cxnLst/>
              <a:rect l="l" t="t" r="r" b="b"/>
              <a:pathLst>
                <a:path w="50" h="4" extrusionOk="0">
                  <a:moveTo>
                    <a:pt x="50" y="0"/>
                  </a:moveTo>
                  <a:lnTo>
                    <a:pt x="1"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55"/>
            <p:cNvSpPr/>
            <p:nvPr/>
          </p:nvSpPr>
          <p:spPr>
            <a:xfrm>
              <a:off x="6862018" y="2731006"/>
              <a:ext cx="1020" cy="3794"/>
            </a:xfrm>
            <a:custGeom>
              <a:avLst/>
              <a:gdLst/>
              <a:ahLst/>
              <a:cxnLst/>
              <a:rect l="l" t="t" r="r" b="b"/>
              <a:pathLst>
                <a:path w="39" h="145" extrusionOk="0">
                  <a:moveTo>
                    <a:pt x="25" y="144"/>
                  </a:moveTo>
                  <a:cubicBezTo>
                    <a:pt x="39" y="95"/>
                    <a:pt x="28" y="43"/>
                    <a:pt x="0" y="1"/>
                  </a:cubicBezTo>
                  <a:cubicBezTo>
                    <a:pt x="28" y="43"/>
                    <a:pt x="39" y="95"/>
                    <a:pt x="25" y="144"/>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55"/>
            <p:cNvSpPr/>
            <p:nvPr/>
          </p:nvSpPr>
          <p:spPr>
            <a:xfrm>
              <a:off x="6843702" y="2753457"/>
              <a:ext cx="1204" cy="131"/>
            </a:xfrm>
            <a:custGeom>
              <a:avLst/>
              <a:gdLst/>
              <a:ahLst/>
              <a:cxnLst/>
              <a:rect l="l" t="t" r="r" b="b"/>
              <a:pathLst>
                <a:path w="46" h="5" extrusionOk="0">
                  <a:moveTo>
                    <a:pt x="46" y="1"/>
                  </a:moveTo>
                  <a:lnTo>
                    <a:pt x="0"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55"/>
            <p:cNvSpPr/>
            <p:nvPr/>
          </p:nvSpPr>
          <p:spPr>
            <a:xfrm>
              <a:off x="6845063" y="2753274"/>
              <a:ext cx="1047" cy="131"/>
            </a:xfrm>
            <a:custGeom>
              <a:avLst/>
              <a:gdLst/>
              <a:ahLst/>
              <a:cxnLst/>
              <a:rect l="l" t="t" r="r" b="b"/>
              <a:pathLst>
                <a:path w="40" h="5" extrusionOk="0">
                  <a:moveTo>
                    <a:pt x="39" y="1"/>
                  </a:moveTo>
                  <a:lnTo>
                    <a:pt x="1"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55"/>
            <p:cNvSpPr/>
            <p:nvPr/>
          </p:nvSpPr>
          <p:spPr>
            <a:xfrm>
              <a:off x="6843414" y="2718838"/>
              <a:ext cx="26" cy="26"/>
            </a:xfrm>
            <a:custGeom>
              <a:avLst/>
              <a:gdLst/>
              <a:ahLst/>
              <a:cxnLst/>
              <a:rect l="l" t="t" r="r" b="b"/>
              <a:pathLst>
                <a:path w="1" h="1" extrusionOk="0">
                  <a:moveTo>
                    <a:pt x="1"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55"/>
            <p:cNvSpPr/>
            <p:nvPr/>
          </p:nvSpPr>
          <p:spPr>
            <a:xfrm>
              <a:off x="6846266" y="2753012"/>
              <a:ext cx="942" cy="209"/>
            </a:xfrm>
            <a:custGeom>
              <a:avLst/>
              <a:gdLst/>
              <a:ahLst/>
              <a:cxnLst/>
              <a:rect l="l" t="t" r="r" b="b"/>
              <a:pathLst>
                <a:path w="36" h="8" extrusionOk="0">
                  <a:moveTo>
                    <a:pt x="35" y="0"/>
                  </a:moveTo>
                  <a:lnTo>
                    <a:pt x="0"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55"/>
            <p:cNvSpPr/>
            <p:nvPr/>
          </p:nvSpPr>
          <p:spPr>
            <a:xfrm>
              <a:off x="7475095" y="2649942"/>
              <a:ext cx="209" cy="392"/>
            </a:xfrm>
            <a:custGeom>
              <a:avLst/>
              <a:gdLst/>
              <a:ahLst/>
              <a:cxnLst/>
              <a:rect l="l" t="t" r="r" b="b"/>
              <a:pathLst>
                <a:path w="8" h="15" extrusionOk="0">
                  <a:moveTo>
                    <a:pt x="8" y="1"/>
                  </a:moveTo>
                  <a:lnTo>
                    <a:pt x="1" y="1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55"/>
            <p:cNvSpPr/>
            <p:nvPr/>
          </p:nvSpPr>
          <p:spPr>
            <a:xfrm>
              <a:off x="7473917" y="2651957"/>
              <a:ext cx="288" cy="497"/>
            </a:xfrm>
            <a:custGeom>
              <a:avLst/>
              <a:gdLst/>
              <a:ahLst/>
              <a:cxnLst/>
              <a:rect l="l" t="t" r="r" b="b"/>
              <a:pathLst>
                <a:path w="11" h="19" extrusionOk="0">
                  <a:moveTo>
                    <a:pt x="11" y="1"/>
                  </a:moveTo>
                  <a:lnTo>
                    <a:pt x="0"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55"/>
            <p:cNvSpPr/>
            <p:nvPr/>
          </p:nvSpPr>
          <p:spPr>
            <a:xfrm>
              <a:off x="7571723" y="2604229"/>
              <a:ext cx="576" cy="209"/>
            </a:xfrm>
            <a:custGeom>
              <a:avLst/>
              <a:gdLst/>
              <a:ahLst/>
              <a:cxnLst/>
              <a:rect l="l" t="t" r="r" b="b"/>
              <a:pathLst>
                <a:path w="22" h="8" extrusionOk="0">
                  <a:moveTo>
                    <a:pt x="22" y="8"/>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55"/>
            <p:cNvSpPr/>
            <p:nvPr/>
          </p:nvSpPr>
          <p:spPr>
            <a:xfrm>
              <a:off x="7476298" y="2648581"/>
              <a:ext cx="209" cy="288"/>
            </a:xfrm>
            <a:custGeom>
              <a:avLst/>
              <a:gdLst/>
              <a:ahLst/>
              <a:cxnLst/>
              <a:rect l="l" t="t" r="r" b="b"/>
              <a:pathLst>
                <a:path w="8" h="11" extrusionOk="0">
                  <a:moveTo>
                    <a:pt x="0" y="11"/>
                  </a:moveTo>
                  <a:lnTo>
                    <a:pt x="7"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55"/>
            <p:cNvSpPr/>
            <p:nvPr/>
          </p:nvSpPr>
          <p:spPr>
            <a:xfrm>
              <a:off x="7473446" y="2653160"/>
              <a:ext cx="209" cy="471"/>
            </a:xfrm>
            <a:custGeom>
              <a:avLst/>
              <a:gdLst/>
              <a:ahLst/>
              <a:cxnLst/>
              <a:rect l="l" t="t" r="r" b="b"/>
              <a:pathLst>
                <a:path w="8" h="18" extrusionOk="0">
                  <a:moveTo>
                    <a:pt x="8" y="0"/>
                  </a:moveTo>
                  <a:lnTo>
                    <a:pt x="1"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55"/>
            <p:cNvSpPr/>
            <p:nvPr/>
          </p:nvSpPr>
          <p:spPr>
            <a:xfrm>
              <a:off x="7474545" y="2650858"/>
              <a:ext cx="209" cy="497"/>
            </a:xfrm>
            <a:custGeom>
              <a:avLst/>
              <a:gdLst/>
              <a:ahLst/>
              <a:cxnLst/>
              <a:rect l="l" t="t" r="r" b="b"/>
              <a:pathLst>
                <a:path w="8" h="19" extrusionOk="0">
                  <a:moveTo>
                    <a:pt x="8" y="1"/>
                  </a:moveTo>
                  <a:lnTo>
                    <a:pt x="1"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55"/>
            <p:cNvSpPr/>
            <p:nvPr/>
          </p:nvSpPr>
          <p:spPr>
            <a:xfrm>
              <a:off x="7570441" y="2604046"/>
              <a:ext cx="497" cy="131"/>
            </a:xfrm>
            <a:custGeom>
              <a:avLst/>
              <a:gdLst/>
              <a:ahLst/>
              <a:cxnLst/>
              <a:rect l="l" t="t" r="r" b="b"/>
              <a:pathLst>
                <a:path w="19" h="5" extrusionOk="0">
                  <a:moveTo>
                    <a:pt x="18" y="4"/>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55"/>
            <p:cNvSpPr/>
            <p:nvPr/>
          </p:nvSpPr>
          <p:spPr>
            <a:xfrm>
              <a:off x="7475644" y="2649209"/>
              <a:ext cx="314" cy="314"/>
            </a:xfrm>
            <a:custGeom>
              <a:avLst/>
              <a:gdLst/>
              <a:ahLst/>
              <a:cxnLst/>
              <a:rect l="l" t="t" r="r" b="b"/>
              <a:pathLst>
                <a:path w="12" h="12" extrusionOk="0">
                  <a:moveTo>
                    <a:pt x="11" y="1"/>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55"/>
            <p:cNvSpPr/>
            <p:nvPr/>
          </p:nvSpPr>
          <p:spPr>
            <a:xfrm>
              <a:off x="7476926" y="2648110"/>
              <a:ext cx="209" cy="131"/>
            </a:xfrm>
            <a:custGeom>
              <a:avLst/>
              <a:gdLst/>
              <a:ahLst/>
              <a:cxnLst/>
              <a:rect l="l" t="t" r="r" b="b"/>
              <a:pathLst>
                <a:path w="8" h="5" extrusionOk="0">
                  <a:moveTo>
                    <a:pt x="8" y="1"/>
                  </a:moveTo>
                  <a:lnTo>
                    <a:pt x="1"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55"/>
            <p:cNvSpPr/>
            <p:nvPr/>
          </p:nvSpPr>
          <p:spPr>
            <a:xfrm>
              <a:off x="7564946" y="2603863"/>
              <a:ext cx="2590" cy="759"/>
            </a:xfrm>
            <a:custGeom>
              <a:avLst/>
              <a:gdLst/>
              <a:ahLst/>
              <a:cxnLst/>
              <a:rect l="l" t="t" r="r" b="b"/>
              <a:pathLst>
                <a:path w="99" h="29" extrusionOk="0">
                  <a:moveTo>
                    <a:pt x="1" y="1"/>
                  </a:moveTo>
                  <a:cubicBezTo>
                    <a:pt x="32" y="22"/>
                    <a:pt x="67" y="29"/>
                    <a:pt x="99" y="22"/>
                  </a:cubicBezTo>
                  <a:cubicBezTo>
                    <a:pt x="67" y="29"/>
                    <a:pt x="32" y="22"/>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55"/>
            <p:cNvSpPr/>
            <p:nvPr/>
          </p:nvSpPr>
          <p:spPr>
            <a:xfrm>
              <a:off x="7569342" y="2604046"/>
              <a:ext cx="26" cy="26"/>
            </a:xfrm>
            <a:custGeom>
              <a:avLst/>
              <a:gdLst/>
              <a:ahLst/>
              <a:cxnLst/>
              <a:rect l="l" t="t" r="r" b="b"/>
              <a:pathLst>
                <a:path w="1" h="1" extrusionOk="0">
                  <a:moveTo>
                    <a:pt x="1"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55"/>
            <p:cNvSpPr/>
            <p:nvPr/>
          </p:nvSpPr>
          <p:spPr>
            <a:xfrm>
              <a:off x="7529963" y="2621996"/>
              <a:ext cx="680" cy="2695"/>
            </a:xfrm>
            <a:custGeom>
              <a:avLst/>
              <a:gdLst/>
              <a:ahLst/>
              <a:cxnLst/>
              <a:rect l="l" t="t" r="r" b="b"/>
              <a:pathLst>
                <a:path w="26" h="103" extrusionOk="0">
                  <a:moveTo>
                    <a:pt x="25" y="102"/>
                  </a:moveTo>
                  <a:cubicBezTo>
                    <a:pt x="11" y="71"/>
                    <a:pt x="1" y="36"/>
                    <a:pt x="1" y="1"/>
                  </a:cubicBezTo>
                  <a:cubicBezTo>
                    <a:pt x="1" y="36"/>
                    <a:pt x="11" y="71"/>
                    <a:pt x="25" y="102"/>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55"/>
            <p:cNvSpPr/>
            <p:nvPr/>
          </p:nvSpPr>
          <p:spPr>
            <a:xfrm>
              <a:off x="7567615" y="2604334"/>
              <a:ext cx="654" cy="105"/>
            </a:xfrm>
            <a:custGeom>
              <a:avLst/>
              <a:gdLst/>
              <a:ahLst/>
              <a:cxnLst/>
              <a:rect l="l" t="t" r="r" b="b"/>
              <a:pathLst>
                <a:path w="25" h="4" extrusionOk="0">
                  <a:moveTo>
                    <a:pt x="25" y="0"/>
                  </a:moveTo>
                  <a:cubicBezTo>
                    <a:pt x="14" y="0"/>
                    <a:pt x="7" y="4"/>
                    <a:pt x="0" y="4"/>
                  </a:cubicBezTo>
                  <a:cubicBezTo>
                    <a:pt x="7" y="4"/>
                    <a:pt x="14" y="0"/>
                    <a:pt x="25"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55"/>
            <p:cNvSpPr/>
            <p:nvPr/>
          </p:nvSpPr>
          <p:spPr>
            <a:xfrm>
              <a:off x="6872458" y="2812646"/>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55"/>
            <p:cNvSpPr/>
            <p:nvPr/>
          </p:nvSpPr>
          <p:spPr>
            <a:xfrm>
              <a:off x="6873190" y="2812462"/>
              <a:ext cx="105" cy="26"/>
            </a:xfrm>
            <a:custGeom>
              <a:avLst/>
              <a:gdLst/>
              <a:ahLst/>
              <a:cxnLst/>
              <a:rect l="l" t="t" r="r" b="b"/>
              <a:pathLst>
                <a:path w="4" h="1" extrusionOk="0">
                  <a:moveTo>
                    <a:pt x="0"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55"/>
            <p:cNvSpPr/>
            <p:nvPr/>
          </p:nvSpPr>
          <p:spPr>
            <a:xfrm>
              <a:off x="6964428" y="2848625"/>
              <a:ext cx="576" cy="26"/>
            </a:xfrm>
            <a:custGeom>
              <a:avLst/>
              <a:gdLst/>
              <a:ahLst/>
              <a:cxnLst/>
              <a:rect l="l" t="t" r="r" b="b"/>
              <a:pathLst>
                <a:path w="22" h="1" extrusionOk="0">
                  <a:moveTo>
                    <a:pt x="0" y="1"/>
                  </a:moveTo>
                  <a:lnTo>
                    <a:pt x="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55"/>
            <p:cNvSpPr/>
            <p:nvPr/>
          </p:nvSpPr>
          <p:spPr>
            <a:xfrm>
              <a:off x="6873740" y="2812279"/>
              <a:ext cx="26" cy="26"/>
            </a:xfrm>
            <a:custGeom>
              <a:avLst/>
              <a:gdLst/>
              <a:ahLst/>
              <a:cxnLst/>
              <a:rect l="l" t="t" r="r" b="b"/>
              <a:pathLst>
                <a:path w="1" h="1" extrusionOk="0">
                  <a:moveTo>
                    <a:pt x="0"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55"/>
            <p:cNvSpPr/>
            <p:nvPr/>
          </p:nvSpPr>
          <p:spPr>
            <a:xfrm>
              <a:off x="6874106" y="2812096"/>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55"/>
            <p:cNvSpPr/>
            <p:nvPr/>
          </p:nvSpPr>
          <p:spPr>
            <a:xfrm>
              <a:off x="6869894" y="2813012"/>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55"/>
            <p:cNvSpPr/>
            <p:nvPr/>
          </p:nvSpPr>
          <p:spPr>
            <a:xfrm>
              <a:off x="6870809" y="2812907"/>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55"/>
            <p:cNvSpPr/>
            <p:nvPr/>
          </p:nvSpPr>
          <p:spPr>
            <a:xfrm>
              <a:off x="6871725" y="2812724"/>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55"/>
            <p:cNvSpPr/>
            <p:nvPr/>
          </p:nvSpPr>
          <p:spPr>
            <a:xfrm>
              <a:off x="7135889" y="2943478"/>
              <a:ext cx="5076" cy="811"/>
            </a:xfrm>
            <a:custGeom>
              <a:avLst/>
              <a:gdLst/>
              <a:ahLst/>
              <a:cxnLst/>
              <a:rect l="l" t="t" r="r" b="b"/>
              <a:pathLst>
                <a:path w="194" h="31" extrusionOk="0">
                  <a:moveTo>
                    <a:pt x="119" y="1"/>
                  </a:moveTo>
                  <a:cubicBezTo>
                    <a:pt x="82" y="1"/>
                    <a:pt x="41" y="15"/>
                    <a:pt x="1" y="31"/>
                  </a:cubicBezTo>
                  <a:cubicBezTo>
                    <a:pt x="43" y="15"/>
                    <a:pt x="84" y="1"/>
                    <a:pt x="120" y="1"/>
                  </a:cubicBezTo>
                  <a:lnTo>
                    <a:pt x="120" y="1"/>
                  </a:lnTo>
                  <a:cubicBezTo>
                    <a:pt x="147" y="1"/>
                    <a:pt x="172" y="8"/>
                    <a:pt x="193" y="27"/>
                  </a:cubicBezTo>
                  <a:cubicBezTo>
                    <a:pt x="173" y="8"/>
                    <a:pt x="148" y="1"/>
                    <a:pt x="122" y="1"/>
                  </a:cubicBezTo>
                  <a:cubicBezTo>
                    <a:pt x="121" y="1"/>
                    <a:pt x="121" y="1"/>
                    <a:pt x="120" y="1"/>
                  </a:cubicBezTo>
                  <a:lnTo>
                    <a:pt x="120" y="1"/>
                  </a:lnTo>
                  <a:cubicBezTo>
                    <a:pt x="120" y="1"/>
                    <a:pt x="119" y="1"/>
                    <a:pt x="119"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55"/>
            <p:cNvSpPr/>
            <p:nvPr/>
          </p:nvSpPr>
          <p:spPr>
            <a:xfrm>
              <a:off x="7111555" y="2921001"/>
              <a:ext cx="6410" cy="3140"/>
            </a:xfrm>
            <a:custGeom>
              <a:avLst/>
              <a:gdLst/>
              <a:ahLst/>
              <a:cxnLst/>
              <a:rect l="l" t="t" r="r" b="b"/>
              <a:pathLst>
                <a:path w="245" h="120" extrusionOk="0">
                  <a:moveTo>
                    <a:pt x="0" y="1"/>
                  </a:moveTo>
                  <a:lnTo>
                    <a:pt x="0" y="1"/>
                  </a:lnTo>
                  <a:cubicBezTo>
                    <a:pt x="115" y="11"/>
                    <a:pt x="199" y="53"/>
                    <a:pt x="245" y="120"/>
                  </a:cubicBezTo>
                  <a:cubicBezTo>
                    <a:pt x="203" y="53"/>
                    <a:pt x="115" y="11"/>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55"/>
            <p:cNvSpPr/>
            <p:nvPr/>
          </p:nvSpPr>
          <p:spPr>
            <a:xfrm>
              <a:off x="7092978" y="2884002"/>
              <a:ext cx="10257" cy="16877"/>
            </a:xfrm>
            <a:custGeom>
              <a:avLst/>
              <a:gdLst/>
              <a:ahLst/>
              <a:cxnLst/>
              <a:rect l="l" t="t" r="r" b="b"/>
              <a:pathLst>
                <a:path w="392" h="645" extrusionOk="0">
                  <a:moveTo>
                    <a:pt x="391" y="0"/>
                  </a:moveTo>
                  <a:lnTo>
                    <a:pt x="391" y="0"/>
                  </a:lnTo>
                  <a:cubicBezTo>
                    <a:pt x="171" y="233"/>
                    <a:pt x="0" y="538"/>
                    <a:pt x="0" y="629"/>
                  </a:cubicBezTo>
                  <a:lnTo>
                    <a:pt x="0" y="629"/>
                  </a:lnTo>
                  <a:cubicBezTo>
                    <a:pt x="0" y="538"/>
                    <a:pt x="171" y="237"/>
                    <a:pt x="391" y="0"/>
                  </a:cubicBezTo>
                  <a:close/>
                  <a:moveTo>
                    <a:pt x="0" y="629"/>
                  </a:moveTo>
                  <a:cubicBezTo>
                    <a:pt x="0" y="635"/>
                    <a:pt x="1" y="640"/>
                    <a:pt x="3" y="644"/>
                  </a:cubicBezTo>
                  <a:cubicBezTo>
                    <a:pt x="1" y="640"/>
                    <a:pt x="0" y="635"/>
                    <a:pt x="0" y="62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55"/>
            <p:cNvSpPr/>
            <p:nvPr/>
          </p:nvSpPr>
          <p:spPr>
            <a:xfrm>
              <a:off x="7106139" y="2865214"/>
              <a:ext cx="3401" cy="15517"/>
            </a:xfrm>
            <a:custGeom>
              <a:avLst/>
              <a:gdLst/>
              <a:ahLst/>
              <a:cxnLst/>
              <a:rect l="l" t="t" r="r" b="b"/>
              <a:pathLst>
                <a:path w="130" h="593" extrusionOk="0">
                  <a:moveTo>
                    <a:pt x="0" y="592"/>
                  </a:moveTo>
                  <a:cubicBezTo>
                    <a:pt x="130" y="407"/>
                    <a:pt x="112" y="193"/>
                    <a:pt x="95" y="1"/>
                  </a:cubicBezTo>
                  <a:cubicBezTo>
                    <a:pt x="112" y="193"/>
                    <a:pt x="130" y="407"/>
                    <a:pt x="0" y="592"/>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55"/>
            <p:cNvSpPr/>
            <p:nvPr/>
          </p:nvSpPr>
          <p:spPr>
            <a:xfrm>
              <a:off x="7135156" y="2944368"/>
              <a:ext cx="759" cy="288"/>
            </a:xfrm>
            <a:custGeom>
              <a:avLst/>
              <a:gdLst/>
              <a:ahLst/>
              <a:cxnLst/>
              <a:rect l="l" t="t" r="r" b="b"/>
              <a:pathLst>
                <a:path w="29" h="11" extrusionOk="0">
                  <a:moveTo>
                    <a:pt x="1" y="11"/>
                  </a:moveTo>
                  <a:lnTo>
                    <a:pt x="29"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55"/>
            <p:cNvSpPr/>
            <p:nvPr/>
          </p:nvSpPr>
          <p:spPr>
            <a:xfrm>
              <a:off x="7086149" y="2840748"/>
              <a:ext cx="209" cy="26"/>
            </a:xfrm>
            <a:custGeom>
              <a:avLst/>
              <a:gdLst/>
              <a:ahLst/>
              <a:cxnLst/>
              <a:rect l="l" t="t" r="r" b="b"/>
              <a:pathLst>
                <a:path w="8" h="1" extrusionOk="0">
                  <a:moveTo>
                    <a:pt x="1" y="1"/>
                  </a:moveTo>
                  <a:lnTo>
                    <a:pt x="8"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55"/>
            <p:cNvSpPr/>
            <p:nvPr/>
          </p:nvSpPr>
          <p:spPr>
            <a:xfrm>
              <a:off x="7086620" y="2840487"/>
              <a:ext cx="105" cy="26"/>
            </a:xfrm>
            <a:custGeom>
              <a:avLst/>
              <a:gdLst/>
              <a:ahLst/>
              <a:cxnLst/>
              <a:rect l="l" t="t" r="r" b="b"/>
              <a:pathLst>
                <a:path w="4" h="1" extrusionOk="0">
                  <a:moveTo>
                    <a:pt x="0" y="0"/>
                  </a:moveTo>
                  <a:lnTo>
                    <a:pt x="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55"/>
            <p:cNvSpPr/>
            <p:nvPr/>
          </p:nvSpPr>
          <p:spPr>
            <a:xfrm>
              <a:off x="7087065" y="2840304"/>
              <a:ext cx="26" cy="26"/>
            </a:xfrm>
            <a:custGeom>
              <a:avLst/>
              <a:gdLst/>
              <a:ahLst/>
              <a:cxnLst/>
              <a:rect l="l" t="t" r="r" b="b"/>
              <a:pathLst>
                <a:path w="1" h="1" extrusionOk="0">
                  <a:moveTo>
                    <a:pt x="1"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55"/>
            <p:cNvSpPr/>
            <p:nvPr/>
          </p:nvSpPr>
          <p:spPr>
            <a:xfrm>
              <a:off x="7085599" y="2841036"/>
              <a:ext cx="131" cy="105"/>
            </a:xfrm>
            <a:custGeom>
              <a:avLst/>
              <a:gdLst/>
              <a:ahLst/>
              <a:cxnLst/>
              <a:rect l="l" t="t" r="r" b="b"/>
              <a:pathLst>
                <a:path w="5" h="4" extrusionOk="0">
                  <a:moveTo>
                    <a:pt x="4" y="0"/>
                  </a:moveTo>
                  <a:lnTo>
                    <a:pt x="1" y="4"/>
                  </a:lnTo>
                  <a:lnTo>
                    <a:pt x="1"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55"/>
            <p:cNvSpPr/>
            <p:nvPr/>
          </p:nvSpPr>
          <p:spPr>
            <a:xfrm>
              <a:off x="6976883" y="2855768"/>
              <a:ext cx="105" cy="131"/>
            </a:xfrm>
            <a:custGeom>
              <a:avLst/>
              <a:gdLst/>
              <a:ahLst/>
              <a:cxnLst/>
              <a:rect l="l" t="t" r="r" b="b"/>
              <a:pathLst>
                <a:path w="4" h="5" extrusionOk="0">
                  <a:moveTo>
                    <a:pt x="4" y="1"/>
                  </a:moveTo>
                  <a:lnTo>
                    <a:pt x="0" y="4"/>
                  </a:lnTo>
                  <a:lnTo>
                    <a:pt x="0"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55"/>
            <p:cNvSpPr/>
            <p:nvPr/>
          </p:nvSpPr>
          <p:spPr>
            <a:xfrm>
              <a:off x="6993001" y="2842685"/>
              <a:ext cx="9184" cy="3323"/>
            </a:xfrm>
            <a:custGeom>
              <a:avLst/>
              <a:gdLst/>
              <a:ahLst/>
              <a:cxnLst/>
              <a:rect l="l" t="t" r="r" b="b"/>
              <a:pathLst>
                <a:path w="351" h="127" extrusionOk="0">
                  <a:moveTo>
                    <a:pt x="1" y="0"/>
                  </a:moveTo>
                  <a:cubicBezTo>
                    <a:pt x="102" y="4"/>
                    <a:pt x="214" y="56"/>
                    <a:pt x="351" y="126"/>
                  </a:cubicBezTo>
                  <a:cubicBezTo>
                    <a:pt x="214" y="56"/>
                    <a:pt x="102" y="0"/>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55"/>
            <p:cNvSpPr/>
            <p:nvPr/>
          </p:nvSpPr>
          <p:spPr>
            <a:xfrm>
              <a:off x="7005011" y="2846427"/>
              <a:ext cx="1858" cy="314"/>
            </a:xfrm>
            <a:custGeom>
              <a:avLst/>
              <a:gdLst/>
              <a:ahLst/>
              <a:cxnLst/>
              <a:rect l="l" t="t" r="r" b="b"/>
              <a:pathLst>
                <a:path w="71" h="12" extrusionOk="0">
                  <a:moveTo>
                    <a:pt x="70" y="1"/>
                  </a:moveTo>
                  <a:cubicBezTo>
                    <a:pt x="46" y="4"/>
                    <a:pt x="25" y="8"/>
                    <a:pt x="0" y="11"/>
                  </a:cubicBezTo>
                  <a:cubicBezTo>
                    <a:pt x="25" y="8"/>
                    <a:pt x="46" y="4"/>
                    <a:pt x="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55"/>
            <p:cNvSpPr/>
            <p:nvPr/>
          </p:nvSpPr>
          <p:spPr>
            <a:xfrm>
              <a:off x="7014796" y="2847630"/>
              <a:ext cx="497" cy="288"/>
            </a:xfrm>
            <a:custGeom>
              <a:avLst/>
              <a:gdLst/>
              <a:ahLst/>
              <a:cxnLst/>
              <a:rect l="l" t="t" r="r" b="b"/>
              <a:pathLst>
                <a:path w="19" h="11" extrusionOk="0">
                  <a:moveTo>
                    <a:pt x="1" y="0"/>
                  </a:moveTo>
                  <a:lnTo>
                    <a:pt x="18"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55"/>
            <p:cNvSpPr/>
            <p:nvPr/>
          </p:nvSpPr>
          <p:spPr>
            <a:xfrm>
              <a:off x="7010950" y="2846243"/>
              <a:ext cx="392" cy="131"/>
            </a:xfrm>
            <a:custGeom>
              <a:avLst/>
              <a:gdLst/>
              <a:ahLst/>
              <a:cxnLst/>
              <a:rect l="l" t="t" r="r" b="b"/>
              <a:pathLst>
                <a:path w="15" h="5" extrusionOk="0">
                  <a:moveTo>
                    <a:pt x="1" y="1"/>
                  </a:moveTo>
                  <a:lnTo>
                    <a:pt x="15"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55"/>
            <p:cNvSpPr/>
            <p:nvPr/>
          </p:nvSpPr>
          <p:spPr>
            <a:xfrm>
              <a:off x="7015712" y="2848180"/>
              <a:ext cx="392" cy="288"/>
            </a:xfrm>
            <a:custGeom>
              <a:avLst/>
              <a:gdLst/>
              <a:ahLst/>
              <a:cxnLst/>
              <a:rect l="l" t="t" r="r" b="b"/>
              <a:pathLst>
                <a:path w="15" h="11" extrusionOk="0">
                  <a:moveTo>
                    <a:pt x="1" y="0"/>
                  </a:moveTo>
                  <a:lnTo>
                    <a:pt x="15"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55"/>
            <p:cNvSpPr/>
            <p:nvPr/>
          </p:nvSpPr>
          <p:spPr>
            <a:xfrm>
              <a:off x="7007836" y="2846348"/>
              <a:ext cx="392" cy="26"/>
            </a:xfrm>
            <a:custGeom>
              <a:avLst/>
              <a:gdLst/>
              <a:ahLst/>
              <a:cxnLst/>
              <a:rect l="l" t="t" r="r" b="b"/>
              <a:pathLst>
                <a:path w="15" h="1" extrusionOk="0">
                  <a:moveTo>
                    <a:pt x="1" y="0"/>
                  </a:moveTo>
                  <a:lnTo>
                    <a:pt x="1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55"/>
            <p:cNvSpPr/>
            <p:nvPr/>
          </p:nvSpPr>
          <p:spPr>
            <a:xfrm>
              <a:off x="7006842" y="2846348"/>
              <a:ext cx="942" cy="105"/>
            </a:xfrm>
            <a:custGeom>
              <a:avLst/>
              <a:gdLst/>
              <a:ahLst/>
              <a:cxnLst/>
              <a:rect l="l" t="t" r="r" b="b"/>
              <a:pathLst>
                <a:path w="36" h="4" extrusionOk="0">
                  <a:moveTo>
                    <a:pt x="0" y="4"/>
                  </a:moveTo>
                  <a:lnTo>
                    <a:pt x="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55"/>
            <p:cNvSpPr/>
            <p:nvPr/>
          </p:nvSpPr>
          <p:spPr>
            <a:xfrm>
              <a:off x="7011683" y="2846427"/>
              <a:ext cx="392" cy="131"/>
            </a:xfrm>
            <a:custGeom>
              <a:avLst/>
              <a:gdLst/>
              <a:ahLst/>
              <a:cxnLst/>
              <a:rect l="l" t="t" r="r" b="b"/>
              <a:pathLst>
                <a:path w="15" h="5" extrusionOk="0">
                  <a:moveTo>
                    <a:pt x="1" y="1"/>
                  </a:moveTo>
                  <a:lnTo>
                    <a:pt x="15"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55"/>
            <p:cNvSpPr/>
            <p:nvPr/>
          </p:nvSpPr>
          <p:spPr>
            <a:xfrm>
              <a:off x="7013148" y="2846898"/>
              <a:ext cx="392" cy="105"/>
            </a:xfrm>
            <a:custGeom>
              <a:avLst/>
              <a:gdLst/>
              <a:ahLst/>
              <a:cxnLst/>
              <a:rect l="l" t="t" r="r" b="b"/>
              <a:pathLst>
                <a:path w="15" h="4" extrusionOk="0">
                  <a:moveTo>
                    <a:pt x="1" y="0"/>
                  </a:moveTo>
                  <a:lnTo>
                    <a:pt x="15"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55"/>
            <p:cNvSpPr/>
            <p:nvPr/>
          </p:nvSpPr>
          <p:spPr>
            <a:xfrm>
              <a:off x="7012415" y="2846610"/>
              <a:ext cx="392" cy="131"/>
            </a:xfrm>
            <a:custGeom>
              <a:avLst/>
              <a:gdLst/>
              <a:ahLst/>
              <a:cxnLst/>
              <a:rect l="l" t="t" r="r" b="b"/>
              <a:pathLst>
                <a:path w="15" h="5" extrusionOk="0">
                  <a:moveTo>
                    <a:pt x="1" y="1"/>
                  </a:moveTo>
                  <a:lnTo>
                    <a:pt x="15"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55"/>
            <p:cNvSpPr/>
            <p:nvPr/>
          </p:nvSpPr>
          <p:spPr>
            <a:xfrm>
              <a:off x="7013985" y="2847264"/>
              <a:ext cx="392" cy="209"/>
            </a:xfrm>
            <a:custGeom>
              <a:avLst/>
              <a:gdLst/>
              <a:ahLst/>
              <a:cxnLst/>
              <a:rect l="l" t="t" r="r" b="b"/>
              <a:pathLst>
                <a:path w="15" h="8" extrusionOk="0">
                  <a:moveTo>
                    <a:pt x="0" y="0"/>
                  </a:moveTo>
                  <a:lnTo>
                    <a:pt x="14"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55"/>
            <p:cNvSpPr/>
            <p:nvPr/>
          </p:nvSpPr>
          <p:spPr>
            <a:xfrm>
              <a:off x="7008386" y="2846243"/>
              <a:ext cx="392" cy="26"/>
            </a:xfrm>
            <a:custGeom>
              <a:avLst/>
              <a:gdLst/>
              <a:ahLst/>
              <a:cxnLst/>
              <a:rect l="l" t="t" r="r" b="b"/>
              <a:pathLst>
                <a:path w="15" h="1" extrusionOk="0">
                  <a:moveTo>
                    <a:pt x="1" y="1"/>
                  </a:moveTo>
                  <a:lnTo>
                    <a:pt x="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55"/>
            <p:cNvSpPr/>
            <p:nvPr/>
          </p:nvSpPr>
          <p:spPr>
            <a:xfrm>
              <a:off x="7009040" y="2846165"/>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55"/>
            <p:cNvSpPr/>
            <p:nvPr/>
          </p:nvSpPr>
          <p:spPr>
            <a:xfrm>
              <a:off x="7010322" y="2846165"/>
              <a:ext cx="288" cy="26"/>
            </a:xfrm>
            <a:custGeom>
              <a:avLst/>
              <a:gdLst/>
              <a:ahLst/>
              <a:cxnLst/>
              <a:rect l="l" t="t" r="r" b="b"/>
              <a:pathLst>
                <a:path w="11" h="1" extrusionOk="0">
                  <a:moveTo>
                    <a:pt x="0" y="0"/>
                  </a:moveTo>
                  <a:lnTo>
                    <a:pt x="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55"/>
            <p:cNvSpPr/>
            <p:nvPr/>
          </p:nvSpPr>
          <p:spPr>
            <a:xfrm>
              <a:off x="7016628" y="2848808"/>
              <a:ext cx="497" cy="314"/>
            </a:xfrm>
            <a:custGeom>
              <a:avLst/>
              <a:gdLst/>
              <a:ahLst/>
              <a:cxnLst/>
              <a:rect l="l" t="t" r="r" b="b"/>
              <a:pathLst>
                <a:path w="19" h="12" extrusionOk="0">
                  <a:moveTo>
                    <a:pt x="1" y="1"/>
                  </a:moveTo>
                  <a:lnTo>
                    <a:pt x="18"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55"/>
            <p:cNvSpPr/>
            <p:nvPr/>
          </p:nvSpPr>
          <p:spPr>
            <a:xfrm>
              <a:off x="7009668" y="2846165"/>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55"/>
            <p:cNvSpPr/>
            <p:nvPr/>
          </p:nvSpPr>
          <p:spPr>
            <a:xfrm>
              <a:off x="7017544" y="2849645"/>
              <a:ext cx="497" cy="392"/>
            </a:xfrm>
            <a:custGeom>
              <a:avLst/>
              <a:gdLst/>
              <a:ahLst/>
              <a:cxnLst/>
              <a:rect l="l" t="t" r="r" b="b"/>
              <a:pathLst>
                <a:path w="19" h="15" extrusionOk="0">
                  <a:moveTo>
                    <a:pt x="1" y="0"/>
                  </a:moveTo>
                  <a:lnTo>
                    <a:pt x="18" y="1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55"/>
            <p:cNvSpPr/>
            <p:nvPr/>
          </p:nvSpPr>
          <p:spPr>
            <a:xfrm>
              <a:off x="6976883" y="2855951"/>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55"/>
            <p:cNvSpPr/>
            <p:nvPr/>
          </p:nvSpPr>
          <p:spPr>
            <a:xfrm>
              <a:off x="7164671" y="2928249"/>
              <a:ext cx="209" cy="105"/>
            </a:xfrm>
            <a:custGeom>
              <a:avLst/>
              <a:gdLst/>
              <a:ahLst/>
              <a:cxnLst/>
              <a:rect l="l" t="t" r="r" b="b"/>
              <a:pathLst>
                <a:path w="8" h="4" extrusionOk="0">
                  <a:moveTo>
                    <a:pt x="7" y="4"/>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55"/>
            <p:cNvSpPr/>
            <p:nvPr/>
          </p:nvSpPr>
          <p:spPr>
            <a:xfrm>
              <a:off x="7203055" y="2918358"/>
              <a:ext cx="1570" cy="654"/>
            </a:xfrm>
            <a:custGeom>
              <a:avLst/>
              <a:gdLst/>
              <a:ahLst/>
              <a:cxnLst/>
              <a:rect l="l" t="t" r="r" b="b"/>
              <a:pathLst>
                <a:path w="60" h="25" extrusionOk="0">
                  <a:moveTo>
                    <a:pt x="60" y="25"/>
                  </a:moveTo>
                  <a:cubicBezTo>
                    <a:pt x="42" y="11"/>
                    <a:pt x="21" y="0"/>
                    <a:pt x="0" y="0"/>
                  </a:cubicBezTo>
                  <a:cubicBezTo>
                    <a:pt x="21" y="0"/>
                    <a:pt x="42" y="11"/>
                    <a:pt x="60" y="25"/>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55"/>
            <p:cNvSpPr/>
            <p:nvPr/>
          </p:nvSpPr>
          <p:spPr>
            <a:xfrm>
              <a:off x="7155879" y="2930892"/>
              <a:ext cx="837" cy="576"/>
            </a:xfrm>
            <a:custGeom>
              <a:avLst/>
              <a:gdLst/>
              <a:ahLst/>
              <a:cxnLst/>
              <a:rect l="l" t="t" r="r" b="b"/>
              <a:pathLst>
                <a:path w="32" h="22" extrusionOk="0">
                  <a:moveTo>
                    <a:pt x="32" y="1"/>
                  </a:moveTo>
                  <a:cubicBezTo>
                    <a:pt x="21" y="8"/>
                    <a:pt x="11" y="15"/>
                    <a:pt x="0" y="22"/>
                  </a:cubicBezTo>
                  <a:cubicBezTo>
                    <a:pt x="11" y="18"/>
                    <a:pt x="21" y="11"/>
                    <a:pt x="32"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55"/>
            <p:cNvSpPr/>
            <p:nvPr/>
          </p:nvSpPr>
          <p:spPr>
            <a:xfrm>
              <a:off x="7168779" y="2926418"/>
              <a:ext cx="3611" cy="2119"/>
            </a:xfrm>
            <a:custGeom>
              <a:avLst/>
              <a:gdLst/>
              <a:ahLst/>
              <a:cxnLst/>
              <a:rect l="l" t="t" r="r" b="b"/>
              <a:pathLst>
                <a:path w="138" h="81" extrusionOk="0">
                  <a:moveTo>
                    <a:pt x="1" y="81"/>
                  </a:moveTo>
                  <a:cubicBezTo>
                    <a:pt x="29" y="32"/>
                    <a:pt x="81" y="0"/>
                    <a:pt x="137" y="0"/>
                  </a:cubicBezTo>
                  <a:cubicBezTo>
                    <a:pt x="81" y="0"/>
                    <a:pt x="29" y="32"/>
                    <a:pt x="1" y="8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55"/>
            <p:cNvSpPr/>
            <p:nvPr/>
          </p:nvSpPr>
          <p:spPr>
            <a:xfrm>
              <a:off x="7233904" y="2944080"/>
              <a:ext cx="680" cy="209"/>
            </a:xfrm>
            <a:custGeom>
              <a:avLst/>
              <a:gdLst/>
              <a:ahLst/>
              <a:cxnLst/>
              <a:rect l="l" t="t" r="r" b="b"/>
              <a:pathLst>
                <a:path w="26" h="8" extrusionOk="0">
                  <a:moveTo>
                    <a:pt x="1" y="1"/>
                  </a:moveTo>
                  <a:cubicBezTo>
                    <a:pt x="8" y="4"/>
                    <a:pt x="18" y="4"/>
                    <a:pt x="25" y="8"/>
                  </a:cubicBezTo>
                  <a:cubicBezTo>
                    <a:pt x="18" y="4"/>
                    <a:pt x="8" y="1"/>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55"/>
            <p:cNvSpPr/>
            <p:nvPr/>
          </p:nvSpPr>
          <p:spPr>
            <a:xfrm>
              <a:off x="7204703" y="2918986"/>
              <a:ext cx="209" cy="209"/>
            </a:xfrm>
            <a:custGeom>
              <a:avLst/>
              <a:gdLst/>
              <a:ahLst/>
              <a:cxnLst/>
              <a:rect l="l" t="t" r="r" b="b"/>
              <a:pathLst>
                <a:path w="8" h="8" extrusionOk="0">
                  <a:moveTo>
                    <a:pt x="7" y="8"/>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55"/>
            <p:cNvSpPr/>
            <p:nvPr/>
          </p:nvSpPr>
          <p:spPr>
            <a:xfrm>
              <a:off x="7234636" y="2944263"/>
              <a:ext cx="680" cy="392"/>
            </a:xfrm>
            <a:custGeom>
              <a:avLst/>
              <a:gdLst/>
              <a:ahLst/>
              <a:cxnLst/>
              <a:rect l="l" t="t" r="r" b="b"/>
              <a:pathLst>
                <a:path w="26" h="15" extrusionOk="0">
                  <a:moveTo>
                    <a:pt x="25" y="15"/>
                  </a:moveTo>
                  <a:cubicBezTo>
                    <a:pt x="18" y="8"/>
                    <a:pt x="8" y="4"/>
                    <a:pt x="1" y="1"/>
                  </a:cubicBezTo>
                  <a:cubicBezTo>
                    <a:pt x="8" y="4"/>
                    <a:pt x="18" y="8"/>
                    <a:pt x="25" y="15"/>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55"/>
            <p:cNvSpPr/>
            <p:nvPr/>
          </p:nvSpPr>
          <p:spPr>
            <a:xfrm>
              <a:off x="7154963" y="2931546"/>
              <a:ext cx="837" cy="471"/>
            </a:xfrm>
            <a:custGeom>
              <a:avLst/>
              <a:gdLst/>
              <a:ahLst/>
              <a:cxnLst/>
              <a:rect l="l" t="t" r="r" b="b"/>
              <a:pathLst>
                <a:path w="32" h="18" extrusionOk="0">
                  <a:moveTo>
                    <a:pt x="32" y="0"/>
                  </a:moveTo>
                  <a:lnTo>
                    <a:pt x="7" y="14"/>
                  </a:lnTo>
                  <a:lnTo>
                    <a:pt x="0" y="18"/>
                  </a:lnTo>
                  <a:cubicBezTo>
                    <a:pt x="11" y="14"/>
                    <a:pt x="21" y="7"/>
                    <a:pt x="32"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55"/>
            <p:cNvSpPr/>
            <p:nvPr/>
          </p:nvSpPr>
          <p:spPr>
            <a:xfrm>
              <a:off x="7156795" y="2930447"/>
              <a:ext cx="576" cy="471"/>
            </a:xfrm>
            <a:custGeom>
              <a:avLst/>
              <a:gdLst/>
              <a:ahLst/>
              <a:cxnLst/>
              <a:rect l="l" t="t" r="r" b="b"/>
              <a:pathLst>
                <a:path w="22" h="18" extrusionOk="0">
                  <a:moveTo>
                    <a:pt x="21" y="0"/>
                  </a:moveTo>
                  <a:cubicBezTo>
                    <a:pt x="14" y="4"/>
                    <a:pt x="7" y="11"/>
                    <a:pt x="0" y="18"/>
                  </a:cubicBezTo>
                  <a:cubicBezTo>
                    <a:pt x="7" y="11"/>
                    <a:pt x="14" y="4"/>
                    <a:pt x="2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55"/>
            <p:cNvSpPr/>
            <p:nvPr/>
          </p:nvSpPr>
          <p:spPr>
            <a:xfrm>
              <a:off x="7235369" y="2944734"/>
              <a:ext cx="1596" cy="1387"/>
            </a:xfrm>
            <a:custGeom>
              <a:avLst/>
              <a:gdLst/>
              <a:ahLst/>
              <a:cxnLst/>
              <a:rect l="l" t="t" r="r" b="b"/>
              <a:pathLst>
                <a:path w="61" h="53" extrusionOk="0">
                  <a:moveTo>
                    <a:pt x="1" y="0"/>
                  </a:moveTo>
                  <a:cubicBezTo>
                    <a:pt x="22" y="14"/>
                    <a:pt x="43" y="32"/>
                    <a:pt x="60" y="53"/>
                  </a:cubicBezTo>
                  <a:cubicBezTo>
                    <a:pt x="43" y="32"/>
                    <a:pt x="22" y="14"/>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55"/>
            <p:cNvSpPr/>
            <p:nvPr/>
          </p:nvSpPr>
          <p:spPr>
            <a:xfrm>
              <a:off x="7153498" y="2932645"/>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55"/>
            <p:cNvSpPr/>
            <p:nvPr/>
          </p:nvSpPr>
          <p:spPr>
            <a:xfrm>
              <a:off x="7152766" y="2932829"/>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55"/>
            <p:cNvSpPr/>
            <p:nvPr/>
          </p:nvSpPr>
          <p:spPr>
            <a:xfrm>
              <a:off x="7152111" y="2932829"/>
              <a:ext cx="26" cy="26"/>
            </a:xfrm>
            <a:custGeom>
              <a:avLst/>
              <a:gdLst/>
              <a:ahLst/>
              <a:cxnLst/>
              <a:rect l="l" t="t" r="r" b="b"/>
              <a:pathLst>
                <a:path w="1" h="1" extrusionOk="0">
                  <a:moveTo>
                    <a:pt x="1"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55"/>
            <p:cNvSpPr/>
            <p:nvPr/>
          </p:nvSpPr>
          <p:spPr>
            <a:xfrm>
              <a:off x="7140939" y="2944185"/>
              <a:ext cx="6698" cy="6699"/>
            </a:xfrm>
            <a:custGeom>
              <a:avLst/>
              <a:gdLst/>
              <a:ahLst/>
              <a:cxnLst/>
              <a:rect l="l" t="t" r="r" b="b"/>
              <a:pathLst>
                <a:path w="256" h="256" extrusionOk="0">
                  <a:moveTo>
                    <a:pt x="0" y="0"/>
                  </a:moveTo>
                  <a:cubicBezTo>
                    <a:pt x="21" y="5"/>
                    <a:pt x="40" y="16"/>
                    <a:pt x="56" y="31"/>
                  </a:cubicBezTo>
                  <a:lnTo>
                    <a:pt x="56" y="31"/>
                  </a:lnTo>
                  <a:cubicBezTo>
                    <a:pt x="41" y="17"/>
                    <a:pt x="24" y="6"/>
                    <a:pt x="4" y="0"/>
                  </a:cubicBezTo>
                  <a:close/>
                  <a:moveTo>
                    <a:pt x="56" y="31"/>
                  </a:moveTo>
                  <a:cubicBezTo>
                    <a:pt x="84" y="57"/>
                    <a:pt x="104" y="94"/>
                    <a:pt x="123" y="126"/>
                  </a:cubicBezTo>
                  <a:cubicBezTo>
                    <a:pt x="107" y="95"/>
                    <a:pt x="85" y="57"/>
                    <a:pt x="56" y="31"/>
                  </a:cubicBezTo>
                  <a:close/>
                  <a:moveTo>
                    <a:pt x="123" y="126"/>
                  </a:moveTo>
                  <a:cubicBezTo>
                    <a:pt x="158" y="186"/>
                    <a:pt x="189" y="242"/>
                    <a:pt x="256" y="256"/>
                  </a:cubicBezTo>
                  <a:cubicBezTo>
                    <a:pt x="193" y="242"/>
                    <a:pt x="161" y="186"/>
                    <a:pt x="123" y="126"/>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55"/>
            <p:cNvSpPr/>
            <p:nvPr/>
          </p:nvSpPr>
          <p:spPr>
            <a:xfrm>
              <a:off x="7154231" y="2932096"/>
              <a:ext cx="576" cy="288"/>
            </a:xfrm>
            <a:custGeom>
              <a:avLst/>
              <a:gdLst/>
              <a:ahLst/>
              <a:cxnLst/>
              <a:rect l="l" t="t" r="r" b="b"/>
              <a:pathLst>
                <a:path w="22" h="11" extrusionOk="0">
                  <a:moveTo>
                    <a:pt x="0" y="11"/>
                  </a:moveTo>
                  <a:lnTo>
                    <a:pt x="2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55"/>
            <p:cNvSpPr/>
            <p:nvPr/>
          </p:nvSpPr>
          <p:spPr>
            <a:xfrm>
              <a:off x="7151196" y="2932724"/>
              <a:ext cx="131" cy="26"/>
            </a:xfrm>
            <a:custGeom>
              <a:avLst/>
              <a:gdLst/>
              <a:ahLst/>
              <a:cxnLst/>
              <a:rect l="l" t="t" r="r" b="b"/>
              <a:pathLst>
                <a:path w="5" h="1" extrusionOk="0">
                  <a:moveTo>
                    <a:pt x="1" y="1"/>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55"/>
            <p:cNvSpPr/>
            <p:nvPr/>
          </p:nvSpPr>
          <p:spPr>
            <a:xfrm>
              <a:off x="7140939" y="2944185"/>
              <a:ext cx="105" cy="26"/>
            </a:xfrm>
            <a:custGeom>
              <a:avLst/>
              <a:gdLst/>
              <a:ahLst/>
              <a:cxnLst/>
              <a:rect l="l" t="t" r="r" b="b"/>
              <a:pathLst>
                <a:path w="4" h="1" extrusionOk="0">
                  <a:moveTo>
                    <a:pt x="4" y="0"/>
                  </a:moveTo>
                  <a:lnTo>
                    <a:pt x="4" y="0"/>
                  </a:lnTo>
                  <a:lnTo>
                    <a:pt x="0" y="0"/>
                  </a:ln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55"/>
            <p:cNvSpPr/>
            <p:nvPr/>
          </p:nvSpPr>
          <p:spPr>
            <a:xfrm>
              <a:off x="7155042" y="2931913"/>
              <a:ext cx="209" cy="105"/>
            </a:xfrm>
            <a:custGeom>
              <a:avLst/>
              <a:gdLst/>
              <a:ahLst/>
              <a:cxnLst/>
              <a:rect l="l" t="t" r="r" b="b"/>
              <a:pathLst>
                <a:path w="8" h="4" extrusionOk="0">
                  <a:moveTo>
                    <a:pt x="8" y="0"/>
                  </a:moveTo>
                  <a:lnTo>
                    <a:pt x="1"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55"/>
            <p:cNvSpPr/>
            <p:nvPr/>
          </p:nvSpPr>
          <p:spPr>
            <a:xfrm>
              <a:off x="7469129" y="3120390"/>
              <a:ext cx="8373" cy="5940"/>
            </a:xfrm>
            <a:custGeom>
              <a:avLst/>
              <a:gdLst/>
              <a:ahLst/>
              <a:cxnLst/>
              <a:rect l="l" t="t" r="r" b="b"/>
              <a:pathLst>
                <a:path w="320" h="227" extrusionOk="0">
                  <a:moveTo>
                    <a:pt x="254" y="0"/>
                  </a:moveTo>
                  <a:cubicBezTo>
                    <a:pt x="228" y="0"/>
                    <a:pt x="200" y="11"/>
                    <a:pt x="176" y="23"/>
                  </a:cubicBezTo>
                  <a:cubicBezTo>
                    <a:pt x="71" y="79"/>
                    <a:pt x="1" y="191"/>
                    <a:pt x="11" y="215"/>
                  </a:cubicBezTo>
                  <a:cubicBezTo>
                    <a:pt x="15" y="222"/>
                    <a:pt x="22" y="226"/>
                    <a:pt x="36" y="226"/>
                  </a:cubicBezTo>
                  <a:cubicBezTo>
                    <a:pt x="39" y="226"/>
                    <a:pt x="43" y="226"/>
                    <a:pt x="46" y="226"/>
                  </a:cubicBezTo>
                  <a:cubicBezTo>
                    <a:pt x="134" y="226"/>
                    <a:pt x="268" y="143"/>
                    <a:pt x="302" y="72"/>
                  </a:cubicBezTo>
                  <a:cubicBezTo>
                    <a:pt x="320" y="44"/>
                    <a:pt x="309" y="30"/>
                    <a:pt x="302" y="23"/>
                  </a:cubicBezTo>
                  <a:cubicBezTo>
                    <a:pt x="290" y="6"/>
                    <a:pt x="273" y="0"/>
                    <a:pt x="2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55"/>
            <p:cNvSpPr/>
            <p:nvPr/>
          </p:nvSpPr>
          <p:spPr>
            <a:xfrm>
              <a:off x="7440844" y="3122981"/>
              <a:ext cx="66250" cy="59581"/>
            </a:xfrm>
            <a:custGeom>
              <a:avLst/>
              <a:gdLst/>
              <a:ahLst/>
              <a:cxnLst/>
              <a:rect l="l" t="t" r="r" b="b"/>
              <a:pathLst>
                <a:path w="2532" h="2277" extrusionOk="0">
                  <a:moveTo>
                    <a:pt x="2130" y="1"/>
                  </a:moveTo>
                  <a:cubicBezTo>
                    <a:pt x="2090" y="1"/>
                    <a:pt x="2051" y="15"/>
                    <a:pt x="2020" y="43"/>
                  </a:cubicBezTo>
                  <a:cubicBezTo>
                    <a:pt x="2010" y="57"/>
                    <a:pt x="1999" y="81"/>
                    <a:pt x="2024" y="123"/>
                  </a:cubicBezTo>
                  <a:cubicBezTo>
                    <a:pt x="2052" y="169"/>
                    <a:pt x="2083" y="232"/>
                    <a:pt x="2055" y="288"/>
                  </a:cubicBezTo>
                  <a:cubicBezTo>
                    <a:pt x="2027" y="348"/>
                    <a:pt x="1954" y="362"/>
                    <a:pt x="1884" y="369"/>
                  </a:cubicBezTo>
                  <a:cubicBezTo>
                    <a:pt x="1772" y="383"/>
                    <a:pt x="1733" y="400"/>
                    <a:pt x="1726" y="456"/>
                  </a:cubicBezTo>
                  <a:cubicBezTo>
                    <a:pt x="1702" y="638"/>
                    <a:pt x="1555" y="649"/>
                    <a:pt x="1474" y="652"/>
                  </a:cubicBezTo>
                  <a:cubicBezTo>
                    <a:pt x="1450" y="652"/>
                    <a:pt x="1425" y="659"/>
                    <a:pt x="1404" y="666"/>
                  </a:cubicBezTo>
                  <a:cubicBezTo>
                    <a:pt x="1404" y="673"/>
                    <a:pt x="1404" y="677"/>
                    <a:pt x="1404" y="684"/>
                  </a:cubicBezTo>
                  <a:cubicBezTo>
                    <a:pt x="1415" y="740"/>
                    <a:pt x="1390" y="792"/>
                    <a:pt x="1345" y="820"/>
                  </a:cubicBezTo>
                  <a:cubicBezTo>
                    <a:pt x="1323" y="832"/>
                    <a:pt x="1298" y="838"/>
                    <a:pt x="1270" y="838"/>
                  </a:cubicBezTo>
                  <a:cubicBezTo>
                    <a:pt x="1135" y="838"/>
                    <a:pt x="935" y="715"/>
                    <a:pt x="816" y="631"/>
                  </a:cubicBezTo>
                  <a:cubicBezTo>
                    <a:pt x="809" y="627"/>
                    <a:pt x="801" y="625"/>
                    <a:pt x="793" y="625"/>
                  </a:cubicBezTo>
                  <a:cubicBezTo>
                    <a:pt x="740" y="625"/>
                    <a:pt x="656" y="703"/>
                    <a:pt x="574" y="782"/>
                  </a:cubicBezTo>
                  <a:cubicBezTo>
                    <a:pt x="476" y="873"/>
                    <a:pt x="361" y="981"/>
                    <a:pt x="238" y="1013"/>
                  </a:cubicBezTo>
                  <a:cubicBezTo>
                    <a:pt x="158" y="1034"/>
                    <a:pt x="77" y="1135"/>
                    <a:pt x="32" y="1268"/>
                  </a:cubicBezTo>
                  <a:cubicBezTo>
                    <a:pt x="7" y="1324"/>
                    <a:pt x="0" y="1387"/>
                    <a:pt x="11" y="1450"/>
                  </a:cubicBezTo>
                  <a:cubicBezTo>
                    <a:pt x="81" y="1443"/>
                    <a:pt x="140" y="1391"/>
                    <a:pt x="200" y="1335"/>
                  </a:cubicBezTo>
                  <a:cubicBezTo>
                    <a:pt x="275" y="1266"/>
                    <a:pt x="360" y="1190"/>
                    <a:pt x="481" y="1190"/>
                  </a:cubicBezTo>
                  <a:cubicBezTo>
                    <a:pt x="489" y="1190"/>
                    <a:pt x="496" y="1191"/>
                    <a:pt x="504" y="1191"/>
                  </a:cubicBezTo>
                  <a:cubicBezTo>
                    <a:pt x="511" y="1192"/>
                    <a:pt x="517" y="1193"/>
                    <a:pt x="523" y="1193"/>
                  </a:cubicBezTo>
                  <a:cubicBezTo>
                    <a:pt x="562" y="1193"/>
                    <a:pt x="579" y="1173"/>
                    <a:pt x="609" y="1142"/>
                  </a:cubicBezTo>
                  <a:cubicBezTo>
                    <a:pt x="658" y="1076"/>
                    <a:pt x="742" y="1037"/>
                    <a:pt x="826" y="1037"/>
                  </a:cubicBezTo>
                  <a:cubicBezTo>
                    <a:pt x="854" y="1037"/>
                    <a:pt x="886" y="1041"/>
                    <a:pt x="914" y="1048"/>
                  </a:cubicBezTo>
                  <a:cubicBezTo>
                    <a:pt x="1089" y="1076"/>
                    <a:pt x="1117" y="1289"/>
                    <a:pt x="1152" y="1513"/>
                  </a:cubicBezTo>
                  <a:cubicBezTo>
                    <a:pt x="1187" y="1776"/>
                    <a:pt x="1225" y="1961"/>
                    <a:pt x="1366" y="1986"/>
                  </a:cubicBezTo>
                  <a:cubicBezTo>
                    <a:pt x="1523" y="2007"/>
                    <a:pt x="1670" y="2084"/>
                    <a:pt x="1782" y="2196"/>
                  </a:cubicBezTo>
                  <a:cubicBezTo>
                    <a:pt x="1842" y="2248"/>
                    <a:pt x="1870" y="2276"/>
                    <a:pt x="1922" y="2276"/>
                  </a:cubicBezTo>
                  <a:cubicBezTo>
                    <a:pt x="1947" y="2231"/>
                    <a:pt x="1905" y="2042"/>
                    <a:pt x="1884" y="1940"/>
                  </a:cubicBezTo>
                  <a:cubicBezTo>
                    <a:pt x="1856" y="1842"/>
                    <a:pt x="1842" y="1741"/>
                    <a:pt x="1838" y="1639"/>
                  </a:cubicBezTo>
                  <a:cubicBezTo>
                    <a:pt x="1852" y="1499"/>
                    <a:pt x="1992" y="1489"/>
                    <a:pt x="2108" y="1478"/>
                  </a:cubicBezTo>
                  <a:cubicBezTo>
                    <a:pt x="2220" y="1468"/>
                    <a:pt x="2353" y="1457"/>
                    <a:pt x="2437" y="1359"/>
                  </a:cubicBezTo>
                  <a:cubicBezTo>
                    <a:pt x="2531" y="1247"/>
                    <a:pt x="2461" y="981"/>
                    <a:pt x="2391" y="722"/>
                  </a:cubicBezTo>
                  <a:cubicBezTo>
                    <a:pt x="2342" y="540"/>
                    <a:pt x="2293" y="351"/>
                    <a:pt x="2293" y="190"/>
                  </a:cubicBezTo>
                  <a:cubicBezTo>
                    <a:pt x="2293" y="99"/>
                    <a:pt x="2255" y="36"/>
                    <a:pt x="2188" y="11"/>
                  </a:cubicBezTo>
                  <a:cubicBezTo>
                    <a:pt x="2170" y="4"/>
                    <a:pt x="2150" y="1"/>
                    <a:pt x="21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55"/>
            <p:cNvSpPr/>
            <p:nvPr/>
          </p:nvSpPr>
          <p:spPr>
            <a:xfrm>
              <a:off x="7420880" y="3070674"/>
              <a:ext cx="11931" cy="12455"/>
            </a:xfrm>
            <a:custGeom>
              <a:avLst/>
              <a:gdLst/>
              <a:ahLst/>
              <a:cxnLst/>
              <a:rect l="l" t="t" r="r" b="b"/>
              <a:pathLst>
                <a:path w="456" h="476" extrusionOk="0">
                  <a:moveTo>
                    <a:pt x="0" y="1"/>
                  </a:moveTo>
                  <a:cubicBezTo>
                    <a:pt x="32" y="144"/>
                    <a:pt x="102" y="372"/>
                    <a:pt x="231" y="449"/>
                  </a:cubicBezTo>
                  <a:cubicBezTo>
                    <a:pt x="263" y="467"/>
                    <a:pt x="299" y="476"/>
                    <a:pt x="335" y="476"/>
                  </a:cubicBezTo>
                  <a:cubicBezTo>
                    <a:pt x="363" y="476"/>
                    <a:pt x="391" y="470"/>
                    <a:pt x="417" y="460"/>
                  </a:cubicBezTo>
                  <a:cubicBezTo>
                    <a:pt x="455" y="449"/>
                    <a:pt x="455" y="435"/>
                    <a:pt x="452" y="425"/>
                  </a:cubicBezTo>
                  <a:cubicBezTo>
                    <a:pt x="438" y="306"/>
                    <a:pt x="144" y="74"/>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55"/>
            <p:cNvSpPr/>
            <p:nvPr/>
          </p:nvSpPr>
          <p:spPr>
            <a:xfrm>
              <a:off x="7439458" y="3057591"/>
              <a:ext cx="53717" cy="60576"/>
            </a:xfrm>
            <a:custGeom>
              <a:avLst/>
              <a:gdLst/>
              <a:ahLst/>
              <a:cxnLst/>
              <a:rect l="l" t="t" r="r" b="b"/>
              <a:pathLst>
                <a:path w="2053" h="2315" extrusionOk="0">
                  <a:moveTo>
                    <a:pt x="391" y="1"/>
                  </a:moveTo>
                  <a:cubicBezTo>
                    <a:pt x="295" y="1"/>
                    <a:pt x="201" y="20"/>
                    <a:pt x="127" y="63"/>
                  </a:cubicBezTo>
                  <a:cubicBezTo>
                    <a:pt x="88" y="88"/>
                    <a:pt x="46" y="102"/>
                    <a:pt x="1" y="105"/>
                  </a:cubicBezTo>
                  <a:cubicBezTo>
                    <a:pt x="15" y="123"/>
                    <a:pt x="32" y="140"/>
                    <a:pt x="43" y="158"/>
                  </a:cubicBezTo>
                  <a:cubicBezTo>
                    <a:pt x="86" y="204"/>
                    <a:pt x="113" y="236"/>
                    <a:pt x="181" y="236"/>
                  </a:cubicBezTo>
                  <a:cubicBezTo>
                    <a:pt x="196" y="236"/>
                    <a:pt x="213" y="234"/>
                    <a:pt x="232" y="231"/>
                  </a:cubicBezTo>
                  <a:cubicBezTo>
                    <a:pt x="253" y="228"/>
                    <a:pt x="274" y="227"/>
                    <a:pt x="296" y="227"/>
                  </a:cubicBezTo>
                  <a:cubicBezTo>
                    <a:pt x="534" y="227"/>
                    <a:pt x="785" y="412"/>
                    <a:pt x="897" y="557"/>
                  </a:cubicBezTo>
                  <a:cubicBezTo>
                    <a:pt x="974" y="655"/>
                    <a:pt x="995" y="743"/>
                    <a:pt x="967" y="809"/>
                  </a:cubicBezTo>
                  <a:cubicBezTo>
                    <a:pt x="921" y="907"/>
                    <a:pt x="967" y="1180"/>
                    <a:pt x="1019" y="1222"/>
                  </a:cubicBezTo>
                  <a:lnTo>
                    <a:pt x="1023" y="1215"/>
                  </a:lnTo>
                  <a:cubicBezTo>
                    <a:pt x="1068" y="1177"/>
                    <a:pt x="1124" y="1156"/>
                    <a:pt x="1184" y="1156"/>
                  </a:cubicBezTo>
                  <a:cubicBezTo>
                    <a:pt x="1240" y="1156"/>
                    <a:pt x="1293" y="1173"/>
                    <a:pt x="1335" y="1212"/>
                  </a:cubicBezTo>
                  <a:cubicBezTo>
                    <a:pt x="1408" y="1278"/>
                    <a:pt x="1443" y="1408"/>
                    <a:pt x="1349" y="1544"/>
                  </a:cubicBezTo>
                  <a:cubicBezTo>
                    <a:pt x="1296" y="1621"/>
                    <a:pt x="1342" y="1702"/>
                    <a:pt x="1457" y="1852"/>
                  </a:cubicBezTo>
                  <a:cubicBezTo>
                    <a:pt x="1527" y="1947"/>
                    <a:pt x="1611" y="2055"/>
                    <a:pt x="1632" y="2178"/>
                  </a:cubicBezTo>
                  <a:cubicBezTo>
                    <a:pt x="1638" y="2266"/>
                    <a:pt x="1709" y="2315"/>
                    <a:pt x="1780" y="2315"/>
                  </a:cubicBezTo>
                  <a:cubicBezTo>
                    <a:pt x="1836" y="2315"/>
                    <a:pt x="1893" y="2285"/>
                    <a:pt x="1919" y="2220"/>
                  </a:cubicBezTo>
                  <a:cubicBezTo>
                    <a:pt x="1961" y="2111"/>
                    <a:pt x="1874" y="2016"/>
                    <a:pt x="1779" y="2016"/>
                  </a:cubicBezTo>
                  <a:cubicBezTo>
                    <a:pt x="1746" y="2016"/>
                    <a:pt x="1711" y="2028"/>
                    <a:pt x="1681" y="2055"/>
                  </a:cubicBezTo>
                  <a:cubicBezTo>
                    <a:pt x="1650" y="1866"/>
                    <a:pt x="1706" y="1821"/>
                    <a:pt x="1839" y="1737"/>
                  </a:cubicBezTo>
                  <a:cubicBezTo>
                    <a:pt x="1870" y="1719"/>
                    <a:pt x="1909" y="1695"/>
                    <a:pt x="1951" y="1667"/>
                  </a:cubicBezTo>
                  <a:cubicBezTo>
                    <a:pt x="2052" y="1597"/>
                    <a:pt x="2010" y="1499"/>
                    <a:pt x="1884" y="1275"/>
                  </a:cubicBezTo>
                  <a:cubicBezTo>
                    <a:pt x="1849" y="1215"/>
                    <a:pt x="1814" y="1152"/>
                    <a:pt x="1783" y="1086"/>
                  </a:cubicBezTo>
                  <a:cubicBezTo>
                    <a:pt x="1730" y="977"/>
                    <a:pt x="1601" y="939"/>
                    <a:pt x="1475" y="900"/>
                  </a:cubicBezTo>
                  <a:cubicBezTo>
                    <a:pt x="1328" y="855"/>
                    <a:pt x="1159" y="802"/>
                    <a:pt x="1159" y="620"/>
                  </a:cubicBezTo>
                  <a:cubicBezTo>
                    <a:pt x="1159" y="501"/>
                    <a:pt x="1061" y="427"/>
                    <a:pt x="963" y="354"/>
                  </a:cubicBezTo>
                  <a:cubicBezTo>
                    <a:pt x="879" y="291"/>
                    <a:pt x="799" y="231"/>
                    <a:pt x="788" y="144"/>
                  </a:cubicBezTo>
                  <a:cubicBezTo>
                    <a:pt x="788" y="133"/>
                    <a:pt x="767" y="102"/>
                    <a:pt x="701" y="70"/>
                  </a:cubicBezTo>
                  <a:cubicBezTo>
                    <a:pt x="616" y="27"/>
                    <a:pt x="502" y="1"/>
                    <a:pt x="3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55"/>
            <p:cNvSpPr/>
            <p:nvPr/>
          </p:nvSpPr>
          <p:spPr>
            <a:xfrm>
              <a:off x="7438725" y="3092418"/>
              <a:ext cx="28965" cy="39041"/>
            </a:xfrm>
            <a:custGeom>
              <a:avLst/>
              <a:gdLst/>
              <a:ahLst/>
              <a:cxnLst/>
              <a:rect l="l" t="t" r="r" b="b"/>
              <a:pathLst>
                <a:path w="1107" h="1492" extrusionOk="0">
                  <a:moveTo>
                    <a:pt x="147" y="1"/>
                  </a:moveTo>
                  <a:cubicBezTo>
                    <a:pt x="139" y="1"/>
                    <a:pt x="131" y="2"/>
                    <a:pt x="123" y="3"/>
                  </a:cubicBezTo>
                  <a:cubicBezTo>
                    <a:pt x="39" y="17"/>
                    <a:pt x="1" y="231"/>
                    <a:pt x="43" y="434"/>
                  </a:cubicBezTo>
                  <a:cubicBezTo>
                    <a:pt x="66" y="563"/>
                    <a:pt x="110" y="616"/>
                    <a:pt x="129" y="616"/>
                  </a:cubicBezTo>
                  <a:cubicBezTo>
                    <a:pt x="129" y="616"/>
                    <a:pt x="130" y="616"/>
                    <a:pt x="130" y="616"/>
                  </a:cubicBezTo>
                  <a:cubicBezTo>
                    <a:pt x="144" y="612"/>
                    <a:pt x="165" y="609"/>
                    <a:pt x="190" y="609"/>
                  </a:cubicBezTo>
                  <a:cubicBezTo>
                    <a:pt x="309" y="595"/>
                    <a:pt x="361" y="577"/>
                    <a:pt x="368" y="511"/>
                  </a:cubicBezTo>
                  <a:cubicBezTo>
                    <a:pt x="375" y="444"/>
                    <a:pt x="407" y="423"/>
                    <a:pt x="435" y="420"/>
                  </a:cubicBezTo>
                  <a:lnTo>
                    <a:pt x="452" y="420"/>
                  </a:lnTo>
                  <a:cubicBezTo>
                    <a:pt x="484" y="420"/>
                    <a:pt x="515" y="441"/>
                    <a:pt x="540" y="490"/>
                  </a:cubicBezTo>
                  <a:cubicBezTo>
                    <a:pt x="589" y="584"/>
                    <a:pt x="662" y="871"/>
                    <a:pt x="529" y="1001"/>
                  </a:cubicBezTo>
                  <a:cubicBezTo>
                    <a:pt x="456" y="1074"/>
                    <a:pt x="424" y="1239"/>
                    <a:pt x="463" y="1365"/>
                  </a:cubicBezTo>
                  <a:cubicBezTo>
                    <a:pt x="473" y="1425"/>
                    <a:pt x="519" y="1474"/>
                    <a:pt x="578" y="1491"/>
                  </a:cubicBezTo>
                  <a:cubicBezTo>
                    <a:pt x="580" y="1492"/>
                    <a:pt x="583" y="1492"/>
                    <a:pt x="586" y="1492"/>
                  </a:cubicBezTo>
                  <a:cubicBezTo>
                    <a:pt x="614" y="1492"/>
                    <a:pt x="674" y="1458"/>
                    <a:pt x="753" y="1372"/>
                  </a:cubicBezTo>
                  <a:cubicBezTo>
                    <a:pt x="953" y="1144"/>
                    <a:pt x="1107" y="773"/>
                    <a:pt x="1086" y="707"/>
                  </a:cubicBezTo>
                  <a:cubicBezTo>
                    <a:pt x="1082" y="703"/>
                    <a:pt x="1082" y="700"/>
                    <a:pt x="1079" y="696"/>
                  </a:cubicBezTo>
                  <a:cubicBezTo>
                    <a:pt x="1058" y="700"/>
                    <a:pt x="1040" y="703"/>
                    <a:pt x="1019" y="714"/>
                  </a:cubicBezTo>
                  <a:cubicBezTo>
                    <a:pt x="1000" y="720"/>
                    <a:pt x="974" y="729"/>
                    <a:pt x="948" y="729"/>
                  </a:cubicBezTo>
                  <a:cubicBezTo>
                    <a:pt x="928" y="729"/>
                    <a:pt x="908" y="724"/>
                    <a:pt x="890" y="707"/>
                  </a:cubicBezTo>
                  <a:cubicBezTo>
                    <a:pt x="844" y="672"/>
                    <a:pt x="862" y="602"/>
                    <a:pt x="869" y="570"/>
                  </a:cubicBezTo>
                  <a:cubicBezTo>
                    <a:pt x="876" y="549"/>
                    <a:pt x="855" y="479"/>
                    <a:pt x="743" y="360"/>
                  </a:cubicBezTo>
                  <a:cubicBezTo>
                    <a:pt x="559" y="167"/>
                    <a:pt x="277" y="1"/>
                    <a:pt x="1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55"/>
            <p:cNvSpPr/>
            <p:nvPr/>
          </p:nvSpPr>
          <p:spPr>
            <a:xfrm>
              <a:off x="7411513" y="2995000"/>
              <a:ext cx="34931" cy="66044"/>
            </a:xfrm>
            <a:custGeom>
              <a:avLst/>
              <a:gdLst/>
              <a:ahLst/>
              <a:cxnLst/>
              <a:rect l="l" t="t" r="r" b="b"/>
              <a:pathLst>
                <a:path w="1335" h="2524" extrusionOk="0">
                  <a:moveTo>
                    <a:pt x="501" y="0"/>
                  </a:moveTo>
                  <a:cubicBezTo>
                    <a:pt x="451" y="0"/>
                    <a:pt x="408" y="8"/>
                    <a:pt x="376" y="29"/>
                  </a:cubicBezTo>
                  <a:cubicBezTo>
                    <a:pt x="277" y="89"/>
                    <a:pt x="302" y="544"/>
                    <a:pt x="313" y="789"/>
                  </a:cubicBezTo>
                  <a:cubicBezTo>
                    <a:pt x="330" y="1136"/>
                    <a:pt x="330" y="1251"/>
                    <a:pt x="270" y="1300"/>
                  </a:cubicBezTo>
                  <a:cubicBezTo>
                    <a:pt x="242" y="1323"/>
                    <a:pt x="214" y="1332"/>
                    <a:pt x="186" y="1332"/>
                  </a:cubicBezTo>
                  <a:cubicBezTo>
                    <a:pt x="123" y="1332"/>
                    <a:pt x="66" y="1284"/>
                    <a:pt x="29" y="1255"/>
                  </a:cubicBezTo>
                  <a:lnTo>
                    <a:pt x="22" y="1248"/>
                  </a:lnTo>
                  <a:lnTo>
                    <a:pt x="22" y="1248"/>
                  </a:lnTo>
                  <a:cubicBezTo>
                    <a:pt x="1" y="1419"/>
                    <a:pt x="60" y="1811"/>
                    <a:pt x="120" y="1864"/>
                  </a:cubicBezTo>
                  <a:cubicBezTo>
                    <a:pt x="190" y="1864"/>
                    <a:pt x="253" y="1899"/>
                    <a:pt x="295" y="1955"/>
                  </a:cubicBezTo>
                  <a:cubicBezTo>
                    <a:pt x="365" y="2053"/>
                    <a:pt x="376" y="2203"/>
                    <a:pt x="323" y="2368"/>
                  </a:cubicBezTo>
                  <a:cubicBezTo>
                    <a:pt x="299" y="2445"/>
                    <a:pt x="327" y="2473"/>
                    <a:pt x="337" y="2480"/>
                  </a:cubicBezTo>
                  <a:cubicBezTo>
                    <a:pt x="366" y="2509"/>
                    <a:pt x="423" y="2523"/>
                    <a:pt x="495" y="2523"/>
                  </a:cubicBezTo>
                  <a:cubicBezTo>
                    <a:pt x="580" y="2523"/>
                    <a:pt x="685" y="2504"/>
                    <a:pt x="789" y="2466"/>
                  </a:cubicBezTo>
                  <a:cubicBezTo>
                    <a:pt x="830" y="2448"/>
                    <a:pt x="875" y="2437"/>
                    <a:pt x="921" y="2437"/>
                  </a:cubicBezTo>
                  <a:cubicBezTo>
                    <a:pt x="938" y="2437"/>
                    <a:pt x="954" y="2439"/>
                    <a:pt x="971" y="2441"/>
                  </a:cubicBezTo>
                  <a:cubicBezTo>
                    <a:pt x="943" y="2382"/>
                    <a:pt x="929" y="2315"/>
                    <a:pt x="929" y="2249"/>
                  </a:cubicBezTo>
                  <a:cubicBezTo>
                    <a:pt x="922" y="2140"/>
                    <a:pt x="911" y="2018"/>
                    <a:pt x="841" y="1941"/>
                  </a:cubicBezTo>
                  <a:cubicBezTo>
                    <a:pt x="631" y="1713"/>
                    <a:pt x="901" y="1419"/>
                    <a:pt x="1118" y="1181"/>
                  </a:cubicBezTo>
                  <a:cubicBezTo>
                    <a:pt x="1149" y="1146"/>
                    <a:pt x="1184" y="1111"/>
                    <a:pt x="1212" y="1076"/>
                  </a:cubicBezTo>
                  <a:cubicBezTo>
                    <a:pt x="1335" y="936"/>
                    <a:pt x="1272" y="719"/>
                    <a:pt x="1216" y="526"/>
                  </a:cubicBezTo>
                  <a:cubicBezTo>
                    <a:pt x="1181" y="407"/>
                    <a:pt x="1153" y="302"/>
                    <a:pt x="1163" y="218"/>
                  </a:cubicBezTo>
                  <a:cubicBezTo>
                    <a:pt x="1174" y="176"/>
                    <a:pt x="1177" y="131"/>
                    <a:pt x="1177" y="85"/>
                  </a:cubicBezTo>
                  <a:lnTo>
                    <a:pt x="1177" y="85"/>
                  </a:lnTo>
                  <a:lnTo>
                    <a:pt x="1167" y="92"/>
                  </a:lnTo>
                  <a:cubicBezTo>
                    <a:pt x="1142" y="106"/>
                    <a:pt x="1113" y="112"/>
                    <a:pt x="1080" y="112"/>
                  </a:cubicBezTo>
                  <a:cubicBezTo>
                    <a:pt x="1015" y="112"/>
                    <a:pt x="934" y="90"/>
                    <a:pt x="834" y="64"/>
                  </a:cubicBezTo>
                  <a:cubicBezTo>
                    <a:pt x="726" y="34"/>
                    <a:pt x="601" y="0"/>
                    <a:pt x="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55"/>
            <p:cNvSpPr/>
            <p:nvPr/>
          </p:nvSpPr>
          <p:spPr>
            <a:xfrm>
              <a:off x="7375902" y="3103670"/>
              <a:ext cx="29698" cy="36947"/>
            </a:xfrm>
            <a:custGeom>
              <a:avLst/>
              <a:gdLst/>
              <a:ahLst/>
              <a:cxnLst/>
              <a:rect l="l" t="t" r="r" b="b"/>
              <a:pathLst>
                <a:path w="1135" h="1412" extrusionOk="0">
                  <a:moveTo>
                    <a:pt x="1019" y="0"/>
                  </a:moveTo>
                  <a:lnTo>
                    <a:pt x="1019" y="0"/>
                  </a:lnTo>
                  <a:cubicBezTo>
                    <a:pt x="980" y="63"/>
                    <a:pt x="945" y="126"/>
                    <a:pt x="917" y="193"/>
                  </a:cubicBezTo>
                  <a:cubicBezTo>
                    <a:pt x="854" y="333"/>
                    <a:pt x="777" y="469"/>
                    <a:pt x="686" y="595"/>
                  </a:cubicBezTo>
                  <a:cubicBezTo>
                    <a:pt x="609" y="693"/>
                    <a:pt x="508" y="805"/>
                    <a:pt x="396" y="924"/>
                  </a:cubicBezTo>
                  <a:cubicBezTo>
                    <a:pt x="259" y="1075"/>
                    <a:pt x="35" y="1313"/>
                    <a:pt x="0" y="1411"/>
                  </a:cubicBezTo>
                  <a:cubicBezTo>
                    <a:pt x="91" y="1359"/>
                    <a:pt x="294" y="1124"/>
                    <a:pt x="431" y="963"/>
                  </a:cubicBezTo>
                  <a:cubicBezTo>
                    <a:pt x="595" y="774"/>
                    <a:pt x="763" y="574"/>
                    <a:pt x="886" y="487"/>
                  </a:cubicBezTo>
                  <a:cubicBezTo>
                    <a:pt x="1134" y="308"/>
                    <a:pt x="1099" y="172"/>
                    <a:pt x="10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55"/>
            <p:cNvSpPr/>
            <p:nvPr/>
          </p:nvSpPr>
          <p:spPr>
            <a:xfrm>
              <a:off x="7716181" y="3305466"/>
              <a:ext cx="133390" cy="111077"/>
            </a:xfrm>
            <a:custGeom>
              <a:avLst/>
              <a:gdLst/>
              <a:ahLst/>
              <a:cxnLst/>
              <a:rect l="l" t="t" r="r" b="b"/>
              <a:pathLst>
                <a:path w="5098" h="4245" extrusionOk="0">
                  <a:moveTo>
                    <a:pt x="1" y="1"/>
                  </a:moveTo>
                  <a:lnTo>
                    <a:pt x="1" y="3326"/>
                  </a:lnTo>
                  <a:cubicBezTo>
                    <a:pt x="155" y="3424"/>
                    <a:pt x="333" y="3484"/>
                    <a:pt x="519" y="3491"/>
                  </a:cubicBezTo>
                  <a:cubicBezTo>
                    <a:pt x="538" y="3492"/>
                    <a:pt x="556" y="3492"/>
                    <a:pt x="574" y="3492"/>
                  </a:cubicBezTo>
                  <a:cubicBezTo>
                    <a:pt x="975" y="3492"/>
                    <a:pt x="1021" y="3343"/>
                    <a:pt x="1054" y="3242"/>
                  </a:cubicBezTo>
                  <a:cubicBezTo>
                    <a:pt x="1068" y="3190"/>
                    <a:pt x="1093" y="3113"/>
                    <a:pt x="1181" y="3113"/>
                  </a:cubicBezTo>
                  <a:cubicBezTo>
                    <a:pt x="1226" y="3113"/>
                    <a:pt x="1268" y="3032"/>
                    <a:pt x="1317" y="2948"/>
                  </a:cubicBezTo>
                  <a:cubicBezTo>
                    <a:pt x="1356" y="2871"/>
                    <a:pt x="1401" y="2798"/>
                    <a:pt x="1454" y="2731"/>
                  </a:cubicBezTo>
                  <a:cubicBezTo>
                    <a:pt x="1510" y="2663"/>
                    <a:pt x="1615" y="2633"/>
                    <a:pt x="1745" y="2633"/>
                  </a:cubicBezTo>
                  <a:cubicBezTo>
                    <a:pt x="2031" y="2633"/>
                    <a:pt x="2435" y="2780"/>
                    <a:pt x="2693" y="2980"/>
                  </a:cubicBezTo>
                  <a:cubicBezTo>
                    <a:pt x="2833" y="3088"/>
                    <a:pt x="2973" y="3263"/>
                    <a:pt x="3120" y="3449"/>
                  </a:cubicBezTo>
                  <a:cubicBezTo>
                    <a:pt x="3344" y="3729"/>
                    <a:pt x="3593" y="4041"/>
                    <a:pt x="3800" y="4041"/>
                  </a:cubicBezTo>
                  <a:cubicBezTo>
                    <a:pt x="3813" y="4041"/>
                    <a:pt x="3825" y="4040"/>
                    <a:pt x="3838" y="4037"/>
                  </a:cubicBezTo>
                  <a:cubicBezTo>
                    <a:pt x="3887" y="4027"/>
                    <a:pt x="3936" y="4020"/>
                    <a:pt x="3985" y="4020"/>
                  </a:cubicBezTo>
                  <a:cubicBezTo>
                    <a:pt x="4167" y="4020"/>
                    <a:pt x="4345" y="4083"/>
                    <a:pt x="4520" y="4139"/>
                  </a:cubicBezTo>
                  <a:cubicBezTo>
                    <a:pt x="4685" y="4195"/>
                    <a:pt x="4831" y="4244"/>
                    <a:pt x="4970" y="4244"/>
                  </a:cubicBezTo>
                  <a:cubicBezTo>
                    <a:pt x="4979" y="4244"/>
                    <a:pt x="4988" y="4244"/>
                    <a:pt x="4996" y="4244"/>
                  </a:cubicBezTo>
                  <a:cubicBezTo>
                    <a:pt x="5077" y="4240"/>
                    <a:pt x="5094" y="4223"/>
                    <a:pt x="5094" y="4223"/>
                  </a:cubicBezTo>
                  <a:cubicBezTo>
                    <a:pt x="5098" y="4188"/>
                    <a:pt x="4972" y="4065"/>
                    <a:pt x="4891" y="4030"/>
                  </a:cubicBezTo>
                  <a:cubicBezTo>
                    <a:pt x="4832" y="4006"/>
                    <a:pt x="4440" y="3789"/>
                    <a:pt x="4464" y="3592"/>
                  </a:cubicBezTo>
                  <a:cubicBezTo>
                    <a:pt x="4450" y="3571"/>
                    <a:pt x="4356" y="3547"/>
                    <a:pt x="4289" y="3529"/>
                  </a:cubicBezTo>
                  <a:cubicBezTo>
                    <a:pt x="4167" y="3501"/>
                    <a:pt x="4051" y="3459"/>
                    <a:pt x="3943" y="3396"/>
                  </a:cubicBezTo>
                  <a:cubicBezTo>
                    <a:pt x="3813" y="3312"/>
                    <a:pt x="3771" y="3151"/>
                    <a:pt x="3729" y="2997"/>
                  </a:cubicBezTo>
                  <a:cubicBezTo>
                    <a:pt x="3694" y="2854"/>
                    <a:pt x="3659" y="2721"/>
                    <a:pt x="3561" y="2675"/>
                  </a:cubicBezTo>
                  <a:cubicBezTo>
                    <a:pt x="3386" y="2591"/>
                    <a:pt x="3211" y="2374"/>
                    <a:pt x="3250" y="2220"/>
                  </a:cubicBezTo>
                  <a:cubicBezTo>
                    <a:pt x="3260" y="2180"/>
                    <a:pt x="3299" y="2094"/>
                    <a:pt x="3446" y="2094"/>
                  </a:cubicBezTo>
                  <a:cubicBezTo>
                    <a:pt x="3451" y="2094"/>
                    <a:pt x="3457" y="2094"/>
                    <a:pt x="3463" y="2094"/>
                  </a:cubicBezTo>
                  <a:cubicBezTo>
                    <a:pt x="3477" y="2095"/>
                    <a:pt x="3490" y="2095"/>
                    <a:pt x="3503" y="2095"/>
                  </a:cubicBezTo>
                  <a:cubicBezTo>
                    <a:pt x="3595" y="2095"/>
                    <a:pt x="3639" y="2074"/>
                    <a:pt x="3649" y="2052"/>
                  </a:cubicBezTo>
                  <a:cubicBezTo>
                    <a:pt x="3656" y="2028"/>
                    <a:pt x="3645" y="1961"/>
                    <a:pt x="3530" y="1853"/>
                  </a:cubicBezTo>
                  <a:cubicBezTo>
                    <a:pt x="3449" y="1779"/>
                    <a:pt x="3260" y="1716"/>
                    <a:pt x="3081" y="1653"/>
                  </a:cubicBezTo>
                  <a:cubicBezTo>
                    <a:pt x="2770" y="1548"/>
                    <a:pt x="2448" y="1439"/>
                    <a:pt x="2423" y="1215"/>
                  </a:cubicBezTo>
                  <a:cubicBezTo>
                    <a:pt x="2399" y="981"/>
                    <a:pt x="1044" y="253"/>
                    <a:pt x="323" y="92"/>
                  </a:cubicBezTo>
                  <a:cubicBezTo>
                    <a:pt x="235" y="74"/>
                    <a:pt x="130" y="43"/>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55"/>
            <p:cNvSpPr/>
            <p:nvPr/>
          </p:nvSpPr>
          <p:spPr>
            <a:xfrm>
              <a:off x="6851761" y="3124629"/>
              <a:ext cx="27421" cy="51417"/>
            </a:xfrm>
            <a:custGeom>
              <a:avLst/>
              <a:gdLst/>
              <a:ahLst/>
              <a:cxnLst/>
              <a:rect l="l" t="t" r="r" b="b"/>
              <a:pathLst>
                <a:path w="1048" h="1965" extrusionOk="0">
                  <a:moveTo>
                    <a:pt x="214" y="1"/>
                  </a:moveTo>
                  <a:cubicBezTo>
                    <a:pt x="172" y="11"/>
                    <a:pt x="154" y="123"/>
                    <a:pt x="137" y="218"/>
                  </a:cubicBezTo>
                  <a:cubicBezTo>
                    <a:pt x="126" y="306"/>
                    <a:pt x="105" y="390"/>
                    <a:pt x="77" y="474"/>
                  </a:cubicBezTo>
                  <a:cubicBezTo>
                    <a:pt x="0" y="670"/>
                    <a:pt x="14" y="869"/>
                    <a:pt x="49" y="1170"/>
                  </a:cubicBezTo>
                  <a:cubicBezTo>
                    <a:pt x="53" y="1223"/>
                    <a:pt x="56" y="1279"/>
                    <a:pt x="60" y="1331"/>
                  </a:cubicBezTo>
                  <a:cubicBezTo>
                    <a:pt x="77" y="1583"/>
                    <a:pt x="91" y="1800"/>
                    <a:pt x="294" y="1930"/>
                  </a:cubicBezTo>
                  <a:cubicBezTo>
                    <a:pt x="332" y="1955"/>
                    <a:pt x="372" y="1965"/>
                    <a:pt x="412" y="1965"/>
                  </a:cubicBezTo>
                  <a:cubicBezTo>
                    <a:pt x="472" y="1965"/>
                    <a:pt x="532" y="1943"/>
                    <a:pt x="578" y="1919"/>
                  </a:cubicBezTo>
                  <a:cubicBezTo>
                    <a:pt x="819" y="1793"/>
                    <a:pt x="1023" y="1475"/>
                    <a:pt x="1033" y="1209"/>
                  </a:cubicBezTo>
                  <a:cubicBezTo>
                    <a:pt x="1047" y="810"/>
                    <a:pt x="350" y="46"/>
                    <a:pt x="2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55"/>
            <p:cNvSpPr/>
            <p:nvPr/>
          </p:nvSpPr>
          <p:spPr>
            <a:xfrm>
              <a:off x="6319744" y="3435907"/>
              <a:ext cx="102254" cy="198264"/>
            </a:xfrm>
            <a:custGeom>
              <a:avLst/>
              <a:gdLst/>
              <a:ahLst/>
              <a:cxnLst/>
              <a:rect l="l" t="t" r="r" b="b"/>
              <a:pathLst>
                <a:path w="3908" h="7577" extrusionOk="0">
                  <a:moveTo>
                    <a:pt x="3295" y="1"/>
                  </a:moveTo>
                  <a:lnTo>
                    <a:pt x="3281" y="32"/>
                  </a:lnTo>
                  <a:cubicBezTo>
                    <a:pt x="3267" y="88"/>
                    <a:pt x="3239" y="137"/>
                    <a:pt x="3207" y="179"/>
                  </a:cubicBezTo>
                  <a:cubicBezTo>
                    <a:pt x="3165" y="221"/>
                    <a:pt x="3127" y="386"/>
                    <a:pt x="3144" y="515"/>
                  </a:cubicBezTo>
                  <a:cubicBezTo>
                    <a:pt x="3148" y="585"/>
                    <a:pt x="3120" y="655"/>
                    <a:pt x="3067" y="704"/>
                  </a:cubicBezTo>
                  <a:cubicBezTo>
                    <a:pt x="2986" y="786"/>
                    <a:pt x="2876" y="831"/>
                    <a:pt x="2758" y="831"/>
                  </a:cubicBezTo>
                  <a:cubicBezTo>
                    <a:pt x="2754" y="831"/>
                    <a:pt x="2749" y="831"/>
                    <a:pt x="2745" y="831"/>
                  </a:cubicBezTo>
                  <a:cubicBezTo>
                    <a:pt x="2734" y="829"/>
                    <a:pt x="2724" y="828"/>
                    <a:pt x="2713" y="828"/>
                  </a:cubicBezTo>
                  <a:cubicBezTo>
                    <a:pt x="2654" y="828"/>
                    <a:pt x="2597" y="852"/>
                    <a:pt x="2553" y="894"/>
                  </a:cubicBezTo>
                  <a:cubicBezTo>
                    <a:pt x="2531" y="922"/>
                    <a:pt x="2528" y="957"/>
                    <a:pt x="2542" y="985"/>
                  </a:cubicBezTo>
                  <a:cubicBezTo>
                    <a:pt x="2588" y="1107"/>
                    <a:pt x="2546" y="1167"/>
                    <a:pt x="2521" y="1205"/>
                  </a:cubicBezTo>
                  <a:cubicBezTo>
                    <a:pt x="2503" y="1230"/>
                    <a:pt x="2500" y="1230"/>
                    <a:pt x="2521" y="1268"/>
                  </a:cubicBezTo>
                  <a:cubicBezTo>
                    <a:pt x="2553" y="1328"/>
                    <a:pt x="2549" y="1398"/>
                    <a:pt x="2514" y="1457"/>
                  </a:cubicBezTo>
                  <a:cubicBezTo>
                    <a:pt x="2447" y="1583"/>
                    <a:pt x="2248" y="1692"/>
                    <a:pt x="2062" y="1706"/>
                  </a:cubicBezTo>
                  <a:cubicBezTo>
                    <a:pt x="1978" y="1709"/>
                    <a:pt x="1866" y="1797"/>
                    <a:pt x="1754" y="1881"/>
                  </a:cubicBezTo>
                  <a:cubicBezTo>
                    <a:pt x="1617" y="1983"/>
                    <a:pt x="1474" y="2094"/>
                    <a:pt x="1330" y="2094"/>
                  </a:cubicBezTo>
                  <a:cubicBezTo>
                    <a:pt x="1316" y="2094"/>
                    <a:pt x="1302" y="2093"/>
                    <a:pt x="1289" y="2091"/>
                  </a:cubicBezTo>
                  <a:cubicBezTo>
                    <a:pt x="1274" y="2089"/>
                    <a:pt x="1259" y="2088"/>
                    <a:pt x="1245" y="2088"/>
                  </a:cubicBezTo>
                  <a:cubicBezTo>
                    <a:pt x="1149" y="2088"/>
                    <a:pt x="1049" y="2124"/>
                    <a:pt x="949" y="2157"/>
                  </a:cubicBezTo>
                  <a:cubicBezTo>
                    <a:pt x="857" y="2189"/>
                    <a:pt x="755" y="2226"/>
                    <a:pt x="655" y="2226"/>
                  </a:cubicBezTo>
                  <a:cubicBezTo>
                    <a:pt x="634" y="2226"/>
                    <a:pt x="613" y="2224"/>
                    <a:pt x="592" y="2220"/>
                  </a:cubicBezTo>
                  <a:lnTo>
                    <a:pt x="582" y="2220"/>
                  </a:lnTo>
                  <a:cubicBezTo>
                    <a:pt x="578" y="2220"/>
                    <a:pt x="575" y="2220"/>
                    <a:pt x="575" y="2224"/>
                  </a:cubicBezTo>
                  <a:cubicBezTo>
                    <a:pt x="547" y="2245"/>
                    <a:pt x="540" y="2364"/>
                    <a:pt x="533" y="2448"/>
                  </a:cubicBezTo>
                  <a:cubicBezTo>
                    <a:pt x="526" y="2595"/>
                    <a:pt x="512" y="2773"/>
                    <a:pt x="434" y="2917"/>
                  </a:cubicBezTo>
                  <a:cubicBezTo>
                    <a:pt x="273" y="3201"/>
                    <a:pt x="378" y="3547"/>
                    <a:pt x="501" y="3845"/>
                  </a:cubicBezTo>
                  <a:cubicBezTo>
                    <a:pt x="645" y="4195"/>
                    <a:pt x="778" y="4524"/>
                    <a:pt x="361" y="5028"/>
                  </a:cubicBezTo>
                  <a:cubicBezTo>
                    <a:pt x="0" y="5466"/>
                    <a:pt x="21" y="5956"/>
                    <a:pt x="161" y="6267"/>
                  </a:cubicBezTo>
                  <a:cubicBezTo>
                    <a:pt x="217" y="6414"/>
                    <a:pt x="263" y="6568"/>
                    <a:pt x="291" y="6726"/>
                  </a:cubicBezTo>
                  <a:cubicBezTo>
                    <a:pt x="343" y="6950"/>
                    <a:pt x="389" y="7164"/>
                    <a:pt x="505" y="7286"/>
                  </a:cubicBezTo>
                  <a:cubicBezTo>
                    <a:pt x="645" y="7437"/>
                    <a:pt x="967" y="7573"/>
                    <a:pt x="1194" y="7577"/>
                  </a:cubicBezTo>
                  <a:cubicBezTo>
                    <a:pt x="1282" y="7577"/>
                    <a:pt x="1345" y="7563"/>
                    <a:pt x="1380" y="7528"/>
                  </a:cubicBezTo>
                  <a:cubicBezTo>
                    <a:pt x="1481" y="7426"/>
                    <a:pt x="1586" y="7426"/>
                    <a:pt x="1681" y="7423"/>
                  </a:cubicBezTo>
                  <a:cubicBezTo>
                    <a:pt x="1772" y="7423"/>
                    <a:pt x="1856" y="7423"/>
                    <a:pt x="1943" y="7321"/>
                  </a:cubicBezTo>
                  <a:cubicBezTo>
                    <a:pt x="2069" y="7174"/>
                    <a:pt x="2269" y="6516"/>
                    <a:pt x="2461" y="5875"/>
                  </a:cubicBezTo>
                  <a:cubicBezTo>
                    <a:pt x="2549" y="5592"/>
                    <a:pt x="2637" y="5298"/>
                    <a:pt x="2721" y="5046"/>
                  </a:cubicBezTo>
                  <a:cubicBezTo>
                    <a:pt x="2927" y="4433"/>
                    <a:pt x="3351" y="3162"/>
                    <a:pt x="3319" y="2942"/>
                  </a:cubicBezTo>
                  <a:cubicBezTo>
                    <a:pt x="3302" y="2823"/>
                    <a:pt x="3344" y="2721"/>
                    <a:pt x="3382" y="2633"/>
                  </a:cubicBezTo>
                  <a:cubicBezTo>
                    <a:pt x="3428" y="2535"/>
                    <a:pt x="3463" y="2448"/>
                    <a:pt x="3421" y="2339"/>
                  </a:cubicBezTo>
                  <a:cubicBezTo>
                    <a:pt x="3344" y="2154"/>
                    <a:pt x="3382" y="1916"/>
                    <a:pt x="3498" y="1860"/>
                  </a:cubicBezTo>
                  <a:cubicBezTo>
                    <a:pt x="3507" y="1854"/>
                    <a:pt x="3527" y="1846"/>
                    <a:pt x="3551" y="1846"/>
                  </a:cubicBezTo>
                  <a:cubicBezTo>
                    <a:pt x="3589" y="1846"/>
                    <a:pt x="3639" y="1865"/>
                    <a:pt x="3683" y="1944"/>
                  </a:cubicBezTo>
                  <a:cubicBezTo>
                    <a:pt x="3727" y="2017"/>
                    <a:pt x="3773" y="2049"/>
                    <a:pt x="3801" y="2049"/>
                  </a:cubicBezTo>
                  <a:cubicBezTo>
                    <a:pt x="3803" y="2049"/>
                    <a:pt x="3804" y="2049"/>
                    <a:pt x="3806" y="2049"/>
                  </a:cubicBezTo>
                  <a:cubicBezTo>
                    <a:pt x="3830" y="2045"/>
                    <a:pt x="3865" y="2003"/>
                    <a:pt x="3883" y="1898"/>
                  </a:cubicBezTo>
                  <a:cubicBezTo>
                    <a:pt x="3907" y="1779"/>
                    <a:pt x="3851" y="1604"/>
                    <a:pt x="3795" y="1422"/>
                  </a:cubicBezTo>
                  <a:cubicBezTo>
                    <a:pt x="3743" y="1240"/>
                    <a:pt x="3683" y="1062"/>
                    <a:pt x="3676" y="880"/>
                  </a:cubicBezTo>
                  <a:cubicBezTo>
                    <a:pt x="3666" y="655"/>
                    <a:pt x="3529" y="428"/>
                    <a:pt x="3421" y="249"/>
                  </a:cubicBezTo>
                  <a:cubicBezTo>
                    <a:pt x="3372" y="172"/>
                    <a:pt x="3326" y="88"/>
                    <a:pt x="32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55"/>
            <p:cNvSpPr/>
            <p:nvPr/>
          </p:nvSpPr>
          <p:spPr>
            <a:xfrm>
              <a:off x="6470508" y="3079178"/>
              <a:ext cx="10832" cy="2826"/>
            </a:xfrm>
            <a:custGeom>
              <a:avLst/>
              <a:gdLst/>
              <a:ahLst/>
              <a:cxnLst/>
              <a:rect l="l" t="t" r="r" b="b"/>
              <a:pathLst>
                <a:path w="414" h="108" extrusionOk="0">
                  <a:moveTo>
                    <a:pt x="249" y="0"/>
                  </a:moveTo>
                  <a:cubicBezTo>
                    <a:pt x="143" y="0"/>
                    <a:pt x="34" y="12"/>
                    <a:pt x="1" y="37"/>
                  </a:cubicBezTo>
                  <a:cubicBezTo>
                    <a:pt x="4" y="44"/>
                    <a:pt x="8" y="47"/>
                    <a:pt x="11" y="51"/>
                  </a:cubicBezTo>
                  <a:cubicBezTo>
                    <a:pt x="50" y="87"/>
                    <a:pt x="100" y="107"/>
                    <a:pt x="152" y="107"/>
                  </a:cubicBezTo>
                  <a:cubicBezTo>
                    <a:pt x="166" y="107"/>
                    <a:pt x="180" y="106"/>
                    <a:pt x="193" y="103"/>
                  </a:cubicBezTo>
                  <a:cubicBezTo>
                    <a:pt x="274" y="89"/>
                    <a:pt x="347" y="58"/>
                    <a:pt x="414" y="12"/>
                  </a:cubicBezTo>
                  <a:cubicBezTo>
                    <a:pt x="370" y="4"/>
                    <a:pt x="310" y="0"/>
                    <a:pt x="2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55"/>
            <p:cNvSpPr/>
            <p:nvPr/>
          </p:nvSpPr>
          <p:spPr>
            <a:xfrm>
              <a:off x="6315531" y="2984769"/>
              <a:ext cx="148409" cy="88862"/>
            </a:xfrm>
            <a:custGeom>
              <a:avLst/>
              <a:gdLst/>
              <a:ahLst/>
              <a:cxnLst/>
              <a:rect l="l" t="t" r="r" b="b"/>
              <a:pathLst>
                <a:path w="5672" h="3396" extrusionOk="0">
                  <a:moveTo>
                    <a:pt x="5059" y="0"/>
                  </a:moveTo>
                  <a:cubicBezTo>
                    <a:pt x="4825" y="74"/>
                    <a:pt x="4670" y="116"/>
                    <a:pt x="4597" y="137"/>
                  </a:cubicBezTo>
                  <a:lnTo>
                    <a:pt x="4576" y="144"/>
                  </a:lnTo>
                  <a:lnTo>
                    <a:pt x="4569" y="144"/>
                  </a:lnTo>
                  <a:cubicBezTo>
                    <a:pt x="4429" y="168"/>
                    <a:pt x="4285" y="182"/>
                    <a:pt x="4142" y="182"/>
                  </a:cubicBezTo>
                  <a:lnTo>
                    <a:pt x="3900" y="182"/>
                  </a:lnTo>
                  <a:cubicBezTo>
                    <a:pt x="3739" y="182"/>
                    <a:pt x="3540" y="186"/>
                    <a:pt x="3505" y="203"/>
                  </a:cubicBezTo>
                  <a:cubicBezTo>
                    <a:pt x="3414" y="249"/>
                    <a:pt x="2777" y="707"/>
                    <a:pt x="2692" y="903"/>
                  </a:cubicBezTo>
                  <a:cubicBezTo>
                    <a:pt x="2636" y="1033"/>
                    <a:pt x="2559" y="1113"/>
                    <a:pt x="2468" y="1138"/>
                  </a:cubicBezTo>
                  <a:cubicBezTo>
                    <a:pt x="2452" y="1142"/>
                    <a:pt x="2433" y="1145"/>
                    <a:pt x="2411" y="1145"/>
                  </a:cubicBezTo>
                  <a:cubicBezTo>
                    <a:pt x="2358" y="1145"/>
                    <a:pt x="2291" y="1128"/>
                    <a:pt x="2216" y="1068"/>
                  </a:cubicBezTo>
                  <a:cubicBezTo>
                    <a:pt x="2146" y="1015"/>
                    <a:pt x="1898" y="1001"/>
                    <a:pt x="1737" y="991"/>
                  </a:cubicBezTo>
                  <a:cubicBezTo>
                    <a:pt x="1548" y="980"/>
                    <a:pt x="1485" y="973"/>
                    <a:pt x="1450" y="942"/>
                  </a:cubicBezTo>
                  <a:cubicBezTo>
                    <a:pt x="1418" y="931"/>
                    <a:pt x="1387" y="921"/>
                    <a:pt x="1355" y="917"/>
                  </a:cubicBezTo>
                  <a:cubicBezTo>
                    <a:pt x="1236" y="896"/>
                    <a:pt x="1117" y="886"/>
                    <a:pt x="998" y="886"/>
                  </a:cubicBezTo>
                  <a:cubicBezTo>
                    <a:pt x="956" y="886"/>
                    <a:pt x="911" y="886"/>
                    <a:pt x="869" y="889"/>
                  </a:cubicBezTo>
                  <a:lnTo>
                    <a:pt x="830" y="896"/>
                  </a:lnTo>
                  <a:cubicBezTo>
                    <a:pt x="808" y="899"/>
                    <a:pt x="787" y="901"/>
                    <a:pt x="766" y="901"/>
                  </a:cubicBezTo>
                  <a:cubicBezTo>
                    <a:pt x="757" y="901"/>
                    <a:pt x="748" y="901"/>
                    <a:pt x="739" y="900"/>
                  </a:cubicBezTo>
                  <a:cubicBezTo>
                    <a:pt x="666" y="896"/>
                    <a:pt x="595" y="879"/>
                    <a:pt x="529" y="851"/>
                  </a:cubicBezTo>
                  <a:lnTo>
                    <a:pt x="522" y="851"/>
                  </a:lnTo>
                  <a:cubicBezTo>
                    <a:pt x="497" y="837"/>
                    <a:pt x="469" y="830"/>
                    <a:pt x="441" y="830"/>
                  </a:cubicBezTo>
                  <a:lnTo>
                    <a:pt x="434" y="830"/>
                  </a:lnTo>
                  <a:cubicBezTo>
                    <a:pt x="378" y="854"/>
                    <a:pt x="326" y="893"/>
                    <a:pt x="287" y="945"/>
                  </a:cubicBezTo>
                  <a:cubicBezTo>
                    <a:pt x="266" y="963"/>
                    <a:pt x="249" y="987"/>
                    <a:pt x="231" y="1008"/>
                  </a:cubicBezTo>
                  <a:cubicBezTo>
                    <a:pt x="231" y="1047"/>
                    <a:pt x="238" y="1082"/>
                    <a:pt x="249" y="1117"/>
                  </a:cubicBezTo>
                  <a:cubicBezTo>
                    <a:pt x="266" y="1183"/>
                    <a:pt x="280" y="1250"/>
                    <a:pt x="256" y="1295"/>
                  </a:cubicBezTo>
                  <a:lnTo>
                    <a:pt x="252" y="1302"/>
                  </a:lnTo>
                  <a:lnTo>
                    <a:pt x="252" y="1306"/>
                  </a:lnTo>
                  <a:lnTo>
                    <a:pt x="249" y="1309"/>
                  </a:lnTo>
                  <a:lnTo>
                    <a:pt x="245" y="1313"/>
                  </a:lnTo>
                  <a:lnTo>
                    <a:pt x="242" y="1316"/>
                  </a:lnTo>
                  <a:lnTo>
                    <a:pt x="238" y="1320"/>
                  </a:lnTo>
                  <a:lnTo>
                    <a:pt x="235" y="1323"/>
                  </a:lnTo>
                  <a:lnTo>
                    <a:pt x="231" y="1327"/>
                  </a:lnTo>
                  <a:lnTo>
                    <a:pt x="224" y="1330"/>
                  </a:lnTo>
                  <a:lnTo>
                    <a:pt x="217" y="1334"/>
                  </a:lnTo>
                  <a:lnTo>
                    <a:pt x="214" y="1337"/>
                  </a:lnTo>
                  <a:lnTo>
                    <a:pt x="207" y="1344"/>
                  </a:lnTo>
                  <a:lnTo>
                    <a:pt x="196" y="1348"/>
                  </a:lnTo>
                  <a:lnTo>
                    <a:pt x="189" y="1351"/>
                  </a:lnTo>
                  <a:lnTo>
                    <a:pt x="179" y="1358"/>
                  </a:lnTo>
                  <a:lnTo>
                    <a:pt x="172" y="1362"/>
                  </a:lnTo>
                  <a:lnTo>
                    <a:pt x="158" y="1369"/>
                  </a:lnTo>
                  <a:lnTo>
                    <a:pt x="151" y="1373"/>
                  </a:lnTo>
                  <a:lnTo>
                    <a:pt x="77" y="1411"/>
                  </a:lnTo>
                  <a:lnTo>
                    <a:pt x="70" y="1415"/>
                  </a:lnTo>
                  <a:lnTo>
                    <a:pt x="42" y="1429"/>
                  </a:lnTo>
                  <a:lnTo>
                    <a:pt x="35" y="1432"/>
                  </a:lnTo>
                  <a:cubicBezTo>
                    <a:pt x="81" y="1565"/>
                    <a:pt x="91" y="1674"/>
                    <a:pt x="60" y="1758"/>
                  </a:cubicBezTo>
                  <a:cubicBezTo>
                    <a:pt x="0" y="1929"/>
                    <a:pt x="60" y="2349"/>
                    <a:pt x="214" y="2573"/>
                  </a:cubicBezTo>
                  <a:cubicBezTo>
                    <a:pt x="326" y="2734"/>
                    <a:pt x="343" y="2962"/>
                    <a:pt x="361" y="3147"/>
                  </a:cubicBezTo>
                  <a:cubicBezTo>
                    <a:pt x="368" y="3231"/>
                    <a:pt x="375" y="3343"/>
                    <a:pt x="396" y="3364"/>
                  </a:cubicBezTo>
                  <a:cubicBezTo>
                    <a:pt x="419" y="3383"/>
                    <a:pt x="508" y="3396"/>
                    <a:pt x="625" y="3396"/>
                  </a:cubicBezTo>
                  <a:cubicBezTo>
                    <a:pt x="833" y="3396"/>
                    <a:pt x="1131" y="3356"/>
                    <a:pt x="1306" y="3242"/>
                  </a:cubicBezTo>
                  <a:cubicBezTo>
                    <a:pt x="1597" y="3049"/>
                    <a:pt x="1803" y="3011"/>
                    <a:pt x="2045" y="3011"/>
                  </a:cubicBezTo>
                  <a:cubicBezTo>
                    <a:pt x="2241" y="3011"/>
                    <a:pt x="2528" y="2836"/>
                    <a:pt x="2591" y="2748"/>
                  </a:cubicBezTo>
                  <a:cubicBezTo>
                    <a:pt x="2666" y="2648"/>
                    <a:pt x="2896" y="2627"/>
                    <a:pt x="3054" y="2627"/>
                  </a:cubicBezTo>
                  <a:cubicBezTo>
                    <a:pt x="3116" y="2627"/>
                    <a:pt x="3167" y="2630"/>
                    <a:pt x="3193" y="2633"/>
                  </a:cubicBezTo>
                  <a:cubicBezTo>
                    <a:pt x="3198" y="2634"/>
                    <a:pt x="3203" y="2634"/>
                    <a:pt x="3209" y="2634"/>
                  </a:cubicBezTo>
                  <a:cubicBezTo>
                    <a:pt x="3300" y="2634"/>
                    <a:pt x="3410" y="2521"/>
                    <a:pt x="3526" y="2402"/>
                  </a:cubicBezTo>
                  <a:lnTo>
                    <a:pt x="3568" y="2363"/>
                  </a:lnTo>
                  <a:cubicBezTo>
                    <a:pt x="3680" y="2248"/>
                    <a:pt x="3932" y="2185"/>
                    <a:pt x="4250" y="2104"/>
                  </a:cubicBezTo>
                  <a:cubicBezTo>
                    <a:pt x="4401" y="2062"/>
                    <a:pt x="4576" y="2020"/>
                    <a:pt x="4751" y="1964"/>
                  </a:cubicBezTo>
                  <a:cubicBezTo>
                    <a:pt x="5087" y="1859"/>
                    <a:pt x="5126" y="1730"/>
                    <a:pt x="5164" y="1604"/>
                  </a:cubicBezTo>
                  <a:cubicBezTo>
                    <a:pt x="5178" y="1544"/>
                    <a:pt x="5206" y="1485"/>
                    <a:pt x="5245" y="1436"/>
                  </a:cubicBezTo>
                  <a:cubicBezTo>
                    <a:pt x="5322" y="1344"/>
                    <a:pt x="5413" y="1323"/>
                    <a:pt x="5521" y="1306"/>
                  </a:cubicBezTo>
                  <a:cubicBezTo>
                    <a:pt x="5570" y="1295"/>
                    <a:pt x="5623" y="1281"/>
                    <a:pt x="5672" y="1267"/>
                  </a:cubicBezTo>
                  <a:lnTo>
                    <a:pt x="5668" y="1260"/>
                  </a:lnTo>
                  <a:lnTo>
                    <a:pt x="5640" y="1204"/>
                  </a:lnTo>
                  <a:lnTo>
                    <a:pt x="5630" y="1176"/>
                  </a:lnTo>
                  <a:lnTo>
                    <a:pt x="5598" y="1120"/>
                  </a:lnTo>
                  <a:lnTo>
                    <a:pt x="5588" y="1092"/>
                  </a:lnTo>
                  <a:lnTo>
                    <a:pt x="5560" y="1040"/>
                  </a:lnTo>
                  <a:lnTo>
                    <a:pt x="5542" y="1001"/>
                  </a:lnTo>
                  <a:lnTo>
                    <a:pt x="5514" y="945"/>
                  </a:lnTo>
                  <a:lnTo>
                    <a:pt x="5507" y="928"/>
                  </a:lnTo>
                  <a:cubicBezTo>
                    <a:pt x="5346" y="595"/>
                    <a:pt x="5182" y="259"/>
                    <a:pt x="5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55"/>
            <p:cNvSpPr/>
            <p:nvPr/>
          </p:nvSpPr>
          <p:spPr>
            <a:xfrm>
              <a:off x="6350985" y="3008842"/>
              <a:ext cx="9917" cy="1962"/>
            </a:xfrm>
            <a:custGeom>
              <a:avLst/>
              <a:gdLst/>
              <a:ahLst/>
              <a:cxnLst/>
              <a:rect l="l" t="t" r="r" b="b"/>
              <a:pathLst>
                <a:path w="379" h="75" extrusionOk="0">
                  <a:moveTo>
                    <a:pt x="378" y="74"/>
                  </a:moveTo>
                  <a:cubicBezTo>
                    <a:pt x="193" y="60"/>
                    <a:pt x="130" y="57"/>
                    <a:pt x="95" y="25"/>
                  </a:cubicBezTo>
                  <a:cubicBezTo>
                    <a:pt x="63" y="11"/>
                    <a:pt x="32" y="4"/>
                    <a:pt x="0" y="1"/>
                  </a:cubicBezTo>
                  <a:cubicBezTo>
                    <a:pt x="32" y="4"/>
                    <a:pt x="63" y="11"/>
                    <a:pt x="95" y="25"/>
                  </a:cubicBezTo>
                  <a:cubicBezTo>
                    <a:pt x="130" y="57"/>
                    <a:pt x="193" y="60"/>
                    <a:pt x="378" y="7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55"/>
            <p:cNvSpPr/>
            <p:nvPr/>
          </p:nvSpPr>
          <p:spPr>
            <a:xfrm>
              <a:off x="6321105" y="3019649"/>
              <a:ext cx="209" cy="131"/>
            </a:xfrm>
            <a:custGeom>
              <a:avLst/>
              <a:gdLst/>
              <a:ahLst/>
              <a:cxnLst/>
              <a:rect l="l" t="t" r="r" b="b"/>
              <a:pathLst>
                <a:path w="8" h="5" extrusionOk="0">
                  <a:moveTo>
                    <a:pt x="1" y="4"/>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55"/>
            <p:cNvSpPr/>
            <p:nvPr/>
          </p:nvSpPr>
          <p:spPr>
            <a:xfrm>
              <a:off x="6322020" y="3019021"/>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55"/>
            <p:cNvSpPr/>
            <p:nvPr/>
          </p:nvSpPr>
          <p:spPr>
            <a:xfrm>
              <a:off x="6320843" y="3019937"/>
              <a:ext cx="209" cy="105"/>
            </a:xfrm>
            <a:custGeom>
              <a:avLst/>
              <a:gdLst/>
              <a:ahLst/>
              <a:cxnLst/>
              <a:rect l="l" t="t" r="r" b="b"/>
              <a:pathLst>
                <a:path w="8" h="4" extrusionOk="0">
                  <a:moveTo>
                    <a:pt x="0" y="4"/>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55"/>
            <p:cNvSpPr/>
            <p:nvPr/>
          </p:nvSpPr>
          <p:spPr>
            <a:xfrm>
              <a:off x="6321942" y="3019100"/>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55"/>
            <p:cNvSpPr/>
            <p:nvPr/>
          </p:nvSpPr>
          <p:spPr>
            <a:xfrm>
              <a:off x="6321654" y="3019387"/>
              <a:ext cx="26" cy="26"/>
            </a:xfrm>
            <a:custGeom>
              <a:avLst/>
              <a:gdLst/>
              <a:ahLst/>
              <a:cxnLst/>
              <a:rect l="l" t="t" r="r" b="b"/>
              <a:pathLst>
                <a:path w="1" h="1" extrusionOk="0">
                  <a:moveTo>
                    <a:pt x="1"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55"/>
            <p:cNvSpPr/>
            <p:nvPr/>
          </p:nvSpPr>
          <p:spPr>
            <a:xfrm>
              <a:off x="6321392" y="3019466"/>
              <a:ext cx="105" cy="131"/>
            </a:xfrm>
            <a:custGeom>
              <a:avLst/>
              <a:gdLst/>
              <a:ahLst/>
              <a:cxnLst/>
              <a:rect l="l" t="t" r="r" b="b"/>
              <a:pathLst>
                <a:path w="4" h="5" extrusionOk="0">
                  <a:moveTo>
                    <a:pt x="0" y="4"/>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55"/>
            <p:cNvSpPr/>
            <p:nvPr/>
          </p:nvSpPr>
          <p:spPr>
            <a:xfrm>
              <a:off x="6320372" y="3020120"/>
              <a:ext cx="314" cy="105"/>
            </a:xfrm>
            <a:custGeom>
              <a:avLst/>
              <a:gdLst/>
              <a:ahLst/>
              <a:cxnLst/>
              <a:rect l="l" t="t" r="r" b="b"/>
              <a:pathLst>
                <a:path w="12" h="4" extrusionOk="0">
                  <a:moveTo>
                    <a:pt x="1" y="4"/>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55"/>
            <p:cNvSpPr/>
            <p:nvPr/>
          </p:nvSpPr>
          <p:spPr>
            <a:xfrm>
              <a:off x="6319378" y="3020670"/>
              <a:ext cx="392" cy="209"/>
            </a:xfrm>
            <a:custGeom>
              <a:avLst/>
              <a:gdLst/>
              <a:ahLst/>
              <a:cxnLst/>
              <a:rect l="l" t="t" r="r" b="b"/>
              <a:pathLst>
                <a:path w="15" h="8" extrusionOk="0">
                  <a:moveTo>
                    <a:pt x="0" y="8"/>
                  </a:moveTo>
                  <a:lnTo>
                    <a:pt x="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55"/>
            <p:cNvSpPr/>
            <p:nvPr/>
          </p:nvSpPr>
          <p:spPr>
            <a:xfrm>
              <a:off x="6317258" y="3020957"/>
              <a:ext cx="1962" cy="1020"/>
            </a:xfrm>
            <a:custGeom>
              <a:avLst/>
              <a:gdLst/>
              <a:ahLst/>
              <a:cxnLst/>
              <a:rect l="l" t="t" r="r" b="b"/>
              <a:pathLst>
                <a:path w="75" h="39" extrusionOk="0">
                  <a:moveTo>
                    <a:pt x="74" y="0"/>
                  </a:moveTo>
                  <a:cubicBezTo>
                    <a:pt x="65" y="5"/>
                    <a:pt x="56" y="10"/>
                    <a:pt x="45" y="15"/>
                  </a:cubicBezTo>
                  <a:lnTo>
                    <a:pt x="45" y="15"/>
                  </a:lnTo>
                  <a:lnTo>
                    <a:pt x="74" y="0"/>
                  </a:lnTo>
                  <a:close/>
                  <a:moveTo>
                    <a:pt x="45" y="15"/>
                  </a:moveTo>
                  <a:lnTo>
                    <a:pt x="1" y="39"/>
                  </a:lnTo>
                  <a:cubicBezTo>
                    <a:pt x="17" y="31"/>
                    <a:pt x="32" y="23"/>
                    <a:pt x="45"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55"/>
            <p:cNvSpPr/>
            <p:nvPr/>
          </p:nvSpPr>
          <p:spPr>
            <a:xfrm>
              <a:off x="6319927" y="3020382"/>
              <a:ext cx="288" cy="131"/>
            </a:xfrm>
            <a:custGeom>
              <a:avLst/>
              <a:gdLst/>
              <a:ahLst/>
              <a:cxnLst/>
              <a:rect l="l" t="t" r="r" b="b"/>
              <a:pathLst>
                <a:path w="11" h="5" extrusionOk="0">
                  <a:moveTo>
                    <a:pt x="0" y="5"/>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55"/>
            <p:cNvSpPr/>
            <p:nvPr/>
          </p:nvSpPr>
          <p:spPr>
            <a:xfrm>
              <a:off x="6316343" y="3021952"/>
              <a:ext cx="759" cy="392"/>
            </a:xfrm>
            <a:custGeom>
              <a:avLst/>
              <a:gdLst/>
              <a:ahLst/>
              <a:cxnLst/>
              <a:rect l="l" t="t" r="r" b="b"/>
              <a:pathLst>
                <a:path w="29" h="15" extrusionOk="0">
                  <a:moveTo>
                    <a:pt x="1" y="15"/>
                  </a:moveTo>
                  <a:lnTo>
                    <a:pt x="2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55"/>
            <p:cNvSpPr/>
            <p:nvPr/>
          </p:nvSpPr>
          <p:spPr>
            <a:xfrm>
              <a:off x="6435237" y="2988511"/>
              <a:ext cx="314" cy="26"/>
            </a:xfrm>
            <a:custGeom>
              <a:avLst/>
              <a:gdLst/>
              <a:ahLst/>
              <a:cxnLst/>
              <a:rect l="l" t="t" r="r" b="b"/>
              <a:pathLst>
                <a:path w="12" h="1" extrusionOk="0">
                  <a:moveTo>
                    <a:pt x="1" y="1"/>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55"/>
            <p:cNvSpPr/>
            <p:nvPr/>
          </p:nvSpPr>
          <p:spPr>
            <a:xfrm>
              <a:off x="6327070" y="3006566"/>
              <a:ext cx="2119" cy="471"/>
            </a:xfrm>
            <a:custGeom>
              <a:avLst/>
              <a:gdLst/>
              <a:ahLst/>
              <a:cxnLst/>
              <a:rect l="l" t="t" r="r" b="b"/>
              <a:pathLst>
                <a:path w="81" h="18" extrusionOk="0">
                  <a:moveTo>
                    <a:pt x="81" y="18"/>
                  </a:moveTo>
                  <a:cubicBezTo>
                    <a:pt x="56" y="7"/>
                    <a:pt x="28" y="0"/>
                    <a:pt x="0" y="0"/>
                  </a:cubicBezTo>
                  <a:cubicBezTo>
                    <a:pt x="28" y="0"/>
                    <a:pt x="56" y="7"/>
                    <a:pt x="8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55"/>
            <p:cNvSpPr/>
            <p:nvPr/>
          </p:nvSpPr>
          <p:spPr>
            <a:xfrm>
              <a:off x="6321837" y="3019204"/>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55"/>
            <p:cNvSpPr/>
            <p:nvPr/>
          </p:nvSpPr>
          <p:spPr>
            <a:xfrm>
              <a:off x="6322125" y="3018838"/>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55"/>
            <p:cNvSpPr/>
            <p:nvPr/>
          </p:nvSpPr>
          <p:spPr>
            <a:xfrm>
              <a:off x="6417576" y="2989531"/>
              <a:ext cx="6332" cy="105"/>
            </a:xfrm>
            <a:custGeom>
              <a:avLst/>
              <a:gdLst/>
              <a:ahLst/>
              <a:cxnLst/>
              <a:rect l="l" t="t" r="r" b="b"/>
              <a:pathLst>
                <a:path w="242" h="4" extrusionOk="0">
                  <a:moveTo>
                    <a:pt x="0" y="4"/>
                  </a:moveTo>
                  <a:cubicBezTo>
                    <a:pt x="81" y="4"/>
                    <a:pt x="161" y="4"/>
                    <a:pt x="242" y="0"/>
                  </a:cubicBezTo>
                  <a:cubicBezTo>
                    <a:pt x="161" y="4"/>
                    <a:pt x="81" y="4"/>
                    <a:pt x="0"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55"/>
            <p:cNvSpPr/>
            <p:nvPr/>
          </p:nvSpPr>
          <p:spPr>
            <a:xfrm>
              <a:off x="6338243" y="3007927"/>
              <a:ext cx="3428" cy="209"/>
            </a:xfrm>
            <a:custGeom>
              <a:avLst/>
              <a:gdLst/>
              <a:ahLst/>
              <a:cxnLst/>
              <a:rect l="l" t="t" r="r" b="b"/>
              <a:pathLst>
                <a:path w="131" h="8" extrusionOk="0">
                  <a:moveTo>
                    <a:pt x="1" y="8"/>
                  </a:moveTo>
                  <a:cubicBezTo>
                    <a:pt x="43" y="4"/>
                    <a:pt x="88" y="1"/>
                    <a:pt x="130" y="4"/>
                  </a:cubicBezTo>
                  <a:cubicBezTo>
                    <a:pt x="88" y="1"/>
                    <a:pt x="43" y="4"/>
                    <a:pt x="1" y="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55"/>
            <p:cNvSpPr/>
            <p:nvPr/>
          </p:nvSpPr>
          <p:spPr>
            <a:xfrm>
              <a:off x="6462815" y="3016457"/>
              <a:ext cx="759" cy="1491"/>
            </a:xfrm>
            <a:custGeom>
              <a:avLst/>
              <a:gdLst/>
              <a:ahLst/>
              <a:cxnLst/>
              <a:rect l="l" t="t" r="r" b="b"/>
              <a:pathLst>
                <a:path w="29" h="57" extrusionOk="0">
                  <a:moveTo>
                    <a:pt x="1" y="0"/>
                  </a:moveTo>
                  <a:lnTo>
                    <a:pt x="29" y="5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55"/>
            <p:cNvSpPr/>
            <p:nvPr/>
          </p:nvSpPr>
          <p:spPr>
            <a:xfrm>
              <a:off x="6461716" y="3014259"/>
              <a:ext cx="863" cy="1491"/>
            </a:xfrm>
            <a:custGeom>
              <a:avLst/>
              <a:gdLst/>
              <a:ahLst/>
              <a:cxnLst/>
              <a:rect l="l" t="t" r="r" b="b"/>
              <a:pathLst>
                <a:path w="33" h="57" extrusionOk="0">
                  <a:moveTo>
                    <a:pt x="1" y="0"/>
                  </a:moveTo>
                  <a:lnTo>
                    <a:pt x="32" y="5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55"/>
            <p:cNvSpPr/>
            <p:nvPr/>
          </p:nvSpPr>
          <p:spPr>
            <a:xfrm>
              <a:off x="6459519" y="3009680"/>
              <a:ext cx="759" cy="1491"/>
            </a:xfrm>
            <a:custGeom>
              <a:avLst/>
              <a:gdLst/>
              <a:ahLst/>
              <a:cxnLst/>
              <a:rect l="l" t="t" r="r" b="b"/>
              <a:pathLst>
                <a:path w="29" h="57" extrusionOk="0">
                  <a:moveTo>
                    <a:pt x="1" y="0"/>
                  </a:moveTo>
                  <a:lnTo>
                    <a:pt x="29" y="5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55"/>
            <p:cNvSpPr/>
            <p:nvPr/>
          </p:nvSpPr>
          <p:spPr>
            <a:xfrm>
              <a:off x="6460722" y="3012139"/>
              <a:ext cx="759" cy="1413"/>
            </a:xfrm>
            <a:custGeom>
              <a:avLst/>
              <a:gdLst/>
              <a:ahLst/>
              <a:cxnLst/>
              <a:rect l="l" t="t" r="r" b="b"/>
              <a:pathLst>
                <a:path w="29" h="54" extrusionOk="0">
                  <a:moveTo>
                    <a:pt x="0" y="1"/>
                  </a:moveTo>
                  <a:lnTo>
                    <a:pt x="28" y="5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55"/>
            <p:cNvSpPr/>
            <p:nvPr/>
          </p:nvSpPr>
          <p:spPr>
            <a:xfrm>
              <a:off x="6447613" y="2984952"/>
              <a:ext cx="11748" cy="24283"/>
            </a:xfrm>
            <a:custGeom>
              <a:avLst/>
              <a:gdLst/>
              <a:ahLst/>
              <a:cxnLst/>
              <a:rect l="l" t="t" r="r" b="b"/>
              <a:pathLst>
                <a:path w="449" h="928" extrusionOk="0">
                  <a:moveTo>
                    <a:pt x="1" y="0"/>
                  </a:moveTo>
                  <a:lnTo>
                    <a:pt x="1" y="0"/>
                  </a:lnTo>
                  <a:cubicBezTo>
                    <a:pt x="123" y="259"/>
                    <a:pt x="288" y="595"/>
                    <a:pt x="449" y="928"/>
                  </a:cubicBezTo>
                  <a:cubicBezTo>
                    <a:pt x="288" y="595"/>
                    <a:pt x="123" y="25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55"/>
            <p:cNvSpPr/>
            <p:nvPr/>
          </p:nvSpPr>
          <p:spPr>
            <a:xfrm>
              <a:off x="7649695" y="3804018"/>
              <a:ext cx="13030" cy="2747"/>
            </a:xfrm>
            <a:custGeom>
              <a:avLst/>
              <a:gdLst/>
              <a:ahLst/>
              <a:cxnLst/>
              <a:rect l="l" t="t" r="r" b="b"/>
              <a:pathLst>
                <a:path w="498" h="105" extrusionOk="0">
                  <a:moveTo>
                    <a:pt x="425" y="0"/>
                  </a:moveTo>
                  <a:cubicBezTo>
                    <a:pt x="299" y="0"/>
                    <a:pt x="91" y="34"/>
                    <a:pt x="0" y="76"/>
                  </a:cubicBezTo>
                  <a:cubicBezTo>
                    <a:pt x="60" y="94"/>
                    <a:pt x="123" y="104"/>
                    <a:pt x="185" y="104"/>
                  </a:cubicBezTo>
                  <a:cubicBezTo>
                    <a:pt x="232" y="104"/>
                    <a:pt x="279" y="99"/>
                    <a:pt x="326" y="87"/>
                  </a:cubicBezTo>
                  <a:cubicBezTo>
                    <a:pt x="389" y="80"/>
                    <a:pt x="448" y="52"/>
                    <a:pt x="497" y="6"/>
                  </a:cubicBezTo>
                  <a:cubicBezTo>
                    <a:pt x="479" y="2"/>
                    <a:pt x="454" y="0"/>
                    <a:pt x="4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55"/>
            <p:cNvSpPr/>
            <p:nvPr/>
          </p:nvSpPr>
          <p:spPr>
            <a:xfrm>
              <a:off x="7312792" y="3420704"/>
              <a:ext cx="581208" cy="437086"/>
            </a:xfrm>
            <a:custGeom>
              <a:avLst/>
              <a:gdLst/>
              <a:ahLst/>
              <a:cxnLst/>
              <a:rect l="l" t="t" r="r" b="b"/>
              <a:pathLst>
                <a:path w="22213" h="16704" extrusionOk="0">
                  <a:moveTo>
                    <a:pt x="16170" y="1"/>
                  </a:moveTo>
                  <a:cubicBezTo>
                    <a:pt x="16125" y="22"/>
                    <a:pt x="16086" y="57"/>
                    <a:pt x="16055" y="95"/>
                  </a:cubicBezTo>
                  <a:cubicBezTo>
                    <a:pt x="15974" y="183"/>
                    <a:pt x="15918" y="288"/>
                    <a:pt x="15922" y="340"/>
                  </a:cubicBezTo>
                  <a:cubicBezTo>
                    <a:pt x="15936" y="501"/>
                    <a:pt x="15901" y="715"/>
                    <a:pt x="15768" y="834"/>
                  </a:cubicBezTo>
                  <a:cubicBezTo>
                    <a:pt x="15743" y="855"/>
                    <a:pt x="15757" y="963"/>
                    <a:pt x="15764" y="1040"/>
                  </a:cubicBezTo>
                  <a:cubicBezTo>
                    <a:pt x="15782" y="1180"/>
                    <a:pt x="15799" y="1345"/>
                    <a:pt x="15694" y="1440"/>
                  </a:cubicBezTo>
                  <a:cubicBezTo>
                    <a:pt x="15628" y="1499"/>
                    <a:pt x="15645" y="1744"/>
                    <a:pt x="15663" y="1944"/>
                  </a:cubicBezTo>
                  <a:cubicBezTo>
                    <a:pt x="15677" y="2084"/>
                    <a:pt x="15677" y="2227"/>
                    <a:pt x="15670" y="2367"/>
                  </a:cubicBezTo>
                  <a:cubicBezTo>
                    <a:pt x="15659" y="2437"/>
                    <a:pt x="15656" y="2507"/>
                    <a:pt x="15649" y="2577"/>
                  </a:cubicBezTo>
                  <a:cubicBezTo>
                    <a:pt x="15631" y="2815"/>
                    <a:pt x="15610" y="3060"/>
                    <a:pt x="15488" y="3235"/>
                  </a:cubicBezTo>
                  <a:cubicBezTo>
                    <a:pt x="15442" y="3302"/>
                    <a:pt x="15407" y="3375"/>
                    <a:pt x="15376" y="3449"/>
                  </a:cubicBezTo>
                  <a:cubicBezTo>
                    <a:pt x="15302" y="3621"/>
                    <a:pt x="15218" y="3817"/>
                    <a:pt x="14994" y="3901"/>
                  </a:cubicBezTo>
                  <a:cubicBezTo>
                    <a:pt x="14935" y="3923"/>
                    <a:pt x="14872" y="3933"/>
                    <a:pt x="14809" y="3933"/>
                  </a:cubicBezTo>
                  <a:cubicBezTo>
                    <a:pt x="14649" y="3933"/>
                    <a:pt x="14487" y="3869"/>
                    <a:pt x="14381" y="3789"/>
                  </a:cubicBezTo>
                  <a:cubicBezTo>
                    <a:pt x="14283" y="3715"/>
                    <a:pt x="14234" y="3635"/>
                    <a:pt x="14241" y="3554"/>
                  </a:cubicBezTo>
                  <a:cubicBezTo>
                    <a:pt x="14238" y="3533"/>
                    <a:pt x="14227" y="3512"/>
                    <a:pt x="14210" y="3498"/>
                  </a:cubicBezTo>
                  <a:cubicBezTo>
                    <a:pt x="14142" y="3433"/>
                    <a:pt x="13993" y="3393"/>
                    <a:pt x="13883" y="3393"/>
                  </a:cubicBezTo>
                  <a:cubicBezTo>
                    <a:pt x="13863" y="3393"/>
                    <a:pt x="13845" y="3394"/>
                    <a:pt x="13828" y="3397"/>
                  </a:cubicBezTo>
                  <a:cubicBezTo>
                    <a:pt x="13818" y="3398"/>
                    <a:pt x="13808" y="3398"/>
                    <a:pt x="13799" y="3398"/>
                  </a:cubicBezTo>
                  <a:cubicBezTo>
                    <a:pt x="13678" y="3398"/>
                    <a:pt x="13589" y="3300"/>
                    <a:pt x="13489" y="3190"/>
                  </a:cubicBezTo>
                  <a:cubicBezTo>
                    <a:pt x="13415" y="3106"/>
                    <a:pt x="13335" y="3025"/>
                    <a:pt x="13247" y="2955"/>
                  </a:cubicBezTo>
                  <a:cubicBezTo>
                    <a:pt x="13166" y="2895"/>
                    <a:pt x="13094" y="2881"/>
                    <a:pt x="13026" y="2881"/>
                  </a:cubicBezTo>
                  <a:cubicBezTo>
                    <a:pt x="13000" y="2881"/>
                    <a:pt x="12975" y="2883"/>
                    <a:pt x="12950" y="2885"/>
                  </a:cubicBezTo>
                  <a:cubicBezTo>
                    <a:pt x="12928" y="2888"/>
                    <a:pt x="12904" y="2890"/>
                    <a:pt x="12880" y="2890"/>
                  </a:cubicBezTo>
                  <a:cubicBezTo>
                    <a:pt x="12798" y="2890"/>
                    <a:pt x="12712" y="2864"/>
                    <a:pt x="12666" y="2731"/>
                  </a:cubicBezTo>
                  <a:cubicBezTo>
                    <a:pt x="12596" y="2535"/>
                    <a:pt x="12537" y="2493"/>
                    <a:pt x="12383" y="2392"/>
                  </a:cubicBezTo>
                  <a:lnTo>
                    <a:pt x="12326" y="2353"/>
                  </a:lnTo>
                  <a:cubicBezTo>
                    <a:pt x="12239" y="2294"/>
                    <a:pt x="12179" y="2245"/>
                    <a:pt x="12179" y="2178"/>
                  </a:cubicBezTo>
                  <a:cubicBezTo>
                    <a:pt x="12179" y="2108"/>
                    <a:pt x="12232" y="2077"/>
                    <a:pt x="12312" y="2024"/>
                  </a:cubicBezTo>
                  <a:cubicBezTo>
                    <a:pt x="12330" y="2010"/>
                    <a:pt x="12351" y="1996"/>
                    <a:pt x="12376" y="1979"/>
                  </a:cubicBezTo>
                  <a:cubicBezTo>
                    <a:pt x="12460" y="1916"/>
                    <a:pt x="12540" y="1818"/>
                    <a:pt x="12407" y="1604"/>
                  </a:cubicBezTo>
                  <a:cubicBezTo>
                    <a:pt x="12379" y="1562"/>
                    <a:pt x="12369" y="1510"/>
                    <a:pt x="12383" y="1461"/>
                  </a:cubicBezTo>
                  <a:cubicBezTo>
                    <a:pt x="12404" y="1398"/>
                    <a:pt x="12477" y="1373"/>
                    <a:pt x="12565" y="1345"/>
                  </a:cubicBezTo>
                  <a:cubicBezTo>
                    <a:pt x="12638" y="1324"/>
                    <a:pt x="12712" y="1296"/>
                    <a:pt x="12782" y="1257"/>
                  </a:cubicBezTo>
                  <a:cubicBezTo>
                    <a:pt x="12876" y="1208"/>
                    <a:pt x="12869" y="1170"/>
                    <a:pt x="12862" y="1103"/>
                  </a:cubicBezTo>
                  <a:cubicBezTo>
                    <a:pt x="12852" y="1037"/>
                    <a:pt x="12841" y="942"/>
                    <a:pt x="12971" y="890"/>
                  </a:cubicBezTo>
                  <a:cubicBezTo>
                    <a:pt x="13006" y="879"/>
                    <a:pt x="13027" y="862"/>
                    <a:pt x="13023" y="848"/>
                  </a:cubicBezTo>
                  <a:cubicBezTo>
                    <a:pt x="13020" y="820"/>
                    <a:pt x="12964" y="767"/>
                    <a:pt x="12862" y="746"/>
                  </a:cubicBezTo>
                  <a:cubicBezTo>
                    <a:pt x="12852" y="744"/>
                    <a:pt x="12843" y="743"/>
                    <a:pt x="12835" y="743"/>
                  </a:cubicBezTo>
                  <a:cubicBezTo>
                    <a:pt x="12805" y="743"/>
                    <a:pt x="12795" y="763"/>
                    <a:pt x="12778" y="830"/>
                  </a:cubicBezTo>
                  <a:cubicBezTo>
                    <a:pt x="12764" y="879"/>
                    <a:pt x="12750" y="942"/>
                    <a:pt x="12691" y="963"/>
                  </a:cubicBezTo>
                  <a:cubicBezTo>
                    <a:pt x="12680" y="967"/>
                    <a:pt x="12669" y="969"/>
                    <a:pt x="12659" y="969"/>
                  </a:cubicBezTo>
                  <a:cubicBezTo>
                    <a:pt x="12584" y="969"/>
                    <a:pt x="12538" y="870"/>
                    <a:pt x="12495" y="771"/>
                  </a:cubicBezTo>
                  <a:cubicBezTo>
                    <a:pt x="12484" y="746"/>
                    <a:pt x="12470" y="715"/>
                    <a:pt x="12456" y="690"/>
                  </a:cubicBezTo>
                  <a:lnTo>
                    <a:pt x="12421" y="725"/>
                  </a:lnTo>
                  <a:cubicBezTo>
                    <a:pt x="12346" y="794"/>
                    <a:pt x="12242" y="888"/>
                    <a:pt x="12141" y="888"/>
                  </a:cubicBezTo>
                  <a:cubicBezTo>
                    <a:pt x="12134" y="888"/>
                    <a:pt x="12127" y="887"/>
                    <a:pt x="12120" y="886"/>
                  </a:cubicBezTo>
                  <a:cubicBezTo>
                    <a:pt x="12071" y="883"/>
                    <a:pt x="12029" y="858"/>
                    <a:pt x="12001" y="820"/>
                  </a:cubicBezTo>
                  <a:cubicBezTo>
                    <a:pt x="11910" y="701"/>
                    <a:pt x="11336" y="564"/>
                    <a:pt x="10975" y="515"/>
                  </a:cubicBezTo>
                  <a:cubicBezTo>
                    <a:pt x="10814" y="494"/>
                    <a:pt x="10716" y="386"/>
                    <a:pt x="10636" y="298"/>
                  </a:cubicBezTo>
                  <a:cubicBezTo>
                    <a:pt x="10576" y="232"/>
                    <a:pt x="10541" y="197"/>
                    <a:pt x="10513" y="197"/>
                  </a:cubicBezTo>
                  <a:cubicBezTo>
                    <a:pt x="10508" y="197"/>
                    <a:pt x="10504" y="198"/>
                    <a:pt x="10499" y="200"/>
                  </a:cubicBezTo>
                  <a:lnTo>
                    <a:pt x="10485" y="204"/>
                  </a:lnTo>
                  <a:cubicBezTo>
                    <a:pt x="10520" y="249"/>
                    <a:pt x="10559" y="291"/>
                    <a:pt x="10601" y="330"/>
                  </a:cubicBezTo>
                  <a:cubicBezTo>
                    <a:pt x="10639" y="368"/>
                    <a:pt x="10685" y="410"/>
                    <a:pt x="10730" y="456"/>
                  </a:cubicBezTo>
                  <a:cubicBezTo>
                    <a:pt x="10779" y="501"/>
                    <a:pt x="10790" y="575"/>
                    <a:pt x="10751" y="631"/>
                  </a:cubicBezTo>
                  <a:cubicBezTo>
                    <a:pt x="10664" y="771"/>
                    <a:pt x="10290" y="843"/>
                    <a:pt x="10029" y="843"/>
                  </a:cubicBezTo>
                  <a:cubicBezTo>
                    <a:pt x="9944" y="843"/>
                    <a:pt x="9871" y="835"/>
                    <a:pt x="9823" y="820"/>
                  </a:cubicBezTo>
                  <a:lnTo>
                    <a:pt x="9820" y="820"/>
                  </a:lnTo>
                  <a:cubicBezTo>
                    <a:pt x="9834" y="862"/>
                    <a:pt x="9830" y="907"/>
                    <a:pt x="9806" y="942"/>
                  </a:cubicBezTo>
                  <a:cubicBezTo>
                    <a:pt x="9777" y="969"/>
                    <a:pt x="9740" y="983"/>
                    <a:pt x="9705" y="983"/>
                  </a:cubicBezTo>
                  <a:cubicBezTo>
                    <a:pt x="9698" y="983"/>
                    <a:pt x="9690" y="982"/>
                    <a:pt x="9683" y="981"/>
                  </a:cubicBezTo>
                  <a:cubicBezTo>
                    <a:pt x="9682" y="981"/>
                    <a:pt x="9680" y="981"/>
                    <a:pt x="9679" y="981"/>
                  </a:cubicBezTo>
                  <a:cubicBezTo>
                    <a:pt x="9608" y="981"/>
                    <a:pt x="9566" y="1064"/>
                    <a:pt x="9501" y="1201"/>
                  </a:cubicBezTo>
                  <a:cubicBezTo>
                    <a:pt x="9463" y="1292"/>
                    <a:pt x="9410" y="1380"/>
                    <a:pt x="9347" y="1457"/>
                  </a:cubicBezTo>
                  <a:cubicBezTo>
                    <a:pt x="9298" y="1510"/>
                    <a:pt x="9267" y="1573"/>
                    <a:pt x="9260" y="1643"/>
                  </a:cubicBezTo>
                  <a:cubicBezTo>
                    <a:pt x="9249" y="1734"/>
                    <a:pt x="9193" y="1821"/>
                    <a:pt x="9113" y="1870"/>
                  </a:cubicBezTo>
                  <a:cubicBezTo>
                    <a:pt x="9032" y="1923"/>
                    <a:pt x="9018" y="1958"/>
                    <a:pt x="9015" y="1982"/>
                  </a:cubicBezTo>
                  <a:cubicBezTo>
                    <a:pt x="9008" y="2038"/>
                    <a:pt x="9053" y="2122"/>
                    <a:pt x="9151" y="2231"/>
                  </a:cubicBezTo>
                  <a:cubicBezTo>
                    <a:pt x="9284" y="2381"/>
                    <a:pt x="9232" y="2462"/>
                    <a:pt x="9200" y="2490"/>
                  </a:cubicBezTo>
                  <a:cubicBezTo>
                    <a:pt x="9172" y="2516"/>
                    <a:pt x="9132" y="2528"/>
                    <a:pt x="9087" y="2528"/>
                  </a:cubicBezTo>
                  <a:cubicBezTo>
                    <a:pt x="8991" y="2528"/>
                    <a:pt x="8869" y="2474"/>
                    <a:pt x="8777" y="2381"/>
                  </a:cubicBezTo>
                  <a:cubicBezTo>
                    <a:pt x="8692" y="2296"/>
                    <a:pt x="8623" y="2269"/>
                    <a:pt x="8585" y="2269"/>
                  </a:cubicBezTo>
                  <a:cubicBezTo>
                    <a:pt x="8576" y="2269"/>
                    <a:pt x="8568" y="2270"/>
                    <a:pt x="8563" y="2273"/>
                  </a:cubicBezTo>
                  <a:cubicBezTo>
                    <a:pt x="8546" y="2280"/>
                    <a:pt x="8535" y="2311"/>
                    <a:pt x="8539" y="2357"/>
                  </a:cubicBezTo>
                  <a:cubicBezTo>
                    <a:pt x="8542" y="2465"/>
                    <a:pt x="8497" y="2507"/>
                    <a:pt x="8469" y="2525"/>
                  </a:cubicBezTo>
                  <a:cubicBezTo>
                    <a:pt x="8448" y="2534"/>
                    <a:pt x="8427" y="2538"/>
                    <a:pt x="8405" y="2538"/>
                  </a:cubicBezTo>
                  <a:cubicBezTo>
                    <a:pt x="8375" y="2538"/>
                    <a:pt x="8346" y="2529"/>
                    <a:pt x="8322" y="2511"/>
                  </a:cubicBezTo>
                  <a:cubicBezTo>
                    <a:pt x="8262" y="2469"/>
                    <a:pt x="8202" y="2371"/>
                    <a:pt x="8224" y="2227"/>
                  </a:cubicBezTo>
                  <a:cubicBezTo>
                    <a:pt x="8234" y="2164"/>
                    <a:pt x="8224" y="2154"/>
                    <a:pt x="8118" y="2133"/>
                  </a:cubicBezTo>
                  <a:cubicBezTo>
                    <a:pt x="8048" y="2115"/>
                    <a:pt x="7957" y="2098"/>
                    <a:pt x="7926" y="2007"/>
                  </a:cubicBezTo>
                  <a:cubicBezTo>
                    <a:pt x="7881" y="1890"/>
                    <a:pt x="7658" y="1709"/>
                    <a:pt x="7537" y="1709"/>
                  </a:cubicBezTo>
                  <a:cubicBezTo>
                    <a:pt x="7535" y="1709"/>
                    <a:pt x="7533" y="1709"/>
                    <a:pt x="7530" y="1709"/>
                  </a:cubicBezTo>
                  <a:cubicBezTo>
                    <a:pt x="7481" y="1713"/>
                    <a:pt x="7457" y="1737"/>
                    <a:pt x="7418" y="1783"/>
                  </a:cubicBezTo>
                  <a:cubicBezTo>
                    <a:pt x="7373" y="1849"/>
                    <a:pt x="7296" y="1891"/>
                    <a:pt x="7212" y="1891"/>
                  </a:cubicBezTo>
                  <a:cubicBezTo>
                    <a:pt x="7207" y="1891"/>
                    <a:pt x="7203" y="1890"/>
                    <a:pt x="7199" y="1890"/>
                  </a:cubicBezTo>
                  <a:cubicBezTo>
                    <a:pt x="7169" y="1890"/>
                    <a:pt x="7142" y="1901"/>
                    <a:pt x="7117" y="1919"/>
                  </a:cubicBezTo>
                  <a:cubicBezTo>
                    <a:pt x="7100" y="1940"/>
                    <a:pt x="7096" y="1993"/>
                    <a:pt x="7107" y="2073"/>
                  </a:cubicBezTo>
                  <a:cubicBezTo>
                    <a:pt x="7117" y="2115"/>
                    <a:pt x="7103" y="2161"/>
                    <a:pt x="7072" y="2192"/>
                  </a:cubicBezTo>
                  <a:cubicBezTo>
                    <a:pt x="7048" y="2213"/>
                    <a:pt x="7019" y="2221"/>
                    <a:pt x="6987" y="2221"/>
                  </a:cubicBezTo>
                  <a:cubicBezTo>
                    <a:pt x="6943" y="2221"/>
                    <a:pt x="6892" y="2206"/>
                    <a:pt x="6837" y="2192"/>
                  </a:cubicBezTo>
                  <a:cubicBezTo>
                    <a:pt x="6767" y="2168"/>
                    <a:pt x="6697" y="2157"/>
                    <a:pt x="6624" y="2157"/>
                  </a:cubicBezTo>
                  <a:cubicBezTo>
                    <a:pt x="6617" y="2157"/>
                    <a:pt x="6606" y="2161"/>
                    <a:pt x="6599" y="2168"/>
                  </a:cubicBezTo>
                  <a:cubicBezTo>
                    <a:pt x="6596" y="2189"/>
                    <a:pt x="6599" y="2210"/>
                    <a:pt x="6606" y="2231"/>
                  </a:cubicBezTo>
                  <a:cubicBezTo>
                    <a:pt x="6620" y="2273"/>
                    <a:pt x="6620" y="2322"/>
                    <a:pt x="6596" y="2364"/>
                  </a:cubicBezTo>
                  <a:cubicBezTo>
                    <a:pt x="6582" y="2385"/>
                    <a:pt x="6554" y="2399"/>
                    <a:pt x="6529" y="2402"/>
                  </a:cubicBezTo>
                  <a:cubicBezTo>
                    <a:pt x="6515" y="2402"/>
                    <a:pt x="6498" y="2427"/>
                    <a:pt x="6484" y="2451"/>
                  </a:cubicBezTo>
                  <a:cubicBezTo>
                    <a:pt x="6449" y="2504"/>
                    <a:pt x="6393" y="2584"/>
                    <a:pt x="6267" y="2584"/>
                  </a:cubicBezTo>
                  <a:cubicBezTo>
                    <a:pt x="6256" y="2584"/>
                    <a:pt x="6249" y="2588"/>
                    <a:pt x="6246" y="2595"/>
                  </a:cubicBezTo>
                  <a:cubicBezTo>
                    <a:pt x="6200" y="2644"/>
                    <a:pt x="6190" y="2822"/>
                    <a:pt x="6221" y="3043"/>
                  </a:cubicBezTo>
                  <a:cubicBezTo>
                    <a:pt x="6232" y="3088"/>
                    <a:pt x="6218" y="3134"/>
                    <a:pt x="6183" y="3165"/>
                  </a:cubicBezTo>
                  <a:cubicBezTo>
                    <a:pt x="6165" y="3178"/>
                    <a:pt x="6145" y="3183"/>
                    <a:pt x="6124" y="3183"/>
                  </a:cubicBezTo>
                  <a:cubicBezTo>
                    <a:pt x="6080" y="3183"/>
                    <a:pt x="6031" y="3160"/>
                    <a:pt x="5976" y="3134"/>
                  </a:cubicBezTo>
                  <a:cubicBezTo>
                    <a:pt x="5919" y="3110"/>
                    <a:pt x="5845" y="3075"/>
                    <a:pt x="5797" y="3075"/>
                  </a:cubicBezTo>
                  <a:cubicBezTo>
                    <a:pt x="5790" y="3075"/>
                    <a:pt x="5783" y="3076"/>
                    <a:pt x="5776" y="3078"/>
                  </a:cubicBezTo>
                  <a:cubicBezTo>
                    <a:pt x="5769" y="3081"/>
                    <a:pt x="5766" y="3081"/>
                    <a:pt x="5762" y="3085"/>
                  </a:cubicBezTo>
                  <a:cubicBezTo>
                    <a:pt x="5773" y="3123"/>
                    <a:pt x="5790" y="3158"/>
                    <a:pt x="5811" y="3190"/>
                  </a:cubicBezTo>
                  <a:cubicBezTo>
                    <a:pt x="5850" y="3260"/>
                    <a:pt x="5881" y="3337"/>
                    <a:pt x="5906" y="3414"/>
                  </a:cubicBezTo>
                  <a:cubicBezTo>
                    <a:pt x="5951" y="3610"/>
                    <a:pt x="5853" y="3666"/>
                    <a:pt x="5780" y="3708"/>
                  </a:cubicBezTo>
                  <a:cubicBezTo>
                    <a:pt x="5759" y="3722"/>
                    <a:pt x="5738" y="3736"/>
                    <a:pt x="5717" y="3754"/>
                  </a:cubicBezTo>
                  <a:cubicBezTo>
                    <a:pt x="5696" y="3775"/>
                    <a:pt x="5668" y="3787"/>
                    <a:pt x="5639" y="3787"/>
                  </a:cubicBezTo>
                  <a:cubicBezTo>
                    <a:pt x="5626" y="3787"/>
                    <a:pt x="5612" y="3784"/>
                    <a:pt x="5598" y="3778"/>
                  </a:cubicBezTo>
                  <a:cubicBezTo>
                    <a:pt x="5479" y="3729"/>
                    <a:pt x="5388" y="3449"/>
                    <a:pt x="5388" y="3295"/>
                  </a:cubicBezTo>
                  <a:lnTo>
                    <a:pt x="5388" y="3291"/>
                  </a:lnTo>
                  <a:cubicBezTo>
                    <a:pt x="5353" y="3305"/>
                    <a:pt x="5269" y="3358"/>
                    <a:pt x="5076" y="3561"/>
                  </a:cubicBezTo>
                  <a:cubicBezTo>
                    <a:pt x="4968" y="3673"/>
                    <a:pt x="5017" y="3831"/>
                    <a:pt x="5055" y="3960"/>
                  </a:cubicBezTo>
                  <a:cubicBezTo>
                    <a:pt x="5090" y="4065"/>
                    <a:pt x="5118" y="4163"/>
                    <a:pt x="5038" y="4212"/>
                  </a:cubicBezTo>
                  <a:cubicBezTo>
                    <a:pt x="4957" y="4261"/>
                    <a:pt x="4520" y="4671"/>
                    <a:pt x="4264" y="4975"/>
                  </a:cubicBezTo>
                  <a:cubicBezTo>
                    <a:pt x="4096" y="5178"/>
                    <a:pt x="3819" y="5189"/>
                    <a:pt x="3599" y="5196"/>
                  </a:cubicBezTo>
                  <a:cubicBezTo>
                    <a:pt x="3466" y="5199"/>
                    <a:pt x="3340" y="5203"/>
                    <a:pt x="3287" y="5248"/>
                  </a:cubicBezTo>
                  <a:cubicBezTo>
                    <a:pt x="3186" y="5336"/>
                    <a:pt x="3077" y="5346"/>
                    <a:pt x="2983" y="5353"/>
                  </a:cubicBezTo>
                  <a:cubicBezTo>
                    <a:pt x="2899" y="5360"/>
                    <a:pt x="2829" y="5367"/>
                    <a:pt x="2762" y="5420"/>
                  </a:cubicBezTo>
                  <a:lnTo>
                    <a:pt x="2745" y="5434"/>
                  </a:lnTo>
                  <a:cubicBezTo>
                    <a:pt x="2545" y="5590"/>
                    <a:pt x="2378" y="5715"/>
                    <a:pt x="2262" y="5715"/>
                  </a:cubicBezTo>
                  <a:cubicBezTo>
                    <a:pt x="2246" y="5715"/>
                    <a:pt x="2230" y="5712"/>
                    <a:pt x="2216" y="5707"/>
                  </a:cubicBezTo>
                  <a:cubicBezTo>
                    <a:pt x="2174" y="5693"/>
                    <a:pt x="2146" y="5655"/>
                    <a:pt x="2136" y="5613"/>
                  </a:cubicBezTo>
                  <a:cubicBezTo>
                    <a:pt x="2136" y="5609"/>
                    <a:pt x="2136" y="5602"/>
                    <a:pt x="2111" y="5599"/>
                  </a:cubicBezTo>
                  <a:cubicBezTo>
                    <a:pt x="2096" y="5594"/>
                    <a:pt x="2079" y="5592"/>
                    <a:pt x="2059" y="5592"/>
                  </a:cubicBezTo>
                  <a:cubicBezTo>
                    <a:pt x="1929" y="5592"/>
                    <a:pt x="1706" y="5680"/>
                    <a:pt x="1593" y="5802"/>
                  </a:cubicBezTo>
                  <a:cubicBezTo>
                    <a:pt x="1390" y="6022"/>
                    <a:pt x="1085" y="6187"/>
                    <a:pt x="872" y="6197"/>
                  </a:cubicBezTo>
                  <a:cubicBezTo>
                    <a:pt x="788" y="6204"/>
                    <a:pt x="749" y="6288"/>
                    <a:pt x="707" y="6411"/>
                  </a:cubicBezTo>
                  <a:cubicBezTo>
                    <a:pt x="683" y="6484"/>
                    <a:pt x="662" y="6547"/>
                    <a:pt x="620" y="6582"/>
                  </a:cubicBezTo>
                  <a:cubicBezTo>
                    <a:pt x="602" y="6600"/>
                    <a:pt x="579" y="6609"/>
                    <a:pt x="556" y="6609"/>
                  </a:cubicBezTo>
                  <a:cubicBezTo>
                    <a:pt x="543" y="6609"/>
                    <a:pt x="530" y="6606"/>
                    <a:pt x="518" y="6600"/>
                  </a:cubicBezTo>
                  <a:cubicBezTo>
                    <a:pt x="459" y="6572"/>
                    <a:pt x="445" y="6495"/>
                    <a:pt x="445" y="6323"/>
                  </a:cubicBezTo>
                  <a:cubicBezTo>
                    <a:pt x="382" y="6414"/>
                    <a:pt x="333" y="6512"/>
                    <a:pt x="298" y="6614"/>
                  </a:cubicBezTo>
                  <a:cubicBezTo>
                    <a:pt x="270" y="6705"/>
                    <a:pt x="298" y="6768"/>
                    <a:pt x="333" y="6845"/>
                  </a:cubicBezTo>
                  <a:cubicBezTo>
                    <a:pt x="378" y="6946"/>
                    <a:pt x="434" y="7072"/>
                    <a:pt x="315" y="7251"/>
                  </a:cubicBezTo>
                  <a:cubicBezTo>
                    <a:pt x="116" y="7545"/>
                    <a:pt x="0" y="7759"/>
                    <a:pt x="217" y="8046"/>
                  </a:cubicBezTo>
                  <a:cubicBezTo>
                    <a:pt x="483" y="8406"/>
                    <a:pt x="641" y="8637"/>
                    <a:pt x="536" y="8844"/>
                  </a:cubicBezTo>
                  <a:cubicBezTo>
                    <a:pt x="522" y="8882"/>
                    <a:pt x="483" y="8910"/>
                    <a:pt x="441" y="8914"/>
                  </a:cubicBezTo>
                  <a:cubicBezTo>
                    <a:pt x="420" y="8914"/>
                    <a:pt x="403" y="8910"/>
                    <a:pt x="385" y="8900"/>
                  </a:cubicBezTo>
                  <a:cubicBezTo>
                    <a:pt x="382" y="8921"/>
                    <a:pt x="375" y="8942"/>
                    <a:pt x="364" y="8959"/>
                  </a:cubicBezTo>
                  <a:cubicBezTo>
                    <a:pt x="347" y="8984"/>
                    <a:pt x="319" y="9001"/>
                    <a:pt x="287" y="9001"/>
                  </a:cubicBezTo>
                  <a:lnTo>
                    <a:pt x="284" y="9001"/>
                  </a:lnTo>
                  <a:cubicBezTo>
                    <a:pt x="210" y="9001"/>
                    <a:pt x="147" y="8928"/>
                    <a:pt x="53" y="8809"/>
                  </a:cubicBezTo>
                  <a:lnTo>
                    <a:pt x="42" y="8795"/>
                  </a:lnTo>
                  <a:lnTo>
                    <a:pt x="42" y="8795"/>
                  </a:lnTo>
                  <a:cubicBezTo>
                    <a:pt x="88" y="8879"/>
                    <a:pt x="144" y="8984"/>
                    <a:pt x="196" y="9075"/>
                  </a:cubicBezTo>
                  <a:cubicBezTo>
                    <a:pt x="354" y="9362"/>
                    <a:pt x="536" y="9684"/>
                    <a:pt x="546" y="9863"/>
                  </a:cubicBezTo>
                  <a:cubicBezTo>
                    <a:pt x="550" y="9978"/>
                    <a:pt x="637" y="10101"/>
                    <a:pt x="732" y="10234"/>
                  </a:cubicBezTo>
                  <a:cubicBezTo>
                    <a:pt x="868" y="10419"/>
                    <a:pt x="1019" y="10633"/>
                    <a:pt x="1005" y="10902"/>
                  </a:cubicBezTo>
                  <a:cubicBezTo>
                    <a:pt x="980" y="11350"/>
                    <a:pt x="1474" y="12103"/>
                    <a:pt x="1481" y="12110"/>
                  </a:cubicBezTo>
                  <a:cubicBezTo>
                    <a:pt x="1530" y="12187"/>
                    <a:pt x="1495" y="12285"/>
                    <a:pt x="1449" y="12415"/>
                  </a:cubicBezTo>
                  <a:cubicBezTo>
                    <a:pt x="1404" y="12541"/>
                    <a:pt x="1344" y="12702"/>
                    <a:pt x="1369" y="12863"/>
                  </a:cubicBezTo>
                  <a:cubicBezTo>
                    <a:pt x="1393" y="13038"/>
                    <a:pt x="1369" y="13174"/>
                    <a:pt x="1288" y="13269"/>
                  </a:cubicBezTo>
                  <a:cubicBezTo>
                    <a:pt x="1217" y="13344"/>
                    <a:pt x="1117" y="13389"/>
                    <a:pt x="1011" y="13389"/>
                  </a:cubicBezTo>
                  <a:cubicBezTo>
                    <a:pt x="1003" y="13389"/>
                    <a:pt x="995" y="13388"/>
                    <a:pt x="987" y="13388"/>
                  </a:cubicBezTo>
                  <a:cubicBezTo>
                    <a:pt x="952" y="13388"/>
                    <a:pt x="949" y="13402"/>
                    <a:pt x="949" y="13419"/>
                  </a:cubicBezTo>
                  <a:cubicBezTo>
                    <a:pt x="959" y="13521"/>
                    <a:pt x="1036" y="13605"/>
                    <a:pt x="1141" y="13622"/>
                  </a:cubicBezTo>
                  <a:cubicBezTo>
                    <a:pt x="1299" y="13636"/>
                    <a:pt x="1344" y="13717"/>
                    <a:pt x="1393" y="13791"/>
                  </a:cubicBezTo>
                  <a:cubicBezTo>
                    <a:pt x="1435" y="13868"/>
                    <a:pt x="1495" y="13934"/>
                    <a:pt x="1572" y="13983"/>
                  </a:cubicBezTo>
                  <a:cubicBezTo>
                    <a:pt x="1705" y="14072"/>
                    <a:pt x="1961" y="14092"/>
                    <a:pt x="2187" y="14092"/>
                  </a:cubicBezTo>
                  <a:cubicBezTo>
                    <a:pt x="2289" y="14092"/>
                    <a:pt x="2385" y="14088"/>
                    <a:pt x="2461" y="14085"/>
                  </a:cubicBezTo>
                  <a:cubicBezTo>
                    <a:pt x="2517" y="14085"/>
                    <a:pt x="2566" y="14081"/>
                    <a:pt x="2601" y="14081"/>
                  </a:cubicBezTo>
                  <a:cubicBezTo>
                    <a:pt x="2668" y="14081"/>
                    <a:pt x="2713" y="14036"/>
                    <a:pt x="2783" y="13959"/>
                  </a:cubicBezTo>
                  <a:cubicBezTo>
                    <a:pt x="2867" y="13871"/>
                    <a:pt x="2969" y="13763"/>
                    <a:pt x="3144" y="13756"/>
                  </a:cubicBezTo>
                  <a:cubicBezTo>
                    <a:pt x="3319" y="13748"/>
                    <a:pt x="3347" y="13713"/>
                    <a:pt x="3406" y="13619"/>
                  </a:cubicBezTo>
                  <a:cubicBezTo>
                    <a:pt x="3427" y="13591"/>
                    <a:pt x="3452" y="13552"/>
                    <a:pt x="3483" y="13514"/>
                  </a:cubicBezTo>
                  <a:cubicBezTo>
                    <a:pt x="3570" y="13403"/>
                    <a:pt x="3788" y="13368"/>
                    <a:pt x="4124" y="13368"/>
                  </a:cubicBezTo>
                  <a:cubicBezTo>
                    <a:pt x="4317" y="13368"/>
                    <a:pt x="4551" y="13380"/>
                    <a:pt x="4821" y="13395"/>
                  </a:cubicBezTo>
                  <a:lnTo>
                    <a:pt x="4943" y="13402"/>
                  </a:lnTo>
                  <a:cubicBezTo>
                    <a:pt x="4995" y="13405"/>
                    <a:pt x="5045" y="13407"/>
                    <a:pt x="5094" y="13407"/>
                  </a:cubicBezTo>
                  <a:cubicBezTo>
                    <a:pt x="5536" y="13407"/>
                    <a:pt x="5804" y="13276"/>
                    <a:pt x="5899" y="13020"/>
                  </a:cubicBezTo>
                  <a:cubicBezTo>
                    <a:pt x="5958" y="12859"/>
                    <a:pt x="6148" y="12793"/>
                    <a:pt x="6337" y="12730"/>
                  </a:cubicBezTo>
                  <a:cubicBezTo>
                    <a:pt x="6456" y="12688"/>
                    <a:pt x="6578" y="12646"/>
                    <a:pt x="6641" y="12583"/>
                  </a:cubicBezTo>
                  <a:cubicBezTo>
                    <a:pt x="6799" y="12438"/>
                    <a:pt x="6942" y="12398"/>
                    <a:pt x="7212" y="12398"/>
                  </a:cubicBezTo>
                  <a:cubicBezTo>
                    <a:pt x="7296" y="12398"/>
                    <a:pt x="7391" y="12402"/>
                    <a:pt x="7502" y="12408"/>
                  </a:cubicBezTo>
                  <a:cubicBezTo>
                    <a:pt x="7522" y="12409"/>
                    <a:pt x="7541" y="12409"/>
                    <a:pt x="7560" y="12409"/>
                  </a:cubicBezTo>
                  <a:cubicBezTo>
                    <a:pt x="7902" y="12409"/>
                    <a:pt x="8224" y="12265"/>
                    <a:pt x="8490" y="12149"/>
                  </a:cubicBezTo>
                  <a:cubicBezTo>
                    <a:pt x="8560" y="12117"/>
                    <a:pt x="8626" y="12086"/>
                    <a:pt x="8689" y="12061"/>
                  </a:cubicBezTo>
                  <a:cubicBezTo>
                    <a:pt x="8871" y="11988"/>
                    <a:pt x="9134" y="11974"/>
                    <a:pt x="9386" y="11960"/>
                  </a:cubicBezTo>
                  <a:cubicBezTo>
                    <a:pt x="9540" y="11956"/>
                    <a:pt x="9697" y="11942"/>
                    <a:pt x="9848" y="11911"/>
                  </a:cubicBezTo>
                  <a:cubicBezTo>
                    <a:pt x="9875" y="11904"/>
                    <a:pt x="9901" y="11901"/>
                    <a:pt x="9925" y="11901"/>
                  </a:cubicBezTo>
                  <a:cubicBezTo>
                    <a:pt x="10064" y="11901"/>
                    <a:pt x="10152" y="11995"/>
                    <a:pt x="10233" y="12079"/>
                  </a:cubicBezTo>
                  <a:cubicBezTo>
                    <a:pt x="10312" y="12164"/>
                    <a:pt x="10380" y="12239"/>
                    <a:pt x="10489" y="12239"/>
                  </a:cubicBezTo>
                  <a:cubicBezTo>
                    <a:pt x="10500" y="12239"/>
                    <a:pt x="10512" y="12238"/>
                    <a:pt x="10524" y="12236"/>
                  </a:cubicBezTo>
                  <a:cubicBezTo>
                    <a:pt x="10559" y="12233"/>
                    <a:pt x="10593" y="12231"/>
                    <a:pt x="10628" y="12231"/>
                  </a:cubicBezTo>
                  <a:cubicBezTo>
                    <a:pt x="10749" y="12231"/>
                    <a:pt x="10869" y="12251"/>
                    <a:pt x="10986" y="12289"/>
                  </a:cubicBezTo>
                  <a:cubicBezTo>
                    <a:pt x="11045" y="12310"/>
                    <a:pt x="11108" y="12324"/>
                    <a:pt x="11171" y="12324"/>
                  </a:cubicBezTo>
                  <a:cubicBezTo>
                    <a:pt x="11181" y="12322"/>
                    <a:pt x="11192" y="12322"/>
                    <a:pt x="11202" y="12322"/>
                  </a:cubicBezTo>
                  <a:cubicBezTo>
                    <a:pt x="11272" y="12322"/>
                    <a:pt x="11342" y="12353"/>
                    <a:pt x="11388" y="12411"/>
                  </a:cubicBezTo>
                  <a:cubicBezTo>
                    <a:pt x="11420" y="12446"/>
                    <a:pt x="11458" y="12471"/>
                    <a:pt x="11504" y="12481"/>
                  </a:cubicBezTo>
                  <a:cubicBezTo>
                    <a:pt x="11577" y="12488"/>
                    <a:pt x="11637" y="12537"/>
                    <a:pt x="11668" y="12600"/>
                  </a:cubicBezTo>
                  <a:cubicBezTo>
                    <a:pt x="11700" y="12684"/>
                    <a:pt x="11672" y="12793"/>
                    <a:pt x="11581" y="12922"/>
                  </a:cubicBezTo>
                  <a:cubicBezTo>
                    <a:pt x="11577" y="12926"/>
                    <a:pt x="11577" y="12933"/>
                    <a:pt x="11574" y="12936"/>
                  </a:cubicBezTo>
                  <a:cubicBezTo>
                    <a:pt x="11609" y="12964"/>
                    <a:pt x="11644" y="12985"/>
                    <a:pt x="11682" y="13003"/>
                  </a:cubicBezTo>
                  <a:cubicBezTo>
                    <a:pt x="11833" y="13073"/>
                    <a:pt x="11966" y="13178"/>
                    <a:pt x="12067" y="13311"/>
                  </a:cubicBezTo>
                  <a:cubicBezTo>
                    <a:pt x="12214" y="13510"/>
                    <a:pt x="12197" y="13622"/>
                    <a:pt x="12179" y="13724"/>
                  </a:cubicBezTo>
                  <a:cubicBezTo>
                    <a:pt x="12162" y="13791"/>
                    <a:pt x="12172" y="13864"/>
                    <a:pt x="12204" y="13927"/>
                  </a:cubicBezTo>
                  <a:cubicBezTo>
                    <a:pt x="12256" y="14029"/>
                    <a:pt x="12284" y="14036"/>
                    <a:pt x="12288" y="14036"/>
                  </a:cubicBezTo>
                  <a:cubicBezTo>
                    <a:pt x="12340" y="14036"/>
                    <a:pt x="12484" y="13836"/>
                    <a:pt x="12540" y="13759"/>
                  </a:cubicBezTo>
                  <a:cubicBezTo>
                    <a:pt x="12628" y="13626"/>
                    <a:pt x="12771" y="13535"/>
                    <a:pt x="12929" y="13507"/>
                  </a:cubicBezTo>
                  <a:cubicBezTo>
                    <a:pt x="13027" y="13486"/>
                    <a:pt x="13058" y="13475"/>
                    <a:pt x="13072" y="13377"/>
                  </a:cubicBezTo>
                  <a:cubicBezTo>
                    <a:pt x="13100" y="13160"/>
                    <a:pt x="13247" y="12884"/>
                    <a:pt x="13429" y="12817"/>
                  </a:cubicBezTo>
                  <a:cubicBezTo>
                    <a:pt x="13455" y="12806"/>
                    <a:pt x="13482" y="12800"/>
                    <a:pt x="13509" y="12800"/>
                  </a:cubicBezTo>
                  <a:cubicBezTo>
                    <a:pt x="13557" y="12800"/>
                    <a:pt x="13605" y="12817"/>
                    <a:pt x="13643" y="12849"/>
                  </a:cubicBezTo>
                  <a:cubicBezTo>
                    <a:pt x="13776" y="12961"/>
                    <a:pt x="13709" y="13066"/>
                    <a:pt x="13639" y="13174"/>
                  </a:cubicBezTo>
                  <a:cubicBezTo>
                    <a:pt x="13538" y="13332"/>
                    <a:pt x="13468" y="13507"/>
                    <a:pt x="13433" y="13689"/>
                  </a:cubicBezTo>
                  <a:cubicBezTo>
                    <a:pt x="13366" y="14036"/>
                    <a:pt x="13261" y="14106"/>
                    <a:pt x="13114" y="14109"/>
                  </a:cubicBezTo>
                  <a:lnTo>
                    <a:pt x="13093" y="14109"/>
                  </a:lnTo>
                  <a:lnTo>
                    <a:pt x="13093" y="14116"/>
                  </a:lnTo>
                  <a:cubicBezTo>
                    <a:pt x="13099" y="14138"/>
                    <a:pt x="13181" y="14178"/>
                    <a:pt x="13282" y="14178"/>
                  </a:cubicBezTo>
                  <a:cubicBezTo>
                    <a:pt x="13296" y="14178"/>
                    <a:pt x="13310" y="14177"/>
                    <a:pt x="13324" y="14176"/>
                  </a:cubicBezTo>
                  <a:cubicBezTo>
                    <a:pt x="13394" y="14169"/>
                    <a:pt x="13475" y="14141"/>
                    <a:pt x="13475" y="14053"/>
                  </a:cubicBezTo>
                  <a:cubicBezTo>
                    <a:pt x="13475" y="13843"/>
                    <a:pt x="13520" y="13724"/>
                    <a:pt x="13611" y="13692"/>
                  </a:cubicBezTo>
                  <a:cubicBezTo>
                    <a:pt x="13627" y="13687"/>
                    <a:pt x="13642" y="13684"/>
                    <a:pt x="13658" y="13684"/>
                  </a:cubicBezTo>
                  <a:cubicBezTo>
                    <a:pt x="13766" y="13684"/>
                    <a:pt x="13861" y="13811"/>
                    <a:pt x="13895" y="13854"/>
                  </a:cubicBezTo>
                  <a:cubicBezTo>
                    <a:pt x="14052" y="14057"/>
                    <a:pt x="13951" y="14242"/>
                    <a:pt x="13881" y="14365"/>
                  </a:cubicBezTo>
                  <a:cubicBezTo>
                    <a:pt x="13860" y="14400"/>
                    <a:pt x="13825" y="14463"/>
                    <a:pt x="13832" y="14477"/>
                  </a:cubicBezTo>
                  <a:cubicBezTo>
                    <a:pt x="13836" y="14479"/>
                    <a:pt x="13842" y="14480"/>
                    <a:pt x="13850" y="14480"/>
                  </a:cubicBezTo>
                  <a:cubicBezTo>
                    <a:pt x="13885" y="14480"/>
                    <a:pt x="13948" y="14460"/>
                    <a:pt x="13982" y="14449"/>
                  </a:cubicBezTo>
                  <a:cubicBezTo>
                    <a:pt x="14045" y="14424"/>
                    <a:pt x="14112" y="14410"/>
                    <a:pt x="14178" y="14410"/>
                  </a:cubicBezTo>
                  <a:cubicBezTo>
                    <a:pt x="14315" y="14424"/>
                    <a:pt x="14438" y="14564"/>
                    <a:pt x="14497" y="14645"/>
                  </a:cubicBezTo>
                  <a:cubicBezTo>
                    <a:pt x="14623" y="14809"/>
                    <a:pt x="14732" y="15058"/>
                    <a:pt x="14697" y="15240"/>
                  </a:cubicBezTo>
                  <a:lnTo>
                    <a:pt x="14690" y="15282"/>
                  </a:lnTo>
                  <a:cubicBezTo>
                    <a:pt x="14644" y="15516"/>
                    <a:pt x="14606" y="15702"/>
                    <a:pt x="14952" y="15874"/>
                  </a:cubicBezTo>
                  <a:cubicBezTo>
                    <a:pt x="15057" y="15923"/>
                    <a:pt x="15155" y="15986"/>
                    <a:pt x="15250" y="16056"/>
                  </a:cubicBezTo>
                  <a:cubicBezTo>
                    <a:pt x="15313" y="16105"/>
                    <a:pt x="15320" y="16108"/>
                    <a:pt x="15481" y="16108"/>
                  </a:cubicBezTo>
                  <a:cubicBezTo>
                    <a:pt x="15792" y="16108"/>
                    <a:pt x="16443" y="16353"/>
                    <a:pt x="16626" y="16514"/>
                  </a:cubicBezTo>
                  <a:cubicBezTo>
                    <a:pt x="16649" y="16534"/>
                    <a:pt x="16679" y="16541"/>
                    <a:pt x="16710" y="16541"/>
                  </a:cubicBezTo>
                  <a:cubicBezTo>
                    <a:pt x="16745" y="16541"/>
                    <a:pt x="16780" y="16532"/>
                    <a:pt x="16804" y="16525"/>
                  </a:cubicBezTo>
                  <a:cubicBezTo>
                    <a:pt x="16962" y="16479"/>
                    <a:pt x="17161" y="16318"/>
                    <a:pt x="17210" y="16143"/>
                  </a:cubicBezTo>
                  <a:cubicBezTo>
                    <a:pt x="17259" y="15982"/>
                    <a:pt x="17368" y="15968"/>
                    <a:pt x="17410" y="15968"/>
                  </a:cubicBezTo>
                  <a:cubicBezTo>
                    <a:pt x="17504" y="15975"/>
                    <a:pt x="17588" y="16038"/>
                    <a:pt x="17616" y="16133"/>
                  </a:cubicBezTo>
                  <a:cubicBezTo>
                    <a:pt x="17620" y="16147"/>
                    <a:pt x="17620" y="16164"/>
                    <a:pt x="17620" y="16182"/>
                  </a:cubicBezTo>
                  <a:cubicBezTo>
                    <a:pt x="17634" y="16168"/>
                    <a:pt x="17655" y="16157"/>
                    <a:pt x="17672" y="16157"/>
                  </a:cubicBezTo>
                  <a:lnTo>
                    <a:pt x="17686" y="16157"/>
                  </a:lnTo>
                  <a:cubicBezTo>
                    <a:pt x="17739" y="16157"/>
                    <a:pt x="17781" y="16199"/>
                    <a:pt x="17809" y="16287"/>
                  </a:cubicBezTo>
                  <a:cubicBezTo>
                    <a:pt x="17837" y="16364"/>
                    <a:pt x="17900" y="16399"/>
                    <a:pt x="17973" y="16441"/>
                  </a:cubicBezTo>
                  <a:cubicBezTo>
                    <a:pt x="18054" y="16476"/>
                    <a:pt x="18120" y="16532"/>
                    <a:pt x="18169" y="16602"/>
                  </a:cubicBezTo>
                  <a:cubicBezTo>
                    <a:pt x="18187" y="16637"/>
                    <a:pt x="18208" y="16672"/>
                    <a:pt x="18232" y="16703"/>
                  </a:cubicBezTo>
                  <a:cubicBezTo>
                    <a:pt x="18253" y="16563"/>
                    <a:pt x="18348" y="16465"/>
                    <a:pt x="18512" y="16406"/>
                  </a:cubicBezTo>
                  <a:cubicBezTo>
                    <a:pt x="18653" y="16353"/>
                    <a:pt x="18754" y="16266"/>
                    <a:pt x="18884" y="16154"/>
                  </a:cubicBezTo>
                  <a:cubicBezTo>
                    <a:pt x="18926" y="16115"/>
                    <a:pt x="18968" y="16080"/>
                    <a:pt x="19017" y="16038"/>
                  </a:cubicBezTo>
                  <a:cubicBezTo>
                    <a:pt x="19234" y="15860"/>
                    <a:pt x="20018" y="15825"/>
                    <a:pt x="20172" y="15821"/>
                  </a:cubicBezTo>
                  <a:cubicBezTo>
                    <a:pt x="20210" y="15730"/>
                    <a:pt x="20252" y="15338"/>
                    <a:pt x="20277" y="15100"/>
                  </a:cubicBezTo>
                  <a:cubicBezTo>
                    <a:pt x="20291" y="14981"/>
                    <a:pt x="20301" y="14865"/>
                    <a:pt x="20312" y="14774"/>
                  </a:cubicBezTo>
                  <a:cubicBezTo>
                    <a:pt x="20340" y="14571"/>
                    <a:pt x="20434" y="14452"/>
                    <a:pt x="20529" y="14337"/>
                  </a:cubicBezTo>
                  <a:cubicBezTo>
                    <a:pt x="20620" y="14218"/>
                    <a:pt x="20704" y="14120"/>
                    <a:pt x="20725" y="13934"/>
                  </a:cubicBezTo>
                  <a:cubicBezTo>
                    <a:pt x="20774" y="13549"/>
                    <a:pt x="21198" y="12754"/>
                    <a:pt x="21352" y="12705"/>
                  </a:cubicBezTo>
                  <a:cubicBezTo>
                    <a:pt x="21415" y="12684"/>
                    <a:pt x="21625" y="12597"/>
                    <a:pt x="21635" y="12387"/>
                  </a:cubicBezTo>
                  <a:cubicBezTo>
                    <a:pt x="21642" y="12264"/>
                    <a:pt x="21709" y="12149"/>
                    <a:pt x="21779" y="12023"/>
                  </a:cubicBezTo>
                  <a:cubicBezTo>
                    <a:pt x="21849" y="11897"/>
                    <a:pt x="21926" y="11760"/>
                    <a:pt x="21926" y="11627"/>
                  </a:cubicBezTo>
                  <a:cubicBezTo>
                    <a:pt x="21926" y="11462"/>
                    <a:pt x="21978" y="11287"/>
                    <a:pt x="22017" y="11147"/>
                  </a:cubicBezTo>
                  <a:cubicBezTo>
                    <a:pt x="22038" y="11084"/>
                    <a:pt x="22055" y="11021"/>
                    <a:pt x="22062" y="10955"/>
                  </a:cubicBezTo>
                  <a:lnTo>
                    <a:pt x="22055" y="10937"/>
                  </a:lnTo>
                  <a:cubicBezTo>
                    <a:pt x="22024" y="10832"/>
                    <a:pt x="21943" y="10556"/>
                    <a:pt x="22139" y="10349"/>
                  </a:cubicBezTo>
                  <a:cubicBezTo>
                    <a:pt x="22213" y="10269"/>
                    <a:pt x="22192" y="10188"/>
                    <a:pt x="22153" y="10073"/>
                  </a:cubicBezTo>
                  <a:cubicBezTo>
                    <a:pt x="22129" y="9985"/>
                    <a:pt x="22097" y="9891"/>
                    <a:pt x="22174" y="9831"/>
                  </a:cubicBezTo>
                  <a:cubicBezTo>
                    <a:pt x="22185" y="9800"/>
                    <a:pt x="22185" y="9765"/>
                    <a:pt x="22174" y="9730"/>
                  </a:cubicBezTo>
                  <a:cubicBezTo>
                    <a:pt x="22160" y="9663"/>
                    <a:pt x="22136" y="9604"/>
                    <a:pt x="22097" y="9547"/>
                  </a:cubicBezTo>
                  <a:cubicBezTo>
                    <a:pt x="22088" y="9552"/>
                    <a:pt x="22077" y="9554"/>
                    <a:pt x="22068" y="9554"/>
                  </a:cubicBezTo>
                  <a:cubicBezTo>
                    <a:pt x="22052" y="9554"/>
                    <a:pt x="22038" y="9549"/>
                    <a:pt x="22027" y="9540"/>
                  </a:cubicBezTo>
                  <a:cubicBezTo>
                    <a:pt x="21898" y="9456"/>
                    <a:pt x="21957" y="8735"/>
                    <a:pt x="21992" y="8560"/>
                  </a:cubicBezTo>
                  <a:cubicBezTo>
                    <a:pt x="21999" y="8525"/>
                    <a:pt x="22003" y="8497"/>
                    <a:pt x="22010" y="8473"/>
                  </a:cubicBezTo>
                  <a:lnTo>
                    <a:pt x="22010" y="8473"/>
                  </a:lnTo>
                  <a:lnTo>
                    <a:pt x="21968" y="8511"/>
                  </a:lnTo>
                  <a:cubicBezTo>
                    <a:pt x="21937" y="8545"/>
                    <a:pt x="21894" y="8563"/>
                    <a:pt x="21849" y="8563"/>
                  </a:cubicBezTo>
                  <a:cubicBezTo>
                    <a:pt x="21839" y="8563"/>
                    <a:pt x="21828" y="8562"/>
                    <a:pt x="21817" y="8560"/>
                  </a:cubicBezTo>
                  <a:cubicBezTo>
                    <a:pt x="21635" y="8515"/>
                    <a:pt x="21513" y="8105"/>
                    <a:pt x="21495" y="8060"/>
                  </a:cubicBezTo>
                  <a:cubicBezTo>
                    <a:pt x="21459" y="7940"/>
                    <a:pt x="21313" y="7690"/>
                    <a:pt x="21172" y="7690"/>
                  </a:cubicBezTo>
                  <a:cubicBezTo>
                    <a:pt x="21164" y="7690"/>
                    <a:pt x="21157" y="7690"/>
                    <a:pt x="21149" y="7692"/>
                  </a:cubicBezTo>
                  <a:cubicBezTo>
                    <a:pt x="21134" y="7697"/>
                    <a:pt x="21118" y="7699"/>
                    <a:pt x="21102" y="7699"/>
                  </a:cubicBezTo>
                  <a:cubicBezTo>
                    <a:pt x="21073" y="7699"/>
                    <a:pt x="21044" y="7692"/>
                    <a:pt x="21019" y="7678"/>
                  </a:cubicBezTo>
                  <a:cubicBezTo>
                    <a:pt x="20960" y="7643"/>
                    <a:pt x="20946" y="7573"/>
                    <a:pt x="20932" y="7517"/>
                  </a:cubicBezTo>
                  <a:cubicBezTo>
                    <a:pt x="20915" y="7452"/>
                    <a:pt x="20910" y="7437"/>
                    <a:pt x="20895" y="7437"/>
                  </a:cubicBezTo>
                  <a:cubicBezTo>
                    <a:pt x="20890" y="7437"/>
                    <a:pt x="20885" y="7438"/>
                    <a:pt x="20879" y="7440"/>
                  </a:cubicBezTo>
                  <a:cubicBezTo>
                    <a:pt x="20865" y="7443"/>
                    <a:pt x="20851" y="7445"/>
                    <a:pt x="20836" y="7445"/>
                  </a:cubicBezTo>
                  <a:cubicBezTo>
                    <a:pt x="20787" y="7445"/>
                    <a:pt x="20739" y="7426"/>
                    <a:pt x="20704" y="7391"/>
                  </a:cubicBezTo>
                  <a:cubicBezTo>
                    <a:pt x="20564" y="7258"/>
                    <a:pt x="20588" y="6932"/>
                    <a:pt x="20606" y="6796"/>
                  </a:cubicBezTo>
                  <a:cubicBezTo>
                    <a:pt x="20609" y="6771"/>
                    <a:pt x="20609" y="6743"/>
                    <a:pt x="20609" y="6715"/>
                  </a:cubicBezTo>
                  <a:lnTo>
                    <a:pt x="20609" y="6715"/>
                  </a:lnTo>
                  <a:lnTo>
                    <a:pt x="20592" y="6719"/>
                  </a:lnTo>
                  <a:cubicBezTo>
                    <a:pt x="20576" y="6723"/>
                    <a:pt x="20554" y="6727"/>
                    <a:pt x="20530" y="6727"/>
                  </a:cubicBezTo>
                  <a:cubicBezTo>
                    <a:pt x="20487" y="6727"/>
                    <a:pt x="20438" y="6713"/>
                    <a:pt x="20399" y="6659"/>
                  </a:cubicBezTo>
                  <a:cubicBezTo>
                    <a:pt x="20386" y="6640"/>
                    <a:pt x="20375" y="6630"/>
                    <a:pt x="20356" y="6630"/>
                  </a:cubicBezTo>
                  <a:cubicBezTo>
                    <a:pt x="20337" y="6630"/>
                    <a:pt x="20308" y="6641"/>
                    <a:pt x="20256" y="6666"/>
                  </a:cubicBezTo>
                  <a:cubicBezTo>
                    <a:pt x="20224" y="6684"/>
                    <a:pt x="20193" y="6698"/>
                    <a:pt x="20158" y="6712"/>
                  </a:cubicBezTo>
                  <a:cubicBezTo>
                    <a:pt x="20143" y="6717"/>
                    <a:pt x="20127" y="6720"/>
                    <a:pt x="20111" y="6720"/>
                  </a:cubicBezTo>
                  <a:cubicBezTo>
                    <a:pt x="20076" y="6720"/>
                    <a:pt x="20041" y="6707"/>
                    <a:pt x="20014" y="6680"/>
                  </a:cubicBezTo>
                  <a:cubicBezTo>
                    <a:pt x="19923" y="6593"/>
                    <a:pt x="19906" y="6365"/>
                    <a:pt x="19941" y="6253"/>
                  </a:cubicBezTo>
                  <a:cubicBezTo>
                    <a:pt x="19972" y="6152"/>
                    <a:pt x="19906" y="6033"/>
                    <a:pt x="19759" y="5924"/>
                  </a:cubicBezTo>
                  <a:cubicBezTo>
                    <a:pt x="19549" y="5770"/>
                    <a:pt x="19538" y="5630"/>
                    <a:pt x="19549" y="5473"/>
                  </a:cubicBezTo>
                  <a:cubicBezTo>
                    <a:pt x="19496" y="5339"/>
                    <a:pt x="18589" y="4849"/>
                    <a:pt x="18341" y="4797"/>
                  </a:cubicBezTo>
                  <a:cubicBezTo>
                    <a:pt x="18141" y="4755"/>
                    <a:pt x="18166" y="4594"/>
                    <a:pt x="18176" y="4506"/>
                  </a:cubicBezTo>
                  <a:cubicBezTo>
                    <a:pt x="18183" y="4468"/>
                    <a:pt x="18190" y="4419"/>
                    <a:pt x="18176" y="4405"/>
                  </a:cubicBezTo>
                  <a:cubicBezTo>
                    <a:pt x="18036" y="4282"/>
                    <a:pt x="18022" y="3866"/>
                    <a:pt x="18022" y="3691"/>
                  </a:cubicBezTo>
                  <a:cubicBezTo>
                    <a:pt x="18022" y="3579"/>
                    <a:pt x="17945" y="3505"/>
                    <a:pt x="17865" y="3425"/>
                  </a:cubicBezTo>
                  <a:cubicBezTo>
                    <a:pt x="17781" y="3344"/>
                    <a:pt x="17690" y="3249"/>
                    <a:pt x="17693" y="3116"/>
                  </a:cubicBezTo>
                  <a:cubicBezTo>
                    <a:pt x="17693" y="3022"/>
                    <a:pt x="17683" y="2924"/>
                    <a:pt x="17658" y="2833"/>
                  </a:cubicBezTo>
                  <a:cubicBezTo>
                    <a:pt x="17627" y="2707"/>
                    <a:pt x="17613" y="2577"/>
                    <a:pt x="17623" y="2448"/>
                  </a:cubicBezTo>
                  <a:cubicBezTo>
                    <a:pt x="17630" y="2353"/>
                    <a:pt x="17553" y="2294"/>
                    <a:pt x="17434" y="2220"/>
                  </a:cubicBezTo>
                  <a:cubicBezTo>
                    <a:pt x="17347" y="2164"/>
                    <a:pt x="17266" y="2112"/>
                    <a:pt x="17259" y="2024"/>
                  </a:cubicBezTo>
                  <a:cubicBezTo>
                    <a:pt x="17210" y="2028"/>
                    <a:pt x="17158" y="2038"/>
                    <a:pt x="17112" y="2052"/>
                  </a:cubicBezTo>
                  <a:cubicBezTo>
                    <a:pt x="17046" y="2073"/>
                    <a:pt x="16976" y="2087"/>
                    <a:pt x="16909" y="2098"/>
                  </a:cubicBezTo>
                  <a:cubicBezTo>
                    <a:pt x="16898" y="2099"/>
                    <a:pt x="16888" y="2100"/>
                    <a:pt x="16877" y="2100"/>
                  </a:cubicBezTo>
                  <a:cubicBezTo>
                    <a:pt x="16826" y="2100"/>
                    <a:pt x="16779" y="2080"/>
                    <a:pt x="16741" y="2045"/>
                  </a:cubicBezTo>
                  <a:cubicBezTo>
                    <a:pt x="16636" y="1944"/>
                    <a:pt x="16647" y="1720"/>
                    <a:pt x="16664" y="1482"/>
                  </a:cubicBezTo>
                  <a:cubicBezTo>
                    <a:pt x="16689" y="1219"/>
                    <a:pt x="16584" y="781"/>
                    <a:pt x="16436" y="666"/>
                  </a:cubicBezTo>
                  <a:cubicBezTo>
                    <a:pt x="16317" y="571"/>
                    <a:pt x="16272" y="372"/>
                    <a:pt x="16230" y="197"/>
                  </a:cubicBezTo>
                  <a:cubicBezTo>
                    <a:pt x="16216" y="130"/>
                    <a:pt x="16198" y="64"/>
                    <a:pt x="161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55"/>
            <p:cNvSpPr/>
            <p:nvPr/>
          </p:nvSpPr>
          <p:spPr>
            <a:xfrm>
              <a:off x="7558902" y="3431092"/>
              <a:ext cx="15150" cy="3402"/>
            </a:xfrm>
            <a:custGeom>
              <a:avLst/>
              <a:gdLst/>
              <a:ahLst/>
              <a:cxnLst/>
              <a:rect l="l" t="t" r="r" b="b"/>
              <a:pathLst>
                <a:path w="579" h="130" extrusionOk="0">
                  <a:moveTo>
                    <a:pt x="463" y="0"/>
                  </a:moveTo>
                  <a:cubicBezTo>
                    <a:pt x="399" y="0"/>
                    <a:pt x="335" y="9"/>
                    <a:pt x="274" y="24"/>
                  </a:cubicBezTo>
                  <a:cubicBezTo>
                    <a:pt x="179" y="34"/>
                    <a:pt x="85" y="66"/>
                    <a:pt x="1" y="115"/>
                  </a:cubicBezTo>
                  <a:cubicBezTo>
                    <a:pt x="23" y="124"/>
                    <a:pt x="64" y="129"/>
                    <a:pt x="117" y="129"/>
                  </a:cubicBezTo>
                  <a:cubicBezTo>
                    <a:pt x="190" y="129"/>
                    <a:pt x="286" y="119"/>
                    <a:pt x="389" y="90"/>
                  </a:cubicBezTo>
                  <a:cubicBezTo>
                    <a:pt x="456" y="76"/>
                    <a:pt x="522" y="48"/>
                    <a:pt x="578" y="10"/>
                  </a:cubicBezTo>
                  <a:cubicBezTo>
                    <a:pt x="540" y="3"/>
                    <a:pt x="501" y="0"/>
                    <a:pt x="4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55"/>
            <p:cNvSpPr/>
            <p:nvPr/>
          </p:nvSpPr>
          <p:spPr>
            <a:xfrm>
              <a:off x="7770971" y="3846774"/>
              <a:ext cx="1308" cy="2590"/>
            </a:xfrm>
            <a:custGeom>
              <a:avLst/>
              <a:gdLst/>
              <a:ahLst/>
              <a:cxnLst/>
              <a:rect l="l" t="t" r="r" b="b"/>
              <a:pathLst>
                <a:path w="50" h="99" extrusionOk="0">
                  <a:moveTo>
                    <a:pt x="49" y="0"/>
                  </a:moveTo>
                  <a:lnTo>
                    <a:pt x="49" y="0"/>
                  </a:lnTo>
                  <a:cubicBezTo>
                    <a:pt x="42" y="4"/>
                    <a:pt x="35" y="7"/>
                    <a:pt x="28" y="14"/>
                  </a:cubicBezTo>
                  <a:cubicBezTo>
                    <a:pt x="0" y="28"/>
                    <a:pt x="4" y="42"/>
                    <a:pt x="4" y="53"/>
                  </a:cubicBezTo>
                  <a:cubicBezTo>
                    <a:pt x="7" y="70"/>
                    <a:pt x="18" y="84"/>
                    <a:pt x="32" y="98"/>
                  </a:cubicBezTo>
                  <a:cubicBezTo>
                    <a:pt x="35" y="63"/>
                    <a:pt x="39" y="32"/>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55"/>
            <p:cNvSpPr/>
            <p:nvPr/>
          </p:nvSpPr>
          <p:spPr>
            <a:xfrm>
              <a:off x="7767674" y="3889635"/>
              <a:ext cx="49478" cy="47361"/>
            </a:xfrm>
            <a:custGeom>
              <a:avLst/>
              <a:gdLst/>
              <a:ahLst/>
              <a:cxnLst/>
              <a:rect l="l" t="t" r="r" b="b"/>
              <a:pathLst>
                <a:path w="1891" h="1810" extrusionOk="0">
                  <a:moveTo>
                    <a:pt x="0" y="1"/>
                  </a:moveTo>
                  <a:lnTo>
                    <a:pt x="0" y="1"/>
                  </a:lnTo>
                  <a:cubicBezTo>
                    <a:pt x="32" y="95"/>
                    <a:pt x="70" y="190"/>
                    <a:pt x="112" y="281"/>
                  </a:cubicBezTo>
                  <a:cubicBezTo>
                    <a:pt x="238" y="575"/>
                    <a:pt x="382" y="907"/>
                    <a:pt x="259" y="1061"/>
                  </a:cubicBezTo>
                  <a:cubicBezTo>
                    <a:pt x="235" y="1093"/>
                    <a:pt x="249" y="1145"/>
                    <a:pt x="263" y="1184"/>
                  </a:cubicBezTo>
                  <a:cubicBezTo>
                    <a:pt x="361" y="1432"/>
                    <a:pt x="791" y="1782"/>
                    <a:pt x="945" y="1807"/>
                  </a:cubicBezTo>
                  <a:cubicBezTo>
                    <a:pt x="957" y="1808"/>
                    <a:pt x="967" y="1809"/>
                    <a:pt x="976" y="1809"/>
                  </a:cubicBezTo>
                  <a:cubicBezTo>
                    <a:pt x="1026" y="1809"/>
                    <a:pt x="1037" y="1783"/>
                    <a:pt x="1061" y="1726"/>
                  </a:cubicBezTo>
                  <a:cubicBezTo>
                    <a:pt x="1085" y="1672"/>
                    <a:pt x="1124" y="1586"/>
                    <a:pt x="1231" y="1586"/>
                  </a:cubicBezTo>
                  <a:cubicBezTo>
                    <a:pt x="1235" y="1586"/>
                    <a:pt x="1239" y="1586"/>
                    <a:pt x="1243" y="1586"/>
                  </a:cubicBezTo>
                  <a:cubicBezTo>
                    <a:pt x="1247" y="1588"/>
                    <a:pt x="1252" y="1589"/>
                    <a:pt x="1256" y="1589"/>
                  </a:cubicBezTo>
                  <a:cubicBezTo>
                    <a:pt x="1262" y="1589"/>
                    <a:pt x="1268" y="1587"/>
                    <a:pt x="1275" y="1583"/>
                  </a:cubicBezTo>
                  <a:cubicBezTo>
                    <a:pt x="1285" y="1551"/>
                    <a:pt x="1289" y="1516"/>
                    <a:pt x="1285" y="1481"/>
                  </a:cubicBezTo>
                  <a:cubicBezTo>
                    <a:pt x="1285" y="1439"/>
                    <a:pt x="1289" y="1401"/>
                    <a:pt x="1296" y="1362"/>
                  </a:cubicBezTo>
                  <a:cubicBezTo>
                    <a:pt x="1299" y="1327"/>
                    <a:pt x="1320" y="1296"/>
                    <a:pt x="1352" y="1282"/>
                  </a:cubicBezTo>
                  <a:cubicBezTo>
                    <a:pt x="1363" y="1277"/>
                    <a:pt x="1375" y="1275"/>
                    <a:pt x="1387" y="1275"/>
                  </a:cubicBezTo>
                  <a:cubicBezTo>
                    <a:pt x="1426" y="1275"/>
                    <a:pt x="1465" y="1299"/>
                    <a:pt x="1506" y="1324"/>
                  </a:cubicBezTo>
                  <a:cubicBezTo>
                    <a:pt x="1546" y="1352"/>
                    <a:pt x="1590" y="1381"/>
                    <a:pt x="1622" y="1381"/>
                  </a:cubicBezTo>
                  <a:cubicBezTo>
                    <a:pt x="1630" y="1381"/>
                    <a:pt x="1636" y="1380"/>
                    <a:pt x="1642" y="1376"/>
                  </a:cubicBezTo>
                  <a:cubicBezTo>
                    <a:pt x="1674" y="1359"/>
                    <a:pt x="1667" y="1215"/>
                    <a:pt x="1667" y="1149"/>
                  </a:cubicBezTo>
                  <a:cubicBezTo>
                    <a:pt x="1667" y="1012"/>
                    <a:pt x="1660" y="883"/>
                    <a:pt x="1730" y="816"/>
                  </a:cubicBezTo>
                  <a:cubicBezTo>
                    <a:pt x="1754" y="788"/>
                    <a:pt x="1793" y="771"/>
                    <a:pt x="1831" y="771"/>
                  </a:cubicBezTo>
                  <a:cubicBezTo>
                    <a:pt x="1835" y="771"/>
                    <a:pt x="1835" y="771"/>
                    <a:pt x="1838" y="767"/>
                  </a:cubicBezTo>
                  <a:cubicBezTo>
                    <a:pt x="1891" y="701"/>
                    <a:pt x="1849" y="372"/>
                    <a:pt x="1744" y="18"/>
                  </a:cubicBezTo>
                  <a:cubicBezTo>
                    <a:pt x="1744" y="15"/>
                    <a:pt x="1744" y="15"/>
                    <a:pt x="1737" y="11"/>
                  </a:cubicBezTo>
                  <a:cubicBezTo>
                    <a:pt x="1730" y="8"/>
                    <a:pt x="1720" y="6"/>
                    <a:pt x="1709" y="6"/>
                  </a:cubicBezTo>
                  <a:cubicBezTo>
                    <a:pt x="1635" y="6"/>
                    <a:pt x="1473" y="71"/>
                    <a:pt x="1352" y="120"/>
                  </a:cubicBezTo>
                  <a:cubicBezTo>
                    <a:pt x="1194" y="183"/>
                    <a:pt x="1033" y="249"/>
                    <a:pt x="893" y="263"/>
                  </a:cubicBezTo>
                  <a:cubicBezTo>
                    <a:pt x="873" y="265"/>
                    <a:pt x="853" y="266"/>
                    <a:pt x="832" y="266"/>
                  </a:cubicBezTo>
                  <a:cubicBezTo>
                    <a:pt x="634" y="266"/>
                    <a:pt x="404" y="167"/>
                    <a:pt x="214" y="85"/>
                  </a:cubicBezTo>
                  <a:cubicBezTo>
                    <a:pt x="144" y="53"/>
                    <a:pt x="74" y="25"/>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55"/>
            <p:cNvSpPr/>
            <p:nvPr/>
          </p:nvSpPr>
          <p:spPr>
            <a:xfrm>
              <a:off x="8097800" y="3995374"/>
              <a:ext cx="5338" cy="4474"/>
            </a:xfrm>
            <a:custGeom>
              <a:avLst/>
              <a:gdLst/>
              <a:ahLst/>
              <a:cxnLst/>
              <a:rect l="l" t="t" r="r" b="b"/>
              <a:pathLst>
                <a:path w="204" h="171" extrusionOk="0">
                  <a:moveTo>
                    <a:pt x="118" y="1"/>
                  </a:moveTo>
                  <a:cubicBezTo>
                    <a:pt x="110" y="1"/>
                    <a:pt x="102" y="4"/>
                    <a:pt x="95" y="6"/>
                  </a:cubicBezTo>
                  <a:cubicBezTo>
                    <a:pt x="42" y="27"/>
                    <a:pt x="7" y="80"/>
                    <a:pt x="0" y="136"/>
                  </a:cubicBezTo>
                  <a:cubicBezTo>
                    <a:pt x="0" y="150"/>
                    <a:pt x="7" y="161"/>
                    <a:pt x="28" y="168"/>
                  </a:cubicBezTo>
                  <a:cubicBezTo>
                    <a:pt x="34" y="169"/>
                    <a:pt x="42" y="170"/>
                    <a:pt x="51" y="170"/>
                  </a:cubicBezTo>
                  <a:cubicBezTo>
                    <a:pt x="96" y="170"/>
                    <a:pt x="170" y="150"/>
                    <a:pt x="193" y="115"/>
                  </a:cubicBezTo>
                  <a:cubicBezTo>
                    <a:pt x="203" y="94"/>
                    <a:pt x="196" y="66"/>
                    <a:pt x="165" y="31"/>
                  </a:cubicBezTo>
                  <a:cubicBezTo>
                    <a:pt x="148" y="8"/>
                    <a:pt x="132" y="1"/>
                    <a:pt x="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55"/>
            <p:cNvSpPr/>
            <p:nvPr/>
          </p:nvSpPr>
          <p:spPr>
            <a:xfrm>
              <a:off x="8083331" y="3890472"/>
              <a:ext cx="107644" cy="100767"/>
            </a:xfrm>
            <a:custGeom>
              <a:avLst/>
              <a:gdLst/>
              <a:ahLst/>
              <a:cxnLst/>
              <a:rect l="l" t="t" r="r" b="b"/>
              <a:pathLst>
                <a:path w="4114" h="3851" extrusionOk="0">
                  <a:moveTo>
                    <a:pt x="3200" y="0"/>
                  </a:moveTo>
                  <a:cubicBezTo>
                    <a:pt x="3179" y="0"/>
                    <a:pt x="3154" y="11"/>
                    <a:pt x="3140" y="28"/>
                  </a:cubicBezTo>
                  <a:cubicBezTo>
                    <a:pt x="3046" y="98"/>
                    <a:pt x="3042" y="144"/>
                    <a:pt x="3032" y="203"/>
                  </a:cubicBezTo>
                  <a:cubicBezTo>
                    <a:pt x="3025" y="277"/>
                    <a:pt x="3011" y="371"/>
                    <a:pt x="2860" y="497"/>
                  </a:cubicBezTo>
                  <a:cubicBezTo>
                    <a:pt x="2766" y="574"/>
                    <a:pt x="2696" y="676"/>
                    <a:pt x="2661" y="791"/>
                  </a:cubicBezTo>
                  <a:cubicBezTo>
                    <a:pt x="2598" y="949"/>
                    <a:pt x="2521" y="1103"/>
                    <a:pt x="2426" y="1246"/>
                  </a:cubicBezTo>
                  <a:cubicBezTo>
                    <a:pt x="2241" y="1533"/>
                    <a:pt x="1821" y="1740"/>
                    <a:pt x="1453" y="1918"/>
                  </a:cubicBezTo>
                  <a:cubicBezTo>
                    <a:pt x="1208" y="2038"/>
                    <a:pt x="980" y="2150"/>
                    <a:pt x="924" y="2241"/>
                  </a:cubicBezTo>
                  <a:cubicBezTo>
                    <a:pt x="840" y="2374"/>
                    <a:pt x="686" y="2482"/>
                    <a:pt x="532" y="2591"/>
                  </a:cubicBezTo>
                  <a:cubicBezTo>
                    <a:pt x="399" y="2689"/>
                    <a:pt x="245" y="2797"/>
                    <a:pt x="242" y="2867"/>
                  </a:cubicBezTo>
                  <a:cubicBezTo>
                    <a:pt x="235" y="2958"/>
                    <a:pt x="182" y="3032"/>
                    <a:pt x="130" y="3102"/>
                  </a:cubicBezTo>
                  <a:cubicBezTo>
                    <a:pt x="42" y="3224"/>
                    <a:pt x="0" y="3298"/>
                    <a:pt x="84" y="3420"/>
                  </a:cubicBezTo>
                  <a:cubicBezTo>
                    <a:pt x="144" y="3508"/>
                    <a:pt x="210" y="3511"/>
                    <a:pt x="298" y="3522"/>
                  </a:cubicBezTo>
                  <a:cubicBezTo>
                    <a:pt x="389" y="3529"/>
                    <a:pt x="483" y="3539"/>
                    <a:pt x="574" y="3630"/>
                  </a:cubicBezTo>
                  <a:cubicBezTo>
                    <a:pt x="620" y="3676"/>
                    <a:pt x="685" y="3701"/>
                    <a:pt x="750" y="3701"/>
                  </a:cubicBezTo>
                  <a:cubicBezTo>
                    <a:pt x="755" y="3701"/>
                    <a:pt x="759" y="3701"/>
                    <a:pt x="763" y="3700"/>
                  </a:cubicBezTo>
                  <a:cubicBezTo>
                    <a:pt x="833" y="3700"/>
                    <a:pt x="921" y="3707"/>
                    <a:pt x="973" y="3802"/>
                  </a:cubicBezTo>
                  <a:cubicBezTo>
                    <a:pt x="977" y="3809"/>
                    <a:pt x="1001" y="3830"/>
                    <a:pt x="1071" y="3844"/>
                  </a:cubicBezTo>
                  <a:cubicBezTo>
                    <a:pt x="1096" y="3848"/>
                    <a:pt x="1125" y="3850"/>
                    <a:pt x="1157" y="3850"/>
                  </a:cubicBezTo>
                  <a:cubicBezTo>
                    <a:pt x="1341" y="3850"/>
                    <a:pt x="1633" y="3776"/>
                    <a:pt x="1877" y="3553"/>
                  </a:cubicBezTo>
                  <a:cubicBezTo>
                    <a:pt x="2104" y="3350"/>
                    <a:pt x="2125" y="3214"/>
                    <a:pt x="2139" y="3116"/>
                  </a:cubicBezTo>
                  <a:cubicBezTo>
                    <a:pt x="2153" y="3046"/>
                    <a:pt x="2164" y="2972"/>
                    <a:pt x="2251" y="2916"/>
                  </a:cubicBezTo>
                  <a:cubicBezTo>
                    <a:pt x="2339" y="2864"/>
                    <a:pt x="2374" y="2734"/>
                    <a:pt x="2416" y="2605"/>
                  </a:cubicBezTo>
                  <a:cubicBezTo>
                    <a:pt x="2440" y="2524"/>
                    <a:pt x="2468" y="2447"/>
                    <a:pt x="2503" y="2374"/>
                  </a:cubicBezTo>
                  <a:lnTo>
                    <a:pt x="2521" y="2339"/>
                  </a:lnTo>
                  <a:cubicBezTo>
                    <a:pt x="2615" y="2164"/>
                    <a:pt x="2720" y="1960"/>
                    <a:pt x="3168" y="1960"/>
                  </a:cubicBezTo>
                  <a:cubicBezTo>
                    <a:pt x="3184" y="1961"/>
                    <a:pt x="3200" y="1962"/>
                    <a:pt x="3216" y="1962"/>
                  </a:cubicBezTo>
                  <a:cubicBezTo>
                    <a:pt x="3264" y="1962"/>
                    <a:pt x="3314" y="1958"/>
                    <a:pt x="3361" y="1950"/>
                  </a:cubicBezTo>
                  <a:cubicBezTo>
                    <a:pt x="3357" y="1939"/>
                    <a:pt x="3350" y="1929"/>
                    <a:pt x="3347" y="1918"/>
                  </a:cubicBezTo>
                  <a:cubicBezTo>
                    <a:pt x="3315" y="1866"/>
                    <a:pt x="3294" y="1806"/>
                    <a:pt x="3284" y="1743"/>
                  </a:cubicBezTo>
                  <a:cubicBezTo>
                    <a:pt x="3270" y="1607"/>
                    <a:pt x="3378" y="1530"/>
                    <a:pt x="3473" y="1460"/>
                  </a:cubicBezTo>
                  <a:cubicBezTo>
                    <a:pt x="3567" y="1393"/>
                    <a:pt x="3648" y="1334"/>
                    <a:pt x="3648" y="1229"/>
                  </a:cubicBezTo>
                  <a:cubicBezTo>
                    <a:pt x="3648" y="1075"/>
                    <a:pt x="3778" y="942"/>
                    <a:pt x="3904" y="816"/>
                  </a:cubicBezTo>
                  <a:cubicBezTo>
                    <a:pt x="4009" y="714"/>
                    <a:pt x="4114" y="609"/>
                    <a:pt x="4079" y="543"/>
                  </a:cubicBezTo>
                  <a:cubicBezTo>
                    <a:pt x="4033" y="452"/>
                    <a:pt x="4026" y="343"/>
                    <a:pt x="4061" y="245"/>
                  </a:cubicBezTo>
                  <a:cubicBezTo>
                    <a:pt x="4079" y="168"/>
                    <a:pt x="4082" y="147"/>
                    <a:pt x="4030" y="112"/>
                  </a:cubicBezTo>
                  <a:cubicBezTo>
                    <a:pt x="4001" y="91"/>
                    <a:pt x="3978" y="80"/>
                    <a:pt x="3955" y="80"/>
                  </a:cubicBezTo>
                  <a:cubicBezTo>
                    <a:pt x="3917" y="80"/>
                    <a:pt x="3879" y="107"/>
                    <a:pt x="3816" y="154"/>
                  </a:cubicBezTo>
                  <a:cubicBezTo>
                    <a:pt x="3767" y="193"/>
                    <a:pt x="3715" y="224"/>
                    <a:pt x="3658" y="252"/>
                  </a:cubicBezTo>
                  <a:cubicBezTo>
                    <a:pt x="3634" y="264"/>
                    <a:pt x="3610" y="269"/>
                    <a:pt x="3588" y="269"/>
                  </a:cubicBezTo>
                  <a:cubicBezTo>
                    <a:pt x="3498" y="269"/>
                    <a:pt x="3423" y="186"/>
                    <a:pt x="3361" y="119"/>
                  </a:cubicBezTo>
                  <a:cubicBezTo>
                    <a:pt x="3284" y="39"/>
                    <a:pt x="3242" y="0"/>
                    <a:pt x="32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55"/>
            <p:cNvSpPr/>
            <p:nvPr/>
          </p:nvSpPr>
          <p:spPr>
            <a:xfrm>
              <a:off x="8176662" y="3790516"/>
              <a:ext cx="77606" cy="110318"/>
            </a:xfrm>
            <a:custGeom>
              <a:avLst/>
              <a:gdLst/>
              <a:ahLst/>
              <a:cxnLst/>
              <a:rect l="l" t="t" r="r" b="b"/>
              <a:pathLst>
                <a:path w="2966" h="4216" extrusionOk="0">
                  <a:moveTo>
                    <a:pt x="56" y="1"/>
                  </a:moveTo>
                  <a:cubicBezTo>
                    <a:pt x="46" y="1"/>
                    <a:pt x="39" y="1"/>
                    <a:pt x="28" y="4"/>
                  </a:cubicBezTo>
                  <a:cubicBezTo>
                    <a:pt x="0" y="46"/>
                    <a:pt x="116" y="288"/>
                    <a:pt x="274" y="473"/>
                  </a:cubicBezTo>
                  <a:cubicBezTo>
                    <a:pt x="330" y="533"/>
                    <a:pt x="386" y="585"/>
                    <a:pt x="449" y="631"/>
                  </a:cubicBezTo>
                  <a:cubicBezTo>
                    <a:pt x="571" y="729"/>
                    <a:pt x="676" y="809"/>
                    <a:pt x="666" y="911"/>
                  </a:cubicBezTo>
                  <a:cubicBezTo>
                    <a:pt x="659" y="988"/>
                    <a:pt x="827" y="1240"/>
                    <a:pt x="949" y="1278"/>
                  </a:cubicBezTo>
                  <a:cubicBezTo>
                    <a:pt x="1089" y="1327"/>
                    <a:pt x="1044" y="1509"/>
                    <a:pt x="984" y="1723"/>
                  </a:cubicBezTo>
                  <a:cubicBezTo>
                    <a:pt x="942" y="1863"/>
                    <a:pt x="918" y="2007"/>
                    <a:pt x="907" y="2154"/>
                  </a:cubicBezTo>
                  <a:cubicBezTo>
                    <a:pt x="907" y="2406"/>
                    <a:pt x="778" y="2479"/>
                    <a:pt x="645" y="2549"/>
                  </a:cubicBezTo>
                  <a:cubicBezTo>
                    <a:pt x="571" y="2584"/>
                    <a:pt x="501" y="2633"/>
                    <a:pt x="445" y="2696"/>
                  </a:cubicBezTo>
                  <a:cubicBezTo>
                    <a:pt x="431" y="2707"/>
                    <a:pt x="428" y="2724"/>
                    <a:pt x="428" y="2738"/>
                  </a:cubicBezTo>
                  <a:cubicBezTo>
                    <a:pt x="445" y="2826"/>
                    <a:pt x="659" y="2948"/>
                    <a:pt x="830" y="3046"/>
                  </a:cubicBezTo>
                  <a:cubicBezTo>
                    <a:pt x="946" y="3106"/>
                    <a:pt x="1058" y="3179"/>
                    <a:pt x="1163" y="3256"/>
                  </a:cubicBezTo>
                  <a:cubicBezTo>
                    <a:pt x="1373" y="3428"/>
                    <a:pt x="1219" y="3725"/>
                    <a:pt x="1110" y="3943"/>
                  </a:cubicBezTo>
                  <a:cubicBezTo>
                    <a:pt x="1072" y="4016"/>
                    <a:pt x="1023" y="4118"/>
                    <a:pt x="1023" y="4149"/>
                  </a:cubicBezTo>
                  <a:cubicBezTo>
                    <a:pt x="1040" y="4172"/>
                    <a:pt x="1121" y="4216"/>
                    <a:pt x="1257" y="4216"/>
                  </a:cubicBezTo>
                  <a:cubicBezTo>
                    <a:pt x="1310" y="4216"/>
                    <a:pt x="1372" y="4209"/>
                    <a:pt x="1443" y="4191"/>
                  </a:cubicBezTo>
                  <a:cubicBezTo>
                    <a:pt x="1579" y="4153"/>
                    <a:pt x="1691" y="3929"/>
                    <a:pt x="1789" y="3729"/>
                  </a:cubicBezTo>
                  <a:cubicBezTo>
                    <a:pt x="1863" y="3578"/>
                    <a:pt x="1936" y="3431"/>
                    <a:pt x="2024" y="3354"/>
                  </a:cubicBezTo>
                  <a:cubicBezTo>
                    <a:pt x="2111" y="3277"/>
                    <a:pt x="2118" y="3165"/>
                    <a:pt x="2125" y="3050"/>
                  </a:cubicBezTo>
                  <a:cubicBezTo>
                    <a:pt x="2129" y="2962"/>
                    <a:pt x="2132" y="2868"/>
                    <a:pt x="2185" y="2794"/>
                  </a:cubicBezTo>
                  <a:cubicBezTo>
                    <a:pt x="2294" y="2647"/>
                    <a:pt x="2441" y="2647"/>
                    <a:pt x="2570" y="2647"/>
                  </a:cubicBezTo>
                  <a:lnTo>
                    <a:pt x="2598" y="2647"/>
                  </a:lnTo>
                  <a:cubicBezTo>
                    <a:pt x="2616" y="2616"/>
                    <a:pt x="2630" y="2584"/>
                    <a:pt x="2633" y="2549"/>
                  </a:cubicBezTo>
                  <a:cubicBezTo>
                    <a:pt x="2654" y="2458"/>
                    <a:pt x="2689" y="2322"/>
                    <a:pt x="2829" y="2322"/>
                  </a:cubicBezTo>
                  <a:cubicBezTo>
                    <a:pt x="2864" y="2322"/>
                    <a:pt x="2875" y="2315"/>
                    <a:pt x="2889" y="2171"/>
                  </a:cubicBezTo>
                  <a:cubicBezTo>
                    <a:pt x="2896" y="2070"/>
                    <a:pt x="2917" y="1972"/>
                    <a:pt x="2952" y="1877"/>
                  </a:cubicBezTo>
                  <a:cubicBezTo>
                    <a:pt x="2966" y="1835"/>
                    <a:pt x="2955" y="1828"/>
                    <a:pt x="2945" y="1821"/>
                  </a:cubicBezTo>
                  <a:cubicBezTo>
                    <a:pt x="2928" y="1813"/>
                    <a:pt x="2904" y="1809"/>
                    <a:pt x="2876" y="1809"/>
                  </a:cubicBezTo>
                  <a:cubicBezTo>
                    <a:pt x="2763" y="1809"/>
                    <a:pt x="2586" y="1873"/>
                    <a:pt x="2535" y="1958"/>
                  </a:cubicBezTo>
                  <a:cubicBezTo>
                    <a:pt x="2488" y="2034"/>
                    <a:pt x="2427" y="2059"/>
                    <a:pt x="2362" y="2059"/>
                  </a:cubicBezTo>
                  <a:cubicBezTo>
                    <a:pt x="2291" y="2059"/>
                    <a:pt x="2216" y="2029"/>
                    <a:pt x="2153" y="2003"/>
                  </a:cubicBezTo>
                  <a:cubicBezTo>
                    <a:pt x="2087" y="1968"/>
                    <a:pt x="2017" y="1951"/>
                    <a:pt x="1943" y="1944"/>
                  </a:cubicBezTo>
                  <a:cubicBezTo>
                    <a:pt x="1937" y="1944"/>
                    <a:pt x="1932" y="1944"/>
                    <a:pt x="1926" y="1944"/>
                  </a:cubicBezTo>
                  <a:cubicBezTo>
                    <a:pt x="1713" y="1944"/>
                    <a:pt x="1541" y="1763"/>
                    <a:pt x="1551" y="1548"/>
                  </a:cubicBezTo>
                  <a:cubicBezTo>
                    <a:pt x="1551" y="1425"/>
                    <a:pt x="1527" y="1271"/>
                    <a:pt x="1457" y="1205"/>
                  </a:cubicBezTo>
                  <a:cubicBezTo>
                    <a:pt x="1438" y="1187"/>
                    <a:pt x="1415" y="1176"/>
                    <a:pt x="1388" y="1176"/>
                  </a:cubicBezTo>
                  <a:cubicBezTo>
                    <a:pt x="1384" y="1176"/>
                    <a:pt x="1380" y="1176"/>
                    <a:pt x="1376" y="1177"/>
                  </a:cubicBezTo>
                  <a:lnTo>
                    <a:pt x="1369" y="1177"/>
                  </a:lnTo>
                  <a:cubicBezTo>
                    <a:pt x="1376" y="1191"/>
                    <a:pt x="1387" y="1212"/>
                    <a:pt x="1394" y="1226"/>
                  </a:cubicBezTo>
                  <a:cubicBezTo>
                    <a:pt x="1425" y="1289"/>
                    <a:pt x="1471" y="1380"/>
                    <a:pt x="1415" y="1453"/>
                  </a:cubicBezTo>
                  <a:cubicBezTo>
                    <a:pt x="1394" y="1485"/>
                    <a:pt x="1362" y="1502"/>
                    <a:pt x="1327" y="1506"/>
                  </a:cubicBezTo>
                  <a:lnTo>
                    <a:pt x="1324" y="1506"/>
                  </a:lnTo>
                  <a:cubicBezTo>
                    <a:pt x="1268" y="1506"/>
                    <a:pt x="1233" y="1460"/>
                    <a:pt x="1201" y="1425"/>
                  </a:cubicBezTo>
                  <a:cubicBezTo>
                    <a:pt x="1187" y="1408"/>
                    <a:pt x="1159" y="1369"/>
                    <a:pt x="1145" y="1369"/>
                  </a:cubicBezTo>
                  <a:cubicBezTo>
                    <a:pt x="1016" y="1369"/>
                    <a:pt x="872" y="1215"/>
                    <a:pt x="872" y="928"/>
                  </a:cubicBezTo>
                  <a:cubicBezTo>
                    <a:pt x="876" y="858"/>
                    <a:pt x="844" y="792"/>
                    <a:pt x="792" y="743"/>
                  </a:cubicBezTo>
                  <a:cubicBezTo>
                    <a:pt x="711" y="662"/>
                    <a:pt x="666" y="550"/>
                    <a:pt x="669" y="431"/>
                  </a:cubicBezTo>
                  <a:cubicBezTo>
                    <a:pt x="669" y="197"/>
                    <a:pt x="263" y="1"/>
                    <a:pt x="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55"/>
            <p:cNvSpPr/>
            <p:nvPr/>
          </p:nvSpPr>
          <p:spPr>
            <a:xfrm>
              <a:off x="6462999" y="2606819"/>
              <a:ext cx="199536" cy="123061"/>
            </a:xfrm>
            <a:custGeom>
              <a:avLst/>
              <a:gdLst/>
              <a:ahLst/>
              <a:cxnLst/>
              <a:rect l="l" t="t" r="r" b="b"/>
              <a:pathLst>
                <a:path w="7626" h="4703" extrusionOk="0">
                  <a:moveTo>
                    <a:pt x="3221" y="0"/>
                  </a:moveTo>
                  <a:cubicBezTo>
                    <a:pt x="3213" y="0"/>
                    <a:pt x="3206" y="1"/>
                    <a:pt x="3200" y="3"/>
                  </a:cubicBezTo>
                  <a:cubicBezTo>
                    <a:pt x="3141" y="94"/>
                    <a:pt x="3025" y="136"/>
                    <a:pt x="2952" y="143"/>
                  </a:cubicBezTo>
                  <a:lnTo>
                    <a:pt x="2945" y="164"/>
                  </a:lnTo>
                  <a:cubicBezTo>
                    <a:pt x="2922" y="227"/>
                    <a:pt x="2880" y="355"/>
                    <a:pt x="2744" y="355"/>
                  </a:cubicBezTo>
                  <a:cubicBezTo>
                    <a:pt x="2735" y="355"/>
                    <a:pt x="2727" y="354"/>
                    <a:pt x="2717" y="353"/>
                  </a:cubicBezTo>
                  <a:cubicBezTo>
                    <a:pt x="2715" y="353"/>
                    <a:pt x="2712" y="353"/>
                    <a:pt x="2710" y="353"/>
                  </a:cubicBezTo>
                  <a:cubicBezTo>
                    <a:pt x="2647" y="353"/>
                    <a:pt x="2557" y="394"/>
                    <a:pt x="2486" y="458"/>
                  </a:cubicBezTo>
                  <a:cubicBezTo>
                    <a:pt x="2444" y="490"/>
                    <a:pt x="2416" y="532"/>
                    <a:pt x="2402" y="581"/>
                  </a:cubicBezTo>
                  <a:lnTo>
                    <a:pt x="2402" y="602"/>
                  </a:lnTo>
                  <a:cubicBezTo>
                    <a:pt x="2402" y="679"/>
                    <a:pt x="2402" y="784"/>
                    <a:pt x="2332" y="850"/>
                  </a:cubicBezTo>
                  <a:cubicBezTo>
                    <a:pt x="2289" y="888"/>
                    <a:pt x="2231" y="909"/>
                    <a:pt x="2172" y="909"/>
                  </a:cubicBezTo>
                  <a:cubicBezTo>
                    <a:pt x="2160" y="909"/>
                    <a:pt x="2148" y="908"/>
                    <a:pt x="2136" y="906"/>
                  </a:cubicBezTo>
                  <a:lnTo>
                    <a:pt x="2080" y="899"/>
                  </a:lnTo>
                  <a:lnTo>
                    <a:pt x="2063" y="896"/>
                  </a:lnTo>
                  <a:lnTo>
                    <a:pt x="2024" y="892"/>
                  </a:lnTo>
                  <a:lnTo>
                    <a:pt x="2003" y="889"/>
                  </a:lnTo>
                  <a:lnTo>
                    <a:pt x="1972" y="882"/>
                  </a:lnTo>
                  <a:lnTo>
                    <a:pt x="1951" y="878"/>
                  </a:lnTo>
                  <a:lnTo>
                    <a:pt x="1919" y="871"/>
                  </a:lnTo>
                  <a:lnTo>
                    <a:pt x="1902" y="868"/>
                  </a:lnTo>
                  <a:lnTo>
                    <a:pt x="1870" y="861"/>
                  </a:lnTo>
                  <a:lnTo>
                    <a:pt x="1853" y="854"/>
                  </a:lnTo>
                  <a:lnTo>
                    <a:pt x="1825" y="847"/>
                  </a:lnTo>
                  <a:lnTo>
                    <a:pt x="1807" y="840"/>
                  </a:lnTo>
                  <a:lnTo>
                    <a:pt x="1783" y="829"/>
                  </a:lnTo>
                  <a:lnTo>
                    <a:pt x="1765" y="826"/>
                  </a:lnTo>
                  <a:lnTo>
                    <a:pt x="1762" y="826"/>
                  </a:lnTo>
                  <a:cubicBezTo>
                    <a:pt x="1717" y="851"/>
                    <a:pt x="1665" y="867"/>
                    <a:pt x="1612" y="867"/>
                  </a:cubicBezTo>
                  <a:cubicBezTo>
                    <a:pt x="1599" y="867"/>
                    <a:pt x="1586" y="866"/>
                    <a:pt x="1573" y="864"/>
                  </a:cubicBezTo>
                  <a:cubicBezTo>
                    <a:pt x="1513" y="857"/>
                    <a:pt x="1457" y="833"/>
                    <a:pt x="1412" y="794"/>
                  </a:cubicBezTo>
                  <a:cubicBezTo>
                    <a:pt x="1401" y="787"/>
                    <a:pt x="1394" y="777"/>
                    <a:pt x="1384" y="766"/>
                  </a:cubicBezTo>
                  <a:cubicBezTo>
                    <a:pt x="1373" y="759"/>
                    <a:pt x="1366" y="749"/>
                    <a:pt x="1356" y="738"/>
                  </a:cubicBezTo>
                  <a:lnTo>
                    <a:pt x="1352" y="735"/>
                  </a:lnTo>
                  <a:cubicBezTo>
                    <a:pt x="1345" y="724"/>
                    <a:pt x="1335" y="714"/>
                    <a:pt x="1324" y="700"/>
                  </a:cubicBezTo>
                  <a:cubicBezTo>
                    <a:pt x="1124" y="434"/>
                    <a:pt x="844" y="206"/>
                    <a:pt x="708" y="206"/>
                  </a:cubicBezTo>
                  <a:lnTo>
                    <a:pt x="522" y="206"/>
                  </a:lnTo>
                  <a:lnTo>
                    <a:pt x="494" y="210"/>
                  </a:lnTo>
                  <a:lnTo>
                    <a:pt x="477" y="210"/>
                  </a:lnTo>
                  <a:lnTo>
                    <a:pt x="449" y="213"/>
                  </a:lnTo>
                  <a:lnTo>
                    <a:pt x="435" y="213"/>
                  </a:lnTo>
                  <a:lnTo>
                    <a:pt x="400" y="220"/>
                  </a:lnTo>
                  <a:lnTo>
                    <a:pt x="393" y="220"/>
                  </a:lnTo>
                  <a:lnTo>
                    <a:pt x="368" y="224"/>
                  </a:lnTo>
                  <a:lnTo>
                    <a:pt x="354" y="227"/>
                  </a:lnTo>
                  <a:lnTo>
                    <a:pt x="337" y="231"/>
                  </a:lnTo>
                  <a:lnTo>
                    <a:pt x="326" y="234"/>
                  </a:lnTo>
                  <a:lnTo>
                    <a:pt x="312" y="238"/>
                  </a:lnTo>
                  <a:lnTo>
                    <a:pt x="302" y="241"/>
                  </a:lnTo>
                  <a:lnTo>
                    <a:pt x="288" y="248"/>
                  </a:lnTo>
                  <a:lnTo>
                    <a:pt x="281" y="252"/>
                  </a:lnTo>
                  <a:lnTo>
                    <a:pt x="263" y="259"/>
                  </a:lnTo>
                  <a:lnTo>
                    <a:pt x="246" y="269"/>
                  </a:lnTo>
                  <a:lnTo>
                    <a:pt x="242" y="269"/>
                  </a:lnTo>
                  <a:lnTo>
                    <a:pt x="232" y="276"/>
                  </a:lnTo>
                  <a:lnTo>
                    <a:pt x="228" y="280"/>
                  </a:lnTo>
                  <a:lnTo>
                    <a:pt x="225" y="283"/>
                  </a:lnTo>
                  <a:cubicBezTo>
                    <a:pt x="266" y="270"/>
                    <a:pt x="312" y="263"/>
                    <a:pt x="357" y="263"/>
                  </a:cubicBezTo>
                  <a:cubicBezTo>
                    <a:pt x="372" y="263"/>
                    <a:pt x="388" y="264"/>
                    <a:pt x="403" y="266"/>
                  </a:cubicBezTo>
                  <a:cubicBezTo>
                    <a:pt x="676" y="287"/>
                    <a:pt x="722" y="490"/>
                    <a:pt x="750" y="626"/>
                  </a:cubicBezTo>
                  <a:cubicBezTo>
                    <a:pt x="774" y="731"/>
                    <a:pt x="788" y="763"/>
                    <a:pt x="823" y="766"/>
                  </a:cubicBezTo>
                  <a:cubicBezTo>
                    <a:pt x="974" y="777"/>
                    <a:pt x="1138" y="917"/>
                    <a:pt x="1194" y="1032"/>
                  </a:cubicBezTo>
                  <a:cubicBezTo>
                    <a:pt x="1223" y="1074"/>
                    <a:pt x="1223" y="1130"/>
                    <a:pt x="1194" y="1172"/>
                  </a:cubicBezTo>
                  <a:cubicBezTo>
                    <a:pt x="1171" y="1205"/>
                    <a:pt x="1131" y="1223"/>
                    <a:pt x="1090" y="1223"/>
                  </a:cubicBezTo>
                  <a:cubicBezTo>
                    <a:pt x="1083" y="1223"/>
                    <a:pt x="1076" y="1222"/>
                    <a:pt x="1068" y="1221"/>
                  </a:cubicBezTo>
                  <a:cubicBezTo>
                    <a:pt x="1062" y="1221"/>
                    <a:pt x="1055" y="1220"/>
                    <a:pt x="1048" y="1220"/>
                  </a:cubicBezTo>
                  <a:cubicBezTo>
                    <a:pt x="985" y="1220"/>
                    <a:pt x="921" y="1249"/>
                    <a:pt x="851" y="1277"/>
                  </a:cubicBezTo>
                  <a:cubicBezTo>
                    <a:pt x="777" y="1311"/>
                    <a:pt x="693" y="1346"/>
                    <a:pt x="604" y="1346"/>
                  </a:cubicBezTo>
                  <a:cubicBezTo>
                    <a:pt x="572" y="1346"/>
                    <a:pt x="539" y="1341"/>
                    <a:pt x="505" y="1330"/>
                  </a:cubicBezTo>
                  <a:cubicBezTo>
                    <a:pt x="463" y="1316"/>
                    <a:pt x="421" y="1299"/>
                    <a:pt x="382" y="1285"/>
                  </a:cubicBezTo>
                  <a:cubicBezTo>
                    <a:pt x="304" y="1251"/>
                    <a:pt x="220" y="1218"/>
                    <a:pt x="164" y="1218"/>
                  </a:cubicBezTo>
                  <a:cubicBezTo>
                    <a:pt x="149" y="1218"/>
                    <a:pt x="137" y="1220"/>
                    <a:pt x="127" y="1225"/>
                  </a:cubicBezTo>
                  <a:cubicBezTo>
                    <a:pt x="120" y="1228"/>
                    <a:pt x="99" y="1235"/>
                    <a:pt x="85" y="1285"/>
                  </a:cubicBezTo>
                  <a:lnTo>
                    <a:pt x="78" y="1316"/>
                  </a:lnTo>
                  <a:cubicBezTo>
                    <a:pt x="46" y="1428"/>
                    <a:pt x="1" y="1586"/>
                    <a:pt x="39" y="1635"/>
                  </a:cubicBezTo>
                  <a:cubicBezTo>
                    <a:pt x="53" y="1651"/>
                    <a:pt x="82" y="1657"/>
                    <a:pt x="109" y="1657"/>
                  </a:cubicBezTo>
                  <a:cubicBezTo>
                    <a:pt x="116" y="1657"/>
                    <a:pt x="123" y="1656"/>
                    <a:pt x="130" y="1656"/>
                  </a:cubicBezTo>
                  <a:cubicBezTo>
                    <a:pt x="142" y="1655"/>
                    <a:pt x="153" y="1655"/>
                    <a:pt x="163" y="1655"/>
                  </a:cubicBezTo>
                  <a:cubicBezTo>
                    <a:pt x="271" y="1655"/>
                    <a:pt x="340" y="1686"/>
                    <a:pt x="368" y="1750"/>
                  </a:cubicBezTo>
                  <a:cubicBezTo>
                    <a:pt x="414" y="1852"/>
                    <a:pt x="330" y="1978"/>
                    <a:pt x="256" y="2065"/>
                  </a:cubicBezTo>
                  <a:cubicBezTo>
                    <a:pt x="285" y="2062"/>
                    <a:pt x="317" y="2060"/>
                    <a:pt x="349" y="2060"/>
                  </a:cubicBezTo>
                  <a:cubicBezTo>
                    <a:pt x="435" y="2060"/>
                    <a:pt x="522" y="2080"/>
                    <a:pt x="540" y="2177"/>
                  </a:cubicBezTo>
                  <a:cubicBezTo>
                    <a:pt x="550" y="2219"/>
                    <a:pt x="568" y="2258"/>
                    <a:pt x="596" y="2289"/>
                  </a:cubicBezTo>
                  <a:cubicBezTo>
                    <a:pt x="645" y="2363"/>
                    <a:pt x="701" y="2450"/>
                    <a:pt x="652" y="2643"/>
                  </a:cubicBezTo>
                  <a:cubicBezTo>
                    <a:pt x="620" y="2765"/>
                    <a:pt x="634" y="3003"/>
                    <a:pt x="648" y="3213"/>
                  </a:cubicBezTo>
                  <a:cubicBezTo>
                    <a:pt x="648" y="3241"/>
                    <a:pt x="652" y="3266"/>
                    <a:pt x="652" y="3290"/>
                  </a:cubicBezTo>
                  <a:lnTo>
                    <a:pt x="848" y="3290"/>
                  </a:lnTo>
                  <a:lnTo>
                    <a:pt x="862" y="3287"/>
                  </a:lnTo>
                  <a:lnTo>
                    <a:pt x="876" y="3283"/>
                  </a:lnTo>
                  <a:lnTo>
                    <a:pt x="890" y="3283"/>
                  </a:lnTo>
                  <a:lnTo>
                    <a:pt x="904" y="3280"/>
                  </a:lnTo>
                  <a:lnTo>
                    <a:pt x="914" y="3276"/>
                  </a:lnTo>
                  <a:lnTo>
                    <a:pt x="925" y="3273"/>
                  </a:lnTo>
                  <a:lnTo>
                    <a:pt x="932" y="3273"/>
                  </a:lnTo>
                  <a:lnTo>
                    <a:pt x="942" y="3269"/>
                  </a:lnTo>
                  <a:lnTo>
                    <a:pt x="949" y="3266"/>
                  </a:lnTo>
                  <a:lnTo>
                    <a:pt x="956" y="3262"/>
                  </a:lnTo>
                  <a:lnTo>
                    <a:pt x="960" y="3262"/>
                  </a:lnTo>
                  <a:lnTo>
                    <a:pt x="967" y="3259"/>
                  </a:lnTo>
                  <a:lnTo>
                    <a:pt x="981" y="3259"/>
                  </a:lnTo>
                  <a:cubicBezTo>
                    <a:pt x="1058" y="3150"/>
                    <a:pt x="1338" y="2891"/>
                    <a:pt x="1520" y="2891"/>
                  </a:cubicBezTo>
                  <a:cubicBezTo>
                    <a:pt x="1562" y="2895"/>
                    <a:pt x="1604" y="2898"/>
                    <a:pt x="1646" y="2902"/>
                  </a:cubicBezTo>
                  <a:cubicBezTo>
                    <a:pt x="1686" y="2907"/>
                    <a:pt x="1720" y="2911"/>
                    <a:pt x="1749" y="2911"/>
                  </a:cubicBezTo>
                  <a:cubicBezTo>
                    <a:pt x="1797" y="2911"/>
                    <a:pt x="1831" y="2901"/>
                    <a:pt x="1853" y="2870"/>
                  </a:cubicBezTo>
                  <a:cubicBezTo>
                    <a:pt x="1860" y="2863"/>
                    <a:pt x="1867" y="2856"/>
                    <a:pt x="1874" y="2849"/>
                  </a:cubicBezTo>
                  <a:cubicBezTo>
                    <a:pt x="1923" y="2804"/>
                    <a:pt x="2010" y="2776"/>
                    <a:pt x="2140" y="2772"/>
                  </a:cubicBezTo>
                  <a:cubicBezTo>
                    <a:pt x="2148" y="2772"/>
                    <a:pt x="2157" y="2772"/>
                    <a:pt x="2166" y="2772"/>
                  </a:cubicBezTo>
                  <a:cubicBezTo>
                    <a:pt x="2307" y="2772"/>
                    <a:pt x="2519" y="2799"/>
                    <a:pt x="2588" y="2884"/>
                  </a:cubicBezTo>
                  <a:cubicBezTo>
                    <a:pt x="2654" y="2965"/>
                    <a:pt x="2892" y="3038"/>
                    <a:pt x="2941" y="3038"/>
                  </a:cubicBezTo>
                  <a:cubicBezTo>
                    <a:pt x="2987" y="3042"/>
                    <a:pt x="3029" y="3066"/>
                    <a:pt x="3057" y="3105"/>
                  </a:cubicBezTo>
                  <a:cubicBezTo>
                    <a:pt x="3089" y="3140"/>
                    <a:pt x="3117" y="3169"/>
                    <a:pt x="3175" y="3169"/>
                  </a:cubicBezTo>
                  <a:cubicBezTo>
                    <a:pt x="3181" y="3169"/>
                    <a:pt x="3187" y="3169"/>
                    <a:pt x="3193" y="3168"/>
                  </a:cubicBezTo>
                  <a:cubicBezTo>
                    <a:pt x="3212" y="3166"/>
                    <a:pt x="3232" y="3165"/>
                    <a:pt x="3254" y="3165"/>
                  </a:cubicBezTo>
                  <a:cubicBezTo>
                    <a:pt x="3396" y="3165"/>
                    <a:pt x="3602" y="3205"/>
                    <a:pt x="3687" y="3283"/>
                  </a:cubicBezTo>
                  <a:cubicBezTo>
                    <a:pt x="3715" y="3304"/>
                    <a:pt x="3733" y="3336"/>
                    <a:pt x="3736" y="3371"/>
                  </a:cubicBezTo>
                  <a:lnTo>
                    <a:pt x="3736" y="3382"/>
                  </a:lnTo>
                  <a:cubicBezTo>
                    <a:pt x="3736" y="3438"/>
                    <a:pt x="3817" y="3508"/>
                    <a:pt x="3911" y="3508"/>
                  </a:cubicBezTo>
                  <a:cubicBezTo>
                    <a:pt x="4002" y="3508"/>
                    <a:pt x="4076" y="3599"/>
                    <a:pt x="4142" y="3690"/>
                  </a:cubicBezTo>
                  <a:cubicBezTo>
                    <a:pt x="4181" y="3735"/>
                    <a:pt x="4240" y="3816"/>
                    <a:pt x="4272" y="3816"/>
                  </a:cubicBezTo>
                  <a:cubicBezTo>
                    <a:pt x="4321" y="3812"/>
                    <a:pt x="4370" y="3809"/>
                    <a:pt x="4415" y="3809"/>
                  </a:cubicBezTo>
                  <a:cubicBezTo>
                    <a:pt x="4503" y="3809"/>
                    <a:pt x="4611" y="3816"/>
                    <a:pt x="4674" y="3851"/>
                  </a:cubicBezTo>
                  <a:cubicBezTo>
                    <a:pt x="4681" y="3854"/>
                    <a:pt x="4688" y="3861"/>
                    <a:pt x="4695" y="3865"/>
                  </a:cubicBezTo>
                  <a:cubicBezTo>
                    <a:pt x="4720" y="3886"/>
                    <a:pt x="4734" y="3914"/>
                    <a:pt x="4734" y="3945"/>
                  </a:cubicBezTo>
                  <a:lnTo>
                    <a:pt x="4734" y="3963"/>
                  </a:lnTo>
                  <a:lnTo>
                    <a:pt x="4734" y="3970"/>
                  </a:lnTo>
                  <a:lnTo>
                    <a:pt x="4734" y="3984"/>
                  </a:lnTo>
                  <a:lnTo>
                    <a:pt x="4734" y="3994"/>
                  </a:lnTo>
                  <a:lnTo>
                    <a:pt x="4734" y="4012"/>
                  </a:lnTo>
                  <a:lnTo>
                    <a:pt x="4734" y="4026"/>
                  </a:lnTo>
                  <a:lnTo>
                    <a:pt x="4734" y="4043"/>
                  </a:lnTo>
                  <a:lnTo>
                    <a:pt x="4734" y="4057"/>
                  </a:lnTo>
                  <a:lnTo>
                    <a:pt x="4734" y="4082"/>
                  </a:lnTo>
                  <a:lnTo>
                    <a:pt x="4734" y="4096"/>
                  </a:lnTo>
                  <a:lnTo>
                    <a:pt x="4734" y="4120"/>
                  </a:lnTo>
                  <a:lnTo>
                    <a:pt x="4734" y="4138"/>
                  </a:lnTo>
                  <a:lnTo>
                    <a:pt x="4737" y="4162"/>
                  </a:lnTo>
                  <a:lnTo>
                    <a:pt x="4737" y="4180"/>
                  </a:lnTo>
                  <a:cubicBezTo>
                    <a:pt x="4737" y="4190"/>
                    <a:pt x="4737" y="4201"/>
                    <a:pt x="4741" y="4211"/>
                  </a:cubicBezTo>
                  <a:lnTo>
                    <a:pt x="4741" y="4225"/>
                  </a:lnTo>
                  <a:cubicBezTo>
                    <a:pt x="4741" y="4236"/>
                    <a:pt x="4744" y="4250"/>
                    <a:pt x="4744" y="4264"/>
                  </a:cubicBezTo>
                  <a:lnTo>
                    <a:pt x="4744" y="4271"/>
                  </a:lnTo>
                  <a:cubicBezTo>
                    <a:pt x="4748" y="4285"/>
                    <a:pt x="4748" y="4302"/>
                    <a:pt x="4751" y="4320"/>
                  </a:cubicBezTo>
                  <a:lnTo>
                    <a:pt x="4751" y="4327"/>
                  </a:lnTo>
                  <a:lnTo>
                    <a:pt x="4758" y="4365"/>
                  </a:lnTo>
                  <a:lnTo>
                    <a:pt x="4758" y="4379"/>
                  </a:lnTo>
                  <a:cubicBezTo>
                    <a:pt x="4758" y="4390"/>
                    <a:pt x="4765" y="4400"/>
                    <a:pt x="4765" y="4411"/>
                  </a:cubicBezTo>
                  <a:lnTo>
                    <a:pt x="4769" y="4428"/>
                  </a:lnTo>
                  <a:lnTo>
                    <a:pt x="4776" y="4460"/>
                  </a:lnTo>
                  <a:lnTo>
                    <a:pt x="4779" y="4477"/>
                  </a:lnTo>
                  <a:lnTo>
                    <a:pt x="4783" y="4502"/>
                  </a:lnTo>
                  <a:lnTo>
                    <a:pt x="4790" y="4519"/>
                  </a:lnTo>
                  <a:lnTo>
                    <a:pt x="4793" y="4533"/>
                  </a:lnTo>
                  <a:cubicBezTo>
                    <a:pt x="4814" y="4525"/>
                    <a:pt x="4837" y="4521"/>
                    <a:pt x="4861" y="4521"/>
                  </a:cubicBezTo>
                  <a:cubicBezTo>
                    <a:pt x="4869" y="4521"/>
                    <a:pt x="4877" y="4522"/>
                    <a:pt x="4884" y="4523"/>
                  </a:cubicBezTo>
                  <a:cubicBezTo>
                    <a:pt x="4891" y="4526"/>
                    <a:pt x="4898" y="4526"/>
                    <a:pt x="4905" y="4530"/>
                  </a:cubicBezTo>
                  <a:lnTo>
                    <a:pt x="4909" y="4530"/>
                  </a:lnTo>
                  <a:cubicBezTo>
                    <a:pt x="4916" y="4533"/>
                    <a:pt x="4923" y="4537"/>
                    <a:pt x="4930" y="4540"/>
                  </a:cubicBezTo>
                  <a:lnTo>
                    <a:pt x="4933" y="4540"/>
                  </a:lnTo>
                  <a:cubicBezTo>
                    <a:pt x="4954" y="4544"/>
                    <a:pt x="4975" y="4544"/>
                    <a:pt x="4996" y="4544"/>
                  </a:cubicBezTo>
                  <a:lnTo>
                    <a:pt x="5178" y="4544"/>
                  </a:lnTo>
                  <a:lnTo>
                    <a:pt x="5192" y="4547"/>
                  </a:lnTo>
                  <a:lnTo>
                    <a:pt x="5199" y="4547"/>
                  </a:lnTo>
                  <a:lnTo>
                    <a:pt x="5220" y="4551"/>
                  </a:lnTo>
                  <a:lnTo>
                    <a:pt x="5234" y="4558"/>
                  </a:lnTo>
                  <a:lnTo>
                    <a:pt x="5241" y="4561"/>
                  </a:lnTo>
                  <a:lnTo>
                    <a:pt x="5255" y="4565"/>
                  </a:lnTo>
                  <a:lnTo>
                    <a:pt x="5262" y="4568"/>
                  </a:lnTo>
                  <a:lnTo>
                    <a:pt x="5273" y="4575"/>
                  </a:lnTo>
                  <a:lnTo>
                    <a:pt x="5280" y="4582"/>
                  </a:lnTo>
                  <a:lnTo>
                    <a:pt x="5290" y="4589"/>
                  </a:lnTo>
                  <a:lnTo>
                    <a:pt x="5297" y="4596"/>
                  </a:lnTo>
                  <a:lnTo>
                    <a:pt x="5308" y="4603"/>
                  </a:lnTo>
                  <a:lnTo>
                    <a:pt x="5315" y="4610"/>
                  </a:lnTo>
                  <a:lnTo>
                    <a:pt x="5322" y="4624"/>
                  </a:lnTo>
                  <a:lnTo>
                    <a:pt x="5329" y="4631"/>
                  </a:lnTo>
                  <a:cubicBezTo>
                    <a:pt x="5332" y="4635"/>
                    <a:pt x="5332" y="4638"/>
                    <a:pt x="5336" y="4645"/>
                  </a:cubicBezTo>
                  <a:lnTo>
                    <a:pt x="5339" y="4652"/>
                  </a:lnTo>
                  <a:cubicBezTo>
                    <a:pt x="5343" y="4659"/>
                    <a:pt x="5346" y="4666"/>
                    <a:pt x="5350" y="4677"/>
                  </a:cubicBezTo>
                  <a:cubicBezTo>
                    <a:pt x="5353" y="4690"/>
                    <a:pt x="5386" y="4703"/>
                    <a:pt x="5438" y="4703"/>
                  </a:cubicBezTo>
                  <a:cubicBezTo>
                    <a:pt x="5456" y="4703"/>
                    <a:pt x="5476" y="4701"/>
                    <a:pt x="5497" y="4698"/>
                  </a:cubicBezTo>
                  <a:cubicBezTo>
                    <a:pt x="5578" y="4684"/>
                    <a:pt x="5704" y="4624"/>
                    <a:pt x="5693" y="4526"/>
                  </a:cubicBezTo>
                  <a:cubicBezTo>
                    <a:pt x="5679" y="4348"/>
                    <a:pt x="5907" y="4281"/>
                    <a:pt x="6127" y="4215"/>
                  </a:cubicBezTo>
                  <a:cubicBezTo>
                    <a:pt x="6274" y="4169"/>
                    <a:pt x="6453" y="4117"/>
                    <a:pt x="6474" y="4050"/>
                  </a:cubicBezTo>
                  <a:cubicBezTo>
                    <a:pt x="6481" y="4026"/>
                    <a:pt x="6488" y="3998"/>
                    <a:pt x="6498" y="3970"/>
                  </a:cubicBezTo>
                  <a:cubicBezTo>
                    <a:pt x="6554" y="3767"/>
                    <a:pt x="6621" y="3539"/>
                    <a:pt x="6750" y="3473"/>
                  </a:cubicBezTo>
                  <a:cubicBezTo>
                    <a:pt x="6774" y="3461"/>
                    <a:pt x="6800" y="3454"/>
                    <a:pt x="6826" y="3454"/>
                  </a:cubicBezTo>
                  <a:cubicBezTo>
                    <a:pt x="6846" y="3454"/>
                    <a:pt x="6865" y="3458"/>
                    <a:pt x="6883" y="3466"/>
                  </a:cubicBezTo>
                  <a:cubicBezTo>
                    <a:pt x="6890" y="3468"/>
                    <a:pt x="6897" y="3469"/>
                    <a:pt x="6903" y="3469"/>
                  </a:cubicBezTo>
                  <a:cubicBezTo>
                    <a:pt x="6946" y="3469"/>
                    <a:pt x="6991" y="3423"/>
                    <a:pt x="7051" y="3353"/>
                  </a:cubicBezTo>
                  <a:cubicBezTo>
                    <a:pt x="7116" y="3279"/>
                    <a:pt x="7187" y="3201"/>
                    <a:pt x="7281" y="3201"/>
                  </a:cubicBezTo>
                  <a:cubicBezTo>
                    <a:pt x="7288" y="3201"/>
                    <a:pt x="7296" y="3202"/>
                    <a:pt x="7303" y="3203"/>
                  </a:cubicBezTo>
                  <a:cubicBezTo>
                    <a:pt x="7359" y="3213"/>
                    <a:pt x="7415" y="3231"/>
                    <a:pt x="7468" y="3259"/>
                  </a:cubicBezTo>
                  <a:cubicBezTo>
                    <a:pt x="7517" y="3283"/>
                    <a:pt x="7573" y="3301"/>
                    <a:pt x="7626" y="3304"/>
                  </a:cubicBezTo>
                  <a:lnTo>
                    <a:pt x="7598" y="3049"/>
                  </a:lnTo>
                  <a:cubicBezTo>
                    <a:pt x="7463" y="2985"/>
                    <a:pt x="7268" y="2908"/>
                    <a:pt x="7190" y="2908"/>
                  </a:cubicBezTo>
                  <a:cubicBezTo>
                    <a:pt x="7187" y="2908"/>
                    <a:pt x="7184" y="2909"/>
                    <a:pt x="7181" y="2909"/>
                  </a:cubicBezTo>
                  <a:cubicBezTo>
                    <a:pt x="7174" y="2910"/>
                    <a:pt x="7167" y="2910"/>
                    <a:pt x="7161" y="2910"/>
                  </a:cubicBezTo>
                  <a:cubicBezTo>
                    <a:pt x="7072" y="2910"/>
                    <a:pt x="6980" y="2828"/>
                    <a:pt x="6876" y="2737"/>
                  </a:cubicBezTo>
                  <a:cubicBezTo>
                    <a:pt x="6785" y="2660"/>
                    <a:pt x="6684" y="2569"/>
                    <a:pt x="6586" y="2534"/>
                  </a:cubicBezTo>
                  <a:cubicBezTo>
                    <a:pt x="6463" y="2489"/>
                    <a:pt x="6050" y="2331"/>
                    <a:pt x="5921" y="2135"/>
                  </a:cubicBezTo>
                  <a:cubicBezTo>
                    <a:pt x="5882" y="2076"/>
                    <a:pt x="5756" y="2006"/>
                    <a:pt x="5648" y="1943"/>
                  </a:cubicBezTo>
                  <a:cubicBezTo>
                    <a:pt x="5494" y="1855"/>
                    <a:pt x="5396" y="1796"/>
                    <a:pt x="5364" y="1722"/>
                  </a:cubicBezTo>
                  <a:lnTo>
                    <a:pt x="5360" y="1708"/>
                  </a:lnTo>
                  <a:cubicBezTo>
                    <a:pt x="5301" y="1558"/>
                    <a:pt x="5224" y="1418"/>
                    <a:pt x="5133" y="1285"/>
                  </a:cubicBezTo>
                  <a:cubicBezTo>
                    <a:pt x="5084" y="1221"/>
                    <a:pt x="5049" y="1151"/>
                    <a:pt x="5024" y="1074"/>
                  </a:cubicBezTo>
                  <a:cubicBezTo>
                    <a:pt x="4993" y="1001"/>
                    <a:pt x="4975" y="955"/>
                    <a:pt x="4947" y="952"/>
                  </a:cubicBezTo>
                  <a:cubicBezTo>
                    <a:pt x="4923" y="948"/>
                    <a:pt x="4846" y="948"/>
                    <a:pt x="4765" y="945"/>
                  </a:cubicBezTo>
                  <a:cubicBezTo>
                    <a:pt x="4244" y="931"/>
                    <a:pt x="4083" y="906"/>
                    <a:pt x="4083" y="791"/>
                  </a:cubicBezTo>
                  <a:cubicBezTo>
                    <a:pt x="4083" y="616"/>
                    <a:pt x="4009" y="290"/>
                    <a:pt x="3939" y="273"/>
                  </a:cubicBezTo>
                  <a:lnTo>
                    <a:pt x="3880" y="259"/>
                  </a:lnTo>
                  <a:cubicBezTo>
                    <a:pt x="3736" y="231"/>
                    <a:pt x="3572" y="192"/>
                    <a:pt x="3488" y="108"/>
                  </a:cubicBezTo>
                  <a:cubicBezTo>
                    <a:pt x="3429" y="53"/>
                    <a:pt x="3284" y="0"/>
                    <a:pt x="32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55"/>
            <p:cNvSpPr/>
            <p:nvPr/>
          </p:nvSpPr>
          <p:spPr>
            <a:xfrm>
              <a:off x="6509363" y="2628695"/>
              <a:ext cx="392" cy="209"/>
            </a:xfrm>
            <a:custGeom>
              <a:avLst/>
              <a:gdLst/>
              <a:ahLst/>
              <a:cxnLst/>
              <a:rect l="l" t="t" r="r" b="b"/>
              <a:pathLst>
                <a:path w="15" h="8" extrusionOk="0">
                  <a:moveTo>
                    <a:pt x="14"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55"/>
            <p:cNvSpPr/>
            <p:nvPr/>
          </p:nvSpPr>
          <p:spPr>
            <a:xfrm>
              <a:off x="6515591" y="2630343"/>
              <a:ext cx="471" cy="105"/>
            </a:xfrm>
            <a:custGeom>
              <a:avLst/>
              <a:gdLst/>
              <a:ahLst/>
              <a:cxnLst/>
              <a:rect l="l" t="t" r="r" b="b"/>
              <a:pathLst>
                <a:path w="18" h="4" extrusionOk="0">
                  <a:moveTo>
                    <a:pt x="18"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55"/>
            <p:cNvSpPr/>
            <p:nvPr/>
          </p:nvSpPr>
          <p:spPr>
            <a:xfrm>
              <a:off x="6510462" y="2629061"/>
              <a:ext cx="471" cy="209"/>
            </a:xfrm>
            <a:custGeom>
              <a:avLst/>
              <a:gdLst/>
              <a:ahLst/>
              <a:cxnLst/>
              <a:rect l="l" t="t" r="r" b="b"/>
              <a:pathLst>
                <a:path w="18" h="8" extrusionOk="0">
                  <a:moveTo>
                    <a:pt x="18"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55"/>
            <p:cNvSpPr/>
            <p:nvPr/>
          </p:nvSpPr>
          <p:spPr>
            <a:xfrm>
              <a:off x="6512843" y="2629794"/>
              <a:ext cx="576" cy="209"/>
            </a:xfrm>
            <a:custGeom>
              <a:avLst/>
              <a:gdLst/>
              <a:ahLst/>
              <a:cxnLst/>
              <a:rect l="l" t="t" r="r" b="b"/>
              <a:pathLst>
                <a:path w="22" h="8" extrusionOk="0">
                  <a:moveTo>
                    <a:pt x="21"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55"/>
            <p:cNvSpPr/>
            <p:nvPr/>
          </p:nvSpPr>
          <p:spPr>
            <a:xfrm>
              <a:off x="6511640" y="2629506"/>
              <a:ext cx="497" cy="131"/>
            </a:xfrm>
            <a:custGeom>
              <a:avLst/>
              <a:gdLst/>
              <a:ahLst/>
              <a:cxnLst/>
              <a:rect l="l" t="t" r="r" b="b"/>
              <a:pathLst>
                <a:path w="19" h="5" extrusionOk="0">
                  <a:moveTo>
                    <a:pt x="18"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55"/>
            <p:cNvSpPr/>
            <p:nvPr/>
          </p:nvSpPr>
          <p:spPr>
            <a:xfrm>
              <a:off x="6514125" y="2630160"/>
              <a:ext cx="576" cy="105"/>
            </a:xfrm>
            <a:custGeom>
              <a:avLst/>
              <a:gdLst/>
              <a:ahLst/>
              <a:cxnLst/>
              <a:rect l="l" t="t" r="r" b="b"/>
              <a:pathLst>
                <a:path w="22" h="4" extrusionOk="0">
                  <a:moveTo>
                    <a:pt x="21"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55"/>
            <p:cNvSpPr/>
            <p:nvPr/>
          </p:nvSpPr>
          <p:spPr>
            <a:xfrm>
              <a:off x="6661880" y="2686863"/>
              <a:ext cx="759" cy="6803"/>
            </a:xfrm>
            <a:custGeom>
              <a:avLst/>
              <a:gdLst/>
              <a:ahLst/>
              <a:cxnLst/>
              <a:rect l="l" t="t" r="r" b="b"/>
              <a:pathLst>
                <a:path w="29" h="260" extrusionOk="0">
                  <a:moveTo>
                    <a:pt x="0" y="0"/>
                  </a:moveTo>
                  <a:lnTo>
                    <a:pt x="28" y="259"/>
                  </a:lnTo>
                  <a:lnTo>
                    <a:pt x="28" y="2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55"/>
            <p:cNvSpPr/>
            <p:nvPr/>
          </p:nvSpPr>
          <p:spPr>
            <a:xfrm>
              <a:off x="6517056" y="2630605"/>
              <a:ext cx="471" cy="26"/>
            </a:xfrm>
            <a:custGeom>
              <a:avLst/>
              <a:gdLst/>
              <a:ahLst/>
              <a:cxnLst/>
              <a:rect l="l" t="t" r="r" b="b"/>
              <a:pathLst>
                <a:path w="18" h="1" extrusionOk="0">
                  <a:moveTo>
                    <a:pt x="18"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55"/>
            <p:cNvSpPr/>
            <p:nvPr/>
          </p:nvSpPr>
          <p:spPr>
            <a:xfrm>
              <a:off x="6338897" y="2654076"/>
              <a:ext cx="275834" cy="234165"/>
            </a:xfrm>
            <a:custGeom>
              <a:avLst/>
              <a:gdLst/>
              <a:ahLst/>
              <a:cxnLst/>
              <a:rect l="l" t="t" r="r" b="b"/>
              <a:pathLst>
                <a:path w="10542" h="8949" extrusionOk="0">
                  <a:moveTo>
                    <a:pt x="161" y="0"/>
                  </a:moveTo>
                  <a:cubicBezTo>
                    <a:pt x="147" y="0"/>
                    <a:pt x="137" y="7"/>
                    <a:pt x="137" y="98"/>
                  </a:cubicBezTo>
                  <a:cubicBezTo>
                    <a:pt x="137" y="151"/>
                    <a:pt x="133" y="259"/>
                    <a:pt x="46" y="280"/>
                  </a:cubicBezTo>
                  <a:lnTo>
                    <a:pt x="21" y="280"/>
                  </a:lnTo>
                  <a:cubicBezTo>
                    <a:pt x="0" y="336"/>
                    <a:pt x="49" y="557"/>
                    <a:pt x="95" y="641"/>
                  </a:cubicBezTo>
                  <a:cubicBezTo>
                    <a:pt x="119" y="693"/>
                    <a:pt x="109" y="784"/>
                    <a:pt x="91" y="945"/>
                  </a:cubicBezTo>
                  <a:cubicBezTo>
                    <a:pt x="84" y="994"/>
                    <a:pt x="74" y="1061"/>
                    <a:pt x="70" y="1117"/>
                  </a:cubicBezTo>
                  <a:lnTo>
                    <a:pt x="70" y="1120"/>
                  </a:lnTo>
                  <a:lnTo>
                    <a:pt x="70" y="1131"/>
                  </a:lnTo>
                  <a:lnTo>
                    <a:pt x="70" y="1152"/>
                  </a:lnTo>
                  <a:cubicBezTo>
                    <a:pt x="70" y="1166"/>
                    <a:pt x="70" y="1183"/>
                    <a:pt x="70" y="1197"/>
                  </a:cubicBezTo>
                  <a:cubicBezTo>
                    <a:pt x="130" y="1225"/>
                    <a:pt x="193" y="1309"/>
                    <a:pt x="238" y="1383"/>
                  </a:cubicBezTo>
                  <a:cubicBezTo>
                    <a:pt x="252" y="1407"/>
                    <a:pt x="266" y="1428"/>
                    <a:pt x="277" y="1449"/>
                  </a:cubicBezTo>
                  <a:cubicBezTo>
                    <a:pt x="287" y="1470"/>
                    <a:pt x="298" y="1488"/>
                    <a:pt x="305" y="1505"/>
                  </a:cubicBezTo>
                  <a:cubicBezTo>
                    <a:pt x="315" y="1523"/>
                    <a:pt x="322" y="1537"/>
                    <a:pt x="326" y="1547"/>
                  </a:cubicBezTo>
                  <a:cubicBezTo>
                    <a:pt x="333" y="1562"/>
                    <a:pt x="336" y="1576"/>
                    <a:pt x="340" y="1586"/>
                  </a:cubicBezTo>
                  <a:lnTo>
                    <a:pt x="340" y="1590"/>
                  </a:lnTo>
                  <a:cubicBezTo>
                    <a:pt x="347" y="1600"/>
                    <a:pt x="347" y="1611"/>
                    <a:pt x="350" y="1618"/>
                  </a:cubicBezTo>
                  <a:lnTo>
                    <a:pt x="350" y="1621"/>
                  </a:lnTo>
                  <a:cubicBezTo>
                    <a:pt x="354" y="1632"/>
                    <a:pt x="354" y="1639"/>
                    <a:pt x="354" y="1646"/>
                  </a:cubicBezTo>
                  <a:lnTo>
                    <a:pt x="354" y="1649"/>
                  </a:lnTo>
                  <a:cubicBezTo>
                    <a:pt x="354" y="1653"/>
                    <a:pt x="354" y="1660"/>
                    <a:pt x="354" y="1667"/>
                  </a:cubicBezTo>
                  <a:cubicBezTo>
                    <a:pt x="354" y="1670"/>
                    <a:pt x="354" y="1674"/>
                    <a:pt x="354" y="1681"/>
                  </a:cubicBezTo>
                  <a:cubicBezTo>
                    <a:pt x="354" y="1684"/>
                    <a:pt x="354" y="1684"/>
                    <a:pt x="354" y="1688"/>
                  </a:cubicBezTo>
                  <a:cubicBezTo>
                    <a:pt x="368" y="1719"/>
                    <a:pt x="385" y="1747"/>
                    <a:pt x="403" y="1775"/>
                  </a:cubicBezTo>
                  <a:lnTo>
                    <a:pt x="417" y="1800"/>
                  </a:lnTo>
                  <a:cubicBezTo>
                    <a:pt x="480" y="1894"/>
                    <a:pt x="550" y="2006"/>
                    <a:pt x="550" y="2104"/>
                  </a:cubicBezTo>
                  <a:cubicBezTo>
                    <a:pt x="550" y="2223"/>
                    <a:pt x="718" y="2363"/>
                    <a:pt x="784" y="2363"/>
                  </a:cubicBezTo>
                  <a:cubicBezTo>
                    <a:pt x="872" y="2363"/>
                    <a:pt x="984" y="2398"/>
                    <a:pt x="1040" y="2475"/>
                  </a:cubicBezTo>
                  <a:cubicBezTo>
                    <a:pt x="1075" y="2524"/>
                    <a:pt x="1085" y="2587"/>
                    <a:pt x="1064" y="2643"/>
                  </a:cubicBezTo>
                  <a:cubicBezTo>
                    <a:pt x="1054" y="2692"/>
                    <a:pt x="1054" y="2738"/>
                    <a:pt x="1064" y="2787"/>
                  </a:cubicBezTo>
                  <a:cubicBezTo>
                    <a:pt x="1071" y="2857"/>
                    <a:pt x="1078" y="2927"/>
                    <a:pt x="1036" y="2972"/>
                  </a:cubicBezTo>
                  <a:cubicBezTo>
                    <a:pt x="1012" y="3000"/>
                    <a:pt x="973" y="3014"/>
                    <a:pt x="938" y="3014"/>
                  </a:cubicBezTo>
                  <a:cubicBezTo>
                    <a:pt x="917" y="3025"/>
                    <a:pt x="893" y="3126"/>
                    <a:pt x="879" y="3179"/>
                  </a:cubicBezTo>
                  <a:cubicBezTo>
                    <a:pt x="854" y="3287"/>
                    <a:pt x="830" y="3392"/>
                    <a:pt x="756" y="3434"/>
                  </a:cubicBezTo>
                  <a:cubicBezTo>
                    <a:pt x="753" y="3438"/>
                    <a:pt x="739" y="3462"/>
                    <a:pt x="739" y="3525"/>
                  </a:cubicBezTo>
                  <a:cubicBezTo>
                    <a:pt x="739" y="3659"/>
                    <a:pt x="791" y="3799"/>
                    <a:pt x="819" y="3820"/>
                  </a:cubicBezTo>
                  <a:cubicBezTo>
                    <a:pt x="1085" y="3949"/>
                    <a:pt x="1124" y="4093"/>
                    <a:pt x="1110" y="4187"/>
                  </a:cubicBezTo>
                  <a:cubicBezTo>
                    <a:pt x="1113" y="4201"/>
                    <a:pt x="1117" y="4212"/>
                    <a:pt x="1124" y="4222"/>
                  </a:cubicBezTo>
                  <a:cubicBezTo>
                    <a:pt x="1180" y="4285"/>
                    <a:pt x="1243" y="4338"/>
                    <a:pt x="1316" y="4376"/>
                  </a:cubicBezTo>
                  <a:cubicBezTo>
                    <a:pt x="1407" y="4429"/>
                    <a:pt x="1502" y="4474"/>
                    <a:pt x="1600" y="4506"/>
                  </a:cubicBezTo>
                  <a:cubicBezTo>
                    <a:pt x="1621" y="4513"/>
                    <a:pt x="1638" y="4520"/>
                    <a:pt x="1659" y="4523"/>
                  </a:cubicBezTo>
                  <a:cubicBezTo>
                    <a:pt x="1792" y="4541"/>
                    <a:pt x="1845" y="4660"/>
                    <a:pt x="1891" y="4754"/>
                  </a:cubicBezTo>
                  <a:cubicBezTo>
                    <a:pt x="1908" y="4793"/>
                    <a:pt x="1929" y="4831"/>
                    <a:pt x="1957" y="4866"/>
                  </a:cubicBezTo>
                  <a:cubicBezTo>
                    <a:pt x="2038" y="4947"/>
                    <a:pt x="1996" y="5055"/>
                    <a:pt x="1961" y="5143"/>
                  </a:cubicBezTo>
                  <a:cubicBezTo>
                    <a:pt x="1943" y="5181"/>
                    <a:pt x="1933" y="5223"/>
                    <a:pt x="1933" y="5265"/>
                  </a:cubicBezTo>
                  <a:cubicBezTo>
                    <a:pt x="1947" y="5300"/>
                    <a:pt x="1968" y="5332"/>
                    <a:pt x="1999" y="5360"/>
                  </a:cubicBezTo>
                  <a:cubicBezTo>
                    <a:pt x="2059" y="5426"/>
                    <a:pt x="2143" y="5521"/>
                    <a:pt x="2125" y="5654"/>
                  </a:cubicBezTo>
                  <a:cubicBezTo>
                    <a:pt x="2125" y="5657"/>
                    <a:pt x="2125" y="5664"/>
                    <a:pt x="2125" y="5668"/>
                  </a:cubicBezTo>
                  <a:lnTo>
                    <a:pt x="2125" y="5675"/>
                  </a:lnTo>
                  <a:cubicBezTo>
                    <a:pt x="2125" y="5678"/>
                    <a:pt x="2129" y="5682"/>
                    <a:pt x="2129" y="5685"/>
                  </a:cubicBezTo>
                  <a:lnTo>
                    <a:pt x="2132" y="5692"/>
                  </a:lnTo>
                  <a:cubicBezTo>
                    <a:pt x="2132" y="5696"/>
                    <a:pt x="2136" y="5699"/>
                    <a:pt x="2136" y="5703"/>
                  </a:cubicBezTo>
                  <a:lnTo>
                    <a:pt x="2143" y="5710"/>
                  </a:lnTo>
                  <a:lnTo>
                    <a:pt x="2146" y="5724"/>
                  </a:lnTo>
                  <a:lnTo>
                    <a:pt x="2153" y="5731"/>
                  </a:lnTo>
                  <a:lnTo>
                    <a:pt x="2160" y="5745"/>
                  </a:lnTo>
                  <a:lnTo>
                    <a:pt x="2167" y="5756"/>
                  </a:lnTo>
                  <a:lnTo>
                    <a:pt x="2178" y="5766"/>
                  </a:lnTo>
                  <a:lnTo>
                    <a:pt x="2188" y="5780"/>
                  </a:lnTo>
                  <a:lnTo>
                    <a:pt x="2195" y="5791"/>
                  </a:lnTo>
                  <a:lnTo>
                    <a:pt x="2206" y="5805"/>
                  </a:lnTo>
                  <a:lnTo>
                    <a:pt x="2213" y="5815"/>
                  </a:lnTo>
                  <a:lnTo>
                    <a:pt x="2227" y="5833"/>
                  </a:lnTo>
                  <a:lnTo>
                    <a:pt x="2234" y="5840"/>
                  </a:lnTo>
                  <a:lnTo>
                    <a:pt x="2251" y="5857"/>
                  </a:lnTo>
                  <a:lnTo>
                    <a:pt x="2258" y="5864"/>
                  </a:lnTo>
                  <a:lnTo>
                    <a:pt x="2276" y="5885"/>
                  </a:lnTo>
                  <a:lnTo>
                    <a:pt x="2279" y="5889"/>
                  </a:lnTo>
                  <a:lnTo>
                    <a:pt x="2300" y="5913"/>
                  </a:lnTo>
                  <a:cubicBezTo>
                    <a:pt x="2332" y="5945"/>
                    <a:pt x="2360" y="5976"/>
                    <a:pt x="2388" y="6001"/>
                  </a:cubicBezTo>
                  <a:cubicBezTo>
                    <a:pt x="2423" y="5994"/>
                    <a:pt x="2461" y="5987"/>
                    <a:pt x="2500" y="5987"/>
                  </a:cubicBezTo>
                  <a:cubicBezTo>
                    <a:pt x="2531" y="5987"/>
                    <a:pt x="2563" y="5969"/>
                    <a:pt x="2584" y="5941"/>
                  </a:cubicBezTo>
                  <a:cubicBezTo>
                    <a:pt x="2603" y="5922"/>
                    <a:pt x="2637" y="5889"/>
                    <a:pt x="2686" y="5889"/>
                  </a:cubicBezTo>
                  <a:cubicBezTo>
                    <a:pt x="2716" y="5889"/>
                    <a:pt x="2752" y="5901"/>
                    <a:pt x="2794" y="5938"/>
                  </a:cubicBezTo>
                  <a:cubicBezTo>
                    <a:pt x="2814" y="5954"/>
                    <a:pt x="2837" y="5961"/>
                    <a:pt x="2865" y="5961"/>
                  </a:cubicBezTo>
                  <a:cubicBezTo>
                    <a:pt x="2900" y="5961"/>
                    <a:pt x="2944" y="5950"/>
                    <a:pt x="2997" y="5934"/>
                  </a:cubicBezTo>
                  <a:cubicBezTo>
                    <a:pt x="3039" y="5917"/>
                    <a:pt x="3084" y="5910"/>
                    <a:pt x="3130" y="5903"/>
                  </a:cubicBezTo>
                  <a:cubicBezTo>
                    <a:pt x="3133" y="5902"/>
                    <a:pt x="3136" y="5902"/>
                    <a:pt x="3139" y="5902"/>
                  </a:cubicBezTo>
                  <a:cubicBezTo>
                    <a:pt x="3191" y="5902"/>
                    <a:pt x="3337" y="5952"/>
                    <a:pt x="3749" y="6799"/>
                  </a:cubicBezTo>
                  <a:cubicBezTo>
                    <a:pt x="3788" y="6876"/>
                    <a:pt x="3816" y="6939"/>
                    <a:pt x="3837" y="6991"/>
                  </a:cubicBezTo>
                  <a:cubicBezTo>
                    <a:pt x="3897" y="7135"/>
                    <a:pt x="3925" y="7194"/>
                    <a:pt x="4044" y="7271"/>
                  </a:cubicBezTo>
                  <a:cubicBezTo>
                    <a:pt x="4103" y="7310"/>
                    <a:pt x="4173" y="7334"/>
                    <a:pt x="4243" y="7348"/>
                  </a:cubicBezTo>
                  <a:cubicBezTo>
                    <a:pt x="4422" y="7387"/>
                    <a:pt x="4590" y="7478"/>
                    <a:pt x="4716" y="7611"/>
                  </a:cubicBezTo>
                  <a:cubicBezTo>
                    <a:pt x="4964" y="7870"/>
                    <a:pt x="5636" y="8056"/>
                    <a:pt x="5916" y="8070"/>
                  </a:cubicBezTo>
                  <a:cubicBezTo>
                    <a:pt x="5923" y="8070"/>
                    <a:pt x="5929" y="8070"/>
                    <a:pt x="5935" y="8070"/>
                  </a:cubicBezTo>
                  <a:cubicBezTo>
                    <a:pt x="6040" y="8070"/>
                    <a:pt x="6143" y="8014"/>
                    <a:pt x="6246" y="7958"/>
                  </a:cubicBezTo>
                  <a:cubicBezTo>
                    <a:pt x="6375" y="7891"/>
                    <a:pt x="6515" y="7818"/>
                    <a:pt x="6690" y="7818"/>
                  </a:cubicBezTo>
                  <a:cubicBezTo>
                    <a:pt x="6729" y="7818"/>
                    <a:pt x="6767" y="7821"/>
                    <a:pt x="6809" y="7828"/>
                  </a:cubicBezTo>
                  <a:cubicBezTo>
                    <a:pt x="7093" y="7884"/>
                    <a:pt x="7145" y="8136"/>
                    <a:pt x="7191" y="8339"/>
                  </a:cubicBezTo>
                  <a:cubicBezTo>
                    <a:pt x="7208" y="8434"/>
                    <a:pt x="7229" y="8525"/>
                    <a:pt x="7268" y="8570"/>
                  </a:cubicBezTo>
                  <a:cubicBezTo>
                    <a:pt x="7341" y="8661"/>
                    <a:pt x="8122" y="8763"/>
                    <a:pt x="8539" y="8815"/>
                  </a:cubicBezTo>
                  <a:cubicBezTo>
                    <a:pt x="8826" y="8850"/>
                    <a:pt x="9050" y="8878"/>
                    <a:pt x="9141" y="8906"/>
                  </a:cubicBezTo>
                  <a:cubicBezTo>
                    <a:pt x="9302" y="8934"/>
                    <a:pt x="9463" y="8948"/>
                    <a:pt x="9624" y="8948"/>
                  </a:cubicBezTo>
                  <a:lnTo>
                    <a:pt x="9620" y="8920"/>
                  </a:lnTo>
                  <a:lnTo>
                    <a:pt x="9617" y="8885"/>
                  </a:lnTo>
                  <a:cubicBezTo>
                    <a:pt x="9610" y="8801"/>
                    <a:pt x="9624" y="8717"/>
                    <a:pt x="9652" y="8640"/>
                  </a:cubicBezTo>
                  <a:lnTo>
                    <a:pt x="9652" y="8633"/>
                  </a:lnTo>
                  <a:lnTo>
                    <a:pt x="9655" y="8630"/>
                  </a:lnTo>
                  <a:cubicBezTo>
                    <a:pt x="9718" y="8483"/>
                    <a:pt x="9823" y="8360"/>
                    <a:pt x="9963" y="8280"/>
                  </a:cubicBezTo>
                  <a:cubicBezTo>
                    <a:pt x="9974" y="8273"/>
                    <a:pt x="9988" y="8266"/>
                    <a:pt x="9998" y="8262"/>
                  </a:cubicBezTo>
                  <a:cubicBezTo>
                    <a:pt x="10160" y="8178"/>
                    <a:pt x="10338" y="8126"/>
                    <a:pt x="10517" y="8101"/>
                  </a:cubicBezTo>
                  <a:cubicBezTo>
                    <a:pt x="10527" y="8101"/>
                    <a:pt x="10531" y="8101"/>
                    <a:pt x="10531" y="8087"/>
                  </a:cubicBezTo>
                  <a:cubicBezTo>
                    <a:pt x="10541" y="8007"/>
                    <a:pt x="10450" y="7860"/>
                    <a:pt x="10387" y="7825"/>
                  </a:cubicBezTo>
                  <a:cubicBezTo>
                    <a:pt x="10384" y="7821"/>
                    <a:pt x="10380" y="7818"/>
                    <a:pt x="10377" y="7818"/>
                  </a:cubicBezTo>
                  <a:cubicBezTo>
                    <a:pt x="10282" y="7786"/>
                    <a:pt x="10268" y="7670"/>
                    <a:pt x="10258" y="7551"/>
                  </a:cubicBezTo>
                  <a:cubicBezTo>
                    <a:pt x="10244" y="7415"/>
                    <a:pt x="10226" y="7261"/>
                    <a:pt x="10110" y="7212"/>
                  </a:cubicBezTo>
                  <a:cubicBezTo>
                    <a:pt x="9809" y="7086"/>
                    <a:pt x="9585" y="6893"/>
                    <a:pt x="9515" y="6697"/>
                  </a:cubicBezTo>
                  <a:cubicBezTo>
                    <a:pt x="9470" y="6659"/>
                    <a:pt x="9389" y="6582"/>
                    <a:pt x="9316" y="6512"/>
                  </a:cubicBezTo>
                  <a:cubicBezTo>
                    <a:pt x="9284" y="6480"/>
                    <a:pt x="9253" y="6452"/>
                    <a:pt x="9228" y="6424"/>
                  </a:cubicBezTo>
                  <a:lnTo>
                    <a:pt x="9130" y="6337"/>
                  </a:lnTo>
                  <a:lnTo>
                    <a:pt x="9151" y="6337"/>
                  </a:lnTo>
                  <a:lnTo>
                    <a:pt x="9144" y="6319"/>
                  </a:lnTo>
                  <a:lnTo>
                    <a:pt x="9137" y="6309"/>
                  </a:lnTo>
                  <a:cubicBezTo>
                    <a:pt x="9134" y="6302"/>
                    <a:pt x="9130" y="6295"/>
                    <a:pt x="9130" y="6288"/>
                  </a:cubicBezTo>
                  <a:lnTo>
                    <a:pt x="9127" y="6277"/>
                  </a:lnTo>
                  <a:cubicBezTo>
                    <a:pt x="9123" y="6267"/>
                    <a:pt x="9123" y="6260"/>
                    <a:pt x="9123" y="6253"/>
                  </a:cubicBezTo>
                  <a:lnTo>
                    <a:pt x="9123" y="6246"/>
                  </a:lnTo>
                  <a:cubicBezTo>
                    <a:pt x="9120" y="6235"/>
                    <a:pt x="9120" y="6225"/>
                    <a:pt x="9123" y="6214"/>
                  </a:cubicBezTo>
                  <a:cubicBezTo>
                    <a:pt x="9130" y="6158"/>
                    <a:pt x="9190" y="6095"/>
                    <a:pt x="9298" y="5990"/>
                  </a:cubicBezTo>
                  <a:lnTo>
                    <a:pt x="9351" y="5941"/>
                  </a:lnTo>
                  <a:cubicBezTo>
                    <a:pt x="9491" y="5805"/>
                    <a:pt x="9729" y="5577"/>
                    <a:pt x="9690" y="5468"/>
                  </a:cubicBezTo>
                  <a:cubicBezTo>
                    <a:pt x="9652" y="5360"/>
                    <a:pt x="9491" y="5321"/>
                    <a:pt x="9365" y="5293"/>
                  </a:cubicBezTo>
                  <a:cubicBezTo>
                    <a:pt x="9263" y="5272"/>
                    <a:pt x="9183" y="5255"/>
                    <a:pt x="9155" y="5195"/>
                  </a:cubicBezTo>
                  <a:cubicBezTo>
                    <a:pt x="9130" y="5146"/>
                    <a:pt x="9130" y="5080"/>
                    <a:pt x="9130" y="4985"/>
                  </a:cubicBezTo>
                  <a:cubicBezTo>
                    <a:pt x="9130" y="4859"/>
                    <a:pt x="9130" y="4698"/>
                    <a:pt x="9067" y="4565"/>
                  </a:cubicBezTo>
                  <a:cubicBezTo>
                    <a:pt x="8997" y="4418"/>
                    <a:pt x="9032" y="4278"/>
                    <a:pt x="9060" y="4166"/>
                  </a:cubicBezTo>
                  <a:cubicBezTo>
                    <a:pt x="9078" y="4093"/>
                    <a:pt x="9095" y="4026"/>
                    <a:pt x="9071" y="3991"/>
                  </a:cubicBezTo>
                  <a:cubicBezTo>
                    <a:pt x="8983" y="3858"/>
                    <a:pt x="9057" y="3666"/>
                    <a:pt x="9106" y="3532"/>
                  </a:cubicBezTo>
                  <a:cubicBezTo>
                    <a:pt x="9116" y="3504"/>
                    <a:pt x="9123" y="3480"/>
                    <a:pt x="9127" y="3462"/>
                  </a:cubicBezTo>
                  <a:cubicBezTo>
                    <a:pt x="9144" y="3413"/>
                    <a:pt x="9176" y="3368"/>
                    <a:pt x="9211" y="3333"/>
                  </a:cubicBezTo>
                  <a:cubicBezTo>
                    <a:pt x="9277" y="3256"/>
                    <a:pt x="9354" y="3168"/>
                    <a:pt x="9344" y="3053"/>
                  </a:cubicBezTo>
                  <a:cubicBezTo>
                    <a:pt x="9340" y="3032"/>
                    <a:pt x="9340" y="3007"/>
                    <a:pt x="9344" y="2986"/>
                  </a:cubicBezTo>
                  <a:cubicBezTo>
                    <a:pt x="9344" y="2976"/>
                    <a:pt x="9344" y="2969"/>
                    <a:pt x="9347" y="2958"/>
                  </a:cubicBezTo>
                  <a:cubicBezTo>
                    <a:pt x="9347" y="2951"/>
                    <a:pt x="9351" y="2941"/>
                    <a:pt x="9351" y="2930"/>
                  </a:cubicBezTo>
                  <a:cubicBezTo>
                    <a:pt x="9354" y="2920"/>
                    <a:pt x="9351" y="2923"/>
                    <a:pt x="9354" y="2920"/>
                  </a:cubicBezTo>
                  <a:cubicBezTo>
                    <a:pt x="9358" y="2906"/>
                    <a:pt x="9361" y="2895"/>
                    <a:pt x="9368" y="2881"/>
                  </a:cubicBezTo>
                  <a:cubicBezTo>
                    <a:pt x="9386" y="2839"/>
                    <a:pt x="9414" y="2801"/>
                    <a:pt x="9452" y="2769"/>
                  </a:cubicBezTo>
                  <a:cubicBezTo>
                    <a:pt x="9449" y="2762"/>
                    <a:pt x="9449" y="2752"/>
                    <a:pt x="9445" y="2741"/>
                  </a:cubicBezTo>
                  <a:lnTo>
                    <a:pt x="9442" y="2727"/>
                  </a:lnTo>
                  <a:cubicBezTo>
                    <a:pt x="9438" y="2713"/>
                    <a:pt x="9435" y="2699"/>
                    <a:pt x="9431" y="2682"/>
                  </a:cubicBezTo>
                  <a:lnTo>
                    <a:pt x="9428" y="2668"/>
                  </a:lnTo>
                  <a:cubicBezTo>
                    <a:pt x="9424" y="2657"/>
                    <a:pt x="9421" y="2647"/>
                    <a:pt x="9421" y="2633"/>
                  </a:cubicBezTo>
                  <a:lnTo>
                    <a:pt x="9417" y="2615"/>
                  </a:lnTo>
                  <a:lnTo>
                    <a:pt x="9410" y="2587"/>
                  </a:lnTo>
                  <a:lnTo>
                    <a:pt x="9407" y="2563"/>
                  </a:lnTo>
                  <a:lnTo>
                    <a:pt x="9403" y="2538"/>
                  </a:lnTo>
                  <a:lnTo>
                    <a:pt x="9400" y="2514"/>
                  </a:lnTo>
                  <a:lnTo>
                    <a:pt x="9396" y="2489"/>
                  </a:lnTo>
                  <a:lnTo>
                    <a:pt x="9393" y="2465"/>
                  </a:lnTo>
                  <a:lnTo>
                    <a:pt x="9389" y="2440"/>
                  </a:lnTo>
                  <a:lnTo>
                    <a:pt x="9386" y="2416"/>
                  </a:lnTo>
                  <a:lnTo>
                    <a:pt x="9386" y="2395"/>
                  </a:lnTo>
                  <a:lnTo>
                    <a:pt x="9382" y="2370"/>
                  </a:lnTo>
                  <a:lnTo>
                    <a:pt x="9382" y="2349"/>
                  </a:lnTo>
                  <a:lnTo>
                    <a:pt x="9382" y="2328"/>
                  </a:lnTo>
                  <a:lnTo>
                    <a:pt x="9382" y="2307"/>
                  </a:lnTo>
                  <a:lnTo>
                    <a:pt x="9382" y="2286"/>
                  </a:lnTo>
                  <a:lnTo>
                    <a:pt x="9382" y="2269"/>
                  </a:lnTo>
                  <a:lnTo>
                    <a:pt x="9382" y="2248"/>
                  </a:lnTo>
                  <a:lnTo>
                    <a:pt x="9382" y="2234"/>
                  </a:lnTo>
                  <a:lnTo>
                    <a:pt x="9382" y="2216"/>
                  </a:lnTo>
                  <a:lnTo>
                    <a:pt x="9382" y="2202"/>
                  </a:lnTo>
                  <a:lnTo>
                    <a:pt x="9382" y="2188"/>
                  </a:lnTo>
                  <a:lnTo>
                    <a:pt x="9382" y="2178"/>
                  </a:lnTo>
                  <a:lnTo>
                    <a:pt x="9382" y="2167"/>
                  </a:lnTo>
                  <a:lnTo>
                    <a:pt x="9382" y="2146"/>
                  </a:lnTo>
                  <a:cubicBezTo>
                    <a:pt x="9355" y="2133"/>
                    <a:pt x="9287" y="2125"/>
                    <a:pt x="9207" y="2125"/>
                  </a:cubicBezTo>
                  <a:cubicBezTo>
                    <a:pt x="9162" y="2125"/>
                    <a:pt x="9114" y="2127"/>
                    <a:pt x="9067" y="2132"/>
                  </a:cubicBezTo>
                  <a:cubicBezTo>
                    <a:pt x="9060" y="2133"/>
                    <a:pt x="9054" y="2133"/>
                    <a:pt x="9047" y="2133"/>
                  </a:cubicBezTo>
                  <a:cubicBezTo>
                    <a:pt x="8953" y="2133"/>
                    <a:pt x="8884" y="2042"/>
                    <a:pt x="8819" y="1954"/>
                  </a:cubicBezTo>
                  <a:cubicBezTo>
                    <a:pt x="8777" y="1905"/>
                    <a:pt x="8717" y="1824"/>
                    <a:pt x="8686" y="1824"/>
                  </a:cubicBezTo>
                  <a:cubicBezTo>
                    <a:pt x="8528" y="1824"/>
                    <a:pt x="8381" y="1705"/>
                    <a:pt x="8381" y="1572"/>
                  </a:cubicBezTo>
                  <a:cubicBezTo>
                    <a:pt x="8353" y="1534"/>
                    <a:pt x="8175" y="1482"/>
                    <a:pt x="8030" y="1482"/>
                  </a:cubicBezTo>
                  <a:cubicBezTo>
                    <a:pt x="8013" y="1482"/>
                    <a:pt x="7997" y="1483"/>
                    <a:pt x="7982" y="1484"/>
                  </a:cubicBezTo>
                  <a:cubicBezTo>
                    <a:pt x="7972" y="1486"/>
                    <a:pt x="7961" y="1486"/>
                    <a:pt x="7951" y="1486"/>
                  </a:cubicBezTo>
                  <a:cubicBezTo>
                    <a:pt x="7868" y="1486"/>
                    <a:pt x="7790" y="1448"/>
                    <a:pt x="7737" y="1383"/>
                  </a:cubicBezTo>
                  <a:cubicBezTo>
                    <a:pt x="7730" y="1372"/>
                    <a:pt x="7719" y="1365"/>
                    <a:pt x="7712" y="1358"/>
                  </a:cubicBezTo>
                  <a:cubicBezTo>
                    <a:pt x="7625" y="1355"/>
                    <a:pt x="7355" y="1271"/>
                    <a:pt x="7264" y="1155"/>
                  </a:cubicBezTo>
                  <a:cubicBezTo>
                    <a:pt x="7242" y="1129"/>
                    <a:pt x="7111" y="1092"/>
                    <a:pt x="6956" y="1092"/>
                  </a:cubicBezTo>
                  <a:cubicBezTo>
                    <a:pt x="6943" y="1092"/>
                    <a:pt x="6931" y="1092"/>
                    <a:pt x="6918" y="1092"/>
                  </a:cubicBezTo>
                  <a:cubicBezTo>
                    <a:pt x="6806" y="1096"/>
                    <a:pt x="6746" y="1120"/>
                    <a:pt x="6736" y="1134"/>
                  </a:cubicBezTo>
                  <a:cubicBezTo>
                    <a:pt x="6682" y="1212"/>
                    <a:pt x="6604" y="1231"/>
                    <a:pt x="6524" y="1231"/>
                  </a:cubicBezTo>
                  <a:cubicBezTo>
                    <a:pt x="6484" y="1231"/>
                    <a:pt x="6445" y="1227"/>
                    <a:pt x="6407" y="1222"/>
                  </a:cubicBezTo>
                  <a:cubicBezTo>
                    <a:pt x="6368" y="1215"/>
                    <a:pt x="6333" y="1211"/>
                    <a:pt x="6295" y="1211"/>
                  </a:cubicBezTo>
                  <a:cubicBezTo>
                    <a:pt x="6186" y="1211"/>
                    <a:pt x="5948" y="1407"/>
                    <a:pt x="5864" y="1523"/>
                  </a:cubicBezTo>
                  <a:lnTo>
                    <a:pt x="5853" y="1533"/>
                  </a:lnTo>
                  <a:lnTo>
                    <a:pt x="5853" y="1537"/>
                  </a:lnTo>
                  <a:lnTo>
                    <a:pt x="5846" y="1544"/>
                  </a:lnTo>
                  <a:lnTo>
                    <a:pt x="5843" y="1547"/>
                  </a:lnTo>
                  <a:lnTo>
                    <a:pt x="5836" y="1551"/>
                  </a:lnTo>
                  <a:lnTo>
                    <a:pt x="5829" y="1555"/>
                  </a:lnTo>
                  <a:lnTo>
                    <a:pt x="5822" y="1562"/>
                  </a:lnTo>
                  <a:lnTo>
                    <a:pt x="5818" y="1565"/>
                  </a:lnTo>
                  <a:lnTo>
                    <a:pt x="5808" y="1572"/>
                  </a:lnTo>
                  <a:lnTo>
                    <a:pt x="5801" y="1576"/>
                  </a:lnTo>
                  <a:lnTo>
                    <a:pt x="5790" y="1579"/>
                  </a:lnTo>
                  <a:lnTo>
                    <a:pt x="5780" y="1583"/>
                  </a:lnTo>
                  <a:lnTo>
                    <a:pt x="5769" y="1590"/>
                  </a:lnTo>
                  <a:lnTo>
                    <a:pt x="5759" y="1593"/>
                  </a:lnTo>
                  <a:lnTo>
                    <a:pt x="5745" y="1597"/>
                  </a:lnTo>
                  <a:lnTo>
                    <a:pt x="5731" y="1600"/>
                  </a:lnTo>
                  <a:lnTo>
                    <a:pt x="5717" y="1604"/>
                  </a:lnTo>
                  <a:lnTo>
                    <a:pt x="5703" y="1607"/>
                  </a:lnTo>
                  <a:lnTo>
                    <a:pt x="5685" y="1611"/>
                  </a:lnTo>
                  <a:lnTo>
                    <a:pt x="5668" y="1614"/>
                  </a:lnTo>
                  <a:lnTo>
                    <a:pt x="5647" y="1618"/>
                  </a:lnTo>
                  <a:lnTo>
                    <a:pt x="5629" y="1621"/>
                  </a:lnTo>
                  <a:lnTo>
                    <a:pt x="5605" y="1625"/>
                  </a:lnTo>
                  <a:lnTo>
                    <a:pt x="5587" y="1625"/>
                  </a:lnTo>
                  <a:lnTo>
                    <a:pt x="5559" y="1628"/>
                  </a:lnTo>
                  <a:lnTo>
                    <a:pt x="5486" y="1628"/>
                  </a:lnTo>
                  <a:lnTo>
                    <a:pt x="5430" y="1632"/>
                  </a:lnTo>
                  <a:lnTo>
                    <a:pt x="5426" y="1632"/>
                  </a:lnTo>
                  <a:cubicBezTo>
                    <a:pt x="5430" y="1782"/>
                    <a:pt x="5423" y="1849"/>
                    <a:pt x="5395" y="1891"/>
                  </a:cubicBezTo>
                  <a:cubicBezTo>
                    <a:pt x="5276" y="2066"/>
                    <a:pt x="4534" y="2164"/>
                    <a:pt x="4163" y="2178"/>
                  </a:cubicBezTo>
                  <a:cubicBezTo>
                    <a:pt x="4155" y="2178"/>
                    <a:pt x="4147" y="2178"/>
                    <a:pt x="4140" y="2178"/>
                  </a:cubicBezTo>
                  <a:cubicBezTo>
                    <a:pt x="3891" y="2178"/>
                    <a:pt x="3749" y="2012"/>
                    <a:pt x="3623" y="1866"/>
                  </a:cubicBezTo>
                  <a:cubicBezTo>
                    <a:pt x="3497" y="1716"/>
                    <a:pt x="3378" y="1579"/>
                    <a:pt x="3158" y="1579"/>
                  </a:cubicBezTo>
                  <a:cubicBezTo>
                    <a:pt x="2762" y="1579"/>
                    <a:pt x="2475" y="1243"/>
                    <a:pt x="2433" y="914"/>
                  </a:cubicBezTo>
                  <a:lnTo>
                    <a:pt x="2419" y="907"/>
                  </a:lnTo>
                  <a:lnTo>
                    <a:pt x="2409" y="903"/>
                  </a:lnTo>
                  <a:lnTo>
                    <a:pt x="2388" y="893"/>
                  </a:lnTo>
                  <a:lnTo>
                    <a:pt x="2377" y="889"/>
                  </a:lnTo>
                  <a:lnTo>
                    <a:pt x="2353" y="875"/>
                  </a:lnTo>
                  <a:lnTo>
                    <a:pt x="2346" y="875"/>
                  </a:lnTo>
                  <a:cubicBezTo>
                    <a:pt x="2325" y="865"/>
                    <a:pt x="2304" y="854"/>
                    <a:pt x="2283" y="840"/>
                  </a:cubicBezTo>
                  <a:lnTo>
                    <a:pt x="2276" y="837"/>
                  </a:lnTo>
                  <a:lnTo>
                    <a:pt x="2251" y="823"/>
                  </a:lnTo>
                  <a:lnTo>
                    <a:pt x="2241" y="816"/>
                  </a:lnTo>
                  <a:lnTo>
                    <a:pt x="2220" y="805"/>
                  </a:lnTo>
                  <a:lnTo>
                    <a:pt x="2209" y="798"/>
                  </a:lnTo>
                  <a:lnTo>
                    <a:pt x="2192" y="784"/>
                  </a:lnTo>
                  <a:lnTo>
                    <a:pt x="2181" y="777"/>
                  </a:lnTo>
                  <a:lnTo>
                    <a:pt x="2164" y="767"/>
                  </a:lnTo>
                  <a:lnTo>
                    <a:pt x="2153" y="756"/>
                  </a:lnTo>
                  <a:lnTo>
                    <a:pt x="2136" y="746"/>
                  </a:lnTo>
                  <a:lnTo>
                    <a:pt x="2129" y="739"/>
                  </a:lnTo>
                  <a:lnTo>
                    <a:pt x="2115" y="725"/>
                  </a:lnTo>
                  <a:lnTo>
                    <a:pt x="2104" y="718"/>
                  </a:lnTo>
                  <a:lnTo>
                    <a:pt x="2090" y="704"/>
                  </a:lnTo>
                  <a:lnTo>
                    <a:pt x="2083" y="697"/>
                  </a:lnTo>
                  <a:lnTo>
                    <a:pt x="2073" y="683"/>
                  </a:lnTo>
                  <a:lnTo>
                    <a:pt x="2066" y="676"/>
                  </a:lnTo>
                  <a:cubicBezTo>
                    <a:pt x="2062" y="672"/>
                    <a:pt x="2059" y="665"/>
                    <a:pt x="2059" y="662"/>
                  </a:cubicBezTo>
                  <a:lnTo>
                    <a:pt x="2052" y="655"/>
                  </a:lnTo>
                  <a:cubicBezTo>
                    <a:pt x="2048" y="651"/>
                    <a:pt x="2045" y="644"/>
                    <a:pt x="2045" y="637"/>
                  </a:cubicBezTo>
                  <a:cubicBezTo>
                    <a:pt x="2031" y="609"/>
                    <a:pt x="2031" y="581"/>
                    <a:pt x="2045" y="553"/>
                  </a:cubicBezTo>
                  <a:cubicBezTo>
                    <a:pt x="2076" y="483"/>
                    <a:pt x="2125" y="189"/>
                    <a:pt x="2073" y="133"/>
                  </a:cubicBezTo>
                  <a:cubicBezTo>
                    <a:pt x="2071" y="132"/>
                    <a:pt x="2068" y="132"/>
                    <a:pt x="2064" y="132"/>
                  </a:cubicBezTo>
                  <a:cubicBezTo>
                    <a:pt x="2054" y="132"/>
                    <a:pt x="2037" y="136"/>
                    <a:pt x="2024" y="144"/>
                  </a:cubicBezTo>
                  <a:cubicBezTo>
                    <a:pt x="1943" y="189"/>
                    <a:pt x="1870" y="238"/>
                    <a:pt x="1799" y="291"/>
                  </a:cubicBezTo>
                  <a:cubicBezTo>
                    <a:pt x="1684" y="378"/>
                    <a:pt x="1558" y="455"/>
                    <a:pt x="1432" y="522"/>
                  </a:cubicBezTo>
                  <a:lnTo>
                    <a:pt x="1407" y="532"/>
                  </a:lnTo>
                  <a:cubicBezTo>
                    <a:pt x="1379" y="546"/>
                    <a:pt x="1351" y="560"/>
                    <a:pt x="1320" y="571"/>
                  </a:cubicBezTo>
                  <a:lnTo>
                    <a:pt x="1309" y="574"/>
                  </a:lnTo>
                  <a:cubicBezTo>
                    <a:pt x="1225" y="606"/>
                    <a:pt x="1134" y="627"/>
                    <a:pt x="1043" y="630"/>
                  </a:cubicBezTo>
                  <a:lnTo>
                    <a:pt x="1033" y="630"/>
                  </a:lnTo>
                  <a:cubicBezTo>
                    <a:pt x="1019" y="632"/>
                    <a:pt x="1004" y="633"/>
                    <a:pt x="989" y="633"/>
                  </a:cubicBezTo>
                  <a:cubicBezTo>
                    <a:pt x="973" y="633"/>
                    <a:pt x="958" y="632"/>
                    <a:pt x="942" y="630"/>
                  </a:cubicBezTo>
                  <a:lnTo>
                    <a:pt x="910" y="630"/>
                  </a:lnTo>
                  <a:lnTo>
                    <a:pt x="882" y="627"/>
                  </a:lnTo>
                  <a:lnTo>
                    <a:pt x="795" y="613"/>
                  </a:lnTo>
                  <a:cubicBezTo>
                    <a:pt x="637" y="588"/>
                    <a:pt x="567" y="557"/>
                    <a:pt x="557" y="487"/>
                  </a:cubicBezTo>
                  <a:cubicBezTo>
                    <a:pt x="553" y="473"/>
                    <a:pt x="553" y="462"/>
                    <a:pt x="557" y="448"/>
                  </a:cubicBezTo>
                  <a:cubicBezTo>
                    <a:pt x="557" y="445"/>
                    <a:pt x="557" y="441"/>
                    <a:pt x="557" y="438"/>
                  </a:cubicBezTo>
                  <a:cubicBezTo>
                    <a:pt x="539" y="424"/>
                    <a:pt x="518" y="413"/>
                    <a:pt x="497" y="406"/>
                  </a:cubicBezTo>
                  <a:cubicBezTo>
                    <a:pt x="410" y="368"/>
                    <a:pt x="343" y="291"/>
                    <a:pt x="319" y="196"/>
                  </a:cubicBezTo>
                  <a:lnTo>
                    <a:pt x="315" y="189"/>
                  </a:lnTo>
                  <a:cubicBezTo>
                    <a:pt x="312" y="172"/>
                    <a:pt x="305" y="154"/>
                    <a:pt x="301" y="137"/>
                  </a:cubicBezTo>
                  <a:cubicBezTo>
                    <a:pt x="298" y="123"/>
                    <a:pt x="291" y="98"/>
                    <a:pt x="284" y="77"/>
                  </a:cubicBezTo>
                  <a:lnTo>
                    <a:pt x="284" y="74"/>
                  </a:lnTo>
                  <a:cubicBezTo>
                    <a:pt x="284" y="70"/>
                    <a:pt x="280" y="67"/>
                    <a:pt x="280" y="63"/>
                  </a:cubicBezTo>
                  <a:lnTo>
                    <a:pt x="277" y="56"/>
                  </a:lnTo>
                  <a:cubicBezTo>
                    <a:pt x="273" y="53"/>
                    <a:pt x="273" y="49"/>
                    <a:pt x="270" y="46"/>
                  </a:cubicBezTo>
                  <a:lnTo>
                    <a:pt x="270" y="42"/>
                  </a:lnTo>
                  <a:cubicBezTo>
                    <a:pt x="266" y="35"/>
                    <a:pt x="263" y="32"/>
                    <a:pt x="256" y="28"/>
                  </a:cubicBezTo>
                  <a:cubicBezTo>
                    <a:pt x="252" y="25"/>
                    <a:pt x="249" y="21"/>
                    <a:pt x="245" y="18"/>
                  </a:cubicBezTo>
                  <a:lnTo>
                    <a:pt x="238" y="14"/>
                  </a:lnTo>
                  <a:lnTo>
                    <a:pt x="228" y="11"/>
                  </a:lnTo>
                  <a:lnTo>
                    <a:pt x="217" y="7"/>
                  </a:lnTo>
                  <a:cubicBezTo>
                    <a:pt x="210" y="4"/>
                    <a:pt x="203" y="4"/>
                    <a:pt x="1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55"/>
            <p:cNvSpPr/>
            <p:nvPr/>
          </p:nvSpPr>
          <p:spPr>
            <a:xfrm>
              <a:off x="6346302" y="2693640"/>
              <a:ext cx="576" cy="1125"/>
            </a:xfrm>
            <a:custGeom>
              <a:avLst/>
              <a:gdLst/>
              <a:ahLst/>
              <a:cxnLst/>
              <a:rect l="l" t="t" r="r" b="b"/>
              <a:pathLst>
                <a:path w="22" h="43" extrusionOk="0">
                  <a:moveTo>
                    <a:pt x="1" y="0"/>
                  </a:moveTo>
                  <a:cubicBezTo>
                    <a:pt x="11" y="14"/>
                    <a:pt x="18" y="32"/>
                    <a:pt x="22" y="43"/>
                  </a:cubicBezTo>
                  <a:cubicBezTo>
                    <a:pt x="18" y="32"/>
                    <a:pt x="11" y="14"/>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55"/>
            <p:cNvSpPr/>
            <p:nvPr/>
          </p:nvSpPr>
          <p:spPr>
            <a:xfrm>
              <a:off x="6347767" y="2697957"/>
              <a:ext cx="26" cy="392"/>
            </a:xfrm>
            <a:custGeom>
              <a:avLst/>
              <a:gdLst/>
              <a:ahLst/>
              <a:cxnLst/>
              <a:rect l="l" t="t" r="r" b="b"/>
              <a:pathLst>
                <a:path w="1" h="15" extrusionOk="0">
                  <a:moveTo>
                    <a:pt x="1" y="0"/>
                  </a:moveTo>
                  <a:cubicBezTo>
                    <a:pt x="1" y="4"/>
                    <a:pt x="1" y="11"/>
                    <a:pt x="1" y="14"/>
                  </a:cubicBezTo>
                  <a:cubicBezTo>
                    <a:pt x="1" y="11"/>
                    <a:pt x="1" y="4"/>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55"/>
            <p:cNvSpPr/>
            <p:nvPr/>
          </p:nvSpPr>
          <p:spPr>
            <a:xfrm>
              <a:off x="6347584" y="2696754"/>
              <a:ext cx="131" cy="680"/>
            </a:xfrm>
            <a:custGeom>
              <a:avLst/>
              <a:gdLst/>
              <a:ahLst/>
              <a:cxnLst/>
              <a:rect l="l" t="t" r="r" b="b"/>
              <a:pathLst>
                <a:path w="5" h="26" extrusionOk="0">
                  <a:moveTo>
                    <a:pt x="1" y="1"/>
                  </a:moveTo>
                  <a:cubicBezTo>
                    <a:pt x="1" y="8"/>
                    <a:pt x="4" y="18"/>
                    <a:pt x="4" y="25"/>
                  </a:cubicBezTo>
                  <a:cubicBezTo>
                    <a:pt x="4" y="18"/>
                    <a:pt x="4" y="8"/>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55"/>
            <p:cNvSpPr/>
            <p:nvPr/>
          </p:nvSpPr>
          <p:spPr>
            <a:xfrm>
              <a:off x="6339446" y="2654259"/>
              <a:ext cx="3140" cy="7248"/>
            </a:xfrm>
            <a:custGeom>
              <a:avLst/>
              <a:gdLst/>
              <a:ahLst/>
              <a:cxnLst/>
              <a:rect l="l" t="t" r="r" b="b"/>
              <a:pathLst>
                <a:path w="120" h="277" extrusionOk="0">
                  <a:moveTo>
                    <a:pt x="105" y="0"/>
                  </a:moveTo>
                  <a:cubicBezTo>
                    <a:pt x="104" y="3"/>
                    <a:pt x="103" y="5"/>
                    <a:pt x="102" y="8"/>
                  </a:cubicBezTo>
                  <a:lnTo>
                    <a:pt x="102" y="8"/>
                  </a:lnTo>
                  <a:cubicBezTo>
                    <a:pt x="106" y="1"/>
                    <a:pt x="112" y="0"/>
                    <a:pt x="119" y="0"/>
                  </a:cubicBezTo>
                  <a:close/>
                  <a:moveTo>
                    <a:pt x="102" y="8"/>
                  </a:moveTo>
                  <a:lnTo>
                    <a:pt x="102" y="8"/>
                  </a:lnTo>
                  <a:cubicBezTo>
                    <a:pt x="99" y="13"/>
                    <a:pt x="96" y="20"/>
                    <a:pt x="94" y="32"/>
                  </a:cubicBezTo>
                  <a:lnTo>
                    <a:pt x="94" y="32"/>
                  </a:lnTo>
                  <a:cubicBezTo>
                    <a:pt x="96" y="24"/>
                    <a:pt x="99" y="16"/>
                    <a:pt x="102" y="8"/>
                  </a:cubicBezTo>
                  <a:close/>
                  <a:moveTo>
                    <a:pt x="94" y="32"/>
                  </a:moveTo>
                  <a:cubicBezTo>
                    <a:pt x="90" y="53"/>
                    <a:pt x="89" y="74"/>
                    <a:pt x="91" y="95"/>
                  </a:cubicBezTo>
                  <a:cubicBezTo>
                    <a:pt x="91" y="66"/>
                    <a:pt x="92" y="46"/>
                    <a:pt x="94" y="32"/>
                  </a:cubicBezTo>
                  <a:close/>
                  <a:moveTo>
                    <a:pt x="91" y="95"/>
                  </a:moveTo>
                  <a:lnTo>
                    <a:pt x="91" y="95"/>
                  </a:lnTo>
                  <a:cubicBezTo>
                    <a:pt x="91" y="151"/>
                    <a:pt x="87" y="259"/>
                    <a:pt x="0" y="277"/>
                  </a:cubicBezTo>
                  <a:cubicBezTo>
                    <a:pt x="91" y="259"/>
                    <a:pt x="91" y="151"/>
                    <a:pt x="91" y="9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55"/>
            <p:cNvSpPr/>
            <p:nvPr/>
          </p:nvSpPr>
          <p:spPr>
            <a:xfrm>
              <a:off x="6347688" y="2697408"/>
              <a:ext cx="26" cy="576"/>
            </a:xfrm>
            <a:custGeom>
              <a:avLst/>
              <a:gdLst/>
              <a:ahLst/>
              <a:cxnLst/>
              <a:rect l="l" t="t" r="r" b="b"/>
              <a:pathLst>
                <a:path w="1" h="22" extrusionOk="0">
                  <a:moveTo>
                    <a:pt x="0" y="0"/>
                  </a:moveTo>
                  <a:cubicBezTo>
                    <a:pt x="0" y="7"/>
                    <a:pt x="0" y="14"/>
                    <a:pt x="0" y="21"/>
                  </a:cubicBezTo>
                  <a:cubicBezTo>
                    <a:pt x="0" y="14"/>
                    <a:pt x="0" y="7"/>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55"/>
            <p:cNvSpPr/>
            <p:nvPr/>
          </p:nvSpPr>
          <p:spPr>
            <a:xfrm>
              <a:off x="6340179" y="2683461"/>
              <a:ext cx="26" cy="314"/>
            </a:xfrm>
            <a:custGeom>
              <a:avLst/>
              <a:gdLst/>
              <a:ahLst/>
              <a:cxnLst/>
              <a:rect l="l" t="t" r="r" b="b"/>
              <a:pathLst>
                <a:path w="1" h="12" extrusionOk="0">
                  <a:moveTo>
                    <a:pt x="0" y="1"/>
                  </a:moveTo>
                  <a:lnTo>
                    <a:pt x="0"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55"/>
            <p:cNvSpPr/>
            <p:nvPr/>
          </p:nvSpPr>
          <p:spPr>
            <a:xfrm>
              <a:off x="6347322" y="2695943"/>
              <a:ext cx="288" cy="759"/>
            </a:xfrm>
            <a:custGeom>
              <a:avLst/>
              <a:gdLst/>
              <a:ahLst/>
              <a:cxnLst/>
              <a:rect l="l" t="t" r="r" b="b"/>
              <a:pathLst>
                <a:path w="11" h="29" extrusionOk="0">
                  <a:moveTo>
                    <a:pt x="0" y="0"/>
                  </a:moveTo>
                  <a:cubicBezTo>
                    <a:pt x="4" y="11"/>
                    <a:pt x="7" y="21"/>
                    <a:pt x="11" y="28"/>
                  </a:cubicBezTo>
                  <a:cubicBezTo>
                    <a:pt x="7" y="21"/>
                    <a:pt x="4" y="11"/>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55"/>
            <p:cNvSpPr/>
            <p:nvPr/>
          </p:nvSpPr>
          <p:spPr>
            <a:xfrm>
              <a:off x="6338897" y="2661586"/>
              <a:ext cx="471" cy="26"/>
            </a:xfrm>
            <a:custGeom>
              <a:avLst/>
              <a:gdLst/>
              <a:ahLst/>
              <a:cxnLst/>
              <a:rect l="l" t="t" r="r" b="b"/>
              <a:pathLst>
                <a:path w="18" h="1" extrusionOk="0">
                  <a:moveTo>
                    <a:pt x="18" y="0"/>
                  </a:moveTo>
                  <a:cubicBezTo>
                    <a:pt x="11" y="0"/>
                    <a:pt x="7" y="0"/>
                    <a:pt x="0" y="0"/>
                  </a:cubicBezTo>
                  <a:cubicBezTo>
                    <a:pt x="7" y="0"/>
                    <a:pt x="11" y="0"/>
                    <a:pt x="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55"/>
            <p:cNvSpPr/>
            <p:nvPr/>
          </p:nvSpPr>
          <p:spPr>
            <a:xfrm>
              <a:off x="6340179" y="2685581"/>
              <a:ext cx="4422" cy="4788"/>
            </a:xfrm>
            <a:custGeom>
              <a:avLst/>
              <a:gdLst/>
              <a:ahLst/>
              <a:cxnLst/>
              <a:rect l="l" t="t" r="r" b="b"/>
              <a:pathLst>
                <a:path w="169" h="183" extrusionOk="0">
                  <a:moveTo>
                    <a:pt x="168" y="182"/>
                  </a:moveTo>
                  <a:cubicBezTo>
                    <a:pt x="123" y="109"/>
                    <a:pt x="60" y="28"/>
                    <a:pt x="0" y="0"/>
                  </a:cubicBezTo>
                  <a:lnTo>
                    <a:pt x="0" y="0"/>
                  </a:lnTo>
                  <a:cubicBezTo>
                    <a:pt x="60" y="28"/>
                    <a:pt x="123" y="109"/>
                    <a:pt x="168" y="18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55"/>
            <p:cNvSpPr/>
            <p:nvPr/>
          </p:nvSpPr>
          <p:spPr>
            <a:xfrm>
              <a:off x="6346956" y="2694844"/>
              <a:ext cx="392" cy="1020"/>
            </a:xfrm>
            <a:custGeom>
              <a:avLst/>
              <a:gdLst/>
              <a:ahLst/>
              <a:cxnLst/>
              <a:rect l="l" t="t" r="r" b="b"/>
              <a:pathLst>
                <a:path w="15" h="39" extrusionOk="0">
                  <a:moveTo>
                    <a:pt x="0" y="0"/>
                  </a:moveTo>
                  <a:cubicBezTo>
                    <a:pt x="4" y="14"/>
                    <a:pt x="11" y="28"/>
                    <a:pt x="14" y="39"/>
                  </a:cubicBezTo>
                  <a:cubicBezTo>
                    <a:pt x="11" y="28"/>
                    <a:pt x="4" y="14"/>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55"/>
            <p:cNvSpPr/>
            <p:nvPr/>
          </p:nvSpPr>
          <p:spPr>
            <a:xfrm>
              <a:off x="6345569" y="2692070"/>
              <a:ext cx="759" cy="1491"/>
            </a:xfrm>
            <a:custGeom>
              <a:avLst/>
              <a:gdLst/>
              <a:ahLst/>
              <a:cxnLst/>
              <a:rect l="l" t="t" r="r" b="b"/>
              <a:pathLst>
                <a:path w="29" h="57" extrusionOk="0">
                  <a:moveTo>
                    <a:pt x="1" y="1"/>
                  </a:moveTo>
                  <a:cubicBezTo>
                    <a:pt x="11" y="22"/>
                    <a:pt x="22" y="39"/>
                    <a:pt x="29" y="57"/>
                  </a:cubicBezTo>
                  <a:cubicBezTo>
                    <a:pt x="22" y="39"/>
                    <a:pt x="11" y="22"/>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55"/>
            <p:cNvSpPr/>
            <p:nvPr/>
          </p:nvSpPr>
          <p:spPr>
            <a:xfrm>
              <a:off x="6340179" y="2678987"/>
              <a:ext cx="471" cy="4501"/>
            </a:xfrm>
            <a:custGeom>
              <a:avLst/>
              <a:gdLst/>
              <a:ahLst/>
              <a:cxnLst/>
              <a:rect l="l" t="t" r="r" b="b"/>
              <a:pathLst>
                <a:path w="18" h="172" extrusionOk="0">
                  <a:moveTo>
                    <a:pt x="18" y="0"/>
                  </a:moveTo>
                  <a:cubicBezTo>
                    <a:pt x="14" y="46"/>
                    <a:pt x="4" y="116"/>
                    <a:pt x="0" y="172"/>
                  </a:cubicBezTo>
                  <a:cubicBezTo>
                    <a:pt x="4" y="116"/>
                    <a:pt x="14" y="49"/>
                    <a:pt x="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55"/>
            <p:cNvSpPr/>
            <p:nvPr/>
          </p:nvSpPr>
          <p:spPr>
            <a:xfrm>
              <a:off x="6347767" y="2698402"/>
              <a:ext cx="26" cy="209"/>
            </a:xfrm>
            <a:custGeom>
              <a:avLst/>
              <a:gdLst/>
              <a:ahLst/>
              <a:cxnLst/>
              <a:rect l="l" t="t" r="r" b="b"/>
              <a:pathLst>
                <a:path w="1" h="8" extrusionOk="0">
                  <a:moveTo>
                    <a:pt x="1" y="1"/>
                  </a:moveTo>
                  <a:cubicBezTo>
                    <a:pt x="1" y="1"/>
                    <a:pt x="1" y="4"/>
                    <a:pt x="1" y="8"/>
                  </a:cubicBezTo>
                  <a:cubicBezTo>
                    <a:pt x="1" y="4"/>
                    <a:pt x="1" y="1"/>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55"/>
            <p:cNvSpPr/>
            <p:nvPr/>
          </p:nvSpPr>
          <p:spPr>
            <a:xfrm>
              <a:off x="6340179" y="2684299"/>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55"/>
            <p:cNvSpPr/>
            <p:nvPr/>
          </p:nvSpPr>
          <p:spPr>
            <a:xfrm>
              <a:off x="6394210" y="2803487"/>
              <a:ext cx="209" cy="366"/>
            </a:xfrm>
            <a:custGeom>
              <a:avLst/>
              <a:gdLst/>
              <a:ahLst/>
              <a:cxnLst/>
              <a:rect l="l" t="t" r="r" b="b"/>
              <a:pathLst>
                <a:path w="8" h="14" extrusionOk="0">
                  <a:moveTo>
                    <a:pt x="1" y="0"/>
                  </a:moveTo>
                  <a:lnTo>
                    <a:pt x="1" y="0"/>
                  </a:lnTo>
                  <a:cubicBezTo>
                    <a:pt x="2" y="2"/>
                    <a:pt x="3" y="4"/>
                    <a:pt x="4" y="5"/>
                  </a:cubicBezTo>
                  <a:lnTo>
                    <a:pt x="4" y="5"/>
                  </a:lnTo>
                  <a:cubicBezTo>
                    <a:pt x="3" y="3"/>
                    <a:pt x="2" y="2"/>
                    <a:pt x="1" y="0"/>
                  </a:cubicBezTo>
                  <a:close/>
                  <a:moveTo>
                    <a:pt x="4" y="5"/>
                  </a:moveTo>
                  <a:cubicBezTo>
                    <a:pt x="5" y="7"/>
                    <a:pt x="6" y="10"/>
                    <a:pt x="8" y="14"/>
                  </a:cubicBezTo>
                  <a:cubicBezTo>
                    <a:pt x="8" y="9"/>
                    <a:pt x="6" y="8"/>
                    <a:pt x="4" y="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55"/>
            <p:cNvSpPr/>
            <p:nvPr/>
          </p:nvSpPr>
          <p:spPr>
            <a:xfrm>
              <a:off x="6394760" y="2804482"/>
              <a:ext cx="314" cy="392"/>
            </a:xfrm>
            <a:custGeom>
              <a:avLst/>
              <a:gdLst/>
              <a:ahLst/>
              <a:cxnLst/>
              <a:rect l="l" t="t" r="r" b="b"/>
              <a:pathLst>
                <a:path w="12" h="15" extrusionOk="0">
                  <a:moveTo>
                    <a:pt x="11" y="1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55"/>
            <p:cNvSpPr/>
            <p:nvPr/>
          </p:nvSpPr>
          <p:spPr>
            <a:xfrm>
              <a:off x="6396225" y="2806418"/>
              <a:ext cx="209" cy="288"/>
            </a:xfrm>
            <a:custGeom>
              <a:avLst/>
              <a:gdLst/>
              <a:ahLst/>
              <a:cxnLst/>
              <a:rect l="l" t="t" r="r" b="b"/>
              <a:pathLst>
                <a:path w="8" h="11" extrusionOk="0">
                  <a:moveTo>
                    <a:pt x="8"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55"/>
            <p:cNvSpPr/>
            <p:nvPr/>
          </p:nvSpPr>
          <p:spPr>
            <a:xfrm>
              <a:off x="6396774" y="2807151"/>
              <a:ext cx="209" cy="209"/>
            </a:xfrm>
            <a:custGeom>
              <a:avLst/>
              <a:gdLst/>
              <a:ahLst/>
              <a:cxnLst/>
              <a:rect l="l" t="t" r="r" b="b"/>
              <a:pathLst>
                <a:path w="8" h="8" extrusionOk="0">
                  <a:moveTo>
                    <a:pt x="8" y="7"/>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55"/>
            <p:cNvSpPr/>
            <p:nvPr/>
          </p:nvSpPr>
          <p:spPr>
            <a:xfrm>
              <a:off x="6394132" y="2803016"/>
              <a:ext cx="26" cy="288"/>
            </a:xfrm>
            <a:custGeom>
              <a:avLst/>
              <a:gdLst/>
              <a:ahLst/>
              <a:cxnLst/>
              <a:rect l="l" t="t" r="r" b="b"/>
              <a:pathLst>
                <a:path w="1" h="11" extrusionOk="0">
                  <a:moveTo>
                    <a:pt x="0" y="11"/>
                  </a:moveTo>
                  <a:cubicBezTo>
                    <a:pt x="0" y="7"/>
                    <a:pt x="0" y="4"/>
                    <a:pt x="0" y="0"/>
                  </a:cubicBezTo>
                  <a:cubicBezTo>
                    <a:pt x="0" y="4"/>
                    <a:pt x="0" y="7"/>
                    <a:pt x="0"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55"/>
            <p:cNvSpPr/>
            <p:nvPr/>
          </p:nvSpPr>
          <p:spPr>
            <a:xfrm>
              <a:off x="6397324" y="2807779"/>
              <a:ext cx="209" cy="209"/>
            </a:xfrm>
            <a:custGeom>
              <a:avLst/>
              <a:gdLst/>
              <a:ahLst/>
              <a:cxnLst/>
              <a:rect l="l" t="t" r="r" b="b"/>
              <a:pathLst>
                <a:path w="8" h="8" extrusionOk="0">
                  <a:moveTo>
                    <a:pt x="8" y="8"/>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55"/>
            <p:cNvSpPr/>
            <p:nvPr/>
          </p:nvSpPr>
          <p:spPr>
            <a:xfrm>
              <a:off x="6394027" y="2802467"/>
              <a:ext cx="26" cy="392"/>
            </a:xfrm>
            <a:custGeom>
              <a:avLst/>
              <a:gdLst/>
              <a:ahLst/>
              <a:cxnLst/>
              <a:rect l="l" t="t" r="r" b="b"/>
              <a:pathLst>
                <a:path w="1" h="15" extrusionOk="0">
                  <a:moveTo>
                    <a:pt x="1" y="14"/>
                  </a:moveTo>
                  <a:cubicBezTo>
                    <a:pt x="1" y="11"/>
                    <a:pt x="1" y="4"/>
                    <a:pt x="1" y="0"/>
                  </a:cubicBezTo>
                  <a:cubicBezTo>
                    <a:pt x="1" y="4"/>
                    <a:pt x="1" y="11"/>
                    <a:pt x="1"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55"/>
            <p:cNvSpPr/>
            <p:nvPr/>
          </p:nvSpPr>
          <p:spPr>
            <a:xfrm>
              <a:off x="6398711" y="2809244"/>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55"/>
            <p:cNvSpPr/>
            <p:nvPr/>
          </p:nvSpPr>
          <p:spPr>
            <a:xfrm>
              <a:off x="6395231" y="2805136"/>
              <a:ext cx="209" cy="288"/>
            </a:xfrm>
            <a:custGeom>
              <a:avLst/>
              <a:gdLst/>
              <a:ahLst/>
              <a:cxnLst/>
              <a:rect l="l" t="t" r="r" b="b"/>
              <a:pathLst>
                <a:path w="8" h="11" extrusionOk="0">
                  <a:moveTo>
                    <a:pt x="7" y="11"/>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55"/>
            <p:cNvSpPr/>
            <p:nvPr/>
          </p:nvSpPr>
          <p:spPr>
            <a:xfrm>
              <a:off x="6395675" y="2805868"/>
              <a:ext cx="209" cy="288"/>
            </a:xfrm>
            <a:custGeom>
              <a:avLst/>
              <a:gdLst/>
              <a:ahLst/>
              <a:cxnLst/>
              <a:rect l="l" t="t" r="r" b="b"/>
              <a:pathLst>
                <a:path w="8" h="11" extrusionOk="0">
                  <a:moveTo>
                    <a:pt x="8"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55"/>
            <p:cNvSpPr/>
            <p:nvPr/>
          </p:nvSpPr>
          <p:spPr>
            <a:xfrm>
              <a:off x="6397978" y="2808511"/>
              <a:ext cx="105" cy="131"/>
            </a:xfrm>
            <a:custGeom>
              <a:avLst/>
              <a:gdLst/>
              <a:ahLst/>
              <a:cxnLst/>
              <a:rect l="l" t="t" r="r" b="b"/>
              <a:pathLst>
                <a:path w="4" h="5" extrusionOk="0">
                  <a:moveTo>
                    <a:pt x="4"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55"/>
            <p:cNvSpPr/>
            <p:nvPr/>
          </p:nvSpPr>
          <p:spPr>
            <a:xfrm>
              <a:off x="6348971" y="2700967"/>
              <a:ext cx="392" cy="576"/>
            </a:xfrm>
            <a:custGeom>
              <a:avLst/>
              <a:gdLst/>
              <a:ahLst/>
              <a:cxnLst/>
              <a:rect l="l" t="t" r="r" b="b"/>
              <a:pathLst>
                <a:path w="15" h="22" extrusionOk="0">
                  <a:moveTo>
                    <a:pt x="14" y="22"/>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55"/>
            <p:cNvSpPr/>
            <p:nvPr/>
          </p:nvSpPr>
          <p:spPr>
            <a:xfrm>
              <a:off x="6367836" y="2764918"/>
              <a:ext cx="12481" cy="7536"/>
            </a:xfrm>
            <a:custGeom>
              <a:avLst/>
              <a:gdLst/>
              <a:ahLst/>
              <a:cxnLst/>
              <a:rect l="l" t="t" r="r" b="b"/>
              <a:pathLst>
                <a:path w="477" h="288" extrusionOk="0">
                  <a:moveTo>
                    <a:pt x="0" y="0"/>
                  </a:moveTo>
                  <a:cubicBezTo>
                    <a:pt x="53" y="67"/>
                    <a:pt x="119" y="119"/>
                    <a:pt x="193" y="158"/>
                  </a:cubicBezTo>
                  <a:cubicBezTo>
                    <a:pt x="280" y="210"/>
                    <a:pt x="375" y="256"/>
                    <a:pt x="476" y="287"/>
                  </a:cubicBezTo>
                  <a:cubicBezTo>
                    <a:pt x="375" y="256"/>
                    <a:pt x="280" y="210"/>
                    <a:pt x="193" y="158"/>
                  </a:cubicBezTo>
                  <a:cubicBezTo>
                    <a:pt x="119" y="119"/>
                    <a:pt x="53" y="67"/>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55"/>
            <p:cNvSpPr/>
            <p:nvPr/>
          </p:nvSpPr>
          <p:spPr>
            <a:xfrm>
              <a:off x="6347688" y="2698585"/>
              <a:ext cx="26" cy="26"/>
            </a:xfrm>
            <a:custGeom>
              <a:avLst/>
              <a:gdLst/>
              <a:ahLst/>
              <a:cxnLst/>
              <a:rect l="l" t="t" r="r" b="b"/>
              <a:pathLst>
                <a:path w="1" h="1" extrusionOk="0">
                  <a:moveTo>
                    <a:pt x="0"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55"/>
            <p:cNvSpPr/>
            <p:nvPr/>
          </p:nvSpPr>
          <p:spPr>
            <a:xfrm>
              <a:off x="6394393" y="2803932"/>
              <a:ext cx="209" cy="392"/>
            </a:xfrm>
            <a:custGeom>
              <a:avLst/>
              <a:gdLst/>
              <a:ahLst/>
              <a:cxnLst/>
              <a:rect l="l" t="t" r="r" b="b"/>
              <a:pathLst>
                <a:path w="8" h="15" extrusionOk="0">
                  <a:moveTo>
                    <a:pt x="8" y="1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55"/>
            <p:cNvSpPr/>
            <p:nvPr/>
          </p:nvSpPr>
          <p:spPr>
            <a:xfrm>
              <a:off x="6484532" y="2696571"/>
              <a:ext cx="576" cy="131"/>
            </a:xfrm>
            <a:custGeom>
              <a:avLst/>
              <a:gdLst/>
              <a:ahLst/>
              <a:cxnLst/>
              <a:rect l="l" t="t" r="r" b="b"/>
              <a:pathLst>
                <a:path w="22" h="5" extrusionOk="0">
                  <a:moveTo>
                    <a:pt x="21"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55"/>
            <p:cNvSpPr/>
            <p:nvPr/>
          </p:nvSpPr>
          <p:spPr>
            <a:xfrm>
              <a:off x="6491309" y="2694451"/>
              <a:ext cx="105" cy="131"/>
            </a:xfrm>
            <a:custGeom>
              <a:avLst/>
              <a:gdLst/>
              <a:ahLst/>
              <a:cxnLst/>
              <a:rect l="l" t="t" r="r" b="b"/>
              <a:pathLst>
                <a:path w="4" h="5" extrusionOk="0">
                  <a:moveTo>
                    <a:pt x="4"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55"/>
            <p:cNvSpPr/>
            <p:nvPr/>
          </p:nvSpPr>
          <p:spPr>
            <a:xfrm>
              <a:off x="6483329" y="2696675"/>
              <a:ext cx="576" cy="26"/>
            </a:xfrm>
            <a:custGeom>
              <a:avLst/>
              <a:gdLst/>
              <a:ahLst/>
              <a:cxnLst/>
              <a:rect l="l" t="t" r="r" b="b"/>
              <a:pathLst>
                <a:path w="22" h="1" extrusionOk="0">
                  <a:moveTo>
                    <a:pt x="22"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55"/>
            <p:cNvSpPr/>
            <p:nvPr/>
          </p:nvSpPr>
          <p:spPr>
            <a:xfrm>
              <a:off x="6489111" y="2695655"/>
              <a:ext cx="288" cy="105"/>
            </a:xfrm>
            <a:custGeom>
              <a:avLst/>
              <a:gdLst/>
              <a:ahLst/>
              <a:cxnLst/>
              <a:rect l="l" t="t" r="r" b="b"/>
              <a:pathLst>
                <a:path w="11" h="4" extrusionOk="0">
                  <a:moveTo>
                    <a:pt x="11"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55"/>
            <p:cNvSpPr/>
            <p:nvPr/>
          </p:nvSpPr>
          <p:spPr>
            <a:xfrm>
              <a:off x="6488379" y="2695838"/>
              <a:ext cx="392" cy="105"/>
            </a:xfrm>
            <a:custGeom>
              <a:avLst/>
              <a:gdLst/>
              <a:ahLst/>
              <a:cxnLst/>
              <a:rect l="l" t="t" r="r" b="b"/>
              <a:pathLst>
                <a:path w="15" h="4" extrusionOk="0">
                  <a:moveTo>
                    <a:pt x="14"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55"/>
            <p:cNvSpPr/>
            <p:nvPr/>
          </p:nvSpPr>
          <p:spPr>
            <a:xfrm>
              <a:off x="6490577" y="2694922"/>
              <a:ext cx="209" cy="105"/>
            </a:xfrm>
            <a:custGeom>
              <a:avLst/>
              <a:gdLst/>
              <a:ahLst/>
              <a:cxnLst/>
              <a:rect l="l" t="t" r="r" b="b"/>
              <a:pathLst>
                <a:path w="8" h="4" extrusionOk="0">
                  <a:moveTo>
                    <a:pt x="7"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55"/>
            <p:cNvSpPr/>
            <p:nvPr/>
          </p:nvSpPr>
          <p:spPr>
            <a:xfrm>
              <a:off x="6481864" y="2696754"/>
              <a:ext cx="576" cy="26"/>
            </a:xfrm>
            <a:custGeom>
              <a:avLst/>
              <a:gdLst/>
              <a:ahLst/>
              <a:cxnLst/>
              <a:rect l="l" t="t" r="r" b="b"/>
              <a:pathLst>
                <a:path w="22" h="1" extrusionOk="0">
                  <a:moveTo>
                    <a:pt x="22"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55"/>
            <p:cNvSpPr/>
            <p:nvPr/>
          </p:nvSpPr>
          <p:spPr>
            <a:xfrm>
              <a:off x="6480320" y="2696858"/>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55"/>
            <p:cNvSpPr/>
            <p:nvPr/>
          </p:nvSpPr>
          <p:spPr>
            <a:xfrm>
              <a:off x="6583908" y="2710779"/>
              <a:ext cx="26" cy="288"/>
            </a:xfrm>
            <a:custGeom>
              <a:avLst/>
              <a:gdLst/>
              <a:ahLst/>
              <a:cxnLst/>
              <a:rect l="l" t="t" r="r" b="b"/>
              <a:pathLst>
                <a:path w="1" h="11" extrusionOk="0">
                  <a:moveTo>
                    <a:pt x="1" y="11"/>
                  </a:moveTo>
                  <a:lnTo>
                    <a:pt x="1" y="0"/>
                  </a:lnTo>
                  <a:cubicBezTo>
                    <a:pt x="1" y="4"/>
                    <a:pt x="1" y="7"/>
                    <a:pt x="1"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55"/>
            <p:cNvSpPr/>
            <p:nvPr/>
          </p:nvSpPr>
          <p:spPr>
            <a:xfrm>
              <a:off x="6583908" y="2711407"/>
              <a:ext cx="26" cy="392"/>
            </a:xfrm>
            <a:custGeom>
              <a:avLst/>
              <a:gdLst/>
              <a:ahLst/>
              <a:cxnLst/>
              <a:rect l="l" t="t" r="r" b="b"/>
              <a:pathLst>
                <a:path w="1" h="15" extrusionOk="0">
                  <a:moveTo>
                    <a:pt x="1" y="1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55"/>
            <p:cNvSpPr/>
            <p:nvPr/>
          </p:nvSpPr>
          <p:spPr>
            <a:xfrm>
              <a:off x="6487646" y="2696021"/>
              <a:ext cx="392" cy="105"/>
            </a:xfrm>
            <a:custGeom>
              <a:avLst/>
              <a:gdLst/>
              <a:ahLst/>
              <a:cxnLst/>
              <a:rect l="l" t="t" r="r" b="b"/>
              <a:pathLst>
                <a:path w="15" h="4" extrusionOk="0">
                  <a:moveTo>
                    <a:pt x="14"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55"/>
            <p:cNvSpPr/>
            <p:nvPr/>
          </p:nvSpPr>
          <p:spPr>
            <a:xfrm>
              <a:off x="6490210" y="2695210"/>
              <a:ext cx="209" cy="105"/>
            </a:xfrm>
            <a:custGeom>
              <a:avLst/>
              <a:gdLst/>
              <a:ahLst/>
              <a:cxnLst/>
              <a:rect l="l" t="t" r="r" b="b"/>
              <a:pathLst>
                <a:path w="8" h="4" extrusionOk="0">
                  <a:moveTo>
                    <a:pt x="7"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55"/>
            <p:cNvSpPr/>
            <p:nvPr/>
          </p:nvSpPr>
          <p:spPr>
            <a:xfrm>
              <a:off x="6485710" y="2696387"/>
              <a:ext cx="497" cy="131"/>
            </a:xfrm>
            <a:custGeom>
              <a:avLst/>
              <a:gdLst/>
              <a:ahLst/>
              <a:cxnLst/>
              <a:rect l="l" t="t" r="r" b="b"/>
              <a:pathLst>
                <a:path w="19" h="5" extrusionOk="0">
                  <a:moveTo>
                    <a:pt x="18"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55"/>
            <p:cNvSpPr/>
            <p:nvPr/>
          </p:nvSpPr>
          <p:spPr>
            <a:xfrm>
              <a:off x="6584013" y="2712140"/>
              <a:ext cx="26" cy="497"/>
            </a:xfrm>
            <a:custGeom>
              <a:avLst/>
              <a:gdLst/>
              <a:ahLst/>
              <a:cxnLst/>
              <a:rect l="l" t="t" r="r" b="b"/>
              <a:pathLst>
                <a:path w="1" h="19" extrusionOk="0">
                  <a:moveTo>
                    <a:pt x="0" y="1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55"/>
            <p:cNvSpPr/>
            <p:nvPr/>
          </p:nvSpPr>
          <p:spPr>
            <a:xfrm>
              <a:off x="6584274" y="2715070"/>
              <a:ext cx="26" cy="576"/>
            </a:xfrm>
            <a:custGeom>
              <a:avLst/>
              <a:gdLst/>
              <a:ahLst/>
              <a:cxnLst/>
              <a:rect l="l" t="t" r="r" b="b"/>
              <a:pathLst>
                <a:path w="1" h="22" extrusionOk="0">
                  <a:moveTo>
                    <a:pt x="1" y="22"/>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55"/>
            <p:cNvSpPr/>
            <p:nvPr/>
          </p:nvSpPr>
          <p:spPr>
            <a:xfrm>
              <a:off x="6584013" y="2713056"/>
              <a:ext cx="105" cy="497"/>
            </a:xfrm>
            <a:custGeom>
              <a:avLst/>
              <a:gdLst/>
              <a:ahLst/>
              <a:cxnLst/>
              <a:rect l="l" t="t" r="r" b="b"/>
              <a:pathLst>
                <a:path w="4" h="19" extrusionOk="0">
                  <a:moveTo>
                    <a:pt x="4" y="1"/>
                  </a:moveTo>
                  <a:cubicBezTo>
                    <a:pt x="0" y="4"/>
                    <a:pt x="4" y="11"/>
                    <a:pt x="4" y="18"/>
                  </a:cubicBez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55"/>
            <p:cNvSpPr/>
            <p:nvPr/>
          </p:nvSpPr>
          <p:spPr>
            <a:xfrm>
              <a:off x="6584196" y="2713971"/>
              <a:ext cx="26" cy="680"/>
            </a:xfrm>
            <a:custGeom>
              <a:avLst/>
              <a:gdLst/>
              <a:ahLst/>
              <a:cxnLst/>
              <a:rect l="l" t="t" r="r" b="b"/>
              <a:pathLst>
                <a:path w="1" h="26" extrusionOk="0">
                  <a:moveTo>
                    <a:pt x="0" y="2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55"/>
            <p:cNvSpPr/>
            <p:nvPr/>
          </p:nvSpPr>
          <p:spPr>
            <a:xfrm>
              <a:off x="6489661" y="2695393"/>
              <a:ext cx="288" cy="183"/>
            </a:xfrm>
            <a:custGeom>
              <a:avLst/>
              <a:gdLst/>
              <a:ahLst/>
              <a:cxnLst/>
              <a:rect l="l" t="t" r="r" b="b"/>
              <a:pathLst>
                <a:path w="11" h="7" extrusionOk="0">
                  <a:moveTo>
                    <a:pt x="11"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55"/>
            <p:cNvSpPr/>
            <p:nvPr/>
          </p:nvSpPr>
          <p:spPr>
            <a:xfrm>
              <a:off x="6486730" y="2696204"/>
              <a:ext cx="392" cy="105"/>
            </a:xfrm>
            <a:custGeom>
              <a:avLst/>
              <a:gdLst/>
              <a:ahLst/>
              <a:cxnLst/>
              <a:rect l="l" t="t" r="r" b="b"/>
              <a:pathLst>
                <a:path w="15" h="4" extrusionOk="0">
                  <a:moveTo>
                    <a:pt x="14"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55"/>
            <p:cNvSpPr/>
            <p:nvPr/>
          </p:nvSpPr>
          <p:spPr>
            <a:xfrm>
              <a:off x="6491571" y="2694190"/>
              <a:ext cx="26" cy="105"/>
            </a:xfrm>
            <a:custGeom>
              <a:avLst/>
              <a:gdLst/>
              <a:ahLst/>
              <a:cxnLst/>
              <a:rect l="l" t="t" r="r" b="b"/>
              <a:pathLst>
                <a:path w="1" h="4" extrusionOk="0">
                  <a:moveTo>
                    <a:pt x="1"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55"/>
            <p:cNvSpPr/>
            <p:nvPr/>
          </p:nvSpPr>
          <p:spPr>
            <a:xfrm>
              <a:off x="6584745" y="2719937"/>
              <a:ext cx="105" cy="654"/>
            </a:xfrm>
            <a:custGeom>
              <a:avLst/>
              <a:gdLst/>
              <a:ahLst/>
              <a:cxnLst/>
              <a:rect l="l" t="t" r="r" b="b"/>
              <a:pathLst>
                <a:path w="4" h="25" extrusionOk="0">
                  <a:moveTo>
                    <a:pt x="4" y="25"/>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55"/>
            <p:cNvSpPr/>
            <p:nvPr/>
          </p:nvSpPr>
          <p:spPr>
            <a:xfrm>
              <a:off x="6585190" y="2722580"/>
              <a:ext cx="131" cy="576"/>
            </a:xfrm>
            <a:custGeom>
              <a:avLst/>
              <a:gdLst/>
              <a:ahLst/>
              <a:cxnLst/>
              <a:rect l="l" t="t" r="r" b="b"/>
              <a:pathLst>
                <a:path w="5" h="22" extrusionOk="0">
                  <a:moveTo>
                    <a:pt x="4" y="22"/>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55"/>
            <p:cNvSpPr/>
            <p:nvPr/>
          </p:nvSpPr>
          <p:spPr>
            <a:xfrm>
              <a:off x="6585007" y="2721220"/>
              <a:ext cx="131" cy="654"/>
            </a:xfrm>
            <a:custGeom>
              <a:avLst/>
              <a:gdLst/>
              <a:ahLst/>
              <a:cxnLst/>
              <a:rect l="l" t="t" r="r" b="b"/>
              <a:pathLst>
                <a:path w="5" h="25" extrusionOk="0">
                  <a:moveTo>
                    <a:pt x="4" y="25"/>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55"/>
            <p:cNvSpPr/>
            <p:nvPr/>
          </p:nvSpPr>
          <p:spPr>
            <a:xfrm>
              <a:off x="6490943" y="2694739"/>
              <a:ext cx="209" cy="105"/>
            </a:xfrm>
            <a:custGeom>
              <a:avLst/>
              <a:gdLst/>
              <a:ahLst/>
              <a:cxnLst/>
              <a:rect l="l" t="t" r="r" b="b"/>
              <a:pathLst>
                <a:path w="8" h="4" extrusionOk="0">
                  <a:moveTo>
                    <a:pt x="7"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55"/>
            <p:cNvSpPr/>
            <p:nvPr/>
          </p:nvSpPr>
          <p:spPr>
            <a:xfrm>
              <a:off x="6585478" y="2723967"/>
              <a:ext cx="105" cy="471"/>
            </a:xfrm>
            <a:custGeom>
              <a:avLst/>
              <a:gdLst/>
              <a:ahLst/>
              <a:cxnLst/>
              <a:rect l="l" t="t" r="r" b="b"/>
              <a:pathLst>
                <a:path w="4" h="18" extrusionOk="0">
                  <a:moveTo>
                    <a:pt x="4" y="18"/>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55"/>
            <p:cNvSpPr/>
            <p:nvPr/>
          </p:nvSpPr>
          <p:spPr>
            <a:xfrm>
              <a:off x="6584274" y="2716169"/>
              <a:ext cx="131" cy="680"/>
            </a:xfrm>
            <a:custGeom>
              <a:avLst/>
              <a:gdLst/>
              <a:ahLst/>
              <a:cxnLst/>
              <a:rect l="l" t="t" r="r" b="b"/>
              <a:pathLst>
                <a:path w="5" h="26" extrusionOk="0">
                  <a:moveTo>
                    <a:pt x="4" y="2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55"/>
            <p:cNvSpPr/>
            <p:nvPr/>
          </p:nvSpPr>
          <p:spPr>
            <a:xfrm>
              <a:off x="6584457" y="2717373"/>
              <a:ext cx="131" cy="654"/>
            </a:xfrm>
            <a:custGeom>
              <a:avLst/>
              <a:gdLst/>
              <a:ahLst/>
              <a:cxnLst/>
              <a:rect l="l" t="t" r="r" b="b"/>
              <a:pathLst>
                <a:path w="5" h="25" extrusionOk="0">
                  <a:moveTo>
                    <a:pt x="4" y="25"/>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55"/>
            <p:cNvSpPr/>
            <p:nvPr/>
          </p:nvSpPr>
          <p:spPr>
            <a:xfrm>
              <a:off x="6584562" y="2718655"/>
              <a:ext cx="105" cy="654"/>
            </a:xfrm>
            <a:custGeom>
              <a:avLst/>
              <a:gdLst/>
              <a:ahLst/>
              <a:cxnLst/>
              <a:rect l="l" t="t" r="r" b="b"/>
              <a:pathLst>
                <a:path w="4" h="25" extrusionOk="0">
                  <a:moveTo>
                    <a:pt x="4" y="25"/>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55"/>
            <p:cNvSpPr/>
            <p:nvPr/>
          </p:nvSpPr>
          <p:spPr>
            <a:xfrm>
              <a:off x="6585844" y="2725616"/>
              <a:ext cx="105" cy="392"/>
            </a:xfrm>
            <a:custGeom>
              <a:avLst/>
              <a:gdLst/>
              <a:ahLst/>
              <a:cxnLst/>
              <a:rect l="l" t="t" r="r" b="b"/>
              <a:pathLst>
                <a:path w="4" h="15" extrusionOk="0">
                  <a:moveTo>
                    <a:pt x="4"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55"/>
            <p:cNvSpPr/>
            <p:nvPr/>
          </p:nvSpPr>
          <p:spPr>
            <a:xfrm>
              <a:off x="6374141" y="2370902"/>
              <a:ext cx="578408" cy="267344"/>
            </a:xfrm>
            <a:custGeom>
              <a:avLst/>
              <a:gdLst/>
              <a:ahLst/>
              <a:cxnLst/>
              <a:rect l="l" t="t" r="r" b="b"/>
              <a:pathLst>
                <a:path w="22106" h="10217" extrusionOk="0">
                  <a:moveTo>
                    <a:pt x="7610" y="6221"/>
                  </a:moveTo>
                  <a:cubicBezTo>
                    <a:pt x="7825" y="6221"/>
                    <a:pt x="8164" y="6301"/>
                    <a:pt x="8266" y="6411"/>
                  </a:cubicBezTo>
                  <a:cubicBezTo>
                    <a:pt x="8319" y="6457"/>
                    <a:pt x="8326" y="6534"/>
                    <a:pt x="8284" y="6586"/>
                  </a:cubicBezTo>
                  <a:cubicBezTo>
                    <a:pt x="8256" y="6621"/>
                    <a:pt x="8210" y="6639"/>
                    <a:pt x="8133" y="6639"/>
                  </a:cubicBezTo>
                  <a:cubicBezTo>
                    <a:pt x="8105" y="6639"/>
                    <a:pt x="8074" y="6635"/>
                    <a:pt x="8042" y="6632"/>
                  </a:cubicBezTo>
                  <a:cubicBezTo>
                    <a:pt x="7857" y="6607"/>
                    <a:pt x="7468" y="6506"/>
                    <a:pt x="7412" y="6366"/>
                  </a:cubicBezTo>
                  <a:cubicBezTo>
                    <a:pt x="7391" y="6324"/>
                    <a:pt x="7409" y="6271"/>
                    <a:pt x="7451" y="6250"/>
                  </a:cubicBezTo>
                  <a:lnTo>
                    <a:pt x="7447" y="6250"/>
                  </a:lnTo>
                  <a:cubicBezTo>
                    <a:pt x="7478" y="6230"/>
                    <a:pt x="7537" y="6221"/>
                    <a:pt x="7610" y="6221"/>
                  </a:cubicBezTo>
                  <a:close/>
                  <a:moveTo>
                    <a:pt x="17938" y="6158"/>
                  </a:moveTo>
                  <a:cubicBezTo>
                    <a:pt x="17962" y="6158"/>
                    <a:pt x="17981" y="6161"/>
                    <a:pt x="17995" y="6166"/>
                  </a:cubicBezTo>
                  <a:cubicBezTo>
                    <a:pt x="18048" y="6177"/>
                    <a:pt x="18079" y="6222"/>
                    <a:pt x="18072" y="6275"/>
                  </a:cubicBezTo>
                  <a:cubicBezTo>
                    <a:pt x="18055" y="6404"/>
                    <a:pt x="17778" y="6551"/>
                    <a:pt x="17411" y="6551"/>
                  </a:cubicBezTo>
                  <a:cubicBezTo>
                    <a:pt x="17306" y="6551"/>
                    <a:pt x="17180" y="6541"/>
                    <a:pt x="17029" y="6527"/>
                  </a:cubicBezTo>
                  <a:cubicBezTo>
                    <a:pt x="16851" y="6511"/>
                    <a:pt x="16649" y="6494"/>
                    <a:pt x="16450" y="6494"/>
                  </a:cubicBezTo>
                  <a:cubicBezTo>
                    <a:pt x="16112" y="6494"/>
                    <a:pt x="15784" y="6544"/>
                    <a:pt x="15601" y="6740"/>
                  </a:cubicBezTo>
                  <a:cubicBezTo>
                    <a:pt x="15373" y="6985"/>
                    <a:pt x="15380" y="7150"/>
                    <a:pt x="15391" y="7258"/>
                  </a:cubicBezTo>
                  <a:cubicBezTo>
                    <a:pt x="15394" y="7328"/>
                    <a:pt x="15401" y="7433"/>
                    <a:pt x="15272" y="7458"/>
                  </a:cubicBezTo>
                  <a:lnTo>
                    <a:pt x="15247" y="7458"/>
                  </a:lnTo>
                  <a:cubicBezTo>
                    <a:pt x="15205" y="7458"/>
                    <a:pt x="15139" y="7437"/>
                    <a:pt x="15083" y="7335"/>
                  </a:cubicBezTo>
                  <a:cubicBezTo>
                    <a:pt x="14974" y="7125"/>
                    <a:pt x="14953" y="6656"/>
                    <a:pt x="15149" y="6457"/>
                  </a:cubicBezTo>
                  <a:cubicBezTo>
                    <a:pt x="15333" y="6275"/>
                    <a:pt x="15770" y="6180"/>
                    <a:pt x="16168" y="6180"/>
                  </a:cubicBezTo>
                  <a:cubicBezTo>
                    <a:pt x="16332" y="6180"/>
                    <a:pt x="16489" y="6196"/>
                    <a:pt x="16619" y="6229"/>
                  </a:cubicBezTo>
                  <a:cubicBezTo>
                    <a:pt x="16712" y="6252"/>
                    <a:pt x="16822" y="6260"/>
                    <a:pt x="16938" y="6260"/>
                  </a:cubicBezTo>
                  <a:cubicBezTo>
                    <a:pt x="17181" y="6260"/>
                    <a:pt x="17450" y="6222"/>
                    <a:pt x="17649" y="6194"/>
                  </a:cubicBezTo>
                  <a:cubicBezTo>
                    <a:pt x="17794" y="6172"/>
                    <a:pt x="17882" y="6158"/>
                    <a:pt x="17938" y="6158"/>
                  </a:cubicBezTo>
                  <a:close/>
                  <a:moveTo>
                    <a:pt x="12780" y="0"/>
                  </a:moveTo>
                  <a:cubicBezTo>
                    <a:pt x="12609" y="0"/>
                    <a:pt x="12323" y="74"/>
                    <a:pt x="12292" y="131"/>
                  </a:cubicBezTo>
                  <a:cubicBezTo>
                    <a:pt x="12271" y="236"/>
                    <a:pt x="12089" y="292"/>
                    <a:pt x="11666" y="390"/>
                  </a:cubicBezTo>
                  <a:cubicBezTo>
                    <a:pt x="11571" y="407"/>
                    <a:pt x="11484" y="428"/>
                    <a:pt x="11452" y="442"/>
                  </a:cubicBezTo>
                  <a:cubicBezTo>
                    <a:pt x="11323" y="495"/>
                    <a:pt x="10815" y="568"/>
                    <a:pt x="10661" y="589"/>
                  </a:cubicBezTo>
                  <a:cubicBezTo>
                    <a:pt x="10647" y="593"/>
                    <a:pt x="10629" y="596"/>
                    <a:pt x="10615" y="600"/>
                  </a:cubicBezTo>
                  <a:cubicBezTo>
                    <a:pt x="10563" y="617"/>
                    <a:pt x="10510" y="638"/>
                    <a:pt x="10461" y="659"/>
                  </a:cubicBezTo>
                  <a:cubicBezTo>
                    <a:pt x="10377" y="701"/>
                    <a:pt x="10286" y="733"/>
                    <a:pt x="10195" y="750"/>
                  </a:cubicBezTo>
                  <a:cubicBezTo>
                    <a:pt x="10164" y="757"/>
                    <a:pt x="10129" y="761"/>
                    <a:pt x="10094" y="761"/>
                  </a:cubicBezTo>
                  <a:cubicBezTo>
                    <a:pt x="9961" y="761"/>
                    <a:pt x="9502" y="771"/>
                    <a:pt x="9310" y="918"/>
                  </a:cubicBezTo>
                  <a:cubicBezTo>
                    <a:pt x="9215" y="989"/>
                    <a:pt x="9097" y="1006"/>
                    <a:pt x="8986" y="1006"/>
                  </a:cubicBezTo>
                  <a:cubicBezTo>
                    <a:pt x="8933" y="1006"/>
                    <a:pt x="8881" y="1002"/>
                    <a:pt x="8834" y="999"/>
                  </a:cubicBezTo>
                  <a:cubicBezTo>
                    <a:pt x="8800" y="994"/>
                    <a:pt x="8767" y="991"/>
                    <a:pt x="8734" y="991"/>
                  </a:cubicBezTo>
                  <a:cubicBezTo>
                    <a:pt x="8701" y="991"/>
                    <a:pt x="8669" y="994"/>
                    <a:pt x="8637" y="999"/>
                  </a:cubicBezTo>
                  <a:cubicBezTo>
                    <a:pt x="8588" y="1013"/>
                    <a:pt x="8543" y="1020"/>
                    <a:pt x="8494" y="1020"/>
                  </a:cubicBezTo>
                  <a:lnTo>
                    <a:pt x="8420" y="1020"/>
                  </a:lnTo>
                  <a:lnTo>
                    <a:pt x="8347" y="1016"/>
                  </a:lnTo>
                  <a:cubicBezTo>
                    <a:pt x="8321" y="1013"/>
                    <a:pt x="8294" y="1011"/>
                    <a:pt x="8268" y="1011"/>
                  </a:cubicBezTo>
                  <a:cubicBezTo>
                    <a:pt x="8242" y="1011"/>
                    <a:pt x="8216" y="1013"/>
                    <a:pt x="8189" y="1016"/>
                  </a:cubicBezTo>
                  <a:cubicBezTo>
                    <a:pt x="8161" y="1051"/>
                    <a:pt x="8172" y="1286"/>
                    <a:pt x="8235" y="1387"/>
                  </a:cubicBezTo>
                  <a:cubicBezTo>
                    <a:pt x="8263" y="1433"/>
                    <a:pt x="8399" y="1482"/>
                    <a:pt x="8490" y="1510"/>
                  </a:cubicBezTo>
                  <a:cubicBezTo>
                    <a:pt x="8525" y="1520"/>
                    <a:pt x="8553" y="1531"/>
                    <a:pt x="8578" y="1541"/>
                  </a:cubicBezTo>
                  <a:cubicBezTo>
                    <a:pt x="8658" y="1569"/>
                    <a:pt x="8711" y="1597"/>
                    <a:pt x="8725" y="1643"/>
                  </a:cubicBezTo>
                  <a:cubicBezTo>
                    <a:pt x="8728" y="1650"/>
                    <a:pt x="8728" y="1657"/>
                    <a:pt x="8728" y="1664"/>
                  </a:cubicBezTo>
                  <a:cubicBezTo>
                    <a:pt x="8732" y="1681"/>
                    <a:pt x="8725" y="1702"/>
                    <a:pt x="8714" y="1716"/>
                  </a:cubicBezTo>
                  <a:cubicBezTo>
                    <a:pt x="8683" y="1762"/>
                    <a:pt x="8613" y="1783"/>
                    <a:pt x="8459" y="1797"/>
                  </a:cubicBezTo>
                  <a:lnTo>
                    <a:pt x="8420" y="1800"/>
                  </a:lnTo>
                  <a:lnTo>
                    <a:pt x="8333" y="1807"/>
                  </a:lnTo>
                  <a:lnTo>
                    <a:pt x="8284" y="1811"/>
                  </a:lnTo>
                  <a:cubicBezTo>
                    <a:pt x="8210" y="1814"/>
                    <a:pt x="8144" y="1821"/>
                    <a:pt x="8091" y="1828"/>
                  </a:cubicBezTo>
                  <a:lnTo>
                    <a:pt x="8077" y="1828"/>
                  </a:lnTo>
                  <a:cubicBezTo>
                    <a:pt x="8053" y="1832"/>
                    <a:pt x="8035" y="1846"/>
                    <a:pt x="8025" y="1863"/>
                  </a:cubicBezTo>
                  <a:cubicBezTo>
                    <a:pt x="7993" y="1916"/>
                    <a:pt x="8007" y="2011"/>
                    <a:pt x="8035" y="2091"/>
                  </a:cubicBezTo>
                  <a:cubicBezTo>
                    <a:pt x="8039" y="2105"/>
                    <a:pt x="8042" y="2116"/>
                    <a:pt x="8046" y="2126"/>
                  </a:cubicBezTo>
                  <a:cubicBezTo>
                    <a:pt x="8063" y="2168"/>
                    <a:pt x="8060" y="2214"/>
                    <a:pt x="8042" y="2252"/>
                  </a:cubicBezTo>
                  <a:cubicBezTo>
                    <a:pt x="7979" y="2385"/>
                    <a:pt x="7748" y="2476"/>
                    <a:pt x="7678" y="2501"/>
                  </a:cubicBezTo>
                  <a:lnTo>
                    <a:pt x="7668" y="2504"/>
                  </a:lnTo>
                  <a:lnTo>
                    <a:pt x="7657" y="2508"/>
                  </a:lnTo>
                  <a:cubicBezTo>
                    <a:pt x="7654" y="2511"/>
                    <a:pt x="7650" y="2515"/>
                    <a:pt x="7650" y="2532"/>
                  </a:cubicBezTo>
                  <a:cubicBezTo>
                    <a:pt x="7668" y="2592"/>
                    <a:pt x="7710" y="2641"/>
                    <a:pt x="7769" y="2665"/>
                  </a:cubicBezTo>
                  <a:lnTo>
                    <a:pt x="7790" y="2665"/>
                  </a:lnTo>
                  <a:cubicBezTo>
                    <a:pt x="7815" y="2669"/>
                    <a:pt x="7836" y="2669"/>
                    <a:pt x="7857" y="2672"/>
                  </a:cubicBezTo>
                  <a:cubicBezTo>
                    <a:pt x="7920" y="2686"/>
                    <a:pt x="7976" y="2711"/>
                    <a:pt x="8032" y="2739"/>
                  </a:cubicBezTo>
                  <a:cubicBezTo>
                    <a:pt x="8070" y="2756"/>
                    <a:pt x="8105" y="2770"/>
                    <a:pt x="8147" y="2781"/>
                  </a:cubicBezTo>
                  <a:cubicBezTo>
                    <a:pt x="8158" y="2784"/>
                    <a:pt x="8168" y="2788"/>
                    <a:pt x="8179" y="2788"/>
                  </a:cubicBezTo>
                  <a:cubicBezTo>
                    <a:pt x="8364" y="2788"/>
                    <a:pt x="8392" y="3071"/>
                    <a:pt x="8392" y="3239"/>
                  </a:cubicBezTo>
                  <a:cubicBezTo>
                    <a:pt x="8392" y="3358"/>
                    <a:pt x="8322" y="3498"/>
                    <a:pt x="7986" y="3498"/>
                  </a:cubicBezTo>
                  <a:cubicBezTo>
                    <a:pt x="7874" y="3495"/>
                    <a:pt x="7769" y="3456"/>
                    <a:pt x="7678" y="3390"/>
                  </a:cubicBezTo>
                  <a:cubicBezTo>
                    <a:pt x="7643" y="3362"/>
                    <a:pt x="7605" y="3341"/>
                    <a:pt x="7563" y="3327"/>
                  </a:cubicBezTo>
                  <a:cubicBezTo>
                    <a:pt x="7549" y="3334"/>
                    <a:pt x="7535" y="3383"/>
                    <a:pt x="7524" y="3411"/>
                  </a:cubicBezTo>
                  <a:cubicBezTo>
                    <a:pt x="7503" y="3481"/>
                    <a:pt x="7479" y="3558"/>
                    <a:pt x="7409" y="3586"/>
                  </a:cubicBezTo>
                  <a:cubicBezTo>
                    <a:pt x="7388" y="3597"/>
                    <a:pt x="7369" y="3601"/>
                    <a:pt x="7351" y="3601"/>
                  </a:cubicBezTo>
                  <a:cubicBezTo>
                    <a:pt x="7288" y="3601"/>
                    <a:pt x="7243" y="3544"/>
                    <a:pt x="7216" y="3505"/>
                  </a:cubicBezTo>
                  <a:cubicBezTo>
                    <a:pt x="7178" y="3456"/>
                    <a:pt x="7153" y="3425"/>
                    <a:pt x="7115" y="3425"/>
                  </a:cubicBezTo>
                  <a:cubicBezTo>
                    <a:pt x="7027" y="3425"/>
                    <a:pt x="6761" y="3425"/>
                    <a:pt x="6687" y="3211"/>
                  </a:cubicBezTo>
                  <a:cubicBezTo>
                    <a:pt x="6663" y="3173"/>
                    <a:pt x="6624" y="3148"/>
                    <a:pt x="6582" y="3145"/>
                  </a:cubicBezTo>
                  <a:cubicBezTo>
                    <a:pt x="6555" y="3138"/>
                    <a:pt x="6524" y="3134"/>
                    <a:pt x="6492" y="3134"/>
                  </a:cubicBezTo>
                  <a:cubicBezTo>
                    <a:pt x="6408" y="3134"/>
                    <a:pt x="6317" y="3158"/>
                    <a:pt x="6264" y="3211"/>
                  </a:cubicBezTo>
                  <a:cubicBezTo>
                    <a:pt x="6187" y="3288"/>
                    <a:pt x="6127" y="3313"/>
                    <a:pt x="6075" y="3313"/>
                  </a:cubicBezTo>
                  <a:cubicBezTo>
                    <a:pt x="6005" y="3313"/>
                    <a:pt x="5949" y="3267"/>
                    <a:pt x="5900" y="3222"/>
                  </a:cubicBezTo>
                  <a:lnTo>
                    <a:pt x="5861" y="3190"/>
                  </a:lnTo>
                  <a:cubicBezTo>
                    <a:pt x="5849" y="3182"/>
                    <a:pt x="5825" y="3176"/>
                    <a:pt x="5788" y="3176"/>
                  </a:cubicBezTo>
                  <a:cubicBezTo>
                    <a:pt x="5760" y="3176"/>
                    <a:pt x="5723" y="3180"/>
                    <a:pt x="5679" y="3190"/>
                  </a:cubicBezTo>
                  <a:cubicBezTo>
                    <a:pt x="5588" y="3211"/>
                    <a:pt x="5508" y="3257"/>
                    <a:pt x="5441" y="3320"/>
                  </a:cubicBezTo>
                  <a:cubicBezTo>
                    <a:pt x="5438" y="3327"/>
                    <a:pt x="5434" y="3330"/>
                    <a:pt x="5431" y="3337"/>
                  </a:cubicBezTo>
                  <a:cubicBezTo>
                    <a:pt x="5399" y="3404"/>
                    <a:pt x="5336" y="3453"/>
                    <a:pt x="5263" y="3474"/>
                  </a:cubicBezTo>
                  <a:cubicBezTo>
                    <a:pt x="5213" y="3488"/>
                    <a:pt x="5163" y="3495"/>
                    <a:pt x="5112" y="3495"/>
                  </a:cubicBezTo>
                  <a:cubicBezTo>
                    <a:pt x="5012" y="3495"/>
                    <a:pt x="4913" y="3468"/>
                    <a:pt x="4825" y="3414"/>
                  </a:cubicBezTo>
                  <a:cubicBezTo>
                    <a:pt x="4697" y="3334"/>
                    <a:pt x="4645" y="3316"/>
                    <a:pt x="4624" y="3316"/>
                  </a:cubicBezTo>
                  <a:cubicBezTo>
                    <a:pt x="4622" y="3316"/>
                    <a:pt x="4620" y="3316"/>
                    <a:pt x="4619" y="3316"/>
                  </a:cubicBezTo>
                  <a:cubicBezTo>
                    <a:pt x="4611" y="3330"/>
                    <a:pt x="4611" y="3344"/>
                    <a:pt x="4611" y="3358"/>
                  </a:cubicBezTo>
                  <a:cubicBezTo>
                    <a:pt x="4611" y="3390"/>
                    <a:pt x="4608" y="3421"/>
                    <a:pt x="4594" y="3449"/>
                  </a:cubicBezTo>
                  <a:cubicBezTo>
                    <a:pt x="4576" y="3484"/>
                    <a:pt x="4545" y="3502"/>
                    <a:pt x="4506" y="3502"/>
                  </a:cubicBezTo>
                  <a:cubicBezTo>
                    <a:pt x="4419" y="3502"/>
                    <a:pt x="4331" y="3379"/>
                    <a:pt x="4331" y="3285"/>
                  </a:cubicBezTo>
                  <a:cubicBezTo>
                    <a:pt x="4317" y="3225"/>
                    <a:pt x="4058" y="3057"/>
                    <a:pt x="3960" y="2991"/>
                  </a:cubicBezTo>
                  <a:lnTo>
                    <a:pt x="3901" y="2952"/>
                  </a:lnTo>
                  <a:cubicBezTo>
                    <a:pt x="3845" y="2914"/>
                    <a:pt x="3712" y="2893"/>
                    <a:pt x="3593" y="2872"/>
                  </a:cubicBezTo>
                  <a:cubicBezTo>
                    <a:pt x="3404" y="2837"/>
                    <a:pt x="3267" y="2812"/>
                    <a:pt x="3243" y="2721"/>
                  </a:cubicBezTo>
                  <a:cubicBezTo>
                    <a:pt x="3207" y="2686"/>
                    <a:pt x="3160" y="2668"/>
                    <a:pt x="3112" y="2668"/>
                  </a:cubicBezTo>
                  <a:cubicBezTo>
                    <a:pt x="3108" y="2668"/>
                    <a:pt x="3104" y="2668"/>
                    <a:pt x="3099" y="2669"/>
                  </a:cubicBezTo>
                  <a:cubicBezTo>
                    <a:pt x="3094" y="2668"/>
                    <a:pt x="3088" y="2667"/>
                    <a:pt x="3083" y="2667"/>
                  </a:cubicBezTo>
                  <a:cubicBezTo>
                    <a:pt x="3039" y="2667"/>
                    <a:pt x="2999" y="2691"/>
                    <a:pt x="2980" y="2732"/>
                  </a:cubicBezTo>
                  <a:cubicBezTo>
                    <a:pt x="2959" y="2784"/>
                    <a:pt x="2917" y="2830"/>
                    <a:pt x="2865" y="2851"/>
                  </a:cubicBezTo>
                  <a:cubicBezTo>
                    <a:pt x="2849" y="2856"/>
                    <a:pt x="2834" y="2858"/>
                    <a:pt x="2819" y="2858"/>
                  </a:cubicBezTo>
                  <a:cubicBezTo>
                    <a:pt x="2758" y="2858"/>
                    <a:pt x="2698" y="2822"/>
                    <a:pt x="2648" y="2791"/>
                  </a:cubicBezTo>
                  <a:cubicBezTo>
                    <a:pt x="2630" y="2781"/>
                    <a:pt x="2616" y="2770"/>
                    <a:pt x="2599" y="2763"/>
                  </a:cubicBezTo>
                  <a:cubicBezTo>
                    <a:pt x="2591" y="2760"/>
                    <a:pt x="2582" y="2758"/>
                    <a:pt x="2572" y="2758"/>
                  </a:cubicBezTo>
                  <a:cubicBezTo>
                    <a:pt x="2493" y="2758"/>
                    <a:pt x="2332" y="2840"/>
                    <a:pt x="2276" y="2868"/>
                  </a:cubicBezTo>
                  <a:lnTo>
                    <a:pt x="2245" y="2886"/>
                  </a:lnTo>
                  <a:cubicBezTo>
                    <a:pt x="2224" y="2893"/>
                    <a:pt x="2189" y="2914"/>
                    <a:pt x="2150" y="2938"/>
                  </a:cubicBezTo>
                  <a:lnTo>
                    <a:pt x="2122" y="2956"/>
                  </a:lnTo>
                  <a:cubicBezTo>
                    <a:pt x="1975" y="3043"/>
                    <a:pt x="1772" y="3159"/>
                    <a:pt x="1632" y="3159"/>
                  </a:cubicBezTo>
                  <a:cubicBezTo>
                    <a:pt x="1601" y="3159"/>
                    <a:pt x="1594" y="3166"/>
                    <a:pt x="1569" y="3225"/>
                  </a:cubicBezTo>
                  <a:cubicBezTo>
                    <a:pt x="1541" y="3327"/>
                    <a:pt x="1461" y="3404"/>
                    <a:pt x="1356" y="3425"/>
                  </a:cubicBezTo>
                  <a:cubicBezTo>
                    <a:pt x="1317" y="3428"/>
                    <a:pt x="1279" y="3449"/>
                    <a:pt x="1251" y="3481"/>
                  </a:cubicBezTo>
                  <a:cubicBezTo>
                    <a:pt x="1230" y="3516"/>
                    <a:pt x="1244" y="3572"/>
                    <a:pt x="1258" y="3621"/>
                  </a:cubicBezTo>
                  <a:lnTo>
                    <a:pt x="1261" y="3635"/>
                  </a:lnTo>
                  <a:cubicBezTo>
                    <a:pt x="1265" y="3656"/>
                    <a:pt x="1272" y="3673"/>
                    <a:pt x="1282" y="3691"/>
                  </a:cubicBezTo>
                  <a:cubicBezTo>
                    <a:pt x="1307" y="3761"/>
                    <a:pt x="1345" y="3852"/>
                    <a:pt x="1307" y="3936"/>
                  </a:cubicBezTo>
                  <a:cubicBezTo>
                    <a:pt x="1279" y="3992"/>
                    <a:pt x="1230" y="4034"/>
                    <a:pt x="1170" y="4051"/>
                  </a:cubicBezTo>
                  <a:cubicBezTo>
                    <a:pt x="1142" y="4062"/>
                    <a:pt x="1116" y="4067"/>
                    <a:pt x="1092" y="4067"/>
                  </a:cubicBezTo>
                  <a:cubicBezTo>
                    <a:pt x="969" y="4067"/>
                    <a:pt x="887" y="3948"/>
                    <a:pt x="817" y="3848"/>
                  </a:cubicBezTo>
                  <a:cubicBezTo>
                    <a:pt x="778" y="3785"/>
                    <a:pt x="729" y="3729"/>
                    <a:pt x="673" y="3680"/>
                  </a:cubicBezTo>
                  <a:cubicBezTo>
                    <a:pt x="651" y="3659"/>
                    <a:pt x="622" y="3648"/>
                    <a:pt x="593" y="3648"/>
                  </a:cubicBezTo>
                  <a:cubicBezTo>
                    <a:pt x="575" y="3648"/>
                    <a:pt x="557" y="3652"/>
                    <a:pt x="540" y="3659"/>
                  </a:cubicBezTo>
                  <a:cubicBezTo>
                    <a:pt x="495" y="3687"/>
                    <a:pt x="463" y="3736"/>
                    <a:pt x="459" y="3792"/>
                  </a:cubicBezTo>
                  <a:cubicBezTo>
                    <a:pt x="459" y="3803"/>
                    <a:pt x="459" y="3810"/>
                    <a:pt x="459" y="3820"/>
                  </a:cubicBezTo>
                  <a:cubicBezTo>
                    <a:pt x="459" y="3950"/>
                    <a:pt x="372" y="4009"/>
                    <a:pt x="302" y="4058"/>
                  </a:cubicBezTo>
                  <a:cubicBezTo>
                    <a:pt x="242" y="4094"/>
                    <a:pt x="197" y="4136"/>
                    <a:pt x="162" y="4192"/>
                  </a:cubicBezTo>
                  <a:cubicBezTo>
                    <a:pt x="137" y="4230"/>
                    <a:pt x="137" y="4244"/>
                    <a:pt x="232" y="4300"/>
                  </a:cubicBezTo>
                  <a:cubicBezTo>
                    <a:pt x="281" y="4328"/>
                    <a:pt x="340" y="4360"/>
                    <a:pt x="340" y="4426"/>
                  </a:cubicBezTo>
                  <a:cubicBezTo>
                    <a:pt x="340" y="4458"/>
                    <a:pt x="330" y="4486"/>
                    <a:pt x="309" y="4510"/>
                  </a:cubicBezTo>
                  <a:cubicBezTo>
                    <a:pt x="256" y="4573"/>
                    <a:pt x="186" y="4619"/>
                    <a:pt x="113" y="4654"/>
                  </a:cubicBezTo>
                  <a:cubicBezTo>
                    <a:pt x="74" y="4689"/>
                    <a:pt x="1" y="4853"/>
                    <a:pt x="15" y="4899"/>
                  </a:cubicBezTo>
                  <a:lnTo>
                    <a:pt x="22" y="4902"/>
                  </a:lnTo>
                  <a:cubicBezTo>
                    <a:pt x="43" y="4913"/>
                    <a:pt x="64" y="4920"/>
                    <a:pt x="88" y="4923"/>
                  </a:cubicBezTo>
                  <a:lnTo>
                    <a:pt x="99" y="4927"/>
                  </a:lnTo>
                  <a:cubicBezTo>
                    <a:pt x="197" y="4955"/>
                    <a:pt x="361" y="4997"/>
                    <a:pt x="340" y="5161"/>
                  </a:cubicBezTo>
                  <a:cubicBezTo>
                    <a:pt x="330" y="5224"/>
                    <a:pt x="323" y="5287"/>
                    <a:pt x="319" y="5347"/>
                  </a:cubicBezTo>
                  <a:cubicBezTo>
                    <a:pt x="319" y="5357"/>
                    <a:pt x="319" y="5364"/>
                    <a:pt x="319" y="5371"/>
                  </a:cubicBezTo>
                  <a:cubicBezTo>
                    <a:pt x="323" y="5375"/>
                    <a:pt x="323" y="5382"/>
                    <a:pt x="326" y="5389"/>
                  </a:cubicBezTo>
                  <a:cubicBezTo>
                    <a:pt x="333" y="5385"/>
                    <a:pt x="340" y="5385"/>
                    <a:pt x="347" y="5382"/>
                  </a:cubicBezTo>
                  <a:cubicBezTo>
                    <a:pt x="424" y="5360"/>
                    <a:pt x="505" y="5348"/>
                    <a:pt x="586" y="5348"/>
                  </a:cubicBezTo>
                  <a:cubicBezTo>
                    <a:pt x="620" y="5348"/>
                    <a:pt x="653" y="5350"/>
                    <a:pt x="687" y="5354"/>
                  </a:cubicBezTo>
                  <a:lnTo>
                    <a:pt x="757" y="5354"/>
                  </a:lnTo>
                  <a:cubicBezTo>
                    <a:pt x="852" y="5354"/>
                    <a:pt x="915" y="5445"/>
                    <a:pt x="992" y="5560"/>
                  </a:cubicBezTo>
                  <a:cubicBezTo>
                    <a:pt x="1041" y="5630"/>
                    <a:pt x="1090" y="5700"/>
                    <a:pt x="1146" y="5767"/>
                  </a:cubicBezTo>
                  <a:cubicBezTo>
                    <a:pt x="1279" y="5914"/>
                    <a:pt x="1352" y="6008"/>
                    <a:pt x="1328" y="6103"/>
                  </a:cubicBezTo>
                  <a:cubicBezTo>
                    <a:pt x="1303" y="6180"/>
                    <a:pt x="1216" y="6205"/>
                    <a:pt x="1188" y="6212"/>
                  </a:cubicBezTo>
                  <a:cubicBezTo>
                    <a:pt x="1174" y="6215"/>
                    <a:pt x="1160" y="6219"/>
                    <a:pt x="1146" y="6226"/>
                  </a:cubicBezTo>
                  <a:cubicBezTo>
                    <a:pt x="1184" y="6264"/>
                    <a:pt x="1230" y="6292"/>
                    <a:pt x="1279" y="6313"/>
                  </a:cubicBezTo>
                  <a:lnTo>
                    <a:pt x="1317" y="6331"/>
                  </a:lnTo>
                  <a:cubicBezTo>
                    <a:pt x="1370" y="6359"/>
                    <a:pt x="1419" y="6387"/>
                    <a:pt x="1468" y="6418"/>
                  </a:cubicBezTo>
                  <a:cubicBezTo>
                    <a:pt x="1485" y="6404"/>
                    <a:pt x="1503" y="6390"/>
                    <a:pt x="1520" y="6376"/>
                  </a:cubicBezTo>
                  <a:cubicBezTo>
                    <a:pt x="1768" y="6155"/>
                    <a:pt x="2173" y="5963"/>
                    <a:pt x="2526" y="5963"/>
                  </a:cubicBezTo>
                  <a:cubicBezTo>
                    <a:pt x="2597" y="5963"/>
                    <a:pt x="2666" y="5970"/>
                    <a:pt x="2732" y="5987"/>
                  </a:cubicBezTo>
                  <a:cubicBezTo>
                    <a:pt x="2832" y="6010"/>
                    <a:pt x="2938" y="6021"/>
                    <a:pt x="3044" y="6021"/>
                  </a:cubicBezTo>
                  <a:cubicBezTo>
                    <a:pt x="3070" y="6021"/>
                    <a:pt x="3097" y="6020"/>
                    <a:pt x="3124" y="6019"/>
                  </a:cubicBezTo>
                  <a:cubicBezTo>
                    <a:pt x="3151" y="6018"/>
                    <a:pt x="3179" y="6018"/>
                    <a:pt x="3206" y="6018"/>
                  </a:cubicBezTo>
                  <a:cubicBezTo>
                    <a:pt x="3363" y="6018"/>
                    <a:pt x="3508" y="6035"/>
                    <a:pt x="3607" y="6173"/>
                  </a:cubicBezTo>
                  <a:cubicBezTo>
                    <a:pt x="3715" y="6331"/>
                    <a:pt x="3694" y="6548"/>
                    <a:pt x="3677" y="6740"/>
                  </a:cubicBezTo>
                  <a:cubicBezTo>
                    <a:pt x="3666" y="6842"/>
                    <a:pt x="3656" y="6947"/>
                    <a:pt x="3677" y="6996"/>
                  </a:cubicBezTo>
                  <a:cubicBezTo>
                    <a:pt x="3698" y="7045"/>
                    <a:pt x="3691" y="7101"/>
                    <a:pt x="3659" y="7143"/>
                  </a:cubicBezTo>
                  <a:cubicBezTo>
                    <a:pt x="3594" y="7226"/>
                    <a:pt x="3431" y="7245"/>
                    <a:pt x="3294" y="7245"/>
                  </a:cubicBezTo>
                  <a:cubicBezTo>
                    <a:pt x="3187" y="7245"/>
                    <a:pt x="3095" y="7233"/>
                    <a:pt x="3075" y="7230"/>
                  </a:cubicBezTo>
                  <a:cubicBezTo>
                    <a:pt x="3048" y="7227"/>
                    <a:pt x="3020" y="7225"/>
                    <a:pt x="2990" y="7225"/>
                  </a:cubicBezTo>
                  <a:cubicBezTo>
                    <a:pt x="2766" y="7225"/>
                    <a:pt x="2477" y="7322"/>
                    <a:pt x="2462" y="7381"/>
                  </a:cubicBezTo>
                  <a:cubicBezTo>
                    <a:pt x="2465" y="7391"/>
                    <a:pt x="2472" y="7405"/>
                    <a:pt x="2479" y="7419"/>
                  </a:cubicBezTo>
                  <a:cubicBezTo>
                    <a:pt x="2560" y="7594"/>
                    <a:pt x="2613" y="7731"/>
                    <a:pt x="2539" y="7801"/>
                  </a:cubicBezTo>
                  <a:cubicBezTo>
                    <a:pt x="2515" y="7822"/>
                    <a:pt x="2488" y="7830"/>
                    <a:pt x="2458" y="7830"/>
                  </a:cubicBezTo>
                  <a:cubicBezTo>
                    <a:pt x="2403" y="7830"/>
                    <a:pt x="2341" y="7802"/>
                    <a:pt x="2287" y="7773"/>
                  </a:cubicBezTo>
                  <a:cubicBezTo>
                    <a:pt x="2238" y="7744"/>
                    <a:pt x="2191" y="7730"/>
                    <a:pt x="2150" y="7730"/>
                  </a:cubicBezTo>
                  <a:cubicBezTo>
                    <a:pt x="2112" y="7730"/>
                    <a:pt x="2080" y="7742"/>
                    <a:pt x="2056" y="7766"/>
                  </a:cubicBezTo>
                  <a:cubicBezTo>
                    <a:pt x="2038" y="7780"/>
                    <a:pt x="2028" y="7804"/>
                    <a:pt x="2031" y="7825"/>
                  </a:cubicBezTo>
                  <a:lnTo>
                    <a:pt x="2045" y="7825"/>
                  </a:lnTo>
                  <a:cubicBezTo>
                    <a:pt x="2259" y="7825"/>
                    <a:pt x="2532" y="8060"/>
                    <a:pt x="2532" y="8246"/>
                  </a:cubicBezTo>
                  <a:cubicBezTo>
                    <a:pt x="2532" y="8470"/>
                    <a:pt x="2567" y="8578"/>
                    <a:pt x="2602" y="8603"/>
                  </a:cubicBezTo>
                  <a:cubicBezTo>
                    <a:pt x="2604" y="8603"/>
                    <a:pt x="2607" y="8606"/>
                    <a:pt x="2613" y="8606"/>
                  </a:cubicBezTo>
                  <a:cubicBezTo>
                    <a:pt x="2616" y="8606"/>
                    <a:pt x="2621" y="8605"/>
                    <a:pt x="2627" y="8603"/>
                  </a:cubicBezTo>
                  <a:cubicBezTo>
                    <a:pt x="2647" y="8596"/>
                    <a:pt x="2665" y="8593"/>
                    <a:pt x="2683" y="8593"/>
                  </a:cubicBezTo>
                  <a:cubicBezTo>
                    <a:pt x="2768" y="8593"/>
                    <a:pt x="2820" y="8663"/>
                    <a:pt x="2861" y="8718"/>
                  </a:cubicBezTo>
                  <a:cubicBezTo>
                    <a:pt x="2912" y="8785"/>
                    <a:pt x="2946" y="8827"/>
                    <a:pt x="3017" y="8827"/>
                  </a:cubicBezTo>
                  <a:cubicBezTo>
                    <a:pt x="3020" y="8827"/>
                    <a:pt x="3023" y="8827"/>
                    <a:pt x="3026" y="8827"/>
                  </a:cubicBezTo>
                  <a:cubicBezTo>
                    <a:pt x="3047" y="8825"/>
                    <a:pt x="3069" y="8824"/>
                    <a:pt x="3089" y="8824"/>
                  </a:cubicBezTo>
                  <a:cubicBezTo>
                    <a:pt x="3249" y="8824"/>
                    <a:pt x="3363" y="8872"/>
                    <a:pt x="3404" y="8953"/>
                  </a:cubicBezTo>
                  <a:cubicBezTo>
                    <a:pt x="3432" y="9005"/>
                    <a:pt x="3442" y="9089"/>
                    <a:pt x="3341" y="9208"/>
                  </a:cubicBezTo>
                  <a:cubicBezTo>
                    <a:pt x="3299" y="9257"/>
                    <a:pt x="3288" y="9345"/>
                    <a:pt x="3309" y="9457"/>
                  </a:cubicBezTo>
                  <a:cubicBezTo>
                    <a:pt x="3327" y="9562"/>
                    <a:pt x="3365" y="9660"/>
                    <a:pt x="3421" y="9747"/>
                  </a:cubicBezTo>
                  <a:cubicBezTo>
                    <a:pt x="3425" y="9723"/>
                    <a:pt x="3425" y="9698"/>
                    <a:pt x="3428" y="9674"/>
                  </a:cubicBezTo>
                  <a:cubicBezTo>
                    <a:pt x="3428" y="9600"/>
                    <a:pt x="3439" y="9527"/>
                    <a:pt x="3467" y="9457"/>
                  </a:cubicBezTo>
                  <a:lnTo>
                    <a:pt x="3467" y="9450"/>
                  </a:lnTo>
                  <a:cubicBezTo>
                    <a:pt x="3467" y="9446"/>
                    <a:pt x="3463" y="9443"/>
                    <a:pt x="3463" y="9439"/>
                  </a:cubicBezTo>
                  <a:cubicBezTo>
                    <a:pt x="3460" y="9432"/>
                    <a:pt x="3460" y="9425"/>
                    <a:pt x="3456" y="9418"/>
                  </a:cubicBezTo>
                  <a:cubicBezTo>
                    <a:pt x="3456" y="9411"/>
                    <a:pt x="3456" y="9408"/>
                    <a:pt x="3456" y="9404"/>
                  </a:cubicBezTo>
                  <a:lnTo>
                    <a:pt x="3456" y="9387"/>
                  </a:lnTo>
                  <a:lnTo>
                    <a:pt x="3456" y="9376"/>
                  </a:lnTo>
                  <a:lnTo>
                    <a:pt x="3456" y="9359"/>
                  </a:lnTo>
                  <a:lnTo>
                    <a:pt x="3456" y="9348"/>
                  </a:lnTo>
                  <a:cubicBezTo>
                    <a:pt x="3456" y="9345"/>
                    <a:pt x="3456" y="9338"/>
                    <a:pt x="3460" y="9331"/>
                  </a:cubicBezTo>
                  <a:cubicBezTo>
                    <a:pt x="3463" y="9327"/>
                    <a:pt x="3460" y="9327"/>
                    <a:pt x="3460" y="9324"/>
                  </a:cubicBezTo>
                  <a:cubicBezTo>
                    <a:pt x="3460" y="9320"/>
                    <a:pt x="3463" y="9313"/>
                    <a:pt x="3463" y="9310"/>
                  </a:cubicBezTo>
                  <a:lnTo>
                    <a:pt x="3467" y="9299"/>
                  </a:lnTo>
                  <a:cubicBezTo>
                    <a:pt x="3467" y="9296"/>
                    <a:pt x="3470" y="9292"/>
                    <a:pt x="3474" y="9289"/>
                  </a:cubicBezTo>
                  <a:lnTo>
                    <a:pt x="3477" y="9282"/>
                  </a:lnTo>
                  <a:cubicBezTo>
                    <a:pt x="3481" y="9275"/>
                    <a:pt x="3484" y="9271"/>
                    <a:pt x="3488" y="9264"/>
                  </a:cubicBezTo>
                  <a:cubicBezTo>
                    <a:pt x="3586" y="9114"/>
                    <a:pt x="3887" y="9096"/>
                    <a:pt x="4104" y="9096"/>
                  </a:cubicBezTo>
                  <a:cubicBezTo>
                    <a:pt x="4307" y="9096"/>
                    <a:pt x="4629" y="9376"/>
                    <a:pt x="4825" y="9642"/>
                  </a:cubicBezTo>
                  <a:cubicBezTo>
                    <a:pt x="4860" y="9702"/>
                    <a:pt x="4920" y="9744"/>
                    <a:pt x="4990" y="9758"/>
                  </a:cubicBezTo>
                  <a:cubicBezTo>
                    <a:pt x="4995" y="9758"/>
                    <a:pt x="4999" y="9759"/>
                    <a:pt x="5004" y="9759"/>
                  </a:cubicBezTo>
                  <a:cubicBezTo>
                    <a:pt x="5037" y="9759"/>
                    <a:pt x="5067" y="9749"/>
                    <a:pt x="5095" y="9733"/>
                  </a:cubicBezTo>
                  <a:lnTo>
                    <a:pt x="5161" y="7297"/>
                  </a:lnTo>
                  <a:lnTo>
                    <a:pt x="6561" y="6926"/>
                  </a:lnTo>
                  <a:cubicBezTo>
                    <a:pt x="6572" y="6898"/>
                    <a:pt x="6586" y="6873"/>
                    <a:pt x="6600" y="6852"/>
                  </a:cubicBezTo>
                  <a:cubicBezTo>
                    <a:pt x="6649" y="6772"/>
                    <a:pt x="6726" y="6719"/>
                    <a:pt x="6817" y="6702"/>
                  </a:cubicBezTo>
                  <a:cubicBezTo>
                    <a:pt x="6833" y="6699"/>
                    <a:pt x="6850" y="6697"/>
                    <a:pt x="6866" y="6697"/>
                  </a:cubicBezTo>
                  <a:cubicBezTo>
                    <a:pt x="6977" y="6697"/>
                    <a:pt x="7079" y="6765"/>
                    <a:pt x="7146" y="6814"/>
                  </a:cubicBezTo>
                  <a:cubicBezTo>
                    <a:pt x="7170" y="6736"/>
                    <a:pt x="7213" y="6578"/>
                    <a:pt x="7368" y="6578"/>
                  </a:cubicBezTo>
                  <a:cubicBezTo>
                    <a:pt x="7374" y="6578"/>
                    <a:pt x="7381" y="6579"/>
                    <a:pt x="7388" y="6579"/>
                  </a:cubicBezTo>
                  <a:cubicBezTo>
                    <a:pt x="7433" y="6583"/>
                    <a:pt x="7475" y="6600"/>
                    <a:pt x="7503" y="6635"/>
                  </a:cubicBezTo>
                  <a:cubicBezTo>
                    <a:pt x="7549" y="6691"/>
                    <a:pt x="7538" y="6772"/>
                    <a:pt x="7528" y="6838"/>
                  </a:cubicBezTo>
                  <a:cubicBezTo>
                    <a:pt x="7524" y="6859"/>
                    <a:pt x="7524" y="6880"/>
                    <a:pt x="7524" y="6901"/>
                  </a:cubicBezTo>
                  <a:cubicBezTo>
                    <a:pt x="7580" y="6908"/>
                    <a:pt x="7636" y="6950"/>
                    <a:pt x="7699" y="7031"/>
                  </a:cubicBezTo>
                  <a:cubicBezTo>
                    <a:pt x="7815" y="7181"/>
                    <a:pt x="7916" y="7437"/>
                    <a:pt x="7878" y="7661"/>
                  </a:cubicBezTo>
                  <a:lnTo>
                    <a:pt x="7881" y="7664"/>
                  </a:lnTo>
                  <a:lnTo>
                    <a:pt x="7902" y="7682"/>
                  </a:lnTo>
                  <a:lnTo>
                    <a:pt x="7923" y="7703"/>
                  </a:lnTo>
                  <a:lnTo>
                    <a:pt x="7944" y="7724"/>
                  </a:lnTo>
                  <a:lnTo>
                    <a:pt x="7969" y="7745"/>
                  </a:lnTo>
                  <a:lnTo>
                    <a:pt x="7993" y="7766"/>
                  </a:lnTo>
                  <a:lnTo>
                    <a:pt x="8018" y="7790"/>
                  </a:lnTo>
                  <a:lnTo>
                    <a:pt x="8042" y="7811"/>
                  </a:lnTo>
                  <a:lnTo>
                    <a:pt x="8067" y="7839"/>
                  </a:lnTo>
                  <a:lnTo>
                    <a:pt x="8091" y="7860"/>
                  </a:lnTo>
                  <a:lnTo>
                    <a:pt x="8116" y="7888"/>
                  </a:lnTo>
                  <a:lnTo>
                    <a:pt x="8140" y="7913"/>
                  </a:lnTo>
                  <a:lnTo>
                    <a:pt x="8165" y="7941"/>
                  </a:lnTo>
                  <a:lnTo>
                    <a:pt x="8189" y="7965"/>
                  </a:lnTo>
                  <a:lnTo>
                    <a:pt x="8214" y="7993"/>
                  </a:lnTo>
                  <a:lnTo>
                    <a:pt x="8238" y="8018"/>
                  </a:lnTo>
                  <a:lnTo>
                    <a:pt x="8263" y="8042"/>
                  </a:lnTo>
                  <a:lnTo>
                    <a:pt x="8287" y="8070"/>
                  </a:lnTo>
                  <a:lnTo>
                    <a:pt x="8308" y="8095"/>
                  </a:lnTo>
                  <a:lnTo>
                    <a:pt x="8329" y="8119"/>
                  </a:lnTo>
                  <a:lnTo>
                    <a:pt x="8350" y="8144"/>
                  </a:lnTo>
                  <a:lnTo>
                    <a:pt x="8371" y="8168"/>
                  </a:lnTo>
                  <a:lnTo>
                    <a:pt x="8392" y="8193"/>
                  </a:lnTo>
                  <a:lnTo>
                    <a:pt x="8410" y="8214"/>
                  </a:lnTo>
                  <a:lnTo>
                    <a:pt x="8424" y="8235"/>
                  </a:lnTo>
                  <a:lnTo>
                    <a:pt x="8441" y="8256"/>
                  </a:lnTo>
                  <a:lnTo>
                    <a:pt x="8455" y="8277"/>
                  </a:lnTo>
                  <a:lnTo>
                    <a:pt x="8469" y="8295"/>
                  </a:lnTo>
                  <a:lnTo>
                    <a:pt x="8480" y="8312"/>
                  </a:lnTo>
                  <a:lnTo>
                    <a:pt x="8490" y="8330"/>
                  </a:lnTo>
                  <a:cubicBezTo>
                    <a:pt x="8494" y="8337"/>
                    <a:pt x="8494" y="8340"/>
                    <a:pt x="8497" y="8347"/>
                  </a:cubicBezTo>
                  <a:cubicBezTo>
                    <a:pt x="8501" y="8351"/>
                    <a:pt x="8501" y="8354"/>
                    <a:pt x="8504" y="8358"/>
                  </a:cubicBezTo>
                  <a:cubicBezTo>
                    <a:pt x="8512" y="8361"/>
                    <a:pt x="8525" y="8362"/>
                    <a:pt x="8541" y="8362"/>
                  </a:cubicBezTo>
                  <a:cubicBezTo>
                    <a:pt x="8616" y="8362"/>
                    <a:pt x="8764" y="8332"/>
                    <a:pt x="8851" y="8312"/>
                  </a:cubicBezTo>
                  <a:lnTo>
                    <a:pt x="8900" y="8302"/>
                  </a:lnTo>
                  <a:lnTo>
                    <a:pt x="8918" y="8298"/>
                  </a:lnTo>
                  <a:lnTo>
                    <a:pt x="8956" y="8291"/>
                  </a:lnTo>
                  <a:lnTo>
                    <a:pt x="8967" y="8288"/>
                  </a:lnTo>
                  <a:lnTo>
                    <a:pt x="9009" y="8281"/>
                  </a:lnTo>
                  <a:lnTo>
                    <a:pt x="9019" y="8281"/>
                  </a:lnTo>
                  <a:lnTo>
                    <a:pt x="9047" y="8277"/>
                  </a:lnTo>
                  <a:lnTo>
                    <a:pt x="9061" y="8277"/>
                  </a:lnTo>
                  <a:lnTo>
                    <a:pt x="9093" y="8274"/>
                  </a:lnTo>
                  <a:lnTo>
                    <a:pt x="9152" y="8274"/>
                  </a:lnTo>
                  <a:cubicBezTo>
                    <a:pt x="9163" y="8277"/>
                    <a:pt x="9170" y="8277"/>
                    <a:pt x="9180" y="8281"/>
                  </a:cubicBezTo>
                  <a:cubicBezTo>
                    <a:pt x="9222" y="8298"/>
                    <a:pt x="9534" y="8319"/>
                    <a:pt x="10258" y="8319"/>
                  </a:cubicBezTo>
                  <a:cubicBezTo>
                    <a:pt x="10363" y="8319"/>
                    <a:pt x="10444" y="8407"/>
                    <a:pt x="10521" y="8494"/>
                  </a:cubicBezTo>
                  <a:cubicBezTo>
                    <a:pt x="10580" y="8561"/>
                    <a:pt x="10640" y="8631"/>
                    <a:pt x="10706" y="8648"/>
                  </a:cubicBezTo>
                  <a:cubicBezTo>
                    <a:pt x="10882" y="8690"/>
                    <a:pt x="10882" y="8897"/>
                    <a:pt x="10882" y="9061"/>
                  </a:cubicBezTo>
                  <a:cubicBezTo>
                    <a:pt x="10878" y="9114"/>
                    <a:pt x="10878" y="9170"/>
                    <a:pt x="10885" y="9222"/>
                  </a:cubicBezTo>
                  <a:cubicBezTo>
                    <a:pt x="10892" y="9303"/>
                    <a:pt x="10962" y="9397"/>
                    <a:pt x="11029" y="9488"/>
                  </a:cubicBezTo>
                  <a:cubicBezTo>
                    <a:pt x="11106" y="9586"/>
                    <a:pt x="11176" y="9681"/>
                    <a:pt x="11186" y="9782"/>
                  </a:cubicBezTo>
                  <a:cubicBezTo>
                    <a:pt x="11193" y="9831"/>
                    <a:pt x="11249" y="9838"/>
                    <a:pt x="11400" y="9838"/>
                  </a:cubicBezTo>
                  <a:cubicBezTo>
                    <a:pt x="11473" y="9838"/>
                    <a:pt x="11543" y="9842"/>
                    <a:pt x="11613" y="9856"/>
                  </a:cubicBezTo>
                  <a:cubicBezTo>
                    <a:pt x="11802" y="9905"/>
                    <a:pt x="12086" y="9975"/>
                    <a:pt x="12114" y="10192"/>
                  </a:cubicBezTo>
                  <a:cubicBezTo>
                    <a:pt x="12114" y="10202"/>
                    <a:pt x="12117" y="10209"/>
                    <a:pt x="12121" y="10216"/>
                  </a:cubicBezTo>
                  <a:cubicBezTo>
                    <a:pt x="12138" y="10216"/>
                    <a:pt x="12152" y="10213"/>
                    <a:pt x="12163" y="10206"/>
                  </a:cubicBezTo>
                  <a:lnTo>
                    <a:pt x="12177" y="10195"/>
                  </a:lnTo>
                  <a:cubicBezTo>
                    <a:pt x="12208" y="10174"/>
                    <a:pt x="12233" y="10139"/>
                    <a:pt x="12243" y="10104"/>
                  </a:cubicBezTo>
                  <a:cubicBezTo>
                    <a:pt x="12271" y="9943"/>
                    <a:pt x="12499" y="9758"/>
                    <a:pt x="12845" y="9621"/>
                  </a:cubicBezTo>
                  <a:cubicBezTo>
                    <a:pt x="12863" y="9614"/>
                    <a:pt x="12884" y="9607"/>
                    <a:pt x="12901" y="9600"/>
                  </a:cubicBezTo>
                  <a:lnTo>
                    <a:pt x="12915" y="9597"/>
                  </a:lnTo>
                  <a:cubicBezTo>
                    <a:pt x="12930" y="9593"/>
                    <a:pt x="12944" y="9586"/>
                    <a:pt x="12958" y="9583"/>
                  </a:cubicBezTo>
                  <a:lnTo>
                    <a:pt x="12965" y="9583"/>
                  </a:lnTo>
                  <a:cubicBezTo>
                    <a:pt x="12982" y="9579"/>
                    <a:pt x="12996" y="9579"/>
                    <a:pt x="13010" y="9576"/>
                  </a:cubicBezTo>
                  <a:lnTo>
                    <a:pt x="13031" y="9572"/>
                  </a:lnTo>
                  <a:lnTo>
                    <a:pt x="13049" y="9572"/>
                  </a:lnTo>
                  <a:cubicBezTo>
                    <a:pt x="13058" y="9571"/>
                    <a:pt x="13067" y="9571"/>
                    <a:pt x="13076" y="9571"/>
                  </a:cubicBezTo>
                  <a:cubicBezTo>
                    <a:pt x="13098" y="9571"/>
                    <a:pt x="13121" y="9573"/>
                    <a:pt x="13143" y="9576"/>
                  </a:cubicBezTo>
                  <a:cubicBezTo>
                    <a:pt x="13161" y="9534"/>
                    <a:pt x="13178" y="9495"/>
                    <a:pt x="13192" y="9464"/>
                  </a:cubicBezTo>
                  <a:lnTo>
                    <a:pt x="13196" y="9457"/>
                  </a:lnTo>
                  <a:lnTo>
                    <a:pt x="13206" y="9432"/>
                  </a:lnTo>
                  <a:lnTo>
                    <a:pt x="13213" y="9425"/>
                  </a:lnTo>
                  <a:lnTo>
                    <a:pt x="13220" y="9408"/>
                  </a:lnTo>
                  <a:lnTo>
                    <a:pt x="13227" y="9397"/>
                  </a:lnTo>
                  <a:lnTo>
                    <a:pt x="13234" y="9383"/>
                  </a:lnTo>
                  <a:lnTo>
                    <a:pt x="13238" y="9376"/>
                  </a:lnTo>
                  <a:lnTo>
                    <a:pt x="13245" y="9366"/>
                  </a:lnTo>
                  <a:lnTo>
                    <a:pt x="13252" y="9359"/>
                  </a:lnTo>
                  <a:lnTo>
                    <a:pt x="13255" y="9348"/>
                  </a:lnTo>
                  <a:lnTo>
                    <a:pt x="13262" y="9345"/>
                  </a:lnTo>
                  <a:lnTo>
                    <a:pt x="13266" y="9334"/>
                  </a:lnTo>
                  <a:lnTo>
                    <a:pt x="13273" y="9331"/>
                  </a:lnTo>
                  <a:lnTo>
                    <a:pt x="13276" y="9324"/>
                  </a:lnTo>
                  <a:lnTo>
                    <a:pt x="13280" y="9320"/>
                  </a:lnTo>
                  <a:lnTo>
                    <a:pt x="13287" y="9313"/>
                  </a:lnTo>
                  <a:lnTo>
                    <a:pt x="13290" y="9313"/>
                  </a:lnTo>
                  <a:lnTo>
                    <a:pt x="13294" y="9306"/>
                  </a:lnTo>
                  <a:lnTo>
                    <a:pt x="13297" y="9306"/>
                  </a:lnTo>
                  <a:lnTo>
                    <a:pt x="13304" y="9303"/>
                  </a:lnTo>
                  <a:lnTo>
                    <a:pt x="13308" y="9303"/>
                  </a:lnTo>
                  <a:lnTo>
                    <a:pt x="13311" y="9299"/>
                  </a:lnTo>
                  <a:lnTo>
                    <a:pt x="13318" y="9296"/>
                  </a:lnTo>
                  <a:cubicBezTo>
                    <a:pt x="13416" y="9250"/>
                    <a:pt x="13605" y="9107"/>
                    <a:pt x="13619" y="8977"/>
                  </a:cubicBezTo>
                  <a:cubicBezTo>
                    <a:pt x="13626" y="8918"/>
                    <a:pt x="13665" y="8869"/>
                    <a:pt x="13717" y="8844"/>
                  </a:cubicBezTo>
                  <a:cubicBezTo>
                    <a:pt x="13778" y="8810"/>
                    <a:pt x="13867" y="8794"/>
                    <a:pt x="13966" y="8794"/>
                  </a:cubicBezTo>
                  <a:cubicBezTo>
                    <a:pt x="14124" y="8794"/>
                    <a:pt x="14309" y="8834"/>
                    <a:pt x="14459" y="8907"/>
                  </a:cubicBezTo>
                  <a:cubicBezTo>
                    <a:pt x="14608" y="8983"/>
                    <a:pt x="14696" y="9003"/>
                    <a:pt x="14747" y="9003"/>
                  </a:cubicBezTo>
                  <a:cubicBezTo>
                    <a:pt x="14774" y="9003"/>
                    <a:pt x="14792" y="8997"/>
                    <a:pt x="14802" y="8991"/>
                  </a:cubicBezTo>
                  <a:cubicBezTo>
                    <a:pt x="14834" y="8974"/>
                    <a:pt x="14848" y="8939"/>
                    <a:pt x="14851" y="8883"/>
                  </a:cubicBezTo>
                  <a:cubicBezTo>
                    <a:pt x="14862" y="8785"/>
                    <a:pt x="14921" y="8697"/>
                    <a:pt x="15013" y="8655"/>
                  </a:cubicBezTo>
                  <a:cubicBezTo>
                    <a:pt x="15106" y="8602"/>
                    <a:pt x="15236" y="8572"/>
                    <a:pt x="15348" y="8572"/>
                  </a:cubicBezTo>
                  <a:cubicBezTo>
                    <a:pt x="15412" y="8572"/>
                    <a:pt x="15471" y="8582"/>
                    <a:pt x="15513" y="8603"/>
                  </a:cubicBezTo>
                  <a:lnTo>
                    <a:pt x="15555" y="8624"/>
                  </a:lnTo>
                  <a:cubicBezTo>
                    <a:pt x="15669" y="8683"/>
                    <a:pt x="15941" y="8822"/>
                    <a:pt x="16109" y="8822"/>
                  </a:cubicBezTo>
                  <a:cubicBezTo>
                    <a:pt x="16138" y="8822"/>
                    <a:pt x="16164" y="8818"/>
                    <a:pt x="16185" y="8809"/>
                  </a:cubicBezTo>
                  <a:cubicBezTo>
                    <a:pt x="16245" y="8785"/>
                    <a:pt x="16364" y="8775"/>
                    <a:pt x="16510" y="8775"/>
                  </a:cubicBezTo>
                  <a:cubicBezTo>
                    <a:pt x="16891" y="8775"/>
                    <a:pt x="17455" y="8842"/>
                    <a:pt x="17635" y="8890"/>
                  </a:cubicBezTo>
                  <a:cubicBezTo>
                    <a:pt x="17671" y="8898"/>
                    <a:pt x="17709" y="8903"/>
                    <a:pt x="17747" y="8903"/>
                  </a:cubicBezTo>
                  <a:cubicBezTo>
                    <a:pt x="17772" y="8903"/>
                    <a:pt x="17797" y="8901"/>
                    <a:pt x="17820" y="8897"/>
                  </a:cubicBezTo>
                  <a:cubicBezTo>
                    <a:pt x="17845" y="8893"/>
                    <a:pt x="17866" y="8893"/>
                    <a:pt x="17890" y="8893"/>
                  </a:cubicBezTo>
                  <a:cubicBezTo>
                    <a:pt x="17985" y="8893"/>
                    <a:pt x="18065" y="8918"/>
                    <a:pt x="18184" y="9054"/>
                  </a:cubicBezTo>
                  <a:cubicBezTo>
                    <a:pt x="18240" y="9117"/>
                    <a:pt x="18279" y="9135"/>
                    <a:pt x="18321" y="9138"/>
                  </a:cubicBezTo>
                  <a:lnTo>
                    <a:pt x="18464" y="9138"/>
                  </a:lnTo>
                  <a:lnTo>
                    <a:pt x="18482" y="9142"/>
                  </a:lnTo>
                  <a:cubicBezTo>
                    <a:pt x="18489" y="9142"/>
                    <a:pt x="18499" y="9149"/>
                    <a:pt x="18506" y="9149"/>
                  </a:cubicBezTo>
                  <a:lnTo>
                    <a:pt x="18517" y="9152"/>
                  </a:lnTo>
                  <a:lnTo>
                    <a:pt x="18517" y="9128"/>
                  </a:lnTo>
                  <a:lnTo>
                    <a:pt x="18517" y="9117"/>
                  </a:lnTo>
                  <a:cubicBezTo>
                    <a:pt x="18517" y="9093"/>
                    <a:pt x="18517" y="9072"/>
                    <a:pt x="18517" y="9047"/>
                  </a:cubicBezTo>
                  <a:cubicBezTo>
                    <a:pt x="18517" y="8928"/>
                    <a:pt x="18615" y="8830"/>
                    <a:pt x="18699" y="8743"/>
                  </a:cubicBezTo>
                  <a:cubicBezTo>
                    <a:pt x="18744" y="8704"/>
                    <a:pt x="18779" y="8662"/>
                    <a:pt x="18811" y="8610"/>
                  </a:cubicBezTo>
                  <a:cubicBezTo>
                    <a:pt x="18828" y="8568"/>
                    <a:pt x="18741" y="8400"/>
                    <a:pt x="18695" y="8309"/>
                  </a:cubicBezTo>
                  <a:cubicBezTo>
                    <a:pt x="18629" y="8179"/>
                    <a:pt x="18587" y="8095"/>
                    <a:pt x="18587" y="8028"/>
                  </a:cubicBezTo>
                  <a:lnTo>
                    <a:pt x="18587" y="7972"/>
                  </a:lnTo>
                  <a:cubicBezTo>
                    <a:pt x="18583" y="7710"/>
                    <a:pt x="18538" y="7633"/>
                    <a:pt x="18503" y="7615"/>
                  </a:cubicBezTo>
                  <a:cubicBezTo>
                    <a:pt x="18457" y="7598"/>
                    <a:pt x="18433" y="7549"/>
                    <a:pt x="18443" y="7500"/>
                  </a:cubicBezTo>
                  <a:cubicBezTo>
                    <a:pt x="18474" y="7386"/>
                    <a:pt x="18757" y="7276"/>
                    <a:pt x="18845" y="7276"/>
                  </a:cubicBezTo>
                  <a:cubicBezTo>
                    <a:pt x="18847" y="7276"/>
                    <a:pt x="18848" y="7276"/>
                    <a:pt x="18849" y="7276"/>
                  </a:cubicBezTo>
                  <a:cubicBezTo>
                    <a:pt x="18853" y="7276"/>
                    <a:pt x="18856" y="7276"/>
                    <a:pt x="18859" y="7276"/>
                  </a:cubicBezTo>
                  <a:cubicBezTo>
                    <a:pt x="18928" y="7276"/>
                    <a:pt x="19018" y="7243"/>
                    <a:pt x="19094" y="7213"/>
                  </a:cubicBezTo>
                  <a:cubicBezTo>
                    <a:pt x="19170" y="7185"/>
                    <a:pt x="19245" y="7156"/>
                    <a:pt x="19308" y="7156"/>
                  </a:cubicBezTo>
                  <a:cubicBezTo>
                    <a:pt x="19347" y="7156"/>
                    <a:pt x="19382" y="7167"/>
                    <a:pt x="19410" y="7195"/>
                  </a:cubicBezTo>
                  <a:cubicBezTo>
                    <a:pt x="19445" y="7230"/>
                    <a:pt x="19525" y="7272"/>
                    <a:pt x="19714" y="7276"/>
                  </a:cubicBezTo>
                  <a:lnTo>
                    <a:pt x="19753" y="7276"/>
                  </a:lnTo>
                  <a:cubicBezTo>
                    <a:pt x="19763" y="7276"/>
                    <a:pt x="19774" y="7276"/>
                    <a:pt x="19781" y="7272"/>
                  </a:cubicBezTo>
                  <a:cubicBezTo>
                    <a:pt x="19788" y="7258"/>
                    <a:pt x="19767" y="7185"/>
                    <a:pt x="19711" y="7132"/>
                  </a:cubicBezTo>
                  <a:cubicBezTo>
                    <a:pt x="19627" y="7062"/>
                    <a:pt x="19690" y="6884"/>
                    <a:pt x="19875" y="6429"/>
                  </a:cubicBezTo>
                  <a:cubicBezTo>
                    <a:pt x="19931" y="6296"/>
                    <a:pt x="19984" y="6159"/>
                    <a:pt x="20026" y="6019"/>
                  </a:cubicBezTo>
                  <a:cubicBezTo>
                    <a:pt x="20036" y="5963"/>
                    <a:pt x="20061" y="5889"/>
                    <a:pt x="20124" y="5861"/>
                  </a:cubicBezTo>
                  <a:cubicBezTo>
                    <a:pt x="20138" y="5854"/>
                    <a:pt x="20155" y="5851"/>
                    <a:pt x="20173" y="5851"/>
                  </a:cubicBezTo>
                  <a:cubicBezTo>
                    <a:pt x="20225" y="5858"/>
                    <a:pt x="20278" y="5875"/>
                    <a:pt x="20323" y="5907"/>
                  </a:cubicBezTo>
                  <a:cubicBezTo>
                    <a:pt x="20355" y="5928"/>
                    <a:pt x="20393" y="5945"/>
                    <a:pt x="20428" y="5959"/>
                  </a:cubicBezTo>
                  <a:cubicBezTo>
                    <a:pt x="20442" y="5963"/>
                    <a:pt x="20453" y="5966"/>
                    <a:pt x="20467" y="5966"/>
                  </a:cubicBezTo>
                  <a:cubicBezTo>
                    <a:pt x="20533" y="5973"/>
                    <a:pt x="20603" y="5977"/>
                    <a:pt x="20670" y="5977"/>
                  </a:cubicBezTo>
                  <a:cubicBezTo>
                    <a:pt x="20792" y="5977"/>
                    <a:pt x="20908" y="5977"/>
                    <a:pt x="20992" y="6019"/>
                  </a:cubicBezTo>
                  <a:cubicBezTo>
                    <a:pt x="21002" y="6024"/>
                    <a:pt x="21017" y="6026"/>
                    <a:pt x="21035" y="6026"/>
                  </a:cubicBezTo>
                  <a:cubicBezTo>
                    <a:pt x="21143" y="6026"/>
                    <a:pt x="21365" y="5941"/>
                    <a:pt x="21423" y="5851"/>
                  </a:cubicBezTo>
                  <a:cubicBezTo>
                    <a:pt x="21437" y="5826"/>
                    <a:pt x="21437" y="5819"/>
                    <a:pt x="21409" y="5763"/>
                  </a:cubicBezTo>
                  <a:cubicBezTo>
                    <a:pt x="21353" y="5669"/>
                    <a:pt x="21325" y="5560"/>
                    <a:pt x="21332" y="5452"/>
                  </a:cubicBezTo>
                  <a:cubicBezTo>
                    <a:pt x="21346" y="5119"/>
                    <a:pt x="21556" y="4972"/>
                    <a:pt x="21755" y="4972"/>
                  </a:cubicBezTo>
                  <a:cubicBezTo>
                    <a:pt x="21913" y="4972"/>
                    <a:pt x="21927" y="4794"/>
                    <a:pt x="21927" y="4738"/>
                  </a:cubicBezTo>
                  <a:cubicBezTo>
                    <a:pt x="21927" y="4650"/>
                    <a:pt x="21976" y="4587"/>
                    <a:pt x="22025" y="4524"/>
                  </a:cubicBezTo>
                  <a:lnTo>
                    <a:pt x="22049" y="4493"/>
                  </a:lnTo>
                  <a:lnTo>
                    <a:pt x="22056" y="4482"/>
                  </a:lnTo>
                  <a:lnTo>
                    <a:pt x="22074" y="4458"/>
                  </a:lnTo>
                  <a:lnTo>
                    <a:pt x="22084" y="4444"/>
                  </a:lnTo>
                  <a:cubicBezTo>
                    <a:pt x="22088" y="4437"/>
                    <a:pt x="22091" y="4426"/>
                    <a:pt x="22098" y="4419"/>
                  </a:cubicBezTo>
                  <a:lnTo>
                    <a:pt x="22105" y="4405"/>
                  </a:lnTo>
                  <a:cubicBezTo>
                    <a:pt x="22105" y="4402"/>
                    <a:pt x="22105" y="4402"/>
                    <a:pt x="22105" y="4398"/>
                  </a:cubicBezTo>
                  <a:cubicBezTo>
                    <a:pt x="22053" y="4339"/>
                    <a:pt x="22018" y="4265"/>
                    <a:pt x="22000" y="4188"/>
                  </a:cubicBezTo>
                  <a:cubicBezTo>
                    <a:pt x="22000" y="4185"/>
                    <a:pt x="22000" y="4181"/>
                    <a:pt x="21997" y="4178"/>
                  </a:cubicBezTo>
                  <a:cubicBezTo>
                    <a:pt x="21965" y="4188"/>
                    <a:pt x="21934" y="4202"/>
                    <a:pt x="21906" y="4220"/>
                  </a:cubicBezTo>
                  <a:cubicBezTo>
                    <a:pt x="21818" y="4272"/>
                    <a:pt x="21594" y="4304"/>
                    <a:pt x="21479" y="4307"/>
                  </a:cubicBezTo>
                  <a:lnTo>
                    <a:pt x="21433" y="4307"/>
                  </a:lnTo>
                  <a:cubicBezTo>
                    <a:pt x="21311" y="4307"/>
                    <a:pt x="21093" y="4160"/>
                    <a:pt x="21093" y="4016"/>
                  </a:cubicBezTo>
                  <a:cubicBezTo>
                    <a:pt x="21093" y="3964"/>
                    <a:pt x="21086" y="3876"/>
                    <a:pt x="21041" y="3876"/>
                  </a:cubicBezTo>
                  <a:cubicBezTo>
                    <a:pt x="20943" y="3876"/>
                    <a:pt x="20757" y="3834"/>
                    <a:pt x="20642" y="3558"/>
                  </a:cubicBezTo>
                  <a:cubicBezTo>
                    <a:pt x="20603" y="3449"/>
                    <a:pt x="20516" y="3369"/>
                    <a:pt x="20407" y="3337"/>
                  </a:cubicBezTo>
                  <a:cubicBezTo>
                    <a:pt x="20376" y="3327"/>
                    <a:pt x="20348" y="3313"/>
                    <a:pt x="20320" y="3299"/>
                  </a:cubicBezTo>
                  <a:cubicBezTo>
                    <a:pt x="20316" y="3295"/>
                    <a:pt x="20313" y="3295"/>
                    <a:pt x="20309" y="3295"/>
                  </a:cubicBezTo>
                  <a:cubicBezTo>
                    <a:pt x="20306" y="3294"/>
                    <a:pt x="20303" y="3293"/>
                    <a:pt x="20301" y="3293"/>
                  </a:cubicBezTo>
                  <a:cubicBezTo>
                    <a:pt x="20298" y="3293"/>
                    <a:pt x="20295" y="3294"/>
                    <a:pt x="20292" y="3295"/>
                  </a:cubicBezTo>
                  <a:cubicBezTo>
                    <a:pt x="20215" y="3295"/>
                    <a:pt x="20043" y="3369"/>
                    <a:pt x="19952" y="3407"/>
                  </a:cubicBezTo>
                  <a:cubicBezTo>
                    <a:pt x="19903" y="3428"/>
                    <a:pt x="19861" y="3449"/>
                    <a:pt x="19826" y="3460"/>
                  </a:cubicBezTo>
                  <a:cubicBezTo>
                    <a:pt x="19792" y="3473"/>
                    <a:pt x="19754" y="3478"/>
                    <a:pt x="19715" y="3478"/>
                  </a:cubicBezTo>
                  <a:cubicBezTo>
                    <a:pt x="19637" y="3478"/>
                    <a:pt x="19550" y="3457"/>
                    <a:pt x="19462" y="3432"/>
                  </a:cubicBezTo>
                  <a:lnTo>
                    <a:pt x="19399" y="3418"/>
                  </a:lnTo>
                  <a:cubicBezTo>
                    <a:pt x="19350" y="3400"/>
                    <a:pt x="19301" y="3390"/>
                    <a:pt x="19259" y="3379"/>
                  </a:cubicBezTo>
                  <a:cubicBezTo>
                    <a:pt x="19203" y="3365"/>
                    <a:pt x="19154" y="3337"/>
                    <a:pt x="19115" y="3295"/>
                  </a:cubicBezTo>
                  <a:cubicBezTo>
                    <a:pt x="19080" y="3264"/>
                    <a:pt x="19049" y="3232"/>
                    <a:pt x="19021" y="3197"/>
                  </a:cubicBezTo>
                  <a:cubicBezTo>
                    <a:pt x="18958" y="3125"/>
                    <a:pt x="18914" y="3074"/>
                    <a:pt x="18875" y="3074"/>
                  </a:cubicBezTo>
                  <a:cubicBezTo>
                    <a:pt x="18872" y="3074"/>
                    <a:pt x="18869" y="3074"/>
                    <a:pt x="18867" y="3075"/>
                  </a:cubicBezTo>
                  <a:lnTo>
                    <a:pt x="18863" y="3075"/>
                  </a:lnTo>
                  <a:cubicBezTo>
                    <a:pt x="18818" y="3085"/>
                    <a:pt x="18779" y="3148"/>
                    <a:pt x="18744" y="3211"/>
                  </a:cubicBezTo>
                  <a:lnTo>
                    <a:pt x="18730" y="3239"/>
                  </a:lnTo>
                  <a:cubicBezTo>
                    <a:pt x="18681" y="3334"/>
                    <a:pt x="18629" y="3428"/>
                    <a:pt x="18531" y="3428"/>
                  </a:cubicBezTo>
                  <a:cubicBezTo>
                    <a:pt x="18426" y="3428"/>
                    <a:pt x="18342" y="3264"/>
                    <a:pt x="18177" y="2924"/>
                  </a:cubicBezTo>
                  <a:lnTo>
                    <a:pt x="18146" y="2861"/>
                  </a:lnTo>
                  <a:cubicBezTo>
                    <a:pt x="18076" y="2707"/>
                    <a:pt x="17995" y="2560"/>
                    <a:pt x="17908" y="2417"/>
                  </a:cubicBezTo>
                  <a:cubicBezTo>
                    <a:pt x="17880" y="2371"/>
                    <a:pt x="17848" y="2329"/>
                    <a:pt x="17817" y="2277"/>
                  </a:cubicBezTo>
                  <a:cubicBezTo>
                    <a:pt x="17582" y="1912"/>
                    <a:pt x="17232" y="1363"/>
                    <a:pt x="16931" y="1254"/>
                  </a:cubicBezTo>
                  <a:cubicBezTo>
                    <a:pt x="16861" y="1230"/>
                    <a:pt x="16791" y="1191"/>
                    <a:pt x="16731" y="1146"/>
                  </a:cubicBezTo>
                  <a:cubicBezTo>
                    <a:pt x="16686" y="1111"/>
                    <a:pt x="16658" y="1062"/>
                    <a:pt x="16644" y="1006"/>
                  </a:cubicBezTo>
                  <a:cubicBezTo>
                    <a:pt x="16626" y="925"/>
                    <a:pt x="16654" y="845"/>
                    <a:pt x="16728" y="761"/>
                  </a:cubicBezTo>
                  <a:cubicBezTo>
                    <a:pt x="16706" y="758"/>
                    <a:pt x="16684" y="757"/>
                    <a:pt x="16663" y="757"/>
                  </a:cubicBezTo>
                  <a:cubicBezTo>
                    <a:pt x="16595" y="757"/>
                    <a:pt x="16530" y="770"/>
                    <a:pt x="16469" y="799"/>
                  </a:cubicBezTo>
                  <a:cubicBezTo>
                    <a:pt x="16423" y="824"/>
                    <a:pt x="16381" y="855"/>
                    <a:pt x="16332" y="887"/>
                  </a:cubicBezTo>
                  <a:cubicBezTo>
                    <a:pt x="16217" y="967"/>
                    <a:pt x="16084" y="1058"/>
                    <a:pt x="15951" y="1086"/>
                  </a:cubicBezTo>
                  <a:cubicBezTo>
                    <a:pt x="15944" y="1086"/>
                    <a:pt x="15937" y="1090"/>
                    <a:pt x="15930" y="1093"/>
                  </a:cubicBezTo>
                  <a:cubicBezTo>
                    <a:pt x="15895" y="1104"/>
                    <a:pt x="15860" y="1121"/>
                    <a:pt x="15828" y="1142"/>
                  </a:cubicBezTo>
                  <a:cubicBezTo>
                    <a:pt x="15804" y="1156"/>
                    <a:pt x="15776" y="1174"/>
                    <a:pt x="15751" y="1191"/>
                  </a:cubicBezTo>
                  <a:cubicBezTo>
                    <a:pt x="15639" y="1263"/>
                    <a:pt x="15518" y="1340"/>
                    <a:pt x="15400" y="1340"/>
                  </a:cubicBezTo>
                  <a:cubicBezTo>
                    <a:pt x="15375" y="1340"/>
                    <a:pt x="15349" y="1336"/>
                    <a:pt x="15324" y="1328"/>
                  </a:cubicBezTo>
                  <a:cubicBezTo>
                    <a:pt x="15313" y="1324"/>
                    <a:pt x="15303" y="1323"/>
                    <a:pt x="15294" y="1323"/>
                  </a:cubicBezTo>
                  <a:cubicBezTo>
                    <a:pt x="15256" y="1323"/>
                    <a:pt x="15224" y="1348"/>
                    <a:pt x="15174" y="1384"/>
                  </a:cubicBezTo>
                  <a:cubicBezTo>
                    <a:pt x="15153" y="1401"/>
                    <a:pt x="15128" y="1419"/>
                    <a:pt x="15104" y="1433"/>
                  </a:cubicBezTo>
                  <a:cubicBezTo>
                    <a:pt x="15076" y="1450"/>
                    <a:pt x="15044" y="1461"/>
                    <a:pt x="15013" y="1461"/>
                  </a:cubicBezTo>
                  <a:cubicBezTo>
                    <a:pt x="14967" y="1461"/>
                    <a:pt x="14921" y="1443"/>
                    <a:pt x="14886" y="1408"/>
                  </a:cubicBezTo>
                  <a:cubicBezTo>
                    <a:pt x="14858" y="1387"/>
                    <a:pt x="14841" y="1356"/>
                    <a:pt x="14834" y="1321"/>
                  </a:cubicBezTo>
                  <a:cubicBezTo>
                    <a:pt x="14830" y="1310"/>
                    <a:pt x="14830" y="1300"/>
                    <a:pt x="14830" y="1289"/>
                  </a:cubicBezTo>
                  <a:cubicBezTo>
                    <a:pt x="14830" y="1272"/>
                    <a:pt x="14834" y="1251"/>
                    <a:pt x="14844" y="1233"/>
                  </a:cubicBezTo>
                  <a:cubicBezTo>
                    <a:pt x="14876" y="1181"/>
                    <a:pt x="14918" y="1135"/>
                    <a:pt x="14970" y="1100"/>
                  </a:cubicBezTo>
                  <a:cubicBezTo>
                    <a:pt x="14984" y="1090"/>
                    <a:pt x="15013" y="1069"/>
                    <a:pt x="15030" y="1051"/>
                  </a:cubicBezTo>
                  <a:cubicBezTo>
                    <a:pt x="15037" y="1044"/>
                    <a:pt x="15044" y="1037"/>
                    <a:pt x="15048" y="1034"/>
                  </a:cubicBezTo>
                  <a:cubicBezTo>
                    <a:pt x="15034" y="1034"/>
                    <a:pt x="15016" y="1041"/>
                    <a:pt x="15006" y="1041"/>
                  </a:cubicBezTo>
                  <a:cubicBezTo>
                    <a:pt x="14969" y="1050"/>
                    <a:pt x="14928" y="1060"/>
                    <a:pt x="14889" y="1060"/>
                  </a:cubicBezTo>
                  <a:cubicBezTo>
                    <a:pt x="14850" y="1060"/>
                    <a:pt x="14813" y="1050"/>
                    <a:pt x="14785" y="1016"/>
                  </a:cubicBezTo>
                  <a:cubicBezTo>
                    <a:pt x="14746" y="978"/>
                    <a:pt x="14697" y="957"/>
                    <a:pt x="14645" y="946"/>
                  </a:cubicBezTo>
                  <a:cubicBezTo>
                    <a:pt x="14645" y="978"/>
                    <a:pt x="14634" y="1006"/>
                    <a:pt x="14613" y="1030"/>
                  </a:cubicBezTo>
                  <a:cubicBezTo>
                    <a:pt x="14589" y="1051"/>
                    <a:pt x="14561" y="1062"/>
                    <a:pt x="14529" y="1062"/>
                  </a:cubicBezTo>
                  <a:cubicBezTo>
                    <a:pt x="14438" y="1062"/>
                    <a:pt x="14365" y="992"/>
                    <a:pt x="14358" y="901"/>
                  </a:cubicBezTo>
                  <a:cubicBezTo>
                    <a:pt x="14354" y="859"/>
                    <a:pt x="14330" y="820"/>
                    <a:pt x="14295" y="799"/>
                  </a:cubicBezTo>
                  <a:cubicBezTo>
                    <a:pt x="14293" y="799"/>
                    <a:pt x="14291" y="798"/>
                    <a:pt x="14289" y="798"/>
                  </a:cubicBezTo>
                  <a:cubicBezTo>
                    <a:pt x="14284" y="798"/>
                    <a:pt x="14277" y="801"/>
                    <a:pt x="14267" y="813"/>
                  </a:cubicBezTo>
                  <a:cubicBezTo>
                    <a:pt x="14185" y="902"/>
                    <a:pt x="14002" y="957"/>
                    <a:pt x="13863" y="957"/>
                  </a:cubicBezTo>
                  <a:cubicBezTo>
                    <a:pt x="13859" y="957"/>
                    <a:pt x="13854" y="957"/>
                    <a:pt x="13850" y="957"/>
                  </a:cubicBezTo>
                  <a:cubicBezTo>
                    <a:pt x="13833" y="957"/>
                    <a:pt x="13812" y="957"/>
                    <a:pt x="13791" y="953"/>
                  </a:cubicBezTo>
                  <a:cubicBezTo>
                    <a:pt x="13745" y="950"/>
                    <a:pt x="13703" y="929"/>
                    <a:pt x="13672" y="894"/>
                  </a:cubicBezTo>
                  <a:cubicBezTo>
                    <a:pt x="13633" y="855"/>
                    <a:pt x="13619" y="799"/>
                    <a:pt x="13644" y="750"/>
                  </a:cubicBezTo>
                  <a:cubicBezTo>
                    <a:pt x="13651" y="729"/>
                    <a:pt x="13665" y="708"/>
                    <a:pt x="13679" y="691"/>
                  </a:cubicBezTo>
                  <a:cubicBezTo>
                    <a:pt x="13696" y="670"/>
                    <a:pt x="13710" y="642"/>
                    <a:pt x="13717" y="614"/>
                  </a:cubicBezTo>
                  <a:cubicBezTo>
                    <a:pt x="13710" y="568"/>
                    <a:pt x="13696" y="523"/>
                    <a:pt x="13675" y="481"/>
                  </a:cubicBezTo>
                  <a:cubicBezTo>
                    <a:pt x="13640" y="404"/>
                    <a:pt x="13602" y="313"/>
                    <a:pt x="13619" y="222"/>
                  </a:cubicBezTo>
                  <a:cubicBezTo>
                    <a:pt x="13619" y="218"/>
                    <a:pt x="13619" y="211"/>
                    <a:pt x="13619" y="204"/>
                  </a:cubicBezTo>
                  <a:cubicBezTo>
                    <a:pt x="13609" y="180"/>
                    <a:pt x="13591" y="155"/>
                    <a:pt x="13570" y="141"/>
                  </a:cubicBezTo>
                  <a:cubicBezTo>
                    <a:pt x="13521" y="103"/>
                    <a:pt x="13462" y="78"/>
                    <a:pt x="13399" y="71"/>
                  </a:cubicBezTo>
                  <a:cubicBezTo>
                    <a:pt x="13385" y="71"/>
                    <a:pt x="13371" y="71"/>
                    <a:pt x="13357" y="78"/>
                  </a:cubicBezTo>
                  <a:cubicBezTo>
                    <a:pt x="13314" y="95"/>
                    <a:pt x="13267" y="103"/>
                    <a:pt x="13219" y="103"/>
                  </a:cubicBezTo>
                  <a:cubicBezTo>
                    <a:pt x="13102" y="103"/>
                    <a:pt x="12977" y="60"/>
                    <a:pt x="12880" y="15"/>
                  </a:cubicBezTo>
                  <a:cubicBezTo>
                    <a:pt x="12858" y="5"/>
                    <a:pt x="12822" y="0"/>
                    <a:pt x="127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55"/>
            <p:cNvSpPr/>
            <p:nvPr/>
          </p:nvSpPr>
          <p:spPr>
            <a:xfrm>
              <a:off x="6719862" y="2617417"/>
              <a:ext cx="105" cy="314"/>
            </a:xfrm>
            <a:custGeom>
              <a:avLst/>
              <a:gdLst/>
              <a:ahLst/>
              <a:cxnLst/>
              <a:rect l="l" t="t" r="r" b="b"/>
              <a:pathLst>
                <a:path w="4" h="12" extrusionOk="0">
                  <a:moveTo>
                    <a:pt x="0" y="1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55"/>
            <p:cNvSpPr/>
            <p:nvPr/>
          </p:nvSpPr>
          <p:spPr>
            <a:xfrm>
              <a:off x="6721406" y="2614957"/>
              <a:ext cx="209" cy="209"/>
            </a:xfrm>
            <a:custGeom>
              <a:avLst/>
              <a:gdLst/>
              <a:ahLst/>
              <a:cxnLst/>
              <a:rect l="l" t="t" r="r" b="b"/>
              <a:pathLst>
                <a:path w="8" h="8" extrusionOk="0">
                  <a:moveTo>
                    <a:pt x="1" y="7"/>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55"/>
            <p:cNvSpPr/>
            <p:nvPr/>
          </p:nvSpPr>
          <p:spPr>
            <a:xfrm>
              <a:off x="6722139" y="2614303"/>
              <a:ext cx="131" cy="26"/>
            </a:xfrm>
            <a:custGeom>
              <a:avLst/>
              <a:gdLst/>
              <a:ahLst/>
              <a:cxnLst/>
              <a:rect l="l" t="t" r="r" b="b"/>
              <a:pathLst>
                <a:path w="5" h="1" extrusionOk="0">
                  <a:moveTo>
                    <a:pt x="1" y="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55"/>
            <p:cNvSpPr/>
            <p:nvPr/>
          </p:nvSpPr>
          <p:spPr>
            <a:xfrm>
              <a:off x="6721955" y="2614486"/>
              <a:ext cx="131" cy="131"/>
            </a:xfrm>
            <a:custGeom>
              <a:avLst/>
              <a:gdLst/>
              <a:ahLst/>
              <a:cxnLst/>
              <a:rect l="l" t="t" r="r" b="b"/>
              <a:pathLst>
                <a:path w="5" h="5" extrusionOk="0">
                  <a:moveTo>
                    <a:pt x="1" y="4"/>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55"/>
            <p:cNvSpPr/>
            <p:nvPr/>
          </p:nvSpPr>
          <p:spPr>
            <a:xfrm>
              <a:off x="6720595" y="2616239"/>
              <a:ext cx="105" cy="209"/>
            </a:xfrm>
            <a:custGeom>
              <a:avLst/>
              <a:gdLst/>
              <a:ahLst/>
              <a:cxnLst/>
              <a:rect l="l" t="t" r="r" b="b"/>
              <a:pathLst>
                <a:path w="4" h="8" extrusionOk="0">
                  <a:moveTo>
                    <a:pt x="0"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55"/>
            <p:cNvSpPr/>
            <p:nvPr/>
          </p:nvSpPr>
          <p:spPr>
            <a:xfrm>
              <a:off x="6720961" y="2615690"/>
              <a:ext cx="105" cy="209"/>
            </a:xfrm>
            <a:custGeom>
              <a:avLst/>
              <a:gdLst/>
              <a:ahLst/>
              <a:cxnLst/>
              <a:rect l="l" t="t" r="r" b="b"/>
              <a:pathLst>
                <a:path w="4" h="8" extrusionOk="0">
                  <a:moveTo>
                    <a:pt x="0"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55"/>
            <p:cNvSpPr/>
            <p:nvPr/>
          </p:nvSpPr>
          <p:spPr>
            <a:xfrm>
              <a:off x="6720229" y="2616789"/>
              <a:ext cx="105" cy="209"/>
            </a:xfrm>
            <a:custGeom>
              <a:avLst/>
              <a:gdLst/>
              <a:ahLst/>
              <a:cxnLst/>
              <a:rect l="l" t="t" r="r" b="b"/>
              <a:pathLst>
                <a:path w="4" h="8" extrusionOk="0">
                  <a:moveTo>
                    <a:pt x="0"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55"/>
            <p:cNvSpPr/>
            <p:nvPr/>
          </p:nvSpPr>
          <p:spPr>
            <a:xfrm>
              <a:off x="6721694" y="2614669"/>
              <a:ext cx="105" cy="131"/>
            </a:xfrm>
            <a:custGeom>
              <a:avLst/>
              <a:gdLst/>
              <a:ahLst/>
              <a:cxnLst/>
              <a:rect l="l" t="t" r="r" b="b"/>
              <a:pathLst>
                <a:path w="4" h="5" extrusionOk="0">
                  <a:moveTo>
                    <a:pt x="0" y="4"/>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55"/>
            <p:cNvSpPr/>
            <p:nvPr/>
          </p:nvSpPr>
          <p:spPr>
            <a:xfrm>
              <a:off x="6719496" y="2618254"/>
              <a:ext cx="105" cy="209"/>
            </a:xfrm>
            <a:custGeom>
              <a:avLst/>
              <a:gdLst/>
              <a:ahLst/>
              <a:cxnLst/>
              <a:rect l="l" t="t" r="r" b="b"/>
              <a:pathLst>
                <a:path w="4" h="8" extrusionOk="0">
                  <a:moveTo>
                    <a:pt x="0"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55"/>
            <p:cNvSpPr/>
            <p:nvPr/>
          </p:nvSpPr>
          <p:spPr>
            <a:xfrm>
              <a:off x="6854875" y="2609829"/>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55"/>
            <p:cNvSpPr/>
            <p:nvPr/>
          </p:nvSpPr>
          <p:spPr>
            <a:xfrm>
              <a:off x="6722610" y="2614041"/>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55"/>
            <p:cNvSpPr/>
            <p:nvPr/>
          </p:nvSpPr>
          <p:spPr>
            <a:xfrm>
              <a:off x="6856052" y="2609829"/>
              <a:ext cx="392" cy="26"/>
            </a:xfrm>
            <a:custGeom>
              <a:avLst/>
              <a:gdLst/>
              <a:ahLst/>
              <a:cxnLst/>
              <a:rect l="l" t="t" r="r" b="b"/>
              <a:pathLst>
                <a:path w="15" h="1" extrusionOk="0">
                  <a:moveTo>
                    <a:pt x="1" y="0"/>
                  </a:moveTo>
                  <a:lnTo>
                    <a:pt x="15"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55"/>
            <p:cNvSpPr/>
            <p:nvPr/>
          </p:nvSpPr>
          <p:spPr>
            <a:xfrm>
              <a:off x="6721144" y="2615323"/>
              <a:ext cx="209" cy="209"/>
            </a:xfrm>
            <a:custGeom>
              <a:avLst/>
              <a:gdLst/>
              <a:ahLst/>
              <a:cxnLst/>
              <a:rect l="l" t="t" r="r" b="b"/>
              <a:pathLst>
                <a:path w="8" h="8" extrusionOk="0">
                  <a:moveTo>
                    <a:pt x="0" y="7"/>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55"/>
            <p:cNvSpPr/>
            <p:nvPr/>
          </p:nvSpPr>
          <p:spPr>
            <a:xfrm>
              <a:off x="6856968" y="2609907"/>
              <a:ext cx="497" cy="131"/>
            </a:xfrm>
            <a:custGeom>
              <a:avLst/>
              <a:gdLst/>
              <a:ahLst/>
              <a:cxnLst/>
              <a:rect l="l" t="t" r="r" b="b"/>
              <a:pathLst>
                <a:path w="19" h="5" extrusionOk="0">
                  <a:moveTo>
                    <a:pt x="1" y="1"/>
                  </a:moveTo>
                  <a:lnTo>
                    <a:pt x="18"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55"/>
            <p:cNvSpPr/>
            <p:nvPr/>
          </p:nvSpPr>
          <p:spPr>
            <a:xfrm>
              <a:off x="6857884" y="2610012"/>
              <a:ext cx="680" cy="288"/>
            </a:xfrm>
            <a:custGeom>
              <a:avLst/>
              <a:gdLst/>
              <a:ahLst/>
              <a:cxnLst/>
              <a:rect l="l" t="t" r="r" b="b"/>
              <a:pathLst>
                <a:path w="26" h="11" extrusionOk="0">
                  <a:moveTo>
                    <a:pt x="1" y="0"/>
                  </a:moveTo>
                  <a:cubicBezTo>
                    <a:pt x="8" y="4"/>
                    <a:pt x="18" y="7"/>
                    <a:pt x="25" y="11"/>
                  </a:cubicBezTo>
                  <a:cubicBezTo>
                    <a:pt x="18" y="7"/>
                    <a:pt x="8" y="0"/>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55"/>
            <p:cNvSpPr/>
            <p:nvPr/>
          </p:nvSpPr>
          <p:spPr>
            <a:xfrm>
              <a:off x="6842420" y="2603418"/>
              <a:ext cx="7719" cy="4239"/>
            </a:xfrm>
            <a:custGeom>
              <a:avLst/>
              <a:gdLst/>
              <a:ahLst/>
              <a:cxnLst/>
              <a:rect l="l" t="t" r="r" b="b"/>
              <a:pathLst>
                <a:path w="295" h="162" extrusionOk="0">
                  <a:moveTo>
                    <a:pt x="0" y="0"/>
                  </a:moveTo>
                  <a:cubicBezTo>
                    <a:pt x="91" y="0"/>
                    <a:pt x="175" y="28"/>
                    <a:pt x="294" y="161"/>
                  </a:cubicBezTo>
                  <a:cubicBezTo>
                    <a:pt x="175" y="28"/>
                    <a:pt x="95" y="0"/>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55"/>
            <p:cNvSpPr/>
            <p:nvPr/>
          </p:nvSpPr>
          <p:spPr>
            <a:xfrm>
              <a:off x="6722426" y="2614225"/>
              <a:ext cx="105" cy="26"/>
            </a:xfrm>
            <a:custGeom>
              <a:avLst/>
              <a:gdLst/>
              <a:ahLst/>
              <a:cxnLst/>
              <a:rect l="l" t="t" r="r" b="b"/>
              <a:pathLst>
                <a:path w="4" h="1" extrusionOk="0">
                  <a:moveTo>
                    <a:pt x="0" y="0"/>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55"/>
            <p:cNvSpPr/>
            <p:nvPr/>
          </p:nvSpPr>
          <p:spPr>
            <a:xfrm>
              <a:off x="6594636" y="2586462"/>
              <a:ext cx="471" cy="576"/>
            </a:xfrm>
            <a:custGeom>
              <a:avLst/>
              <a:gdLst/>
              <a:ahLst/>
              <a:cxnLst/>
              <a:rect l="l" t="t" r="r" b="b"/>
              <a:pathLst>
                <a:path w="18" h="22" extrusionOk="0">
                  <a:moveTo>
                    <a:pt x="0" y="1"/>
                  </a:moveTo>
                  <a:lnTo>
                    <a:pt x="18"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55"/>
            <p:cNvSpPr/>
            <p:nvPr/>
          </p:nvSpPr>
          <p:spPr>
            <a:xfrm>
              <a:off x="6591600" y="2582798"/>
              <a:ext cx="576" cy="654"/>
            </a:xfrm>
            <a:custGeom>
              <a:avLst/>
              <a:gdLst/>
              <a:ahLst/>
              <a:cxnLst/>
              <a:rect l="l" t="t" r="r" b="b"/>
              <a:pathLst>
                <a:path w="22" h="25" extrusionOk="0">
                  <a:moveTo>
                    <a:pt x="1" y="0"/>
                  </a:moveTo>
                  <a:lnTo>
                    <a:pt x="22"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55"/>
            <p:cNvSpPr/>
            <p:nvPr/>
          </p:nvSpPr>
          <p:spPr>
            <a:xfrm>
              <a:off x="6592699" y="2584081"/>
              <a:ext cx="576" cy="654"/>
            </a:xfrm>
            <a:custGeom>
              <a:avLst/>
              <a:gdLst/>
              <a:ahLst/>
              <a:cxnLst/>
              <a:rect l="l" t="t" r="r" b="b"/>
              <a:pathLst>
                <a:path w="22" h="25" extrusionOk="0">
                  <a:moveTo>
                    <a:pt x="1" y="0"/>
                  </a:moveTo>
                  <a:lnTo>
                    <a:pt x="22"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55"/>
            <p:cNvSpPr/>
            <p:nvPr/>
          </p:nvSpPr>
          <p:spPr>
            <a:xfrm>
              <a:off x="6589141" y="2580129"/>
              <a:ext cx="654" cy="680"/>
            </a:xfrm>
            <a:custGeom>
              <a:avLst/>
              <a:gdLst/>
              <a:ahLst/>
              <a:cxnLst/>
              <a:rect l="l" t="t" r="r" b="b"/>
              <a:pathLst>
                <a:path w="25" h="26" extrusionOk="0">
                  <a:moveTo>
                    <a:pt x="0" y="1"/>
                  </a:moveTo>
                  <a:lnTo>
                    <a:pt x="25"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55"/>
            <p:cNvSpPr/>
            <p:nvPr/>
          </p:nvSpPr>
          <p:spPr>
            <a:xfrm>
              <a:off x="6714734" y="2621368"/>
              <a:ext cx="471" cy="105"/>
            </a:xfrm>
            <a:custGeom>
              <a:avLst/>
              <a:gdLst/>
              <a:ahLst/>
              <a:cxnLst/>
              <a:rect l="l" t="t" r="r" b="b"/>
              <a:pathLst>
                <a:path w="18" h="4" extrusionOk="0">
                  <a:moveTo>
                    <a:pt x="0" y="4"/>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55"/>
            <p:cNvSpPr/>
            <p:nvPr/>
          </p:nvSpPr>
          <p:spPr>
            <a:xfrm>
              <a:off x="6713347" y="2621734"/>
              <a:ext cx="209" cy="26"/>
            </a:xfrm>
            <a:custGeom>
              <a:avLst/>
              <a:gdLst/>
              <a:ahLst/>
              <a:cxnLst/>
              <a:rect l="l" t="t" r="r" b="b"/>
              <a:pathLst>
                <a:path w="8" h="1" extrusionOk="0">
                  <a:moveTo>
                    <a:pt x="1" y="0"/>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55"/>
            <p:cNvSpPr/>
            <p:nvPr/>
          </p:nvSpPr>
          <p:spPr>
            <a:xfrm>
              <a:off x="6509259" y="2552210"/>
              <a:ext cx="36657" cy="9734"/>
            </a:xfrm>
            <a:custGeom>
              <a:avLst/>
              <a:gdLst/>
              <a:ahLst/>
              <a:cxnLst/>
              <a:rect l="l" t="t" r="r" b="b"/>
              <a:pathLst>
                <a:path w="1401" h="372" extrusionOk="0">
                  <a:moveTo>
                    <a:pt x="1401" y="0"/>
                  </a:moveTo>
                  <a:lnTo>
                    <a:pt x="1" y="37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55"/>
            <p:cNvSpPr/>
            <p:nvPr/>
          </p:nvSpPr>
          <p:spPr>
            <a:xfrm>
              <a:off x="6613684" y="2587482"/>
              <a:ext cx="759" cy="183"/>
            </a:xfrm>
            <a:custGeom>
              <a:avLst/>
              <a:gdLst/>
              <a:ahLst/>
              <a:cxnLst/>
              <a:rect l="l" t="t" r="r" b="b"/>
              <a:pathLst>
                <a:path w="29" h="7" extrusionOk="0">
                  <a:moveTo>
                    <a:pt x="1" y="0"/>
                  </a:moveTo>
                  <a:cubicBezTo>
                    <a:pt x="11" y="0"/>
                    <a:pt x="18" y="4"/>
                    <a:pt x="29" y="7"/>
                  </a:cubicBezTo>
                  <a:cubicBezTo>
                    <a:pt x="18" y="4"/>
                    <a:pt x="11"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55"/>
            <p:cNvSpPr/>
            <p:nvPr/>
          </p:nvSpPr>
          <p:spPr>
            <a:xfrm>
              <a:off x="6612140" y="2587378"/>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55"/>
            <p:cNvSpPr/>
            <p:nvPr/>
          </p:nvSpPr>
          <p:spPr>
            <a:xfrm>
              <a:off x="6611041" y="2587561"/>
              <a:ext cx="288" cy="26"/>
            </a:xfrm>
            <a:custGeom>
              <a:avLst/>
              <a:gdLst/>
              <a:ahLst/>
              <a:cxnLst/>
              <a:rect l="l" t="t" r="r" b="b"/>
              <a:pathLst>
                <a:path w="11" h="1" extrusionOk="0">
                  <a:moveTo>
                    <a:pt x="0" y="1"/>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55"/>
            <p:cNvSpPr/>
            <p:nvPr/>
          </p:nvSpPr>
          <p:spPr>
            <a:xfrm>
              <a:off x="6609942" y="2587665"/>
              <a:ext cx="288" cy="0"/>
            </a:xfrm>
            <a:custGeom>
              <a:avLst/>
              <a:gdLst/>
              <a:ahLst/>
              <a:cxnLst/>
              <a:rect l="l" t="t" r="r" b="b"/>
              <a:pathLst>
                <a:path w="11" extrusionOk="0">
                  <a:moveTo>
                    <a:pt x="0" y="0"/>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55"/>
            <p:cNvSpPr/>
            <p:nvPr/>
          </p:nvSpPr>
          <p:spPr>
            <a:xfrm>
              <a:off x="6581527" y="2572541"/>
              <a:ext cx="576" cy="576"/>
            </a:xfrm>
            <a:custGeom>
              <a:avLst/>
              <a:gdLst/>
              <a:ahLst/>
              <a:cxnLst/>
              <a:rect l="l" t="t" r="r" b="b"/>
              <a:pathLst>
                <a:path w="22" h="22" extrusionOk="0">
                  <a:moveTo>
                    <a:pt x="1" y="0"/>
                  </a:moveTo>
                  <a:lnTo>
                    <a:pt x="22"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55"/>
            <p:cNvSpPr/>
            <p:nvPr/>
          </p:nvSpPr>
          <p:spPr>
            <a:xfrm>
              <a:off x="6593798" y="2585363"/>
              <a:ext cx="497" cy="576"/>
            </a:xfrm>
            <a:custGeom>
              <a:avLst/>
              <a:gdLst/>
              <a:ahLst/>
              <a:cxnLst/>
              <a:rect l="l" t="t" r="r" b="b"/>
              <a:pathLst>
                <a:path w="19" h="22" extrusionOk="0">
                  <a:moveTo>
                    <a:pt x="1" y="0"/>
                  </a:moveTo>
                  <a:lnTo>
                    <a:pt x="18"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55"/>
            <p:cNvSpPr/>
            <p:nvPr/>
          </p:nvSpPr>
          <p:spPr>
            <a:xfrm>
              <a:off x="6580428" y="2571521"/>
              <a:ext cx="497" cy="497"/>
            </a:xfrm>
            <a:custGeom>
              <a:avLst/>
              <a:gdLst/>
              <a:ahLst/>
              <a:cxnLst/>
              <a:rect l="l" t="t" r="r" b="b"/>
              <a:pathLst>
                <a:path w="19" h="19" extrusionOk="0">
                  <a:moveTo>
                    <a:pt x="1" y="1"/>
                  </a:moveTo>
                  <a:lnTo>
                    <a:pt x="18"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55"/>
            <p:cNvSpPr/>
            <p:nvPr/>
          </p:nvSpPr>
          <p:spPr>
            <a:xfrm>
              <a:off x="6596546" y="2589392"/>
              <a:ext cx="209" cy="314"/>
            </a:xfrm>
            <a:custGeom>
              <a:avLst/>
              <a:gdLst/>
              <a:ahLst/>
              <a:cxnLst/>
              <a:rect l="l" t="t" r="r" b="b"/>
              <a:pathLst>
                <a:path w="8" h="12" extrusionOk="0">
                  <a:moveTo>
                    <a:pt x="1" y="1"/>
                  </a:moveTo>
                  <a:cubicBezTo>
                    <a:pt x="1" y="4"/>
                    <a:pt x="4" y="8"/>
                    <a:pt x="8" y="11"/>
                  </a:cubicBezTo>
                  <a:cubicBezTo>
                    <a:pt x="8" y="8"/>
                    <a:pt x="4" y="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55"/>
            <p:cNvSpPr/>
            <p:nvPr/>
          </p:nvSpPr>
          <p:spPr>
            <a:xfrm>
              <a:off x="6585295" y="2576100"/>
              <a:ext cx="654" cy="680"/>
            </a:xfrm>
            <a:custGeom>
              <a:avLst/>
              <a:gdLst/>
              <a:ahLst/>
              <a:cxnLst/>
              <a:rect l="l" t="t" r="r" b="b"/>
              <a:pathLst>
                <a:path w="25" h="26" extrusionOk="0">
                  <a:moveTo>
                    <a:pt x="0" y="1"/>
                  </a:moveTo>
                  <a:lnTo>
                    <a:pt x="25"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55"/>
            <p:cNvSpPr/>
            <p:nvPr/>
          </p:nvSpPr>
          <p:spPr>
            <a:xfrm>
              <a:off x="6692834" y="2635289"/>
              <a:ext cx="1753" cy="2407"/>
            </a:xfrm>
            <a:custGeom>
              <a:avLst/>
              <a:gdLst/>
              <a:ahLst/>
              <a:cxnLst/>
              <a:rect l="l" t="t" r="r" b="b"/>
              <a:pathLst>
                <a:path w="67" h="92" extrusionOk="0">
                  <a:moveTo>
                    <a:pt x="67" y="0"/>
                  </a:moveTo>
                  <a:cubicBezTo>
                    <a:pt x="56" y="39"/>
                    <a:pt x="32" y="70"/>
                    <a:pt x="0" y="91"/>
                  </a:cubicBezTo>
                  <a:cubicBezTo>
                    <a:pt x="32" y="70"/>
                    <a:pt x="56" y="39"/>
                    <a:pt x="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55"/>
            <p:cNvSpPr/>
            <p:nvPr/>
          </p:nvSpPr>
          <p:spPr>
            <a:xfrm>
              <a:off x="6586577" y="2577382"/>
              <a:ext cx="654" cy="680"/>
            </a:xfrm>
            <a:custGeom>
              <a:avLst/>
              <a:gdLst/>
              <a:ahLst/>
              <a:cxnLst/>
              <a:rect l="l" t="t" r="r" b="b"/>
              <a:pathLst>
                <a:path w="25" h="26" extrusionOk="0">
                  <a:moveTo>
                    <a:pt x="0" y="1"/>
                  </a:moveTo>
                  <a:lnTo>
                    <a:pt x="25"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55"/>
            <p:cNvSpPr/>
            <p:nvPr/>
          </p:nvSpPr>
          <p:spPr>
            <a:xfrm>
              <a:off x="6584013" y="2574818"/>
              <a:ext cx="576" cy="576"/>
            </a:xfrm>
            <a:custGeom>
              <a:avLst/>
              <a:gdLst/>
              <a:ahLst/>
              <a:cxnLst/>
              <a:rect l="l" t="t" r="r" b="b"/>
              <a:pathLst>
                <a:path w="22" h="22" extrusionOk="0">
                  <a:moveTo>
                    <a:pt x="0" y="1"/>
                  </a:moveTo>
                  <a:lnTo>
                    <a:pt x="21"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55"/>
            <p:cNvSpPr/>
            <p:nvPr/>
          </p:nvSpPr>
          <p:spPr>
            <a:xfrm>
              <a:off x="6596101" y="2588581"/>
              <a:ext cx="288" cy="392"/>
            </a:xfrm>
            <a:custGeom>
              <a:avLst/>
              <a:gdLst/>
              <a:ahLst/>
              <a:cxnLst/>
              <a:rect l="l" t="t" r="r" b="b"/>
              <a:pathLst>
                <a:path w="11" h="15" extrusionOk="0">
                  <a:moveTo>
                    <a:pt x="0" y="0"/>
                  </a:moveTo>
                  <a:lnTo>
                    <a:pt x="11"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55"/>
            <p:cNvSpPr/>
            <p:nvPr/>
          </p:nvSpPr>
          <p:spPr>
            <a:xfrm>
              <a:off x="6590423" y="2581516"/>
              <a:ext cx="576" cy="654"/>
            </a:xfrm>
            <a:custGeom>
              <a:avLst/>
              <a:gdLst/>
              <a:ahLst/>
              <a:cxnLst/>
              <a:rect l="l" t="t" r="r" b="b"/>
              <a:pathLst>
                <a:path w="22" h="25" extrusionOk="0">
                  <a:moveTo>
                    <a:pt x="0" y="0"/>
                  </a:moveTo>
                  <a:lnTo>
                    <a:pt x="21"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55"/>
            <p:cNvSpPr/>
            <p:nvPr/>
          </p:nvSpPr>
          <p:spPr>
            <a:xfrm>
              <a:off x="6595447" y="2587561"/>
              <a:ext cx="392" cy="497"/>
            </a:xfrm>
            <a:custGeom>
              <a:avLst/>
              <a:gdLst/>
              <a:ahLst/>
              <a:cxnLst/>
              <a:rect l="l" t="t" r="r" b="b"/>
              <a:pathLst>
                <a:path w="15" h="19" extrusionOk="0">
                  <a:moveTo>
                    <a:pt x="1" y="1"/>
                  </a:moveTo>
                  <a:lnTo>
                    <a:pt x="15"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55"/>
            <p:cNvSpPr/>
            <p:nvPr/>
          </p:nvSpPr>
          <p:spPr>
            <a:xfrm>
              <a:off x="6612873" y="2587378"/>
              <a:ext cx="576" cy="26"/>
            </a:xfrm>
            <a:custGeom>
              <a:avLst/>
              <a:gdLst/>
              <a:ahLst/>
              <a:cxnLst/>
              <a:rect l="l" t="t" r="r" b="b"/>
              <a:pathLst>
                <a:path w="22" h="1" extrusionOk="0">
                  <a:moveTo>
                    <a:pt x="0" y="1"/>
                  </a:moveTo>
                  <a:lnTo>
                    <a:pt x="2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55"/>
            <p:cNvSpPr/>
            <p:nvPr/>
          </p:nvSpPr>
          <p:spPr>
            <a:xfrm>
              <a:off x="6715650" y="2621263"/>
              <a:ext cx="2590" cy="209"/>
            </a:xfrm>
            <a:custGeom>
              <a:avLst/>
              <a:gdLst/>
              <a:ahLst/>
              <a:cxnLst/>
              <a:rect l="l" t="t" r="r" b="b"/>
              <a:pathLst>
                <a:path w="99" h="8" extrusionOk="0">
                  <a:moveTo>
                    <a:pt x="98" y="8"/>
                  </a:moveTo>
                  <a:lnTo>
                    <a:pt x="98" y="8"/>
                  </a:lnTo>
                  <a:cubicBezTo>
                    <a:pt x="67" y="1"/>
                    <a:pt x="35" y="1"/>
                    <a:pt x="0" y="4"/>
                  </a:cubicBezTo>
                  <a:cubicBezTo>
                    <a:pt x="35" y="1"/>
                    <a:pt x="67" y="1"/>
                    <a:pt x="98" y="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55"/>
            <p:cNvSpPr/>
            <p:nvPr/>
          </p:nvSpPr>
          <p:spPr>
            <a:xfrm>
              <a:off x="6607090" y="2588110"/>
              <a:ext cx="497" cy="131"/>
            </a:xfrm>
            <a:custGeom>
              <a:avLst/>
              <a:gdLst/>
              <a:ahLst/>
              <a:cxnLst/>
              <a:rect l="l" t="t" r="r" b="b"/>
              <a:pathLst>
                <a:path w="19" h="5" extrusionOk="0">
                  <a:moveTo>
                    <a:pt x="1" y="4"/>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55"/>
            <p:cNvSpPr/>
            <p:nvPr/>
          </p:nvSpPr>
          <p:spPr>
            <a:xfrm>
              <a:off x="6582730" y="2573640"/>
              <a:ext cx="576" cy="576"/>
            </a:xfrm>
            <a:custGeom>
              <a:avLst/>
              <a:gdLst/>
              <a:ahLst/>
              <a:cxnLst/>
              <a:rect l="l" t="t" r="r" b="b"/>
              <a:pathLst>
                <a:path w="22" h="22" extrusionOk="0">
                  <a:moveTo>
                    <a:pt x="0" y="0"/>
                  </a:moveTo>
                  <a:lnTo>
                    <a:pt x="21"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55"/>
            <p:cNvSpPr/>
            <p:nvPr/>
          </p:nvSpPr>
          <p:spPr>
            <a:xfrm>
              <a:off x="6608556" y="2587849"/>
              <a:ext cx="314" cy="105"/>
            </a:xfrm>
            <a:custGeom>
              <a:avLst/>
              <a:gdLst/>
              <a:ahLst/>
              <a:cxnLst/>
              <a:rect l="l" t="t" r="r" b="b"/>
              <a:pathLst>
                <a:path w="12" h="4" extrusionOk="0">
                  <a:moveTo>
                    <a:pt x="1" y="4"/>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55"/>
            <p:cNvSpPr/>
            <p:nvPr/>
          </p:nvSpPr>
          <p:spPr>
            <a:xfrm>
              <a:off x="6711777" y="2622101"/>
              <a:ext cx="314" cy="105"/>
            </a:xfrm>
            <a:custGeom>
              <a:avLst/>
              <a:gdLst/>
              <a:ahLst/>
              <a:cxnLst/>
              <a:rect l="l" t="t" r="r" b="b"/>
              <a:pathLst>
                <a:path w="12" h="4" extrusionOk="0">
                  <a:moveTo>
                    <a:pt x="1" y="4"/>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55"/>
            <p:cNvSpPr/>
            <p:nvPr/>
          </p:nvSpPr>
          <p:spPr>
            <a:xfrm>
              <a:off x="6587859" y="2578769"/>
              <a:ext cx="654" cy="654"/>
            </a:xfrm>
            <a:custGeom>
              <a:avLst/>
              <a:gdLst/>
              <a:ahLst/>
              <a:cxnLst/>
              <a:rect l="l" t="t" r="r" b="b"/>
              <a:pathLst>
                <a:path w="25" h="25" extrusionOk="0">
                  <a:moveTo>
                    <a:pt x="0" y="0"/>
                  </a:moveTo>
                  <a:lnTo>
                    <a:pt x="25"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55"/>
            <p:cNvSpPr/>
            <p:nvPr/>
          </p:nvSpPr>
          <p:spPr>
            <a:xfrm>
              <a:off x="6950509" y="2488259"/>
              <a:ext cx="654" cy="942"/>
            </a:xfrm>
            <a:custGeom>
              <a:avLst/>
              <a:gdLst/>
              <a:ahLst/>
              <a:cxnLst/>
              <a:rect l="l" t="t" r="r" b="b"/>
              <a:pathLst>
                <a:path w="25" h="36" extrusionOk="0">
                  <a:moveTo>
                    <a:pt x="25" y="1"/>
                  </a:moveTo>
                  <a:lnTo>
                    <a:pt x="0" y="36"/>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55"/>
            <p:cNvSpPr/>
            <p:nvPr/>
          </p:nvSpPr>
          <p:spPr>
            <a:xfrm>
              <a:off x="6951424" y="2487343"/>
              <a:ext cx="471" cy="680"/>
            </a:xfrm>
            <a:custGeom>
              <a:avLst/>
              <a:gdLst/>
              <a:ahLst/>
              <a:cxnLst/>
              <a:rect l="l" t="t" r="r" b="b"/>
              <a:pathLst>
                <a:path w="18" h="26" extrusionOk="0">
                  <a:moveTo>
                    <a:pt x="18" y="1"/>
                  </a:moveTo>
                  <a:lnTo>
                    <a:pt x="0" y="2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55"/>
            <p:cNvSpPr/>
            <p:nvPr/>
          </p:nvSpPr>
          <p:spPr>
            <a:xfrm>
              <a:off x="6952052" y="2486427"/>
              <a:ext cx="392" cy="680"/>
            </a:xfrm>
            <a:custGeom>
              <a:avLst/>
              <a:gdLst/>
              <a:ahLst/>
              <a:cxnLst/>
              <a:rect l="l" t="t" r="r" b="b"/>
              <a:pathLst>
                <a:path w="15" h="26" extrusionOk="0">
                  <a:moveTo>
                    <a:pt x="15" y="1"/>
                  </a:moveTo>
                  <a:cubicBezTo>
                    <a:pt x="11" y="8"/>
                    <a:pt x="4" y="15"/>
                    <a:pt x="1" y="25"/>
                  </a:cubicBezTo>
                  <a:cubicBezTo>
                    <a:pt x="8" y="15"/>
                    <a:pt x="11" y="8"/>
                    <a:pt x="1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55"/>
            <p:cNvSpPr/>
            <p:nvPr/>
          </p:nvSpPr>
          <p:spPr>
            <a:xfrm>
              <a:off x="6882087" y="2559065"/>
              <a:ext cx="7980" cy="2146"/>
            </a:xfrm>
            <a:custGeom>
              <a:avLst/>
              <a:gdLst/>
              <a:ahLst/>
              <a:cxnLst/>
              <a:rect l="l" t="t" r="r" b="b"/>
              <a:pathLst>
                <a:path w="305" h="82" extrusionOk="0">
                  <a:moveTo>
                    <a:pt x="305" y="81"/>
                  </a:moveTo>
                  <a:cubicBezTo>
                    <a:pt x="116" y="78"/>
                    <a:pt x="35" y="36"/>
                    <a:pt x="0" y="1"/>
                  </a:cubicBezTo>
                  <a:cubicBezTo>
                    <a:pt x="35" y="36"/>
                    <a:pt x="116" y="78"/>
                    <a:pt x="305" y="8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55"/>
            <p:cNvSpPr/>
            <p:nvPr/>
          </p:nvSpPr>
          <p:spPr>
            <a:xfrm>
              <a:off x="6952602" y="2485878"/>
              <a:ext cx="131" cy="209"/>
            </a:xfrm>
            <a:custGeom>
              <a:avLst/>
              <a:gdLst/>
              <a:ahLst/>
              <a:cxnLst/>
              <a:rect l="l" t="t" r="r" b="b"/>
              <a:pathLst>
                <a:path w="5" h="8" extrusionOk="0">
                  <a:moveTo>
                    <a:pt x="4" y="1"/>
                  </a:moveTo>
                  <a:lnTo>
                    <a:pt x="1" y="8"/>
                  </a:lnTo>
                  <a:cubicBezTo>
                    <a:pt x="4" y="4"/>
                    <a:pt x="4" y="4"/>
                    <a:pt x="4"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55"/>
            <p:cNvSpPr/>
            <p:nvPr/>
          </p:nvSpPr>
          <p:spPr>
            <a:xfrm>
              <a:off x="6858799" y="2609358"/>
              <a:ext cx="26" cy="314"/>
            </a:xfrm>
            <a:custGeom>
              <a:avLst/>
              <a:gdLst/>
              <a:ahLst/>
              <a:cxnLst/>
              <a:rect l="l" t="t" r="r" b="b"/>
              <a:pathLst>
                <a:path w="1" h="12" extrusionOk="0">
                  <a:moveTo>
                    <a:pt x="1" y="1"/>
                  </a:moveTo>
                  <a:lnTo>
                    <a:pt x="1" y="11"/>
                  </a:lnTo>
                  <a:cubicBezTo>
                    <a:pt x="1" y="8"/>
                    <a:pt x="1" y="4"/>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55"/>
            <p:cNvSpPr/>
            <p:nvPr/>
          </p:nvSpPr>
          <p:spPr>
            <a:xfrm>
              <a:off x="6465118" y="2613858"/>
              <a:ext cx="105" cy="209"/>
            </a:xfrm>
            <a:custGeom>
              <a:avLst/>
              <a:gdLst/>
              <a:ahLst/>
              <a:cxnLst/>
              <a:rect l="l" t="t" r="r" b="b"/>
              <a:pathLst>
                <a:path w="4" h="8" extrusionOk="0">
                  <a:moveTo>
                    <a:pt x="0"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55"/>
            <p:cNvSpPr/>
            <p:nvPr/>
          </p:nvSpPr>
          <p:spPr>
            <a:xfrm>
              <a:off x="6464935" y="2614408"/>
              <a:ext cx="26" cy="209"/>
            </a:xfrm>
            <a:custGeom>
              <a:avLst/>
              <a:gdLst/>
              <a:ahLst/>
              <a:cxnLst/>
              <a:rect l="l" t="t" r="r" b="b"/>
              <a:pathLst>
                <a:path w="1" h="8" extrusionOk="0">
                  <a:moveTo>
                    <a:pt x="0"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55"/>
            <p:cNvSpPr/>
            <p:nvPr/>
          </p:nvSpPr>
          <p:spPr>
            <a:xfrm>
              <a:off x="6464830" y="2617966"/>
              <a:ext cx="131" cy="392"/>
            </a:xfrm>
            <a:custGeom>
              <a:avLst/>
              <a:gdLst/>
              <a:ahLst/>
              <a:cxnLst/>
              <a:rect l="l" t="t" r="r" b="b"/>
              <a:pathLst>
                <a:path w="5" h="15" extrusionOk="0">
                  <a:moveTo>
                    <a:pt x="1" y="1"/>
                  </a:moveTo>
                  <a:cubicBezTo>
                    <a:pt x="1" y="4"/>
                    <a:pt x="1" y="8"/>
                    <a:pt x="4" y="15"/>
                  </a:cubicBezTo>
                  <a:cubicBezTo>
                    <a:pt x="4" y="8"/>
                    <a:pt x="1" y="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55"/>
            <p:cNvSpPr/>
            <p:nvPr/>
          </p:nvSpPr>
          <p:spPr>
            <a:xfrm>
              <a:off x="6464568" y="2616318"/>
              <a:ext cx="26" cy="314"/>
            </a:xfrm>
            <a:custGeom>
              <a:avLst/>
              <a:gdLst/>
              <a:ahLst/>
              <a:cxnLst/>
              <a:rect l="l" t="t" r="r" b="b"/>
              <a:pathLst>
                <a:path w="1" h="12" extrusionOk="0">
                  <a:moveTo>
                    <a:pt x="0" y="1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55"/>
            <p:cNvSpPr/>
            <p:nvPr/>
          </p:nvSpPr>
          <p:spPr>
            <a:xfrm>
              <a:off x="6464752" y="2614852"/>
              <a:ext cx="26" cy="392"/>
            </a:xfrm>
            <a:custGeom>
              <a:avLst/>
              <a:gdLst/>
              <a:ahLst/>
              <a:cxnLst/>
              <a:rect l="l" t="t" r="r" b="b"/>
              <a:pathLst>
                <a:path w="1" h="15" extrusionOk="0">
                  <a:moveTo>
                    <a:pt x="0" y="15"/>
                  </a:moveTo>
                  <a:lnTo>
                    <a:pt x="0" y="4"/>
                  </a:lnTo>
                  <a:cubicBezTo>
                    <a:pt x="0" y="1"/>
                    <a:pt x="0" y="11"/>
                    <a:pt x="0"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55"/>
            <p:cNvSpPr/>
            <p:nvPr/>
          </p:nvSpPr>
          <p:spPr>
            <a:xfrm>
              <a:off x="6464647" y="2615585"/>
              <a:ext cx="26" cy="314"/>
            </a:xfrm>
            <a:custGeom>
              <a:avLst/>
              <a:gdLst/>
              <a:ahLst/>
              <a:cxnLst/>
              <a:rect l="l" t="t" r="r" b="b"/>
              <a:pathLst>
                <a:path w="1" h="12" extrusionOk="0">
                  <a:moveTo>
                    <a:pt x="1" y="11"/>
                  </a:moveTo>
                  <a:lnTo>
                    <a:pt x="1" y="1"/>
                  </a:lnTo>
                  <a:cubicBezTo>
                    <a:pt x="1" y="4"/>
                    <a:pt x="1" y="8"/>
                    <a:pt x="1"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55"/>
            <p:cNvSpPr/>
            <p:nvPr/>
          </p:nvSpPr>
          <p:spPr>
            <a:xfrm>
              <a:off x="6464647" y="2617050"/>
              <a:ext cx="26" cy="392"/>
            </a:xfrm>
            <a:custGeom>
              <a:avLst/>
              <a:gdLst/>
              <a:ahLst/>
              <a:cxnLst/>
              <a:rect l="l" t="t" r="r" b="b"/>
              <a:pathLst>
                <a:path w="1" h="15" extrusionOk="0">
                  <a:moveTo>
                    <a:pt x="1" y="15"/>
                  </a:moveTo>
                  <a:lnTo>
                    <a:pt x="1" y="1"/>
                  </a:lnTo>
                  <a:cubicBezTo>
                    <a:pt x="1" y="8"/>
                    <a:pt x="1" y="11"/>
                    <a:pt x="1"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55"/>
            <p:cNvSpPr/>
            <p:nvPr/>
          </p:nvSpPr>
          <p:spPr>
            <a:xfrm>
              <a:off x="7706840" y="1923166"/>
              <a:ext cx="12402" cy="5102"/>
            </a:xfrm>
            <a:custGeom>
              <a:avLst/>
              <a:gdLst/>
              <a:ahLst/>
              <a:cxnLst/>
              <a:rect l="l" t="t" r="r" b="b"/>
              <a:pathLst>
                <a:path w="474" h="195" extrusionOk="0">
                  <a:moveTo>
                    <a:pt x="391" y="0"/>
                  </a:moveTo>
                  <a:cubicBezTo>
                    <a:pt x="242" y="0"/>
                    <a:pt x="32" y="100"/>
                    <a:pt x="1" y="150"/>
                  </a:cubicBezTo>
                  <a:cubicBezTo>
                    <a:pt x="11" y="157"/>
                    <a:pt x="25" y="164"/>
                    <a:pt x="39" y="168"/>
                  </a:cubicBezTo>
                  <a:cubicBezTo>
                    <a:pt x="88" y="185"/>
                    <a:pt x="146" y="194"/>
                    <a:pt x="205" y="194"/>
                  </a:cubicBezTo>
                  <a:cubicBezTo>
                    <a:pt x="282" y="194"/>
                    <a:pt x="359" y="178"/>
                    <a:pt x="410" y="140"/>
                  </a:cubicBezTo>
                  <a:cubicBezTo>
                    <a:pt x="449" y="115"/>
                    <a:pt x="473" y="66"/>
                    <a:pt x="470" y="21"/>
                  </a:cubicBezTo>
                  <a:cubicBezTo>
                    <a:pt x="470" y="17"/>
                    <a:pt x="470" y="7"/>
                    <a:pt x="435" y="3"/>
                  </a:cubicBezTo>
                  <a:cubicBezTo>
                    <a:pt x="421" y="1"/>
                    <a:pt x="406" y="0"/>
                    <a:pt x="3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55"/>
            <p:cNvSpPr/>
            <p:nvPr/>
          </p:nvSpPr>
          <p:spPr>
            <a:xfrm>
              <a:off x="7046142" y="1742538"/>
              <a:ext cx="79882" cy="40218"/>
            </a:xfrm>
            <a:custGeom>
              <a:avLst/>
              <a:gdLst/>
              <a:ahLst/>
              <a:cxnLst/>
              <a:rect l="l" t="t" r="r" b="b"/>
              <a:pathLst>
                <a:path w="3053" h="1537" extrusionOk="0">
                  <a:moveTo>
                    <a:pt x="1655" y="0"/>
                  </a:moveTo>
                  <a:cubicBezTo>
                    <a:pt x="1574" y="0"/>
                    <a:pt x="1454" y="9"/>
                    <a:pt x="1281" y="38"/>
                  </a:cubicBezTo>
                  <a:cubicBezTo>
                    <a:pt x="809" y="115"/>
                    <a:pt x="445" y="255"/>
                    <a:pt x="399" y="318"/>
                  </a:cubicBezTo>
                  <a:cubicBezTo>
                    <a:pt x="392" y="426"/>
                    <a:pt x="273" y="517"/>
                    <a:pt x="154" y="605"/>
                  </a:cubicBezTo>
                  <a:cubicBezTo>
                    <a:pt x="102" y="643"/>
                    <a:pt x="11" y="710"/>
                    <a:pt x="0" y="741"/>
                  </a:cubicBezTo>
                  <a:lnTo>
                    <a:pt x="4" y="745"/>
                  </a:lnTo>
                  <a:cubicBezTo>
                    <a:pt x="81" y="811"/>
                    <a:pt x="147" y="815"/>
                    <a:pt x="238" y="825"/>
                  </a:cubicBezTo>
                  <a:cubicBezTo>
                    <a:pt x="287" y="829"/>
                    <a:pt x="333" y="832"/>
                    <a:pt x="378" y="843"/>
                  </a:cubicBezTo>
                  <a:cubicBezTo>
                    <a:pt x="466" y="860"/>
                    <a:pt x="525" y="941"/>
                    <a:pt x="588" y="1025"/>
                  </a:cubicBezTo>
                  <a:cubicBezTo>
                    <a:pt x="673" y="1140"/>
                    <a:pt x="739" y="1220"/>
                    <a:pt x="836" y="1220"/>
                  </a:cubicBezTo>
                  <a:cubicBezTo>
                    <a:pt x="852" y="1220"/>
                    <a:pt x="868" y="1218"/>
                    <a:pt x="886" y="1214"/>
                  </a:cubicBezTo>
                  <a:cubicBezTo>
                    <a:pt x="914" y="1207"/>
                    <a:pt x="945" y="1207"/>
                    <a:pt x="977" y="1207"/>
                  </a:cubicBezTo>
                  <a:cubicBezTo>
                    <a:pt x="1141" y="1207"/>
                    <a:pt x="1379" y="1277"/>
                    <a:pt x="1645" y="1358"/>
                  </a:cubicBezTo>
                  <a:cubicBezTo>
                    <a:pt x="1933" y="1445"/>
                    <a:pt x="2230" y="1536"/>
                    <a:pt x="2451" y="1536"/>
                  </a:cubicBezTo>
                  <a:cubicBezTo>
                    <a:pt x="2720" y="1536"/>
                    <a:pt x="2825" y="1400"/>
                    <a:pt x="2829" y="1309"/>
                  </a:cubicBezTo>
                  <a:cubicBezTo>
                    <a:pt x="2829" y="1284"/>
                    <a:pt x="2825" y="1263"/>
                    <a:pt x="2815" y="1263"/>
                  </a:cubicBezTo>
                  <a:cubicBezTo>
                    <a:pt x="2769" y="1263"/>
                    <a:pt x="2727" y="1235"/>
                    <a:pt x="2710" y="1193"/>
                  </a:cubicBezTo>
                  <a:cubicBezTo>
                    <a:pt x="2664" y="1095"/>
                    <a:pt x="2734" y="944"/>
                    <a:pt x="3011" y="545"/>
                  </a:cubicBezTo>
                  <a:cubicBezTo>
                    <a:pt x="3053" y="500"/>
                    <a:pt x="3053" y="433"/>
                    <a:pt x="3011" y="388"/>
                  </a:cubicBezTo>
                  <a:cubicBezTo>
                    <a:pt x="2916" y="261"/>
                    <a:pt x="2647" y="172"/>
                    <a:pt x="2469" y="172"/>
                  </a:cubicBezTo>
                  <a:cubicBezTo>
                    <a:pt x="2431" y="172"/>
                    <a:pt x="2397" y="176"/>
                    <a:pt x="2370" y="185"/>
                  </a:cubicBezTo>
                  <a:cubicBezTo>
                    <a:pt x="2325" y="202"/>
                    <a:pt x="2325" y="220"/>
                    <a:pt x="2325" y="230"/>
                  </a:cubicBezTo>
                  <a:cubicBezTo>
                    <a:pt x="2325" y="353"/>
                    <a:pt x="2276" y="391"/>
                    <a:pt x="2230" y="402"/>
                  </a:cubicBezTo>
                  <a:cubicBezTo>
                    <a:pt x="2221" y="404"/>
                    <a:pt x="2212" y="405"/>
                    <a:pt x="2202" y="405"/>
                  </a:cubicBezTo>
                  <a:cubicBezTo>
                    <a:pt x="2047" y="405"/>
                    <a:pt x="1842" y="96"/>
                    <a:pt x="1800" y="20"/>
                  </a:cubicBezTo>
                  <a:cubicBezTo>
                    <a:pt x="1787" y="11"/>
                    <a:pt x="1744" y="0"/>
                    <a:pt x="16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55"/>
            <p:cNvSpPr/>
            <p:nvPr/>
          </p:nvSpPr>
          <p:spPr>
            <a:xfrm>
              <a:off x="7120608" y="1764832"/>
              <a:ext cx="85665" cy="44588"/>
            </a:xfrm>
            <a:custGeom>
              <a:avLst/>
              <a:gdLst/>
              <a:ahLst/>
              <a:cxnLst/>
              <a:rect l="l" t="t" r="r" b="b"/>
              <a:pathLst>
                <a:path w="3274" h="1704" extrusionOk="0">
                  <a:moveTo>
                    <a:pt x="1671" y="1"/>
                  </a:moveTo>
                  <a:cubicBezTo>
                    <a:pt x="1656" y="1"/>
                    <a:pt x="1640" y="3"/>
                    <a:pt x="1625" y="8"/>
                  </a:cubicBezTo>
                  <a:cubicBezTo>
                    <a:pt x="1611" y="169"/>
                    <a:pt x="1415" y="176"/>
                    <a:pt x="1257" y="183"/>
                  </a:cubicBezTo>
                  <a:cubicBezTo>
                    <a:pt x="1191" y="187"/>
                    <a:pt x="1061" y="194"/>
                    <a:pt x="1044" y="215"/>
                  </a:cubicBezTo>
                  <a:cubicBezTo>
                    <a:pt x="1044" y="327"/>
                    <a:pt x="984" y="404"/>
                    <a:pt x="931" y="471"/>
                  </a:cubicBezTo>
                  <a:cubicBezTo>
                    <a:pt x="879" y="537"/>
                    <a:pt x="844" y="586"/>
                    <a:pt x="851" y="649"/>
                  </a:cubicBezTo>
                  <a:cubicBezTo>
                    <a:pt x="854" y="684"/>
                    <a:pt x="844" y="719"/>
                    <a:pt x="819" y="747"/>
                  </a:cubicBezTo>
                  <a:cubicBezTo>
                    <a:pt x="781" y="789"/>
                    <a:pt x="718" y="789"/>
                    <a:pt x="655" y="789"/>
                  </a:cubicBezTo>
                  <a:cubicBezTo>
                    <a:pt x="651" y="789"/>
                    <a:pt x="646" y="789"/>
                    <a:pt x="642" y="789"/>
                  </a:cubicBezTo>
                  <a:cubicBezTo>
                    <a:pt x="533" y="789"/>
                    <a:pt x="452" y="792"/>
                    <a:pt x="445" y="964"/>
                  </a:cubicBezTo>
                  <a:cubicBezTo>
                    <a:pt x="438" y="1195"/>
                    <a:pt x="263" y="1370"/>
                    <a:pt x="133" y="1500"/>
                  </a:cubicBezTo>
                  <a:cubicBezTo>
                    <a:pt x="84" y="1552"/>
                    <a:pt x="0" y="1636"/>
                    <a:pt x="4" y="1664"/>
                  </a:cubicBezTo>
                  <a:cubicBezTo>
                    <a:pt x="11" y="1671"/>
                    <a:pt x="18" y="1675"/>
                    <a:pt x="25" y="1678"/>
                  </a:cubicBezTo>
                  <a:cubicBezTo>
                    <a:pt x="56" y="1696"/>
                    <a:pt x="102" y="1703"/>
                    <a:pt x="159" y="1703"/>
                  </a:cubicBezTo>
                  <a:cubicBezTo>
                    <a:pt x="296" y="1703"/>
                    <a:pt x="495" y="1662"/>
                    <a:pt x="690" y="1622"/>
                  </a:cubicBezTo>
                  <a:cubicBezTo>
                    <a:pt x="930" y="1573"/>
                    <a:pt x="1179" y="1524"/>
                    <a:pt x="1391" y="1524"/>
                  </a:cubicBezTo>
                  <a:cubicBezTo>
                    <a:pt x="1405" y="1524"/>
                    <a:pt x="1419" y="1524"/>
                    <a:pt x="1432" y="1524"/>
                  </a:cubicBezTo>
                  <a:cubicBezTo>
                    <a:pt x="1441" y="1525"/>
                    <a:pt x="1450" y="1525"/>
                    <a:pt x="1459" y="1525"/>
                  </a:cubicBezTo>
                  <a:cubicBezTo>
                    <a:pt x="1986" y="1525"/>
                    <a:pt x="3225" y="1132"/>
                    <a:pt x="3260" y="947"/>
                  </a:cubicBezTo>
                  <a:cubicBezTo>
                    <a:pt x="3274" y="863"/>
                    <a:pt x="3179" y="821"/>
                    <a:pt x="2972" y="751"/>
                  </a:cubicBezTo>
                  <a:cubicBezTo>
                    <a:pt x="2829" y="702"/>
                    <a:pt x="2668" y="642"/>
                    <a:pt x="2563" y="534"/>
                  </a:cubicBezTo>
                  <a:cubicBezTo>
                    <a:pt x="2506" y="471"/>
                    <a:pt x="2425" y="453"/>
                    <a:pt x="2354" y="453"/>
                  </a:cubicBezTo>
                  <a:cubicBezTo>
                    <a:pt x="2334" y="453"/>
                    <a:pt x="2315" y="454"/>
                    <a:pt x="2297" y="457"/>
                  </a:cubicBezTo>
                  <a:cubicBezTo>
                    <a:pt x="2111" y="478"/>
                    <a:pt x="1929" y="590"/>
                    <a:pt x="1877" y="684"/>
                  </a:cubicBezTo>
                  <a:cubicBezTo>
                    <a:pt x="1820" y="779"/>
                    <a:pt x="1763" y="797"/>
                    <a:pt x="1729" y="797"/>
                  </a:cubicBezTo>
                  <a:cubicBezTo>
                    <a:pt x="1726" y="797"/>
                    <a:pt x="1722" y="796"/>
                    <a:pt x="1719" y="796"/>
                  </a:cubicBezTo>
                  <a:cubicBezTo>
                    <a:pt x="1681" y="793"/>
                    <a:pt x="1646" y="768"/>
                    <a:pt x="1635" y="730"/>
                  </a:cubicBezTo>
                  <a:cubicBezTo>
                    <a:pt x="1600" y="635"/>
                    <a:pt x="1677" y="474"/>
                    <a:pt x="1838" y="313"/>
                  </a:cubicBezTo>
                  <a:cubicBezTo>
                    <a:pt x="1891" y="260"/>
                    <a:pt x="1912" y="208"/>
                    <a:pt x="1901" y="159"/>
                  </a:cubicBezTo>
                  <a:cubicBezTo>
                    <a:pt x="1880" y="89"/>
                    <a:pt x="1793" y="29"/>
                    <a:pt x="1716" y="8"/>
                  </a:cubicBezTo>
                  <a:cubicBezTo>
                    <a:pt x="1702" y="3"/>
                    <a:pt x="1687" y="1"/>
                    <a:pt x="16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55"/>
            <p:cNvSpPr/>
            <p:nvPr/>
          </p:nvSpPr>
          <p:spPr>
            <a:xfrm>
              <a:off x="7713983" y="1935281"/>
              <a:ext cx="41263" cy="15098"/>
            </a:xfrm>
            <a:custGeom>
              <a:avLst/>
              <a:gdLst/>
              <a:ahLst/>
              <a:cxnLst/>
              <a:rect l="l" t="t" r="r" b="b"/>
              <a:pathLst>
                <a:path w="1577" h="577" extrusionOk="0">
                  <a:moveTo>
                    <a:pt x="714" y="0"/>
                  </a:moveTo>
                  <a:cubicBezTo>
                    <a:pt x="345" y="0"/>
                    <a:pt x="36" y="259"/>
                    <a:pt x="1" y="339"/>
                  </a:cubicBezTo>
                  <a:cubicBezTo>
                    <a:pt x="129" y="473"/>
                    <a:pt x="886" y="576"/>
                    <a:pt x="1312" y="576"/>
                  </a:cubicBezTo>
                  <a:cubicBezTo>
                    <a:pt x="1409" y="576"/>
                    <a:pt x="1490" y="571"/>
                    <a:pt x="1541" y="559"/>
                  </a:cubicBezTo>
                  <a:cubicBezTo>
                    <a:pt x="1576" y="552"/>
                    <a:pt x="1576" y="542"/>
                    <a:pt x="1576" y="531"/>
                  </a:cubicBezTo>
                  <a:cubicBezTo>
                    <a:pt x="1573" y="402"/>
                    <a:pt x="1219" y="73"/>
                    <a:pt x="834" y="10"/>
                  </a:cubicBezTo>
                  <a:cubicBezTo>
                    <a:pt x="794" y="3"/>
                    <a:pt x="754" y="0"/>
                    <a:pt x="7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55"/>
            <p:cNvSpPr/>
            <p:nvPr/>
          </p:nvSpPr>
          <p:spPr>
            <a:xfrm>
              <a:off x="6100715" y="1821011"/>
              <a:ext cx="2328964" cy="806610"/>
            </a:xfrm>
            <a:custGeom>
              <a:avLst/>
              <a:gdLst/>
              <a:ahLst/>
              <a:cxnLst/>
              <a:rect l="l" t="t" r="r" b="b"/>
              <a:pathLst>
                <a:path w="89010" h="30826" extrusionOk="0">
                  <a:moveTo>
                    <a:pt x="44495" y="20619"/>
                  </a:moveTo>
                  <a:cubicBezTo>
                    <a:pt x="44507" y="20619"/>
                    <a:pt x="44519" y="20620"/>
                    <a:pt x="44532" y="20624"/>
                  </a:cubicBezTo>
                  <a:cubicBezTo>
                    <a:pt x="44577" y="20641"/>
                    <a:pt x="44609" y="20683"/>
                    <a:pt x="44612" y="20732"/>
                  </a:cubicBezTo>
                  <a:cubicBezTo>
                    <a:pt x="44686" y="21048"/>
                    <a:pt x="44371" y="22301"/>
                    <a:pt x="43950" y="22675"/>
                  </a:cubicBezTo>
                  <a:cubicBezTo>
                    <a:pt x="43733" y="22871"/>
                    <a:pt x="43425" y="22994"/>
                    <a:pt x="43156" y="23106"/>
                  </a:cubicBezTo>
                  <a:cubicBezTo>
                    <a:pt x="42865" y="23222"/>
                    <a:pt x="42589" y="23334"/>
                    <a:pt x="42589" y="23477"/>
                  </a:cubicBezTo>
                  <a:cubicBezTo>
                    <a:pt x="42589" y="23680"/>
                    <a:pt x="42326" y="23803"/>
                    <a:pt x="42106" y="23869"/>
                  </a:cubicBezTo>
                  <a:cubicBezTo>
                    <a:pt x="41920" y="23925"/>
                    <a:pt x="41727" y="23953"/>
                    <a:pt x="41531" y="23960"/>
                  </a:cubicBezTo>
                  <a:cubicBezTo>
                    <a:pt x="41402" y="23960"/>
                    <a:pt x="41293" y="23939"/>
                    <a:pt x="41255" y="23876"/>
                  </a:cubicBezTo>
                  <a:cubicBezTo>
                    <a:pt x="41237" y="23852"/>
                    <a:pt x="41234" y="23820"/>
                    <a:pt x="41244" y="23792"/>
                  </a:cubicBezTo>
                  <a:cubicBezTo>
                    <a:pt x="41265" y="23722"/>
                    <a:pt x="41360" y="23694"/>
                    <a:pt x="41531" y="23638"/>
                  </a:cubicBezTo>
                  <a:cubicBezTo>
                    <a:pt x="41783" y="23558"/>
                    <a:pt x="42169" y="23432"/>
                    <a:pt x="42295" y="23159"/>
                  </a:cubicBezTo>
                  <a:cubicBezTo>
                    <a:pt x="42407" y="22903"/>
                    <a:pt x="42673" y="22714"/>
                    <a:pt x="42953" y="22511"/>
                  </a:cubicBezTo>
                  <a:cubicBezTo>
                    <a:pt x="43247" y="22304"/>
                    <a:pt x="43551" y="22087"/>
                    <a:pt x="43754" y="21769"/>
                  </a:cubicBezTo>
                  <a:cubicBezTo>
                    <a:pt x="43856" y="21604"/>
                    <a:pt x="43950" y="21415"/>
                    <a:pt x="44045" y="21230"/>
                  </a:cubicBezTo>
                  <a:cubicBezTo>
                    <a:pt x="44226" y="20865"/>
                    <a:pt x="44350" y="20619"/>
                    <a:pt x="44495" y="20619"/>
                  </a:cubicBezTo>
                  <a:close/>
                  <a:moveTo>
                    <a:pt x="41372" y="0"/>
                  </a:moveTo>
                  <a:cubicBezTo>
                    <a:pt x="41295" y="0"/>
                    <a:pt x="41205" y="24"/>
                    <a:pt x="41087" y="56"/>
                  </a:cubicBezTo>
                  <a:cubicBezTo>
                    <a:pt x="40982" y="84"/>
                    <a:pt x="40852" y="123"/>
                    <a:pt x="40684" y="154"/>
                  </a:cubicBezTo>
                  <a:cubicBezTo>
                    <a:pt x="40474" y="193"/>
                    <a:pt x="40383" y="305"/>
                    <a:pt x="40299" y="417"/>
                  </a:cubicBezTo>
                  <a:cubicBezTo>
                    <a:pt x="40240" y="491"/>
                    <a:pt x="40184" y="561"/>
                    <a:pt x="40093" y="603"/>
                  </a:cubicBezTo>
                  <a:cubicBezTo>
                    <a:pt x="39945" y="669"/>
                    <a:pt x="39746" y="879"/>
                    <a:pt x="39721" y="956"/>
                  </a:cubicBezTo>
                  <a:cubicBezTo>
                    <a:pt x="39875" y="995"/>
                    <a:pt x="39868" y="1103"/>
                    <a:pt x="39861" y="1166"/>
                  </a:cubicBezTo>
                  <a:cubicBezTo>
                    <a:pt x="39858" y="1191"/>
                    <a:pt x="39858" y="1215"/>
                    <a:pt x="39861" y="1240"/>
                  </a:cubicBezTo>
                  <a:cubicBezTo>
                    <a:pt x="39875" y="1285"/>
                    <a:pt x="39861" y="1334"/>
                    <a:pt x="39830" y="1369"/>
                  </a:cubicBezTo>
                  <a:cubicBezTo>
                    <a:pt x="39786" y="1415"/>
                    <a:pt x="39712" y="1430"/>
                    <a:pt x="39635" y="1430"/>
                  </a:cubicBezTo>
                  <a:cubicBezTo>
                    <a:pt x="39582" y="1430"/>
                    <a:pt x="39528" y="1423"/>
                    <a:pt x="39480" y="1415"/>
                  </a:cubicBezTo>
                  <a:cubicBezTo>
                    <a:pt x="39421" y="1404"/>
                    <a:pt x="39336" y="1399"/>
                    <a:pt x="39244" y="1399"/>
                  </a:cubicBezTo>
                  <a:cubicBezTo>
                    <a:pt x="39031" y="1399"/>
                    <a:pt x="38779" y="1426"/>
                    <a:pt x="38727" y="1467"/>
                  </a:cubicBezTo>
                  <a:cubicBezTo>
                    <a:pt x="38741" y="1506"/>
                    <a:pt x="38853" y="1555"/>
                    <a:pt x="38906" y="1579"/>
                  </a:cubicBezTo>
                  <a:cubicBezTo>
                    <a:pt x="39004" y="1625"/>
                    <a:pt x="39105" y="1670"/>
                    <a:pt x="39077" y="1758"/>
                  </a:cubicBezTo>
                  <a:cubicBezTo>
                    <a:pt x="39067" y="1789"/>
                    <a:pt x="39042" y="1810"/>
                    <a:pt x="39014" y="1821"/>
                  </a:cubicBezTo>
                  <a:cubicBezTo>
                    <a:pt x="38996" y="1828"/>
                    <a:pt x="38973" y="1832"/>
                    <a:pt x="38947" y="1832"/>
                  </a:cubicBezTo>
                  <a:cubicBezTo>
                    <a:pt x="38829" y="1832"/>
                    <a:pt x="38653" y="1762"/>
                    <a:pt x="38570" y="1716"/>
                  </a:cubicBezTo>
                  <a:cubicBezTo>
                    <a:pt x="38537" y="1697"/>
                    <a:pt x="38487" y="1688"/>
                    <a:pt x="38434" y="1688"/>
                  </a:cubicBezTo>
                  <a:cubicBezTo>
                    <a:pt x="38386" y="1688"/>
                    <a:pt x="38334" y="1696"/>
                    <a:pt x="38290" y="1712"/>
                  </a:cubicBezTo>
                  <a:cubicBezTo>
                    <a:pt x="38248" y="1723"/>
                    <a:pt x="38209" y="1751"/>
                    <a:pt x="38185" y="1789"/>
                  </a:cubicBezTo>
                  <a:cubicBezTo>
                    <a:pt x="38164" y="1842"/>
                    <a:pt x="38118" y="1884"/>
                    <a:pt x="38062" y="1905"/>
                  </a:cubicBezTo>
                  <a:cubicBezTo>
                    <a:pt x="38014" y="1921"/>
                    <a:pt x="37965" y="1929"/>
                    <a:pt x="37916" y="1929"/>
                  </a:cubicBezTo>
                  <a:cubicBezTo>
                    <a:pt x="37857" y="1929"/>
                    <a:pt x="37799" y="1917"/>
                    <a:pt x="37743" y="1894"/>
                  </a:cubicBezTo>
                  <a:cubicBezTo>
                    <a:pt x="37708" y="1894"/>
                    <a:pt x="37673" y="1901"/>
                    <a:pt x="37642" y="1912"/>
                  </a:cubicBezTo>
                  <a:cubicBezTo>
                    <a:pt x="37594" y="1923"/>
                    <a:pt x="37539" y="1936"/>
                    <a:pt x="37484" y="1936"/>
                  </a:cubicBezTo>
                  <a:cubicBezTo>
                    <a:pt x="37453" y="1936"/>
                    <a:pt x="37423" y="1932"/>
                    <a:pt x="37393" y="1922"/>
                  </a:cubicBezTo>
                  <a:cubicBezTo>
                    <a:pt x="37358" y="1912"/>
                    <a:pt x="37334" y="1887"/>
                    <a:pt x="37323" y="1852"/>
                  </a:cubicBezTo>
                  <a:cubicBezTo>
                    <a:pt x="37313" y="1789"/>
                    <a:pt x="37365" y="1740"/>
                    <a:pt x="37428" y="1681"/>
                  </a:cubicBezTo>
                  <a:cubicBezTo>
                    <a:pt x="37460" y="1656"/>
                    <a:pt x="37488" y="1625"/>
                    <a:pt x="37512" y="1593"/>
                  </a:cubicBezTo>
                  <a:cubicBezTo>
                    <a:pt x="37481" y="1586"/>
                    <a:pt x="37448" y="1582"/>
                    <a:pt x="37416" y="1582"/>
                  </a:cubicBezTo>
                  <a:cubicBezTo>
                    <a:pt x="37374" y="1582"/>
                    <a:pt x="37332" y="1588"/>
                    <a:pt x="37292" y="1600"/>
                  </a:cubicBezTo>
                  <a:cubicBezTo>
                    <a:pt x="37187" y="1628"/>
                    <a:pt x="37124" y="1677"/>
                    <a:pt x="37113" y="1709"/>
                  </a:cubicBezTo>
                  <a:cubicBezTo>
                    <a:pt x="37106" y="1747"/>
                    <a:pt x="37078" y="1779"/>
                    <a:pt x="37043" y="1793"/>
                  </a:cubicBezTo>
                  <a:cubicBezTo>
                    <a:pt x="37028" y="1800"/>
                    <a:pt x="37011" y="1802"/>
                    <a:pt x="36994" y="1802"/>
                  </a:cubicBezTo>
                  <a:cubicBezTo>
                    <a:pt x="36940" y="1802"/>
                    <a:pt x="36882" y="1772"/>
                    <a:pt x="36826" y="1740"/>
                  </a:cubicBezTo>
                  <a:cubicBezTo>
                    <a:pt x="36791" y="1719"/>
                    <a:pt x="36756" y="1705"/>
                    <a:pt x="36718" y="1695"/>
                  </a:cubicBezTo>
                  <a:lnTo>
                    <a:pt x="36683" y="1712"/>
                  </a:lnTo>
                  <a:cubicBezTo>
                    <a:pt x="36578" y="1772"/>
                    <a:pt x="36469" y="1824"/>
                    <a:pt x="36357" y="1873"/>
                  </a:cubicBezTo>
                  <a:cubicBezTo>
                    <a:pt x="36313" y="1892"/>
                    <a:pt x="36263" y="1898"/>
                    <a:pt x="36213" y="1898"/>
                  </a:cubicBezTo>
                  <a:cubicBezTo>
                    <a:pt x="36158" y="1898"/>
                    <a:pt x="36103" y="1891"/>
                    <a:pt x="36053" y="1884"/>
                  </a:cubicBezTo>
                  <a:cubicBezTo>
                    <a:pt x="36012" y="1878"/>
                    <a:pt x="35967" y="1872"/>
                    <a:pt x="35931" y="1872"/>
                  </a:cubicBezTo>
                  <a:cubicBezTo>
                    <a:pt x="35901" y="1872"/>
                    <a:pt x="35878" y="1876"/>
                    <a:pt x="35871" y="1887"/>
                  </a:cubicBezTo>
                  <a:cubicBezTo>
                    <a:pt x="35892" y="1915"/>
                    <a:pt x="35993" y="1947"/>
                    <a:pt x="36035" y="1964"/>
                  </a:cubicBezTo>
                  <a:cubicBezTo>
                    <a:pt x="36133" y="1996"/>
                    <a:pt x="36196" y="2017"/>
                    <a:pt x="36207" y="2076"/>
                  </a:cubicBezTo>
                  <a:cubicBezTo>
                    <a:pt x="36210" y="2097"/>
                    <a:pt x="36203" y="2118"/>
                    <a:pt x="36189" y="2132"/>
                  </a:cubicBezTo>
                  <a:cubicBezTo>
                    <a:pt x="36158" y="2174"/>
                    <a:pt x="36088" y="2181"/>
                    <a:pt x="35772" y="2206"/>
                  </a:cubicBezTo>
                  <a:cubicBezTo>
                    <a:pt x="35615" y="2216"/>
                    <a:pt x="35356" y="2234"/>
                    <a:pt x="35293" y="2262"/>
                  </a:cubicBezTo>
                  <a:cubicBezTo>
                    <a:pt x="35244" y="2367"/>
                    <a:pt x="35044" y="2378"/>
                    <a:pt x="34621" y="2385"/>
                  </a:cubicBezTo>
                  <a:lnTo>
                    <a:pt x="34551" y="2385"/>
                  </a:lnTo>
                  <a:cubicBezTo>
                    <a:pt x="34379" y="2392"/>
                    <a:pt x="34348" y="2430"/>
                    <a:pt x="34306" y="2479"/>
                  </a:cubicBezTo>
                  <a:cubicBezTo>
                    <a:pt x="34243" y="2563"/>
                    <a:pt x="34152" y="2616"/>
                    <a:pt x="34050" y="2626"/>
                  </a:cubicBezTo>
                  <a:lnTo>
                    <a:pt x="33959" y="2644"/>
                  </a:lnTo>
                  <a:cubicBezTo>
                    <a:pt x="33738" y="2686"/>
                    <a:pt x="33647" y="2703"/>
                    <a:pt x="33577" y="2808"/>
                  </a:cubicBezTo>
                  <a:cubicBezTo>
                    <a:pt x="33514" y="2903"/>
                    <a:pt x="33409" y="2962"/>
                    <a:pt x="33297" y="2966"/>
                  </a:cubicBezTo>
                  <a:cubicBezTo>
                    <a:pt x="33286" y="2967"/>
                    <a:pt x="33275" y="2968"/>
                    <a:pt x="33265" y="2968"/>
                  </a:cubicBezTo>
                  <a:cubicBezTo>
                    <a:pt x="33183" y="2968"/>
                    <a:pt x="33108" y="2933"/>
                    <a:pt x="33052" y="2871"/>
                  </a:cubicBezTo>
                  <a:cubicBezTo>
                    <a:pt x="33041" y="2863"/>
                    <a:pt x="33027" y="2856"/>
                    <a:pt x="33013" y="2856"/>
                  </a:cubicBezTo>
                  <a:cubicBezTo>
                    <a:pt x="33010" y="2856"/>
                    <a:pt x="33006" y="2857"/>
                    <a:pt x="33003" y="2857"/>
                  </a:cubicBezTo>
                  <a:cubicBezTo>
                    <a:pt x="32993" y="2857"/>
                    <a:pt x="32979" y="2861"/>
                    <a:pt x="32965" y="2864"/>
                  </a:cubicBezTo>
                  <a:cubicBezTo>
                    <a:pt x="32986" y="2875"/>
                    <a:pt x="33000" y="2892"/>
                    <a:pt x="33007" y="2913"/>
                  </a:cubicBezTo>
                  <a:cubicBezTo>
                    <a:pt x="33021" y="2962"/>
                    <a:pt x="33003" y="3011"/>
                    <a:pt x="32965" y="3043"/>
                  </a:cubicBezTo>
                  <a:cubicBezTo>
                    <a:pt x="32931" y="3082"/>
                    <a:pt x="32881" y="3102"/>
                    <a:pt x="32830" y="3102"/>
                  </a:cubicBezTo>
                  <a:cubicBezTo>
                    <a:pt x="32813" y="3102"/>
                    <a:pt x="32796" y="3100"/>
                    <a:pt x="32779" y="3095"/>
                  </a:cubicBezTo>
                  <a:cubicBezTo>
                    <a:pt x="32755" y="3095"/>
                    <a:pt x="32730" y="3102"/>
                    <a:pt x="32706" y="3116"/>
                  </a:cubicBezTo>
                  <a:cubicBezTo>
                    <a:pt x="32755" y="3130"/>
                    <a:pt x="32793" y="3162"/>
                    <a:pt x="32818" y="3207"/>
                  </a:cubicBezTo>
                  <a:cubicBezTo>
                    <a:pt x="32853" y="3270"/>
                    <a:pt x="32846" y="3351"/>
                    <a:pt x="32797" y="3407"/>
                  </a:cubicBezTo>
                  <a:cubicBezTo>
                    <a:pt x="32771" y="3436"/>
                    <a:pt x="32737" y="3453"/>
                    <a:pt x="32699" y="3453"/>
                  </a:cubicBezTo>
                  <a:cubicBezTo>
                    <a:pt x="32695" y="3453"/>
                    <a:pt x="32692" y="3453"/>
                    <a:pt x="32688" y="3452"/>
                  </a:cubicBezTo>
                  <a:lnTo>
                    <a:pt x="32688" y="3452"/>
                  </a:lnTo>
                  <a:cubicBezTo>
                    <a:pt x="32793" y="3487"/>
                    <a:pt x="32870" y="3578"/>
                    <a:pt x="32884" y="3687"/>
                  </a:cubicBezTo>
                  <a:cubicBezTo>
                    <a:pt x="32888" y="3715"/>
                    <a:pt x="32881" y="3746"/>
                    <a:pt x="32856" y="3767"/>
                  </a:cubicBezTo>
                  <a:cubicBezTo>
                    <a:pt x="32834" y="3790"/>
                    <a:pt x="32805" y="3798"/>
                    <a:pt x="32770" y="3798"/>
                  </a:cubicBezTo>
                  <a:cubicBezTo>
                    <a:pt x="32733" y="3798"/>
                    <a:pt x="32688" y="3789"/>
                    <a:pt x="32636" y="3778"/>
                  </a:cubicBezTo>
                  <a:cubicBezTo>
                    <a:pt x="32600" y="3770"/>
                    <a:pt x="32535" y="3759"/>
                    <a:pt x="32494" y="3759"/>
                  </a:cubicBezTo>
                  <a:cubicBezTo>
                    <a:pt x="32479" y="3759"/>
                    <a:pt x="32467" y="3760"/>
                    <a:pt x="32461" y="3764"/>
                  </a:cubicBezTo>
                  <a:cubicBezTo>
                    <a:pt x="32513" y="3785"/>
                    <a:pt x="32569" y="3799"/>
                    <a:pt x="32625" y="3799"/>
                  </a:cubicBezTo>
                  <a:cubicBezTo>
                    <a:pt x="32734" y="3813"/>
                    <a:pt x="32762" y="3848"/>
                    <a:pt x="32779" y="3914"/>
                  </a:cubicBezTo>
                  <a:cubicBezTo>
                    <a:pt x="32786" y="3953"/>
                    <a:pt x="32807" y="3988"/>
                    <a:pt x="32839" y="4009"/>
                  </a:cubicBezTo>
                  <a:cubicBezTo>
                    <a:pt x="32849" y="4019"/>
                    <a:pt x="32860" y="4030"/>
                    <a:pt x="32870" y="4044"/>
                  </a:cubicBezTo>
                  <a:cubicBezTo>
                    <a:pt x="32954" y="4142"/>
                    <a:pt x="32888" y="4222"/>
                    <a:pt x="32856" y="4257"/>
                  </a:cubicBezTo>
                  <a:cubicBezTo>
                    <a:pt x="32839" y="4282"/>
                    <a:pt x="32825" y="4296"/>
                    <a:pt x="32828" y="4306"/>
                  </a:cubicBezTo>
                  <a:cubicBezTo>
                    <a:pt x="32839" y="4366"/>
                    <a:pt x="32814" y="4422"/>
                    <a:pt x="32765" y="4454"/>
                  </a:cubicBezTo>
                  <a:cubicBezTo>
                    <a:pt x="32737" y="4475"/>
                    <a:pt x="32703" y="4486"/>
                    <a:pt x="32669" y="4486"/>
                  </a:cubicBezTo>
                  <a:cubicBezTo>
                    <a:pt x="32648" y="4486"/>
                    <a:pt x="32627" y="4482"/>
                    <a:pt x="32608" y="4475"/>
                  </a:cubicBezTo>
                  <a:cubicBezTo>
                    <a:pt x="32573" y="4454"/>
                    <a:pt x="32548" y="4419"/>
                    <a:pt x="32545" y="4380"/>
                  </a:cubicBezTo>
                  <a:cubicBezTo>
                    <a:pt x="32486" y="4355"/>
                    <a:pt x="32422" y="4343"/>
                    <a:pt x="32359" y="4343"/>
                  </a:cubicBezTo>
                  <a:cubicBezTo>
                    <a:pt x="32344" y="4343"/>
                    <a:pt x="32329" y="4344"/>
                    <a:pt x="32314" y="4345"/>
                  </a:cubicBezTo>
                  <a:cubicBezTo>
                    <a:pt x="32212" y="4345"/>
                    <a:pt x="32156" y="4370"/>
                    <a:pt x="32142" y="4384"/>
                  </a:cubicBezTo>
                  <a:lnTo>
                    <a:pt x="32139" y="4391"/>
                  </a:lnTo>
                  <a:cubicBezTo>
                    <a:pt x="32076" y="4464"/>
                    <a:pt x="32016" y="4534"/>
                    <a:pt x="31932" y="4541"/>
                  </a:cubicBezTo>
                  <a:cubicBezTo>
                    <a:pt x="31880" y="4541"/>
                    <a:pt x="31827" y="4520"/>
                    <a:pt x="31789" y="4478"/>
                  </a:cubicBezTo>
                  <a:cubicBezTo>
                    <a:pt x="31774" y="4465"/>
                    <a:pt x="31744" y="4460"/>
                    <a:pt x="31703" y="4460"/>
                  </a:cubicBezTo>
                  <a:cubicBezTo>
                    <a:pt x="31638" y="4460"/>
                    <a:pt x="31546" y="4473"/>
                    <a:pt x="31452" y="4489"/>
                  </a:cubicBezTo>
                  <a:cubicBezTo>
                    <a:pt x="31312" y="4513"/>
                    <a:pt x="31169" y="4531"/>
                    <a:pt x="31029" y="4538"/>
                  </a:cubicBezTo>
                  <a:lnTo>
                    <a:pt x="31015" y="4538"/>
                  </a:lnTo>
                  <a:cubicBezTo>
                    <a:pt x="30626" y="4555"/>
                    <a:pt x="29825" y="4587"/>
                    <a:pt x="29632" y="4653"/>
                  </a:cubicBezTo>
                  <a:cubicBezTo>
                    <a:pt x="29527" y="4695"/>
                    <a:pt x="29443" y="4786"/>
                    <a:pt x="29415" y="4898"/>
                  </a:cubicBezTo>
                  <a:cubicBezTo>
                    <a:pt x="29397" y="4965"/>
                    <a:pt x="29418" y="5038"/>
                    <a:pt x="29467" y="5087"/>
                  </a:cubicBezTo>
                  <a:cubicBezTo>
                    <a:pt x="29629" y="5248"/>
                    <a:pt x="29565" y="5367"/>
                    <a:pt x="29527" y="5444"/>
                  </a:cubicBezTo>
                  <a:cubicBezTo>
                    <a:pt x="29509" y="5469"/>
                    <a:pt x="29499" y="5493"/>
                    <a:pt x="29495" y="5521"/>
                  </a:cubicBezTo>
                  <a:cubicBezTo>
                    <a:pt x="29516" y="5598"/>
                    <a:pt x="29937" y="5829"/>
                    <a:pt x="30182" y="5854"/>
                  </a:cubicBezTo>
                  <a:cubicBezTo>
                    <a:pt x="30357" y="5875"/>
                    <a:pt x="30504" y="5987"/>
                    <a:pt x="30574" y="6148"/>
                  </a:cubicBezTo>
                  <a:cubicBezTo>
                    <a:pt x="30630" y="6260"/>
                    <a:pt x="30616" y="6393"/>
                    <a:pt x="30542" y="6495"/>
                  </a:cubicBezTo>
                  <a:cubicBezTo>
                    <a:pt x="30490" y="6561"/>
                    <a:pt x="30414" y="6588"/>
                    <a:pt x="30326" y="6588"/>
                  </a:cubicBezTo>
                  <a:cubicBezTo>
                    <a:pt x="30078" y="6588"/>
                    <a:pt x="29729" y="6372"/>
                    <a:pt x="29520" y="6204"/>
                  </a:cubicBezTo>
                  <a:cubicBezTo>
                    <a:pt x="29254" y="5996"/>
                    <a:pt x="28639" y="5894"/>
                    <a:pt x="28370" y="5894"/>
                  </a:cubicBezTo>
                  <a:cubicBezTo>
                    <a:pt x="28348" y="5894"/>
                    <a:pt x="28329" y="5895"/>
                    <a:pt x="28312" y="5896"/>
                  </a:cubicBezTo>
                  <a:cubicBezTo>
                    <a:pt x="28303" y="5897"/>
                    <a:pt x="28293" y="5897"/>
                    <a:pt x="28285" y="5897"/>
                  </a:cubicBezTo>
                  <a:cubicBezTo>
                    <a:pt x="28153" y="5897"/>
                    <a:pt x="28111" y="5826"/>
                    <a:pt x="28081" y="5773"/>
                  </a:cubicBezTo>
                  <a:cubicBezTo>
                    <a:pt x="28048" y="5720"/>
                    <a:pt x="28034" y="5693"/>
                    <a:pt x="27932" y="5693"/>
                  </a:cubicBezTo>
                  <a:cubicBezTo>
                    <a:pt x="27926" y="5693"/>
                    <a:pt x="27920" y="5693"/>
                    <a:pt x="27913" y="5693"/>
                  </a:cubicBezTo>
                  <a:cubicBezTo>
                    <a:pt x="27784" y="5696"/>
                    <a:pt x="27661" y="5749"/>
                    <a:pt x="27570" y="5836"/>
                  </a:cubicBezTo>
                  <a:lnTo>
                    <a:pt x="27637" y="5836"/>
                  </a:lnTo>
                  <a:cubicBezTo>
                    <a:pt x="27650" y="5836"/>
                    <a:pt x="27663" y="5836"/>
                    <a:pt x="27676" y="5836"/>
                  </a:cubicBezTo>
                  <a:cubicBezTo>
                    <a:pt x="27795" y="5836"/>
                    <a:pt x="27863" y="5839"/>
                    <a:pt x="27885" y="5899"/>
                  </a:cubicBezTo>
                  <a:cubicBezTo>
                    <a:pt x="27899" y="5941"/>
                    <a:pt x="27885" y="5987"/>
                    <a:pt x="27850" y="6015"/>
                  </a:cubicBezTo>
                  <a:lnTo>
                    <a:pt x="27885" y="6022"/>
                  </a:lnTo>
                  <a:cubicBezTo>
                    <a:pt x="27966" y="6043"/>
                    <a:pt x="28039" y="6071"/>
                    <a:pt x="28113" y="6102"/>
                  </a:cubicBezTo>
                  <a:cubicBezTo>
                    <a:pt x="28183" y="6130"/>
                    <a:pt x="28221" y="6172"/>
                    <a:pt x="28225" y="6221"/>
                  </a:cubicBezTo>
                  <a:cubicBezTo>
                    <a:pt x="28225" y="6270"/>
                    <a:pt x="28193" y="6316"/>
                    <a:pt x="28148" y="6337"/>
                  </a:cubicBezTo>
                  <a:cubicBezTo>
                    <a:pt x="28096" y="6365"/>
                    <a:pt x="28010" y="6386"/>
                    <a:pt x="27915" y="6386"/>
                  </a:cubicBezTo>
                  <a:cubicBezTo>
                    <a:pt x="27810" y="6386"/>
                    <a:pt x="27693" y="6361"/>
                    <a:pt x="27598" y="6295"/>
                  </a:cubicBezTo>
                  <a:cubicBezTo>
                    <a:pt x="27539" y="6254"/>
                    <a:pt x="27472" y="6234"/>
                    <a:pt x="27403" y="6234"/>
                  </a:cubicBezTo>
                  <a:cubicBezTo>
                    <a:pt x="27377" y="6234"/>
                    <a:pt x="27351" y="6237"/>
                    <a:pt x="27325" y="6242"/>
                  </a:cubicBezTo>
                  <a:cubicBezTo>
                    <a:pt x="27234" y="6263"/>
                    <a:pt x="27153" y="6319"/>
                    <a:pt x="27101" y="6396"/>
                  </a:cubicBezTo>
                  <a:cubicBezTo>
                    <a:pt x="27101" y="6396"/>
                    <a:pt x="27097" y="6414"/>
                    <a:pt x="27115" y="6449"/>
                  </a:cubicBezTo>
                  <a:cubicBezTo>
                    <a:pt x="27181" y="6589"/>
                    <a:pt x="27458" y="6817"/>
                    <a:pt x="27780" y="6866"/>
                  </a:cubicBezTo>
                  <a:cubicBezTo>
                    <a:pt x="28057" y="6904"/>
                    <a:pt x="28127" y="6974"/>
                    <a:pt x="28186" y="7062"/>
                  </a:cubicBezTo>
                  <a:cubicBezTo>
                    <a:pt x="28211" y="7100"/>
                    <a:pt x="28246" y="7128"/>
                    <a:pt x="28288" y="7142"/>
                  </a:cubicBezTo>
                  <a:cubicBezTo>
                    <a:pt x="28393" y="7181"/>
                    <a:pt x="28438" y="7230"/>
                    <a:pt x="28431" y="7296"/>
                  </a:cubicBezTo>
                  <a:cubicBezTo>
                    <a:pt x="28417" y="7394"/>
                    <a:pt x="28270" y="7426"/>
                    <a:pt x="28190" y="7433"/>
                  </a:cubicBezTo>
                  <a:cubicBezTo>
                    <a:pt x="28188" y="7433"/>
                    <a:pt x="28185" y="7433"/>
                    <a:pt x="28183" y="7433"/>
                  </a:cubicBezTo>
                  <a:cubicBezTo>
                    <a:pt x="28069" y="7433"/>
                    <a:pt x="27924" y="7343"/>
                    <a:pt x="27749" y="7233"/>
                  </a:cubicBezTo>
                  <a:cubicBezTo>
                    <a:pt x="27672" y="7188"/>
                    <a:pt x="27595" y="7139"/>
                    <a:pt x="27524" y="7104"/>
                  </a:cubicBezTo>
                  <a:cubicBezTo>
                    <a:pt x="27472" y="7075"/>
                    <a:pt x="27384" y="7067"/>
                    <a:pt x="27286" y="7067"/>
                  </a:cubicBezTo>
                  <a:cubicBezTo>
                    <a:pt x="27216" y="7067"/>
                    <a:pt x="27140" y="7071"/>
                    <a:pt x="27069" y="7076"/>
                  </a:cubicBezTo>
                  <a:cubicBezTo>
                    <a:pt x="26997" y="7079"/>
                    <a:pt x="26928" y="7083"/>
                    <a:pt x="26866" y="7083"/>
                  </a:cubicBezTo>
                  <a:cubicBezTo>
                    <a:pt x="26736" y="7083"/>
                    <a:pt x="26632" y="7068"/>
                    <a:pt x="26576" y="7009"/>
                  </a:cubicBezTo>
                  <a:cubicBezTo>
                    <a:pt x="26488" y="6915"/>
                    <a:pt x="26523" y="6813"/>
                    <a:pt x="26544" y="6747"/>
                  </a:cubicBezTo>
                  <a:cubicBezTo>
                    <a:pt x="26569" y="6680"/>
                    <a:pt x="26565" y="6673"/>
                    <a:pt x="26548" y="6659"/>
                  </a:cubicBezTo>
                  <a:cubicBezTo>
                    <a:pt x="26383" y="6516"/>
                    <a:pt x="26537" y="6232"/>
                    <a:pt x="26667" y="6032"/>
                  </a:cubicBezTo>
                  <a:cubicBezTo>
                    <a:pt x="26719" y="5948"/>
                    <a:pt x="26723" y="5822"/>
                    <a:pt x="26677" y="5696"/>
                  </a:cubicBezTo>
                  <a:cubicBezTo>
                    <a:pt x="26632" y="5570"/>
                    <a:pt x="26548" y="5476"/>
                    <a:pt x="26467" y="5451"/>
                  </a:cubicBezTo>
                  <a:cubicBezTo>
                    <a:pt x="26454" y="5447"/>
                    <a:pt x="26433" y="5440"/>
                    <a:pt x="26414" y="5440"/>
                  </a:cubicBezTo>
                  <a:cubicBezTo>
                    <a:pt x="26403" y="5440"/>
                    <a:pt x="26392" y="5443"/>
                    <a:pt x="26387" y="5451"/>
                  </a:cubicBezTo>
                  <a:cubicBezTo>
                    <a:pt x="26373" y="5490"/>
                    <a:pt x="26373" y="5532"/>
                    <a:pt x="26394" y="5567"/>
                  </a:cubicBezTo>
                  <a:cubicBezTo>
                    <a:pt x="26464" y="5661"/>
                    <a:pt x="26432" y="6001"/>
                    <a:pt x="26254" y="6221"/>
                  </a:cubicBezTo>
                  <a:cubicBezTo>
                    <a:pt x="26159" y="6344"/>
                    <a:pt x="25981" y="6396"/>
                    <a:pt x="25823" y="6442"/>
                  </a:cubicBezTo>
                  <a:cubicBezTo>
                    <a:pt x="25746" y="6463"/>
                    <a:pt x="25634" y="6498"/>
                    <a:pt x="25613" y="6523"/>
                  </a:cubicBezTo>
                  <a:cubicBezTo>
                    <a:pt x="25613" y="6617"/>
                    <a:pt x="25526" y="6684"/>
                    <a:pt x="25456" y="6743"/>
                  </a:cubicBezTo>
                  <a:cubicBezTo>
                    <a:pt x="25427" y="6764"/>
                    <a:pt x="25399" y="6785"/>
                    <a:pt x="25378" y="6813"/>
                  </a:cubicBezTo>
                  <a:cubicBezTo>
                    <a:pt x="25501" y="6922"/>
                    <a:pt x="25946" y="7419"/>
                    <a:pt x="26016" y="7583"/>
                  </a:cubicBezTo>
                  <a:cubicBezTo>
                    <a:pt x="26054" y="7685"/>
                    <a:pt x="25977" y="7821"/>
                    <a:pt x="25876" y="8000"/>
                  </a:cubicBezTo>
                  <a:cubicBezTo>
                    <a:pt x="25778" y="8175"/>
                    <a:pt x="25659" y="8385"/>
                    <a:pt x="25694" y="8515"/>
                  </a:cubicBezTo>
                  <a:cubicBezTo>
                    <a:pt x="25725" y="8634"/>
                    <a:pt x="25725" y="8756"/>
                    <a:pt x="25701" y="8879"/>
                  </a:cubicBezTo>
                  <a:cubicBezTo>
                    <a:pt x="25687" y="8959"/>
                    <a:pt x="25680" y="9001"/>
                    <a:pt x="25708" y="9047"/>
                  </a:cubicBezTo>
                  <a:cubicBezTo>
                    <a:pt x="25728" y="9076"/>
                    <a:pt x="25754" y="9085"/>
                    <a:pt x="25795" y="9085"/>
                  </a:cubicBezTo>
                  <a:cubicBezTo>
                    <a:pt x="25819" y="9085"/>
                    <a:pt x="25847" y="9082"/>
                    <a:pt x="25883" y="9078"/>
                  </a:cubicBezTo>
                  <a:cubicBezTo>
                    <a:pt x="25908" y="9073"/>
                    <a:pt x="25933" y="9071"/>
                    <a:pt x="25958" y="9071"/>
                  </a:cubicBezTo>
                  <a:cubicBezTo>
                    <a:pt x="26006" y="9071"/>
                    <a:pt x="26054" y="9080"/>
                    <a:pt x="26100" y="9096"/>
                  </a:cubicBezTo>
                  <a:cubicBezTo>
                    <a:pt x="26112" y="9101"/>
                    <a:pt x="26126" y="9104"/>
                    <a:pt x="26143" y="9104"/>
                  </a:cubicBezTo>
                  <a:cubicBezTo>
                    <a:pt x="26201" y="9104"/>
                    <a:pt x="26284" y="9076"/>
                    <a:pt x="26373" y="9043"/>
                  </a:cubicBezTo>
                  <a:cubicBezTo>
                    <a:pt x="26481" y="9005"/>
                    <a:pt x="26590" y="8973"/>
                    <a:pt x="26698" y="8952"/>
                  </a:cubicBezTo>
                  <a:cubicBezTo>
                    <a:pt x="26726" y="8947"/>
                    <a:pt x="26756" y="8944"/>
                    <a:pt x="26787" y="8944"/>
                  </a:cubicBezTo>
                  <a:cubicBezTo>
                    <a:pt x="27065" y="8944"/>
                    <a:pt x="27446" y="9141"/>
                    <a:pt x="27686" y="9260"/>
                  </a:cubicBezTo>
                  <a:cubicBezTo>
                    <a:pt x="27728" y="9281"/>
                    <a:pt x="27763" y="9299"/>
                    <a:pt x="27791" y="9313"/>
                  </a:cubicBezTo>
                  <a:cubicBezTo>
                    <a:pt x="27945" y="9386"/>
                    <a:pt x="27959" y="9502"/>
                    <a:pt x="27973" y="9593"/>
                  </a:cubicBezTo>
                  <a:cubicBezTo>
                    <a:pt x="27976" y="9649"/>
                    <a:pt x="27990" y="9705"/>
                    <a:pt x="28022" y="9754"/>
                  </a:cubicBezTo>
                  <a:cubicBezTo>
                    <a:pt x="28109" y="9890"/>
                    <a:pt x="27990" y="9971"/>
                    <a:pt x="27920" y="10016"/>
                  </a:cubicBezTo>
                  <a:cubicBezTo>
                    <a:pt x="27836" y="10072"/>
                    <a:pt x="27784" y="10118"/>
                    <a:pt x="27780" y="10198"/>
                  </a:cubicBezTo>
                  <a:cubicBezTo>
                    <a:pt x="27777" y="10314"/>
                    <a:pt x="28036" y="10408"/>
                    <a:pt x="28190" y="10468"/>
                  </a:cubicBezTo>
                  <a:cubicBezTo>
                    <a:pt x="28323" y="10517"/>
                    <a:pt x="28389" y="10541"/>
                    <a:pt x="28407" y="10598"/>
                  </a:cubicBezTo>
                  <a:cubicBezTo>
                    <a:pt x="28417" y="10629"/>
                    <a:pt x="28410" y="10661"/>
                    <a:pt x="28386" y="10682"/>
                  </a:cubicBezTo>
                  <a:cubicBezTo>
                    <a:pt x="28357" y="10709"/>
                    <a:pt x="28296" y="10719"/>
                    <a:pt x="28220" y="10719"/>
                  </a:cubicBezTo>
                  <a:cubicBezTo>
                    <a:pt x="28043" y="10719"/>
                    <a:pt x="27788" y="10662"/>
                    <a:pt x="27707" y="10633"/>
                  </a:cubicBezTo>
                  <a:cubicBezTo>
                    <a:pt x="27563" y="10580"/>
                    <a:pt x="27507" y="10436"/>
                    <a:pt x="27468" y="10342"/>
                  </a:cubicBezTo>
                  <a:cubicBezTo>
                    <a:pt x="27461" y="10317"/>
                    <a:pt x="27451" y="10293"/>
                    <a:pt x="27437" y="10272"/>
                  </a:cubicBezTo>
                  <a:cubicBezTo>
                    <a:pt x="27367" y="10212"/>
                    <a:pt x="27416" y="10118"/>
                    <a:pt x="27468" y="10020"/>
                  </a:cubicBezTo>
                  <a:cubicBezTo>
                    <a:pt x="27507" y="9957"/>
                    <a:pt x="27535" y="9890"/>
                    <a:pt x="27553" y="9820"/>
                  </a:cubicBezTo>
                  <a:cubicBezTo>
                    <a:pt x="27560" y="9754"/>
                    <a:pt x="27482" y="9694"/>
                    <a:pt x="27412" y="9635"/>
                  </a:cubicBezTo>
                  <a:cubicBezTo>
                    <a:pt x="27367" y="9600"/>
                    <a:pt x="27325" y="9561"/>
                    <a:pt x="27290" y="9516"/>
                  </a:cubicBezTo>
                  <a:cubicBezTo>
                    <a:pt x="27222" y="9422"/>
                    <a:pt x="27128" y="9314"/>
                    <a:pt x="27034" y="9314"/>
                  </a:cubicBezTo>
                  <a:cubicBezTo>
                    <a:pt x="27026" y="9314"/>
                    <a:pt x="27018" y="9315"/>
                    <a:pt x="27010" y="9316"/>
                  </a:cubicBezTo>
                  <a:cubicBezTo>
                    <a:pt x="26975" y="9323"/>
                    <a:pt x="26922" y="9334"/>
                    <a:pt x="26859" y="9341"/>
                  </a:cubicBezTo>
                  <a:cubicBezTo>
                    <a:pt x="26667" y="9372"/>
                    <a:pt x="26310" y="9428"/>
                    <a:pt x="26198" y="9526"/>
                  </a:cubicBezTo>
                  <a:cubicBezTo>
                    <a:pt x="26075" y="9638"/>
                    <a:pt x="26247" y="10034"/>
                    <a:pt x="26324" y="10202"/>
                  </a:cubicBezTo>
                  <a:lnTo>
                    <a:pt x="26327" y="10212"/>
                  </a:lnTo>
                  <a:cubicBezTo>
                    <a:pt x="26397" y="10370"/>
                    <a:pt x="26222" y="10527"/>
                    <a:pt x="26068" y="10668"/>
                  </a:cubicBezTo>
                  <a:cubicBezTo>
                    <a:pt x="25995" y="10731"/>
                    <a:pt x="25876" y="10843"/>
                    <a:pt x="25879" y="10878"/>
                  </a:cubicBezTo>
                  <a:cubicBezTo>
                    <a:pt x="25900" y="11067"/>
                    <a:pt x="25732" y="11151"/>
                    <a:pt x="25519" y="11263"/>
                  </a:cubicBezTo>
                  <a:lnTo>
                    <a:pt x="25431" y="11305"/>
                  </a:lnTo>
                  <a:cubicBezTo>
                    <a:pt x="25396" y="11326"/>
                    <a:pt x="25357" y="11343"/>
                    <a:pt x="25322" y="11364"/>
                  </a:cubicBezTo>
                  <a:cubicBezTo>
                    <a:pt x="25126" y="11462"/>
                    <a:pt x="24962" y="11546"/>
                    <a:pt x="24965" y="11683"/>
                  </a:cubicBezTo>
                  <a:cubicBezTo>
                    <a:pt x="24972" y="11746"/>
                    <a:pt x="24941" y="11805"/>
                    <a:pt x="24888" y="11840"/>
                  </a:cubicBezTo>
                  <a:cubicBezTo>
                    <a:pt x="24855" y="11860"/>
                    <a:pt x="24814" y="11868"/>
                    <a:pt x="24770" y="11868"/>
                  </a:cubicBezTo>
                  <a:cubicBezTo>
                    <a:pt x="24600" y="11868"/>
                    <a:pt x="24385" y="11748"/>
                    <a:pt x="24374" y="11742"/>
                  </a:cubicBezTo>
                  <a:cubicBezTo>
                    <a:pt x="24344" y="11725"/>
                    <a:pt x="24311" y="11718"/>
                    <a:pt x="24275" y="11718"/>
                  </a:cubicBezTo>
                  <a:cubicBezTo>
                    <a:pt x="24217" y="11718"/>
                    <a:pt x="24151" y="11735"/>
                    <a:pt x="24080" y="11753"/>
                  </a:cubicBezTo>
                  <a:cubicBezTo>
                    <a:pt x="23978" y="11781"/>
                    <a:pt x="23877" y="11795"/>
                    <a:pt x="23772" y="11798"/>
                  </a:cubicBezTo>
                  <a:cubicBezTo>
                    <a:pt x="23674" y="11795"/>
                    <a:pt x="23579" y="11756"/>
                    <a:pt x="23506" y="11690"/>
                  </a:cubicBezTo>
                  <a:cubicBezTo>
                    <a:pt x="23469" y="11661"/>
                    <a:pt x="23447" y="11644"/>
                    <a:pt x="23414" y="11644"/>
                  </a:cubicBezTo>
                  <a:cubicBezTo>
                    <a:pt x="23399" y="11644"/>
                    <a:pt x="23383" y="11647"/>
                    <a:pt x="23362" y="11655"/>
                  </a:cubicBezTo>
                  <a:cubicBezTo>
                    <a:pt x="23326" y="11671"/>
                    <a:pt x="23289" y="11679"/>
                    <a:pt x="23252" y="11679"/>
                  </a:cubicBezTo>
                  <a:cubicBezTo>
                    <a:pt x="23184" y="11679"/>
                    <a:pt x="23117" y="11652"/>
                    <a:pt x="23064" y="11602"/>
                  </a:cubicBezTo>
                  <a:cubicBezTo>
                    <a:pt x="22994" y="11532"/>
                    <a:pt x="22973" y="11427"/>
                    <a:pt x="23008" y="11336"/>
                  </a:cubicBezTo>
                  <a:cubicBezTo>
                    <a:pt x="23034" y="11267"/>
                    <a:pt x="23099" y="11223"/>
                    <a:pt x="23171" y="11223"/>
                  </a:cubicBezTo>
                  <a:cubicBezTo>
                    <a:pt x="23179" y="11223"/>
                    <a:pt x="23186" y="11223"/>
                    <a:pt x="23194" y="11224"/>
                  </a:cubicBezTo>
                  <a:cubicBezTo>
                    <a:pt x="23292" y="11235"/>
                    <a:pt x="23411" y="11319"/>
                    <a:pt x="23429" y="11420"/>
                  </a:cubicBezTo>
                  <a:cubicBezTo>
                    <a:pt x="23425" y="11424"/>
                    <a:pt x="23425" y="11424"/>
                    <a:pt x="23429" y="11427"/>
                  </a:cubicBezTo>
                  <a:cubicBezTo>
                    <a:pt x="23439" y="11427"/>
                    <a:pt x="23488" y="11427"/>
                    <a:pt x="23646" y="11343"/>
                  </a:cubicBezTo>
                  <a:cubicBezTo>
                    <a:pt x="23686" y="11321"/>
                    <a:pt x="23719" y="11312"/>
                    <a:pt x="23747" y="11312"/>
                  </a:cubicBezTo>
                  <a:cubicBezTo>
                    <a:pt x="23802" y="11312"/>
                    <a:pt x="23835" y="11348"/>
                    <a:pt x="23863" y="11385"/>
                  </a:cubicBezTo>
                  <a:cubicBezTo>
                    <a:pt x="23887" y="11434"/>
                    <a:pt x="23940" y="11462"/>
                    <a:pt x="23996" y="11462"/>
                  </a:cubicBezTo>
                  <a:cubicBezTo>
                    <a:pt x="24011" y="11463"/>
                    <a:pt x="24024" y="11464"/>
                    <a:pt x="24035" y="11464"/>
                  </a:cubicBezTo>
                  <a:cubicBezTo>
                    <a:pt x="24086" y="11464"/>
                    <a:pt x="24093" y="11451"/>
                    <a:pt x="24104" y="11434"/>
                  </a:cubicBezTo>
                  <a:cubicBezTo>
                    <a:pt x="24126" y="11396"/>
                    <a:pt x="24160" y="11356"/>
                    <a:pt x="24251" y="11356"/>
                  </a:cubicBezTo>
                  <a:cubicBezTo>
                    <a:pt x="24261" y="11356"/>
                    <a:pt x="24271" y="11356"/>
                    <a:pt x="24283" y="11357"/>
                  </a:cubicBezTo>
                  <a:cubicBezTo>
                    <a:pt x="24295" y="11359"/>
                    <a:pt x="24309" y="11360"/>
                    <a:pt x="24323" y="11360"/>
                  </a:cubicBezTo>
                  <a:cubicBezTo>
                    <a:pt x="24338" y="11360"/>
                    <a:pt x="24353" y="11359"/>
                    <a:pt x="24367" y="11357"/>
                  </a:cubicBezTo>
                  <a:cubicBezTo>
                    <a:pt x="24360" y="11347"/>
                    <a:pt x="24356" y="11336"/>
                    <a:pt x="24349" y="11329"/>
                  </a:cubicBezTo>
                  <a:cubicBezTo>
                    <a:pt x="24328" y="11298"/>
                    <a:pt x="24321" y="11259"/>
                    <a:pt x="24335" y="11224"/>
                  </a:cubicBezTo>
                  <a:cubicBezTo>
                    <a:pt x="24360" y="11140"/>
                    <a:pt x="24475" y="11091"/>
                    <a:pt x="24584" y="11046"/>
                  </a:cubicBezTo>
                  <a:lnTo>
                    <a:pt x="24622" y="11032"/>
                  </a:lnTo>
                  <a:cubicBezTo>
                    <a:pt x="24654" y="11018"/>
                    <a:pt x="24664" y="10986"/>
                    <a:pt x="24678" y="10923"/>
                  </a:cubicBezTo>
                  <a:cubicBezTo>
                    <a:pt x="24692" y="10857"/>
                    <a:pt x="24710" y="10783"/>
                    <a:pt x="24787" y="10741"/>
                  </a:cubicBezTo>
                  <a:cubicBezTo>
                    <a:pt x="24808" y="10731"/>
                    <a:pt x="24811" y="10717"/>
                    <a:pt x="24822" y="10682"/>
                  </a:cubicBezTo>
                  <a:cubicBezTo>
                    <a:pt x="24829" y="10612"/>
                    <a:pt x="24885" y="10559"/>
                    <a:pt x="24958" y="10555"/>
                  </a:cubicBezTo>
                  <a:cubicBezTo>
                    <a:pt x="24986" y="10555"/>
                    <a:pt x="25018" y="10520"/>
                    <a:pt x="25049" y="10485"/>
                  </a:cubicBezTo>
                  <a:cubicBezTo>
                    <a:pt x="25095" y="10436"/>
                    <a:pt x="25147" y="10377"/>
                    <a:pt x="25228" y="10377"/>
                  </a:cubicBezTo>
                  <a:cubicBezTo>
                    <a:pt x="25252" y="10377"/>
                    <a:pt x="25270" y="10349"/>
                    <a:pt x="25273" y="10342"/>
                  </a:cubicBezTo>
                  <a:cubicBezTo>
                    <a:pt x="25291" y="10303"/>
                    <a:pt x="25291" y="10261"/>
                    <a:pt x="25273" y="10223"/>
                  </a:cubicBezTo>
                  <a:cubicBezTo>
                    <a:pt x="25221" y="10153"/>
                    <a:pt x="25242" y="10048"/>
                    <a:pt x="25259" y="9992"/>
                  </a:cubicBezTo>
                  <a:cubicBezTo>
                    <a:pt x="25291" y="9904"/>
                    <a:pt x="25357" y="9789"/>
                    <a:pt x="25452" y="9757"/>
                  </a:cubicBezTo>
                  <a:cubicBezTo>
                    <a:pt x="25473" y="9754"/>
                    <a:pt x="25487" y="9743"/>
                    <a:pt x="25491" y="9733"/>
                  </a:cubicBezTo>
                  <a:cubicBezTo>
                    <a:pt x="25491" y="9722"/>
                    <a:pt x="25480" y="9694"/>
                    <a:pt x="25448" y="9673"/>
                  </a:cubicBezTo>
                  <a:lnTo>
                    <a:pt x="25417" y="9649"/>
                  </a:lnTo>
                  <a:cubicBezTo>
                    <a:pt x="25182" y="9477"/>
                    <a:pt x="24969" y="9299"/>
                    <a:pt x="24993" y="9141"/>
                  </a:cubicBezTo>
                  <a:cubicBezTo>
                    <a:pt x="25000" y="9061"/>
                    <a:pt x="24993" y="8977"/>
                    <a:pt x="24979" y="8896"/>
                  </a:cubicBezTo>
                  <a:cubicBezTo>
                    <a:pt x="24965" y="8770"/>
                    <a:pt x="24948" y="8651"/>
                    <a:pt x="24979" y="8567"/>
                  </a:cubicBezTo>
                  <a:cubicBezTo>
                    <a:pt x="25014" y="8479"/>
                    <a:pt x="24990" y="8276"/>
                    <a:pt x="24976" y="8143"/>
                  </a:cubicBezTo>
                  <a:cubicBezTo>
                    <a:pt x="24972" y="8122"/>
                    <a:pt x="24969" y="8101"/>
                    <a:pt x="24969" y="8084"/>
                  </a:cubicBezTo>
                  <a:cubicBezTo>
                    <a:pt x="24958" y="7986"/>
                    <a:pt x="24990" y="7891"/>
                    <a:pt x="25025" y="7779"/>
                  </a:cubicBezTo>
                  <a:cubicBezTo>
                    <a:pt x="25060" y="7685"/>
                    <a:pt x="25088" y="7587"/>
                    <a:pt x="25105" y="7489"/>
                  </a:cubicBezTo>
                  <a:cubicBezTo>
                    <a:pt x="25147" y="7272"/>
                    <a:pt x="24857" y="7009"/>
                    <a:pt x="24699" y="6939"/>
                  </a:cubicBezTo>
                  <a:cubicBezTo>
                    <a:pt x="24640" y="6918"/>
                    <a:pt x="24594" y="6866"/>
                    <a:pt x="24584" y="6803"/>
                  </a:cubicBezTo>
                  <a:cubicBezTo>
                    <a:pt x="24570" y="6705"/>
                    <a:pt x="24650" y="6589"/>
                    <a:pt x="24860" y="6418"/>
                  </a:cubicBezTo>
                  <a:cubicBezTo>
                    <a:pt x="25060" y="6253"/>
                    <a:pt x="25091" y="5693"/>
                    <a:pt x="25074" y="5546"/>
                  </a:cubicBezTo>
                  <a:cubicBezTo>
                    <a:pt x="25051" y="5483"/>
                    <a:pt x="24699" y="5373"/>
                    <a:pt x="24498" y="5373"/>
                  </a:cubicBezTo>
                  <a:cubicBezTo>
                    <a:pt x="24486" y="5373"/>
                    <a:pt x="24475" y="5373"/>
                    <a:pt x="24465" y="5374"/>
                  </a:cubicBezTo>
                  <a:cubicBezTo>
                    <a:pt x="24427" y="5378"/>
                    <a:pt x="24370" y="5379"/>
                    <a:pt x="24301" y="5379"/>
                  </a:cubicBezTo>
                  <a:cubicBezTo>
                    <a:pt x="24020" y="5379"/>
                    <a:pt x="23545" y="5353"/>
                    <a:pt x="23404" y="5325"/>
                  </a:cubicBezTo>
                  <a:cubicBezTo>
                    <a:pt x="23395" y="5323"/>
                    <a:pt x="23387" y="5323"/>
                    <a:pt x="23379" y="5323"/>
                  </a:cubicBezTo>
                  <a:cubicBezTo>
                    <a:pt x="23307" y="5323"/>
                    <a:pt x="23264" y="5394"/>
                    <a:pt x="23197" y="5535"/>
                  </a:cubicBezTo>
                  <a:cubicBezTo>
                    <a:pt x="23187" y="5556"/>
                    <a:pt x="23180" y="5577"/>
                    <a:pt x="23166" y="5598"/>
                  </a:cubicBezTo>
                  <a:cubicBezTo>
                    <a:pt x="23145" y="5640"/>
                    <a:pt x="23120" y="5686"/>
                    <a:pt x="23089" y="5742"/>
                  </a:cubicBezTo>
                  <a:cubicBezTo>
                    <a:pt x="22970" y="5938"/>
                    <a:pt x="22875" y="6144"/>
                    <a:pt x="22809" y="6365"/>
                  </a:cubicBezTo>
                  <a:cubicBezTo>
                    <a:pt x="22707" y="6712"/>
                    <a:pt x="22343" y="6848"/>
                    <a:pt x="22126" y="6932"/>
                  </a:cubicBezTo>
                  <a:cubicBezTo>
                    <a:pt x="22095" y="6943"/>
                    <a:pt x="22067" y="6957"/>
                    <a:pt x="22042" y="6967"/>
                  </a:cubicBezTo>
                  <a:cubicBezTo>
                    <a:pt x="21944" y="7013"/>
                    <a:pt x="21871" y="7100"/>
                    <a:pt x="21839" y="7205"/>
                  </a:cubicBezTo>
                  <a:cubicBezTo>
                    <a:pt x="21822" y="7251"/>
                    <a:pt x="21822" y="7300"/>
                    <a:pt x="21846" y="7345"/>
                  </a:cubicBezTo>
                  <a:cubicBezTo>
                    <a:pt x="21866" y="7375"/>
                    <a:pt x="21888" y="7384"/>
                    <a:pt x="21922" y="7384"/>
                  </a:cubicBezTo>
                  <a:cubicBezTo>
                    <a:pt x="21937" y="7384"/>
                    <a:pt x="21953" y="7382"/>
                    <a:pt x="21972" y="7380"/>
                  </a:cubicBezTo>
                  <a:cubicBezTo>
                    <a:pt x="21990" y="7377"/>
                    <a:pt x="22009" y="7375"/>
                    <a:pt x="22027" y="7375"/>
                  </a:cubicBezTo>
                  <a:cubicBezTo>
                    <a:pt x="22063" y="7375"/>
                    <a:pt x="22098" y="7382"/>
                    <a:pt x="22130" y="7398"/>
                  </a:cubicBezTo>
                  <a:cubicBezTo>
                    <a:pt x="22172" y="7422"/>
                    <a:pt x="22200" y="7471"/>
                    <a:pt x="22200" y="7520"/>
                  </a:cubicBezTo>
                  <a:cubicBezTo>
                    <a:pt x="22210" y="7639"/>
                    <a:pt x="22151" y="7856"/>
                    <a:pt x="22088" y="7930"/>
                  </a:cubicBezTo>
                  <a:cubicBezTo>
                    <a:pt x="22091" y="7937"/>
                    <a:pt x="22095" y="7947"/>
                    <a:pt x="22098" y="7954"/>
                  </a:cubicBezTo>
                  <a:cubicBezTo>
                    <a:pt x="22119" y="8007"/>
                    <a:pt x="22165" y="8122"/>
                    <a:pt x="22035" y="8206"/>
                  </a:cubicBezTo>
                  <a:cubicBezTo>
                    <a:pt x="21948" y="8262"/>
                    <a:pt x="21867" y="8364"/>
                    <a:pt x="21857" y="8434"/>
                  </a:cubicBezTo>
                  <a:cubicBezTo>
                    <a:pt x="21853" y="8448"/>
                    <a:pt x="21857" y="8465"/>
                    <a:pt x="21867" y="8479"/>
                  </a:cubicBezTo>
                  <a:cubicBezTo>
                    <a:pt x="21899" y="8515"/>
                    <a:pt x="22049" y="8560"/>
                    <a:pt x="22161" y="8588"/>
                  </a:cubicBezTo>
                  <a:cubicBezTo>
                    <a:pt x="22277" y="8616"/>
                    <a:pt x="22389" y="8655"/>
                    <a:pt x="22494" y="8707"/>
                  </a:cubicBezTo>
                  <a:cubicBezTo>
                    <a:pt x="22616" y="8774"/>
                    <a:pt x="22641" y="8882"/>
                    <a:pt x="22665" y="8973"/>
                  </a:cubicBezTo>
                  <a:cubicBezTo>
                    <a:pt x="22679" y="9043"/>
                    <a:pt x="22707" y="9110"/>
                    <a:pt x="22749" y="9169"/>
                  </a:cubicBezTo>
                  <a:cubicBezTo>
                    <a:pt x="22788" y="9222"/>
                    <a:pt x="22851" y="9253"/>
                    <a:pt x="22914" y="9257"/>
                  </a:cubicBezTo>
                  <a:cubicBezTo>
                    <a:pt x="22917" y="9257"/>
                    <a:pt x="22920" y="9256"/>
                    <a:pt x="22923" y="9256"/>
                  </a:cubicBezTo>
                  <a:cubicBezTo>
                    <a:pt x="22990" y="9256"/>
                    <a:pt x="23049" y="9291"/>
                    <a:pt x="23085" y="9344"/>
                  </a:cubicBezTo>
                  <a:cubicBezTo>
                    <a:pt x="23117" y="9393"/>
                    <a:pt x="23106" y="9470"/>
                    <a:pt x="23061" y="9572"/>
                  </a:cubicBezTo>
                  <a:cubicBezTo>
                    <a:pt x="22998" y="9705"/>
                    <a:pt x="22819" y="9967"/>
                    <a:pt x="22697" y="9985"/>
                  </a:cubicBezTo>
                  <a:cubicBezTo>
                    <a:pt x="22693" y="9985"/>
                    <a:pt x="22688" y="9986"/>
                    <a:pt x="22684" y="9986"/>
                  </a:cubicBezTo>
                  <a:cubicBezTo>
                    <a:pt x="22597" y="9986"/>
                    <a:pt x="22468" y="9883"/>
                    <a:pt x="22165" y="9603"/>
                  </a:cubicBezTo>
                  <a:cubicBezTo>
                    <a:pt x="22091" y="9537"/>
                    <a:pt x="22025" y="9474"/>
                    <a:pt x="21986" y="9446"/>
                  </a:cubicBezTo>
                  <a:cubicBezTo>
                    <a:pt x="21923" y="9397"/>
                    <a:pt x="21738" y="9327"/>
                    <a:pt x="21559" y="9257"/>
                  </a:cubicBezTo>
                  <a:cubicBezTo>
                    <a:pt x="21398" y="9197"/>
                    <a:pt x="21230" y="9131"/>
                    <a:pt x="21114" y="9071"/>
                  </a:cubicBezTo>
                  <a:cubicBezTo>
                    <a:pt x="21023" y="9026"/>
                    <a:pt x="20925" y="8991"/>
                    <a:pt x="20827" y="8963"/>
                  </a:cubicBezTo>
                  <a:cubicBezTo>
                    <a:pt x="20666" y="8924"/>
                    <a:pt x="20516" y="8858"/>
                    <a:pt x="20379" y="8767"/>
                  </a:cubicBezTo>
                  <a:cubicBezTo>
                    <a:pt x="20126" y="8598"/>
                    <a:pt x="19913" y="8511"/>
                    <a:pt x="19459" y="8511"/>
                  </a:cubicBezTo>
                  <a:cubicBezTo>
                    <a:pt x="19442" y="8511"/>
                    <a:pt x="19424" y="8511"/>
                    <a:pt x="19406" y="8511"/>
                  </a:cubicBezTo>
                  <a:cubicBezTo>
                    <a:pt x="19171" y="8511"/>
                    <a:pt x="18937" y="8490"/>
                    <a:pt x="18706" y="8448"/>
                  </a:cubicBezTo>
                  <a:cubicBezTo>
                    <a:pt x="18623" y="8430"/>
                    <a:pt x="18538" y="8419"/>
                    <a:pt x="18453" y="8419"/>
                  </a:cubicBezTo>
                  <a:cubicBezTo>
                    <a:pt x="18440" y="8419"/>
                    <a:pt x="18428" y="8420"/>
                    <a:pt x="18415" y="8420"/>
                  </a:cubicBezTo>
                  <a:cubicBezTo>
                    <a:pt x="18402" y="8422"/>
                    <a:pt x="18390" y="8423"/>
                    <a:pt x="18379" y="8423"/>
                  </a:cubicBezTo>
                  <a:cubicBezTo>
                    <a:pt x="18283" y="8423"/>
                    <a:pt x="18243" y="8361"/>
                    <a:pt x="18205" y="8304"/>
                  </a:cubicBezTo>
                  <a:cubicBezTo>
                    <a:pt x="18149" y="8220"/>
                    <a:pt x="18072" y="8154"/>
                    <a:pt x="17978" y="8115"/>
                  </a:cubicBezTo>
                  <a:cubicBezTo>
                    <a:pt x="17887" y="8077"/>
                    <a:pt x="17806" y="8035"/>
                    <a:pt x="17736" y="7996"/>
                  </a:cubicBezTo>
                  <a:cubicBezTo>
                    <a:pt x="17605" y="7925"/>
                    <a:pt x="17513" y="7878"/>
                    <a:pt x="17440" y="7878"/>
                  </a:cubicBezTo>
                  <a:cubicBezTo>
                    <a:pt x="17415" y="7878"/>
                    <a:pt x="17393" y="7883"/>
                    <a:pt x="17372" y="7895"/>
                  </a:cubicBezTo>
                  <a:cubicBezTo>
                    <a:pt x="17323" y="7926"/>
                    <a:pt x="17299" y="7986"/>
                    <a:pt x="17313" y="8038"/>
                  </a:cubicBezTo>
                  <a:cubicBezTo>
                    <a:pt x="17330" y="8136"/>
                    <a:pt x="17407" y="8210"/>
                    <a:pt x="17505" y="8224"/>
                  </a:cubicBezTo>
                  <a:cubicBezTo>
                    <a:pt x="17649" y="8248"/>
                    <a:pt x="17698" y="8301"/>
                    <a:pt x="17733" y="8339"/>
                  </a:cubicBezTo>
                  <a:cubicBezTo>
                    <a:pt x="17762" y="8372"/>
                    <a:pt x="17774" y="8387"/>
                    <a:pt x="17845" y="8387"/>
                  </a:cubicBezTo>
                  <a:cubicBezTo>
                    <a:pt x="17859" y="8387"/>
                    <a:pt x="17875" y="8386"/>
                    <a:pt x="17894" y="8385"/>
                  </a:cubicBezTo>
                  <a:cubicBezTo>
                    <a:pt x="17916" y="8384"/>
                    <a:pt x="17936" y="8383"/>
                    <a:pt x="17957" y="8383"/>
                  </a:cubicBezTo>
                  <a:cubicBezTo>
                    <a:pt x="18085" y="8383"/>
                    <a:pt x="18179" y="8412"/>
                    <a:pt x="18237" y="8472"/>
                  </a:cubicBezTo>
                  <a:cubicBezTo>
                    <a:pt x="18296" y="8536"/>
                    <a:pt x="18321" y="8620"/>
                    <a:pt x="18310" y="8704"/>
                  </a:cubicBezTo>
                  <a:cubicBezTo>
                    <a:pt x="18303" y="8861"/>
                    <a:pt x="18450" y="9022"/>
                    <a:pt x="18541" y="9106"/>
                  </a:cubicBezTo>
                  <a:cubicBezTo>
                    <a:pt x="18615" y="9169"/>
                    <a:pt x="18639" y="9271"/>
                    <a:pt x="18604" y="9358"/>
                  </a:cubicBezTo>
                  <a:cubicBezTo>
                    <a:pt x="18566" y="9456"/>
                    <a:pt x="18457" y="9519"/>
                    <a:pt x="18328" y="9519"/>
                  </a:cubicBezTo>
                  <a:cubicBezTo>
                    <a:pt x="18034" y="9519"/>
                    <a:pt x="17999" y="9575"/>
                    <a:pt x="17999" y="9575"/>
                  </a:cubicBezTo>
                  <a:cubicBezTo>
                    <a:pt x="17999" y="9579"/>
                    <a:pt x="17999" y="9586"/>
                    <a:pt x="18009" y="9603"/>
                  </a:cubicBezTo>
                  <a:cubicBezTo>
                    <a:pt x="18076" y="9708"/>
                    <a:pt x="18044" y="9771"/>
                    <a:pt x="18023" y="9799"/>
                  </a:cubicBezTo>
                  <a:cubicBezTo>
                    <a:pt x="17991" y="9839"/>
                    <a:pt x="17936" y="9859"/>
                    <a:pt x="17865" y="9859"/>
                  </a:cubicBezTo>
                  <a:cubicBezTo>
                    <a:pt x="17803" y="9859"/>
                    <a:pt x="17730" y="9844"/>
                    <a:pt x="17649" y="9813"/>
                  </a:cubicBezTo>
                  <a:cubicBezTo>
                    <a:pt x="17558" y="9782"/>
                    <a:pt x="17505" y="9729"/>
                    <a:pt x="17491" y="9663"/>
                  </a:cubicBezTo>
                  <a:cubicBezTo>
                    <a:pt x="17467" y="9561"/>
                    <a:pt x="17544" y="9463"/>
                    <a:pt x="17617" y="9390"/>
                  </a:cubicBezTo>
                  <a:cubicBezTo>
                    <a:pt x="17596" y="9365"/>
                    <a:pt x="17519" y="9313"/>
                    <a:pt x="17320" y="9239"/>
                  </a:cubicBezTo>
                  <a:cubicBezTo>
                    <a:pt x="17316" y="9238"/>
                    <a:pt x="17313" y="9238"/>
                    <a:pt x="17309" y="9238"/>
                  </a:cubicBezTo>
                  <a:cubicBezTo>
                    <a:pt x="17220" y="9238"/>
                    <a:pt x="16928" y="9422"/>
                    <a:pt x="16780" y="9512"/>
                  </a:cubicBezTo>
                  <a:cubicBezTo>
                    <a:pt x="16700" y="9565"/>
                    <a:pt x="16612" y="9614"/>
                    <a:pt x="16525" y="9659"/>
                  </a:cubicBezTo>
                  <a:cubicBezTo>
                    <a:pt x="16488" y="9675"/>
                    <a:pt x="16445" y="9681"/>
                    <a:pt x="16397" y="9681"/>
                  </a:cubicBezTo>
                  <a:cubicBezTo>
                    <a:pt x="16335" y="9681"/>
                    <a:pt x="16264" y="9671"/>
                    <a:pt x="16182" y="9659"/>
                  </a:cubicBezTo>
                  <a:cubicBezTo>
                    <a:pt x="16085" y="9647"/>
                    <a:pt x="15974" y="9633"/>
                    <a:pt x="15857" y="9633"/>
                  </a:cubicBezTo>
                  <a:cubicBezTo>
                    <a:pt x="15772" y="9633"/>
                    <a:pt x="15683" y="9641"/>
                    <a:pt x="15594" y="9663"/>
                  </a:cubicBezTo>
                  <a:cubicBezTo>
                    <a:pt x="15454" y="9694"/>
                    <a:pt x="15331" y="9782"/>
                    <a:pt x="15258" y="9908"/>
                  </a:cubicBezTo>
                  <a:cubicBezTo>
                    <a:pt x="15218" y="9969"/>
                    <a:pt x="15173" y="10038"/>
                    <a:pt x="15092" y="10038"/>
                  </a:cubicBezTo>
                  <a:cubicBezTo>
                    <a:pt x="15080" y="10038"/>
                    <a:pt x="15068" y="10037"/>
                    <a:pt x="15054" y="10034"/>
                  </a:cubicBezTo>
                  <a:cubicBezTo>
                    <a:pt x="15005" y="10030"/>
                    <a:pt x="14956" y="10027"/>
                    <a:pt x="14908" y="10027"/>
                  </a:cubicBezTo>
                  <a:cubicBezTo>
                    <a:pt x="14877" y="10027"/>
                    <a:pt x="14847" y="10028"/>
                    <a:pt x="14816" y="10030"/>
                  </a:cubicBezTo>
                  <a:cubicBezTo>
                    <a:pt x="14769" y="10031"/>
                    <a:pt x="14719" y="10032"/>
                    <a:pt x="14670" y="10032"/>
                  </a:cubicBezTo>
                  <a:cubicBezTo>
                    <a:pt x="14528" y="10032"/>
                    <a:pt x="14387" y="10023"/>
                    <a:pt x="14298" y="9971"/>
                  </a:cubicBezTo>
                  <a:cubicBezTo>
                    <a:pt x="14214" y="9918"/>
                    <a:pt x="14179" y="9862"/>
                    <a:pt x="14197" y="9806"/>
                  </a:cubicBezTo>
                  <a:cubicBezTo>
                    <a:pt x="14224" y="9715"/>
                    <a:pt x="14357" y="9700"/>
                    <a:pt x="14440" y="9700"/>
                  </a:cubicBezTo>
                  <a:cubicBezTo>
                    <a:pt x="14452" y="9700"/>
                    <a:pt x="14464" y="9701"/>
                    <a:pt x="14473" y="9701"/>
                  </a:cubicBezTo>
                  <a:cubicBezTo>
                    <a:pt x="14486" y="9704"/>
                    <a:pt x="14498" y="9705"/>
                    <a:pt x="14511" y="9705"/>
                  </a:cubicBezTo>
                  <a:cubicBezTo>
                    <a:pt x="14533" y="9705"/>
                    <a:pt x="14556" y="9701"/>
                    <a:pt x="14578" y="9694"/>
                  </a:cubicBezTo>
                  <a:cubicBezTo>
                    <a:pt x="14571" y="9677"/>
                    <a:pt x="14561" y="9663"/>
                    <a:pt x="14550" y="9649"/>
                  </a:cubicBezTo>
                  <a:cubicBezTo>
                    <a:pt x="14456" y="9540"/>
                    <a:pt x="14547" y="9407"/>
                    <a:pt x="14606" y="9323"/>
                  </a:cubicBezTo>
                  <a:cubicBezTo>
                    <a:pt x="14613" y="9309"/>
                    <a:pt x="14620" y="9299"/>
                    <a:pt x="14631" y="9285"/>
                  </a:cubicBezTo>
                  <a:lnTo>
                    <a:pt x="14631" y="9285"/>
                  </a:lnTo>
                  <a:cubicBezTo>
                    <a:pt x="14473" y="9309"/>
                    <a:pt x="14095" y="9439"/>
                    <a:pt x="14018" y="9505"/>
                  </a:cubicBezTo>
                  <a:cubicBezTo>
                    <a:pt x="13990" y="9526"/>
                    <a:pt x="13990" y="9561"/>
                    <a:pt x="13990" y="9617"/>
                  </a:cubicBezTo>
                  <a:cubicBezTo>
                    <a:pt x="13994" y="9673"/>
                    <a:pt x="13994" y="9771"/>
                    <a:pt x="13899" y="9820"/>
                  </a:cubicBezTo>
                  <a:cubicBezTo>
                    <a:pt x="13871" y="9834"/>
                    <a:pt x="13847" y="9840"/>
                    <a:pt x="13825" y="9840"/>
                  </a:cubicBezTo>
                  <a:cubicBezTo>
                    <a:pt x="13759" y="9840"/>
                    <a:pt x="13719" y="9788"/>
                    <a:pt x="13693" y="9754"/>
                  </a:cubicBezTo>
                  <a:cubicBezTo>
                    <a:pt x="13672" y="9719"/>
                    <a:pt x="13640" y="9694"/>
                    <a:pt x="13605" y="9677"/>
                  </a:cubicBezTo>
                  <a:cubicBezTo>
                    <a:pt x="13597" y="9674"/>
                    <a:pt x="13584" y="9673"/>
                    <a:pt x="13568" y="9673"/>
                  </a:cubicBezTo>
                  <a:cubicBezTo>
                    <a:pt x="13364" y="9673"/>
                    <a:pt x="12568" y="9865"/>
                    <a:pt x="12422" y="10030"/>
                  </a:cubicBezTo>
                  <a:cubicBezTo>
                    <a:pt x="12317" y="10149"/>
                    <a:pt x="12170" y="10205"/>
                    <a:pt x="12051" y="10251"/>
                  </a:cubicBezTo>
                  <a:cubicBezTo>
                    <a:pt x="12002" y="10265"/>
                    <a:pt x="11956" y="10286"/>
                    <a:pt x="11914" y="10314"/>
                  </a:cubicBezTo>
                  <a:cubicBezTo>
                    <a:pt x="11911" y="10436"/>
                    <a:pt x="11743" y="10461"/>
                    <a:pt x="11550" y="10492"/>
                  </a:cubicBezTo>
                  <a:cubicBezTo>
                    <a:pt x="11456" y="10503"/>
                    <a:pt x="11365" y="10524"/>
                    <a:pt x="11277" y="10555"/>
                  </a:cubicBezTo>
                  <a:cubicBezTo>
                    <a:pt x="11211" y="10587"/>
                    <a:pt x="11214" y="10710"/>
                    <a:pt x="11214" y="10832"/>
                  </a:cubicBezTo>
                  <a:cubicBezTo>
                    <a:pt x="11225" y="10920"/>
                    <a:pt x="11214" y="11007"/>
                    <a:pt x="11190" y="11095"/>
                  </a:cubicBezTo>
                  <a:cubicBezTo>
                    <a:pt x="11135" y="11231"/>
                    <a:pt x="10878" y="11257"/>
                    <a:pt x="10533" y="11257"/>
                  </a:cubicBezTo>
                  <a:cubicBezTo>
                    <a:pt x="10479" y="11257"/>
                    <a:pt x="10424" y="11257"/>
                    <a:pt x="10367" y="11256"/>
                  </a:cubicBezTo>
                  <a:lnTo>
                    <a:pt x="10199" y="11256"/>
                  </a:lnTo>
                  <a:cubicBezTo>
                    <a:pt x="10195" y="11256"/>
                    <a:pt x="10192" y="11256"/>
                    <a:pt x="10188" y="11256"/>
                  </a:cubicBezTo>
                  <a:cubicBezTo>
                    <a:pt x="10051" y="11256"/>
                    <a:pt x="9966" y="11123"/>
                    <a:pt x="9894" y="11007"/>
                  </a:cubicBezTo>
                  <a:cubicBezTo>
                    <a:pt x="9849" y="10934"/>
                    <a:pt x="9796" y="10850"/>
                    <a:pt x="9754" y="10843"/>
                  </a:cubicBezTo>
                  <a:cubicBezTo>
                    <a:pt x="9702" y="10839"/>
                    <a:pt x="9653" y="10808"/>
                    <a:pt x="9628" y="10759"/>
                  </a:cubicBezTo>
                  <a:cubicBezTo>
                    <a:pt x="9586" y="10682"/>
                    <a:pt x="9607" y="10562"/>
                    <a:pt x="9688" y="10401"/>
                  </a:cubicBezTo>
                  <a:cubicBezTo>
                    <a:pt x="9726" y="10324"/>
                    <a:pt x="9800" y="10314"/>
                    <a:pt x="9863" y="10307"/>
                  </a:cubicBezTo>
                  <a:cubicBezTo>
                    <a:pt x="9943" y="10300"/>
                    <a:pt x="10024" y="10275"/>
                    <a:pt x="10090" y="10230"/>
                  </a:cubicBezTo>
                  <a:cubicBezTo>
                    <a:pt x="10156" y="10188"/>
                    <a:pt x="10223" y="10174"/>
                    <a:pt x="10284" y="10174"/>
                  </a:cubicBezTo>
                  <a:cubicBezTo>
                    <a:pt x="10350" y="10174"/>
                    <a:pt x="10411" y="10189"/>
                    <a:pt x="10461" y="10202"/>
                  </a:cubicBezTo>
                  <a:cubicBezTo>
                    <a:pt x="10489" y="10212"/>
                    <a:pt x="10521" y="10216"/>
                    <a:pt x="10549" y="10219"/>
                  </a:cubicBezTo>
                  <a:cubicBezTo>
                    <a:pt x="10514" y="10174"/>
                    <a:pt x="10479" y="10128"/>
                    <a:pt x="10437" y="10090"/>
                  </a:cubicBezTo>
                  <a:cubicBezTo>
                    <a:pt x="10339" y="9985"/>
                    <a:pt x="10227" y="9869"/>
                    <a:pt x="10213" y="9747"/>
                  </a:cubicBezTo>
                  <a:cubicBezTo>
                    <a:pt x="10206" y="9712"/>
                    <a:pt x="10185" y="9684"/>
                    <a:pt x="10153" y="9666"/>
                  </a:cubicBezTo>
                  <a:cubicBezTo>
                    <a:pt x="10070" y="9610"/>
                    <a:pt x="9930" y="9584"/>
                    <a:pt x="9798" y="9584"/>
                  </a:cubicBezTo>
                  <a:cubicBezTo>
                    <a:pt x="9726" y="9584"/>
                    <a:pt x="9656" y="9592"/>
                    <a:pt x="9600" y="9607"/>
                  </a:cubicBezTo>
                  <a:cubicBezTo>
                    <a:pt x="9516" y="9626"/>
                    <a:pt x="9430" y="9636"/>
                    <a:pt x="9344" y="9636"/>
                  </a:cubicBezTo>
                  <a:cubicBezTo>
                    <a:pt x="9182" y="9636"/>
                    <a:pt x="9022" y="9601"/>
                    <a:pt x="8876" y="9530"/>
                  </a:cubicBezTo>
                  <a:lnTo>
                    <a:pt x="8869" y="9526"/>
                  </a:lnTo>
                  <a:lnTo>
                    <a:pt x="8869" y="9526"/>
                  </a:lnTo>
                  <a:cubicBezTo>
                    <a:pt x="8904" y="9575"/>
                    <a:pt x="8956" y="9607"/>
                    <a:pt x="9016" y="9617"/>
                  </a:cubicBezTo>
                  <a:cubicBezTo>
                    <a:pt x="9243" y="9677"/>
                    <a:pt x="9229" y="9841"/>
                    <a:pt x="9222" y="9939"/>
                  </a:cubicBezTo>
                  <a:cubicBezTo>
                    <a:pt x="9215" y="9974"/>
                    <a:pt x="9215" y="10006"/>
                    <a:pt x="9222" y="10041"/>
                  </a:cubicBezTo>
                  <a:cubicBezTo>
                    <a:pt x="9275" y="10195"/>
                    <a:pt x="9152" y="10492"/>
                    <a:pt x="9002" y="10706"/>
                  </a:cubicBezTo>
                  <a:cubicBezTo>
                    <a:pt x="8984" y="10734"/>
                    <a:pt x="8967" y="10762"/>
                    <a:pt x="8953" y="10797"/>
                  </a:cubicBezTo>
                  <a:cubicBezTo>
                    <a:pt x="8979" y="10799"/>
                    <a:pt x="9005" y="10800"/>
                    <a:pt x="9032" y="10800"/>
                  </a:cubicBezTo>
                  <a:cubicBezTo>
                    <a:pt x="9058" y="10800"/>
                    <a:pt x="9086" y="10799"/>
                    <a:pt x="9114" y="10797"/>
                  </a:cubicBezTo>
                  <a:lnTo>
                    <a:pt x="9124" y="10797"/>
                  </a:lnTo>
                  <a:cubicBezTo>
                    <a:pt x="9131" y="10796"/>
                    <a:pt x="9138" y="10796"/>
                    <a:pt x="9146" y="10796"/>
                  </a:cubicBezTo>
                  <a:cubicBezTo>
                    <a:pt x="9201" y="10796"/>
                    <a:pt x="9255" y="10819"/>
                    <a:pt x="9296" y="10857"/>
                  </a:cubicBezTo>
                  <a:cubicBezTo>
                    <a:pt x="9397" y="10955"/>
                    <a:pt x="9397" y="11144"/>
                    <a:pt x="9397" y="11308"/>
                  </a:cubicBezTo>
                  <a:lnTo>
                    <a:pt x="9397" y="11347"/>
                  </a:lnTo>
                  <a:cubicBezTo>
                    <a:pt x="9394" y="11452"/>
                    <a:pt x="9355" y="11553"/>
                    <a:pt x="9289" y="11630"/>
                  </a:cubicBezTo>
                  <a:cubicBezTo>
                    <a:pt x="9254" y="11669"/>
                    <a:pt x="9233" y="11718"/>
                    <a:pt x="9226" y="11767"/>
                  </a:cubicBezTo>
                  <a:cubicBezTo>
                    <a:pt x="9233" y="11809"/>
                    <a:pt x="9212" y="11851"/>
                    <a:pt x="9177" y="11875"/>
                  </a:cubicBezTo>
                  <a:cubicBezTo>
                    <a:pt x="9161" y="11884"/>
                    <a:pt x="9145" y="11888"/>
                    <a:pt x="9130" y="11888"/>
                  </a:cubicBezTo>
                  <a:cubicBezTo>
                    <a:pt x="9089" y="11888"/>
                    <a:pt x="9050" y="11864"/>
                    <a:pt x="9012" y="11844"/>
                  </a:cubicBezTo>
                  <a:cubicBezTo>
                    <a:pt x="8998" y="11833"/>
                    <a:pt x="8981" y="11823"/>
                    <a:pt x="8963" y="11816"/>
                  </a:cubicBezTo>
                  <a:cubicBezTo>
                    <a:pt x="8941" y="11835"/>
                    <a:pt x="8912" y="11846"/>
                    <a:pt x="8883" y="11846"/>
                  </a:cubicBezTo>
                  <a:cubicBezTo>
                    <a:pt x="8876" y="11846"/>
                    <a:pt x="8869" y="11845"/>
                    <a:pt x="8862" y="11844"/>
                  </a:cubicBezTo>
                  <a:cubicBezTo>
                    <a:pt x="8760" y="11819"/>
                    <a:pt x="8711" y="11662"/>
                    <a:pt x="8700" y="11613"/>
                  </a:cubicBezTo>
                  <a:cubicBezTo>
                    <a:pt x="8693" y="11581"/>
                    <a:pt x="8536" y="11581"/>
                    <a:pt x="8459" y="11578"/>
                  </a:cubicBezTo>
                  <a:cubicBezTo>
                    <a:pt x="8444" y="11578"/>
                    <a:pt x="8430" y="11579"/>
                    <a:pt x="8415" y="11579"/>
                  </a:cubicBezTo>
                  <a:cubicBezTo>
                    <a:pt x="8342" y="11579"/>
                    <a:pt x="8269" y="11571"/>
                    <a:pt x="8196" y="11557"/>
                  </a:cubicBezTo>
                  <a:cubicBezTo>
                    <a:pt x="8164" y="11548"/>
                    <a:pt x="8137" y="11544"/>
                    <a:pt x="8113" y="11544"/>
                  </a:cubicBezTo>
                  <a:cubicBezTo>
                    <a:pt x="8030" y="11544"/>
                    <a:pt x="7986" y="11596"/>
                    <a:pt x="7923" y="11697"/>
                  </a:cubicBezTo>
                  <a:cubicBezTo>
                    <a:pt x="7808" y="11875"/>
                    <a:pt x="7486" y="11928"/>
                    <a:pt x="7388" y="11938"/>
                  </a:cubicBezTo>
                  <a:cubicBezTo>
                    <a:pt x="7311" y="11945"/>
                    <a:pt x="7178" y="12064"/>
                    <a:pt x="7073" y="12155"/>
                  </a:cubicBezTo>
                  <a:cubicBezTo>
                    <a:pt x="7017" y="12211"/>
                    <a:pt x="6957" y="12260"/>
                    <a:pt x="6891" y="12306"/>
                  </a:cubicBezTo>
                  <a:cubicBezTo>
                    <a:pt x="6845" y="12334"/>
                    <a:pt x="6814" y="12383"/>
                    <a:pt x="6807" y="12435"/>
                  </a:cubicBezTo>
                  <a:cubicBezTo>
                    <a:pt x="6800" y="12509"/>
                    <a:pt x="6845" y="12596"/>
                    <a:pt x="6933" y="12681"/>
                  </a:cubicBezTo>
                  <a:cubicBezTo>
                    <a:pt x="7125" y="12863"/>
                    <a:pt x="7202" y="13017"/>
                    <a:pt x="7178" y="13167"/>
                  </a:cubicBezTo>
                  <a:cubicBezTo>
                    <a:pt x="7171" y="13216"/>
                    <a:pt x="7132" y="13251"/>
                    <a:pt x="7062" y="13269"/>
                  </a:cubicBezTo>
                  <a:cubicBezTo>
                    <a:pt x="7018" y="13281"/>
                    <a:pt x="6955" y="13287"/>
                    <a:pt x="6883" y="13287"/>
                  </a:cubicBezTo>
                  <a:cubicBezTo>
                    <a:pt x="6704" y="13287"/>
                    <a:pt x="6478" y="13247"/>
                    <a:pt x="6407" y="13157"/>
                  </a:cubicBezTo>
                  <a:cubicBezTo>
                    <a:pt x="6355" y="13090"/>
                    <a:pt x="6130" y="13045"/>
                    <a:pt x="5985" y="13045"/>
                  </a:cubicBezTo>
                  <a:cubicBezTo>
                    <a:pt x="5955" y="13045"/>
                    <a:pt x="5928" y="13047"/>
                    <a:pt x="5907" y="13052"/>
                  </a:cubicBezTo>
                  <a:cubicBezTo>
                    <a:pt x="5898" y="13053"/>
                    <a:pt x="5890" y="13054"/>
                    <a:pt x="5882" y="13054"/>
                  </a:cubicBezTo>
                  <a:cubicBezTo>
                    <a:pt x="5800" y="13054"/>
                    <a:pt x="5706" y="12980"/>
                    <a:pt x="5564" y="12870"/>
                  </a:cubicBezTo>
                  <a:cubicBezTo>
                    <a:pt x="5462" y="12786"/>
                    <a:pt x="5333" y="12684"/>
                    <a:pt x="5270" y="12681"/>
                  </a:cubicBezTo>
                  <a:cubicBezTo>
                    <a:pt x="5267" y="12680"/>
                    <a:pt x="5265" y="12680"/>
                    <a:pt x="5263" y="12680"/>
                  </a:cubicBezTo>
                  <a:cubicBezTo>
                    <a:pt x="5143" y="12680"/>
                    <a:pt x="5052" y="12850"/>
                    <a:pt x="5007" y="12940"/>
                  </a:cubicBezTo>
                  <a:lnTo>
                    <a:pt x="5000" y="12954"/>
                  </a:lnTo>
                  <a:cubicBezTo>
                    <a:pt x="4990" y="12971"/>
                    <a:pt x="4986" y="12975"/>
                    <a:pt x="5039" y="13031"/>
                  </a:cubicBezTo>
                  <a:cubicBezTo>
                    <a:pt x="5091" y="13083"/>
                    <a:pt x="5133" y="13146"/>
                    <a:pt x="5161" y="13209"/>
                  </a:cubicBezTo>
                  <a:cubicBezTo>
                    <a:pt x="5231" y="13356"/>
                    <a:pt x="5536" y="13356"/>
                    <a:pt x="5637" y="13356"/>
                  </a:cubicBezTo>
                  <a:cubicBezTo>
                    <a:pt x="5693" y="13356"/>
                    <a:pt x="5742" y="13384"/>
                    <a:pt x="5774" y="13430"/>
                  </a:cubicBezTo>
                  <a:cubicBezTo>
                    <a:pt x="5840" y="13538"/>
                    <a:pt x="5774" y="13720"/>
                    <a:pt x="5742" y="13783"/>
                  </a:cubicBezTo>
                  <a:cubicBezTo>
                    <a:pt x="5700" y="13871"/>
                    <a:pt x="5564" y="13923"/>
                    <a:pt x="5455" y="13934"/>
                  </a:cubicBezTo>
                  <a:cubicBezTo>
                    <a:pt x="5440" y="13935"/>
                    <a:pt x="5426" y="13936"/>
                    <a:pt x="5412" y="13936"/>
                  </a:cubicBezTo>
                  <a:cubicBezTo>
                    <a:pt x="5325" y="13936"/>
                    <a:pt x="5260" y="13909"/>
                    <a:pt x="5221" y="13860"/>
                  </a:cubicBezTo>
                  <a:cubicBezTo>
                    <a:pt x="5203" y="13836"/>
                    <a:pt x="5105" y="13832"/>
                    <a:pt x="5046" y="13829"/>
                  </a:cubicBezTo>
                  <a:cubicBezTo>
                    <a:pt x="4937" y="13825"/>
                    <a:pt x="4787" y="13822"/>
                    <a:pt x="4780" y="13692"/>
                  </a:cubicBezTo>
                  <a:cubicBezTo>
                    <a:pt x="4766" y="13643"/>
                    <a:pt x="4734" y="13598"/>
                    <a:pt x="4689" y="13566"/>
                  </a:cubicBezTo>
                  <a:cubicBezTo>
                    <a:pt x="4608" y="13503"/>
                    <a:pt x="4509" y="13469"/>
                    <a:pt x="4405" y="13469"/>
                  </a:cubicBezTo>
                  <a:cubicBezTo>
                    <a:pt x="4388" y="13469"/>
                    <a:pt x="4370" y="13470"/>
                    <a:pt x="4352" y="13472"/>
                  </a:cubicBezTo>
                  <a:cubicBezTo>
                    <a:pt x="4324" y="13476"/>
                    <a:pt x="4297" y="13478"/>
                    <a:pt x="4272" y="13478"/>
                  </a:cubicBezTo>
                  <a:cubicBezTo>
                    <a:pt x="4193" y="13478"/>
                    <a:pt x="4127" y="13457"/>
                    <a:pt x="4079" y="13412"/>
                  </a:cubicBezTo>
                  <a:cubicBezTo>
                    <a:pt x="4009" y="13346"/>
                    <a:pt x="3981" y="13241"/>
                    <a:pt x="3992" y="13087"/>
                  </a:cubicBezTo>
                  <a:cubicBezTo>
                    <a:pt x="3995" y="13003"/>
                    <a:pt x="3967" y="12919"/>
                    <a:pt x="3918" y="12852"/>
                  </a:cubicBezTo>
                  <a:cubicBezTo>
                    <a:pt x="3883" y="12807"/>
                    <a:pt x="3866" y="12747"/>
                    <a:pt x="3862" y="12691"/>
                  </a:cubicBezTo>
                  <a:cubicBezTo>
                    <a:pt x="3862" y="12663"/>
                    <a:pt x="3855" y="12635"/>
                    <a:pt x="3845" y="12607"/>
                  </a:cubicBezTo>
                  <a:cubicBezTo>
                    <a:pt x="3820" y="12512"/>
                    <a:pt x="3782" y="12372"/>
                    <a:pt x="3908" y="12285"/>
                  </a:cubicBezTo>
                  <a:cubicBezTo>
                    <a:pt x="3957" y="12253"/>
                    <a:pt x="3950" y="12218"/>
                    <a:pt x="3936" y="12124"/>
                  </a:cubicBezTo>
                  <a:cubicBezTo>
                    <a:pt x="3925" y="12078"/>
                    <a:pt x="3918" y="12033"/>
                    <a:pt x="3918" y="11987"/>
                  </a:cubicBezTo>
                  <a:cubicBezTo>
                    <a:pt x="3915" y="11952"/>
                    <a:pt x="3897" y="11917"/>
                    <a:pt x="3866" y="11893"/>
                  </a:cubicBezTo>
                  <a:cubicBezTo>
                    <a:pt x="3789" y="11809"/>
                    <a:pt x="3680" y="11756"/>
                    <a:pt x="3565" y="11749"/>
                  </a:cubicBezTo>
                  <a:cubicBezTo>
                    <a:pt x="3418" y="11749"/>
                    <a:pt x="3362" y="11662"/>
                    <a:pt x="3323" y="11599"/>
                  </a:cubicBezTo>
                  <a:cubicBezTo>
                    <a:pt x="3288" y="11546"/>
                    <a:pt x="3267" y="11518"/>
                    <a:pt x="3218" y="11508"/>
                  </a:cubicBezTo>
                  <a:cubicBezTo>
                    <a:pt x="3033" y="11462"/>
                    <a:pt x="2665" y="11168"/>
                    <a:pt x="2634" y="11011"/>
                  </a:cubicBezTo>
                  <a:cubicBezTo>
                    <a:pt x="2630" y="10979"/>
                    <a:pt x="2556" y="10948"/>
                    <a:pt x="2518" y="10934"/>
                  </a:cubicBezTo>
                  <a:cubicBezTo>
                    <a:pt x="2469" y="10909"/>
                    <a:pt x="2420" y="10892"/>
                    <a:pt x="2420" y="10836"/>
                  </a:cubicBezTo>
                  <a:cubicBezTo>
                    <a:pt x="2423" y="10801"/>
                    <a:pt x="2444" y="10769"/>
                    <a:pt x="2479" y="10759"/>
                  </a:cubicBezTo>
                  <a:cubicBezTo>
                    <a:pt x="2507" y="10746"/>
                    <a:pt x="2540" y="10740"/>
                    <a:pt x="2576" y="10740"/>
                  </a:cubicBezTo>
                  <a:cubicBezTo>
                    <a:pt x="2702" y="10740"/>
                    <a:pt x="2867" y="10814"/>
                    <a:pt x="2987" y="10934"/>
                  </a:cubicBezTo>
                  <a:cubicBezTo>
                    <a:pt x="3152" y="11098"/>
                    <a:pt x="3393" y="11196"/>
                    <a:pt x="3712" y="11242"/>
                  </a:cubicBezTo>
                  <a:cubicBezTo>
                    <a:pt x="3880" y="11266"/>
                    <a:pt x="4044" y="11315"/>
                    <a:pt x="4198" y="11389"/>
                  </a:cubicBezTo>
                  <a:cubicBezTo>
                    <a:pt x="4345" y="11459"/>
                    <a:pt x="4506" y="11511"/>
                    <a:pt x="4667" y="11539"/>
                  </a:cubicBezTo>
                  <a:lnTo>
                    <a:pt x="4899" y="11581"/>
                  </a:lnTo>
                  <a:cubicBezTo>
                    <a:pt x="5200" y="11634"/>
                    <a:pt x="5455" y="11679"/>
                    <a:pt x="5942" y="11749"/>
                  </a:cubicBezTo>
                  <a:cubicBezTo>
                    <a:pt x="5979" y="11755"/>
                    <a:pt x="6018" y="11757"/>
                    <a:pt x="6057" y="11757"/>
                  </a:cubicBezTo>
                  <a:cubicBezTo>
                    <a:pt x="6608" y="11757"/>
                    <a:pt x="7312" y="11237"/>
                    <a:pt x="7472" y="11074"/>
                  </a:cubicBezTo>
                  <a:cubicBezTo>
                    <a:pt x="7559" y="10986"/>
                    <a:pt x="7500" y="10808"/>
                    <a:pt x="7451" y="10664"/>
                  </a:cubicBezTo>
                  <a:cubicBezTo>
                    <a:pt x="7426" y="10601"/>
                    <a:pt x="7412" y="10538"/>
                    <a:pt x="7405" y="10471"/>
                  </a:cubicBezTo>
                  <a:cubicBezTo>
                    <a:pt x="7405" y="10443"/>
                    <a:pt x="7328" y="10412"/>
                    <a:pt x="7272" y="10387"/>
                  </a:cubicBezTo>
                  <a:cubicBezTo>
                    <a:pt x="7199" y="10356"/>
                    <a:pt x="7122" y="10324"/>
                    <a:pt x="7094" y="10258"/>
                  </a:cubicBezTo>
                  <a:cubicBezTo>
                    <a:pt x="7010" y="10118"/>
                    <a:pt x="6863" y="10027"/>
                    <a:pt x="6698" y="10023"/>
                  </a:cubicBezTo>
                  <a:cubicBezTo>
                    <a:pt x="6547" y="10023"/>
                    <a:pt x="6467" y="9936"/>
                    <a:pt x="6400" y="9862"/>
                  </a:cubicBezTo>
                  <a:cubicBezTo>
                    <a:pt x="6344" y="9806"/>
                    <a:pt x="6309" y="9771"/>
                    <a:pt x="6260" y="9771"/>
                  </a:cubicBezTo>
                  <a:cubicBezTo>
                    <a:pt x="6258" y="9771"/>
                    <a:pt x="6256" y="9771"/>
                    <a:pt x="6253" y="9771"/>
                  </a:cubicBezTo>
                  <a:cubicBezTo>
                    <a:pt x="6238" y="9773"/>
                    <a:pt x="6223" y="9773"/>
                    <a:pt x="6208" y="9773"/>
                  </a:cubicBezTo>
                  <a:cubicBezTo>
                    <a:pt x="6034" y="9773"/>
                    <a:pt x="5885" y="9676"/>
                    <a:pt x="5508" y="9421"/>
                  </a:cubicBezTo>
                  <a:lnTo>
                    <a:pt x="5410" y="9358"/>
                  </a:lnTo>
                  <a:cubicBezTo>
                    <a:pt x="4939" y="9043"/>
                    <a:pt x="4368" y="8858"/>
                    <a:pt x="4221" y="8858"/>
                  </a:cubicBezTo>
                  <a:cubicBezTo>
                    <a:pt x="4210" y="8858"/>
                    <a:pt x="4201" y="8859"/>
                    <a:pt x="4195" y="8861"/>
                  </a:cubicBezTo>
                  <a:cubicBezTo>
                    <a:pt x="4140" y="8888"/>
                    <a:pt x="4077" y="8917"/>
                    <a:pt x="4013" y="8917"/>
                  </a:cubicBezTo>
                  <a:cubicBezTo>
                    <a:pt x="3950" y="8917"/>
                    <a:pt x="3888" y="8890"/>
                    <a:pt x="3831" y="8805"/>
                  </a:cubicBezTo>
                  <a:cubicBezTo>
                    <a:pt x="3810" y="8777"/>
                    <a:pt x="3778" y="8756"/>
                    <a:pt x="3743" y="8753"/>
                  </a:cubicBezTo>
                  <a:cubicBezTo>
                    <a:pt x="3731" y="8751"/>
                    <a:pt x="3719" y="8750"/>
                    <a:pt x="3708" y="8750"/>
                  </a:cubicBezTo>
                  <a:cubicBezTo>
                    <a:pt x="3643" y="8750"/>
                    <a:pt x="3580" y="8774"/>
                    <a:pt x="3530" y="8812"/>
                  </a:cubicBezTo>
                  <a:cubicBezTo>
                    <a:pt x="3487" y="8844"/>
                    <a:pt x="3445" y="8854"/>
                    <a:pt x="3404" y="8854"/>
                  </a:cubicBezTo>
                  <a:cubicBezTo>
                    <a:pt x="3353" y="8854"/>
                    <a:pt x="3305" y="8838"/>
                    <a:pt x="3260" y="8823"/>
                  </a:cubicBezTo>
                  <a:cubicBezTo>
                    <a:pt x="3203" y="8798"/>
                    <a:pt x="3140" y="8785"/>
                    <a:pt x="3077" y="8785"/>
                  </a:cubicBezTo>
                  <a:cubicBezTo>
                    <a:pt x="3051" y="8785"/>
                    <a:pt x="3026" y="8787"/>
                    <a:pt x="3001" y="8791"/>
                  </a:cubicBezTo>
                  <a:cubicBezTo>
                    <a:pt x="2961" y="8801"/>
                    <a:pt x="2923" y="8805"/>
                    <a:pt x="2887" y="8805"/>
                  </a:cubicBezTo>
                  <a:cubicBezTo>
                    <a:pt x="2759" y="8805"/>
                    <a:pt x="2664" y="8748"/>
                    <a:pt x="2623" y="8679"/>
                  </a:cubicBezTo>
                  <a:cubicBezTo>
                    <a:pt x="2588" y="8627"/>
                    <a:pt x="2591" y="8557"/>
                    <a:pt x="2630" y="8508"/>
                  </a:cubicBezTo>
                  <a:cubicBezTo>
                    <a:pt x="2676" y="8455"/>
                    <a:pt x="2763" y="8448"/>
                    <a:pt x="2865" y="8441"/>
                  </a:cubicBezTo>
                  <a:cubicBezTo>
                    <a:pt x="2914" y="8441"/>
                    <a:pt x="2959" y="8434"/>
                    <a:pt x="3005" y="8423"/>
                  </a:cubicBezTo>
                  <a:lnTo>
                    <a:pt x="2980" y="8423"/>
                  </a:lnTo>
                  <a:cubicBezTo>
                    <a:pt x="2879" y="8420"/>
                    <a:pt x="2781" y="8385"/>
                    <a:pt x="2700" y="8329"/>
                  </a:cubicBezTo>
                  <a:cubicBezTo>
                    <a:pt x="2637" y="8285"/>
                    <a:pt x="2580" y="8265"/>
                    <a:pt x="2535" y="8265"/>
                  </a:cubicBezTo>
                  <a:cubicBezTo>
                    <a:pt x="2523" y="8265"/>
                    <a:pt x="2511" y="8266"/>
                    <a:pt x="2500" y="8269"/>
                  </a:cubicBezTo>
                  <a:cubicBezTo>
                    <a:pt x="2455" y="8287"/>
                    <a:pt x="2423" y="8325"/>
                    <a:pt x="2406" y="8371"/>
                  </a:cubicBezTo>
                  <a:cubicBezTo>
                    <a:pt x="2385" y="8427"/>
                    <a:pt x="2336" y="8469"/>
                    <a:pt x="2276" y="8483"/>
                  </a:cubicBezTo>
                  <a:cubicBezTo>
                    <a:pt x="2259" y="8486"/>
                    <a:pt x="2242" y="8487"/>
                    <a:pt x="2225" y="8487"/>
                  </a:cubicBezTo>
                  <a:cubicBezTo>
                    <a:pt x="2148" y="8487"/>
                    <a:pt x="2074" y="8462"/>
                    <a:pt x="2014" y="8413"/>
                  </a:cubicBezTo>
                  <a:lnTo>
                    <a:pt x="2014" y="8416"/>
                  </a:lnTo>
                  <a:cubicBezTo>
                    <a:pt x="2010" y="8427"/>
                    <a:pt x="2003" y="8437"/>
                    <a:pt x="1996" y="8448"/>
                  </a:cubicBezTo>
                  <a:lnTo>
                    <a:pt x="1993" y="8455"/>
                  </a:lnTo>
                  <a:cubicBezTo>
                    <a:pt x="1989" y="8462"/>
                    <a:pt x="1982" y="8472"/>
                    <a:pt x="1975" y="8479"/>
                  </a:cubicBezTo>
                  <a:lnTo>
                    <a:pt x="1968" y="8486"/>
                  </a:lnTo>
                  <a:cubicBezTo>
                    <a:pt x="1965" y="8494"/>
                    <a:pt x="1958" y="8501"/>
                    <a:pt x="1954" y="8508"/>
                  </a:cubicBezTo>
                  <a:lnTo>
                    <a:pt x="1947" y="8515"/>
                  </a:lnTo>
                  <a:cubicBezTo>
                    <a:pt x="1937" y="8522"/>
                    <a:pt x="1930" y="8529"/>
                    <a:pt x="1919" y="8536"/>
                  </a:cubicBezTo>
                  <a:cubicBezTo>
                    <a:pt x="1874" y="8562"/>
                    <a:pt x="1824" y="8575"/>
                    <a:pt x="1773" y="8575"/>
                  </a:cubicBezTo>
                  <a:cubicBezTo>
                    <a:pt x="1744" y="8575"/>
                    <a:pt x="1716" y="8571"/>
                    <a:pt x="1688" y="8564"/>
                  </a:cubicBezTo>
                  <a:cubicBezTo>
                    <a:pt x="1684" y="8563"/>
                    <a:pt x="1679" y="8562"/>
                    <a:pt x="1674" y="8562"/>
                  </a:cubicBezTo>
                  <a:cubicBezTo>
                    <a:pt x="1628" y="8562"/>
                    <a:pt x="1570" y="8607"/>
                    <a:pt x="1513" y="8651"/>
                  </a:cubicBezTo>
                  <a:cubicBezTo>
                    <a:pt x="1436" y="8707"/>
                    <a:pt x="1349" y="8774"/>
                    <a:pt x="1251" y="8774"/>
                  </a:cubicBezTo>
                  <a:cubicBezTo>
                    <a:pt x="1170" y="8784"/>
                    <a:pt x="1097" y="8819"/>
                    <a:pt x="1044" y="8879"/>
                  </a:cubicBezTo>
                  <a:cubicBezTo>
                    <a:pt x="999" y="8921"/>
                    <a:pt x="964" y="8970"/>
                    <a:pt x="943" y="9029"/>
                  </a:cubicBezTo>
                  <a:cubicBezTo>
                    <a:pt x="939" y="9036"/>
                    <a:pt x="939" y="9040"/>
                    <a:pt x="936" y="9047"/>
                  </a:cubicBezTo>
                  <a:cubicBezTo>
                    <a:pt x="922" y="9127"/>
                    <a:pt x="859" y="9183"/>
                    <a:pt x="778" y="9194"/>
                  </a:cubicBezTo>
                  <a:lnTo>
                    <a:pt x="757" y="9201"/>
                  </a:lnTo>
                  <a:lnTo>
                    <a:pt x="729" y="9208"/>
                  </a:lnTo>
                  <a:cubicBezTo>
                    <a:pt x="729" y="9306"/>
                    <a:pt x="726" y="9418"/>
                    <a:pt x="631" y="9530"/>
                  </a:cubicBezTo>
                  <a:cubicBezTo>
                    <a:pt x="607" y="9561"/>
                    <a:pt x="603" y="9565"/>
                    <a:pt x="656" y="9652"/>
                  </a:cubicBezTo>
                  <a:cubicBezTo>
                    <a:pt x="677" y="9680"/>
                    <a:pt x="698" y="9719"/>
                    <a:pt x="722" y="9764"/>
                  </a:cubicBezTo>
                  <a:cubicBezTo>
                    <a:pt x="733" y="9785"/>
                    <a:pt x="743" y="9803"/>
                    <a:pt x="761" y="9817"/>
                  </a:cubicBezTo>
                  <a:cubicBezTo>
                    <a:pt x="806" y="9855"/>
                    <a:pt x="862" y="9880"/>
                    <a:pt x="922" y="9890"/>
                  </a:cubicBezTo>
                  <a:cubicBezTo>
                    <a:pt x="953" y="9897"/>
                    <a:pt x="981" y="9908"/>
                    <a:pt x="1009" y="9918"/>
                  </a:cubicBezTo>
                  <a:cubicBezTo>
                    <a:pt x="1020" y="9922"/>
                    <a:pt x="1027" y="9925"/>
                    <a:pt x="1037" y="9932"/>
                  </a:cubicBezTo>
                  <a:cubicBezTo>
                    <a:pt x="1069" y="9950"/>
                    <a:pt x="1457" y="10237"/>
                    <a:pt x="1457" y="10394"/>
                  </a:cubicBezTo>
                  <a:cubicBezTo>
                    <a:pt x="1457" y="10538"/>
                    <a:pt x="1160" y="10804"/>
                    <a:pt x="1086" y="10853"/>
                  </a:cubicBezTo>
                  <a:cubicBezTo>
                    <a:pt x="1020" y="10899"/>
                    <a:pt x="967" y="10965"/>
                    <a:pt x="939" y="11042"/>
                  </a:cubicBezTo>
                  <a:cubicBezTo>
                    <a:pt x="936" y="11056"/>
                    <a:pt x="936" y="11070"/>
                    <a:pt x="943" y="11084"/>
                  </a:cubicBezTo>
                  <a:lnTo>
                    <a:pt x="964" y="11116"/>
                  </a:lnTo>
                  <a:lnTo>
                    <a:pt x="1006" y="11179"/>
                  </a:lnTo>
                  <a:cubicBezTo>
                    <a:pt x="1118" y="11343"/>
                    <a:pt x="1321" y="11655"/>
                    <a:pt x="1464" y="11914"/>
                  </a:cubicBezTo>
                  <a:cubicBezTo>
                    <a:pt x="1531" y="12036"/>
                    <a:pt x="1552" y="12110"/>
                    <a:pt x="1524" y="12166"/>
                  </a:cubicBezTo>
                  <a:cubicBezTo>
                    <a:pt x="1503" y="12211"/>
                    <a:pt x="1457" y="12239"/>
                    <a:pt x="1408" y="12246"/>
                  </a:cubicBezTo>
                  <a:lnTo>
                    <a:pt x="1391" y="12253"/>
                  </a:lnTo>
                  <a:cubicBezTo>
                    <a:pt x="1349" y="12257"/>
                    <a:pt x="1310" y="12278"/>
                    <a:pt x="1279" y="12309"/>
                  </a:cubicBezTo>
                  <a:cubicBezTo>
                    <a:pt x="1261" y="12334"/>
                    <a:pt x="1251" y="12365"/>
                    <a:pt x="1254" y="12397"/>
                  </a:cubicBezTo>
                  <a:cubicBezTo>
                    <a:pt x="1268" y="12460"/>
                    <a:pt x="1289" y="12519"/>
                    <a:pt x="1324" y="12572"/>
                  </a:cubicBezTo>
                  <a:cubicBezTo>
                    <a:pt x="1342" y="12603"/>
                    <a:pt x="1359" y="12635"/>
                    <a:pt x="1370" y="12670"/>
                  </a:cubicBezTo>
                  <a:cubicBezTo>
                    <a:pt x="1408" y="12779"/>
                    <a:pt x="1310" y="12824"/>
                    <a:pt x="1272" y="12842"/>
                  </a:cubicBezTo>
                  <a:lnTo>
                    <a:pt x="1258" y="12849"/>
                  </a:lnTo>
                  <a:cubicBezTo>
                    <a:pt x="1289" y="12863"/>
                    <a:pt x="1321" y="12880"/>
                    <a:pt x="1356" y="12891"/>
                  </a:cubicBezTo>
                  <a:cubicBezTo>
                    <a:pt x="1433" y="12922"/>
                    <a:pt x="1503" y="12950"/>
                    <a:pt x="1520" y="13013"/>
                  </a:cubicBezTo>
                  <a:cubicBezTo>
                    <a:pt x="1520" y="13020"/>
                    <a:pt x="1520" y="13027"/>
                    <a:pt x="1520" y="13034"/>
                  </a:cubicBezTo>
                  <a:cubicBezTo>
                    <a:pt x="1520" y="13080"/>
                    <a:pt x="1499" y="13122"/>
                    <a:pt x="1464" y="13153"/>
                  </a:cubicBezTo>
                  <a:cubicBezTo>
                    <a:pt x="1443" y="13174"/>
                    <a:pt x="1426" y="13202"/>
                    <a:pt x="1419" y="13234"/>
                  </a:cubicBezTo>
                  <a:cubicBezTo>
                    <a:pt x="1419" y="13237"/>
                    <a:pt x="1419" y="13241"/>
                    <a:pt x="1419" y="13244"/>
                  </a:cubicBezTo>
                  <a:cubicBezTo>
                    <a:pt x="1422" y="13255"/>
                    <a:pt x="1426" y="13262"/>
                    <a:pt x="1429" y="13269"/>
                  </a:cubicBezTo>
                  <a:cubicBezTo>
                    <a:pt x="1461" y="13311"/>
                    <a:pt x="1503" y="13342"/>
                    <a:pt x="1548" y="13363"/>
                  </a:cubicBezTo>
                  <a:cubicBezTo>
                    <a:pt x="1625" y="13409"/>
                    <a:pt x="1716" y="13461"/>
                    <a:pt x="1730" y="13587"/>
                  </a:cubicBezTo>
                  <a:cubicBezTo>
                    <a:pt x="1734" y="13619"/>
                    <a:pt x="1730" y="13650"/>
                    <a:pt x="1716" y="13675"/>
                  </a:cubicBezTo>
                  <a:cubicBezTo>
                    <a:pt x="1678" y="13752"/>
                    <a:pt x="1583" y="13794"/>
                    <a:pt x="1510" y="13829"/>
                  </a:cubicBezTo>
                  <a:cubicBezTo>
                    <a:pt x="1478" y="13839"/>
                    <a:pt x="1450" y="13857"/>
                    <a:pt x="1422" y="13871"/>
                  </a:cubicBezTo>
                  <a:cubicBezTo>
                    <a:pt x="1408" y="13878"/>
                    <a:pt x="1398" y="13885"/>
                    <a:pt x="1391" y="13899"/>
                  </a:cubicBezTo>
                  <a:cubicBezTo>
                    <a:pt x="1391" y="13899"/>
                    <a:pt x="1391" y="13902"/>
                    <a:pt x="1394" y="13906"/>
                  </a:cubicBezTo>
                  <a:cubicBezTo>
                    <a:pt x="1419" y="13944"/>
                    <a:pt x="1548" y="14021"/>
                    <a:pt x="1636" y="14074"/>
                  </a:cubicBezTo>
                  <a:cubicBezTo>
                    <a:pt x="1692" y="14105"/>
                    <a:pt x="1751" y="14144"/>
                    <a:pt x="1811" y="14179"/>
                  </a:cubicBezTo>
                  <a:cubicBezTo>
                    <a:pt x="1909" y="14238"/>
                    <a:pt x="1996" y="14312"/>
                    <a:pt x="2070" y="14396"/>
                  </a:cubicBezTo>
                  <a:cubicBezTo>
                    <a:pt x="2182" y="14522"/>
                    <a:pt x="2234" y="14606"/>
                    <a:pt x="2255" y="14679"/>
                  </a:cubicBezTo>
                  <a:cubicBezTo>
                    <a:pt x="2259" y="14697"/>
                    <a:pt x="2262" y="14718"/>
                    <a:pt x="2262" y="14736"/>
                  </a:cubicBezTo>
                  <a:cubicBezTo>
                    <a:pt x="2262" y="14792"/>
                    <a:pt x="2252" y="14844"/>
                    <a:pt x="2227" y="14897"/>
                  </a:cubicBezTo>
                  <a:cubicBezTo>
                    <a:pt x="2185" y="15016"/>
                    <a:pt x="2063" y="15121"/>
                    <a:pt x="1919" y="15226"/>
                  </a:cubicBezTo>
                  <a:cubicBezTo>
                    <a:pt x="1888" y="15250"/>
                    <a:pt x="1853" y="15275"/>
                    <a:pt x="1818" y="15299"/>
                  </a:cubicBezTo>
                  <a:cubicBezTo>
                    <a:pt x="1727" y="15362"/>
                    <a:pt x="1643" y="15429"/>
                    <a:pt x="1559" y="15502"/>
                  </a:cubicBezTo>
                  <a:cubicBezTo>
                    <a:pt x="1503" y="15548"/>
                    <a:pt x="1454" y="15607"/>
                    <a:pt x="1419" y="15677"/>
                  </a:cubicBezTo>
                  <a:cubicBezTo>
                    <a:pt x="1370" y="15779"/>
                    <a:pt x="1296" y="15866"/>
                    <a:pt x="1205" y="15933"/>
                  </a:cubicBezTo>
                  <a:cubicBezTo>
                    <a:pt x="1107" y="16006"/>
                    <a:pt x="1006" y="16076"/>
                    <a:pt x="901" y="16136"/>
                  </a:cubicBezTo>
                  <a:cubicBezTo>
                    <a:pt x="792" y="16199"/>
                    <a:pt x="691" y="16265"/>
                    <a:pt x="596" y="16342"/>
                  </a:cubicBezTo>
                  <a:cubicBezTo>
                    <a:pt x="586" y="16353"/>
                    <a:pt x="575" y="16363"/>
                    <a:pt x="565" y="16374"/>
                  </a:cubicBezTo>
                  <a:cubicBezTo>
                    <a:pt x="554" y="16384"/>
                    <a:pt x="544" y="16395"/>
                    <a:pt x="533" y="16409"/>
                  </a:cubicBezTo>
                  <a:lnTo>
                    <a:pt x="526" y="16416"/>
                  </a:lnTo>
                  <a:lnTo>
                    <a:pt x="498" y="16444"/>
                  </a:lnTo>
                  <a:lnTo>
                    <a:pt x="494" y="16451"/>
                  </a:lnTo>
                  <a:cubicBezTo>
                    <a:pt x="473" y="16475"/>
                    <a:pt x="452" y="16503"/>
                    <a:pt x="428" y="16535"/>
                  </a:cubicBezTo>
                  <a:lnTo>
                    <a:pt x="456" y="16521"/>
                  </a:lnTo>
                  <a:cubicBezTo>
                    <a:pt x="479" y="16509"/>
                    <a:pt x="501" y="16504"/>
                    <a:pt x="521" y="16504"/>
                  </a:cubicBezTo>
                  <a:cubicBezTo>
                    <a:pt x="620" y="16504"/>
                    <a:pt x="693" y="16622"/>
                    <a:pt x="754" y="16720"/>
                  </a:cubicBezTo>
                  <a:cubicBezTo>
                    <a:pt x="785" y="16780"/>
                    <a:pt x="827" y="16836"/>
                    <a:pt x="873" y="16885"/>
                  </a:cubicBezTo>
                  <a:cubicBezTo>
                    <a:pt x="922" y="16924"/>
                    <a:pt x="1009" y="16924"/>
                    <a:pt x="1093" y="16924"/>
                  </a:cubicBezTo>
                  <a:cubicBezTo>
                    <a:pt x="1195" y="16924"/>
                    <a:pt x="1296" y="16924"/>
                    <a:pt x="1359" y="16997"/>
                  </a:cubicBezTo>
                  <a:cubicBezTo>
                    <a:pt x="1415" y="17057"/>
                    <a:pt x="1401" y="17106"/>
                    <a:pt x="1391" y="17130"/>
                  </a:cubicBezTo>
                  <a:cubicBezTo>
                    <a:pt x="1380" y="17148"/>
                    <a:pt x="1356" y="17194"/>
                    <a:pt x="1220" y="17194"/>
                  </a:cubicBezTo>
                  <a:cubicBezTo>
                    <a:pt x="1174" y="17194"/>
                    <a:pt x="1116" y="17189"/>
                    <a:pt x="1041" y="17176"/>
                  </a:cubicBezTo>
                  <a:cubicBezTo>
                    <a:pt x="1024" y="17173"/>
                    <a:pt x="1009" y="17172"/>
                    <a:pt x="995" y="17172"/>
                  </a:cubicBezTo>
                  <a:cubicBezTo>
                    <a:pt x="933" y="17172"/>
                    <a:pt x="887" y="17195"/>
                    <a:pt x="813" y="17235"/>
                  </a:cubicBezTo>
                  <a:cubicBezTo>
                    <a:pt x="729" y="17281"/>
                    <a:pt x="638" y="17323"/>
                    <a:pt x="547" y="17351"/>
                  </a:cubicBezTo>
                  <a:cubicBezTo>
                    <a:pt x="414" y="17396"/>
                    <a:pt x="389" y="17435"/>
                    <a:pt x="361" y="17477"/>
                  </a:cubicBezTo>
                  <a:cubicBezTo>
                    <a:pt x="354" y="17487"/>
                    <a:pt x="347" y="17498"/>
                    <a:pt x="340" y="17508"/>
                  </a:cubicBezTo>
                  <a:lnTo>
                    <a:pt x="344" y="17519"/>
                  </a:lnTo>
                  <a:lnTo>
                    <a:pt x="347" y="17529"/>
                  </a:lnTo>
                  <a:lnTo>
                    <a:pt x="354" y="17547"/>
                  </a:lnTo>
                  <a:lnTo>
                    <a:pt x="358" y="17557"/>
                  </a:lnTo>
                  <a:cubicBezTo>
                    <a:pt x="358" y="17561"/>
                    <a:pt x="361" y="17568"/>
                    <a:pt x="361" y="17571"/>
                  </a:cubicBezTo>
                  <a:cubicBezTo>
                    <a:pt x="365" y="17575"/>
                    <a:pt x="361" y="17578"/>
                    <a:pt x="365" y="17582"/>
                  </a:cubicBezTo>
                  <a:cubicBezTo>
                    <a:pt x="368" y="17585"/>
                    <a:pt x="365" y="17592"/>
                    <a:pt x="368" y="17596"/>
                  </a:cubicBezTo>
                  <a:cubicBezTo>
                    <a:pt x="372" y="17603"/>
                    <a:pt x="368" y="17603"/>
                    <a:pt x="368" y="17603"/>
                  </a:cubicBezTo>
                  <a:cubicBezTo>
                    <a:pt x="368" y="17610"/>
                    <a:pt x="368" y="17617"/>
                    <a:pt x="368" y="17624"/>
                  </a:cubicBezTo>
                  <a:cubicBezTo>
                    <a:pt x="368" y="17631"/>
                    <a:pt x="368" y="17638"/>
                    <a:pt x="368" y="17645"/>
                  </a:cubicBezTo>
                  <a:lnTo>
                    <a:pt x="368" y="17652"/>
                  </a:lnTo>
                  <a:cubicBezTo>
                    <a:pt x="368" y="17652"/>
                    <a:pt x="368" y="17659"/>
                    <a:pt x="365" y="17666"/>
                  </a:cubicBezTo>
                  <a:lnTo>
                    <a:pt x="361" y="17673"/>
                  </a:lnTo>
                  <a:cubicBezTo>
                    <a:pt x="361" y="17676"/>
                    <a:pt x="361" y="17680"/>
                    <a:pt x="358" y="17683"/>
                  </a:cubicBezTo>
                  <a:lnTo>
                    <a:pt x="354" y="17690"/>
                  </a:lnTo>
                  <a:lnTo>
                    <a:pt x="351" y="17701"/>
                  </a:lnTo>
                  <a:lnTo>
                    <a:pt x="347" y="17708"/>
                  </a:lnTo>
                  <a:lnTo>
                    <a:pt x="340" y="17718"/>
                  </a:lnTo>
                  <a:lnTo>
                    <a:pt x="337" y="17722"/>
                  </a:lnTo>
                  <a:lnTo>
                    <a:pt x="330" y="17732"/>
                  </a:lnTo>
                  <a:lnTo>
                    <a:pt x="326" y="17739"/>
                  </a:lnTo>
                  <a:lnTo>
                    <a:pt x="319" y="17746"/>
                  </a:lnTo>
                  <a:lnTo>
                    <a:pt x="316" y="17753"/>
                  </a:lnTo>
                  <a:lnTo>
                    <a:pt x="305" y="17760"/>
                  </a:lnTo>
                  <a:lnTo>
                    <a:pt x="302" y="17767"/>
                  </a:lnTo>
                  <a:lnTo>
                    <a:pt x="295" y="17774"/>
                  </a:lnTo>
                  <a:lnTo>
                    <a:pt x="291" y="17778"/>
                  </a:lnTo>
                  <a:lnTo>
                    <a:pt x="281" y="17792"/>
                  </a:lnTo>
                  <a:cubicBezTo>
                    <a:pt x="260" y="17809"/>
                    <a:pt x="242" y="17830"/>
                    <a:pt x="225" y="17855"/>
                  </a:cubicBezTo>
                  <a:lnTo>
                    <a:pt x="221" y="17858"/>
                  </a:lnTo>
                  <a:lnTo>
                    <a:pt x="221" y="17862"/>
                  </a:lnTo>
                  <a:cubicBezTo>
                    <a:pt x="218" y="17869"/>
                    <a:pt x="211" y="17876"/>
                    <a:pt x="207" y="17886"/>
                  </a:cubicBezTo>
                  <a:cubicBezTo>
                    <a:pt x="200" y="17907"/>
                    <a:pt x="190" y="17925"/>
                    <a:pt x="176" y="17946"/>
                  </a:cubicBezTo>
                  <a:cubicBezTo>
                    <a:pt x="151" y="17988"/>
                    <a:pt x="120" y="18026"/>
                    <a:pt x="85" y="18061"/>
                  </a:cubicBezTo>
                  <a:cubicBezTo>
                    <a:pt x="50" y="18100"/>
                    <a:pt x="36" y="18117"/>
                    <a:pt x="32" y="18145"/>
                  </a:cubicBezTo>
                  <a:cubicBezTo>
                    <a:pt x="29" y="18194"/>
                    <a:pt x="32" y="18243"/>
                    <a:pt x="46" y="18289"/>
                  </a:cubicBezTo>
                  <a:cubicBezTo>
                    <a:pt x="57" y="18341"/>
                    <a:pt x="64" y="18394"/>
                    <a:pt x="71" y="18446"/>
                  </a:cubicBezTo>
                  <a:cubicBezTo>
                    <a:pt x="78" y="18565"/>
                    <a:pt x="92" y="18583"/>
                    <a:pt x="158" y="18681"/>
                  </a:cubicBezTo>
                  <a:lnTo>
                    <a:pt x="179" y="18705"/>
                  </a:lnTo>
                  <a:cubicBezTo>
                    <a:pt x="200" y="18733"/>
                    <a:pt x="214" y="18768"/>
                    <a:pt x="214" y="18803"/>
                  </a:cubicBezTo>
                  <a:cubicBezTo>
                    <a:pt x="214" y="18814"/>
                    <a:pt x="214" y="18824"/>
                    <a:pt x="211" y="18835"/>
                  </a:cubicBezTo>
                  <a:cubicBezTo>
                    <a:pt x="193" y="18898"/>
                    <a:pt x="137" y="18923"/>
                    <a:pt x="85" y="18944"/>
                  </a:cubicBezTo>
                  <a:cubicBezTo>
                    <a:pt x="64" y="18951"/>
                    <a:pt x="43" y="18961"/>
                    <a:pt x="22" y="18975"/>
                  </a:cubicBezTo>
                  <a:cubicBezTo>
                    <a:pt x="1" y="18993"/>
                    <a:pt x="15" y="19035"/>
                    <a:pt x="22" y="19056"/>
                  </a:cubicBezTo>
                  <a:cubicBezTo>
                    <a:pt x="29" y="19073"/>
                    <a:pt x="39" y="19094"/>
                    <a:pt x="50" y="19112"/>
                  </a:cubicBezTo>
                  <a:lnTo>
                    <a:pt x="53" y="19115"/>
                  </a:lnTo>
                  <a:cubicBezTo>
                    <a:pt x="57" y="19122"/>
                    <a:pt x="64" y="19129"/>
                    <a:pt x="71" y="19136"/>
                  </a:cubicBezTo>
                  <a:lnTo>
                    <a:pt x="74" y="19147"/>
                  </a:lnTo>
                  <a:cubicBezTo>
                    <a:pt x="81" y="19154"/>
                    <a:pt x="88" y="19161"/>
                    <a:pt x="99" y="19171"/>
                  </a:cubicBezTo>
                  <a:cubicBezTo>
                    <a:pt x="200" y="19266"/>
                    <a:pt x="228" y="19416"/>
                    <a:pt x="172" y="19546"/>
                  </a:cubicBezTo>
                  <a:cubicBezTo>
                    <a:pt x="162" y="19570"/>
                    <a:pt x="204" y="19661"/>
                    <a:pt x="330" y="19787"/>
                  </a:cubicBezTo>
                  <a:cubicBezTo>
                    <a:pt x="386" y="19847"/>
                    <a:pt x="407" y="19934"/>
                    <a:pt x="424" y="20022"/>
                  </a:cubicBezTo>
                  <a:cubicBezTo>
                    <a:pt x="431" y="20064"/>
                    <a:pt x="445" y="20102"/>
                    <a:pt x="459" y="20141"/>
                  </a:cubicBezTo>
                  <a:cubicBezTo>
                    <a:pt x="463" y="20148"/>
                    <a:pt x="466" y="20155"/>
                    <a:pt x="470" y="20158"/>
                  </a:cubicBezTo>
                  <a:cubicBezTo>
                    <a:pt x="523" y="20203"/>
                    <a:pt x="573" y="20240"/>
                    <a:pt x="642" y="20240"/>
                  </a:cubicBezTo>
                  <a:cubicBezTo>
                    <a:pt x="660" y="20240"/>
                    <a:pt x="680" y="20238"/>
                    <a:pt x="701" y="20232"/>
                  </a:cubicBezTo>
                  <a:cubicBezTo>
                    <a:pt x="733" y="20223"/>
                    <a:pt x="764" y="20218"/>
                    <a:pt x="794" y="20218"/>
                  </a:cubicBezTo>
                  <a:cubicBezTo>
                    <a:pt x="901" y="20218"/>
                    <a:pt x="989" y="20278"/>
                    <a:pt x="1055" y="20396"/>
                  </a:cubicBezTo>
                  <a:cubicBezTo>
                    <a:pt x="1066" y="20416"/>
                    <a:pt x="1076" y="20427"/>
                    <a:pt x="1098" y="20427"/>
                  </a:cubicBezTo>
                  <a:cubicBezTo>
                    <a:pt x="1124" y="20427"/>
                    <a:pt x="1167" y="20411"/>
                    <a:pt x="1251" y="20375"/>
                  </a:cubicBezTo>
                  <a:lnTo>
                    <a:pt x="1261" y="20368"/>
                  </a:lnTo>
                  <a:cubicBezTo>
                    <a:pt x="1290" y="20355"/>
                    <a:pt x="1324" y="20349"/>
                    <a:pt x="1360" y="20349"/>
                  </a:cubicBezTo>
                  <a:cubicBezTo>
                    <a:pt x="1487" y="20349"/>
                    <a:pt x="1650" y="20422"/>
                    <a:pt x="1800" y="20501"/>
                  </a:cubicBezTo>
                  <a:lnTo>
                    <a:pt x="1828" y="20515"/>
                  </a:lnTo>
                  <a:cubicBezTo>
                    <a:pt x="1916" y="20557"/>
                    <a:pt x="1912" y="20683"/>
                    <a:pt x="1909" y="20813"/>
                  </a:cubicBezTo>
                  <a:lnTo>
                    <a:pt x="1909" y="20946"/>
                  </a:lnTo>
                  <a:cubicBezTo>
                    <a:pt x="1912" y="20992"/>
                    <a:pt x="1909" y="21041"/>
                    <a:pt x="1902" y="21090"/>
                  </a:cubicBezTo>
                  <a:cubicBezTo>
                    <a:pt x="1888" y="21198"/>
                    <a:pt x="1888" y="21251"/>
                    <a:pt x="1940" y="21282"/>
                  </a:cubicBezTo>
                  <a:cubicBezTo>
                    <a:pt x="2000" y="21324"/>
                    <a:pt x="2045" y="21387"/>
                    <a:pt x="2070" y="21454"/>
                  </a:cubicBezTo>
                  <a:lnTo>
                    <a:pt x="2077" y="21478"/>
                  </a:lnTo>
                  <a:cubicBezTo>
                    <a:pt x="2091" y="21510"/>
                    <a:pt x="2105" y="21538"/>
                    <a:pt x="2122" y="21566"/>
                  </a:cubicBezTo>
                  <a:cubicBezTo>
                    <a:pt x="2136" y="21590"/>
                    <a:pt x="2157" y="21608"/>
                    <a:pt x="2185" y="21615"/>
                  </a:cubicBezTo>
                  <a:cubicBezTo>
                    <a:pt x="2255" y="21646"/>
                    <a:pt x="2318" y="21699"/>
                    <a:pt x="2364" y="21765"/>
                  </a:cubicBezTo>
                  <a:cubicBezTo>
                    <a:pt x="2378" y="21783"/>
                    <a:pt x="2392" y="21804"/>
                    <a:pt x="2409" y="21821"/>
                  </a:cubicBezTo>
                  <a:cubicBezTo>
                    <a:pt x="2427" y="21853"/>
                    <a:pt x="2451" y="21881"/>
                    <a:pt x="2476" y="21905"/>
                  </a:cubicBezTo>
                  <a:cubicBezTo>
                    <a:pt x="2479" y="21909"/>
                    <a:pt x="2486" y="21916"/>
                    <a:pt x="2493" y="21916"/>
                  </a:cubicBezTo>
                  <a:cubicBezTo>
                    <a:pt x="2606" y="21944"/>
                    <a:pt x="2812" y="22105"/>
                    <a:pt x="2844" y="22245"/>
                  </a:cubicBezTo>
                  <a:cubicBezTo>
                    <a:pt x="2882" y="22416"/>
                    <a:pt x="2613" y="22535"/>
                    <a:pt x="2525" y="22574"/>
                  </a:cubicBezTo>
                  <a:cubicBezTo>
                    <a:pt x="2518" y="22577"/>
                    <a:pt x="2507" y="22581"/>
                    <a:pt x="2497" y="22584"/>
                  </a:cubicBezTo>
                  <a:cubicBezTo>
                    <a:pt x="2486" y="22584"/>
                    <a:pt x="2476" y="22588"/>
                    <a:pt x="2465" y="22588"/>
                  </a:cubicBezTo>
                  <a:lnTo>
                    <a:pt x="2434" y="22588"/>
                  </a:lnTo>
                  <a:cubicBezTo>
                    <a:pt x="2381" y="22577"/>
                    <a:pt x="2325" y="22560"/>
                    <a:pt x="2276" y="22535"/>
                  </a:cubicBezTo>
                  <a:lnTo>
                    <a:pt x="2245" y="22521"/>
                  </a:lnTo>
                  <a:cubicBezTo>
                    <a:pt x="2220" y="22511"/>
                    <a:pt x="2196" y="22504"/>
                    <a:pt x="2168" y="22497"/>
                  </a:cubicBezTo>
                  <a:lnTo>
                    <a:pt x="2161" y="22497"/>
                  </a:lnTo>
                  <a:cubicBezTo>
                    <a:pt x="2136" y="22525"/>
                    <a:pt x="2164" y="22609"/>
                    <a:pt x="2196" y="22717"/>
                  </a:cubicBezTo>
                  <a:cubicBezTo>
                    <a:pt x="2217" y="22784"/>
                    <a:pt x="2241" y="22861"/>
                    <a:pt x="2262" y="22948"/>
                  </a:cubicBezTo>
                  <a:cubicBezTo>
                    <a:pt x="2273" y="23022"/>
                    <a:pt x="2297" y="23092"/>
                    <a:pt x="2332" y="23155"/>
                  </a:cubicBezTo>
                  <a:cubicBezTo>
                    <a:pt x="2350" y="23180"/>
                    <a:pt x="2367" y="23190"/>
                    <a:pt x="2427" y="23190"/>
                  </a:cubicBezTo>
                  <a:cubicBezTo>
                    <a:pt x="2479" y="23187"/>
                    <a:pt x="2532" y="23162"/>
                    <a:pt x="2567" y="23124"/>
                  </a:cubicBezTo>
                  <a:cubicBezTo>
                    <a:pt x="2591" y="23103"/>
                    <a:pt x="2620" y="23082"/>
                    <a:pt x="2648" y="23064"/>
                  </a:cubicBezTo>
                  <a:cubicBezTo>
                    <a:pt x="2665" y="23054"/>
                    <a:pt x="2683" y="23050"/>
                    <a:pt x="2700" y="23047"/>
                  </a:cubicBezTo>
                  <a:cubicBezTo>
                    <a:pt x="2725" y="23041"/>
                    <a:pt x="2750" y="23039"/>
                    <a:pt x="2775" y="23039"/>
                  </a:cubicBezTo>
                  <a:cubicBezTo>
                    <a:pt x="2801" y="23039"/>
                    <a:pt x="2826" y="23041"/>
                    <a:pt x="2851" y="23047"/>
                  </a:cubicBezTo>
                  <a:lnTo>
                    <a:pt x="2882" y="23047"/>
                  </a:lnTo>
                  <a:cubicBezTo>
                    <a:pt x="2905" y="23052"/>
                    <a:pt x="2928" y="23054"/>
                    <a:pt x="2950" y="23054"/>
                  </a:cubicBezTo>
                  <a:cubicBezTo>
                    <a:pt x="2973" y="23054"/>
                    <a:pt x="2996" y="23052"/>
                    <a:pt x="3019" y="23047"/>
                  </a:cubicBezTo>
                  <a:lnTo>
                    <a:pt x="3040" y="23040"/>
                  </a:lnTo>
                  <a:cubicBezTo>
                    <a:pt x="3106" y="23022"/>
                    <a:pt x="3176" y="23015"/>
                    <a:pt x="3246" y="23015"/>
                  </a:cubicBezTo>
                  <a:cubicBezTo>
                    <a:pt x="3369" y="23015"/>
                    <a:pt x="3498" y="23043"/>
                    <a:pt x="3551" y="23124"/>
                  </a:cubicBezTo>
                  <a:cubicBezTo>
                    <a:pt x="3558" y="23138"/>
                    <a:pt x="3568" y="23152"/>
                    <a:pt x="3575" y="23166"/>
                  </a:cubicBezTo>
                  <a:cubicBezTo>
                    <a:pt x="3621" y="23267"/>
                    <a:pt x="3649" y="23379"/>
                    <a:pt x="3649" y="23491"/>
                  </a:cubicBezTo>
                  <a:cubicBezTo>
                    <a:pt x="3649" y="23530"/>
                    <a:pt x="3642" y="23568"/>
                    <a:pt x="3624" y="23600"/>
                  </a:cubicBezTo>
                  <a:cubicBezTo>
                    <a:pt x="3610" y="23624"/>
                    <a:pt x="3645" y="23677"/>
                    <a:pt x="3680" y="23733"/>
                  </a:cubicBezTo>
                  <a:cubicBezTo>
                    <a:pt x="3705" y="23768"/>
                    <a:pt x="3726" y="23803"/>
                    <a:pt x="3747" y="23841"/>
                  </a:cubicBezTo>
                  <a:cubicBezTo>
                    <a:pt x="3768" y="23887"/>
                    <a:pt x="3876" y="23887"/>
                    <a:pt x="3953" y="23887"/>
                  </a:cubicBezTo>
                  <a:lnTo>
                    <a:pt x="3999" y="23887"/>
                  </a:lnTo>
                  <a:cubicBezTo>
                    <a:pt x="4037" y="23887"/>
                    <a:pt x="4079" y="23894"/>
                    <a:pt x="4114" y="23908"/>
                  </a:cubicBezTo>
                  <a:cubicBezTo>
                    <a:pt x="4191" y="23939"/>
                    <a:pt x="4317" y="24090"/>
                    <a:pt x="4373" y="24233"/>
                  </a:cubicBezTo>
                  <a:cubicBezTo>
                    <a:pt x="4377" y="24247"/>
                    <a:pt x="4380" y="24258"/>
                    <a:pt x="4387" y="24272"/>
                  </a:cubicBezTo>
                  <a:cubicBezTo>
                    <a:pt x="4394" y="24296"/>
                    <a:pt x="4398" y="24321"/>
                    <a:pt x="4401" y="24345"/>
                  </a:cubicBezTo>
                  <a:cubicBezTo>
                    <a:pt x="4401" y="24356"/>
                    <a:pt x="4401" y="24370"/>
                    <a:pt x="4401" y="24380"/>
                  </a:cubicBezTo>
                  <a:cubicBezTo>
                    <a:pt x="4398" y="24391"/>
                    <a:pt x="4398" y="24401"/>
                    <a:pt x="4394" y="24412"/>
                  </a:cubicBezTo>
                  <a:cubicBezTo>
                    <a:pt x="4387" y="24429"/>
                    <a:pt x="4394" y="24433"/>
                    <a:pt x="4394" y="24436"/>
                  </a:cubicBezTo>
                  <a:cubicBezTo>
                    <a:pt x="4414" y="24446"/>
                    <a:pt x="4436" y="24451"/>
                    <a:pt x="4458" y="24451"/>
                  </a:cubicBezTo>
                  <a:cubicBezTo>
                    <a:pt x="4476" y="24451"/>
                    <a:pt x="4494" y="24448"/>
                    <a:pt x="4510" y="24440"/>
                  </a:cubicBezTo>
                  <a:cubicBezTo>
                    <a:pt x="4532" y="24430"/>
                    <a:pt x="4554" y="24426"/>
                    <a:pt x="4575" y="24426"/>
                  </a:cubicBezTo>
                  <a:cubicBezTo>
                    <a:pt x="4647" y="24426"/>
                    <a:pt x="4713" y="24474"/>
                    <a:pt x="4773" y="24520"/>
                  </a:cubicBezTo>
                  <a:cubicBezTo>
                    <a:pt x="4794" y="24534"/>
                    <a:pt x="4815" y="24552"/>
                    <a:pt x="4839" y="24566"/>
                  </a:cubicBezTo>
                  <a:cubicBezTo>
                    <a:pt x="4860" y="24580"/>
                    <a:pt x="4885" y="24590"/>
                    <a:pt x="4909" y="24590"/>
                  </a:cubicBezTo>
                  <a:cubicBezTo>
                    <a:pt x="4958" y="24590"/>
                    <a:pt x="5007" y="24573"/>
                    <a:pt x="5046" y="24541"/>
                  </a:cubicBezTo>
                  <a:cubicBezTo>
                    <a:pt x="5111" y="24501"/>
                    <a:pt x="5205" y="24461"/>
                    <a:pt x="5289" y="24461"/>
                  </a:cubicBezTo>
                  <a:cubicBezTo>
                    <a:pt x="5308" y="24461"/>
                    <a:pt x="5326" y="24463"/>
                    <a:pt x="5343" y="24468"/>
                  </a:cubicBezTo>
                  <a:cubicBezTo>
                    <a:pt x="5354" y="24471"/>
                    <a:pt x="5364" y="24475"/>
                    <a:pt x="5375" y="24478"/>
                  </a:cubicBezTo>
                  <a:cubicBezTo>
                    <a:pt x="5403" y="24492"/>
                    <a:pt x="5427" y="24513"/>
                    <a:pt x="5441" y="24541"/>
                  </a:cubicBezTo>
                  <a:cubicBezTo>
                    <a:pt x="5466" y="24576"/>
                    <a:pt x="5494" y="24608"/>
                    <a:pt x="5522" y="24636"/>
                  </a:cubicBezTo>
                  <a:lnTo>
                    <a:pt x="5557" y="24674"/>
                  </a:lnTo>
                  <a:cubicBezTo>
                    <a:pt x="5606" y="24716"/>
                    <a:pt x="5648" y="24765"/>
                    <a:pt x="5683" y="24821"/>
                  </a:cubicBezTo>
                  <a:cubicBezTo>
                    <a:pt x="5707" y="24825"/>
                    <a:pt x="5746" y="24825"/>
                    <a:pt x="5774" y="24825"/>
                  </a:cubicBezTo>
                  <a:cubicBezTo>
                    <a:pt x="5882" y="24828"/>
                    <a:pt x="6015" y="24832"/>
                    <a:pt x="6106" y="24881"/>
                  </a:cubicBezTo>
                  <a:cubicBezTo>
                    <a:pt x="6166" y="24905"/>
                    <a:pt x="6232" y="24923"/>
                    <a:pt x="6299" y="24926"/>
                  </a:cubicBezTo>
                  <a:lnTo>
                    <a:pt x="6362" y="24937"/>
                  </a:lnTo>
                  <a:cubicBezTo>
                    <a:pt x="6435" y="24947"/>
                    <a:pt x="6505" y="24968"/>
                    <a:pt x="6568" y="25000"/>
                  </a:cubicBezTo>
                  <a:cubicBezTo>
                    <a:pt x="6603" y="25021"/>
                    <a:pt x="6638" y="25035"/>
                    <a:pt x="6673" y="25052"/>
                  </a:cubicBezTo>
                  <a:lnTo>
                    <a:pt x="6708" y="25063"/>
                  </a:lnTo>
                  <a:cubicBezTo>
                    <a:pt x="6733" y="25073"/>
                    <a:pt x="6758" y="25084"/>
                    <a:pt x="6782" y="25095"/>
                  </a:cubicBezTo>
                  <a:cubicBezTo>
                    <a:pt x="6852" y="25126"/>
                    <a:pt x="6908" y="25168"/>
                    <a:pt x="6915" y="25245"/>
                  </a:cubicBezTo>
                  <a:cubicBezTo>
                    <a:pt x="6922" y="25284"/>
                    <a:pt x="6912" y="25322"/>
                    <a:pt x="6891" y="25354"/>
                  </a:cubicBezTo>
                  <a:cubicBezTo>
                    <a:pt x="6866" y="25392"/>
                    <a:pt x="6835" y="25427"/>
                    <a:pt x="6796" y="25459"/>
                  </a:cubicBezTo>
                  <a:lnTo>
                    <a:pt x="6772" y="25480"/>
                  </a:lnTo>
                  <a:lnTo>
                    <a:pt x="6789" y="25494"/>
                  </a:lnTo>
                  <a:cubicBezTo>
                    <a:pt x="6831" y="25525"/>
                    <a:pt x="6894" y="25567"/>
                    <a:pt x="6894" y="25641"/>
                  </a:cubicBezTo>
                  <a:cubicBezTo>
                    <a:pt x="6894" y="25728"/>
                    <a:pt x="6807" y="25760"/>
                    <a:pt x="6750" y="25777"/>
                  </a:cubicBezTo>
                  <a:cubicBezTo>
                    <a:pt x="6733" y="25784"/>
                    <a:pt x="6715" y="25791"/>
                    <a:pt x="6698" y="25798"/>
                  </a:cubicBezTo>
                  <a:cubicBezTo>
                    <a:pt x="6715" y="25823"/>
                    <a:pt x="6729" y="25844"/>
                    <a:pt x="6747" y="25861"/>
                  </a:cubicBezTo>
                  <a:cubicBezTo>
                    <a:pt x="6775" y="25889"/>
                    <a:pt x="6800" y="25921"/>
                    <a:pt x="6817" y="25956"/>
                  </a:cubicBezTo>
                  <a:cubicBezTo>
                    <a:pt x="6838" y="26012"/>
                    <a:pt x="6810" y="26089"/>
                    <a:pt x="6761" y="26204"/>
                  </a:cubicBezTo>
                  <a:cubicBezTo>
                    <a:pt x="6747" y="26239"/>
                    <a:pt x="6733" y="26274"/>
                    <a:pt x="6722" y="26309"/>
                  </a:cubicBezTo>
                  <a:cubicBezTo>
                    <a:pt x="6722" y="26334"/>
                    <a:pt x="6712" y="26355"/>
                    <a:pt x="6694" y="26369"/>
                  </a:cubicBezTo>
                  <a:cubicBezTo>
                    <a:pt x="6672" y="26389"/>
                    <a:pt x="6638" y="26398"/>
                    <a:pt x="6579" y="26398"/>
                  </a:cubicBezTo>
                  <a:cubicBezTo>
                    <a:pt x="6546" y="26398"/>
                    <a:pt x="6505" y="26395"/>
                    <a:pt x="6453" y="26390"/>
                  </a:cubicBezTo>
                  <a:lnTo>
                    <a:pt x="6446" y="26390"/>
                  </a:lnTo>
                  <a:lnTo>
                    <a:pt x="6334" y="26376"/>
                  </a:lnTo>
                  <a:cubicBezTo>
                    <a:pt x="6281" y="26369"/>
                    <a:pt x="6229" y="26362"/>
                    <a:pt x="6208" y="26362"/>
                  </a:cubicBezTo>
                  <a:cubicBezTo>
                    <a:pt x="6187" y="26362"/>
                    <a:pt x="6085" y="26449"/>
                    <a:pt x="6026" y="26498"/>
                  </a:cubicBezTo>
                  <a:cubicBezTo>
                    <a:pt x="5928" y="26582"/>
                    <a:pt x="5861" y="26635"/>
                    <a:pt x="5809" y="26649"/>
                  </a:cubicBezTo>
                  <a:cubicBezTo>
                    <a:pt x="5809" y="26656"/>
                    <a:pt x="5809" y="26659"/>
                    <a:pt x="5809" y="26663"/>
                  </a:cubicBezTo>
                  <a:lnTo>
                    <a:pt x="5809" y="26670"/>
                  </a:lnTo>
                  <a:lnTo>
                    <a:pt x="5809" y="26680"/>
                  </a:lnTo>
                  <a:lnTo>
                    <a:pt x="5809" y="26687"/>
                  </a:lnTo>
                  <a:cubicBezTo>
                    <a:pt x="5809" y="26691"/>
                    <a:pt x="5809" y="26698"/>
                    <a:pt x="5812" y="26705"/>
                  </a:cubicBezTo>
                  <a:lnTo>
                    <a:pt x="5812" y="26712"/>
                  </a:lnTo>
                  <a:lnTo>
                    <a:pt x="5812" y="26726"/>
                  </a:lnTo>
                  <a:lnTo>
                    <a:pt x="5812" y="26733"/>
                  </a:lnTo>
                  <a:lnTo>
                    <a:pt x="5812" y="26747"/>
                  </a:lnTo>
                  <a:lnTo>
                    <a:pt x="5816" y="26761"/>
                  </a:lnTo>
                  <a:lnTo>
                    <a:pt x="5819" y="26771"/>
                  </a:lnTo>
                  <a:cubicBezTo>
                    <a:pt x="5975" y="26744"/>
                    <a:pt x="6087" y="26734"/>
                    <a:pt x="6167" y="26734"/>
                  </a:cubicBezTo>
                  <a:cubicBezTo>
                    <a:pt x="6348" y="26734"/>
                    <a:pt x="6373" y="26785"/>
                    <a:pt x="6383" y="26806"/>
                  </a:cubicBezTo>
                  <a:cubicBezTo>
                    <a:pt x="6397" y="26831"/>
                    <a:pt x="6397" y="26859"/>
                    <a:pt x="6383" y="26883"/>
                  </a:cubicBezTo>
                  <a:cubicBezTo>
                    <a:pt x="6330" y="27023"/>
                    <a:pt x="5858" y="27216"/>
                    <a:pt x="5711" y="27276"/>
                  </a:cubicBezTo>
                  <a:cubicBezTo>
                    <a:pt x="5728" y="27293"/>
                    <a:pt x="5749" y="27311"/>
                    <a:pt x="5767" y="27328"/>
                  </a:cubicBezTo>
                  <a:cubicBezTo>
                    <a:pt x="5851" y="27398"/>
                    <a:pt x="5928" y="27465"/>
                    <a:pt x="5921" y="27545"/>
                  </a:cubicBezTo>
                  <a:cubicBezTo>
                    <a:pt x="5914" y="27622"/>
                    <a:pt x="5837" y="27657"/>
                    <a:pt x="5756" y="27696"/>
                  </a:cubicBezTo>
                  <a:cubicBezTo>
                    <a:pt x="5637" y="27752"/>
                    <a:pt x="5588" y="27783"/>
                    <a:pt x="5595" y="27843"/>
                  </a:cubicBezTo>
                  <a:cubicBezTo>
                    <a:pt x="5613" y="27916"/>
                    <a:pt x="5599" y="27993"/>
                    <a:pt x="5553" y="28053"/>
                  </a:cubicBezTo>
                  <a:cubicBezTo>
                    <a:pt x="5480" y="28140"/>
                    <a:pt x="5343" y="28154"/>
                    <a:pt x="5235" y="28154"/>
                  </a:cubicBezTo>
                  <a:cubicBezTo>
                    <a:pt x="5203" y="28154"/>
                    <a:pt x="5172" y="28158"/>
                    <a:pt x="5140" y="28168"/>
                  </a:cubicBezTo>
                  <a:cubicBezTo>
                    <a:pt x="5175" y="28193"/>
                    <a:pt x="5203" y="28228"/>
                    <a:pt x="5221" y="28263"/>
                  </a:cubicBezTo>
                  <a:cubicBezTo>
                    <a:pt x="5284" y="28389"/>
                    <a:pt x="5399" y="28473"/>
                    <a:pt x="5532" y="28501"/>
                  </a:cubicBezTo>
                  <a:cubicBezTo>
                    <a:pt x="5840" y="28578"/>
                    <a:pt x="6194" y="28833"/>
                    <a:pt x="6582" y="29257"/>
                  </a:cubicBezTo>
                  <a:cubicBezTo>
                    <a:pt x="6614" y="29285"/>
                    <a:pt x="6645" y="29313"/>
                    <a:pt x="6680" y="29334"/>
                  </a:cubicBezTo>
                  <a:lnTo>
                    <a:pt x="6684" y="29331"/>
                  </a:lnTo>
                  <a:lnTo>
                    <a:pt x="6705" y="29320"/>
                  </a:lnTo>
                  <a:lnTo>
                    <a:pt x="6726" y="29310"/>
                  </a:lnTo>
                  <a:lnTo>
                    <a:pt x="6743" y="29299"/>
                  </a:lnTo>
                  <a:lnTo>
                    <a:pt x="6761" y="29292"/>
                  </a:lnTo>
                  <a:lnTo>
                    <a:pt x="6775" y="29285"/>
                  </a:lnTo>
                  <a:lnTo>
                    <a:pt x="6793" y="29278"/>
                  </a:lnTo>
                  <a:lnTo>
                    <a:pt x="6803" y="29271"/>
                  </a:lnTo>
                  <a:lnTo>
                    <a:pt x="6817" y="29268"/>
                  </a:lnTo>
                  <a:lnTo>
                    <a:pt x="6828" y="29264"/>
                  </a:lnTo>
                  <a:lnTo>
                    <a:pt x="6838" y="29261"/>
                  </a:lnTo>
                  <a:lnTo>
                    <a:pt x="6845" y="29257"/>
                  </a:lnTo>
                  <a:lnTo>
                    <a:pt x="6856" y="29254"/>
                  </a:lnTo>
                  <a:lnTo>
                    <a:pt x="6873" y="29254"/>
                  </a:lnTo>
                  <a:cubicBezTo>
                    <a:pt x="6895" y="29250"/>
                    <a:pt x="6918" y="29249"/>
                    <a:pt x="6943" y="29249"/>
                  </a:cubicBezTo>
                  <a:cubicBezTo>
                    <a:pt x="7132" y="29249"/>
                    <a:pt x="7406" y="29339"/>
                    <a:pt x="7577" y="29457"/>
                  </a:cubicBezTo>
                  <a:cubicBezTo>
                    <a:pt x="7618" y="29488"/>
                    <a:pt x="7712" y="29497"/>
                    <a:pt x="7816" y="29497"/>
                  </a:cubicBezTo>
                  <a:cubicBezTo>
                    <a:pt x="7887" y="29497"/>
                    <a:pt x="7963" y="29492"/>
                    <a:pt x="8028" y="29488"/>
                  </a:cubicBezTo>
                  <a:cubicBezTo>
                    <a:pt x="8100" y="29485"/>
                    <a:pt x="8161" y="29482"/>
                    <a:pt x="8213" y="29482"/>
                  </a:cubicBezTo>
                  <a:cubicBezTo>
                    <a:pt x="8331" y="29482"/>
                    <a:pt x="8401" y="29495"/>
                    <a:pt x="8438" y="29544"/>
                  </a:cubicBezTo>
                  <a:cubicBezTo>
                    <a:pt x="8487" y="29607"/>
                    <a:pt x="8546" y="29660"/>
                    <a:pt x="8613" y="29702"/>
                  </a:cubicBezTo>
                  <a:cubicBezTo>
                    <a:pt x="8648" y="29723"/>
                    <a:pt x="8686" y="29733"/>
                    <a:pt x="8725" y="29737"/>
                  </a:cubicBezTo>
                  <a:cubicBezTo>
                    <a:pt x="8805" y="29737"/>
                    <a:pt x="8872" y="29796"/>
                    <a:pt x="8932" y="29852"/>
                  </a:cubicBezTo>
                  <a:cubicBezTo>
                    <a:pt x="8960" y="29877"/>
                    <a:pt x="8988" y="29901"/>
                    <a:pt x="9019" y="29919"/>
                  </a:cubicBezTo>
                  <a:lnTo>
                    <a:pt x="9026" y="29919"/>
                  </a:lnTo>
                  <a:cubicBezTo>
                    <a:pt x="9037" y="29912"/>
                    <a:pt x="9051" y="29905"/>
                    <a:pt x="9061" y="29898"/>
                  </a:cubicBezTo>
                  <a:cubicBezTo>
                    <a:pt x="9156" y="29852"/>
                    <a:pt x="9338" y="29831"/>
                    <a:pt x="9625" y="29831"/>
                  </a:cubicBezTo>
                  <a:cubicBezTo>
                    <a:pt x="9674" y="29831"/>
                    <a:pt x="9723" y="29849"/>
                    <a:pt x="9761" y="29880"/>
                  </a:cubicBezTo>
                  <a:cubicBezTo>
                    <a:pt x="9775" y="29898"/>
                    <a:pt x="9796" y="29905"/>
                    <a:pt x="9817" y="29905"/>
                  </a:cubicBezTo>
                  <a:cubicBezTo>
                    <a:pt x="9922" y="29905"/>
                    <a:pt x="9954" y="30038"/>
                    <a:pt x="9978" y="30150"/>
                  </a:cubicBezTo>
                  <a:cubicBezTo>
                    <a:pt x="9985" y="30167"/>
                    <a:pt x="9992" y="30195"/>
                    <a:pt x="9999" y="30216"/>
                  </a:cubicBezTo>
                  <a:lnTo>
                    <a:pt x="9999" y="30223"/>
                  </a:lnTo>
                  <a:cubicBezTo>
                    <a:pt x="9999" y="30230"/>
                    <a:pt x="10003" y="30234"/>
                    <a:pt x="10003" y="30241"/>
                  </a:cubicBezTo>
                  <a:lnTo>
                    <a:pt x="10003" y="30244"/>
                  </a:lnTo>
                  <a:cubicBezTo>
                    <a:pt x="10024" y="30244"/>
                    <a:pt x="10045" y="30251"/>
                    <a:pt x="10062" y="30258"/>
                  </a:cubicBezTo>
                  <a:cubicBezTo>
                    <a:pt x="10122" y="30286"/>
                    <a:pt x="10178" y="30314"/>
                    <a:pt x="10230" y="30349"/>
                  </a:cubicBezTo>
                  <a:cubicBezTo>
                    <a:pt x="10269" y="30377"/>
                    <a:pt x="10311" y="30402"/>
                    <a:pt x="10353" y="30426"/>
                  </a:cubicBezTo>
                  <a:cubicBezTo>
                    <a:pt x="10395" y="30451"/>
                    <a:pt x="10437" y="30468"/>
                    <a:pt x="10482" y="30482"/>
                  </a:cubicBezTo>
                  <a:cubicBezTo>
                    <a:pt x="10489" y="30482"/>
                    <a:pt x="10496" y="30486"/>
                    <a:pt x="10500" y="30486"/>
                  </a:cubicBezTo>
                  <a:cubicBezTo>
                    <a:pt x="10601" y="30500"/>
                    <a:pt x="10692" y="30584"/>
                    <a:pt x="10769" y="30661"/>
                  </a:cubicBezTo>
                  <a:lnTo>
                    <a:pt x="10801" y="30692"/>
                  </a:lnTo>
                  <a:cubicBezTo>
                    <a:pt x="10832" y="30724"/>
                    <a:pt x="10860" y="30752"/>
                    <a:pt x="10895" y="30780"/>
                  </a:cubicBezTo>
                  <a:cubicBezTo>
                    <a:pt x="10902" y="30776"/>
                    <a:pt x="10913" y="30776"/>
                    <a:pt x="10920" y="30776"/>
                  </a:cubicBezTo>
                  <a:lnTo>
                    <a:pt x="10924" y="30776"/>
                  </a:lnTo>
                  <a:cubicBezTo>
                    <a:pt x="10934" y="30776"/>
                    <a:pt x="10941" y="30776"/>
                    <a:pt x="10948" y="30780"/>
                  </a:cubicBezTo>
                  <a:lnTo>
                    <a:pt x="10952" y="30780"/>
                  </a:lnTo>
                  <a:cubicBezTo>
                    <a:pt x="10959" y="30780"/>
                    <a:pt x="10969" y="30783"/>
                    <a:pt x="10976" y="30787"/>
                  </a:cubicBezTo>
                  <a:lnTo>
                    <a:pt x="10980" y="30787"/>
                  </a:lnTo>
                  <a:lnTo>
                    <a:pt x="11004" y="30794"/>
                  </a:lnTo>
                  <a:lnTo>
                    <a:pt x="11008" y="30794"/>
                  </a:lnTo>
                  <a:lnTo>
                    <a:pt x="11029" y="30804"/>
                  </a:lnTo>
                  <a:cubicBezTo>
                    <a:pt x="11043" y="30808"/>
                    <a:pt x="11057" y="30818"/>
                    <a:pt x="11071" y="30822"/>
                  </a:cubicBezTo>
                  <a:lnTo>
                    <a:pt x="11081" y="30825"/>
                  </a:lnTo>
                  <a:cubicBezTo>
                    <a:pt x="11081" y="30822"/>
                    <a:pt x="11085" y="30818"/>
                    <a:pt x="11085" y="30818"/>
                  </a:cubicBezTo>
                  <a:cubicBezTo>
                    <a:pt x="11116" y="30738"/>
                    <a:pt x="11193" y="30713"/>
                    <a:pt x="11263" y="30692"/>
                  </a:cubicBezTo>
                  <a:lnTo>
                    <a:pt x="11291" y="30682"/>
                  </a:lnTo>
                  <a:lnTo>
                    <a:pt x="11302" y="30678"/>
                  </a:lnTo>
                  <a:lnTo>
                    <a:pt x="11319" y="30671"/>
                  </a:lnTo>
                  <a:lnTo>
                    <a:pt x="11330" y="30668"/>
                  </a:lnTo>
                  <a:lnTo>
                    <a:pt x="11347" y="30661"/>
                  </a:lnTo>
                  <a:lnTo>
                    <a:pt x="11354" y="30654"/>
                  </a:lnTo>
                  <a:lnTo>
                    <a:pt x="11368" y="30647"/>
                  </a:lnTo>
                  <a:lnTo>
                    <a:pt x="11375" y="30643"/>
                  </a:lnTo>
                  <a:lnTo>
                    <a:pt x="11389" y="30633"/>
                  </a:lnTo>
                  <a:lnTo>
                    <a:pt x="11396" y="30629"/>
                  </a:lnTo>
                  <a:cubicBezTo>
                    <a:pt x="11403" y="30622"/>
                    <a:pt x="11407" y="30619"/>
                    <a:pt x="11410" y="30612"/>
                  </a:cubicBezTo>
                  <a:lnTo>
                    <a:pt x="11414" y="30608"/>
                  </a:lnTo>
                  <a:cubicBezTo>
                    <a:pt x="11417" y="30601"/>
                    <a:pt x="11421" y="30598"/>
                    <a:pt x="11424" y="30594"/>
                  </a:cubicBezTo>
                  <a:cubicBezTo>
                    <a:pt x="11025" y="30104"/>
                    <a:pt x="10797" y="29786"/>
                    <a:pt x="10804" y="29625"/>
                  </a:cubicBezTo>
                  <a:cubicBezTo>
                    <a:pt x="10808" y="29569"/>
                    <a:pt x="10815" y="29520"/>
                    <a:pt x="10822" y="29471"/>
                  </a:cubicBezTo>
                  <a:cubicBezTo>
                    <a:pt x="10850" y="29275"/>
                    <a:pt x="10867" y="29148"/>
                    <a:pt x="10619" y="28935"/>
                  </a:cubicBezTo>
                  <a:cubicBezTo>
                    <a:pt x="10517" y="28847"/>
                    <a:pt x="10465" y="28760"/>
                    <a:pt x="10461" y="28665"/>
                  </a:cubicBezTo>
                  <a:cubicBezTo>
                    <a:pt x="10451" y="28511"/>
                    <a:pt x="10580" y="28382"/>
                    <a:pt x="10713" y="28242"/>
                  </a:cubicBezTo>
                  <a:cubicBezTo>
                    <a:pt x="10773" y="28182"/>
                    <a:pt x="10832" y="28119"/>
                    <a:pt x="10885" y="28053"/>
                  </a:cubicBezTo>
                  <a:cubicBezTo>
                    <a:pt x="11032" y="27864"/>
                    <a:pt x="11277" y="27748"/>
                    <a:pt x="11512" y="27636"/>
                  </a:cubicBezTo>
                  <a:cubicBezTo>
                    <a:pt x="11606" y="27591"/>
                    <a:pt x="11701" y="27549"/>
                    <a:pt x="11785" y="27500"/>
                  </a:cubicBezTo>
                  <a:cubicBezTo>
                    <a:pt x="11757" y="27486"/>
                    <a:pt x="11729" y="27468"/>
                    <a:pt x="11701" y="27458"/>
                  </a:cubicBezTo>
                  <a:cubicBezTo>
                    <a:pt x="11680" y="27447"/>
                    <a:pt x="11659" y="27437"/>
                    <a:pt x="11641" y="27426"/>
                  </a:cubicBezTo>
                  <a:cubicBezTo>
                    <a:pt x="11505" y="27360"/>
                    <a:pt x="11442" y="27293"/>
                    <a:pt x="11449" y="27220"/>
                  </a:cubicBezTo>
                  <a:cubicBezTo>
                    <a:pt x="11449" y="27213"/>
                    <a:pt x="11449" y="27206"/>
                    <a:pt x="11452" y="27199"/>
                  </a:cubicBezTo>
                  <a:cubicBezTo>
                    <a:pt x="11466" y="27149"/>
                    <a:pt x="11512" y="27111"/>
                    <a:pt x="11589" y="27090"/>
                  </a:cubicBezTo>
                  <a:cubicBezTo>
                    <a:pt x="11606" y="27086"/>
                    <a:pt x="11620" y="27079"/>
                    <a:pt x="11634" y="27072"/>
                  </a:cubicBezTo>
                  <a:cubicBezTo>
                    <a:pt x="11634" y="27069"/>
                    <a:pt x="11638" y="27069"/>
                    <a:pt x="11638" y="27069"/>
                  </a:cubicBezTo>
                  <a:cubicBezTo>
                    <a:pt x="11641" y="27037"/>
                    <a:pt x="11536" y="26915"/>
                    <a:pt x="11484" y="26859"/>
                  </a:cubicBezTo>
                  <a:cubicBezTo>
                    <a:pt x="11424" y="26789"/>
                    <a:pt x="11372" y="26715"/>
                    <a:pt x="11323" y="26638"/>
                  </a:cubicBezTo>
                  <a:lnTo>
                    <a:pt x="11305" y="26614"/>
                  </a:lnTo>
                  <a:cubicBezTo>
                    <a:pt x="11263" y="26554"/>
                    <a:pt x="11218" y="26491"/>
                    <a:pt x="11193" y="26491"/>
                  </a:cubicBezTo>
                  <a:cubicBezTo>
                    <a:pt x="11172" y="26491"/>
                    <a:pt x="11144" y="26491"/>
                    <a:pt x="11116" y="26488"/>
                  </a:cubicBezTo>
                  <a:cubicBezTo>
                    <a:pt x="11087" y="26485"/>
                    <a:pt x="11059" y="26483"/>
                    <a:pt x="11030" y="26483"/>
                  </a:cubicBezTo>
                  <a:cubicBezTo>
                    <a:pt x="10961" y="26483"/>
                    <a:pt x="10892" y="26493"/>
                    <a:pt x="10825" y="26512"/>
                  </a:cubicBezTo>
                  <a:cubicBezTo>
                    <a:pt x="10807" y="26520"/>
                    <a:pt x="10787" y="26524"/>
                    <a:pt x="10767" y="26524"/>
                  </a:cubicBezTo>
                  <a:cubicBezTo>
                    <a:pt x="10735" y="26524"/>
                    <a:pt x="10704" y="26514"/>
                    <a:pt x="10678" y="26495"/>
                  </a:cubicBezTo>
                  <a:cubicBezTo>
                    <a:pt x="10605" y="26432"/>
                    <a:pt x="10622" y="26302"/>
                    <a:pt x="10643" y="26148"/>
                  </a:cubicBezTo>
                  <a:cubicBezTo>
                    <a:pt x="10650" y="26110"/>
                    <a:pt x="10619" y="26089"/>
                    <a:pt x="10500" y="26057"/>
                  </a:cubicBezTo>
                  <a:cubicBezTo>
                    <a:pt x="10433" y="26040"/>
                    <a:pt x="10370" y="26022"/>
                    <a:pt x="10339" y="25977"/>
                  </a:cubicBezTo>
                  <a:cubicBezTo>
                    <a:pt x="10311" y="25938"/>
                    <a:pt x="10311" y="25882"/>
                    <a:pt x="10328" y="25809"/>
                  </a:cubicBezTo>
                  <a:cubicBezTo>
                    <a:pt x="10353" y="25721"/>
                    <a:pt x="10423" y="25574"/>
                    <a:pt x="10486" y="25543"/>
                  </a:cubicBezTo>
                  <a:cubicBezTo>
                    <a:pt x="10591" y="25490"/>
                    <a:pt x="10626" y="25455"/>
                    <a:pt x="10636" y="25441"/>
                  </a:cubicBezTo>
                  <a:cubicBezTo>
                    <a:pt x="10626" y="25434"/>
                    <a:pt x="10612" y="25424"/>
                    <a:pt x="10601" y="25417"/>
                  </a:cubicBezTo>
                  <a:cubicBezTo>
                    <a:pt x="10549" y="25389"/>
                    <a:pt x="10440" y="25326"/>
                    <a:pt x="10451" y="25217"/>
                  </a:cubicBezTo>
                  <a:cubicBezTo>
                    <a:pt x="10454" y="25186"/>
                    <a:pt x="10465" y="25158"/>
                    <a:pt x="10482" y="25130"/>
                  </a:cubicBezTo>
                  <a:cubicBezTo>
                    <a:pt x="10524" y="25059"/>
                    <a:pt x="10587" y="25000"/>
                    <a:pt x="10661" y="24954"/>
                  </a:cubicBezTo>
                  <a:cubicBezTo>
                    <a:pt x="10731" y="24905"/>
                    <a:pt x="10762" y="24884"/>
                    <a:pt x="10762" y="24825"/>
                  </a:cubicBezTo>
                  <a:cubicBezTo>
                    <a:pt x="10762" y="24797"/>
                    <a:pt x="10766" y="24765"/>
                    <a:pt x="10773" y="24737"/>
                  </a:cubicBezTo>
                  <a:cubicBezTo>
                    <a:pt x="10794" y="24657"/>
                    <a:pt x="10843" y="24587"/>
                    <a:pt x="10917" y="24545"/>
                  </a:cubicBezTo>
                  <a:cubicBezTo>
                    <a:pt x="10924" y="24541"/>
                    <a:pt x="10931" y="24541"/>
                    <a:pt x="10938" y="24538"/>
                  </a:cubicBezTo>
                  <a:cubicBezTo>
                    <a:pt x="10966" y="24527"/>
                    <a:pt x="10995" y="24522"/>
                    <a:pt x="11024" y="24522"/>
                  </a:cubicBezTo>
                  <a:cubicBezTo>
                    <a:pt x="11081" y="24522"/>
                    <a:pt x="11136" y="24542"/>
                    <a:pt x="11183" y="24576"/>
                  </a:cubicBezTo>
                  <a:cubicBezTo>
                    <a:pt x="11200" y="24590"/>
                    <a:pt x="11218" y="24604"/>
                    <a:pt x="11235" y="24622"/>
                  </a:cubicBezTo>
                  <a:cubicBezTo>
                    <a:pt x="11281" y="24671"/>
                    <a:pt x="11323" y="24723"/>
                    <a:pt x="11361" y="24779"/>
                  </a:cubicBezTo>
                  <a:cubicBezTo>
                    <a:pt x="11424" y="24874"/>
                    <a:pt x="11466" y="24930"/>
                    <a:pt x="11512" y="24940"/>
                  </a:cubicBezTo>
                  <a:cubicBezTo>
                    <a:pt x="11515" y="24941"/>
                    <a:pt x="11519" y="24942"/>
                    <a:pt x="11524" y="24942"/>
                  </a:cubicBezTo>
                  <a:cubicBezTo>
                    <a:pt x="11535" y="24942"/>
                    <a:pt x="11547" y="24939"/>
                    <a:pt x="11557" y="24933"/>
                  </a:cubicBezTo>
                  <a:cubicBezTo>
                    <a:pt x="11582" y="24930"/>
                    <a:pt x="11606" y="24912"/>
                    <a:pt x="11620" y="24891"/>
                  </a:cubicBezTo>
                  <a:cubicBezTo>
                    <a:pt x="11634" y="24856"/>
                    <a:pt x="11610" y="24797"/>
                    <a:pt x="11592" y="24748"/>
                  </a:cubicBezTo>
                  <a:cubicBezTo>
                    <a:pt x="11582" y="24723"/>
                    <a:pt x="11571" y="24699"/>
                    <a:pt x="11568" y="24674"/>
                  </a:cubicBezTo>
                  <a:lnTo>
                    <a:pt x="11564" y="24660"/>
                  </a:lnTo>
                  <a:cubicBezTo>
                    <a:pt x="11547" y="24590"/>
                    <a:pt x="11522" y="24499"/>
                    <a:pt x="11571" y="24419"/>
                  </a:cubicBezTo>
                  <a:cubicBezTo>
                    <a:pt x="11617" y="24356"/>
                    <a:pt x="11687" y="24314"/>
                    <a:pt x="11760" y="24303"/>
                  </a:cubicBezTo>
                  <a:cubicBezTo>
                    <a:pt x="11813" y="24293"/>
                    <a:pt x="11858" y="24258"/>
                    <a:pt x="11872" y="24205"/>
                  </a:cubicBezTo>
                  <a:lnTo>
                    <a:pt x="11883" y="24184"/>
                  </a:lnTo>
                  <a:cubicBezTo>
                    <a:pt x="11904" y="24125"/>
                    <a:pt x="11942" y="24034"/>
                    <a:pt x="12068" y="24034"/>
                  </a:cubicBezTo>
                  <a:cubicBezTo>
                    <a:pt x="12180" y="24034"/>
                    <a:pt x="12401" y="23901"/>
                    <a:pt x="12516" y="23831"/>
                  </a:cubicBezTo>
                  <a:cubicBezTo>
                    <a:pt x="12562" y="23806"/>
                    <a:pt x="12593" y="23785"/>
                    <a:pt x="12618" y="23775"/>
                  </a:cubicBezTo>
                  <a:lnTo>
                    <a:pt x="12649" y="23761"/>
                  </a:lnTo>
                  <a:cubicBezTo>
                    <a:pt x="12740" y="23708"/>
                    <a:pt x="12842" y="23666"/>
                    <a:pt x="12947" y="23642"/>
                  </a:cubicBezTo>
                  <a:cubicBezTo>
                    <a:pt x="12965" y="23637"/>
                    <a:pt x="12983" y="23634"/>
                    <a:pt x="13001" y="23634"/>
                  </a:cubicBezTo>
                  <a:cubicBezTo>
                    <a:pt x="13032" y="23634"/>
                    <a:pt x="13062" y="23641"/>
                    <a:pt x="13091" y="23652"/>
                  </a:cubicBezTo>
                  <a:cubicBezTo>
                    <a:pt x="13112" y="23663"/>
                    <a:pt x="13129" y="23673"/>
                    <a:pt x="13150" y="23687"/>
                  </a:cubicBezTo>
                  <a:cubicBezTo>
                    <a:pt x="13178" y="23705"/>
                    <a:pt x="13206" y="23719"/>
                    <a:pt x="13238" y="23729"/>
                  </a:cubicBezTo>
                  <a:cubicBezTo>
                    <a:pt x="13241" y="23731"/>
                    <a:pt x="13245" y="23732"/>
                    <a:pt x="13248" y="23732"/>
                  </a:cubicBezTo>
                  <a:cubicBezTo>
                    <a:pt x="13252" y="23732"/>
                    <a:pt x="13255" y="23731"/>
                    <a:pt x="13259" y="23729"/>
                  </a:cubicBezTo>
                  <a:cubicBezTo>
                    <a:pt x="13269" y="23726"/>
                    <a:pt x="13283" y="23708"/>
                    <a:pt x="13294" y="23684"/>
                  </a:cubicBezTo>
                  <a:cubicBezTo>
                    <a:pt x="13332" y="23594"/>
                    <a:pt x="13420" y="23542"/>
                    <a:pt x="13532" y="23542"/>
                  </a:cubicBezTo>
                  <a:cubicBezTo>
                    <a:pt x="13542" y="23542"/>
                    <a:pt x="13553" y="23543"/>
                    <a:pt x="13563" y="23544"/>
                  </a:cubicBezTo>
                  <a:cubicBezTo>
                    <a:pt x="13588" y="23547"/>
                    <a:pt x="13612" y="23551"/>
                    <a:pt x="13637" y="23558"/>
                  </a:cubicBezTo>
                  <a:cubicBezTo>
                    <a:pt x="13714" y="23579"/>
                    <a:pt x="13784" y="23624"/>
                    <a:pt x="13801" y="23687"/>
                  </a:cubicBezTo>
                  <a:cubicBezTo>
                    <a:pt x="13833" y="23708"/>
                    <a:pt x="13962" y="23733"/>
                    <a:pt x="14050" y="23747"/>
                  </a:cubicBezTo>
                  <a:cubicBezTo>
                    <a:pt x="14148" y="23761"/>
                    <a:pt x="14246" y="23785"/>
                    <a:pt x="14337" y="23813"/>
                  </a:cubicBezTo>
                  <a:cubicBezTo>
                    <a:pt x="14361" y="23824"/>
                    <a:pt x="14386" y="23834"/>
                    <a:pt x="14407" y="23848"/>
                  </a:cubicBezTo>
                  <a:lnTo>
                    <a:pt x="14466" y="23887"/>
                  </a:lnTo>
                  <a:cubicBezTo>
                    <a:pt x="14760" y="24079"/>
                    <a:pt x="14900" y="24188"/>
                    <a:pt x="14900" y="24293"/>
                  </a:cubicBezTo>
                  <a:cubicBezTo>
                    <a:pt x="14900" y="24307"/>
                    <a:pt x="14904" y="24324"/>
                    <a:pt x="14914" y="24335"/>
                  </a:cubicBezTo>
                  <a:cubicBezTo>
                    <a:pt x="14914" y="24282"/>
                    <a:pt x="14939" y="24233"/>
                    <a:pt x="14984" y="24205"/>
                  </a:cubicBezTo>
                  <a:cubicBezTo>
                    <a:pt x="15005" y="24194"/>
                    <a:pt x="15027" y="24188"/>
                    <a:pt x="15051" y="24188"/>
                  </a:cubicBezTo>
                  <a:cubicBezTo>
                    <a:pt x="15121" y="24188"/>
                    <a:pt x="15208" y="24234"/>
                    <a:pt x="15328" y="24307"/>
                  </a:cubicBezTo>
                  <a:cubicBezTo>
                    <a:pt x="15394" y="24348"/>
                    <a:pt x="15469" y="24369"/>
                    <a:pt x="15543" y="24369"/>
                  </a:cubicBezTo>
                  <a:cubicBezTo>
                    <a:pt x="15581" y="24369"/>
                    <a:pt x="15620" y="24363"/>
                    <a:pt x="15657" y="24352"/>
                  </a:cubicBezTo>
                  <a:cubicBezTo>
                    <a:pt x="15692" y="24345"/>
                    <a:pt x="15727" y="24324"/>
                    <a:pt x="15744" y="24293"/>
                  </a:cubicBezTo>
                  <a:cubicBezTo>
                    <a:pt x="15786" y="24188"/>
                    <a:pt x="15947" y="24104"/>
                    <a:pt x="16080" y="24069"/>
                  </a:cubicBezTo>
                  <a:cubicBezTo>
                    <a:pt x="16118" y="24058"/>
                    <a:pt x="16170" y="24048"/>
                    <a:pt x="16224" y="24048"/>
                  </a:cubicBezTo>
                  <a:cubicBezTo>
                    <a:pt x="16279" y="24048"/>
                    <a:pt x="16337" y="24059"/>
                    <a:pt x="16381" y="24093"/>
                  </a:cubicBezTo>
                  <a:lnTo>
                    <a:pt x="16416" y="24125"/>
                  </a:lnTo>
                  <a:cubicBezTo>
                    <a:pt x="16465" y="24165"/>
                    <a:pt x="16491" y="24187"/>
                    <a:pt x="16518" y="24187"/>
                  </a:cubicBezTo>
                  <a:cubicBezTo>
                    <a:pt x="16542" y="24187"/>
                    <a:pt x="16567" y="24167"/>
                    <a:pt x="16609" y="24125"/>
                  </a:cubicBezTo>
                  <a:cubicBezTo>
                    <a:pt x="16693" y="24050"/>
                    <a:pt x="16802" y="24008"/>
                    <a:pt x="16915" y="24008"/>
                  </a:cubicBezTo>
                  <a:cubicBezTo>
                    <a:pt x="16924" y="24008"/>
                    <a:pt x="16933" y="24009"/>
                    <a:pt x="16941" y="24009"/>
                  </a:cubicBezTo>
                  <a:cubicBezTo>
                    <a:pt x="16962" y="24009"/>
                    <a:pt x="16983" y="24013"/>
                    <a:pt x="17004" y="24013"/>
                  </a:cubicBezTo>
                  <a:cubicBezTo>
                    <a:pt x="17022" y="24013"/>
                    <a:pt x="17036" y="24020"/>
                    <a:pt x="17050" y="24023"/>
                  </a:cubicBezTo>
                  <a:cubicBezTo>
                    <a:pt x="17155" y="24048"/>
                    <a:pt x="17225" y="24100"/>
                    <a:pt x="17250" y="24174"/>
                  </a:cubicBezTo>
                  <a:cubicBezTo>
                    <a:pt x="17274" y="24233"/>
                    <a:pt x="17323" y="24275"/>
                    <a:pt x="17386" y="24282"/>
                  </a:cubicBezTo>
                  <a:cubicBezTo>
                    <a:pt x="17432" y="24294"/>
                    <a:pt x="17476" y="24301"/>
                    <a:pt x="17522" y="24301"/>
                  </a:cubicBezTo>
                  <a:cubicBezTo>
                    <a:pt x="17531" y="24301"/>
                    <a:pt x="17541" y="24300"/>
                    <a:pt x="17551" y="24300"/>
                  </a:cubicBezTo>
                  <a:cubicBezTo>
                    <a:pt x="17659" y="24300"/>
                    <a:pt x="17719" y="24380"/>
                    <a:pt x="17757" y="24433"/>
                  </a:cubicBezTo>
                  <a:cubicBezTo>
                    <a:pt x="17768" y="24447"/>
                    <a:pt x="17782" y="24461"/>
                    <a:pt x="17792" y="24475"/>
                  </a:cubicBezTo>
                  <a:cubicBezTo>
                    <a:pt x="17813" y="24447"/>
                    <a:pt x="17827" y="24412"/>
                    <a:pt x="17838" y="24377"/>
                  </a:cubicBezTo>
                  <a:cubicBezTo>
                    <a:pt x="17857" y="24310"/>
                    <a:pt x="17893" y="24202"/>
                    <a:pt x="17995" y="24202"/>
                  </a:cubicBezTo>
                  <a:cubicBezTo>
                    <a:pt x="18005" y="24202"/>
                    <a:pt x="18016" y="24203"/>
                    <a:pt x="18027" y="24205"/>
                  </a:cubicBezTo>
                  <a:cubicBezTo>
                    <a:pt x="18083" y="24223"/>
                    <a:pt x="18139" y="24247"/>
                    <a:pt x="18188" y="24286"/>
                  </a:cubicBezTo>
                  <a:lnTo>
                    <a:pt x="18216" y="24300"/>
                  </a:lnTo>
                  <a:cubicBezTo>
                    <a:pt x="18275" y="24345"/>
                    <a:pt x="18349" y="24370"/>
                    <a:pt x="18426" y="24373"/>
                  </a:cubicBezTo>
                  <a:cubicBezTo>
                    <a:pt x="18699" y="24373"/>
                    <a:pt x="18699" y="24279"/>
                    <a:pt x="18699" y="24247"/>
                  </a:cubicBezTo>
                  <a:cubicBezTo>
                    <a:pt x="18699" y="24037"/>
                    <a:pt x="18653" y="23925"/>
                    <a:pt x="18618" y="23925"/>
                  </a:cubicBezTo>
                  <a:cubicBezTo>
                    <a:pt x="18548" y="23918"/>
                    <a:pt x="18478" y="23897"/>
                    <a:pt x="18415" y="23862"/>
                  </a:cubicBezTo>
                  <a:cubicBezTo>
                    <a:pt x="18359" y="23827"/>
                    <a:pt x="18296" y="23810"/>
                    <a:pt x="18230" y="23803"/>
                  </a:cubicBezTo>
                  <a:cubicBezTo>
                    <a:pt x="18188" y="23803"/>
                    <a:pt x="18149" y="23792"/>
                    <a:pt x="18114" y="23771"/>
                  </a:cubicBezTo>
                  <a:cubicBezTo>
                    <a:pt x="18037" y="23726"/>
                    <a:pt x="17981" y="23649"/>
                    <a:pt x="17960" y="23558"/>
                  </a:cubicBezTo>
                  <a:cubicBezTo>
                    <a:pt x="17960" y="23547"/>
                    <a:pt x="17960" y="23533"/>
                    <a:pt x="17960" y="23523"/>
                  </a:cubicBezTo>
                  <a:cubicBezTo>
                    <a:pt x="17964" y="23502"/>
                    <a:pt x="17967" y="23481"/>
                    <a:pt x="17974" y="23463"/>
                  </a:cubicBezTo>
                  <a:cubicBezTo>
                    <a:pt x="17992" y="23425"/>
                    <a:pt x="18027" y="23397"/>
                    <a:pt x="18065" y="23383"/>
                  </a:cubicBezTo>
                  <a:cubicBezTo>
                    <a:pt x="18160" y="23355"/>
                    <a:pt x="18247" y="23309"/>
                    <a:pt x="18328" y="23246"/>
                  </a:cubicBezTo>
                  <a:cubicBezTo>
                    <a:pt x="18342" y="23236"/>
                    <a:pt x="18352" y="23222"/>
                    <a:pt x="18363" y="23204"/>
                  </a:cubicBezTo>
                  <a:cubicBezTo>
                    <a:pt x="18366" y="23197"/>
                    <a:pt x="18370" y="23190"/>
                    <a:pt x="18366" y="23183"/>
                  </a:cubicBezTo>
                  <a:cubicBezTo>
                    <a:pt x="18338" y="23113"/>
                    <a:pt x="18321" y="23040"/>
                    <a:pt x="18317" y="22966"/>
                  </a:cubicBezTo>
                  <a:cubicBezTo>
                    <a:pt x="18314" y="22910"/>
                    <a:pt x="18324" y="22854"/>
                    <a:pt x="18352" y="22805"/>
                  </a:cubicBezTo>
                  <a:cubicBezTo>
                    <a:pt x="18387" y="22745"/>
                    <a:pt x="18447" y="22710"/>
                    <a:pt x="18517" y="22703"/>
                  </a:cubicBezTo>
                  <a:lnTo>
                    <a:pt x="18566" y="22700"/>
                  </a:lnTo>
                  <a:cubicBezTo>
                    <a:pt x="18611" y="22693"/>
                    <a:pt x="18664" y="22689"/>
                    <a:pt x="18716" y="22686"/>
                  </a:cubicBezTo>
                  <a:cubicBezTo>
                    <a:pt x="18769" y="22682"/>
                    <a:pt x="18839" y="22679"/>
                    <a:pt x="18902" y="22672"/>
                  </a:cubicBezTo>
                  <a:lnTo>
                    <a:pt x="18961" y="22665"/>
                  </a:lnTo>
                  <a:lnTo>
                    <a:pt x="18895" y="22644"/>
                  </a:lnTo>
                  <a:cubicBezTo>
                    <a:pt x="18758" y="22598"/>
                    <a:pt x="18618" y="22553"/>
                    <a:pt x="18566" y="22462"/>
                  </a:cubicBezTo>
                  <a:cubicBezTo>
                    <a:pt x="18489" y="22336"/>
                    <a:pt x="18436" y="21996"/>
                    <a:pt x="18559" y="21916"/>
                  </a:cubicBezTo>
                  <a:cubicBezTo>
                    <a:pt x="18599" y="21894"/>
                    <a:pt x="18641" y="21884"/>
                    <a:pt x="18684" y="21884"/>
                  </a:cubicBezTo>
                  <a:cubicBezTo>
                    <a:pt x="18690" y="21884"/>
                    <a:pt x="18696" y="21884"/>
                    <a:pt x="18702" y="21884"/>
                  </a:cubicBezTo>
                  <a:cubicBezTo>
                    <a:pt x="18730" y="21884"/>
                    <a:pt x="18762" y="21888"/>
                    <a:pt x="18797" y="21891"/>
                  </a:cubicBezTo>
                  <a:cubicBezTo>
                    <a:pt x="18827" y="21895"/>
                    <a:pt x="18857" y="21897"/>
                    <a:pt x="18887" y="21897"/>
                  </a:cubicBezTo>
                  <a:cubicBezTo>
                    <a:pt x="18937" y="21897"/>
                    <a:pt x="18987" y="21892"/>
                    <a:pt x="19035" y="21881"/>
                  </a:cubicBezTo>
                  <a:cubicBezTo>
                    <a:pt x="19084" y="21871"/>
                    <a:pt x="19133" y="21865"/>
                    <a:pt x="19181" y="21865"/>
                  </a:cubicBezTo>
                  <a:cubicBezTo>
                    <a:pt x="19216" y="21865"/>
                    <a:pt x="19250" y="21868"/>
                    <a:pt x="19284" y="21874"/>
                  </a:cubicBezTo>
                  <a:cubicBezTo>
                    <a:pt x="19331" y="21877"/>
                    <a:pt x="19380" y="21881"/>
                    <a:pt x="19428" y="21881"/>
                  </a:cubicBezTo>
                  <a:cubicBezTo>
                    <a:pt x="19518" y="21881"/>
                    <a:pt x="19606" y="21868"/>
                    <a:pt x="19672" y="21818"/>
                  </a:cubicBezTo>
                  <a:cubicBezTo>
                    <a:pt x="19893" y="21653"/>
                    <a:pt x="20351" y="21636"/>
                    <a:pt x="20537" y="21636"/>
                  </a:cubicBezTo>
                  <a:cubicBezTo>
                    <a:pt x="20649" y="21636"/>
                    <a:pt x="20750" y="21594"/>
                    <a:pt x="20848" y="21548"/>
                  </a:cubicBezTo>
                  <a:cubicBezTo>
                    <a:pt x="20925" y="21510"/>
                    <a:pt x="21002" y="21485"/>
                    <a:pt x="21086" y="21468"/>
                  </a:cubicBezTo>
                  <a:cubicBezTo>
                    <a:pt x="21377" y="21426"/>
                    <a:pt x="21752" y="21366"/>
                    <a:pt x="21846" y="21328"/>
                  </a:cubicBezTo>
                  <a:cubicBezTo>
                    <a:pt x="21923" y="21303"/>
                    <a:pt x="22000" y="21282"/>
                    <a:pt x="22077" y="21268"/>
                  </a:cubicBezTo>
                  <a:cubicBezTo>
                    <a:pt x="22112" y="21261"/>
                    <a:pt x="22161" y="21251"/>
                    <a:pt x="22214" y="21237"/>
                  </a:cubicBezTo>
                  <a:lnTo>
                    <a:pt x="22298" y="21216"/>
                  </a:lnTo>
                  <a:cubicBezTo>
                    <a:pt x="22434" y="21181"/>
                    <a:pt x="22578" y="21139"/>
                    <a:pt x="22609" y="21104"/>
                  </a:cubicBezTo>
                  <a:cubicBezTo>
                    <a:pt x="22623" y="21058"/>
                    <a:pt x="22655" y="21020"/>
                    <a:pt x="22700" y="20999"/>
                  </a:cubicBezTo>
                  <a:lnTo>
                    <a:pt x="22721" y="20985"/>
                  </a:lnTo>
                  <a:cubicBezTo>
                    <a:pt x="22841" y="20925"/>
                    <a:pt x="23056" y="20879"/>
                    <a:pt x="23218" y="20879"/>
                  </a:cubicBezTo>
                  <a:cubicBezTo>
                    <a:pt x="23284" y="20879"/>
                    <a:pt x="23341" y="20887"/>
                    <a:pt x="23380" y="20904"/>
                  </a:cubicBezTo>
                  <a:cubicBezTo>
                    <a:pt x="23487" y="20953"/>
                    <a:pt x="23586" y="20978"/>
                    <a:pt x="23663" y="20978"/>
                  </a:cubicBezTo>
                  <a:cubicBezTo>
                    <a:pt x="23697" y="20978"/>
                    <a:pt x="23726" y="20973"/>
                    <a:pt x="23751" y="20964"/>
                  </a:cubicBezTo>
                  <a:cubicBezTo>
                    <a:pt x="23778" y="20952"/>
                    <a:pt x="23807" y="20947"/>
                    <a:pt x="23838" y="20947"/>
                  </a:cubicBezTo>
                  <a:cubicBezTo>
                    <a:pt x="23930" y="20947"/>
                    <a:pt x="24032" y="20992"/>
                    <a:pt x="24097" y="21048"/>
                  </a:cubicBezTo>
                  <a:cubicBezTo>
                    <a:pt x="24171" y="21111"/>
                    <a:pt x="24206" y="21184"/>
                    <a:pt x="24192" y="21254"/>
                  </a:cubicBezTo>
                  <a:cubicBezTo>
                    <a:pt x="24185" y="21307"/>
                    <a:pt x="24213" y="21373"/>
                    <a:pt x="24241" y="21436"/>
                  </a:cubicBezTo>
                  <a:cubicBezTo>
                    <a:pt x="24276" y="21499"/>
                    <a:pt x="24293" y="21566"/>
                    <a:pt x="24290" y="21639"/>
                  </a:cubicBezTo>
                  <a:cubicBezTo>
                    <a:pt x="24283" y="21688"/>
                    <a:pt x="24262" y="21737"/>
                    <a:pt x="24230" y="21776"/>
                  </a:cubicBezTo>
                  <a:cubicBezTo>
                    <a:pt x="24220" y="21786"/>
                    <a:pt x="24213" y="21797"/>
                    <a:pt x="24209" y="21811"/>
                  </a:cubicBezTo>
                  <a:lnTo>
                    <a:pt x="24209" y="21814"/>
                  </a:lnTo>
                  <a:lnTo>
                    <a:pt x="24216" y="21818"/>
                  </a:lnTo>
                  <a:cubicBezTo>
                    <a:pt x="24237" y="21829"/>
                    <a:pt x="24259" y="21836"/>
                    <a:pt x="24284" y="21836"/>
                  </a:cubicBezTo>
                  <a:cubicBezTo>
                    <a:pt x="24290" y="21836"/>
                    <a:pt x="24295" y="21836"/>
                    <a:pt x="24300" y="21835"/>
                  </a:cubicBezTo>
                  <a:cubicBezTo>
                    <a:pt x="24416" y="21835"/>
                    <a:pt x="24563" y="21786"/>
                    <a:pt x="24615" y="21734"/>
                  </a:cubicBezTo>
                  <a:cubicBezTo>
                    <a:pt x="24643" y="21696"/>
                    <a:pt x="24687" y="21674"/>
                    <a:pt x="24733" y="21674"/>
                  </a:cubicBezTo>
                  <a:cubicBezTo>
                    <a:pt x="24751" y="21674"/>
                    <a:pt x="24769" y="21678"/>
                    <a:pt x="24787" y="21685"/>
                  </a:cubicBezTo>
                  <a:cubicBezTo>
                    <a:pt x="24874" y="21727"/>
                    <a:pt x="24930" y="21814"/>
                    <a:pt x="24934" y="21909"/>
                  </a:cubicBezTo>
                  <a:cubicBezTo>
                    <a:pt x="24937" y="21916"/>
                    <a:pt x="24941" y="21923"/>
                    <a:pt x="24944" y="21926"/>
                  </a:cubicBezTo>
                  <a:cubicBezTo>
                    <a:pt x="24948" y="21930"/>
                    <a:pt x="24955" y="21933"/>
                    <a:pt x="24962" y="21937"/>
                  </a:cubicBezTo>
                  <a:cubicBezTo>
                    <a:pt x="24962" y="21891"/>
                    <a:pt x="24993" y="21849"/>
                    <a:pt x="25035" y="21832"/>
                  </a:cubicBezTo>
                  <a:cubicBezTo>
                    <a:pt x="25049" y="21828"/>
                    <a:pt x="25060" y="21828"/>
                    <a:pt x="25074" y="21825"/>
                  </a:cubicBezTo>
                  <a:lnTo>
                    <a:pt x="25091" y="21825"/>
                  </a:lnTo>
                  <a:cubicBezTo>
                    <a:pt x="25105" y="21825"/>
                    <a:pt x="25119" y="21828"/>
                    <a:pt x="25133" y="21828"/>
                  </a:cubicBezTo>
                  <a:cubicBezTo>
                    <a:pt x="25207" y="21846"/>
                    <a:pt x="25277" y="21884"/>
                    <a:pt x="25329" y="21937"/>
                  </a:cubicBezTo>
                  <a:lnTo>
                    <a:pt x="25336" y="21937"/>
                  </a:lnTo>
                  <a:cubicBezTo>
                    <a:pt x="25364" y="21933"/>
                    <a:pt x="25389" y="21930"/>
                    <a:pt x="25417" y="21923"/>
                  </a:cubicBezTo>
                  <a:cubicBezTo>
                    <a:pt x="25452" y="21913"/>
                    <a:pt x="25488" y="21905"/>
                    <a:pt x="25520" y="21905"/>
                  </a:cubicBezTo>
                  <a:cubicBezTo>
                    <a:pt x="25549" y="21905"/>
                    <a:pt x="25576" y="21912"/>
                    <a:pt x="25599" y="21930"/>
                  </a:cubicBezTo>
                  <a:cubicBezTo>
                    <a:pt x="25624" y="21951"/>
                    <a:pt x="25638" y="21982"/>
                    <a:pt x="25638" y="22017"/>
                  </a:cubicBezTo>
                  <a:cubicBezTo>
                    <a:pt x="25638" y="22098"/>
                    <a:pt x="25568" y="22154"/>
                    <a:pt x="25498" y="22210"/>
                  </a:cubicBezTo>
                  <a:cubicBezTo>
                    <a:pt x="25473" y="22227"/>
                    <a:pt x="25452" y="22248"/>
                    <a:pt x="25427" y="22269"/>
                  </a:cubicBezTo>
                  <a:cubicBezTo>
                    <a:pt x="25417" y="22276"/>
                    <a:pt x="25410" y="22287"/>
                    <a:pt x="25406" y="22301"/>
                  </a:cubicBezTo>
                  <a:cubicBezTo>
                    <a:pt x="25410" y="22304"/>
                    <a:pt x="25410" y="22308"/>
                    <a:pt x="25413" y="22311"/>
                  </a:cubicBezTo>
                  <a:lnTo>
                    <a:pt x="25420" y="22318"/>
                  </a:lnTo>
                  <a:cubicBezTo>
                    <a:pt x="25434" y="22330"/>
                    <a:pt x="25443" y="22338"/>
                    <a:pt x="25454" y="22338"/>
                  </a:cubicBezTo>
                  <a:cubicBezTo>
                    <a:pt x="25471" y="22338"/>
                    <a:pt x="25493" y="22323"/>
                    <a:pt x="25540" y="22287"/>
                  </a:cubicBezTo>
                  <a:cubicBezTo>
                    <a:pt x="25589" y="22248"/>
                    <a:pt x="25654" y="22197"/>
                    <a:pt x="25737" y="22197"/>
                  </a:cubicBezTo>
                  <a:cubicBezTo>
                    <a:pt x="25759" y="22197"/>
                    <a:pt x="25784" y="22201"/>
                    <a:pt x="25809" y="22210"/>
                  </a:cubicBezTo>
                  <a:cubicBezTo>
                    <a:pt x="25825" y="22213"/>
                    <a:pt x="25840" y="22215"/>
                    <a:pt x="25854" y="22215"/>
                  </a:cubicBezTo>
                  <a:cubicBezTo>
                    <a:pt x="25869" y="22215"/>
                    <a:pt x="25883" y="22213"/>
                    <a:pt x="25897" y="22210"/>
                  </a:cubicBezTo>
                  <a:lnTo>
                    <a:pt x="25904" y="22210"/>
                  </a:lnTo>
                  <a:lnTo>
                    <a:pt x="25918" y="22203"/>
                  </a:lnTo>
                  <a:cubicBezTo>
                    <a:pt x="25960" y="22189"/>
                    <a:pt x="26002" y="22168"/>
                    <a:pt x="26037" y="22147"/>
                  </a:cubicBezTo>
                  <a:cubicBezTo>
                    <a:pt x="26068" y="22129"/>
                    <a:pt x="26096" y="22108"/>
                    <a:pt x="26124" y="22091"/>
                  </a:cubicBezTo>
                  <a:cubicBezTo>
                    <a:pt x="26201" y="22038"/>
                    <a:pt x="26282" y="21996"/>
                    <a:pt x="26369" y="21968"/>
                  </a:cubicBezTo>
                  <a:cubicBezTo>
                    <a:pt x="26478" y="21944"/>
                    <a:pt x="26597" y="21863"/>
                    <a:pt x="26705" y="21790"/>
                  </a:cubicBezTo>
                  <a:cubicBezTo>
                    <a:pt x="26754" y="21755"/>
                    <a:pt x="26803" y="21723"/>
                    <a:pt x="26849" y="21695"/>
                  </a:cubicBezTo>
                  <a:cubicBezTo>
                    <a:pt x="26916" y="21655"/>
                    <a:pt x="27018" y="21633"/>
                    <a:pt x="27111" y="21633"/>
                  </a:cubicBezTo>
                  <a:cubicBezTo>
                    <a:pt x="27198" y="21633"/>
                    <a:pt x="27277" y="21653"/>
                    <a:pt x="27311" y="21695"/>
                  </a:cubicBezTo>
                  <a:cubicBezTo>
                    <a:pt x="27342" y="21741"/>
                    <a:pt x="27335" y="21800"/>
                    <a:pt x="27293" y="21832"/>
                  </a:cubicBezTo>
                  <a:cubicBezTo>
                    <a:pt x="27258" y="21867"/>
                    <a:pt x="27206" y="21930"/>
                    <a:pt x="27220" y="21986"/>
                  </a:cubicBezTo>
                  <a:cubicBezTo>
                    <a:pt x="27234" y="22042"/>
                    <a:pt x="27307" y="22094"/>
                    <a:pt x="27426" y="22136"/>
                  </a:cubicBezTo>
                  <a:cubicBezTo>
                    <a:pt x="27549" y="22192"/>
                    <a:pt x="27658" y="22269"/>
                    <a:pt x="27749" y="22367"/>
                  </a:cubicBezTo>
                  <a:cubicBezTo>
                    <a:pt x="27983" y="22602"/>
                    <a:pt x="28207" y="22952"/>
                    <a:pt x="28375" y="23215"/>
                  </a:cubicBezTo>
                  <a:cubicBezTo>
                    <a:pt x="28407" y="23264"/>
                    <a:pt x="28438" y="23309"/>
                    <a:pt x="28463" y="23351"/>
                  </a:cubicBezTo>
                  <a:cubicBezTo>
                    <a:pt x="28568" y="23523"/>
                    <a:pt x="28659" y="23698"/>
                    <a:pt x="28743" y="23876"/>
                  </a:cubicBezTo>
                  <a:cubicBezTo>
                    <a:pt x="28820" y="24044"/>
                    <a:pt x="28932" y="24272"/>
                    <a:pt x="28981" y="24303"/>
                  </a:cubicBezTo>
                  <a:cubicBezTo>
                    <a:pt x="29016" y="24272"/>
                    <a:pt x="29040" y="24230"/>
                    <a:pt x="29058" y="24188"/>
                  </a:cubicBezTo>
                  <a:cubicBezTo>
                    <a:pt x="29110" y="24090"/>
                    <a:pt x="29166" y="23981"/>
                    <a:pt x="29278" y="23957"/>
                  </a:cubicBezTo>
                  <a:cubicBezTo>
                    <a:pt x="29293" y="23953"/>
                    <a:pt x="29306" y="23952"/>
                    <a:pt x="29320" y="23952"/>
                  </a:cubicBezTo>
                  <a:cubicBezTo>
                    <a:pt x="29421" y="23952"/>
                    <a:pt x="29497" y="24040"/>
                    <a:pt x="29565" y="24118"/>
                  </a:cubicBezTo>
                  <a:cubicBezTo>
                    <a:pt x="29618" y="24181"/>
                    <a:pt x="29674" y="24247"/>
                    <a:pt x="29730" y="24258"/>
                  </a:cubicBezTo>
                  <a:cubicBezTo>
                    <a:pt x="29779" y="24268"/>
                    <a:pt x="29828" y="24282"/>
                    <a:pt x="29884" y="24300"/>
                  </a:cubicBezTo>
                  <a:cubicBezTo>
                    <a:pt x="29980" y="24326"/>
                    <a:pt x="30083" y="24355"/>
                    <a:pt x="30162" y="24355"/>
                  </a:cubicBezTo>
                  <a:cubicBezTo>
                    <a:pt x="30186" y="24355"/>
                    <a:pt x="30209" y="24352"/>
                    <a:pt x="30227" y="24345"/>
                  </a:cubicBezTo>
                  <a:cubicBezTo>
                    <a:pt x="30259" y="24335"/>
                    <a:pt x="30301" y="24317"/>
                    <a:pt x="30346" y="24296"/>
                  </a:cubicBezTo>
                  <a:cubicBezTo>
                    <a:pt x="30501" y="24227"/>
                    <a:pt x="30633" y="24172"/>
                    <a:pt x="30732" y="24172"/>
                  </a:cubicBezTo>
                  <a:cubicBezTo>
                    <a:pt x="30768" y="24172"/>
                    <a:pt x="30799" y="24179"/>
                    <a:pt x="30826" y="24195"/>
                  </a:cubicBezTo>
                  <a:cubicBezTo>
                    <a:pt x="30850" y="24205"/>
                    <a:pt x="30875" y="24216"/>
                    <a:pt x="30899" y="24226"/>
                  </a:cubicBezTo>
                  <a:cubicBezTo>
                    <a:pt x="31043" y="24272"/>
                    <a:pt x="31155" y="24377"/>
                    <a:pt x="31207" y="24517"/>
                  </a:cubicBezTo>
                  <a:cubicBezTo>
                    <a:pt x="31295" y="24723"/>
                    <a:pt x="31417" y="24755"/>
                    <a:pt x="31484" y="24755"/>
                  </a:cubicBezTo>
                  <a:cubicBezTo>
                    <a:pt x="31550" y="24755"/>
                    <a:pt x="31669" y="24790"/>
                    <a:pt x="31669" y="25028"/>
                  </a:cubicBezTo>
                  <a:cubicBezTo>
                    <a:pt x="31669" y="25080"/>
                    <a:pt x="31810" y="25189"/>
                    <a:pt x="31876" y="25189"/>
                  </a:cubicBezTo>
                  <a:cubicBezTo>
                    <a:pt x="31981" y="25189"/>
                    <a:pt x="32219" y="25154"/>
                    <a:pt x="32279" y="25116"/>
                  </a:cubicBezTo>
                  <a:cubicBezTo>
                    <a:pt x="32336" y="25084"/>
                    <a:pt x="32393" y="25055"/>
                    <a:pt x="32446" y="25055"/>
                  </a:cubicBezTo>
                  <a:cubicBezTo>
                    <a:pt x="32464" y="25055"/>
                    <a:pt x="32482" y="25058"/>
                    <a:pt x="32499" y="25066"/>
                  </a:cubicBezTo>
                  <a:cubicBezTo>
                    <a:pt x="32534" y="25084"/>
                    <a:pt x="32559" y="25116"/>
                    <a:pt x="32566" y="25154"/>
                  </a:cubicBezTo>
                  <a:lnTo>
                    <a:pt x="32566" y="25158"/>
                  </a:lnTo>
                  <a:cubicBezTo>
                    <a:pt x="32566" y="25161"/>
                    <a:pt x="32569" y="25172"/>
                    <a:pt x="32569" y="25179"/>
                  </a:cubicBezTo>
                  <a:cubicBezTo>
                    <a:pt x="32587" y="25242"/>
                    <a:pt x="32622" y="25301"/>
                    <a:pt x="32667" y="25347"/>
                  </a:cubicBezTo>
                  <a:cubicBezTo>
                    <a:pt x="32692" y="25375"/>
                    <a:pt x="32723" y="25399"/>
                    <a:pt x="32755" y="25413"/>
                  </a:cubicBezTo>
                  <a:lnTo>
                    <a:pt x="32797" y="25413"/>
                  </a:lnTo>
                  <a:cubicBezTo>
                    <a:pt x="32828" y="25413"/>
                    <a:pt x="32860" y="25420"/>
                    <a:pt x="32891" y="25427"/>
                  </a:cubicBezTo>
                  <a:cubicBezTo>
                    <a:pt x="32923" y="25434"/>
                    <a:pt x="32951" y="25441"/>
                    <a:pt x="32979" y="25445"/>
                  </a:cubicBezTo>
                  <a:lnTo>
                    <a:pt x="33010" y="25445"/>
                  </a:lnTo>
                  <a:lnTo>
                    <a:pt x="33010" y="25438"/>
                  </a:lnTo>
                  <a:lnTo>
                    <a:pt x="33010" y="25434"/>
                  </a:lnTo>
                  <a:lnTo>
                    <a:pt x="33014" y="25427"/>
                  </a:lnTo>
                  <a:lnTo>
                    <a:pt x="33017" y="25420"/>
                  </a:lnTo>
                  <a:lnTo>
                    <a:pt x="33021" y="25417"/>
                  </a:lnTo>
                  <a:lnTo>
                    <a:pt x="33024" y="25410"/>
                  </a:lnTo>
                  <a:lnTo>
                    <a:pt x="33031" y="25403"/>
                  </a:lnTo>
                  <a:lnTo>
                    <a:pt x="33035" y="25399"/>
                  </a:lnTo>
                  <a:lnTo>
                    <a:pt x="33042" y="25392"/>
                  </a:lnTo>
                  <a:lnTo>
                    <a:pt x="33049" y="25385"/>
                  </a:lnTo>
                  <a:lnTo>
                    <a:pt x="33052" y="25382"/>
                  </a:lnTo>
                  <a:lnTo>
                    <a:pt x="33063" y="25375"/>
                  </a:lnTo>
                  <a:lnTo>
                    <a:pt x="33070" y="25371"/>
                  </a:lnTo>
                  <a:lnTo>
                    <a:pt x="33084" y="25364"/>
                  </a:lnTo>
                  <a:lnTo>
                    <a:pt x="33087" y="25361"/>
                  </a:lnTo>
                  <a:lnTo>
                    <a:pt x="33105" y="25350"/>
                  </a:lnTo>
                  <a:lnTo>
                    <a:pt x="33108" y="25347"/>
                  </a:lnTo>
                  <a:lnTo>
                    <a:pt x="33129" y="25340"/>
                  </a:lnTo>
                  <a:lnTo>
                    <a:pt x="33133" y="25340"/>
                  </a:lnTo>
                  <a:lnTo>
                    <a:pt x="33157" y="25329"/>
                  </a:lnTo>
                  <a:lnTo>
                    <a:pt x="33161" y="25329"/>
                  </a:lnTo>
                  <a:cubicBezTo>
                    <a:pt x="33248" y="25301"/>
                    <a:pt x="33336" y="25280"/>
                    <a:pt x="33427" y="25266"/>
                  </a:cubicBezTo>
                  <a:cubicBezTo>
                    <a:pt x="33668" y="25224"/>
                    <a:pt x="33847" y="25151"/>
                    <a:pt x="33879" y="25077"/>
                  </a:cubicBezTo>
                  <a:cubicBezTo>
                    <a:pt x="33928" y="24968"/>
                    <a:pt x="34050" y="24926"/>
                    <a:pt x="34159" y="24888"/>
                  </a:cubicBezTo>
                  <a:cubicBezTo>
                    <a:pt x="34222" y="24867"/>
                    <a:pt x="34285" y="24846"/>
                    <a:pt x="34309" y="24818"/>
                  </a:cubicBezTo>
                  <a:cubicBezTo>
                    <a:pt x="34316" y="24811"/>
                    <a:pt x="34323" y="24804"/>
                    <a:pt x="34327" y="24797"/>
                  </a:cubicBezTo>
                  <a:cubicBezTo>
                    <a:pt x="34383" y="24755"/>
                    <a:pt x="34442" y="24716"/>
                    <a:pt x="34505" y="24688"/>
                  </a:cubicBezTo>
                  <a:cubicBezTo>
                    <a:pt x="34565" y="24657"/>
                    <a:pt x="34642" y="24622"/>
                    <a:pt x="34656" y="24590"/>
                  </a:cubicBezTo>
                  <a:cubicBezTo>
                    <a:pt x="34698" y="24510"/>
                    <a:pt x="34803" y="24489"/>
                    <a:pt x="34904" y="24464"/>
                  </a:cubicBezTo>
                  <a:cubicBezTo>
                    <a:pt x="34946" y="24457"/>
                    <a:pt x="34988" y="24447"/>
                    <a:pt x="35030" y="24426"/>
                  </a:cubicBezTo>
                  <a:cubicBezTo>
                    <a:pt x="35055" y="24366"/>
                    <a:pt x="35132" y="24335"/>
                    <a:pt x="35216" y="24321"/>
                  </a:cubicBezTo>
                  <a:cubicBezTo>
                    <a:pt x="35256" y="24314"/>
                    <a:pt x="35296" y="24311"/>
                    <a:pt x="35336" y="24311"/>
                  </a:cubicBezTo>
                  <a:cubicBezTo>
                    <a:pt x="35382" y="24311"/>
                    <a:pt x="35427" y="24315"/>
                    <a:pt x="35471" y="24324"/>
                  </a:cubicBezTo>
                  <a:lnTo>
                    <a:pt x="35492" y="24328"/>
                  </a:lnTo>
                  <a:cubicBezTo>
                    <a:pt x="35621" y="24365"/>
                    <a:pt x="36122" y="24458"/>
                    <a:pt x="36216" y="24458"/>
                  </a:cubicBezTo>
                  <a:cubicBezTo>
                    <a:pt x="36219" y="24458"/>
                    <a:pt x="36222" y="24458"/>
                    <a:pt x="36224" y="24457"/>
                  </a:cubicBezTo>
                  <a:cubicBezTo>
                    <a:pt x="36231" y="24456"/>
                    <a:pt x="36238" y="24456"/>
                    <a:pt x="36244" y="24456"/>
                  </a:cubicBezTo>
                  <a:cubicBezTo>
                    <a:pt x="36327" y="24456"/>
                    <a:pt x="36359" y="24559"/>
                    <a:pt x="36389" y="24650"/>
                  </a:cubicBezTo>
                  <a:cubicBezTo>
                    <a:pt x="36399" y="24692"/>
                    <a:pt x="36413" y="24730"/>
                    <a:pt x="36434" y="24765"/>
                  </a:cubicBezTo>
                  <a:cubicBezTo>
                    <a:pt x="36487" y="24786"/>
                    <a:pt x="36539" y="24811"/>
                    <a:pt x="36585" y="24842"/>
                  </a:cubicBezTo>
                  <a:cubicBezTo>
                    <a:pt x="36651" y="24881"/>
                    <a:pt x="36784" y="24954"/>
                    <a:pt x="36826" y="24954"/>
                  </a:cubicBezTo>
                  <a:cubicBezTo>
                    <a:pt x="36885" y="24906"/>
                    <a:pt x="36994" y="24859"/>
                    <a:pt x="37114" y="24859"/>
                  </a:cubicBezTo>
                  <a:cubicBezTo>
                    <a:pt x="37186" y="24859"/>
                    <a:pt x="37262" y="24876"/>
                    <a:pt x="37334" y="24919"/>
                  </a:cubicBezTo>
                  <a:cubicBezTo>
                    <a:pt x="37358" y="24933"/>
                    <a:pt x="37383" y="24947"/>
                    <a:pt x="37407" y="24965"/>
                  </a:cubicBezTo>
                  <a:cubicBezTo>
                    <a:pt x="37474" y="25003"/>
                    <a:pt x="37558" y="25059"/>
                    <a:pt x="37603" y="25066"/>
                  </a:cubicBezTo>
                  <a:lnTo>
                    <a:pt x="37621" y="25066"/>
                  </a:lnTo>
                  <a:cubicBezTo>
                    <a:pt x="37621" y="25066"/>
                    <a:pt x="37624" y="25066"/>
                    <a:pt x="37631" y="25056"/>
                  </a:cubicBezTo>
                  <a:cubicBezTo>
                    <a:pt x="37673" y="24979"/>
                    <a:pt x="37782" y="24933"/>
                    <a:pt x="37897" y="24895"/>
                  </a:cubicBezTo>
                  <a:lnTo>
                    <a:pt x="37947" y="24877"/>
                  </a:lnTo>
                  <a:cubicBezTo>
                    <a:pt x="37996" y="24863"/>
                    <a:pt x="38045" y="24846"/>
                    <a:pt x="38090" y="24821"/>
                  </a:cubicBezTo>
                  <a:cubicBezTo>
                    <a:pt x="38125" y="24772"/>
                    <a:pt x="38157" y="24622"/>
                    <a:pt x="38115" y="24590"/>
                  </a:cubicBezTo>
                  <a:cubicBezTo>
                    <a:pt x="38020" y="24513"/>
                    <a:pt x="37943" y="24268"/>
                    <a:pt x="37911" y="24146"/>
                  </a:cubicBezTo>
                  <a:cubicBezTo>
                    <a:pt x="37904" y="24128"/>
                    <a:pt x="37901" y="24114"/>
                    <a:pt x="37897" y="24100"/>
                  </a:cubicBezTo>
                  <a:cubicBezTo>
                    <a:pt x="37869" y="23985"/>
                    <a:pt x="37968" y="23918"/>
                    <a:pt x="38038" y="23873"/>
                  </a:cubicBezTo>
                  <a:cubicBezTo>
                    <a:pt x="38076" y="23848"/>
                    <a:pt x="38118" y="23820"/>
                    <a:pt x="38125" y="23792"/>
                  </a:cubicBezTo>
                  <a:cubicBezTo>
                    <a:pt x="38153" y="23691"/>
                    <a:pt x="38255" y="23652"/>
                    <a:pt x="38339" y="23617"/>
                  </a:cubicBezTo>
                  <a:cubicBezTo>
                    <a:pt x="38370" y="23607"/>
                    <a:pt x="38402" y="23589"/>
                    <a:pt x="38433" y="23572"/>
                  </a:cubicBezTo>
                  <a:cubicBezTo>
                    <a:pt x="38447" y="23551"/>
                    <a:pt x="38461" y="23530"/>
                    <a:pt x="38472" y="23505"/>
                  </a:cubicBezTo>
                  <a:cubicBezTo>
                    <a:pt x="38502" y="23454"/>
                    <a:pt x="38548" y="23369"/>
                    <a:pt x="38643" y="23369"/>
                  </a:cubicBezTo>
                  <a:cubicBezTo>
                    <a:pt x="38658" y="23369"/>
                    <a:pt x="38674" y="23371"/>
                    <a:pt x="38692" y="23376"/>
                  </a:cubicBezTo>
                  <a:cubicBezTo>
                    <a:pt x="38706" y="23379"/>
                    <a:pt x="39049" y="23477"/>
                    <a:pt x="39123" y="23554"/>
                  </a:cubicBezTo>
                  <a:cubicBezTo>
                    <a:pt x="39151" y="23579"/>
                    <a:pt x="39298" y="23614"/>
                    <a:pt x="39417" y="23614"/>
                  </a:cubicBezTo>
                  <a:cubicBezTo>
                    <a:pt x="39536" y="23614"/>
                    <a:pt x="39707" y="23701"/>
                    <a:pt x="39854" y="23785"/>
                  </a:cubicBezTo>
                  <a:cubicBezTo>
                    <a:pt x="39921" y="23813"/>
                    <a:pt x="39991" y="23827"/>
                    <a:pt x="40065" y="23838"/>
                  </a:cubicBezTo>
                  <a:cubicBezTo>
                    <a:pt x="40215" y="23862"/>
                    <a:pt x="40359" y="23887"/>
                    <a:pt x="40411" y="23967"/>
                  </a:cubicBezTo>
                  <a:cubicBezTo>
                    <a:pt x="40453" y="24030"/>
                    <a:pt x="40450" y="24125"/>
                    <a:pt x="40446" y="24226"/>
                  </a:cubicBezTo>
                  <a:cubicBezTo>
                    <a:pt x="40446" y="24303"/>
                    <a:pt x="40443" y="24401"/>
                    <a:pt x="40471" y="24433"/>
                  </a:cubicBezTo>
                  <a:cubicBezTo>
                    <a:pt x="40583" y="24562"/>
                    <a:pt x="40688" y="24660"/>
                    <a:pt x="40733" y="24671"/>
                  </a:cubicBezTo>
                  <a:cubicBezTo>
                    <a:pt x="40749" y="24662"/>
                    <a:pt x="40767" y="24658"/>
                    <a:pt x="40787" y="24658"/>
                  </a:cubicBezTo>
                  <a:cubicBezTo>
                    <a:pt x="40848" y="24658"/>
                    <a:pt x="40927" y="24693"/>
                    <a:pt x="41024" y="24737"/>
                  </a:cubicBezTo>
                  <a:cubicBezTo>
                    <a:pt x="41087" y="24769"/>
                    <a:pt x="41153" y="24793"/>
                    <a:pt x="41220" y="24811"/>
                  </a:cubicBezTo>
                  <a:cubicBezTo>
                    <a:pt x="41223" y="24813"/>
                    <a:pt x="41227" y="24814"/>
                    <a:pt x="41230" y="24814"/>
                  </a:cubicBezTo>
                  <a:cubicBezTo>
                    <a:pt x="41233" y="24814"/>
                    <a:pt x="41236" y="24813"/>
                    <a:pt x="41237" y="24811"/>
                  </a:cubicBezTo>
                  <a:cubicBezTo>
                    <a:pt x="41290" y="24797"/>
                    <a:pt x="41339" y="24769"/>
                    <a:pt x="41384" y="24737"/>
                  </a:cubicBezTo>
                  <a:lnTo>
                    <a:pt x="41405" y="24723"/>
                  </a:lnTo>
                  <a:cubicBezTo>
                    <a:pt x="41489" y="24667"/>
                    <a:pt x="41566" y="24618"/>
                    <a:pt x="41636" y="24618"/>
                  </a:cubicBezTo>
                  <a:cubicBezTo>
                    <a:pt x="41699" y="24611"/>
                    <a:pt x="41762" y="24601"/>
                    <a:pt x="41825" y="24590"/>
                  </a:cubicBezTo>
                  <a:cubicBezTo>
                    <a:pt x="41913" y="24569"/>
                    <a:pt x="42004" y="24559"/>
                    <a:pt x="42092" y="24552"/>
                  </a:cubicBezTo>
                  <a:cubicBezTo>
                    <a:pt x="42109" y="24552"/>
                    <a:pt x="42130" y="24552"/>
                    <a:pt x="42148" y="24555"/>
                  </a:cubicBezTo>
                  <a:cubicBezTo>
                    <a:pt x="42197" y="24566"/>
                    <a:pt x="42246" y="24576"/>
                    <a:pt x="42295" y="24594"/>
                  </a:cubicBezTo>
                  <a:lnTo>
                    <a:pt x="42323" y="24601"/>
                  </a:lnTo>
                  <a:cubicBezTo>
                    <a:pt x="42407" y="24625"/>
                    <a:pt x="42557" y="24671"/>
                    <a:pt x="42605" y="24671"/>
                  </a:cubicBezTo>
                  <a:cubicBezTo>
                    <a:pt x="42607" y="24671"/>
                    <a:pt x="42608" y="24671"/>
                    <a:pt x="42610" y="24671"/>
                  </a:cubicBezTo>
                  <a:cubicBezTo>
                    <a:pt x="42633" y="24660"/>
                    <a:pt x="42665" y="24656"/>
                    <a:pt x="42700" y="24656"/>
                  </a:cubicBezTo>
                  <a:cubicBezTo>
                    <a:pt x="42788" y="24656"/>
                    <a:pt x="42892" y="24682"/>
                    <a:pt x="42897" y="24685"/>
                  </a:cubicBezTo>
                  <a:cubicBezTo>
                    <a:pt x="43016" y="24716"/>
                    <a:pt x="43089" y="24758"/>
                    <a:pt x="43117" y="24814"/>
                  </a:cubicBezTo>
                  <a:cubicBezTo>
                    <a:pt x="43135" y="24835"/>
                    <a:pt x="43233" y="24860"/>
                    <a:pt x="43296" y="24874"/>
                  </a:cubicBezTo>
                  <a:cubicBezTo>
                    <a:pt x="43432" y="24909"/>
                    <a:pt x="43576" y="24944"/>
                    <a:pt x="43576" y="25056"/>
                  </a:cubicBezTo>
                  <a:cubicBezTo>
                    <a:pt x="43576" y="25080"/>
                    <a:pt x="43635" y="25126"/>
                    <a:pt x="43684" y="25161"/>
                  </a:cubicBezTo>
                  <a:cubicBezTo>
                    <a:pt x="43758" y="25203"/>
                    <a:pt x="43817" y="25263"/>
                    <a:pt x="43859" y="25336"/>
                  </a:cubicBezTo>
                  <a:cubicBezTo>
                    <a:pt x="43884" y="25371"/>
                    <a:pt x="44069" y="25378"/>
                    <a:pt x="44178" y="25382"/>
                  </a:cubicBezTo>
                  <a:lnTo>
                    <a:pt x="44196" y="25382"/>
                  </a:lnTo>
                  <a:cubicBezTo>
                    <a:pt x="44371" y="25389"/>
                    <a:pt x="44483" y="25396"/>
                    <a:pt x="44539" y="25441"/>
                  </a:cubicBezTo>
                  <a:cubicBezTo>
                    <a:pt x="44574" y="25459"/>
                    <a:pt x="44612" y="25469"/>
                    <a:pt x="44654" y="25473"/>
                  </a:cubicBezTo>
                  <a:cubicBezTo>
                    <a:pt x="44720" y="25480"/>
                    <a:pt x="44787" y="25483"/>
                    <a:pt x="44853" y="25483"/>
                  </a:cubicBezTo>
                  <a:cubicBezTo>
                    <a:pt x="44951" y="25483"/>
                    <a:pt x="45050" y="25475"/>
                    <a:pt x="45148" y="25459"/>
                  </a:cubicBezTo>
                  <a:cubicBezTo>
                    <a:pt x="45155" y="25459"/>
                    <a:pt x="45165" y="25455"/>
                    <a:pt x="45172" y="25455"/>
                  </a:cubicBezTo>
                  <a:cubicBezTo>
                    <a:pt x="45176" y="25445"/>
                    <a:pt x="45186" y="25434"/>
                    <a:pt x="45197" y="25427"/>
                  </a:cubicBezTo>
                  <a:cubicBezTo>
                    <a:pt x="45207" y="25420"/>
                    <a:pt x="45221" y="25413"/>
                    <a:pt x="45235" y="25406"/>
                  </a:cubicBezTo>
                  <a:cubicBezTo>
                    <a:pt x="45333" y="25378"/>
                    <a:pt x="45431" y="25357"/>
                    <a:pt x="45533" y="25347"/>
                  </a:cubicBezTo>
                  <a:cubicBezTo>
                    <a:pt x="45627" y="25329"/>
                    <a:pt x="45743" y="25312"/>
                    <a:pt x="45820" y="25291"/>
                  </a:cubicBezTo>
                  <a:cubicBezTo>
                    <a:pt x="45848" y="25287"/>
                    <a:pt x="45876" y="25277"/>
                    <a:pt x="45897" y="25263"/>
                  </a:cubicBezTo>
                  <a:cubicBezTo>
                    <a:pt x="45960" y="25217"/>
                    <a:pt x="46051" y="25203"/>
                    <a:pt x="46138" y="25189"/>
                  </a:cubicBezTo>
                  <a:cubicBezTo>
                    <a:pt x="46194" y="25179"/>
                    <a:pt x="46293" y="25165"/>
                    <a:pt x="46310" y="25144"/>
                  </a:cubicBezTo>
                  <a:cubicBezTo>
                    <a:pt x="46324" y="25038"/>
                    <a:pt x="46457" y="24972"/>
                    <a:pt x="46597" y="24905"/>
                  </a:cubicBezTo>
                  <a:cubicBezTo>
                    <a:pt x="46657" y="24877"/>
                    <a:pt x="46716" y="24846"/>
                    <a:pt x="46772" y="24811"/>
                  </a:cubicBezTo>
                  <a:cubicBezTo>
                    <a:pt x="46844" y="24756"/>
                    <a:pt x="46990" y="24733"/>
                    <a:pt x="47132" y="24733"/>
                  </a:cubicBezTo>
                  <a:cubicBezTo>
                    <a:pt x="47245" y="24733"/>
                    <a:pt x="47356" y="24748"/>
                    <a:pt x="47427" y="24772"/>
                  </a:cubicBezTo>
                  <a:cubicBezTo>
                    <a:pt x="47500" y="24797"/>
                    <a:pt x="47542" y="24828"/>
                    <a:pt x="47553" y="24877"/>
                  </a:cubicBezTo>
                  <a:cubicBezTo>
                    <a:pt x="47556" y="24877"/>
                    <a:pt x="47556" y="24881"/>
                    <a:pt x="47556" y="24881"/>
                  </a:cubicBezTo>
                  <a:cubicBezTo>
                    <a:pt x="47567" y="24891"/>
                    <a:pt x="47577" y="24902"/>
                    <a:pt x="47591" y="24905"/>
                  </a:cubicBezTo>
                  <a:cubicBezTo>
                    <a:pt x="47657" y="24934"/>
                    <a:pt x="47726" y="24948"/>
                    <a:pt x="47796" y="24948"/>
                  </a:cubicBezTo>
                  <a:cubicBezTo>
                    <a:pt x="47803" y="24948"/>
                    <a:pt x="47811" y="24948"/>
                    <a:pt x="47819" y="24947"/>
                  </a:cubicBezTo>
                  <a:cubicBezTo>
                    <a:pt x="47857" y="24947"/>
                    <a:pt x="47899" y="24940"/>
                    <a:pt x="47938" y="24930"/>
                  </a:cubicBezTo>
                  <a:cubicBezTo>
                    <a:pt x="47952" y="24926"/>
                    <a:pt x="47966" y="24923"/>
                    <a:pt x="47980" y="24919"/>
                  </a:cubicBezTo>
                  <a:lnTo>
                    <a:pt x="47990" y="24919"/>
                  </a:lnTo>
                  <a:cubicBezTo>
                    <a:pt x="48004" y="24916"/>
                    <a:pt x="48018" y="24912"/>
                    <a:pt x="48032" y="24912"/>
                  </a:cubicBezTo>
                  <a:cubicBezTo>
                    <a:pt x="48044" y="24912"/>
                    <a:pt x="48056" y="24912"/>
                    <a:pt x="48068" y="24912"/>
                  </a:cubicBezTo>
                  <a:cubicBezTo>
                    <a:pt x="48154" y="24912"/>
                    <a:pt x="48240" y="24923"/>
                    <a:pt x="48323" y="24951"/>
                  </a:cubicBezTo>
                  <a:lnTo>
                    <a:pt x="48344" y="24958"/>
                  </a:lnTo>
                  <a:cubicBezTo>
                    <a:pt x="48365" y="24965"/>
                    <a:pt x="48386" y="24975"/>
                    <a:pt x="48404" y="24982"/>
                  </a:cubicBezTo>
                  <a:lnTo>
                    <a:pt x="48442" y="25000"/>
                  </a:lnTo>
                  <a:lnTo>
                    <a:pt x="48442" y="25003"/>
                  </a:lnTo>
                  <a:lnTo>
                    <a:pt x="48449" y="25007"/>
                  </a:lnTo>
                  <a:lnTo>
                    <a:pt x="48467" y="25017"/>
                  </a:lnTo>
                  <a:lnTo>
                    <a:pt x="48474" y="25021"/>
                  </a:lnTo>
                  <a:cubicBezTo>
                    <a:pt x="48491" y="25035"/>
                    <a:pt x="48509" y="25052"/>
                    <a:pt x="48519" y="25070"/>
                  </a:cubicBezTo>
                  <a:cubicBezTo>
                    <a:pt x="48526" y="25077"/>
                    <a:pt x="48533" y="25087"/>
                    <a:pt x="48537" y="25095"/>
                  </a:cubicBezTo>
                  <a:cubicBezTo>
                    <a:pt x="48560" y="25151"/>
                    <a:pt x="48809" y="25213"/>
                    <a:pt x="48935" y="25213"/>
                  </a:cubicBezTo>
                  <a:cubicBezTo>
                    <a:pt x="48957" y="25213"/>
                    <a:pt x="48976" y="25211"/>
                    <a:pt x="48988" y="25207"/>
                  </a:cubicBezTo>
                  <a:lnTo>
                    <a:pt x="49002" y="25200"/>
                  </a:lnTo>
                  <a:cubicBezTo>
                    <a:pt x="49041" y="25182"/>
                    <a:pt x="49111" y="25140"/>
                    <a:pt x="49177" y="25098"/>
                  </a:cubicBezTo>
                  <a:cubicBezTo>
                    <a:pt x="49335" y="25003"/>
                    <a:pt x="49443" y="24937"/>
                    <a:pt x="49517" y="24926"/>
                  </a:cubicBezTo>
                  <a:cubicBezTo>
                    <a:pt x="49587" y="24916"/>
                    <a:pt x="49650" y="24877"/>
                    <a:pt x="49692" y="24821"/>
                  </a:cubicBezTo>
                  <a:cubicBezTo>
                    <a:pt x="49699" y="24814"/>
                    <a:pt x="49702" y="24807"/>
                    <a:pt x="49702" y="24797"/>
                  </a:cubicBezTo>
                  <a:cubicBezTo>
                    <a:pt x="49706" y="24790"/>
                    <a:pt x="49706" y="24779"/>
                    <a:pt x="49702" y="24769"/>
                  </a:cubicBezTo>
                  <a:cubicBezTo>
                    <a:pt x="49678" y="24681"/>
                    <a:pt x="49744" y="24559"/>
                    <a:pt x="49856" y="24373"/>
                  </a:cubicBezTo>
                  <a:cubicBezTo>
                    <a:pt x="49891" y="24314"/>
                    <a:pt x="49926" y="24254"/>
                    <a:pt x="49947" y="24209"/>
                  </a:cubicBezTo>
                  <a:cubicBezTo>
                    <a:pt x="49954" y="24195"/>
                    <a:pt x="49958" y="24184"/>
                    <a:pt x="49961" y="24170"/>
                  </a:cubicBezTo>
                  <a:cubicBezTo>
                    <a:pt x="49993" y="24048"/>
                    <a:pt x="50175" y="23743"/>
                    <a:pt x="50294" y="23638"/>
                  </a:cubicBezTo>
                  <a:cubicBezTo>
                    <a:pt x="50308" y="23624"/>
                    <a:pt x="50322" y="23614"/>
                    <a:pt x="50339" y="23607"/>
                  </a:cubicBezTo>
                  <a:cubicBezTo>
                    <a:pt x="50424" y="23572"/>
                    <a:pt x="50550" y="23446"/>
                    <a:pt x="50543" y="23404"/>
                  </a:cubicBezTo>
                  <a:cubicBezTo>
                    <a:pt x="50532" y="23316"/>
                    <a:pt x="50511" y="23232"/>
                    <a:pt x="50483" y="23148"/>
                  </a:cubicBezTo>
                  <a:cubicBezTo>
                    <a:pt x="50476" y="23117"/>
                    <a:pt x="50462" y="23092"/>
                    <a:pt x="50441" y="23071"/>
                  </a:cubicBezTo>
                  <a:lnTo>
                    <a:pt x="50434" y="23071"/>
                  </a:lnTo>
                  <a:cubicBezTo>
                    <a:pt x="50371" y="23071"/>
                    <a:pt x="50276" y="23071"/>
                    <a:pt x="50234" y="22994"/>
                  </a:cubicBezTo>
                  <a:cubicBezTo>
                    <a:pt x="50196" y="22917"/>
                    <a:pt x="50231" y="22826"/>
                    <a:pt x="50346" y="22675"/>
                  </a:cubicBezTo>
                  <a:cubicBezTo>
                    <a:pt x="50511" y="22451"/>
                    <a:pt x="50758" y="22412"/>
                    <a:pt x="50926" y="22412"/>
                  </a:cubicBezTo>
                  <a:cubicBezTo>
                    <a:pt x="50984" y="22412"/>
                    <a:pt x="51032" y="22416"/>
                    <a:pt x="51064" y="22420"/>
                  </a:cubicBezTo>
                  <a:lnTo>
                    <a:pt x="51092" y="22420"/>
                  </a:lnTo>
                  <a:cubicBezTo>
                    <a:pt x="51099" y="22420"/>
                    <a:pt x="51159" y="22413"/>
                    <a:pt x="51204" y="22402"/>
                  </a:cubicBezTo>
                  <a:cubicBezTo>
                    <a:pt x="51344" y="22377"/>
                    <a:pt x="51556" y="22338"/>
                    <a:pt x="51731" y="22338"/>
                  </a:cubicBezTo>
                  <a:cubicBezTo>
                    <a:pt x="51802" y="22338"/>
                    <a:pt x="51866" y="22344"/>
                    <a:pt x="51918" y="22360"/>
                  </a:cubicBezTo>
                  <a:cubicBezTo>
                    <a:pt x="51978" y="22374"/>
                    <a:pt x="52037" y="22381"/>
                    <a:pt x="52097" y="22381"/>
                  </a:cubicBezTo>
                  <a:lnTo>
                    <a:pt x="52153" y="22381"/>
                  </a:lnTo>
                  <a:cubicBezTo>
                    <a:pt x="52166" y="22381"/>
                    <a:pt x="52179" y="22380"/>
                    <a:pt x="52193" y="22380"/>
                  </a:cubicBezTo>
                  <a:cubicBezTo>
                    <a:pt x="52257" y="22380"/>
                    <a:pt x="52323" y="22387"/>
                    <a:pt x="52384" y="22399"/>
                  </a:cubicBezTo>
                  <a:lnTo>
                    <a:pt x="52412" y="22406"/>
                  </a:lnTo>
                  <a:lnTo>
                    <a:pt x="52436" y="22413"/>
                  </a:lnTo>
                  <a:cubicBezTo>
                    <a:pt x="52450" y="22420"/>
                    <a:pt x="52468" y="22427"/>
                    <a:pt x="52486" y="22434"/>
                  </a:cubicBezTo>
                  <a:lnTo>
                    <a:pt x="52489" y="22434"/>
                  </a:lnTo>
                  <a:cubicBezTo>
                    <a:pt x="52507" y="22441"/>
                    <a:pt x="52528" y="22451"/>
                    <a:pt x="52545" y="22462"/>
                  </a:cubicBezTo>
                  <a:cubicBezTo>
                    <a:pt x="52654" y="22518"/>
                    <a:pt x="52790" y="22539"/>
                    <a:pt x="52909" y="22556"/>
                  </a:cubicBezTo>
                  <a:cubicBezTo>
                    <a:pt x="53053" y="22577"/>
                    <a:pt x="53172" y="22595"/>
                    <a:pt x="53231" y="22675"/>
                  </a:cubicBezTo>
                  <a:cubicBezTo>
                    <a:pt x="53270" y="22714"/>
                    <a:pt x="53312" y="22745"/>
                    <a:pt x="53357" y="22773"/>
                  </a:cubicBezTo>
                  <a:cubicBezTo>
                    <a:pt x="53469" y="22847"/>
                    <a:pt x="53620" y="22948"/>
                    <a:pt x="53602" y="23103"/>
                  </a:cubicBezTo>
                  <a:cubicBezTo>
                    <a:pt x="53602" y="23113"/>
                    <a:pt x="53599" y="23124"/>
                    <a:pt x="53599" y="23134"/>
                  </a:cubicBezTo>
                  <a:cubicBezTo>
                    <a:pt x="53595" y="23141"/>
                    <a:pt x="53595" y="23152"/>
                    <a:pt x="53592" y="23159"/>
                  </a:cubicBezTo>
                  <a:cubicBezTo>
                    <a:pt x="53592" y="23180"/>
                    <a:pt x="53599" y="23187"/>
                    <a:pt x="53637" y="23215"/>
                  </a:cubicBezTo>
                  <a:cubicBezTo>
                    <a:pt x="53704" y="23267"/>
                    <a:pt x="53809" y="23348"/>
                    <a:pt x="53858" y="23607"/>
                  </a:cubicBezTo>
                  <a:cubicBezTo>
                    <a:pt x="53882" y="23764"/>
                    <a:pt x="53952" y="23915"/>
                    <a:pt x="54057" y="24037"/>
                  </a:cubicBezTo>
                  <a:cubicBezTo>
                    <a:pt x="54117" y="24097"/>
                    <a:pt x="54155" y="24170"/>
                    <a:pt x="54180" y="24247"/>
                  </a:cubicBezTo>
                  <a:cubicBezTo>
                    <a:pt x="54183" y="24258"/>
                    <a:pt x="54187" y="24268"/>
                    <a:pt x="54190" y="24279"/>
                  </a:cubicBezTo>
                  <a:cubicBezTo>
                    <a:pt x="54225" y="24370"/>
                    <a:pt x="54267" y="24461"/>
                    <a:pt x="54316" y="24545"/>
                  </a:cubicBezTo>
                  <a:cubicBezTo>
                    <a:pt x="54404" y="24713"/>
                    <a:pt x="54463" y="24828"/>
                    <a:pt x="54460" y="24912"/>
                  </a:cubicBezTo>
                  <a:cubicBezTo>
                    <a:pt x="54460" y="24923"/>
                    <a:pt x="54460" y="24933"/>
                    <a:pt x="54456" y="24944"/>
                  </a:cubicBezTo>
                  <a:cubicBezTo>
                    <a:pt x="54442" y="24982"/>
                    <a:pt x="54439" y="25021"/>
                    <a:pt x="54435" y="25056"/>
                  </a:cubicBezTo>
                  <a:cubicBezTo>
                    <a:pt x="54435" y="25063"/>
                    <a:pt x="54439" y="25070"/>
                    <a:pt x="54439" y="25077"/>
                  </a:cubicBezTo>
                  <a:cubicBezTo>
                    <a:pt x="54442" y="25091"/>
                    <a:pt x="54446" y="25105"/>
                    <a:pt x="54453" y="25116"/>
                  </a:cubicBezTo>
                  <a:cubicBezTo>
                    <a:pt x="54481" y="25154"/>
                    <a:pt x="54551" y="25168"/>
                    <a:pt x="54607" y="25168"/>
                  </a:cubicBezTo>
                  <a:cubicBezTo>
                    <a:pt x="54782" y="25179"/>
                    <a:pt x="54929" y="25263"/>
                    <a:pt x="55027" y="25319"/>
                  </a:cubicBezTo>
                  <a:cubicBezTo>
                    <a:pt x="55055" y="25336"/>
                    <a:pt x="55080" y="25350"/>
                    <a:pt x="55108" y="25364"/>
                  </a:cubicBezTo>
                  <a:lnTo>
                    <a:pt x="55118" y="25368"/>
                  </a:lnTo>
                  <a:cubicBezTo>
                    <a:pt x="55133" y="25362"/>
                    <a:pt x="55150" y="25360"/>
                    <a:pt x="55171" y="25360"/>
                  </a:cubicBezTo>
                  <a:cubicBezTo>
                    <a:pt x="55316" y="25360"/>
                    <a:pt x="55589" y="25485"/>
                    <a:pt x="55731" y="25627"/>
                  </a:cubicBezTo>
                  <a:cubicBezTo>
                    <a:pt x="55769" y="25662"/>
                    <a:pt x="55815" y="25686"/>
                    <a:pt x="55867" y="25700"/>
                  </a:cubicBezTo>
                  <a:cubicBezTo>
                    <a:pt x="55899" y="25711"/>
                    <a:pt x="55927" y="25721"/>
                    <a:pt x="55958" y="25728"/>
                  </a:cubicBezTo>
                  <a:cubicBezTo>
                    <a:pt x="55983" y="25735"/>
                    <a:pt x="56004" y="25742"/>
                    <a:pt x="56028" y="25749"/>
                  </a:cubicBezTo>
                  <a:cubicBezTo>
                    <a:pt x="56102" y="25777"/>
                    <a:pt x="56172" y="25823"/>
                    <a:pt x="56161" y="25942"/>
                  </a:cubicBezTo>
                  <a:cubicBezTo>
                    <a:pt x="56161" y="26019"/>
                    <a:pt x="56182" y="26096"/>
                    <a:pt x="56217" y="26166"/>
                  </a:cubicBezTo>
                  <a:cubicBezTo>
                    <a:pt x="56256" y="26239"/>
                    <a:pt x="56277" y="26327"/>
                    <a:pt x="56273" y="26411"/>
                  </a:cubicBezTo>
                  <a:cubicBezTo>
                    <a:pt x="56277" y="26428"/>
                    <a:pt x="56284" y="26442"/>
                    <a:pt x="56298" y="26453"/>
                  </a:cubicBezTo>
                  <a:cubicBezTo>
                    <a:pt x="56305" y="26463"/>
                    <a:pt x="56319" y="26470"/>
                    <a:pt x="56329" y="26477"/>
                  </a:cubicBezTo>
                  <a:cubicBezTo>
                    <a:pt x="56427" y="26529"/>
                    <a:pt x="56531" y="26555"/>
                    <a:pt x="56639" y="26555"/>
                  </a:cubicBezTo>
                  <a:cubicBezTo>
                    <a:pt x="56663" y="26555"/>
                    <a:pt x="56687" y="26553"/>
                    <a:pt x="56711" y="26551"/>
                  </a:cubicBezTo>
                  <a:lnTo>
                    <a:pt x="56736" y="26551"/>
                  </a:lnTo>
                  <a:cubicBezTo>
                    <a:pt x="56771" y="26546"/>
                    <a:pt x="56806" y="26543"/>
                    <a:pt x="56843" y="26543"/>
                  </a:cubicBezTo>
                  <a:cubicBezTo>
                    <a:pt x="56879" y="26543"/>
                    <a:pt x="56916" y="26546"/>
                    <a:pt x="56953" y="26551"/>
                  </a:cubicBezTo>
                  <a:cubicBezTo>
                    <a:pt x="56984" y="26551"/>
                    <a:pt x="57012" y="26554"/>
                    <a:pt x="57037" y="26554"/>
                  </a:cubicBezTo>
                  <a:cubicBezTo>
                    <a:pt x="57042" y="26555"/>
                    <a:pt x="57047" y="26555"/>
                    <a:pt x="57052" y="26555"/>
                  </a:cubicBezTo>
                  <a:cubicBezTo>
                    <a:pt x="57103" y="26555"/>
                    <a:pt x="57151" y="26525"/>
                    <a:pt x="57170" y="26474"/>
                  </a:cubicBezTo>
                  <a:cubicBezTo>
                    <a:pt x="57229" y="26358"/>
                    <a:pt x="57341" y="26320"/>
                    <a:pt x="57450" y="26302"/>
                  </a:cubicBezTo>
                  <a:cubicBezTo>
                    <a:pt x="57488" y="26295"/>
                    <a:pt x="57523" y="26292"/>
                    <a:pt x="57558" y="26288"/>
                  </a:cubicBezTo>
                  <a:cubicBezTo>
                    <a:pt x="57618" y="26288"/>
                    <a:pt x="57674" y="26278"/>
                    <a:pt x="57723" y="26257"/>
                  </a:cubicBezTo>
                  <a:lnTo>
                    <a:pt x="57740" y="26243"/>
                  </a:lnTo>
                  <a:cubicBezTo>
                    <a:pt x="57824" y="26194"/>
                    <a:pt x="57915" y="26166"/>
                    <a:pt x="58013" y="26159"/>
                  </a:cubicBezTo>
                  <a:cubicBezTo>
                    <a:pt x="58062" y="26159"/>
                    <a:pt x="58111" y="26169"/>
                    <a:pt x="58157" y="26190"/>
                  </a:cubicBezTo>
                  <a:cubicBezTo>
                    <a:pt x="58209" y="26222"/>
                    <a:pt x="58272" y="26285"/>
                    <a:pt x="58265" y="26425"/>
                  </a:cubicBezTo>
                  <a:cubicBezTo>
                    <a:pt x="58262" y="26512"/>
                    <a:pt x="58276" y="26600"/>
                    <a:pt x="58314" y="26677"/>
                  </a:cubicBezTo>
                  <a:cubicBezTo>
                    <a:pt x="58321" y="26691"/>
                    <a:pt x="58328" y="26705"/>
                    <a:pt x="58332" y="26719"/>
                  </a:cubicBezTo>
                  <a:cubicBezTo>
                    <a:pt x="58335" y="26729"/>
                    <a:pt x="58339" y="26740"/>
                    <a:pt x="58342" y="26750"/>
                  </a:cubicBezTo>
                  <a:cubicBezTo>
                    <a:pt x="58342" y="26764"/>
                    <a:pt x="58346" y="26775"/>
                    <a:pt x="58346" y="26785"/>
                  </a:cubicBezTo>
                  <a:cubicBezTo>
                    <a:pt x="58346" y="26834"/>
                    <a:pt x="58325" y="26883"/>
                    <a:pt x="58248" y="26929"/>
                  </a:cubicBezTo>
                  <a:cubicBezTo>
                    <a:pt x="58136" y="26999"/>
                    <a:pt x="58055" y="27321"/>
                    <a:pt x="58013" y="27493"/>
                  </a:cubicBezTo>
                  <a:cubicBezTo>
                    <a:pt x="58003" y="27528"/>
                    <a:pt x="57996" y="27559"/>
                    <a:pt x="57989" y="27587"/>
                  </a:cubicBezTo>
                  <a:cubicBezTo>
                    <a:pt x="57961" y="27692"/>
                    <a:pt x="57880" y="27759"/>
                    <a:pt x="57810" y="27815"/>
                  </a:cubicBezTo>
                  <a:cubicBezTo>
                    <a:pt x="57740" y="27874"/>
                    <a:pt x="57677" y="27923"/>
                    <a:pt x="57667" y="28000"/>
                  </a:cubicBezTo>
                  <a:cubicBezTo>
                    <a:pt x="57646" y="28126"/>
                    <a:pt x="57562" y="28193"/>
                    <a:pt x="57492" y="28242"/>
                  </a:cubicBezTo>
                  <a:cubicBezTo>
                    <a:pt x="57432" y="28287"/>
                    <a:pt x="57408" y="28312"/>
                    <a:pt x="57408" y="28347"/>
                  </a:cubicBezTo>
                  <a:cubicBezTo>
                    <a:pt x="57408" y="28403"/>
                    <a:pt x="57373" y="28455"/>
                    <a:pt x="57324" y="28480"/>
                  </a:cubicBezTo>
                  <a:cubicBezTo>
                    <a:pt x="57284" y="28500"/>
                    <a:pt x="57234" y="28509"/>
                    <a:pt x="57180" y="28509"/>
                  </a:cubicBezTo>
                  <a:cubicBezTo>
                    <a:pt x="57056" y="28509"/>
                    <a:pt x="56910" y="28463"/>
                    <a:pt x="56820" y="28399"/>
                  </a:cubicBezTo>
                  <a:cubicBezTo>
                    <a:pt x="56809" y="28392"/>
                    <a:pt x="56797" y="28388"/>
                    <a:pt x="56785" y="28388"/>
                  </a:cubicBezTo>
                  <a:cubicBezTo>
                    <a:pt x="56746" y="28388"/>
                    <a:pt x="56696" y="28425"/>
                    <a:pt x="56617" y="28497"/>
                  </a:cubicBezTo>
                  <a:cubicBezTo>
                    <a:pt x="56546" y="28560"/>
                    <a:pt x="56480" y="28623"/>
                    <a:pt x="56403" y="28623"/>
                  </a:cubicBezTo>
                  <a:cubicBezTo>
                    <a:pt x="56399" y="28623"/>
                    <a:pt x="56396" y="28623"/>
                    <a:pt x="56392" y="28630"/>
                  </a:cubicBezTo>
                  <a:cubicBezTo>
                    <a:pt x="56357" y="28676"/>
                    <a:pt x="56357" y="28830"/>
                    <a:pt x="56385" y="28928"/>
                  </a:cubicBezTo>
                  <a:cubicBezTo>
                    <a:pt x="56392" y="28956"/>
                    <a:pt x="56396" y="28984"/>
                    <a:pt x="56396" y="29015"/>
                  </a:cubicBezTo>
                  <a:cubicBezTo>
                    <a:pt x="56396" y="29043"/>
                    <a:pt x="56392" y="29071"/>
                    <a:pt x="56389" y="29103"/>
                  </a:cubicBezTo>
                  <a:cubicBezTo>
                    <a:pt x="56389" y="29124"/>
                    <a:pt x="56385" y="29145"/>
                    <a:pt x="56385" y="29166"/>
                  </a:cubicBezTo>
                  <a:lnTo>
                    <a:pt x="56385" y="29197"/>
                  </a:lnTo>
                  <a:cubicBezTo>
                    <a:pt x="56382" y="29257"/>
                    <a:pt x="56396" y="29317"/>
                    <a:pt x="56417" y="29373"/>
                  </a:cubicBezTo>
                  <a:cubicBezTo>
                    <a:pt x="56448" y="29446"/>
                    <a:pt x="56448" y="29551"/>
                    <a:pt x="56452" y="29670"/>
                  </a:cubicBezTo>
                  <a:cubicBezTo>
                    <a:pt x="56452" y="29712"/>
                    <a:pt x="56452" y="29754"/>
                    <a:pt x="56452" y="29800"/>
                  </a:cubicBezTo>
                  <a:cubicBezTo>
                    <a:pt x="56641" y="29674"/>
                    <a:pt x="56774" y="29607"/>
                    <a:pt x="56851" y="29607"/>
                  </a:cubicBezTo>
                  <a:cubicBezTo>
                    <a:pt x="56974" y="29607"/>
                    <a:pt x="57086" y="29702"/>
                    <a:pt x="57194" y="29793"/>
                  </a:cubicBezTo>
                  <a:cubicBezTo>
                    <a:pt x="57289" y="29877"/>
                    <a:pt x="57390" y="29961"/>
                    <a:pt x="57481" y="29964"/>
                  </a:cubicBezTo>
                  <a:lnTo>
                    <a:pt x="57485" y="29964"/>
                  </a:lnTo>
                  <a:cubicBezTo>
                    <a:pt x="57674" y="29964"/>
                    <a:pt x="58605" y="29359"/>
                    <a:pt x="58678" y="29222"/>
                  </a:cubicBezTo>
                  <a:cubicBezTo>
                    <a:pt x="58693" y="29127"/>
                    <a:pt x="58868" y="28935"/>
                    <a:pt x="59333" y="28466"/>
                  </a:cubicBezTo>
                  <a:cubicBezTo>
                    <a:pt x="59424" y="28368"/>
                    <a:pt x="59515" y="28277"/>
                    <a:pt x="59585" y="28207"/>
                  </a:cubicBezTo>
                  <a:cubicBezTo>
                    <a:pt x="59813" y="27962"/>
                    <a:pt x="60219" y="27507"/>
                    <a:pt x="60373" y="27149"/>
                  </a:cubicBezTo>
                  <a:cubicBezTo>
                    <a:pt x="60429" y="27016"/>
                    <a:pt x="60597" y="26817"/>
                    <a:pt x="60744" y="26638"/>
                  </a:cubicBezTo>
                  <a:cubicBezTo>
                    <a:pt x="60821" y="26551"/>
                    <a:pt x="60891" y="26460"/>
                    <a:pt x="60958" y="26365"/>
                  </a:cubicBezTo>
                  <a:cubicBezTo>
                    <a:pt x="60986" y="26320"/>
                    <a:pt x="61017" y="26274"/>
                    <a:pt x="61052" y="26229"/>
                  </a:cubicBezTo>
                  <a:cubicBezTo>
                    <a:pt x="61150" y="26103"/>
                    <a:pt x="61231" y="25963"/>
                    <a:pt x="61294" y="25812"/>
                  </a:cubicBezTo>
                  <a:cubicBezTo>
                    <a:pt x="61399" y="25585"/>
                    <a:pt x="61441" y="25098"/>
                    <a:pt x="61469" y="24776"/>
                  </a:cubicBezTo>
                  <a:cubicBezTo>
                    <a:pt x="61497" y="24471"/>
                    <a:pt x="61504" y="24394"/>
                    <a:pt x="61539" y="24359"/>
                  </a:cubicBezTo>
                  <a:cubicBezTo>
                    <a:pt x="61553" y="24324"/>
                    <a:pt x="61560" y="24289"/>
                    <a:pt x="61563" y="24254"/>
                  </a:cubicBezTo>
                  <a:cubicBezTo>
                    <a:pt x="61567" y="24170"/>
                    <a:pt x="61595" y="24090"/>
                    <a:pt x="61640" y="24023"/>
                  </a:cubicBezTo>
                  <a:cubicBezTo>
                    <a:pt x="61665" y="23985"/>
                    <a:pt x="61679" y="23946"/>
                    <a:pt x="61689" y="23904"/>
                  </a:cubicBezTo>
                  <a:cubicBezTo>
                    <a:pt x="61710" y="23796"/>
                    <a:pt x="61766" y="23698"/>
                    <a:pt x="61850" y="23624"/>
                  </a:cubicBezTo>
                  <a:cubicBezTo>
                    <a:pt x="61980" y="23516"/>
                    <a:pt x="61962" y="23435"/>
                    <a:pt x="61924" y="23334"/>
                  </a:cubicBezTo>
                  <a:cubicBezTo>
                    <a:pt x="61899" y="23253"/>
                    <a:pt x="61892" y="23173"/>
                    <a:pt x="61903" y="23089"/>
                  </a:cubicBezTo>
                  <a:cubicBezTo>
                    <a:pt x="61906" y="23036"/>
                    <a:pt x="61903" y="22983"/>
                    <a:pt x="61892" y="22927"/>
                  </a:cubicBezTo>
                  <a:cubicBezTo>
                    <a:pt x="61826" y="22808"/>
                    <a:pt x="61878" y="22742"/>
                    <a:pt x="61976" y="22682"/>
                  </a:cubicBezTo>
                  <a:cubicBezTo>
                    <a:pt x="61927" y="22616"/>
                    <a:pt x="61864" y="22560"/>
                    <a:pt x="61787" y="22528"/>
                  </a:cubicBezTo>
                  <a:lnTo>
                    <a:pt x="61731" y="22504"/>
                  </a:lnTo>
                  <a:cubicBezTo>
                    <a:pt x="61598" y="22444"/>
                    <a:pt x="61437" y="22371"/>
                    <a:pt x="61416" y="22199"/>
                  </a:cubicBezTo>
                  <a:cubicBezTo>
                    <a:pt x="61406" y="22092"/>
                    <a:pt x="61222" y="21936"/>
                    <a:pt x="61077" y="21936"/>
                  </a:cubicBezTo>
                  <a:cubicBezTo>
                    <a:pt x="61071" y="21936"/>
                    <a:pt x="61065" y="21936"/>
                    <a:pt x="61059" y="21937"/>
                  </a:cubicBezTo>
                  <a:cubicBezTo>
                    <a:pt x="61045" y="21937"/>
                    <a:pt x="61031" y="21938"/>
                    <a:pt x="61017" y="21938"/>
                  </a:cubicBezTo>
                  <a:cubicBezTo>
                    <a:pt x="60946" y="21938"/>
                    <a:pt x="60874" y="21930"/>
                    <a:pt x="60804" y="21916"/>
                  </a:cubicBezTo>
                  <a:cubicBezTo>
                    <a:pt x="60758" y="21912"/>
                    <a:pt x="60695" y="21902"/>
                    <a:pt x="60656" y="21902"/>
                  </a:cubicBezTo>
                  <a:cubicBezTo>
                    <a:pt x="60674" y="21968"/>
                    <a:pt x="60660" y="22042"/>
                    <a:pt x="60614" y="22094"/>
                  </a:cubicBezTo>
                  <a:cubicBezTo>
                    <a:pt x="60585" y="22127"/>
                    <a:pt x="60542" y="22145"/>
                    <a:pt x="60501" y="22145"/>
                  </a:cubicBezTo>
                  <a:cubicBezTo>
                    <a:pt x="60488" y="22145"/>
                    <a:pt x="60476" y="22143"/>
                    <a:pt x="60464" y="22140"/>
                  </a:cubicBezTo>
                  <a:cubicBezTo>
                    <a:pt x="60459" y="22138"/>
                    <a:pt x="60455" y="22137"/>
                    <a:pt x="60450" y="22137"/>
                  </a:cubicBezTo>
                  <a:cubicBezTo>
                    <a:pt x="60423" y="22137"/>
                    <a:pt x="60398" y="22170"/>
                    <a:pt x="60317" y="22294"/>
                  </a:cubicBezTo>
                  <a:lnTo>
                    <a:pt x="60299" y="22322"/>
                  </a:lnTo>
                  <a:cubicBezTo>
                    <a:pt x="60228" y="22431"/>
                    <a:pt x="60073" y="22482"/>
                    <a:pt x="59973" y="22482"/>
                  </a:cubicBezTo>
                  <a:cubicBezTo>
                    <a:pt x="59961" y="22482"/>
                    <a:pt x="59949" y="22481"/>
                    <a:pt x="59939" y="22479"/>
                  </a:cubicBezTo>
                  <a:cubicBezTo>
                    <a:pt x="59890" y="22479"/>
                    <a:pt x="59848" y="22448"/>
                    <a:pt x="59834" y="22402"/>
                  </a:cubicBezTo>
                  <a:cubicBezTo>
                    <a:pt x="59820" y="22360"/>
                    <a:pt x="59841" y="22311"/>
                    <a:pt x="59893" y="22259"/>
                  </a:cubicBezTo>
                  <a:cubicBezTo>
                    <a:pt x="59935" y="22224"/>
                    <a:pt x="59939" y="22210"/>
                    <a:pt x="59939" y="22210"/>
                  </a:cubicBezTo>
                  <a:cubicBezTo>
                    <a:pt x="59932" y="22196"/>
                    <a:pt x="59925" y="22185"/>
                    <a:pt x="59914" y="22175"/>
                  </a:cubicBezTo>
                  <a:cubicBezTo>
                    <a:pt x="59862" y="22122"/>
                    <a:pt x="59837" y="22045"/>
                    <a:pt x="59851" y="21972"/>
                  </a:cubicBezTo>
                  <a:cubicBezTo>
                    <a:pt x="59858" y="21933"/>
                    <a:pt x="59872" y="21895"/>
                    <a:pt x="59886" y="21856"/>
                  </a:cubicBezTo>
                  <a:lnTo>
                    <a:pt x="59886" y="21856"/>
                  </a:lnTo>
                  <a:cubicBezTo>
                    <a:pt x="59841" y="21905"/>
                    <a:pt x="59806" y="21958"/>
                    <a:pt x="59778" y="22017"/>
                  </a:cubicBezTo>
                  <a:cubicBezTo>
                    <a:pt x="59732" y="22105"/>
                    <a:pt x="59683" y="22196"/>
                    <a:pt x="59575" y="22220"/>
                  </a:cubicBezTo>
                  <a:cubicBezTo>
                    <a:pt x="59565" y="22223"/>
                    <a:pt x="59555" y="22224"/>
                    <a:pt x="59545" y="22224"/>
                  </a:cubicBezTo>
                  <a:cubicBezTo>
                    <a:pt x="59510" y="22224"/>
                    <a:pt x="59477" y="22209"/>
                    <a:pt x="59452" y="22182"/>
                  </a:cubicBezTo>
                  <a:cubicBezTo>
                    <a:pt x="59354" y="22070"/>
                    <a:pt x="59396" y="21737"/>
                    <a:pt x="59424" y="21611"/>
                  </a:cubicBezTo>
                  <a:cubicBezTo>
                    <a:pt x="59389" y="21611"/>
                    <a:pt x="59333" y="21618"/>
                    <a:pt x="59284" y="21625"/>
                  </a:cubicBezTo>
                  <a:cubicBezTo>
                    <a:pt x="59182" y="21641"/>
                    <a:pt x="59077" y="21649"/>
                    <a:pt x="58973" y="21649"/>
                  </a:cubicBezTo>
                  <a:cubicBezTo>
                    <a:pt x="58938" y="21649"/>
                    <a:pt x="58903" y="21648"/>
                    <a:pt x="58868" y="21646"/>
                  </a:cubicBezTo>
                  <a:cubicBezTo>
                    <a:pt x="58664" y="21632"/>
                    <a:pt x="58605" y="21548"/>
                    <a:pt x="58591" y="21482"/>
                  </a:cubicBezTo>
                  <a:cubicBezTo>
                    <a:pt x="58566" y="21363"/>
                    <a:pt x="58675" y="21223"/>
                    <a:pt x="58868" y="21121"/>
                  </a:cubicBezTo>
                  <a:cubicBezTo>
                    <a:pt x="58962" y="21076"/>
                    <a:pt x="59039" y="21006"/>
                    <a:pt x="59092" y="20914"/>
                  </a:cubicBezTo>
                  <a:cubicBezTo>
                    <a:pt x="59123" y="20855"/>
                    <a:pt x="59176" y="20806"/>
                    <a:pt x="59235" y="20778"/>
                  </a:cubicBezTo>
                  <a:cubicBezTo>
                    <a:pt x="59386" y="20701"/>
                    <a:pt x="59533" y="20617"/>
                    <a:pt x="59673" y="20526"/>
                  </a:cubicBezTo>
                  <a:cubicBezTo>
                    <a:pt x="59771" y="20466"/>
                    <a:pt x="59858" y="20410"/>
                    <a:pt x="59935" y="20368"/>
                  </a:cubicBezTo>
                  <a:cubicBezTo>
                    <a:pt x="60114" y="20263"/>
                    <a:pt x="60152" y="20155"/>
                    <a:pt x="60198" y="20025"/>
                  </a:cubicBezTo>
                  <a:lnTo>
                    <a:pt x="60201" y="20008"/>
                  </a:lnTo>
                  <a:cubicBezTo>
                    <a:pt x="60236" y="19910"/>
                    <a:pt x="60376" y="19819"/>
                    <a:pt x="60576" y="19693"/>
                  </a:cubicBezTo>
                  <a:cubicBezTo>
                    <a:pt x="60726" y="19598"/>
                    <a:pt x="60870" y="19497"/>
                    <a:pt x="61007" y="19388"/>
                  </a:cubicBezTo>
                  <a:cubicBezTo>
                    <a:pt x="61332" y="19126"/>
                    <a:pt x="61511" y="18961"/>
                    <a:pt x="61588" y="18796"/>
                  </a:cubicBezTo>
                  <a:cubicBezTo>
                    <a:pt x="61637" y="18695"/>
                    <a:pt x="61784" y="18604"/>
                    <a:pt x="61938" y="18502"/>
                  </a:cubicBezTo>
                  <a:cubicBezTo>
                    <a:pt x="62029" y="18446"/>
                    <a:pt x="62179" y="18348"/>
                    <a:pt x="62190" y="18310"/>
                  </a:cubicBezTo>
                  <a:cubicBezTo>
                    <a:pt x="62200" y="18117"/>
                    <a:pt x="62880" y="17795"/>
                    <a:pt x="63268" y="17718"/>
                  </a:cubicBezTo>
                  <a:cubicBezTo>
                    <a:pt x="63372" y="17698"/>
                    <a:pt x="63495" y="17688"/>
                    <a:pt x="63622" y="17688"/>
                  </a:cubicBezTo>
                  <a:cubicBezTo>
                    <a:pt x="63992" y="17688"/>
                    <a:pt x="64403" y="17767"/>
                    <a:pt x="64518" y="17879"/>
                  </a:cubicBezTo>
                  <a:cubicBezTo>
                    <a:pt x="64538" y="17917"/>
                    <a:pt x="64575" y="17935"/>
                    <a:pt x="64611" y="17935"/>
                  </a:cubicBezTo>
                  <a:cubicBezTo>
                    <a:pt x="64648" y="17935"/>
                    <a:pt x="64686" y="17915"/>
                    <a:pt x="64703" y="17876"/>
                  </a:cubicBezTo>
                  <a:cubicBezTo>
                    <a:pt x="64750" y="17824"/>
                    <a:pt x="64813" y="17807"/>
                    <a:pt x="64896" y="17807"/>
                  </a:cubicBezTo>
                  <a:cubicBezTo>
                    <a:pt x="64964" y="17807"/>
                    <a:pt x="65044" y="17818"/>
                    <a:pt x="65138" y="17830"/>
                  </a:cubicBezTo>
                  <a:cubicBezTo>
                    <a:pt x="65180" y="17834"/>
                    <a:pt x="65222" y="17841"/>
                    <a:pt x="65271" y="17844"/>
                  </a:cubicBezTo>
                  <a:cubicBezTo>
                    <a:pt x="65292" y="17847"/>
                    <a:pt x="65313" y="17849"/>
                    <a:pt x="65334" y="17849"/>
                  </a:cubicBezTo>
                  <a:cubicBezTo>
                    <a:pt x="65403" y="17849"/>
                    <a:pt x="65472" y="17832"/>
                    <a:pt x="65537" y="17802"/>
                  </a:cubicBezTo>
                  <a:cubicBezTo>
                    <a:pt x="65590" y="17781"/>
                    <a:pt x="65644" y="17759"/>
                    <a:pt x="65710" y="17759"/>
                  </a:cubicBezTo>
                  <a:cubicBezTo>
                    <a:pt x="65739" y="17759"/>
                    <a:pt x="65771" y="17763"/>
                    <a:pt x="65806" y="17774"/>
                  </a:cubicBezTo>
                  <a:cubicBezTo>
                    <a:pt x="65884" y="17798"/>
                    <a:pt x="65946" y="17814"/>
                    <a:pt x="65998" y="17814"/>
                  </a:cubicBezTo>
                  <a:cubicBezTo>
                    <a:pt x="66076" y="17814"/>
                    <a:pt x="66130" y="17777"/>
                    <a:pt x="66181" y="17676"/>
                  </a:cubicBezTo>
                  <a:cubicBezTo>
                    <a:pt x="66226" y="17596"/>
                    <a:pt x="66317" y="17536"/>
                    <a:pt x="66443" y="17501"/>
                  </a:cubicBezTo>
                  <a:cubicBezTo>
                    <a:pt x="66508" y="17487"/>
                    <a:pt x="66580" y="17480"/>
                    <a:pt x="66653" y="17480"/>
                  </a:cubicBezTo>
                  <a:cubicBezTo>
                    <a:pt x="66812" y="17480"/>
                    <a:pt x="66971" y="17511"/>
                    <a:pt x="67046" y="17564"/>
                  </a:cubicBezTo>
                  <a:cubicBezTo>
                    <a:pt x="67063" y="17578"/>
                    <a:pt x="67081" y="17589"/>
                    <a:pt x="67095" y="17603"/>
                  </a:cubicBezTo>
                  <a:cubicBezTo>
                    <a:pt x="67158" y="17653"/>
                    <a:pt x="67205" y="17690"/>
                    <a:pt x="67262" y="17690"/>
                  </a:cubicBezTo>
                  <a:cubicBezTo>
                    <a:pt x="67296" y="17690"/>
                    <a:pt x="67334" y="17676"/>
                    <a:pt x="67382" y="17645"/>
                  </a:cubicBezTo>
                  <a:cubicBezTo>
                    <a:pt x="67429" y="17613"/>
                    <a:pt x="67470" y="17601"/>
                    <a:pt x="67506" y="17601"/>
                  </a:cubicBezTo>
                  <a:cubicBezTo>
                    <a:pt x="67594" y="17601"/>
                    <a:pt x="67649" y="17675"/>
                    <a:pt x="67686" y="17725"/>
                  </a:cubicBezTo>
                  <a:cubicBezTo>
                    <a:pt x="67728" y="17785"/>
                    <a:pt x="67760" y="17820"/>
                    <a:pt x="67809" y="17827"/>
                  </a:cubicBezTo>
                  <a:cubicBezTo>
                    <a:pt x="67963" y="17848"/>
                    <a:pt x="67959" y="17949"/>
                    <a:pt x="67959" y="17970"/>
                  </a:cubicBezTo>
                  <a:cubicBezTo>
                    <a:pt x="67946" y="18059"/>
                    <a:pt x="67838" y="18129"/>
                    <a:pt x="67721" y="18129"/>
                  </a:cubicBezTo>
                  <a:cubicBezTo>
                    <a:pt x="67713" y="18129"/>
                    <a:pt x="67705" y="18128"/>
                    <a:pt x="67697" y="18128"/>
                  </a:cubicBezTo>
                  <a:cubicBezTo>
                    <a:pt x="67684" y="18126"/>
                    <a:pt x="67672" y="18126"/>
                    <a:pt x="67660" y="18126"/>
                  </a:cubicBezTo>
                  <a:cubicBezTo>
                    <a:pt x="67611" y="18126"/>
                    <a:pt x="67564" y="18138"/>
                    <a:pt x="67522" y="18163"/>
                  </a:cubicBezTo>
                  <a:cubicBezTo>
                    <a:pt x="67532" y="18177"/>
                    <a:pt x="67543" y="18184"/>
                    <a:pt x="67557" y="18191"/>
                  </a:cubicBezTo>
                  <a:cubicBezTo>
                    <a:pt x="67585" y="18207"/>
                    <a:pt x="67615" y="18213"/>
                    <a:pt x="67646" y="18213"/>
                  </a:cubicBezTo>
                  <a:cubicBezTo>
                    <a:pt x="67712" y="18213"/>
                    <a:pt x="67783" y="18184"/>
                    <a:pt x="67854" y="18156"/>
                  </a:cubicBezTo>
                  <a:cubicBezTo>
                    <a:pt x="67924" y="18129"/>
                    <a:pt x="67988" y="18101"/>
                    <a:pt x="68052" y="18101"/>
                  </a:cubicBezTo>
                  <a:cubicBezTo>
                    <a:pt x="68062" y="18101"/>
                    <a:pt x="68072" y="18102"/>
                    <a:pt x="68082" y="18103"/>
                  </a:cubicBezTo>
                  <a:cubicBezTo>
                    <a:pt x="68133" y="18109"/>
                    <a:pt x="68186" y="18113"/>
                    <a:pt x="68240" y="18113"/>
                  </a:cubicBezTo>
                  <a:cubicBezTo>
                    <a:pt x="68365" y="18113"/>
                    <a:pt x="68494" y="18091"/>
                    <a:pt x="68614" y="18016"/>
                  </a:cubicBezTo>
                  <a:cubicBezTo>
                    <a:pt x="68660" y="17981"/>
                    <a:pt x="68715" y="17963"/>
                    <a:pt x="68770" y="17963"/>
                  </a:cubicBezTo>
                  <a:cubicBezTo>
                    <a:pt x="68819" y="17963"/>
                    <a:pt x="68868" y="17977"/>
                    <a:pt x="68911" y="18005"/>
                  </a:cubicBezTo>
                  <a:cubicBezTo>
                    <a:pt x="68940" y="18020"/>
                    <a:pt x="68954" y="18027"/>
                    <a:pt x="68964" y="18027"/>
                  </a:cubicBezTo>
                  <a:cubicBezTo>
                    <a:pt x="68974" y="18027"/>
                    <a:pt x="68981" y="18022"/>
                    <a:pt x="68992" y="18012"/>
                  </a:cubicBezTo>
                  <a:cubicBezTo>
                    <a:pt x="69125" y="17897"/>
                    <a:pt x="69381" y="17858"/>
                    <a:pt x="69549" y="17858"/>
                  </a:cubicBezTo>
                  <a:cubicBezTo>
                    <a:pt x="69496" y="17830"/>
                    <a:pt x="69440" y="17820"/>
                    <a:pt x="69384" y="17820"/>
                  </a:cubicBezTo>
                  <a:cubicBezTo>
                    <a:pt x="69311" y="17820"/>
                    <a:pt x="69206" y="17809"/>
                    <a:pt x="69157" y="17729"/>
                  </a:cubicBezTo>
                  <a:cubicBezTo>
                    <a:pt x="69097" y="17624"/>
                    <a:pt x="69164" y="17473"/>
                    <a:pt x="69286" y="17260"/>
                  </a:cubicBezTo>
                  <a:cubicBezTo>
                    <a:pt x="69430" y="17018"/>
                    <a:pt x="69661" y="16854"/>
                    <a:pt x="69864" y="16710"/>
                  </a:cubicBezTo>
                  <a:cubicBezTo>
                    <a:pt x="69951" y="16650"/>
                    <a:pt x="70032" y="16591"/>
                    <a:pt x="70102" y="16531"/>
                  </a:cubicBezTo>
                  <a:cubicBezTo>
                    <a:pt x="70193" y="16451"/>
                    <a:pt x="70305" y="16395"/>
                    <a:pt x="70427" y="16370"/>
                  </a:cubicBezTo>
                  <a:cubicBezTo>
                    <a:pt x="70445" y="16367"/>
                    <a:pt x="70466" y="16363"/>
                    <a:pt x="70483" y="16356"/>
                  </a:cubicBezTo>
                  <a:lnTo>
                    <a:pt x="70483" y="16346"/>
                  </a:lnTo>
                  <a:cubicBezTo>
                    <a:pt x="70483" y="16206"/>
                    <a:pt x="70606" y="15789"/>
                    <a:pt x="70837" y="15782"/>
                  </a:cubicBezTo>
                  <a:cubicBezTo>
                    <a:pt x="70851" y="15781"/>
                    <a:pt x="70867" y="15781"/>
                    <a:pt x="70883" y="15781"/>
                  </a:cubicBezTo>
                  <a:cubicBezTo>
                    <a:pt x="70923" y="15781"/>
                    <a:pt x="70969" y="15783"/>
                    <a:pt x="71019" y="15786"/>
                  </a:cubicBezTo>
                  <a:cubicBezTo>
                    <a:pt x="71091" y="15789"/>
                    <a:pt x="71173" y="15794"/>
                    <a:pt x="71256" y="15794"/>
                  </a:cubicBezTo>
                  <a:cubicBezTo>
                    <a:pt x="71415" y="15794"/>
                    <a:pt x="71581" y="15778"/>
                    <a:pt x="71705" y="15709"/>
                  </a:cubicBezTo>
                  <a:cubicBezTo>
                    <a:pt x="71777" y="15668"/>
                    <a:pt x="71835" y="15652"/>
                    <a:pt x="71882" y="15652"/>
                  </a:cubicBezTo>
                  <a:cubicBezTo>
                    <a:pt x="71993" y="15652"/>
                    <a:pt x="72044" y="15740"/>
                    <a:pt x="72076" y="15796"/>
                  </a:cubicBezTo>
                  <a:cubicBezTo>
                    <a:pt x="72090" y="15821"/>
                    <a:pt x="72108" y="15852"/>
                    <a:pt x="72125" y="15859"/>
                  </a:cubicBezTo>
                  <a:cubicBezTo>
                    <a:pt x="72126" y="15859"/>
                    <a:pt x="72126" y="15859"/>
                    <a:pt x="72127" y="15859"/>
                  </a:cubicBezTo>
                  <a:cubicBezTo>
                    <a:pt x="72144" y="15859"/>
                    <a:pt x="72207" y="15813"/>
                    <a:pt x="72237" y="15789"/>
                  </a:cubicBezTo>
                  <a:cubicBezTo>
                    <a:pt x="72294" y="15743"/>
                    <a:pt x="72367" y="15686"/>
                    <a:pt x="72445" y="15686"/>
                  </a:cubicBezTo>
                  <a:cubicBezTo>
                    <a:pt x="72473" y="15686"/>
                    <a:pt x="72502" y="15693"/>
                    <a:pt x="72531" y="15712"/>
                  </a:cubicBezTo>
                  <a:cubicBezTo>
                    <a:pt x="72566" y="15730"/>
                    <a:pt x="72587" y="15761"/>
                    <a:pt x="72594" y="15800"/>
                  </a:cubicBezTo>
                  <a:cubicBezTo>
                    <a:pt x="72605" y="15873"/>
                    <a:pt x="72542" y="15947"/>
                    <a:pt x="72465" y="16038"/>
                  </a:cubicBezTo>
                  <a:cubicBezTo>
                    <a:pt x="72398" y="16118"/>
                    <a:pt x="72321" y="16206"/>
                    <a:pt x="72293" y="16297"/>
                  </a:cubicBezTo>
                  <a:cubicBezTo>
                    <a:pt x="72279" y="16339"/>
                    <a:pt x="72283" y="16363"/>
                    <a:pt x="72286" y="16367"/>
                  </a:cubicBezTo>
                  <a:cubicBezTo>
                    <a:pt x="72297" y="16381"/>
                    <a:pt x="72356" y="16388"/>
                    <a:pt x="72395" y="16391"/>
                  </a:cubicBezTo>
                  <a:cubicBezTo>
                    <a:pt x="72454" y="16395"/>
                    <a:pt x="72514" y="16405"/>
                    <a:pt x="72566" y="16430"/>
                  </a:cubicBezTo>
                  <a:cubicBezTo>
                    <a:pt x="72605" y="16444"/>
                    <a:pt x="72633" y="16479"/>
                    <a:pt x="72640" y="16517"/>
                  </a:cubicBezTo>
                  <a:cubicBezTo>
                    <a:pt x="72643" y="16587"/>
                    <a:pt x="72580" y="16629"/>
                    <a:pt x="72517" y="16675"/>
                  </a:cubicBezTo>
                  <a:lnTo>
                    <a:pt x="72507" y="16682"/>
                  </a:lnTo>
                  <a:cubicBezTo>
                    <a:pt x="72598" y="16671"/>
                    <a:pt x="72780" y="16605"/>
                    <a:pt x="73011" y="16374"/>
                  </a:cubicBezTo>
                  <a:cubicBezTo>
                    <a:pt x="73390" y="15995"/>
                    <a:pt x="73712" y="15922"/>
                    <a:pt x="73901" y="15922"/>
                  </a:cubicBezTo>
                  <a:cubicBezTo>
                    <a:pt x="73926" y="15922"/>
                    <a:pt x="73950" y="15924"/>
                    <a:pt x="73970" y="15926"/>
                  </a:cubicBezTo>
                  <a:cubicBezTo>
                    <a:pt x="73981" y="15928"/>
                    <a:pt x="73990" y="15929"/>
                    <a:pt x="73997" y="15929"/>
                  </a:cubicBezTo>
                  <a:cubicBezTo>
                    <a:pt x="74013" y="15929"/>
                    <a:pt x="74020" y="15925"/>
                    <a:pt x="74023" y="15922"/>
                  </a:cubicBezTo>
                  <a:cubicBezTo>
                    <a:pt x="74040" y="15908"/>
                    <a:pt x="74030" y="15817"/>
                    <a:pt x="74023" y="15747"/>
                  </a:cubicBezTo>
                  <a:cubicBezTo>
                    <a:pt x="74012" y="15653"/>
                    <a:pt x="74005" y="15555"/>
                    <a:pt x="74009" y="15457"/>
                  </a:cubicBezTo>
                  <a:cubicBezTo>
                    <a:pt x="74016" y="15345"/>
                    <a:pt x="74082" y="15247"/>
                    <a:pt x="74201" y="15170"/>
                  </a:cubicBezTo>
                  <a:cubicBezTo>
                    <a:pt x="74357" y="15073"/>
                    <a:pt x="74583" y="15027"/>
                    <a:pt x="74774" y="15027"/>
                  </a:cubicBezTo>
                  <a:cubicBezTo>
                    <a:pt x="74879" y="15027"/>
                    <a:pt x="74973" y="15041"/>
                    <a:pt x="75038" y="15068"/>
                  </a:cubicBezTo>
                  <a:cubicBezTo>
                    <a:pt x="75195" y="15135"/>
                    <a:pt x="75262" y="15205"/>
                    <a:pt x="75237" y="15275"/>
                  </a:cubicBezTo>
                  <a:cubicBezTo>
                    <a:pt x="75222" y="15319"/>
                    <a:pt x="75182" y="15341"/>
                    <a:pt x="75119" y="15341"/>
                  </a:cubicBezTo>
                  <a:cubicBezTo>
                    <a:pt x="75083" y="15341"/>
                    <a:pt x="75040" y="15334"/>
                    <a:pt x="74989" y="15320"/>
                  </a:cubicBezTo>
                  <a:cubicBezTo>
                    <a:pt x="74968" y="15314"/>
                    <a:pt x="74947" y="15311"/>
                    <a:pt x="74926" y="15311"/>
                  </a:cubicBezTo>
                  <a:cubicBezTo>
                    <a:pt x="74873" y="15311"/>
                    <a:pt x="74822" y="15330"/>
                    <a:pt x="74782" y="15362"/>
                  </a:cubicBezTo>
                  <a:cubicBezTo>
                    <a:pt x="74695" y="15439"/>
                    <a:pt x="74649" y="15551"/>
                    <a:pt x="74660" y="15663"/>
                  </a:cubicBezTo>
                  <a:cubicBezTo>
                    <a:pt x="74660" y="15779"/>
                    <a:pt x="74632" y="15894"/>
                    <a:pt x="74572" y="15992"/>
                  </a:cubicBezTo>
                  <a:cubicBezTo>
                    <a:pt x="74530" y="16069"/>
                    <a:pt x="74534" y="16073"/>
                    <a:pt x="74551" y="16090"/>
                  </a:cubicBezTo>
                  <a:cubicBezTo>
                    <a:pt x="74579" y="16115"/>
                    <a:pt x="74597" y="16153"/>
                    <a:pt x="74593" y="16195"/>
                  </a:cubicBezTo>
                  <a:cubicBezTo>
                    <a:pt x="74586" y="16255"/>
                    <a:pt x="74530" y="16290"/>
                    <a:pt x="74481" y="16321"/>
                  </a:cubicBezTo>
                  <a:cubicBezTo>
                    <a:pt x="74453" y="16335"/>
                    <a:pt x="74408" y="16363"/>
                    <a:pt x="74408" y="16381"/>
                  </a:cubicBezTo>
                  <a:lnTo>
                    <a:pt x="74408" y="16405"/>
                  </a:lnTo>
                  <a:cubicBezTo>
                    <a:pt x="74401" y="16514"/>
                    <a:pt x="74394" y="16633"/>
                    <a:pt x="74201" y="16689"/>
                  </a:cubicBezTo>
                  <a:cubicBezTo>
                    <a:pt x="74163" y="16703"/>
                    <a:pt x="74110" y="16713"/>
                    <a:pt x="74051" y="16724"/>
                  </a:cubicBezTo>
                  <a:cubicBezTo>
                    <a:pt x="73883" y="16759"/>
                    <a:pt x="73536" y="16833"/>
                    <a:pt x="73529" y="16948"/>
                  </a:cubicBezTo>
                  <a:cubicBezTo>
                    <a:pt x="73515" y="17088"/>
                    <a:pt x="73410" y="17162"/>
                    <a:pt x="73309" y="17235"/>
                  </a:cubicBezTo>
                  <a:cubicBezTo>
                    <a:pt x="73221" y="17295"/>
                    <a:pt x="73133" y="17358"/>
                    <a:pt x="73074" y="17466"/>
                  </a:cubicBezTo>
                  <a:cubicBezTo>
                    <a:pt x="73007" y="17592"/>
                    <a:pt x="72867" y="17690"/>
                    <a:pt x="72703" y="17806"/>
                  </a:cubicBezTo>
                  <a:cubicBezTo>
                    <a:pt x="72500" y="17946"/>
                    <a:pt x="72251" y="18121"/>
                    <a:pt x="72062" y="18401"/>
                  </a:cubicBezTo>
                  <a:cubicBezTo>
                    <a:pt x="71817" y="18765"/>
                    <a:pt x="71471" y="18888"/>
                    <a:pt x="71285" y="18954"/>
                  </a:cubicBezTo>
                  <a:cubicBezTo>
                    <a:pt x="71247" y="18968"/>
                    <a:pt x="71212" y="18982"/>
                    <a:pt x="71173" y="19000"/>
                  </a:cubicBezTo>
                  <a:cubicBezTo>
                    <a:pt x="71152" y="19119"/>
                    <a:pt x="70945" y="19129"/>
                    <a:pt x="70725" y="19143"/>
                  </a:cubicBezTo>
                  <a:cubicBezTo>
                    <a:pt x="70686" y="19143"/>
                    <a:pt x="70651" y="19147"/>
                    <a:pt x="70627" y="19147"/>
                  </a:cubicBezTo>
                  <a:cubicBezTo>
                    <a:pt x="70627" y="19164"/>
                    <a:pt x="70630" y="19192"/>
                    <a:pt x="70630" y="19210"/>
                  </a:cubicBezTo>
                  <a:cubicBezTo>
                    <a:pt x="70648" y="19343"/>
                    <a:pt x="70676" y="19567"/>
                    <a:pt x="70462" y="19794"/>
                  </a:cubicBezTo>
                  <a:cubicBezTo>
                    <a:pt x="70151" y="20127"/>
                    <a:pt x="69972" y="20582"/>
                    <a:pt x="69979" y="21002"/>
                  </a:cubicBezTo>
                  <a:cubicBezTo>
                    <a:pt x="69986" y="21471"/>
                    <a:pt x="70140" y="22770"/>
                    <a:pt x="70270" y="22990"/>
                  </a:cubicBezTo>
                  <a:cubicBezTo>
                    <a:pt x="70347" y="23124"/>
                    <a:pt x="70361" y="23341"/>
                    <a:pt x="70371" y="23547"/>
                  </a:cubicBezTo>
                  <a:cubicBezTo>
                    <a:pt x="70382" y="23691"/>
                    <a:pt x="70392" y="23866"/>
                    <a:pt x="70431" y="23908"/>
                  </a:cubicBezTo>
                  <a:cubicBezTo>
                    <a:pt x="70504" y="23988"/>
                    <a:pt x="70522" y="24097"/>
                    <a:pt x="70539" y="24181"/>
                  </a:cubicBezTo>
                  <a:cubicBezTo>
                    <a:pt x="70543" y="24216"/>
                    <a:pt x="70550" y="24251"/>
                    <a:pt x="70564" y="24286"/>
                  </a:cubicBezTo>
                  <a:cubicBezTo>
                    <a:pt x="70616" y="24254"/>
                    <a:pt x="70739" y="24128"/>
                    <a:pt x="70819" y="24041"/>
                  </a:cubicBezTo>
                  <a:cubicBezTo>
                    <a:pt x="70893" y="23960"/>
                    <a:pt x="70973" y="23880"/>
                    <a:pt x="71057" y="23806"/>
                  </a:cubicBezTo>
                  <a:cubicBezTo>
                    <a:pt x="71120" y="23757"/>
                    <a:pt x="71173" y="23698"/>
                    <a:pt x="71208" y="23631"/>
                  </a:cubicBezTo>
                  <a:cubicBezTo>
                    <a:pt x="71240" y="23572"/>
                    <a:pt x="71285" y="23523"/>
                    <a:pt x="71341" y="23488"/>
                  </a:cubicBezTo>
                  <a:cubicBezTo>
                    <a:pt x="71401" y="23446"/>
                    <a:pt x="71408" y="23271"/>
                    <a:pt x="71411" y="23155"/>
                  </a:cubicBezTo>
                  <a:cubicBezTo>
                    <a:pt x="71411" y="23089"/>
                    <a:pt x="71418" y="23022"/>
                    <a:pt x="71436" y="22959"/>
                  </a:cubicBezTo>
                  <a:cubicBezTo>
                    <a:pt x="71467" y="22885"/>
                    <a:pt x="71555" y="22843"/>
                    <a:pt x="71649" y="22798"/>
                  </a:cubicBezTo>
                  <a:cubicBezTo>
                    <a:pt x="71716" y="22766"/>
                    <a:pt x="71789" y="22731"/>
                    <a:pt x="71817" y="22693"/>
                  </a:cubicBezTo>
                  <a:cubicBezTo>
                    <a:pt x="71887" y="22602"/>
                    <a:pt x="72006" y="22602"/>
                    <a:pt x="72115" y="22602"/>
                  </a:cubicBezTo>
                  <a:cubicBezTo>
                    <a:pt x="72126" y="22603"/>
                    <a:pt x="72137" y="22603"/>
                    <a:pt x="72149" y="22603"/>
                  </a:cubicBezTo>
                  <a:cubicBezTo>
                    <a:pt x="72183" y="22603"/>
                    <a:pt x="72217" y="22599"/>
                    <a:pt x="72251" y="22591"/>
                  </a:cubicBezTo>
                  <a:cubicBezTo>
                    <a:pt x="72272" y="22560"/>
                    <a:pt x="72220" y="22395"/>
                    <a:pt x="72199" y="22325"/>
                  </a:cubicBezTo>
                  <a:cubicBezTo>
                    <a:pt x="72185" y="22280"/>
                    <a:pt x="72171" y="22241"/>
                    <a:pt x="72160" y="22206"/>
                  </a:cubicBezTo>
                  <a:cubicBezTo>
                    <a:pt x="72118" y="22035"/>
                    <a:pt x="72374" y="21863"/>
                    <a:pt x="72598" y="21713"/>
                  </a:cubicBezTo>
                  <a:cubicBezTo>
                    <a:pt x="72640" y="21685"/>
                    <a:pt x="72678" y="21660"/>
                    <a:pt x="72713" y="21636"/>
                  </a:cubicBezTo>
                  <a:cubicBezTo>
                    <a:pt x="72779" y="21589"/>
                    <a:pt x="72849" y="21576"/>
                    <a:pt x="72917" y="21576"/>
                  </a:cubicBezTo>
                  <a:cubicBezTo>
                    <a:pt x="72961" y="21576"/>
                    <a:pt x="73005" y="21581"/>
                    <a:pt x="73046" y="21587"/>
                  </a:cubicBezTo>
                  <a:cubicBezTo>
                    <a:pt x="73091" y="21593"/>
                    <a:pt x="73134" y="21600"/>
                    <a:pt x="73174" y="21600"/>
                  </a:cubicBezTo>
                  <a:cubicBezTo>
                    <a:pt x="73240" y="21600"/>
                    <a:pt x="73300" y="21583"/>
                    <a:pt x="73361" y="21527"/>
                  </a:cubicBezTo>
                  <a:cubicBezTo>
                    <a:pt x="73501" y="21398"/>
                    <a:pt x="73403" y="21258"/>
                    <a:pt x="73284" y="21111"/>
                  </a:cubicBezTo>
                  <a:lnTo>
                    <a:pt x="73256" y="21076"/>
                  </a:lnTo>
                  <a:cubicBezTo>
                    <a:pt x="73221" y="21030"/>
                    <a:pt x="73221" y="20960"/>
                    <a:pt x="73253" y="20862"/>
                  </a:cubicBezTo>
                  <a:cubicBezTo>
                    <a:pt x="73316" y="20669"/>
                    <a:pt x="73515" y="20354"/>
                    <a:pt x="73680" y="20309"/>
                  </a:cubicBezTo>
                  <a:cubicBezTo>
                    <a:pt x="73708" y="20302"/>
                    <a:pt x="73737" y="20298"/>
                    <a:pt x="73767" y="20298"/>
                  </a:cubicBezTo>
                  <a:cubicBezTo>
                    <a:pt x="73811" y="20298"/>
                    <a:pt x="73855" y="20306"/>
                    <a:pt x="73897" y="20323"/>
                  </a:cubicBezTo>
                  <a:cubicBezTo>
                    <a:pt x="73929" y="20334"/>
                    <a:pt x="73954" y="20342"/>
                    <a:pt x="73979" y="20342"/>
                  </a:cubicBezTo>
                  <a:cubicBezTo>
                    <a:pt x="74008" y="20342"/>
                    <a:pt x="74036" y="20331"/>
                    <a:pt x="74072" y="20298"/>
                  </a:cubicBezTo>
                  <a:cubicBezTo>
                    <a:pt x="74100" y="20277"/>
                    <a:pt x="74107" y="20239"/>
                    <a:pt x="74086" y="20211"/>
                  </a:cubicBezTo>
                  <a:cubicBezTo>
                    <a:pt x="74045" y="20118"/>
                    <a:pt x="73910" y="20046"/>
                    <a:pt x="73871" y="20046"/>
                  </a:cubicBezTo>
                  <a:cubicBezTo>
                    <a:pt x="73870" y="20046"/>
                    <a:pt x="73869" y="20046"/>
                    <a:pt x="73869" y="20046"/>
                  </a:cubicBezTo>
                  <a:cubicBezTo>
                    <a:pt x="73865" y="20047"/>
                    <a:pt x="73859" y="20048"/>
                    <a:pt x="73852" y="20048"/>
                  </a:cubicBezTo>
                  <a:cubicBezTo>
                    <a:pt x="73822" y="20048"/>
                    <a:pt x="73766" y="20035"/>
                    <a:pt x="73732" y="19952"/>
                  </a:cubicBezTo>
                  <a:cubicBezTo>
                    <a:pt x="73669" y="19801"/>
                    <a:pt x="73704" y="19486"/>
                    <a:pt x="73932" y="19315"/>
                  </a:cubicBezTo>
                  <a:cubicBezTo>
                    <a:pt x="74037" y="19238"/>
                    <a:pt x="74061" y="19199"/>
                    <a:pt x="74065" y="19185"/>
                  </a:cubicBezTo>
                  <a:cubicBezTo>
                    <a:pt x="74026" y="19164"/>
                    <a:pt x="73981" y="19150"/>
                    <a:pt x="73939" y="19140"/>
                  </a:cubicBezTo>
                  <a:cubicBezTo>
                    <a:pt x="73907" y="19129"/>
                    <a:pt x="73874" y="19124"/>
                    <a:pt x="73841" y="19124"/>
                  </a:cubicBezTo>
                  <a:cubicBezTo>
                    <a:pt x="73807" y="19124"/>
                    <a:pt x="73774" y="19129"/>
                    <a:pt x="73743" y="19140"/>
                  </a:cubicBezTo>
                  <a:cubicBezTo>
                    <a:pt x="73701" y="19154"/>
                    <a:pt x="73659" y="19161"/>
                    <a:pt x="73613" y="19164"/>
                  </a:cubicBezTo>
                  <a:cubicBezTo>
                    <a:pt x="73611" y="19164"/>
                    <a:pt x="73608" y="19164"/>
                    <a:pt x="73605" y="19164"/>
                  </a:cubicBezTo>
                  <a:cubicBezTo>
                    <a:pt x="73531" y="19164"/>
                    <a:pt x="73461" y="19116"/>
                    <a:pt x="73417" y="19031"/>
                  </a:cubicBezTo>
                  <a:cubicBezTo>
                    <a:pt x="73354" y="18916"/>
                    <a:pt x="73337" y="18702"/>
                    <a:pt x="73491" y="18492"/>
                  </a:cubicBezTo>
                  <a:cubicBezTo>
                    <a:pt x="73568" y="18387"/>
                    <a:pt x="73666" y="18299"/>
                    <a:pt x="73778" y="18229"/>
                  </a:cubicBezTo>
                  <a:cubicBezTo>
                    <a:pt x="73865" y="18170"/>
                    <a:pt x="73918" y="18131"/>
                    <a:pt x="73942" y="18030"/>
                  </a:cubicBezTo>
                  <a:cubicBezTo>
                    <a:pt x="73981" y="17844"/>
                    <a:pt x="74145" y="17620"/>
                    <a:pt x="74268" y="17456"/>
                  </a:cubicBezTo>
                  <a:cubicBezTo>
                    <a:pt x="74306" y="17400"/>
                    <a:pt x="74345" y="17354"/>
                    <a:pt x="74362" y="17323"/>
                  </a:cubicBezTo>
                  <a:cubicBezTo>
                    <a:pt x="74401" y="17256"/>
                    <a:pt x="74473" y="17237"/>
                    <a:pt x="74553" y="17237"/>
                  </a:cubicBezTo>
                  <a:cubicBezTo>
                    <a:pt x="74612" y="17237"/>
                    <a:pt x="74676" y="17247"/>
                    <a:pt x="74733" y="17256"/>
                  </a:cubicBezTo>
                  <a:cubicBezTo>
                    <a:pt x="74779" y="17267"/>
                    <a:pt x="74831" y="17270"/>
                    <a:pt x="74880" y="17270"/>
                  </a:cubicBezTo>
                  <a:cubicBezTo>
                    <a:pt x="74893" y="17267"/>
                    <a:pt x="74904" y="17266"/>
                    <a:pt x="74914" y="17266"/>
                  </a:cubicBezTo>
                  <a:cubicBezTo>
                    <a:pt x="74992" y="17266"/>
                    <a:pt x="75026" y="17338"/>
                    <a:pt x="75041" y="17375"/>
                  </a:cubicBezTo>
                  <a:lnTo>
                    <a:pt x="75048" y="17389"/>
                  </a:lnTo>
                  <a:lnTo>
                    <a:pt x="75062" y="17382"/>
                  </a:lnTo>
                  <a:cubicBezTo>
                    <a:pt x="75115" y="17326"/>
                    <a:pt x="75164" y="17267"/>
                    <a:pt x="75209" y="17207"/>
                  </a:cubicBezTo>
                  <a:cubicBezTo>
                    <a:pt x="75343" y="17032"/>
                    <a:pt x="75497" y="16840"/>
                    <a:pt x="75654" y="16840"/>
                  </a:cubicBezTo>
                  <a:cubicBezTo>
                    <a:pt x="75658" y="16839"/>
                    <a:pt x="75662" y="16839"/>
                    <a:pt x="75666" y="16839"/>
                  </a:cubicBezTo>
                  <a:cubicBezTo>
                    <a:pt x="75707" y="16839"/>
                    <a:pt x="75748" y="16856"/>
                    <a:pt x="75777" y="16885"/>
                  </a:cubicBezTo>
                  <a:cubicBezTo>
                    <a:pt x="75836" y="16952"/>
                    <a:pt x="75829" y="17053"/>
                    <a:pt x="75826" y="17165"/>
                  </a:cubicBezTo>
                  <a:cubicBezTo>
                    <a:pt x="75819" y="17232"/>
                    <a:pt x="75819" y="17298"/>
                    <a:pt x="75833" y="17365"/>
                  </a:cubicBezTo>
                  <a:lnTo>
                    <a:pt x="75833" y="17368"/>
                  </a:lnTo>
                  <a:cubicBezTo>
                    <a:pt x="75857" y="17351"/>
                    <a:pt x="75892" y="17316"/>
                    <a:pt x="75927" y="17288"/>
                  </a:cubicBezTo>
                  <a:cubicBezTo>
                    <a:pt x="76025" y="17197"/>
                    <a:pt x="76130" y="17113"/>
                    <a:pt x="76239" y="17036"/>
                  </a:cubicBezTo>
                  <a:cubicBezTo>
                    <a:pt x="76449" y="16893"/>
                    <a:pt x="76793" y="16838"/>
                    <a:pt x="77098" y="16838"/>
                  </a:cubicBezTo>
                  <a:cubicBezTo>
                    <a:pt x="77341" y="16838"/>
                    <a:pt x="77560" y="16873"/>
                    <a:pt x="77671" y="16927"/>
                  </a:cubicBezTo>
                  <a:cubicBezTo>
                    <a:pt x="77779" y="16983"/>
                    <a:pt x="77870" y="17071"/>
                    <a:pt x="77937" y="17176"/>
                  </a:cubicBezTo>
                  <a:cubicBezTo>
                    <a:pt x="77980" y="17233"/>
                    <a:pt x="78008" y="17270"/>
                    <a:pt x="78028" y="17270"/>
                  </a:cubicBezTo>
                  <a:cubicBezTo>
                    <a:pt x="78029" y="17270"/>
                    <a:pt x="78030" y="17270"/>
                    <a:pt x="78031" y="17270"/>
                  </a:cubicBezTo>
                  <a:cubicBezTo>
                    <a:pt x="78084" y="17256"/>
                    <a:pt x="78087" y="17235"/>
                    <a:pt x="78094" y="17165"/>
                  </a:cubicBezTo>
                  <a:cubicBezTo>
                    <a:pt x="78105" y="17095"/>
                    <a:pt x="78115" y="16987"/>
                    <a:pt x="78255" y="16948"/>
                  </a:cubicBezTo>
                  <a:cubicBezTo>
                    <a:pt x="78448" y="16892"/>
                    <a:pt x="78791" y="16685"/>
                    <a:pt x="79029" y="16510"/>
                  </a:cubicBezTo>
                  <a:cubicBezTo>
                    <a:pt x="79158" y="16416"/>
                    <a:pt x="79211" y="16398"/>
                    <a:pt x="79246" y="16388"/>
                  </a:cubicBezTo>
                  <a:cubicBezTo>
                    <a:pt x="79267" y="16381"/>
                    <a:pt x="79277" y="16377"/>
                    <a:pt x="79333" y="16304"/>
                  </a:cubicBezTo>
                  <a:cubicBezTo>
                    <a:pt x="79393" y="16230"/>
                    <a:pt x="79477" y="16178"/>
                    <a:pt x="79572" y="16153"/>
                  </a:cubicBezTo>
                  <a:cubicBezTo>
                    <a:pt x="79624" y="16139"/>
                    <a:pt x="79631" y="16132"/>
                    <a:pt x="79638" y="16115"/>
                  </a:cubicBezTo>
                  <a:cubicBezTo>
                    <a:pt x="79698" y="15943"/>
                    <a:pt x="80174" y="15758"/>
                    <a:pt x="80608" y="15660"/>
                  </a:cubicBezTo>
                  <a:cubicBezTo>
                    <a:pt x="81080" y="15555"/>
                    <a:pt x="81634" y="15268"/>
                    <a:pt x="81697" y="15170"/>
                  </a:cubicBezTo>
                  <a:cubicBezTo>
                    <a:pt x="81690" y="15128"/>
                    <a:pt x="81704" y="15086"/>
                    <a:pt x="81732" y="15054"/>
                  </a:cubicBezTo>
                  <a:cubicBezTo>
                    <a:pt x="81773" y="15015"/>
                    <a:pt x="81828" y="14994"/>
                    <a:pt x="81884" y="14994"/>
                  </a:cubicBezTo>
                  <a:cubicBezTo>
                    <a:pt x="81903" y="14994"/>
                    <a:pt x="81923" y="14996"/>
                    <a:pt x="81942" y="15002"/>
                  </a:cubicBezTo>
                  <a:cubicBezTo>
                    <a:pt x="81994" y="15012"/>
                    <a:pt x="82033" y="15054"/>
                    <a:pt x="82043" y="15103"/>
                  </a:cubicBezTo>
                  <a:cubicBezTo>
                    <a:pt x="82050" y="15124"/>
                    <a:pt x="82145" y="15135"/>
                    <a:pt x="82215" y="15138"/>
                  </a:cubicBezTo>
                  <a:cubicBezTo>
                    <a:pt x="82306" y="15145"/>
                    <a:pt x="82393" y="15159"/>
                    <a:pt x="82477" y="15177"/>
                  </a:cubicBezTo>
                  <a:cubicBezTo>
                    <a:pt x="82537" y="15187"/>
                    <a:pt x="82589" y="15201"/>
                    <a:pt x="82631" y="15215"/>
                  </a:cubicBezTo>
                  <a:cubicBezTo>
                    <a:pt x="82706" y="15235"/>
                    <a:pt x="82763" y="15251"/>
                    <a:pt x="82814" y="15251"/>
                  </a:cubicBezTo>
                  <a:cubicBezTo>
                    <a:pt x="82881" y="15251"/>
                    <a:pt x="82939" y="15224"/>
                    <a:pt x="83016" y="15145"/>
                  </a:cubicBezTo>
                  <a:cubicBezTo>
                    <a:pt x="83114" y="15047"/>
                    <a:pt x="83093" y="15009"/>
                    <a:pt x="83044" y="14932"/>
                  </a:cubicBezTo>
                  <a:cubicBezTo>
                    <a:pt x="83006" y="14876"/>
                    <a:pt x="82981" y="14809"/>
                    <a:pt x="82981" y="14743"/>
                  </a:cubicBezTo>
                  <a:cubicBezTo>
                    <a:pt x="82985" y="14697"/>
                    <a:pt x="82908" y="14620"/>
                    <a:pt x="82845" y="14560"/>
                  </a:cubicBezTo>
                  <a:cubicBezTo>
                    <a:pt x="82747" y="14466"/>
                    <a:pt x="82631" y="14354"/>
                    <a:pt x="82670" y="14228"/>
                  </a:cubicBezTo>
                  <a:cubicBezTo>
                    <a:pt x="82684" y="14182"/>
                    <a:pt x="82649" y="14067"/>
                    <a:pt x="82558" y="13934"/>
                  </a:cubicBezTo>
                  <a:cubicBezTo>
                    <a:pt x="82488" y="13829"/>
                    <a:pt x="82425" y="13776"/>
                    <a:pt x="82397" y="13766"/>
                  </a:cubicBezTo>
                  <a:cubicBezTo>
                    <a:pt x="82363" y="13790"/>
                    <a:pt x="82322" y="13803"/>
                    <a:pt x="82282" y="13803"/>
                  </a:cubicBezTo>
                  <a:cubicBezTo>
                    <a:pt x="82248" y="13803"/>
                    <a:pt x="82214" y="13794"/>
                    <a:pt x="82183" y="13776"/>
                  </a:cubicBezTo>
                  <a:cubicBezTo>
                    <a:pt x="82082" y="13734"/>
                    <a:pt x="81973" y="13622"/>
                    <a:pt x="81973" y="13510"/>
                  </a:cubicBezTo>
                  <a:cubicBezTo>
                    <a:pt x="81973" y="13384"/>
                    <a:pt x="81956" y="13360"/>
                    <a:pt x="81949" y="13356"/>
                  </a:cubicBezTo>
                  <a:cubicBezTo>
                    <a:pt x="81935" y="13360"/>
                    <a:pt x="81917" y="13367"/>
                    <a:pt x="81903" y="13377"/>
                  </a:cubicBezTo>
                  <a:cubicBezTo>
                    <a:pt x="81833" y="13418"/>
                    <a:pt x="81755" y="13439"/>
                    <a:pt x="81676" y="13439"/>
                  </a:cubicBezTo>
                  <a:cubicBezTo>
                    <a:pt x="81625" y="13439"/>
                    <a:pt x="81574" y="13430"/>
                    <a:pt x="81525" y="13412"/>
                  </a:cubicBezTo>
                  <a:cubicBezTo>
                    <a:pt x="81444" y="13388"/>
                    <a:pt x="81378" y="13328"/>
                    <a:pt x="81346" y="13248"/>
                  </a:cubicBezTo>
                  <a:cubicBezTo>
                    <a:pt x="81325" y="13185"/>
                    <a:pt x="81346" y="13118"/>
                    <a:pt x="81395" y="13076"/>
                  </a:cubicBezTo>
                  <a:cubicBezTo>
                    <a:pt x="81467" y="13007"/>
                    <a:pt x="81599" y="12970"/>
                    <a:pt x="81734" y="12970"/>
                  </a:cubicBezTo>
                  <a:cubicBezTo>
                    <a:pt x="81817" y="12970"/>
                    <a:pt x="81901" y="12984"/>
                    <a:pt x="81973" y="13013"/>
                  </a:cubicBezTo>
                  <a:cubicBezTo>
                    <a:pt x="82141" y="13080"/>
                    <a:pt x="82183" y="13153"/>
                    <a:pt x="82215" y="13213"/>
                  </a:cubicBezTo>
                  <a:cubicBezTo>
                    <a:pt x="82225" y="13241"/>
                    <a:pt x="82246" y="13265"/>
                    <a:pt x="82274" y="13283"/>
                  </a:cubicBezTo>
                  <a:cubicBezTo>
                    <a:pt x="82310" y="13304"/>
                    <a:pt x="82378" y="13314"/>
                    <a:pt x="82456" y="13314"/>
                  </a:cubicBezTo>
                  <a:cubicBezTo>
                    <a:pt x="82581" y="13314"/>
                    <a:pt x="82735" y="13288"/>
                    <a:pt x="82834" y="13241"/>
                  </a:cubicBezTo>
                  <a:cubicBezTo>
                    <a:pt x="82883" y="13216"/>
                    <a:pt x="82946" y="13192"/>
                    <a:pt x="83023" y="13160"/>
                  </a:cubicBezTo>
                  <a:cubicBezTo>
                    <a:pt x="83198" y="13090"/>
                    <a:pt x="83485" y="12975"/>
                    <a:pt x="83534" y="12894"/>
                  </a:cubicBezTo>
                  <a:cubicBezTo>
                    <a:pt x="83555" y="12859"/>
                    <a:pt x="83566" y="12821"/>
                    <a:pt x="83569" y="12786"/>
                  </a:cubicBezTo>
                  <a:cubicBezTo>
                    <a:pt x="83580" y="12709"/>
                    <a:pt x="83597" y="12646"/>
                    <a:pt x="83717" y="12586"/>
                  </a:cubicBezTo>
                  <a:cubicBezTo>
                    <a:pt x="83755" y="12565"/>
                    <a:pt x="83755" y="12544"/>
                    <a:pt x="83755" y="12537"/>
                  </a:cubicBezTo>
                  <a:cubicBezTo>
                    <a:pt x="83755" y="12491"/>
                    <a:pt x="83692" y="12418"/>
                    <a:pt x="83619" y="12379"/>
                  </a:cubicBezTo>
                  <a:cubicBezTo>
                    <a:pt x="83527" y="12330"/>
                    <a:pt x="83478" y="12229"/>
                    <a:pt x="83499" y="12131"/>
                  </a:cubicBezTo>
                  <a:cubicBezTo>
                    <a:pt x="83520" y="12046"/>
                    <a:pt x="83597" y="11987"/>
                    <a:pt x="83681" y="11987"/>
                  </a:cubicBezTo>
                  <a:cubicBezTo>
                    <a:pt x="83684" y="11987"/>
                    <a:pt x="83686" y="11987"/>
                    <a:pt x="83689" y="11987"/>
                  </a:cubicBezTo>
                  <a:cubicBezTo>
                    <a:pt x="83724" y="11987"/>
                    <a:pt x="83731" y="11977"/>
                    <a:pt x="83755" y="11924"/>
                  </a:cubicBezTo>
                  <a:cubicBezTo>
                    <a:pt x="83773" y="11882"/>
                    <a:pt x="83804" y="11816"/>
                    <a:pt x="83885" y="11809"/>
                  </a:cubicBezTo>
                  <a:cubicBezTo>
                    <a:pt x="83891" y="11808"/>
                    <a:pt x="83898" y="11808"/>
                    <a:pt x="83904" y="11808"/>
                  </a:cubicBezTo>
                  <a:cubicBezTo>
                    <a:pt x="83935" y="11808"/>
                    <a:pt x="83964" y="11815"/>
                    <a:pt x="83993" y="11826"/>
                  </a:cubicBezTo>
                  <a:cubicBezTo>
                    <a:pt x="84008" y="11831"/>
                    <a:pt x="84022" y="11835"/>
                    <a:pt x="84040" y="11835"/>
                  </a:cubicBezTo>
                  <a:cubicBezTo>
                    <a:pt x="84066" y="11835"/>
                    <a:pt x="84099" y="11827"/>
                    <a:pt x="84154" y="11798"/>
                  </a:cubicBezTo>
                  <a:cubicBezTo>
                    <a:pt x="84171" y="11790"/>
                    <a:pt x="84206" y="11773"/>
                    <a:pt x="84241" y="11773"/>
                  </a:cubicBezTo>
                  <a:cubicBezTo>
                    <a:pt x="84263" y="11773"/>
                    <a:pt x="84286" y="11779"/>
                    <a:pt x="84305" y="11798"/>
                  </a:cubicBezTo>
                  <a:cubicBezTo>
                    <a:pt x="84350" y="11851"/>
                    <a:pt x="84308" y="11938"/>
                    <a:pt x="84228" y="12075"/>
                  </a:cubicBezTo>
                  <a:cubicBezTo>
                    <a:pt x="84207" y="12110"/>
                    <a:pt x="84186" y="12148"/>
                    <a:pt x="84168" y="12180"/>
                  </a:cubicBezTo>
                  <a:cubicBezTo>
                    <a:pt x="84140" y="12236"/>
                    <a:pt x="84193" y="12295"/>
                    <a:pt x="84266" y="12372"/>
                  </a:cubicBezTo>
                  <a:cubicBezTo>
                    <a:pt x="84308" y="12407"/>
                    <a:pt x="84343" y="12453"/>
                    <a:pt x="84364" y="12502"/>
                  </a:cubicBezTo>
                  <a:cubicBezTo>
                    <a:pt x="84388" y="12524"/>
                    <a:pt x="84469" y="12541"/>
                    <a:pt x="84565" y="12541"/>
                  </a:cubicBezTo>
                  <a:cubicBezTo>
                    <a:pt x="84655" y="12541"/>
                    <a:pt x="84758" y="12525"/>
                    <a:pt x="84837" y="12484"/>
                  </a:cubicBezTo>
                  <a:cubicBezTo>
                    <a:pt x="84882" y="12460"/>
                    <a:pt x="84940" y="12450"/>
                    <a:pt x="85004" y="12450"/>
                  </a:cubicBezTo>
                  <a:cubicBezTo>
                    <a:pt x="85167" y="12450"/>
                    <a:pt x="85366" y="12515"/>
                    <a:pt x="85484" y="12565"/>
                  </a:cubicBezTo>
                  <a:cubicBezTo>
                    <a:pt x="85610" y="12617"/>
                    <a:pt x="85765" y="12705"/>
                    <a:pt x="85789" y="12807"/>
                  </a:cubicBezTo>
                  <a:cubicBezTo>
                    <a:pt x="85835" y="12996"/>
                    <a:pt x="85968" y="13153"/>
                    <a:pt x="86146" y="13234"/>
                  </a:cubicBezTo>
                  <a:cubicBezTo>
                    <a:pt x="86244" y="13279"/>
                    <a:pt x="86346" y="13311"/>
                    <a:pt x="86454" y="13325"/>
                  </a:cubicBezTo>
                  <a:cubicBezTo>
                    <a:pt x="86573" y="13346"/>
                    <a:pt x="86678" y="13363"/>
                    <a:pt x="86717" y="13465"/>
                  </a:cubicBezTo>
                  <a:cubicBezTo>
                    <a:pt x="86736" y="13538"/>
                    <a:pt x="86806" y="13586"/>
                    <a:pt x="86879" y="13586"/>
                  </a:cubicBezTo>
                  <a:cubicBezTo>
                    <a:pt x="86897" y="13586"/>
                    <a:pt x="86916" y="13583"/>
                    <a:pt x="86934" y="13577"/>
                  </a:cubicBezTo>
                  <a:cubicBezTo>
                    <a:pt x="86952" y="13573"/>
                    <a:pt x="86970" y="13571"/>
                    <a:pt x="86988" y="13571"/>
                  </a:cubicBezTo>
                  <a:cubicBezTo>
                    <a:pt x="87042" y="13571"/>
                    <a:pt x="87097" y="13587"/>
                    <a:pt x="87144" y="13615"/>
                  </a:cubicBezTo>
                  <a:cubicBezTo>
                    <a:pt x="87176" y="13632"/>
                    <a:pt x="87194" y="13639"/>
                    <a:pt x="87206" y="13639"/>
                  </a:cubicBezTo>
                  <a:cubicBezTo>
                    <a:pt x="87218" y="13639"/>
                    <a:pt x="87225" y="13634"/>
                    <a:pt x="87235" y="13626"/>
                  </a:cubicBezTo>
                  <a:cubicBezTo>
                    <a:pt x="87269" y="13592"/>
                    <a:pt x="87315" y="13573"/>
                    <a:pt x="87362" y="13573"/>
                  </a:cubicBezTo>
                  <a:cubicBezTo>
                    <a:pt x="87383" y="13573"/>
                    <a:pt x="87404" y="13576"/>
                    <a:pt x="87424" y="13584"/>
                  </a:cubicBezTo>
                  <a:cubicBezTo>
                    <a:pt x="87436" y="13589"/>
                    <a:pt x="87450" y="13592"/>
                    <a:pt x="87463" y="13592"/>
                  </a:cubicBezTo>
                  <a:cubicBezTo>
                    <a:pt x="87490" y="13592"/>
                    <a:pt x="87517" y="13580"/>
                    <a:pt x="87536" y="13559"/>
                  </a:cubicBezTo>
                  <a:cubicBezTo>
                    <a:pt x="87501" y="13535"/>
                    <a:pt x="87466" y="13510"/>
                    <a:pt x="87427" y="13493"/>
                  </a:cubicBezTo>
                  <a:cubicBezTo>
                    <a:pt x="87350" y="13451"/>
                    <a:pt x="87284" y="13416"/>
                    <a:pt x="87270" y="13353"/>
                  </a:cubicBezTo>
                  <a:cubicBezTo>
                    <a:pt x="87259" y="13328"/>
                    <a:pt x="87266" y="13300"/>
                    <a:pt x="87280" y="13276"/>
                  </a:cubicBezTo>
                  <a:cubicBezTo>
                    <a:pt x="87294" y="13248"/>
                    <a:pt x="87322" y="13223"/>
                    <a:pt x="87354" y="13216"/>
                  </a:cubicBezTo>
                  <a:cubicBezTo>
                    <a:pt x="87362" y="13215"/>
                    <a:pt x="87369" y="13214"/>
                    <a:pt x="87376" y="13214"/>
                  </a:cubicBezTo>
                  <a:cubicBezTo>
                    <a:pt x="87420" y="13214"/>
                    <a:pt x="87458" y="13238"/>
                    <a:pt x="87494" y="13265"/>
                  </a:cubicBezTo>
                  <a:cubicBezTo>
                    <a:pt x="87522" y="13283"/>
                    <a:pt x="87553" y="13300"/>
                    <a:pt x="87585" y="13307"/>
                  </a:cubicBezTo>
                  <a:cubicBezTo>
                    <a:pt x="87585" y="13286"/>
                    <a:pt x="87581" y="13265"/>
                    <a:pt x="87574" y="13248"/>
                  </a:cubicBezTo>
                  <a:cubicBezTo>
                    <a:pt x="87564" y="13188"/>
                    <a:pt x="87543" y="13083"/>
                    <a:pt x="87627" y="13048"/>
                  </a:cubicBezTo>
                  <a:cubicBezTo>
                    <a:pt x="87655" y="12975"/>
                    <a:pt x="87602" y="12670"/>
                    <a:pt x="87553" y="12624"/>
                  </a:cubicBezTo>
                  <a:cubicBezTo>
                    <a:pt x="87508" y="12610"/>
                    <a:pt x="87476" y="12572"/>
                    <a:pt x="87473" y="12523"/>
                  </a:cubicBezTo>
                  <a:cubicBezTo>
                    <a:pt x="87466" y="12474"/>
                    <a:pt x="87494" y="12425"/>
                    <a:pt x="87539" y="12400"/>
                  </a:cubicBezTo>
                  <a:cubicBezTo>
                    <a:pt x="87554" y="12392"/>
                    <a:pt x="87581" y="12381"/>
                    <a:pt x="87619" y="12381"/>
                  </a:cubicBezTo>
                  <a:cubicBezTo>
                    <a:pt x="87662" y="12381"/>
                    <a:pt x="87719" y="12396"/>
                    <a:pt x="87788" y="12446"/>
                  </a:cubicBezTo>
                  <a:cubicBezTo>
                    <a:pt x="87928" y="12551"/>
                    <a:pt x="88149" y="12561"/>
                    <a:pt x="88292" y="12561"/>
                  </a:cubicBezTo>
                  <a:cubicBezTo>
                    <a:pt x="88268" y="12551"/>
                    <a:pt x="88247" y="12544"/>
                    <a:pt x="88222" y="12537"/>
                  </a:cubicBezTo>
                  <a:cubicBezTo>
                    <a:pt x="88138" y="12523"/>
                    <a:pt x="88121" y="12477"/>
                    <a:pt x="88114" y="12449"/>
                  </a:cubicBezTo>
                  <a:cubicBezTo>
                    <a:pt x="88110" y="12407"/>
                    <a:pt x="88135" y="12365"/>
                    <a:pt x="88177" y="12344"/>
                  </a:cubicBezTo>
                  <a:cubicBezTo>
                    <a:pt x="88205" y="12331"/>
                    <a:pt x="88235" y="12324"/>
                    <a:pt x="88265" y="12324"/>
                  </a:cubicBezTo>
                  <a:cubicBezTo>
                    <a:pt x="88313" y="12324"/>
                    <a:pt x="88361" y="12341"/>
                    <a:pt x="88397" y="12376"/>
                  </a:cubicBezTo>
                  <a:cubicBezTo>
                    <a:pt x="88452" y="12426"/>
                    <a:pt x="88529" y="12447"/>
                    <a:pt x="88568" y="12447"/>
                  </a:cubicBezTo>
                  <a:cubicBezTo>
                    <a:pt x="88578" y="12447"/>
                    <a:pt x="88586" y="12445"/>
                    <a:pt x="88590" y="12442"/>
                  </a:cubicBezTo>
                  <a:cubicBezTo>
                    <a:pt x="88607" y="12333"/>
                    <a:pt x="88718" y="12092"/>
                    <a:pt x="88927" y="12092"/>
                  </a:cubicBezTo>
                  <a:cubicBezTo>
                    <a:pt x="88931" y="12092"/>
                    <a:pt x="88935" y="12092"/>
                    <a:pt x="88940" y="12092"/>
                  </a:cubicBezTo>
                  <a:cubicBezTo>
                    <a:pt x="88964" y="12092"/>
                    <a:pt x="88989" y="12092"/>
                    <a:pt x="89010" y="12085"/>
                  </a:cubicBezTo>
                  <a:cubicBezTo>
                    <a:pt x="89003" y="12082"/>
                    <a:pt x="88992" y="12078"/>
                    <a:pt x="88982" y="12075"/>
                  </a:cubicBezTo>
                  <a:cubicBezTo>
                    <a:pt x="88807" y="12012"/>
                    <a:pt x="88282" y="11676"/>
                    <a:pt x="88138" y="11476"/>
                  </a:cubicBezTo>
                  <a:cubicBezTo>
                    <a:pt x="88058" y="11360"/>
                    <a:pt x="87710" y="11286"/>
                    <a:pt x="87557" y="11286"/>
                  </a:cubicBezTo>
                  <a:cubicBezTo>
                    <a:pt x="87535" y="11286"/>
                    <a:pt x="87517" y="11288"/>
                    <a:pt x="87504" y="11291"/>
                  </a:cubicBezTo>
                  <a:cubicBezTo>
                    <a:pt x="87494" y="11326"/>
                    <a:pt x="87466" y="11350"/>
                    <a:pt x="87431" y="11357"/>
                  </a:cubicBezTo>
                  <a:cubicBezTo>
                    <a:pt x="87424" y="11359"/>
                    <a:pt x="87416" y="11360"/>
                    <a:pt x="87408" y="11360"/>
                  </a:cubicBezTo>
                  <a:cubicBezTo>
                    <a:pt x="87315" y="11360"/>
                    <a:pt x="87178" y="11255"/>
                    <a:pt x="87133" y="11165"/>
                  </a:cubicBezTo>
                  <a:cubicBezTo>
                    <a:pt x="87094" y="11130"/>
                    <a:pt x="86931" y="11110"/>
                    <a:pt x="86783" y="11110"/>
                  </a:cubicBezTo>
                  <a:cubicBezTo>
                    <a:pt x="86680" y="11110"/>
                    <a:pt x="86584" y="11120"/>
                    <a:pt x="86545" y="11140"/>
                  </a:cubicBezTo>
                  <a:cubicBezTo>
                    <a:pt x="86552" y="11154"/>
                    <a:pt x="86570" y="11168"/>
                    <a:pt x="86619" y="11200"/>
                  </a:cubicBezTo>
                  <a:cubicBezTo>
                    <a:pt x="86682" y="11231"/>
                    <a:pt x="86738" y="11280"/>
                    <a:pt x="86783" y="11333"/>
                  </a:cubicBezTo>
                  <a:cubicBezTo>
                    <a:pt x="86864" y="11441"/>
                    <a:pt x="86794" y="11532"/>
                    <a:pt x="86755" y="11588"/>
                  </a:cubicBezTo>
                  <a:cubicBezTo>
                    <a:pt x="86713" y="11644"/>
                    <a:pt x="86699" y="11669"/>
                    <a:pt x="86710" y="11700"/>
                  </a:cubicBezTo>
                  <a:cubicBezTo>
                    <a:pt x="86734" y="11770"/>
                    <a:pt x="86703" y="11805"/>
                    <a:pt x="86685" y="11819"/>
                  </a:cubicBezTo>
                  <a:cubicBezTo>
                    <a:pt x="86671" y="11830"/>
                    <a:pt x="86654" y="11837"/>
                    <a:pt x="86633" y="11837"/>
                  </a:cubicBezTo>
                  <a:cubicBezTo>
                    <a:pt x="86573" y="11837"/>
                    <a:pt x="86474" y="11783"/>
                    <a:pt x="86262" y="11620"/>
                  </a:cubicBezTo>
                  <a:cubicBezTo>
                    <a:pt x="86223" y="11592"/>
                    <a:pt x="86111" y="11504"/>
                    <a:pt x="86213" y="10997"/>
                  </a:cubicBezTo>
                  <a:cubicBezTo>
                    <a:pt x="86220" y="10962"/>
                    <a:pt x="86213" y="10955"/>
                    <a:pt x="86150" y="10916"/>
                  </a:cubicBezTo>
                  <a:cubicBezTo>
                    <a:pt x="86090" y="10878"/>
                    <a:pt x="86020" y="10836"/>
                    <a:pt x="86003" y="10727"/>
                  </a:cubicBezTo>
                  <a:cubicBezTo>
                    <a:pt x="85985" y="10650"/>
                    <a:pt x="85600" y="10415"/>
                    <a:pt x="84980" y="10156"/>
                  </a:cubicBezTo>
                  <a:cubicBezTo>
                    <a:pt x="84910" y="10125"/>
                    <a:pt x="84830" y="10097"/>
                    <a:pt x="84753" y="10065"/>
                  </a:cubicBezTo>
                  <a:cubicBezTo>
                    <a:pt x="84487" y="9964"/>
                    <a:pt x="84235" y="9869"/>
                    <a:pt x="84144" y="9726"/>
                  </a:cubicBezTo>
                  <a:cubicBezTo>
                    <a:pt x="84109" y="9670"/>
                    <a:pt x="83958" y="9628"/>
                    <a:pt x="83811" y="9586"/>
                  </a:cubicBezTo>
                  <a:cubicBezTo>
                    <a:pt x="83622" y="9530"/>
                    <a:pt x="83408" y="9467"/>
                    <a:pt x="83286" y="9341"/>
                  </a:cubicBezTo>
                  <a:cubicBezTo>
                    <a:pt x="83100" y="9145"/>
                    <a:pt x="82194" y="8753"/>
                    <a:pt x="81802" y="8728"/>
                  </a:cubicBezTo>
                  <a:cubicBezTo>
                    <a:pt x="81553" y="8714"/>
                    <a:pt x="81469" y="8623"/>
                    <a:pt x="81413" y="8564"/>
                  </a:cubicBezTo>
                  <a:cubicBezTo>
                    <a:pt x="81382" y="8529"/>
                    <a:pt x="81369" y="8516"/>
                    <a:pt x="81339" y="8516"/>
                  </a:cubicBezTo>
                  <a:cubicBezTo>
                    <a:pt x="81332" y="8516"/>
                    <a:pt x="81324" y="8517"/>
                    <a:pt x="81315" y="8518"/>
                  </a:cubicBezTo>
                  <a:cubicBezTo>
                    <a:pt x="81261" y="8527"/>
                    <a:pt x="81163" y="8531"/>
                    <a:pt x="81044" y="8531"/>
                  </a:cubicBezTo>
                  <a:cubicBezTo>
                    <a:pt x="80707" y="8531"/>
                    <a:pt x="80198" y="8500"/>
                    <a:pt x="80009" y="8469"/>
                  </a:cubicBezTo>
                  <a:cubicBezTo>
                    <a:pt x="79990" y="8466"/>
                    <a:pt x="79971" y="8464"/>
                    <a:pt x="79953" y="8464"/>
                  </a:cubicBezTo>
                  <a:cubicBezTo>
                    <a:pt x="79888" y="8464"/>
                    <a:pt x="79825" y="8483"/>
                    <a:pt x="79771" y="8518"/>
                  </a:cubicBezTo>
                  <a:cubicBezTo>
                    <a:pt x="79722" y="8542"/>
                    <a:pt x="79667" y="8568"/>
                    <a:pt x="79601" y="8568"/>
                  </a:cubicBezTo>
                  <a:cubicBezTo>
                    <a:pt x="79569" y="8568"/>
                    <a:pt x="79533" y="8562"/>
                    <a:pt x="79495" y="8546"/>
                  </a:cubicBezTo>
                  <a:cubicBezTo>
                    <a:pt x="79074" y="8384"/>
                    <a:pt x="78547" y="8231"/>
                    <a:pt x="78362" y="8231"/>
                  </a:cubicBezTo>
                  <a:cubicBezTo>
                    <a:pt x="78335" y="8231"/>
                    <a:pt x="78315" y="8234"/>
                    <a:pt x="78304" y="8241"/>
                  </a:cubicBezTo>
                  <a:cubicBezTo>
                    <a:pt x="78266" y="8290"/>
                    <a:pt x="78238" y="8350"/>
                    <a:pt x="78231" y="8416"/>
                  </a:cubicBezTo>
                  <a:cubicBezTo>
                    <a:pt x="78210" y="8494"/>
                    <a:pt x="78189" y="8581"/>
                    <a:pt x="78098" y="8613"/>
                  </a:cubicBezTo>
                  <a:cubicBezTo>
                    <a:pt x="78108" y="8641"/>
                    <a:pt x="78154" y="8728"/>
                    <a:pt x="78385" y="8938"/>
                  </a:cubicBezTo>
                  <a:cubicBezTo>
                    <a:pt x="78507" y="9050"/>
                    <a:pt x="78560" y="9162"/>
                    <a:pt x="78539" y="9271"/>
                  </a:cubicBezTo>
                  <a:cubicBezTo>
                    <a:pt x="78521" y="9393"/>
                    <a:pt x="78413" y="9502"/>
                    <a:pt x="78227" y="9579"/>
                  </a:cubicBezTo>
                  <a:cubicBezTo>
                    <a:pt x="78172" y="9603"/>
                    <a:pt x="78111" y="9614"/>
                    <a:pt x="78048" y="9614"/>
                  </a:cubicBezTo>
                  <a:cubicBezTo>
                    <a:pt x="77793" y="9614"/>
                    <a:pt x="77501" y="9437"/>
                    <a:pt x="77398" y="9274"/>
                  </a:cubicBezTo>
                  <a:cubicBezTo>
                    <a:pt x="77352" y="9211"/>
                    <a:pt x="77271" y="9187"/>
                    <a:pt x="77184" y="9159"/>
                  </a:cubicBezTo>
                  <a:cubicBezTo>
                    <a:pt x="77054" y="9120"/>
                    <a:pt x="76911" y="9078"/>
                    <a:pt x="76855" y="8910"/>
                  </a:cubicBezTo>
                  <a:cubicBezTo>
                    <a:pt x="76799" y="8735"/>
                    <a:pt x="76862" y="8658"/>
                    <a:pt x="76904" y="8630"/>
                  </a:cubicBezTo>
                  <a:cubicBezTo>
                    <a:pt x="76932" y="8611"/>
                    <a:pt x="76965" y="8601"/>
                    <a:pt x="77001" y="8601"/>
                  </a:cubicBezTo>
                  <a:cubicBezTo>
                    <a:pt x="77069" y="8601"/>
                    <a:pt x="77148" y="8635"/>
                    <a:pt x="77219" y="8697"/>
                  </a:cubicBezTo>
                  <a:cubicBezTo>
                    <a:pt x="77252" y="8725"/>
                    <a:pt x="77294" y="8740"/>
                    <a:pt x="77336" y="8740"/>
                  </a:cubicBezTo>
                  <a:cubicBezTo>
                    <a:pt x="77357" y="8740"/>
                    <a:pt x="77378" y="8736"/>
                    <a:pt x="77398" y="8728"/>
                  </a:cubicBezTo>
                  <a:cubicBezTo>
                    <a:pt x="77461" y="8704"/>
                    <a:pt x="77506" y="8648"/>
                    <a:pt x="77517" y="8585"/>
                  </a:cubicBezTo>
                  <a:cubicBezTo>
                    <a:pt x="77517" y="8578"/>
                    <a:pt x="77520" y="8564"/>
                    <a:pt x="77496" y="8539"/>
                  </a:cubicBezTo>
                  <a:cubicBezTo>
                    <a:pt x="77407" y="8444"/>
                    <a:pt x="77125" y="8373"/>
                    <a:pt x="76937" y="8373"/>
                  </a:cubicBezTo>
                  <a:cubicBezTo>
                    <a:pt x="76925" y="8373"/>
                    <a:pt x="76912" y="8374"/>
                    <a:pt x="76900" y="8374"/>
                  </a:cubicBezTo>
                  <a:cubicBezTo>
                    <a:pt x="76781" y="8385"/>
                    <a:pt x="76687" y="8490"/>
                    <a:pt x="76578" y="8609"/>
                  </a:cubicBezTo>
                  <a:cubicBezTo>
                    <a:pt x="76494" y="8714"/>
                    <a:pt x="76393" y="8805"/>
                    <a:pt x="76281" y="8879"/>
                  </a:cubicBezTo>
                  <a:cubicBezTo>
                    <a:pt x="76209" y="8918"/>
                    <a:pt x="76085" y="8934"/>
                    <a:pt x="75939" y="8934"/>
                  </a:cubicBezTo>
                  <a:cubicBezTo>
                    <a:pt x="75529" y="8934"/>
                    <a:pt x="74944" y="8808"/>
                    <a:pt x="74838" y="8718"/>
                  </a:cubicBezTo>
                  <a:cubicBezTo>
                    <a:pt x="74806" y="8701"/>
                    <a:pt x="74697" y="8694"/>
                    <a:pt x="74551" y="8694"/>
                  </a:cubicBezTo>
                  <a:cubicBezTo>
                    <a:pt x="74121" y="8694"/>
                    <a:pt x="73364" y="8756"/>
                    <a:pt x="73270" y="8819"/>
                  </a:cubicBezTo>
                  <a:cubicBezTo>
                    <a:pt x="73214" y="8854"/>
                    <a:pt x="73214" y="9001"/>
                    <a:pt x="73214" y="9099"/>
                  </a:cubicBezTo>
                  <a:cubicBezTo>
                    <a:pt x="73214" y="9211"/>
                    <a:pt x="73214" y="9302"/>
                    <a:pt x="73147" y="9334"/>
                  </a:cubicBezTo>
                  <a:cubicBezTo>
                    <a:pt x="73136" y="9338"/>
                    <a:pt x="73125" y="9340"/>
                    <a:pt x="73113" y="9340"/>
                  </a:cubicBezTo>
                  <a:cubicBezTo>
                    <a:pt x="73096" y="9340"/>
                    <a:pt x="73078" y="9335"/>
                    <a:pt x="73063" y="9327"/>
                  </a:cubicBezTo>
                  <a:cubicBezTo>
                    <a:pt x="72948" y="9250"/>
                    <a:pt x="72909" y="8753"/>
                    <a:pt x="72909" y="8746"/>
                  </a:cubicBezTo>
                  <a:cubicBezTo>
                    <a:pt x="72909" y="8728"/>
                    <a:pt x="72815" y="8658"/>
                    <a:pt x="72552" y="8658"/>
                  </a:cubicBezTo>
                  <a:cubicBezTo>
                    <a:pt x="72311" y="8658"/>
                    <a:pt x="72202" y="8651"/>
                    <a:pt x="72167" y="8571"/>
                  </a:cubicBezTo>
                  <a:cubicBezTo>
                    <a:pt x="72150" y="8529"/>
                    <a:pt x="72167" y="8483"/>
                    <a:pt x="72216" y="8434"/>
                  </a:cubicBezTo>
                  <a:cubicBezTo>
                    <a:pt x="72234" y="8416"/>
                    <a:pt x="72234" y="8406"/>
                    <a:pt x="72220" y="8357"/>
                  </a:cubicBezTo>
                  <a:cubicBezTo>
                    <a:pt x="72202" y="8290"/>
                    <a:pt x="72174" y="8182"/>
                    <a:pt x="72321" y="8077"/>
                  </a:cubicBezTo>
                  <a:cubicBezTo>
                    <a:pt x="72332" y="8073"/>
                    <a:pt x="72335" y="8063"/>
                    <a:pt x="72332" y="8052"/>
                  </a:cubicBezTo>
                  <a:cubicBezTo>
                    <a:pt x="72318" y="7916"/>
                    <a:pt x="71905" y="7597"/>
                    <a:pt x="71446" y="7415"/>
                  </a:cubicBezTo>
                  <a:cubicBezTo>
                    <a:pt x="71238" y="7335"/>
                    <a:pt x="70923" y="7306"/>
                    <a:pt x="70601" y="7306"/>
                  </a:cubicBezTo>
                  <a:cubicBezTo>
                    <a:pt x="70109" y="7306"/>
                    <a:pt x="69599" y="7373"/>
                    <a:pt x="69419" y="7426"/>
                  </a:cubicBezTo>
                  <a:cubicBezTo>
                    <a:pt x="69206" y="7489"/>
                    <a:pt x="68864" y="7500"/>
                    <a:pt x="68566" y="7500"/>
                  </a:cubicBezTo>
                  <a:cubicBezTo>
                    <a:pt x="68502" y="7500"/>
                    <a:pt x="68441" y="7500"/>
                    <a:pt x="68383" y="7499"/>
                  </a:cubicBezTo>
                  <a:lnTo>
                    <a:pt x="68124" y="7499"/>
                  </a:lnTo>
                  <a:cubicBezTo>
                    <a:pt x="68110" y="7500"/>
                    <a:pt x="68097" y="7500"/>
                    <a:pt x="68085" y="7500"/>
                  </a:cubicBezTo>
                  <a:cubicBezTo>
                    <a:pt x="68006" y="7500"/>
                    <a:pt x="67947" y="7489"/>
                    <a:pt x="67917" y="7447"/>
                  </a:cubicBezTo>
                  <a:cubicBezTo>
                    <a:pt x="67893" y="7401"/>
                    <a:pt x="67893" y="7352"/>
                    <a:pt x="67917" y="7307"/>
                  </a:cubicBezTo>
                  <a:cubicBezTo>
                    <a:pt x="67931" y="7265"/>
                    <a:pt x="67938" y="7233"/>
                    <a:pt x="67921" y="7202"/>
                  </a:cubicBezTo>
                  <a:cubicBezTo>
                    <a:pt x="67879" y="7135"/>
                    <a:pt x="67662" y="7027"/>
                    <a:pt x="67473" y="6999"/>
                  </a:cubicBezTo>
                  <a:cubicBezTo>
                    <a:pt x="67445" y="6994"/>
                    <a:pt x="67422" y="6993"/>
                    <a:pt x="67404" y="6993"/>
                  </a:cubicBezTo>
                  <a:cubicBezTo>
                    <a:pt x="67366" y="6993"/>
                    <a:pt x="67348" y="7000"/>
                    <a:pt x="67343" y="7002"/>
                  </a:cubicBezTo>
                  <a:cubicBezTo>
                    <a:pt x="67317" y="7054"/>
                    <a:pt x="67264" y="7084"/>
                    <a:pt x="67207" y="7084"/>
                  </a:cubicBezTo>
                  <a:cubicBezTo>
                    <a:pt x="67194" y="7084"/>
                    <a:pt x="67181" y="7082"/>
                    <a:pt x="67168" y="7079"/>
                  </a:cubicBezTo>
                  <a:cubicBezTo>
                    <a:pt x="67084" y="7051"/>
                    <a:pt x="67025" y="6978"/>
                    <a:pt x="67014" y="6890"/>
                  </a:cubicBezTo>
                  <a:cubicBezTo>
                    <a:pt x="66963" y="6833"/>
                    <a:pt x="66639" y="6711"/>
                    <a:pt x="66458" y="6711"/>
                  </a:cubicBezTo>
                  <a:cubicBezTo>
                    <a:pt x="66438" y="6711"/>
                    <a:pt x="66420" y="6712"/>
                    <a:pt x="66405" y="6715"/>
                  </a:cubicBezTo>
                  <a:cubicBezTo>
                    <a:pt x="66386" y="6720"/>
                    <a:pt x="66366" y="6722"/>
                    <a:pt x="66347" y="6722"/>
                  </a:cubicBezTo>
                  <a:cubicBezTo>
                    <a:pt x="66279" y="6722"/>
                    <a:pt x="66213" y="6693"/>
                    <a:pt x="66167" y="6642"/>
                  </a:cubicBezTo>
                  <a:cubicBezTo>
                    <a:pt x="66132" y="6600"/>
                    <a:pt x="66125" y="6544"/>
                    <a:pt x="66149" y="6495"/>
                  </a:cubicBezTo>
                  <a:cubicBezTo>
                    <a:pt x="66163" y="6463"/>
                    <a:pt x="66209" y="6407"/>
                    <a:pt x="66335" y="6407"/>
                  </a:cubicBezTo>
                  <a:lnTo>
                    <a:pt x="66433" y="6407"/>
                  </a:lnTo>
                  <a:cubicBezTo>
                    <a:pt x="66458" y="6408"/>
                    <a:pt x="66494" y="6409"/>
                    <a:pt x="66532" y="6409"/>
                  </a:cubicBezTo>
                  <a:cubicBezTo>
                    <a:pt x="66626" y="6409"/>
                    <a:pt x="66738" y="6403"/>
                    <a:pt x="66755" y="6375"/>
                  </a:cubicBezTo>
                  <a:cubicBezTo>
                    <a:pt x="66755" y="6368"/>
                    <a:pt x="66755" y="6347"/>
                    <a:pt x="66723" y="6298"/>
                  </a:cubicBezTo>
                  <a:cubicBezTo>
                    <a:pt x="66606" y="6116"/>
                    <a:pt x="65583" y="6022"/>
                    <a:pt x="65187" y="6022"/>
                  </a:cubicBezTo>
                  <a:cubicBezTo>
                    <a:pt x="65112" y="6022"/>
                    <a:pt x="65060" y="6026"/>
                    <a:pt x="65040" y="6032"/>
                  </a:cubicBezTo>
                  <a:cubicBezTo>
                    <a:pt x="65019" y="6039"/>
                    <a:pt x="65012" y="6046"/>
                    <a:pt x="64994" y="6116"/>
                  </a:cubicBezTo>
                  <a:cubicBezTo>
                    <a:pt x="64970" y="6214"/>
                    <a:pt x="64935" y="6365"/>
                    <a:pt x="64738" y="6551"/>
                  </a:cubicBezTo>
                  <a:cubicBezTo>
                    <a:pt x="64603" y="6677"/>
                    <a:pt x="64468" y="6724"/>
                    <a:pt x="64354" y="6724"/>
                  </a:cubicBezTo>
                  <a:cubicBezTo>
                    <a:pt x="64280" y="6724"/>
                    <a:pt x="64214" y="6704"/>
                    <a:pt x="64164" y="6673"/>
                  </a:cubicBezTo>
                  <a:cubicBezTo>
                    <a:pt x="64070" y="6617"/>
                    <a:pt x="64024" y="6523"/>
                    <a:pt x="64045" y="6439"/>
                  </a:cubicBezTo>
                  <a:cubicBezTo>
                    <a:pt x="64077" y="6333"/>
                    <a:pt x="64203" y="6295"/>
                    <a:pt x="64315" y="6263"/>
                  </a:cubicBezTo>
                  <a:cubicBezTo>
                    <a:pt x="64364" y="6249"/>
                    <a:pt x="64462" y="6218"/>
                    <a:pt x="64472" y="6193"/>
                  </a:cubicBezTo>
                  <a:cubicBezTo>
                    <a:pt x="64441" y="6172"/>
                    <a:pt x="64308" y="6158"/>
                    <a:pt x="64227" y="6151"/>
                  </a:cubicBezTo>
                  <a:cubicBezTo>
                    <a:pt x="64066" y="6137"/>
                    <a:pt x="63923" y="6123"/>
                    <a:pt x="63870" y="6039"/>
                  </a:cubicBezTo>
                  <a:cubicBezTo>
                    <a:pt x="63828" y="5990"/>
                    <a:pt x="63828" y="5917"/>
                    <a:pt x="63867" y="5864"/>
                  </a:cubicBezTo>
                  <a:cubicBezTo>
                    <a:pt x="63910" y="5805"/>
                    <a:pt x="64000" y="5773"/>
                    <a:pt x="64101" y="5773"/>
                  </a:cubicBezTo>
                  <a:cubicBezTo>
                    <a:pt x="64149" y="5773"/>
                    <a:pt x="64199" y="5780"/>
                    <a:pt x="64248" y="5794"/>
                  </a:cubicBezTo>
                  <a:cubicBezTo>
                    <a:pt x="64366" y="5830"/>
                    <a:pt x="64488" y="5845"/>
                    <a:pt x="64611" y="5845"/>
                  </a:cubicBezTo>
                  <a:cubicBezTo>
                    <a:pt x="64635" y="5845"/>
                    <a:pt x="64659" y="5844"/>
                    <a:pt x="64682" y="5843"/>
                  </a:cubicBezTo>
                  <a:cubicBezTo>
                    <a:pt x="64591" y="5819"/>
                    <a:pt x="64497" y="5798"/>
                    <a:pt x="64402" y="5787"/>
                  </a:cubicBezTo>
                  <a:lnTo>
                    <a:pt x="64245" y="5759"/>
                  </a:lnTo>
                  <a:cubicBezTo>
                    <a:pt x="64178" y="5749"/>
                    <a:pt x="64094" y="5731"/>
                    <a:pt x="64000" y="5714"/>
                  </a:cubicBezTo>
                  <a:cubicBezTo>
                    <a:pt x="63670" y="5649"/>
                    <a:pt x="63193" y="5554"/>
                    <a:pt x="62866" y="5554"/>
                  </a:cubicBezTo>
                  <a:cubicBezTo>
                    <a:pt x="62822" y="5554"/>
                    <a:pt x="62781" y="5556"/>
                    <a:pt x="62743" y="5560"/>
                  </a:cubicBezTo>
                  <a:cubicBezTo>
                    <a:pt x="62704" y="5563"/>
                    <a:pt x="62667" y="5565"/>
                    <a:pt x="62632" y="5565"/>
                  </a:cubicBezTo>
                  <a:cubicBezTo>
                    <a:pt x="62416" y="5565"/>
                    <a:pt x="62264" y="5506"/>
                    <a:pt x="62137" y="5455"/>
                  </a:cubicBezTo>
                  <a:cubicBezTo>
                    <a:pt x="62064" y="5420"/>
                    <a:pt x="61987" y="5399"/>
                    <a:pt x="61906" y="5388"/>
                  </a:cubicBezTo>
                  <a:cubicBezTo>
                    <a:pt x="61893" y="5387"/>
                    <a:pt x="61882" y="5387"/>
                    <a:pt x="61871" y="5387"/>
                  </a:cubicBezTo>
                  <a:cubicBezTo>
                    <a:pt x="61816" y="5387"/>
                    <a:pt x="61794" y="5400"/>
                    <a:pt x="61791" y="5409"/>
                  </a:cubicBezTo>
                  <a:cubicBezTo>
                    <a:pt x="61784" y="5420"/>
                    <a:pt x="61791" y="5469"/>
                    <a:pt x="61840" y="5532"/>
                  </a:cubicBezTo>
                  <a:cubicBezTo>
                    <a:pt x="61878" y="5574"/>
                    <a:pt x="61885" y="5633"/>
                    <a:pt x="61857" y="5682"/>
                  </a:cubicBezTo>
                  <a:cubicBezTo>
                    <a:pt x="61806" y="5777"/>
                    <a:pt x="61628" y="5819"/>
                    <a:pt x="61449" y="5819"/>
                  </a:cubicBezTo>
                  <a:cubicBezTo>
                    <a:pt x="61396" y="5819"/>
                    <a:pt x="61343" y="5816"/>
                    <a:pt x="61294" y="5808"/>
                  </a:cubicBezTo>
                  <a:cubicBezTo>
                    <a:pt x="61271" y="5805"/>
                    <a:pt x="61247" y="5803"/>
                    <a:pt x="61223" y="5803"/>
                  </a:cubicBezTo>
                  <a:cubicBezTo>
                    <a:pt x="61062" y="5803"/>
                    <a:pt x="60891" y="5880"/>
                    <a:pt x="60846" y="5959"/>
                  </a:cubicBezTo>
                  <a:cubicBezTo>
                    <a:pt x="60828" y="5983"/>
                    <a:pt x="60832" y="6018"/>
                    <a:pt x="60853" y="6043"/>
                  </a:cubicBezTo>
                  <a:cubicBezTo>
                    <a:pt x="60882" y="6078"/>
                    <a:pt x="60908" y="6092"/>
                    <a:pt x="60937" y="6092"/>
                  </a:cubicBezTo>
                  <a:cubicBezTo>
                    <a:pt x="60966" y="6092"/>
                    <a:pt x="61000" y="6078"/>
                    <a:pt x="61045" y="6057"/>
                  </a:cubicBezTo>
                  <a:cubicBezTo>
                    <a:pt x="61088" y="6038"/>
                    <a:pt x="61139" y="6015"/>
                    <a:pt x="61193" y="6015"/>
                  </a:cubicBezTo>
                  <a:cubicBezTo>
                    <a:pt x="61218" y="6015"/>
                    <a:pt x="61244" y="6020"/>
                    <a:pt x="61269" y="6032"/>
                  </a:cubicBezTo>
                  <a:cubicBezTo>
                    <a:pt x="61301" y="6046"/>
                    <a:pt x="61325" y="6078"/>
                    <a:pt x="61329" y="6113"/>
                  </a:cubicBezTo>
                  <a:cubicBezTo>
                    <a:pt x="61332" y="6176"/>
                    <a:pt x="61269" y="6218"/>
                    <a:pt x="61199" y="6267"/>
                  </a:cubicBezTo>
                  <a:cubicBezTo>
                    <a:pt x="61175" y="6284"/>
                    <a:pt x="61147" y="6302"/>
                    <a:pt x="61122" y="6323"/>
                  </a:cubicBezTo>
                  <a:cubicBezTo>
                    <a:pt x="61322" y="6418"/>
                    <a:pt x="61325" y="6596"/>
                    <a:pt x="61325" y="6701"/>
                  </a:cubicBezTo>
                  <a:lnTo>
                    <a:pt x="61325" y="6750"/>
                  </a:lnTo>
                  <a:cubicBezTo>
                    <a:pt x="61325" y="6775"/>
                    <a:pt x="61322" y="6841"/>
                    <a:pt x="61224" y="6883"/>
                  </a:cubicBezTo>
                  <a:cubicBezTo>
                    <a:pt x="61179" y="6901"/>
                    <a:pt x="61120" y="6912"/>
                    <a:pt x="61058" y="6912"/>
                  </a:cubicBezTo>
                  <a:cubicBezTo>
                    <a:pt x="60952" y="6912"/>
                    <a:pt x="60836" y="6880"/>
                    <a:pt x="60765" y="6796"/>
                  </a:cubicBezTo>
                  <a:cubicBezTo>
                    <a:pt x="60737" y="6761"/>
                    <a:pt x="60705" y="6749"/>
                    <a:pt x="60659" y="6749"/>
                  </a:cubicBezTo>
                  <a:cubicBezTo>
                    <a:pt x="60627" y="6749"/>
                    <a:pt x="60587" y="6755"/>
                    <a:pt x="60537" y="6764"/>
                  </a:cubicBezTo>
                  <a:cubicBezTo>
                    <a:pt x="60470" y="6779"/>
                    <a:pt x="60403" y="6786"/>
                    <a:pt x="60334" y="6786"/>
                  </a:cubicBezTo>
                  <a:cubicBezTo>
                    <a:pt x="60320" y="6786"/>
                    <a:pt x="60306" y="6786"/>
                    <a:pt x="60292" y="6785"/>
                  </a:cubicBezTo>
                  <a:lnTo>
                    <a:pt x="60205" y="6785"/>
                  </a:lnTo>
                  <a:cubicBezTo>
                    <a:pt x="60341" y="6817"/>
                    <a:pt x="60425" y="6883"/>
                    <a:pt x="60425" y="6960"/>
                  </a:cubicBezTo>
                  <a:cubicBezTo>
                    <a:pt x="60425" y="7023"/>
                    <a:pt x="60376" y="7104"/>
                    <a:pt x="60152" y="7125"/>
                  </a:cubicBezTo>
                  <a:cubicBezTo>
                    <a:pt x="60134" y="7127"/>
                    <a:pt x="60116" y="7128"/>
                    <a:pt x="60099" y="7128"/>
                  </a:cubicBezTo>
                  <a:cubicBezTo>
                    <a:pt x="59917" y="7128"/>
                    <a:pt x="59854" y="7013"/>
                    <a:pt x="59809" y="6936"/>
                  </a:cubicBezTo>
                  <a:cubicBezTo>
                    <a:pt x="59773" y="6877"/>
                    <a:pt x="59761" y="6863"/>
                    <a:pt x="59741" y="6863"/>
                  </a:cubicBezTo>
                  <a:cubicBezTo>
                    <a:pt x="59735" y="6863"/>
                    <a:pt x="59729" y="6864"/>
                    <a:pt x="59722" y="6866"/>
                  </a:cubicBezTo>
                  <a:cubicBezTo>
                    <a:pt x="59699" y="6870"/>
                    <a:pt x="59674" y="6872"/>
                    <a:pt x="59647" y="6872"/>
                  </a:cubicBezTo>
                  <a:cubicBezTo>
                    <a:pt x="59536" y="6872"/>
                    <a:pt x="59396" y="6835"/>
                    <a:pt x="59249" y="6796"/>
                  </a:cubicBezTo>
                  <a:cubicBezTo>
                    <a:pt x="59115" y="6759"/>
                    <a:pt x="58978" y="6722"/>
                    <a:pt x="58883" y="6722"/>
                  </a:cubicBezTo>
                  <a:cubicBezTo>
                    <a:pt x="58879" y="6722"/>
                    <a:pt x="58875" y="6722"/>
                    <a:pt x="58871" y="6722"/>
                  </a:cubicBezTo>
                  <a:cubicBezTo>
                    <a:pt x="58784" y="6729"/>
                    <a:pt x="58700" y="6757"/>
                    <a:pt x="58622" y="6806"/>
                  </a:cubicBezTo>
                  <a:cubicBezTo>
                    <a:pt x="58507" y="6876"/>
                    <a:pt x="58377" y="6918"/>
                    <a:pt x="58244" y="6932"/>
                  </a:cubicBezTo>
                  <a:cubicBezTo>
                    <a:pt x="58225" y="6934"/>
                    <a:pt x="58206" y="6934"/>
                    <a:pt x="58186" y="6934"/>
                  </a:cubicBezTo>
                  <a:cubicBezTo>
                    <a:pt x="57867" y="6934"/>
                    <a:pt x="57484" y="6754"/>
                    <a:pt x="57362" y="6589"/>
                  </a:cubicBezTo>
                  <a:cubicBezTo>
                    <a:pt x="57327" y="6544"/>
                    <a:pt x="57275" y="6474"/>
                    <a:pt x="57254" y="6470"/>
                  </a:cubicBezTo>
                  <a:cubicBezTo>
                    <a:pt x="57254" y="6470"/>
                    <a:pt x="57229" y="6474"/>
                    <a:pt x="57159" y="6565"/>
                  </a:cubicBezTo>
                  <a:cubicBezTo>
                    <a:pt x="57100" y="6652"/>
                    <a:pt x="57058" y="6747"/>
                    <a:pt x="57033" y="6848"/>
                  </a:cubicBezTo>
                  <a:cubicBezTo>
                    <a:pt x="56984" y="6995"/>
                    <a:pt x="56939" y="7135"/>
                    <a:pt x="56816" y="7156"/>
                  </a:cubicBezTo>
                  <a:cubicBezTo>
                    <a:pt x="56771" y="7163"/>
                    <a:pt x="56722" y="7251"/>
                    <a:pt x="56680" y="7331"/>
                  </a:cubicBezTo>
                  <a:cubicBezTo>
                    <a:pt x="56631" y="7426"/>
                    <a:pt x="56574" y="7524"/>
                    <a:pt x="56490" y="7569"/>
                  </a:cubicBezTo>
                  <a:cubicBezTo>
                    <a:pt x="56455" y="7590"/>
                    <a:pt x="56424" y="7598"/>
                    <a:pt x="56396" y="7598"/>
                  </a:cubicBezTo>
                  <a:cubicBezTo>
                    <a:pt x="56334" y="7598"/>
                    <a:pt x="56290" y="7557"/>
                    <a:pt x="56256" y="7531"/>
                  </a:cubicBezTo>
                  <a:cubicBezTo>
                    <a:pt x="56227" y="7492"/>
                    <a:pt x="56183" y="7474"/>
                    <a:pt x="56139" y="7474"/>
                  </a:cubicBezTo>
                  <a:cubicBezTo>
                    <a:pt x="56134" y="7474"/>
                    <a:pt x="56130" y="7474"/>
                    <a:pt x="56126" y="7475"/>
                  </a:cubicBezTo>
                  <a:lnTo>
                    <a:pt x="56112" y="7475"/>
                  </a:lnTo>
                  <a:cubicBezTo>
                    <a:pt x="55874" y="7475"/>
                    <a:pt x="55272" y="6866"/>
                    <a:pt x="55237" y="6687"/>
                  </a:cubicBezTo>
                  <a:cubicBezTo>
                    <a:pt x="55213" y="6547"/>
                    <a:pt x="54873" y="6242"/>
                    <a:pt x="54765" y="6169"/>
                  </a:cubicBezTo>
                  <a:cubicBezTo>
                    <a:pt x="54730" y="6151"/>
                    <a:pt x="54709" y="6113"/>
                    <a:pt x="54712" y="6074"/>
                  </a:cubicBezTo>
                  <a:cubicBezTo>
                    <a:pt x="54716" y="6039"/>
                    <a:pt x="54740" y="6011"/>
                    <a:pt x="54772" y="6001"/>
                  </a:cubicBezTo>
                  <a:cubicBezTo>
                    <a:pt x="54791" y="5993"/>
                    <a:pt x="54815" y="5989"/>
                    <a:pt x="54841" y="5989"/>
                  </a:cubicBezTo>
                  <a:cubicBezTo>
                    <a:pt x="54910" y="5989"/>
                    <a:pt x="54996" y="6016"/>
                    <a:pt x="55062" y="6074"/>
                  </a:cubicBezTo>
                  <a:cubicBezTo>
                    <a:pt x="55115" y="6119"/>
                    <a:pt x="55181" y="6143"/>
                    <a:pt x="55248" y="6143"/>
                  </a:cubicBezTo>
                  <a:cubicBezTo>
                    <a:pt x="55296" y="6143"/>
                    <a:pt x="55344" y="6131"/>
                    <a:pt x="55388" y="6106"/>
                  </a:cubicBezTo>
                  <a:cubicBezTo>
                    <a:pt x="55416" y="6088"/>
                    <a:pt x="55437" y="6025"/>
                    <a:pt x="55423" y="5959"/>
                  </a:cubicBezTo>
                  <a:cubicBezTo>
                    <a:pt x="55416" y="5903"/>
                    <a:pt x="55367" y="5861"/>
                    <a:pt x="55311" y="5857"/>
                  </a:cubicBezTo>
                  <a:cubicBezTo>
                    <a:pt x="55150" y="5850"/>
                    <a:pt x="55122" y="5763"/>
                    <a:pt x="55115" y="5724"/>
                  </a:cubicBezTo>
                  <a:cubicBezTo>
                    <a:pt x="55111" y="5640"/>
                    <a:pt x="55157" y="5563"/>
                    <a:pt x="55234" y="5525"/>
                  </a:cubicBezTo>
                  <a:cubicBezTo>
                    <a:pt x="55220" y="5497"/>
                    <a:pt x="55192" y="5458"/>
                    <a:pt x="55174" y="5430"/>
                  </a:cubicBezTo>
                  <a:cubicBezTo>
                    <a:pt x="55115" y="5339"/>
                    <a:pt x="55062" y="5259"/>
                    <a:pt x="55087" y="5189"/>
                  </a:cubicBezTo>
                  <a:cubicBezTo>
                    <a:pt x="55101" y="5161"/>
                    <a:pt x="55129" y="5136"/>
                    <a:pt x="55160" y="5129"/>
                  </a:cubicBezTo>
                  <a:cubicBezTo>
                    <a:pt x="55167" y="5129"/>
                    <a:pt x="55174" y="5126"/>
                    <a:pt x="55181" y="5122"/>
                  </a:cubicBezTo>
                  <a:cubicBezTo>
                    <a:pt x="55174" y="5108"/>
                    <a:pt x="55139" y="5073"/>
                    <a:pt x="55062" y="5063"/>
                  </a:cubicBezTo>
                  <a:cubicBezTo>
                    <a:pt x="54873" y="5038"/>
                    <a:pt x="54670" y="4895"/>
                    <a:pt x="54639" y="4769"/>
                  </a:cubicBezTo>
                  <a:cubicBezTo>
                    <a:pt x="54585" y="4745"/>
                    <a:pt x="54432" y="4731"/>
                    <a:pt x="54291" y="4731"/>
                  </a:cubicBezTo>
                  <a:cubicBezTo>
                    <a:pt x="54182" y="4731"/>
                    <a:pt x="54080" y="4740"/>
                    <a:pt x="54040" y="4758"/>
                  </a:cubicBezTo>
                  <a:cubicBezTo>
                    <a:pt x="54043" y="4800"/>
                    <a:pt x="54022" y="4846"/>
                    <a:pt x="53987" y="4870"/>
                  </a:cubicBezTo>
                  <a:cubicBezTo>
                    <a:pt x="53955" y="4886"/>
                    <a:pt x="53920" y="4895"/>
                    <a:pt x="53885" y="4895"/>
                  </a:cubicBezTo>
                  <a:cubicBezTo>
                    <a:pt x="53837" y="4895"/>
                    <a:pt x="53790" y="4879"/>
                    <a:pt x="53749" y="4849"/>
                  </a:cubicBezTo>
                  <a:cubicBezTo>
                    <a:pt x="53714" y="4821"/>
                    <a:pt x="53697" y="4776"/>
                    <a:pt x="53704" y="4730"/>
                  </a:cubicBezTo>
                  <a:cubicBezTo>
                    <a:pt x="53644" y="4716"/>
                    <a:pt x="53585" y="4706"/>
                    <a:pt x="53525" y="4699"/>
                  </a:cubicBezTo>
                  <a:cubicBezTo>
                    <a:pt x="53392" y="4685"/>
                    <a:pt x="53259" y="4660"/>
                    <a:pt x="53130" y="4625"/>
                  </a:cubicBezTo>
                  <a:cubicBezTo>
                    <a:pt x="52965" y="4583"/>
                    <a:pt x="52818" y="4482"/>
                    <a:pt x="52727" y="4338"/>
                  </a:cubicBezTo>
                  <a:cubicBezTo>
                    <a:pt x="52710" y="4310"/>
                    <a:pt x="52685" y="4285"/>
                    <a:pt x="52661" y="4264"/>
                  </a:cubicBezTo>
                  <a:cubicBezTo>
                    <a:pt x="52647" y="4292"/>
                    <a:pt x="52636" y="4320"/>
                    <a:pt x="52626" y="4349"/>
                  </a:cubicBezTo>
                  <a:cubicBezTo>
                    <a:pt x="52605" y="4419"/>
                    <a:pt x="52577" y="4499"/>
                    <a:pt x="52507" y="4531"/>
                  </a:cubicBezTo>
                  <a:cubicBezTo>
                    <a:pt x="52488" y="4538"/>
                    <a:pt x="52469" y="4542"/>
                    <a:pt x="52450" y="4542"/>
                  </a:cubicBezTo>
                  <a:cubicBezTo>
                    <a:pt x="52424" y="4542"/>
                    <a:pt x="52399" y="4535"/>
                    <a:pt x="52377" y="4524"/>
                  </a:cubicBezTo>
                  <a:cubicBezTo>
                    <a:pt x="52356" y="4513"/>
                    <a:pt x="52333" y="4508"/>
                    <a:pt x="52310" y="4508"/>
                  </a:cubicBezTo>
                  <a:cubicBezTo>
                    <a:pt x="52272" y="4508"/>
                    <a:pt x="52234" y="4522"/>
                    <a:pt x="52205" y="4548"/>
                  </a:cubicBezTo>
                  <a:cubicBezTo>
                    <a:pt x="52163" y="4597"/>
                    <a:pt x="52156" y="4667"/>
                    <a:pt x="52188" y="4720"/>
                  </a:cubicBezTo>
                  <a:cubicBezTo>
                    <a:pt x="52265" y="4884"/>
                    <a:pt x="52240" y="4965"/>
                    <a:pt x="52212" y="5049"/>
                  </a:cubicBezTo>
                  <a:cubicBezTo>
                    <a:pt x="52202" y="5087"/>
                    <a:pt x="52191" y="5126"/>
                    <a:pt x="52188" y="5168"/>
                  </a:cubicBezTo>
                  <a:cubicBezTo>
                    <a:pt x="52188" y="5224"/>
                    <a:pt x="52160" y="5276"/>
                    <a:pt x="52118" y="5311"/>
                  </a:cubicBezTo>
                  <a:cubicBezTo>
                    <a:pt x="52096" y="5324"/>
                    <a:pt x="52073" y="5330"/>
                    <a:pt x="52048" y="5330"/>
                  </a:cubicBezTo>
                  <a:cubicBezTo>
                    <a:pt x="51999" y="5330"/>
                    <a:pt x="51943" y="5308"/>
                    <a:pt x="51873" y="5280"/>
                  </a:cubicBezTo>
                  <a:cubicBezTo>
                    <a:pt x="51841" y="5269"/>
                    <a:pt x="51810" y="5259"/>
                    <a:pt x="51775" y="5245"/>
                  </a:cubicBezTo>
                  <a:cubicBezTo>
                    <a:pt x="51757" y="5238"/>
                    <a:pt x="51741" y="5235"/>
                    <a:pt x="51726" y="5235"/>
                  </a:cubicBezTo>
                  <a:cubicBezTo>
                    <a:pt x="51693" y="5235"/>
                    <a:pt x="51666" y="5250"/>
                    <a:pt x="51624" y="5269"/>
                  </a:cubicBezTo>
                  <a:cubicBezTo>
                    <a:pt x="51562" y="5303"/>
                    <a:pt x="51482" y="5345"/>
                    <a:pt x="51345" y="5345"/>
                  </a:cubicBezTo>
                  <a:cubicBezTo>
                    <a:pt x="51283" y="5345"/>
                    <a:pt x="51209" y="5337"/>
                    <a:pt x="51120" y="5315"/>
                  </a:cubicBezTo>
                  <a:cubicBezTo>
                    <a:pt x="50966" y="5276"/>
                    <a:pt x="50812" y="5259"/>
                    <a:pt x="50655" y="5259"/>
                  </a:cubicBezTo>
                  <a:cubicBezTo>
                    <a:pt x="50515" y="5259"/>
                    <a:pt x="50403" y="5255"/>
                    <a:pt x="50343" y="5147"/>
                  </a:cubicBezTo>
                  <a:cubicBezTo>
                    <a:pt x="50307" y="5082"/>
                    <a:pt x="50262" y="5059"/>
                    <a:pt x="50245" y="5059"/>
                  </a:cubicBezTo>
                  <a:cubicBezTo>
                    <a:pt x="50244" y="5059"/>
                    <a:pt x="50242" y="5059"/>
                    <a:pt x="50241" y="5059"/>
                  </a:cubicBezTo>
                  <a:cubicBezTo>
                    <a:pt x="50234" y="5059"/>
                    <a:pt x="50231" y="5073"/>
                    <a:pt x="50231" y="5080"/>
                  </a:cubicBezTo>
                  <a:cubicBezTo>
                    <a:pt x="50217" y="5185"/>
                    <a:pt x="50066" y="5199"/>
                    <a:pt x="50017" y="5203"/>
                  </a:cubicBezTo>
                  <a:cubicBezTo>
                    <a:pt x="49996" y="5204"/>
                    <a:pt x="49972" y="5205"/>
                    <a:pt x="49944" y="5205"/>
                  </a:cubicBezTo>
                  <a:cubicBezTo>
                    <a:pt x="49740" y="5205"/>
                    <a:pt x="49387" y="5156"/>
                    <a:pt x="49335" y="4989"/>
                  </a:cubicBezTo>
                  <a:cubicBezTo>
                    <a:pt x="49279" y="4807"/>
                    <a:pt x="49401" y="4730"/>
                    <a:pt x="49499" y="4688"/>
                  </a:cubicBezTo>
                  <a:cubicBezTo>
                    <a:pt x="49425" y="4677"/>
                    <a:pt x="49349" y="4672"/>
                    <a:pt x="49273" y="4672"/>
                  </a:cubicBezTo>
                  <a:cubicBezTo>
                    <a:pt x="49227" y="4672"/>
                    <a:pt x="49181" y="4674"/>
                    <a:pt x="49135" y="4678"/>
                  </a:cubicBezTo>
                  <a:cubicBezTo>
                    <a:pt x="49112" y="4679"/>
                    <a:pt x="49089" y="4680"/>
                    <a:pt x="49067" y="4680"/>
                  </a:cubicBezTo>
                  <a:cubicBezTo>
                    <a:pt x="48901" y="4680"/>
                    <a:pt x="48760" y="4637"/>
                    <a:pt x="48624" y="4597"/>
                  </a:cubicBezTo>
                  <a:cubicBezTo>
                    <a:pt x="48495" y="4559"/>
                    <a:pt x="48364" y="4519"/>
                    <a:pt x="48216" y="4519"/>
                  </a:cubicBezTo>
                  <a:cubicBezTo>
                    <a:pt x="48187" y="4519"/>
                    <a:pt x="48157" y="4520"/>
                    <a:pt x="48127" y="4524"/>
                  </a:cubicBezTo>
                  <a:lnTo>
                    <a:pt x="47938" y="4541"/>
                  </a:lnTo>
                  <a:cubicBezTo>
                    <a:pt x="47563" y="4580"/>
                    <a:pt x="46870" y="4650"/>
                    <a:pt x="46772" y="4695"/>
                  </a:cubicBezTo>
                  <a:cubicBezTo>
                    <a:pt x="46776" y="4716"/>
                    <a:pt x="46783" y="4741"/>
                    <a:pt x="46790" y="4762"/>
                  </a:cubicBezTo>
                  <a:cubicBezTo>
                    <a:pt x="46807" y="4814"/>
                    <a:pt x="46828" y="4881"/>
                    <a:pt x="46793" y="4937"/>
                  </a:cubicBezTo>
                  <a:cubicBezTo>
                    <a:pt x="46761" y="4975"/>
                    <a:pt x="46713" y="4994"/>
                    <a:pt x="46666" y="4994"/>
                  </a:cubicBezTo>
                  <a:cubicBezTo>
                    <a:pt x="46626" y="4994"/>
                    <a:pt x="46587" y="4981"/>
                    <a:pt x="46555" y="4954"/>
                  </a:cubicBezTo>
                  <a:cubicBezTo>
                    <a:pt x="46489" y="4884"/>
                    <a:pt x="46499" y="4755"/>
                    <a:pt x="46513" y="4615"/>
                  </a:cubicBezTo>
                  <a:cubicBezTo>
                    <a:pt x="46524" y="4545"/>
                    <a:pt x="46524" y="4475"/>
                    <a:pt x="46517" y="4408"/>
                  </a:cubicBezTo>
                  <a:cubicBezTo>
                    <a:pt x="46510" y="4366"/>
                    <a:pt x="46478" y="4334"/>
                    <a:pt x="46440" y="4320"/>
                  </a:cubicBezTo>
                  <a:cubicBezTo>
                    <a:pt x="46424" y="4313"/>
                    <a:pt x="46406" y="4309"/>
                    <a:pt x="46388" y="4309"/>
                  </a:cubicBezTo>
                  <a:cubicBezTo>
                    <a:pt x="46382" y="4309"/>
                    <a:pt x="46376" y="4309"/>
                    <a:pt x="46370" y="4310"/>
                  </a:cubicBezTo>
                  <a:cubicBezTo>
                    <a:pt x="46387" y="4373"/>
                    <a:pt x="46359" y="4436"/>
                    <a:pt x="46303" y="4464"/>
                  </a:cubicBezTo>
                  <a:cubicBezTo>
                    <a:pt x="46233" y="4509"/>
                    <a:pt x="46106" y="4535"/>
                    <a:pt x="45984" y="4535"/>
                  </a:cubicBezTo>
                  <a:cubicBezTo>
                    <a:pt x="45868" y="4535"/>
                    <a:pt x="45755" y="4512"/>
                    <a:pt x="45697" y="4461"/>
                  </a:cubicBezTo>
                  <a:cubicBezTo>
                    <a:pt x="45526" y="4310"/>
                    <a:pt x="45316" y="4205"/>
                    <a:pt x="45095" y="4152"/>
                  </a:cubicBezTo>
                  <a:cubicBezTo>
                    <a:pt x="45066" y="4145"/>
                    <a:pt x="45037" y="4141"/>
                    <a:pt x="45007" y="4141"/>
                  </a:cubicBezTo>
                  <a:cubicBezTo>
                    <a:pt x="44875" y="4141"/>
                    <a:pt x="44740" y="4210"/>
                    <a:pt x="44654" y="4278"/>
                  </a:cubicBezTo>
                  <a:cubicBezTo>
                    <a:pt x="44609" y="4310"/>
                    <a:pt x="44574" y="4352"/>
                    <a:pt x="44549" y="4405"/>
                  </a:cubicBezTo>
                  <a:cubicBezTo>
                    <a:pt x="44584" y="4433"/>
                    <a:pt x="44658" y="4433"/>
                    <a:pt x="44714" y="4436"/>
                  </a:cubicBezTo>
                  <a:cubicBezTo>
                    <a:pt x="44791" y="4436"/>
                    <a:pt x="44882" y="4440"/>
                    <a:pt x="44892" y="4524"/>
                  </a:cubicBezTo>
                  <a:cubicBezTo>
                    <a:pt x="44896" y="4548"/>
                    <a:pt x="44889" y="4576"/>
                    <a:pt x="44871" y="4597"/>
                  </a:cubicBezTo>
                  <a:cubicBezTo>
                    <a:pt x="44819" y="4664"/>
                    <a:pt x="44689" y="4681"/>
                    <a:pt x="44483" y="4702"/>
                  </a:cubicBezTo>
                  <a:cubicBezTo>
                    <a:pt x="44395" y="4709"/>
                    <a:pt x="44308" y="4723"/>
                    <a:pt x="44220" y="4748"/>
                  </a:cubicBezTo>
                  <a:cubicBezTo>
                    <a:pt x="44210" y="4807"/>
                    <a:pt x="44139" y="4874"/>
                    <a:pt x="43831" y="4968"/>
                  </a:cubicBezTo>
                  <a:cubicBezTo>
                    <a:pt x="43667" y="5017"/>
                    <a:pt x="43502" y="5056"/>
                    <a:pt x="43331" y="5084"/>
                  </a:cubicBezTo>
                  <a:lnTo>
                    <a:pt x="43208" y="5098"/>
                  </a:lnTo>
                  <a:cubicBezTo>
                    <a:pt x="42785" y="5150"/>
                    <a:pt x="42683" y="5161"/>
                    <a:pt x="42470" y="5343"/>
                  </a:cubicBezTo>
                  <a:cubicBezTo>
                    <a:pt x="42437" y="5368"/>
                    <a:pt x="42377" y="5419"/>
                    <a:pt x="42322" y="5419"/>
                  </a:cubicBezTo>
                  <a:cubicBezTo>
                    <a:pt x="42301" y="5419"/>
                    <a:pt x="42281" y="5411"/>
                    <a:pt x="42263" y="5392"/>
                  </a:cubicBezTo>
                  <a:cubicBezTo>
                    <a:pt x="42162" y="5276"/>
                    <a:pt x="42470" y="4912"/>
                    <a:pt x="42519" y="4867"/>
                  </a:cubicBezTo>
                  <a:cubicBezTo>
                    <a:pt x="42606" y="4779"/>
                    <a:pt x="42718" y="4723"/>
                    <a:pt x="42841" y="4699"/>
                  </a:cubicBezTo>
                  <a:cubicBezTo>
                    <a:pt x="42921" y="4678"/>
                    <a:pt x="42981" y="4664"/>
                    <a:pt x="43019" y="4608"/>
                  </a:cubicBezTo>
                  <a:cubicBezTo>
                    <a:pt x="43124" y="4464"/>
                    <a:pt x="43275" y="4447"/>
                    <a:pt x="43481" y="4419"/>
                  </a:cubicBezTo>
                  <a:cubicBezTo>
                    <a:pt x="43537" y="4412"/>
                    <a:pt x="43597" y="4405"/>
                    <a:pt x="43660" y="4394"/>
                  </a:cubicBezTo>
                  <a:cubicBezTo>
                    <a:pt x="43772" y="4387"/>
                    <a:pt x="43873" y="4327"/>
                    <a:pt x="43936" y="4233"/>
                  </a:cubicBezTo>
                  <a:cubicBezTo>
                    <a:pt x="43971" y="4180"/>
                    <a:pt x="44024" y="4138"/>
                    <a:pt x="44080" y="4110"/>
                  </a:cubicBezTo>
                  <a:lnTo>
                    <a:pt x="44139" y="4082"/>
                  </a:lnTo>
                  <a:cubicBezTo>
                    <a:pt x="44276" y="4023"/>
                    <a:pt x="44567" y="3900"/>
                    <a:pt x="44612" y="3795"/>
                  </a:cubicBezTo>
                  <a:cubicBezTo>
                    <a:pt x="44695" y="3612"/>
                    <a:pt x="45434" y="3375"/>
                    <a:pt x="45606" y="3375"/>
                  </a:cubicBezTo>
                  <a:cubicBezTo>
                    <a:pt x="45609" y="3375"/>
                    <a:pt x="45611" y="3375"/>
                    <a:pt x="45613" y="3375"/>
                  </a:cubicBezTo>
                  <a:cubicBezTo>
                    <a:pt x="45614" y="3375"/>
                    <a:pt x="45615" y="3375"/>
                    <a:pt x="45616" y="3375"/>
                  </a:cubicBezTo>
                  <a:cubicBezTo>
                    <a:pt x="45657" y="3375"/>
                    <a:pt x="45694" y="3294"/>
                    <a:pt x="45722" y="3235"/>
                  </a:cubicBezTo>
                  <a:cubicBezTo>
                    <a:pt x="45760" y="3158"/>
                    <a:pt x="45795" y="3085"/>
                    <a:pt x="45869" y="3085"/>
                  </a:cubicBezTo>
                  <a:cubicBezTo>
                    <a:pt x="45907" y="3085"/>
                    <a:pt x="46096" y="3015"/>
                    <a:pt x="46506" y="2833"/>
                  </a:cubicBezTo>
                  <a:cubicBezTo>
                    <a:pt x="46618" y="2780"/>
                    <a:pt x="46699" y="2679"/>
                    <a:pt x="46720" y="2556"/>
                  </a:cubicBezTo>
                  <a:cubicBezTo>
                    <a:pt x="46695" y="2542"/>
                    <a:pt x="46671" y="2532"/>
                    <a:pt x="46643" y="2521"/>
                  </a:cubicBezTo>
                  <a:cubicBezTo>
                    <a:pt x="46580" y="2500"/>
                    <a:pt x="46496" y="2469"/>
                    <a:pt x="46478" y="2392"/>
                  </a:cubicBezTo>
                  <a:cubicBezTo>
                    <a:pt x="46468" y="2360"/>
                    <a:pt x="46471" y="2325"/>
                    <a:pt x="46492" y="2294"/>
                  </a:cubicBezTo>
                  <a:cubicBezTo>
                    <a:pt x="46520" y="2255"/>
                    <a:pt x="46573" y="2251"/>
                    <a:pt x="46625" y="2248"/>
                  </a:cubicBezTo>
                  <a:cubicBezTo>
                    <a:pt x="46681" y="2244"/>
                    <a:pt x="46737" y="2234"/>
                    <a:pt x="46793" y="2216"/>
                  </a:cubicBezTo>
                  <a:cubicBezTo>
                    <a:pt x="46821" y="2206"/>
                    <a:pt x="46825" y="2192"/>
                    <a:pt x="46818" y="2171"/>
                  </a:cubicBezTo>
                  <a:cubicBezTo>
                    <a:pt x="46805" y="2130"/>
                    <a:pt x="46753" y="2089"/>
                    <a:pt x="46712" y="2089"/>
                  </a:cubicBezTo>
                  <a:cubicBezTo>
                    <a:pt x="46707" y="2089"/>
                    <a:pt x="46703" y="2089"/>
                    <a:pt x="46699" y="2090"/>
                  </a:cubicBezTo>
                  <a:cubicBezTo>
                    <a:pt x="46684" y="2097"/>
                    <a:pt x="46669" y="2100"/>
                    <a:pt x="46653" y="2100"/>
                  </a:cubicBezTo>
                  <a:cubicBezTo>
                    <a:pt x="46628" y="2100"/>
                    <a:pt x="46603" y="2092"/>
                    <a:pt x="46583" y="2076"/>
                  </a:cubicBezTo>
                  <a:cubicBezTo>
                    <a:pt x="46548" y="2038"/>
                    <a:pt x="46566" y="1992"/>
                    <a:pt x="46580" y="1957"/>
                  </a:cubicBezTo>
                  <a:cubicBezTo>
                    <a:pt x="46604" y="1898"/>
                    <a:pt x="46618" y="1852"/>
                    <a:pt x="46580" y="1803"/>
                  </a:cubicBezTo>
                  <a:cubicBezTo>
                    <a:pt x="46564" y="1783"/>
                    <a:pt x="46544" y="1775"/>
                    <a:pt x="46521" y="1775"/>
                  </a:cubicBezTo>
                  <a:cubicBezTo>
                    <a:pt x="46492" y="1775"/>
                    <a:pt x="46457" y="1786"/>
                    <a:pt x="46415" y="1800"/>
                  </a:cubicBezTo>
                  <a:cubicBezTo>
                    <a:pt x="46381" y="1808"/>
                    <a:pt x="46348" y="1817"/>
                    <a:pt x="46316" y="1817"/>
                  </a:cubicBezTo>
                  <a:cubicBezTo>
                    <a:pt x="46291" y="1817"/>
                    <a:pt x="46268" y="1812"/>
                    <a:pt x="46247" y="1796"/>
                  </a:cubicBezTo>
                  <a:cubicBezTo>
                    <a:pt x="46219" y="1772"/>
                    <a:pt x="46205" y="1733"/>
                    <a:pt x="46208" y="1695"/>
                  </a:cubicBezTo>
                  <a:cubicBezTo>
                    <a:pt x="46219" y="1555"/>
                    <a:pt x="46198" y="1380"/>
                    <a:pt x="46117" y="1299"/>
                  </a:cubicBezTo>
                  <a:cubicBezTo>
                    <a:pt x="46116" y="1298"/>
                    <a:pt x="46114" y="1298"/>
                    <a:pt x="46111" y="1298"/>
                  </a:cubicBezTo>
                  <a:cubicBezTo>
                    <a:pt x="46094" y="1298"/>
                    <a:pt x="46053" y="1315"/>
                    <a:pt x="46023" y="1327"/>
                  </a:cubicBezTo>
                  <a:cubicBezTo>
                    <a:pt x="45970" y="1354"/>
                    <a:pt x="45900" y="1385"/>
                    <a:pt x="45822" y="1385"/>
                  </a:cubicBezTo>
                  <a:cubicBezTo>
                    <a:pt x="45766" y="1385"/>
                    <a:pt x="45706" y="1369"/>
                    <a:pt x="45645" y="1324"/>
                  </a:cubicBezTo>
                  <a:cubicBezTo>
                    <a:pt x="45496" y="1208"/>
                    <a:pt x="45105" y="1127"/>
                    <a:pt x="44967" y="1127"/>
                  </a:cubicBezTo>
                  <a:cubicBezTo>
                    <a:pt x="44958" y="1127"/>
                    <a:pt x="44951" y="1127"/>
                    <a:pt x="44945" y="1128"/>
                  </a:cubicBezTo>
                  <a:cubicBezTo>
                    <a:pt x="44941" y="1138"/>
                    <a:pt x="44934" y="1142"/>
                    <a:pt x="44927" y="1149"/>
                  </a:cubicBezTo>
                  <a:cubicBezTo>
                    <a:pt x="44910" y="1161"/>
                    <a:pt x="44891" y="1166"/>
                    <a:pt x="44870" y="1166"/>
                  </a:cubicBezTo>
                  <a:cubicBezTo>
                    <a:pt x="44835" y="1166"/>
                    <a:pt x="44793" y="1152"/>
                    <a:pt x="44738" y="1135"/>
                  </a:cubicBezTo>
                  <a:cubicBezTo>
                    <a:pt x="44693" y="1117"/>
                    <a:pt x="44647" y="1107"/>
                    <a:pt x="44598" y="1103"/>
                  </a:cubicBezTo>
                  <a:cubicBezTo>
                    <a:pt x="44544" y="1150"/>
                    <a:pt x="44399" y="1166"/>
                    <a:pt x="44251" y="1166"/>
                  </a:cubicBezTo>
                  <a:cubicBezTo>
                    <a:pt x="44090" y="1166"/>
                    <a:pt x="43925" y="1148"/>
                    <a:pt x="43866" y="1131"/>
                  </a:cubicBezTo>
                  <a:cubicBezTo>
                    <a:pt x="43848" y="1128"/>
                    <a:pt x="43829" y="1126"/>
                    <a:pt x="43811" y="1126"/>
                  </a:cubicBezTo>
                  <a:cubicBezTo>
                    <a:pt x="43756" y="1126"/>
                    <a:pt x="43701" y="1142"/>
                    <a:pt x="43656" y="1173"/>
                  </a:cubicBezTo>
                  <a:cubicBezTo>
                    <a:pt x="43621" y="1198"/>
                    <a:pt x="43600" y="1233"/>
                    <a:pt x="43593" y="1275"/>
                  </a:cubicBezTo>
                  <a:cubicBezTo>
                    <a:pt x="43590" y="1313"/>
                    <a:pt x="43572" y="1348"/>
                    <a:pt x="43541" y="1369"/>
                  </a:cubicBezTo>
                  <a:cubicBezTo>
                    <a:pt x="43475" y="1419"/>
                    <a:pt x="43344" y="1433"/>
                    <a:pt x="43212" y="1433"/>
                  </a:cubicBezTo>
                  <a:cubicBezTo>
                    <a:pt x="43034" y="1433"/>
                    <a:pt x="42855" y="1407"/>
                    <a:pt x="42827" y="1401"/>
                  </a:cubicBezTo>
                  <a:cubicBezTo>
                    <a:pt x="42795" y="1394"/>
                    <a:pt x="42771" y="1373"/>
                    <a:pt x="42764" y="1341"/>
                  </a:cubicBezTo>
                  <a:cubicBezTo>
                    <a:pt x="42743" y="1275"/>
                    <a:pt x="42806" y="1198"/>
                    <a:pt x="43002" y="1002"/>
                  </a:cubicBezTo>
                  <a:cubicBezTo>
                    <a:pt x="43044" y="960"/>
                    <a:pt x="43096" y="904"/>
                    <a:pt x="43131" y="862"/>
                  </a:cubicBezTo>
                  <a:cubicBezTo>
                    <a:pt x="43106" y="860"/>
                    <a:pt x="43074" y="860"/>
                    <a:pt x="43040" y="860"/>
                  </a:cubicBezTo>
                  <a:cubicBezTo>
                    <a:pt x="42971" y="860"/>
                    <a:pt x="42891" y="862"/>
                    <a:pt x="42823" y="862"/>
                  </a:cubicBezTo>
                  <a:cubicBezTo>
                    <a:pt x="42748" y="863"/>
                    <a:pt x="42684" y="864"/>
                    <a:pt x="42628" y="864"/>
                  </a:cubicBezTo>
                  <a:cubicBezTo>
                    <a:pt x="42391" y="864"/>
                    <a:pt x="42312" y="849"/>
                    <a:pt x="42281" y="795"/>
                  </a:cubicBezTo>
                  <a:cubicBezTo>
                    <a:pt x="42247" y="761"/>
                    <a:pt x="41994" y="730"/>
                    <a:pt x="41779" y="730"/>
                  </a:cubicBezTo>
                  <a:cubicBezTo>
                    <a:pt x="41749" y="730"/>
                    <a:pt x="41720" y="731"/>
                    <a:pt x="41692" y="732"/>
                  </a:cubicBezTo>
                  <a:cubicBezTo>
                    <a:pt x="41688" y="732"/>
                    <a:pt x="41682" y="732"/>
                    <a:pt x="41677" y="732"/>
                  </a:cubicBezTo>
                  <a:cubicBezTo>
                    <a:pt x="41622" y="732"/>
                    <a:pt x="41552" y="729"/>
                    <a:pt x="41545" y="662"/>
                  </a:cubicBezTo>
                  <a:cubicBezTo>
                    <a:pt x="41545" y="634"/>
                    <a:pt x="41538" y="564"/>
                    <a:pt x="41846" y="536"/>
                  </a:cubicBezTo>
                  <a:cubicBezTo>
                    <a:pt x="41927" y="519"/>
                    <a:pt x="42007" y="491"/>
                    <a:pt x="42078" y="449"/>
                  </a:cubicBezTo>
                  <a:cubicBezTo>
                    <a:pt x="42165" y="400"/>
                    <a:pt x="42256" y="365"/>
                    <a:pt x="42351" y="340"/>
                  </a:cubicBezTo>
                  <a:cubicBezTo>
                    <a:pt x="42379" y="340"/>
                    <a:pt x="42403" y="333"/>
                    <a:pt x="42428" y="319"/>
                  </a:cubicBezTo>
                  <a:cubicBezTo>
                    <a:pt x="42414" y="291"/>
                    <a:pt x="42396" y="260"/>
                    <a:pt x="42375" y="232"/>
                  </a:cubicBezTo>
                  <a:cubicBezTo>
                    <a:pt x="42344" y="193"/>
                    <a:pt x="42281" y="186"/>
                    <a:pt x="42176" y="179"/>
                  </a:cubicBezTo>
                  <a:cubicBezTo>
                    <a:pt x="42099" y="175"/>
                    <a:pt x="42021" y="165"/>
                    <a:pt x="41948" y="144"/>
                  </a:cubicBezTo>
                  <a:lnTo>
                    <a:pt x="41839" y="112"/>
                  </a:lnTo>
                  <a:cubicBezTo>
                    <a:pt x="41685" y="63"/>
                    <a:pt x="41514" y="7"/>
                    <a:pt x="41388" y="0"/>
                  </a:cubicBezTo>
                  <a:cubicBezTo>
                    <a:pt x="41383" y="0"/>
                    <a:pt x="41378" y="0"/>
                    <a:pt x="413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55"/>
            <p:cNvSpPr/>
            <p:nvPr/>
          </p:nvSpPr>
          <p:spPr>
            <a:xfrm>
              <a:off x="5991083" y="2369279"/>
              <a:ext cx="40975" cy="14941"/>
            </a:xfrm>
            <a:custGeom>
              <a:avLst/>
              <a:gdLst/>
              <a:ahLst/>
              <a:cxnLst/>
              <a:rect l="l" t="t" r="r" b="b"/>
              <a:pathLst>
                <a:path w="1566" h="571" extrusionOk="0">
                  <a:moveTo>
                    <a:pt x="813" y="0"/>
                  </a:moveTo>
                  <a:cubicBezTo>
                    <a:pt x="876" y="116"/>
                    <a:pt x="753" y="186"/>
                    <a:pt x="694" y="217"/>
                  </a:cubicBezTo>
                  <a:cubicBezTo>
                    <a:pt x="669" y="231"/>
                    <a:pt x="624" y="259"/>
                    <a:pt x="620" y="273"/>
                  </a:cubicBezTo>
                  <a:cubicBezTo>
                    <a:pt x="620" y="277"/>
                    <a:pt x="624" y="284"/>
                    <a:pt x="627" y="287"/>
                  </a:cubicBezTo>
                  <a:cubicBezTo>
                    <a:pt x="669" y="333"/>
                    <a:pt x="676" y="396"/>
                    <a:pt x="641" y="448"/>
                  </a:cubicBezTo>
                  <a:cubicBezTo>
                    <a:pt x="609" y="492"/>
                    <a:pt x="547" y="510"/>
                    <a:pt x="485" y="510"/>
                  </a:cubicBezTo>
                  <a:cubicBezTo>
                    <a:pt x="453" y="510"/>
                    <a:pt x="421" y="505"/>
                    <a:pt x="392" y="497"/>
                  </a:cubicBezTo>
                  <a:cubicBezTo>
                    <a:pt x="312" y="480"/>
                    <a:pt x="252" y="410"/>
                    <a:pt x="252" y="326"/>
                  </a:cubicBezTo>
                  <a:cubicBezTo>
                    <a:pt x="252" y="322"/>
                    <a:pt x="252" y="315"/>
                    <a:pt x="224" y="308"/>
                  </a:cubicBezTo>
                  <a:cubicBezTo>
                    <a:pt x="206" y="305"/>
                    <a:pt x="187" y="303"/>
                    <a:pt x="169" y="303"/>
                  </a:cubicBezTo>
                  <a:cubicBezTo>
                    <a:pt x="113" y="303"/>
                    <a:pt x="58" y="319"/>
                    <a:pt x="11" y="350"/>
                  </a:cubicBezTo>
                  <a:cubicBezTo>
                    <a:pt x="14" y="382"/>
                    <a:pt x="11" y="413"/>
                    <a:pt x="0" y="445"/>
                  </a:cubicBezTo>
                  <a:lnTo>
                    <a:pt x="49" y="462"/>
                  </a:lnTo>
                  <a:lnTo>
                    <a:pt x="53" y="462"/>
                  </a:lnTo>
                  <a:lnTo>
                    <a:pt x="81" y="473"/>
                  </a:lnTo>
                  <a:lnTo>
                    <a:pt x="95" y="476"/>
                  </a:lnTo>
                  <a:lnTo>
                    <a:pt x="123" y="487"/>
                  </a:lnTo>
                  <a:lnTo>
                    <a:pt x="140" y="494"/>
                  </a:lnTo>
                  <a:lnTo>
                    <a:pt x="154" y="497"/>
                  </a:lnTo>
                  <a:lnTo>
                    <a:pt x="168" y="504"/>
                  </a:lnTo>
                  <a:lnTo>
                    <a:pt x="182" y="508"/>
                  </a:lnTo>
                  <a:lnTo>
                    <a:pt x="193" y="511"/>
                  </a:lnTo>
                  <a:lnTo>
                    <a:pt x="214" y="522"/>
                  </a:lnTo>
                  <a:lnTo>
                    <a:pt x="280" y="522"/>
                  </a:lnTo>
                  <a:lnTo>
                    <a:pt x="294" y="525"/>
                  </a:lnTo>
                  <a:lnTo>
                    <a:pt x="305" y="525"/>
                  </a:lnTo>
                  <a:lnTo>
                    <a:pt x="322" y="529"/>
                  </a:lnTo>
                  <a:lnTo>
                    <a:pt x="368" y="529"/>
                  </a:lnTo>
                  <a:lnTo>
                    <a:pt x="389" y="532"/>
                  </a:lnTo>
                  <a:lnTo>
                    <a:pt x="466" y="532"/>
                  </a:lnTo>
                  <a:lnTo>
                    <a:pt x="490" y="536"/>
                  </a:lnTo>
                  <a:lnTo>
                    <a:pt x="508" y="536"/>
                  </a:lnTo>
                  <a:lnTo>
                    <a:pt x="536" y="539"/>
                  </a:lnTo>
                  <a:lnTo>
                    <a:pt x="553" y="539"/>
                  </a:lnTo>
                  <a:lnTo>
                    <a:pt x="585" y="543"/>
                  </a:lnTo>
                  <a:lnTo>
                    <a:pt x="599" y="543"/>
                  </a:lnTo>
                  <a:lnTo>
                    <a:pt x="638" y="546"/>
                  </a:lnTo>
                  <a:lnTo>
                    <a:pt x="648" y="546"/>
                  </a:lnTo>
                  <a:lnTo>
                    <a:pt x="694" y="550"/>
                  </a:lnTo>
                  <a:lnTo>
                    <a:pt x="697" y="550"/>
                  </a:lnTo>
                  <a:cubicBezTo>
                    <a:pt x="837" y="560"/>
                    <a:pt x="991" y="567"/>
                    <a:pt x="1135" y="571"/>
                  </a:cubicBezTo>
                  <a:lnTo>
                    <a:pt x="1509" y="571"/>
                  </a:lnTo>
                  <a:lnTo>
                    <a:pt x="1530" y="567"/>
                  </a:lnTo>
                  <a:lnTo>
                    <a:pt x="1537" y="567"/>
                  </a:lnTo>
                  <a:cubicBezTo>
                    <a:pt x="1541" y="508"/>
                    <a:pt x="1544" y="448"/>
                    <a:pt x="1555" y="385"/>
                  </a:cubicBezTo>
                  <a:cubicBezTo>
                    <a:pt x="1558" y="336"/>
                    <a:pt x="1565" y="291"/>
                    <a:pt x="1565" y="266"/>
                  </a:cubicBezTo>
                  <a:cubicBezTo>
                    <a:pt x="1565" y="263"/>
                    <a:pt x="1555" y="235"/>
                    <a:pt x="1506" y="203"/>
                  </a:cubicBezTo>
                  <a:cubicBezTo>
                    <a:pt x="1495" y="196"/>
                    <a:pt x="1488" y="193"/>
                    <a:pt x="1481" y="186"/>
                  </a:cubicBezTo>
                  <a:lnTo>
                    <a:pt x="1464" y="179"/>
                  </a:lnTo>
                  <a:lnTo>
                    <a:pt x="1457" y="172"/>
                  </a:lnTo>
                  <a:lnTo>
                    <a:pt x="1439" y="165"/>
                  </a:lnTo>
                  <a:lnTo>
                    <a:pt x="1432" y="161"/>
                  </a:lnTo>
                  <a:lnTo>
                    <a:pt x="1418" y="158"/>
                  </a:lnTo>
                  <a:lnTo>
                    <a:pt x="1411" y="154"/>
                  </a:lnTo>
                  <a:lnTo>
                    <a:pt x="1401" y="151"/>
                  </a:lnTo>
                  <a:lnTo>
                    <a:pt x="1355" y="151"/>
                  </a:lnTo>
                  <a:lnTo>
                    <a:pt x="1348" y="154"/>
                  </a:lnTo>
                  <a:cubicBezTo>
                    <a:pt x="1328" y="162"/>
                    <a:pt x="1305" y="166"/>
                    <a:pt x="1279" y="166"/>
                  </a:cubicBezTo>
                  <a:cubicBezTo>
                    <a:pt x="1164" y="166"/>
                    <a:pt x="1006" y="90"/>
                    <a:pt x="946" y="7"/>
                  </a:cubicBezTo>
                  <a:cubicBezTo>
                    <a:pt x="946" y="4"/>
                    <a:pt x="942" y="4"/>
                    <a:pt x="9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55"/>
            <p:cNvSpPr/>
            <p:nvPr/>
          </p:nvSpPr>
          <p:spPr>
            <a:xfrm>
              <a:off x="6946741" y="1909402"/>
              <a:ext cx="6541" cy="1596"/>
            </a:xfrm>
            <a:custGeom>
              <a:avLst/>
              <a:gdLst/>
              <a:ahLst/>
              <a:cxnLst/>
              <a:rect l="l" t="t" r="r" b="b"/>
              <a:pathLst>
                <a:path w="250" h="61" extrusionOk="0">
                  <a:moveTo>
                    <a:pt x="1" y="1"/>
                  </a:moveTo>
                  <a:lnTo>
                    <a:pt x="1" y="1"/>
                  </a:lnTo>
                  <a:cubicBezTo>
                    <a:pt x="62" y="40"/>
                    <a:pt x="136" y="61"/>
                    <a:pt x="211" y="61"/>
                  </a:cubicBezTo>
                  <a:cubicBezTo>
                    <a:pt x="217" y="61"/>
                    <a:pt x="222" y="61"/>
                    <a:pt x="228" y="60"/>
                  </a:cubicBezTo>
                  <a:lnTo>
                    <a:pt x="249" y="60"/>
                  </a:lnTo>
                  <a:cubicBezTo>
                    <a:pt x="218" y="53"/>
                    <a:pt x="186" y="46"/>
                    <a:pt x="151" y="36"/>
                  </a:cubicBezTo>
                  <a:cubicBezTo>
                    <a:pt x="102" y="18"/>
                    <a:pt x="50" y="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55"/>
            <p:cNvSpPr/>
            <p:nvPr/>
          </p:nvSpPr>
          <p:spPr>
            <a:xfrm>
              <a:off x="7730022" y="2394818"/>
              <a:ext cx="36108" cy="151818"/>
            </a:xfrm>
            <a:custGeom>
              <a:avLst/>
              <a:gdLst/>
              <a:ahLst/>
              <a:cxnLst/>
              <a:rect l="l" t="t" r="r" b="b"/>
              <a:pathLst>
                <a:path w="1380" h="5802" extrusionOk="0">
                  <a:moveTo>
                    <a:pt x="417" y="1"/>
                  </a:moveTo>
                  <a:cubicBezTo>
                    <a:pt x="382" y="32"/>
                    <a:pt x="375" y="116"/>
                    <a:pt x="371" y="197"/>
                  </a:cubicBezTo>
                  <a:cubicBezTo>
                    <a:pt x="357" y="344"/>
                    <a:pt x="340" y="540"/>
                    <a:pt x="144" y="564"/>
                  </a:cubicBezTo>
                  <a:cubicBezTo>
                    <a:pt x="98" y="571"/>
                    <a:pt x="84" y="582"/>
                    <a:pt x="81" y="585"/>
                  </a:cubicBezTo>
                  <a:cubicBezTo>
                    <a:pt x="70" y="603"/>
                    <a:pt x="77" y="666"/>
                    <a:pt x="88" y="722"/>
                  </a:cubicBezTo>
                  <a:cubicBezTo>
                    <a:pt x="119" y="855"/>
                    <a:pt x="116" y="988"/>
                    <a:pt x="84" y="1118"/>
                  </a:cubicBezTo>
                  <a:cubicBezTo>
                    <a:pt x="0" y="1398"/>
                    <a:pt x="119" y="1835"/>
                    <a:pt x="259" y="2154"/>
                  </a:cubicBezTo>
                  <a:cubicBezTo>
                    <a:pt x="333" y="2315"/>
                    <a:pt x="287" y="2770"/>
                    <a:pt x="238" y="3257"/>
                  </a:cubicBezTo>
                  <a:cubicBezTo>
                    <a:pt x="200" y="3670"/>
                    <a:pt x="151" y="4139"/>
                    <a:pt x="210" y="4251"/>
                  </a:cubicBezTo>
                  <a:cubicBezTo>
                    <a:pt x="284" y="4398"/>
                    <a:pt x="238" y="4709"/>
                    <a:pt x="165" y="5168"/>
                  </a:cubicBezTo>
                  <a:cubicBezTo>
                    <a:pt x="126" y="5399"/>
                    <a:pt x="74" y="5721"/>
                    <a:pt x="105" y="5777"/>
                  </a:cubicBezTo>
                  <a:lnTo>
                    <a:pt x="116" y="5788"/>
                  </a:lnTo>
                  <a:cubicBezTo>
                    <a:pt x="119" y="5770"/>
                    <a:pt x="126" y="5753"/>
                    <a:pt x="130" y="5735"/>
                  </a:cubicBezTo>
                  <a:cubicBezTo>
                    <a:pt x="158" y="5620"/>
                    <a:pt x="207" y="5427"/>
                    <a:pt x="399" y="5399"/>
                  </a:cubicBezTo>
                  <a:cubicBezTo>
                    <a:pt x="420" y="5396"/>
                    <a:pt x="438" y="5392"/>
                    <a:pt x="459" y="5392"/>
                  </a:cubicBezTo>
                  <a:cubicBezTo>
                    <a:pt x="638" y="5392"/>
                    <a:pt x="718" y="5539"/>
                    <a:pt x="781" y="5648"/>
                  </a:cubicBezTo>
                  <a:cubicBezTo>
                    <a:pt x="816" y="5714"/>
                    <a:pt x="851" y="5781"/>
                    <a:pt x="900" y="5802"/>
                  </a:cubicBezTo>
                  <a:cubicBezTo>
                    <a:pt x="911" y="5714"/>
                    <a:pt x="897" y="5620"/>
                    <a:pt x="858" y="5539"/>
                  </a:cubicBezTo>
                  <a:cubicBezTo>
                    <a:pt x="827" y="5466"/>
                    <a:pt x="799" y="5448"/>
                    <a:pt x="795" y="5445"/>
                  </a:cubicBezTo>
                  <a:cubicBezTo>
                    <a:pt x="783" y="5447"/>
                    <a:pt x="772" y="5448"/>
                    <a:pt x="761" y="5448"/>
                  </a:cubicBezTo>
                  <a:cubicBezTo>
                    <a:pt x="582" y="5448"/>
                    <a:pt x="469" y="5138"/>
                    <a:pt x="350" y="4765"/>
                  </a:cubicBezTo>
                  <a:lnTo>
                    <a:pt x="347" y="4755"/>
                  </a:lnTo>
                  <a:cubicBezTo>
                    <a:pt x="298" y="4590"/>
                    <a:pt x="354" y="4422"/>
                    <a:pt x="413" y="4244"/>
                  </a:cubicBezTo>
                  <a:cubicBezTo>
                    <a:pt x="459" y="4114"/>
                    <a:pt x="504" y="3978"/>
                    <a:pt x="504" y="3845"/>
                  </a:cubicBezTo>
                  <a:cubicBezTo>
                    <a:pt x="504" y="3712"/>
                    <a:pt x="568" y="3607"/>
                    <a:pt x="680" y="3561"/>
                  </a:cubicBezTo>
                  <a:cubicBezTo>
                    <a:pt x="723" y="3543"/>
                    <a:pt x="771" y="3535"/>
                    <a:pt x="822" y="3535"/>
                  </a:cubicBezTo>
                  <a:cubicBezTo>
                    <a:pt x="971" y="3535"/>
                    <a:pt x="1139" y="3608"/>
                    <a:pt x="1264" y="3736"/>
                  </a:cubicBezTo>
                  <a:cubicBezTo>
                    <a:pt x="1299" y="3771"/>
                    <a:pt x="1338" y="3803"/>
                    <a:pt x="1380" y="3831"/>
                  </a:cubicBezTo>
                  <a:cubicBezTo>
                    <a:pt x="1373" y="3789"/>
                    <a:pt x="1359" y="3750"/>
                    <a:pt x="1338" y="3719"/>
                  </a:cubicBezTo>
                  <a:cubicBezTo>
                    <a:pt x="1285" y="3621"/>
                    <a:pt x="1187" y="3264"/>
                    <a:pt x="1072" y="2847"/>
                  </a:cubicBezTo>
                  <a:cubicBezTo>
                    <a:pt x="963" y="2451"/>
                    <a:pt x="841" y="2000"/>
                    <a:pt x="753" y="1769"/>
                  </a:cubicBezTo>
                  <a:cubicBezTo>
                    <a:pt x="666" y="1534"/>
                    <a:pt x="715" y="1307"/>
                    <a:pt x="760" y="1107"/>
                  </a:cubicBezTo>
                  <a:cubicBezTo>
                    <a:pt x="816" y="869"/>
                    <a:pt x="841" y="732"/>
                    <a:pt x="708" y="634"/>
                  </a:cubicBezTo>
                  <a:cubicBezTo>
                    <a:pt x="508" y="484"/>
                    <a:pt x="466" y="249"/>
                    <a:pt x="438" y="95"/>
                  </a:cubicBezTo>
                  <a:cubicBezTo>
                    <a:pt x="431" y="64"/>
                    <a:pt x="424" y="25"/>
                    <a:pt x="4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55"/>
            <p:cNvSpPr/>
            <p:nvPr/>
          </p:nvSpPr>
          <p:spPr>
            <a:xfrm>
              <a:off x="7019192" y="1703262"/>
              <a:ext cx="75513" cy="53197"/>
            </a:xfrm>
            <a:custGeom>
              <a:avLst/>
              <a:gdLst/>
              <a:ahLst/>
              <a:cxnLst/>
              <a:rect l="l" t="t" r="r" b="b"/>
              <a:pathLst>
                <a:path w="2886" h="2033" extrusionOk="0">
                  <a:moveTo>
                    <a:pt x="2063" y="0"/>
                  </a:moveTo>
                  <a:cubicBezTo>
                    <a:pt x="2044" y="0"/>
                    <a:pt x="2016" y="18"/>
                    <a:pt x="1947" y="61"/>
                  </a:cubicBezTo>
                  <a:cubicBezTo>
                    <a:pt x="1769" y="184"/>
                    <a:pt x="1569" y="268"/>
                    <a:pt x="1359" y="306"/>
                  </a:cubicBezTo>
                  <a:cubicBezTo>
                    <a:pt x="887" y="401"/>
                    <a:pt x="740" y="495"/>
                    <a:pt x="718" y="527"/>
                  </a:cubicBezTo>
                  <a:cubicBezTo>
                    <a:pt x="732" y="537"/>
                    <a:pt x="747" y="544"/>
                    <a:pt x="761" y="551"/>
                  </a:cubicBezTo>
                  <a:cubicBezTo>
                    <a:pt x="866" y="604"/>
                    <a:pt x="911" y="695"/>
                    <a:pt x="883" y="797"/>
                  </a:cubicBezTo>
                  <a:cubicBezTo>
                    <a:pt x="850" y="920"/>
                    <a:pt x="693" y="1050"/>
                    <a:pt x="511" y="1050"/>
                  </a:cubicBezTo>
                  <a:cubicBezTo>
                    <a:pt x="502" y="1050"/>
                    <a:pt x="493" y="1049"/>
                    <a:pt x="484" y="1049"/>
                  </a:cubicBezTo>
                  <a:cubicBezTo>
                    <a:pt x="479" y="1048"/>
                    <a:pt x="474" y="1048"/>
                    <a:pt x="470" y="1048"/>
                  </a:cubicBezTo>
                  <a:cubicBezTo>
                    <a:pt x="411" y="1048"/>
                    <a:pt x="368" y="1069"/>
                    <a:pt x="358" y="1108"/>
                  </a:cubicBezTo>
                  <a:cubicBezTo>
                    <a:pt x="347" y="1161"/>
                    <a:pt x="396" y="1241"/>
                    <a:pt x="533" y="1297"/>
                  </a:cubicBezTo>
                  <a:cubicBezTo>
                    <a:pt x="645" y="1343"/>
                    <a:pt x="771" y="1409"/>
                    <a:pt x="750" y="1507"/>
                  </a:cubicBezTo>
                  <a:cubicBezTo>
                    <a:pt x="732" y="1595"/>
                    <a:pt x="620" y="1633"/>
                    <a:pt x="375" y="1633"/>
                  </a:cubicBezTo>
                  <a:cubicBezTo>
                    <a:pt x="366" y="1633"/>
                    <a:pt x="357" y="1633"/>
                    <a:pt x="348" y="1633"/>
                  </a:cubicBezTo>
                  <a:cubicBezTo>
                    <a:pt x="231" y="1633"/>
                    <a:pt x="111" y="1654"/>
                    <a:pt x="1" y="1696"/>
                  </a:cubicBezTo>
                  <a:lnTo>
                    <a:pt x="11" y="1700"/>
                  </a:lnTo>
                  <a:cubicBezTo>
                    <a:pt x="78" y="1731"/>
                    <a:pt x="134" y="1777"/>
                    <a:pt x="176" y="1833"/>
                  </a:cubicBezTo>
                  <a:cubicBezTo>
                    <a:pt x="253" y="1931"/>
                    <a:pt x="365" y="2001"/>
                    <a:pt x="487" y="2022"/>
                  </a:cubicBezTo>
                  <a:cubicBezTo>
                    <a:pt x="524" y="2029"/>
                    <a:pt x="560" y="2033"/>
                    <a:pt x="597" y="2033"/>
                  </a:cubicBezTo>
                  <a:cubicBezTo>
                    <a:pt x="731" y="2033"/>
                    <a:pt x="861" y="1983"/>
                    <a:pt x="964" y="1889"/>
                  </a:cubicBezTo>
                  <a:cubicBezTo>
                    <a:pt x="1027" y="1829"/>
                    <a:pt x="1065" y="1759"/>
                    <a:pt x="1055" y="1707"/>
                  </a:cubicBezTo>
                  <a:cubicBezTo>
                    <a:pt x="1023" y="1528"/>
                    <a:pt x="1405" y="1420"/>
                    <a:pt x="2273" y="1252"/>
                  </a:cubicBezTo>
                  <a:cubicBezTo>
                    <a:pt x="2413" y="1224"/>
                    <a:pt x="2535" y="1199"/>
                    <a:pt x="2609" y="1182"/>
                  </a:cubicBezTo>
                  <a:cubicBezTo>
                    <a:pt x="2644" y="1171"/>
                    <a:pt x="2661" y="1161"/>
                    <a:pt x="2665" y="1154"/>
                  </a:cubicBezTo>
                  <a:cubicBezTo>
                    <a:pt x="2675" y="1133"/>
                    <a:pt x="2647" y="1070"/>
                    <a:pt x="2626" y="1031"/>
                  </a:cubicBezTo>
                  <a:cubicBezTo>
                    <a:pt x="2591" y="961"/>
                    <a:pt x="2553" y="881"/>
                    <a:pt x="2591" y="814"/>
                  </a:cubicBezTo>
                  <a:cubicBezTo>
                    <a:pt x="2619" y="765"/>
                    <a:pt x="2675" y="737"/>
                    <a:pt x="2763" y="730"/>
                  </a:cubicBezTo>
                  <a:cubicBezTo>
                    <a:pt x="2805" y="727"/>
                    <a:pt x="2847" y="720"/>
                    <a:pt x="2886" y="706"/>
                  </a:cubicBezTo>
                  <a:cubicBezTo>
                    <a:pt x="2844" y="678"/>
                    <a:pt x="2731" y="629"/>
                    <a:pt x="2532" y="601"/>
                  </a:cubicBezTo>
                  <a:cubicBezTo>
                    <a:pt x="2203" y="551"/>
                    <a:pt x="2171" y="338"/>
                    <a:pt x="2147" y="180"/>
                  </a:cubicBezTo>
                  <a:cubicBezTo>
                    <a:pt x="2136" y="110"/>
                    <a:pt x="2129" y="47"/>
                    <a:pt x="2094" y="19"/>
                  </a:cubicBezTo>
                  <a:cubicBezTo>
                    <a:pt x="2082" y="7"/>
                    <a:pt x="2074" y="0"/>
                    <a:pt x="20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55"/>
            <p:cNvSpPr/>
            <p:nvPr/>
          </p:nvSpPr>
          <p:spPr>
            <a:xfrm>
              <a:off x="6491676" y="1707318"/>
              <a:ext cx="46731" cy="15177"/>
            </a:xfrm>
            <a:custGeom>
              <a:avLst/>
              <a:gdLst/>
              <a:ahLst/>
              <a:cxnLst/>
              <a:rect l="l" t="t" r="r" b="b"/>
              <a:pathLst>
                <a:path w="1786" h="580" extrusionOk="0">
                  <a:moveTo>
                    <a:pt x="477" y="1"/>
                  </a:moveTo>
                  <a:cubicBezTo>
                    <a:pt x="501" y="32"/>
                    <a:pt x="529" y="60"/>
                    <a:pt x="561" y="88"/>
                  </a:cubicBezTo>
                  <a:cubicBezTo>
                    <a:pt x="589" y="109"/>
                    <a:pt x="603" y="144"/>
                    <a:pt x="596" y="179"/>
                  </a:cubicBezTo>
                  <a:cubicBezTo>
                    <a:pt x="578" y="256"/>
                    <a:pt x="477" y="291"/>
                    <a:pt x="263" y="354"/>
                  </a:cubicBezTo>
                  <a:cubicBezTo>
                    <a:pt x="176" y="379"/>
                    <a:pt x="88" y="407"/>
                    <a:pt x="0" y="446"/>
                  </a:cubicBezTo>
                  <a:cubicBezTo>
                    <a:pt x="117" y="538"/>
                    <a:pt x="380" y="580"/>
                    <a:pt x="671" y="580"/>
                  </a:cubicBezTo>
                  <a:cubicBezTo>
                    <a:pt x="965" y="580"/>
                    <a:pt x="1288" y="537"/>
                    <a:pt x="1516" y="460"/>
                  </a:cubicBezTo>
                  <a:cubicBezTo>
                    <a:pt x="1698" y="400"/>
                    <a:pt x="1772" y="330"/>
                    <a:pt x="1779" y="288"/>
                  </a:cubicBezTo>
                  <a:cubicBezTo>
                    <a:pt x="1786" y="263"/>
                    <a:pt x="1782" y="235"/>
                    <a:pt x="1768" y="214"/>
                  </a:cubicBezTo>
                  <a:cubicBezTo>
                    <a:pt x="1745" y="186"/>
                    <a:pt x="1678" y="180"/>
                    <a:pt x="1598" y="180"/>
                  </a:cubicBezTo>
                  <a:cubicBezTo>
                    <a:pt x="1558" y="180"/>
                    <a:pt x="1514" y="182"/>
                    <a:pt x="1471" y="183"/>
                  </a:cubicBezTo>
                  <a:cubicBezTo>
                    <a:pt x="1421" y="185"/>
                    <a:pt x="1368" y="187"/>
                    <a:pt x="1313" y="187"/>
                  </a:cubicBezTo>
                  <a:cubicBezTo>
                    <a:pt x="1173" y="187"/>
                    <a:pt x="1020" y="174"/>
                    <a:pt x="879" y="116"/>
                  </a:cubicBezTo>
                  <a:cubicBezTo>
                    <a:pt x="666" y="25"/>
                    <a:pt x="533"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55"/>
            <p:cNvSpPr/>
            <p:nvPr/>
          </p:nvSpPr>
          <p:spPr>
            <a:xfrm>
              <a:off x="6400725" y="2049812"/>
              <a:ext cx="27761" cy="15543"/>
            </a:xfrm>
            <a:custGeom>
              <a:avLst/>
              <a:gdLst/>
              <a:ahLst/>
              <a:cxnLst/>
              <a:rect l="l" t="t" r="r" b="b"/>
              <a:pathLst>
                <a:path w="1061" h="594" extrusionOk="0">
                  <a:moveTo>
                    <a:pt x="489" y="1"/>
                  </a:moveTo>
                  <a:cubicBezTo>
                    <a:pt x="483" y="1"/>
                    <a:pt x="476" y="1"/>
                    <a:pt x="469" y="2"/>
                  </a:cubicBezTo>
                  <a:cubicBezTo>
                    <a:pt x="294" y="2"/>
                    <a:pt x="112" y="100"/>
                    <a:pt x="49" y="215"/>
                  </a:cubicBezTo>
                  <a:cubicBezTo>
                    <a:pt x="0" y="303"/>
                    <a:pt x="21" y="387"/>
                    <a:pt x="109" y="467"/>
                  </a:cubicBezTo>
                  <a:cubicBezTo>
                    <a:pt x="206" y="558"/>
                    <a:pt x="299" y="593"/>
                    <a:pt x="388" y="593"/>
                  </a:cubicBezTo>
                  <a:cubicBezTo>
                    <a:pt x="544" y="593"/>
                    <a:pt x="688" y="485"/>
                    <a:pt x="819" y="387"/>
                  </a:cubicBezTo>
                  <a:cubicBezTo>
                    <a:pt x="910" y="317"/>
                    <a:pt x="987" y="261"/>
                    <a:pt x="1061" y="243"/>
                  </a:cubicBezTo>
                  <a:cubicBezTo>
                    <a:pt x="1001" y="187"/>
                    <a:pt x="812" y="79"/>
                    <a:pt x="581" y="16"/>
                  </a:cubicBezTo>
                  <a:cubicBezTo>
                    <a:pt x="550" y="7"/>
                    <a:pt x="520" y="1"/>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55"/>
            <p:cNvSpPr/>
            <p:nvPr/>
          </p:nvSpPr>
          <p:spPr>
            <a:xfrm>
              <a:off x="6389003" y="1714409"/>
              <a:ext cx="57904" cy="24309"/>
            </a:xfrm>
            <a:custGeom>
              <a:avLst/>
              <a:gdLst/>
              <a:ahLst/>
              <a:cxnLst/>
              <a:rect l="l" t="t" r="r" b="b"/>
              <a:pathLst>
                <a:path w="2213" h="929" extrusionOk="0">
                  <a:moveTo>
                    <a:pt x="1672" y="0"/>
                  </a:moveTo>
                  <a:cubicBezTo>
                    <a:pt x="1466" y="0"/>
                    <a:pt x="1275" y="85"/>
                    <a:pt x="1229" y="168"/>
                  </a:cubicBezTo>
                  <a:cubicBezTo>
                    <a:pt x="1218" y="185"/>
                    <a:pt x="1215" y="196"/>
                    <a:pt x="1246" y="220"/>
                  </a:cubicBezTo>
                  <a:cubicBezTo>
                    <a:pt x="1299" y="255"/>
                    <a:pt x="1320" y="297"/>
                    <a:pt x="1309" y="343"/>
                  </a:cubicBezTo>
                  <a:cubicBezTo>
                    <a:pt x="1285" y="427"/>
                    <a:pt x="1152" y="448"/>
                    <a:pt x="928" y="476"/>
                  </a:cubicBezTo>
                  <a:cubicBezTo>
                    <a:pt x="788" y="497"/>
                    <a:pt x="553" y="528"/>
                    <a:pt x="518" y="581"/>
                  </a:cubicBezTo>
                  <a:cubicBezTo>
                    <a:pt x="452" y="675"/>
                    <a:pt x="308" y="707"/>
                    <a:pt x="182" y="735"/>
                  </a:cubicBezTo>
                  <a:cubicBezTo>
                    <a:pt x="119" y="749"/>
                    <a:pt x="18" y="770"/>
                    <a:pt x="0" y="794"/>
                  </a:cubicBezTo>
                  <a:cubicBezTo>
                    <a:pt x="0" y="794"/>
                    <a:pt x="0" y="798"/>
                    <a:pt x="4" y="805"/>
                  </a:cubicBezTo>
                  <a:cubicBezTo>
                    <a:pt x="28" y="850"/>
                    <a:pt x="158" y="906"/>
                    <a:pt x="364" y="924"/>
                  </a:cubicBezTo>
                  <a:cubicBezTo>
                    <a:pt x="407" y="927"/>
                    <a:pt x="448" y="928"/>
                    <a:pt x="486" y="928"/>
                  </a:cubicBezTo>
                  <a:cubicBezTo>
                    <a:pt x="651" y="928"/>
                    <a:pt x="761" y="901"/>
                    <a:pt x="784" y="878"/>
                  </a:cubicBezTo>
                  <a:cubicBezTo>
                    <a:pt x="791" y="738"/>
                    <a:pt x="959" y="735"/>
                    <a:pt x="1071" y="731"/>
                  </a:cubicBezTo>
                  <a:cubicBezTo>
                    <a:pt x="1120" y="731"/>
                    <a:pt x="1208" y="731"/>
                    <a:pt x="1225" y="714"/>
                  </a:cubicBezTo>
                  <a:cubicBezTo>
                    <a:pt x="1232" y="633"/>
                    <a:pt x="1313" y="364"/>
                    <a:pt x="1929" y="318"/>
                  </a:cubicBezTo>
                  <a:cubicBezTo>
                    <a:pt x="2181" y="301"/>
                    <a:pt x="2213" y="248"/>
                    <a:pt x="2213" y="248"/>
                  </a:cubicBezTo>
                  <a:cubicBezTo>
                    <a:pt x="2213" y="248"/>
                    <a:pt x="2202" y="178"/>
                    <a:pt x="1939" y="55"/>
                  </a:cubicBezTo>
                  <a:cubicBezTo>
                    <a:pt x="1854" y="16"/>
                    <a:pt x="1762" y="0"/>
                    <a:pt x="16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55"/>
            <p:cNvSpPr/>
            <p:nvPr/>
          </p:nvSpPr>
          <p:spPr>
            <a:xfrm>
              <a:off x="6446253" y="1844169"/>
              <a:ext cx="254116" cy="174479"/>
            </a:xfrm>
            <a:custGeom>
              <a:avLst/>
              <a:gdLst/>
              <a:ahLst/>
              <a:cxnLst/>
              <a:rect l="l" t="t" r="r" b="b"/>
              <a:pathLst>
                <a:path w="9712" h="6668" extrusionOk="0">
                  <a:moveTo>
                    <a:pt x="9297" y="0"/>
                  </a:moveTo>
                  <a:cubicBezTo>
                    <a:pt x="8855" y="0"/>
                    <a:pt x="8218" y="261"/>
                    <a:pt x="8034" y="411"/>
                  </a:cubicBezTo>
                  <a:cubicBezTo>
                    <a:pt x="7873" y="540"/>
                    <a:pt x="7688" y="551"/>
                    <a:pt x="7506" y="558"/>
                  </a:cubicBezTo>
                  <a:cubicBezTo>
                    <a:pt x="7369" y="565"/>
                    <a:pt x="7240" y="568"/>
                    <a:pt x="7135" y="628"/>
                  </a:cubicBezTo>
                  <a:cubicBezTo>
                    <a:pt x="6953" y="731"/>
                    <a:pt x="6653" y="818"/>
                    <a:pt x="6383" y="818"/>
                  </a:cubicBezTo>
                  <a:cubicBezTo>
                    <a:pt x="6231" y="818"/>
                    <a:pt x="6089" y="790"/>
                    <a:pt x="5983" y="722"/>
                  </a:cubicBezTo>
                  <a:cubicBezTo>
                    <a:pt x="5945" y="697"/>
                    <a:pt x="5904" y="687"/>
                    <a:pt x="5861" y="687"/>
                  </a:cubicBezTo>
                  <a:cubicBezTo>
                    <a:pt x="5756" y="687"/>
                    <a:pt x="5640" y="750"/>
                    <a:pt x="5528" y="810"/>
                  </a:cubicBezTo>
                  <a:cubicBezTo>
                    <a:pt x="5422" y="869"/>
                    <a:pt x="5319" y="926"/>
                    <a:pt x="5222" y="926"/>
                  </a:cubicBezTo>
                  <a:cubicBezTo>
                    <a:pt x="5217" y="926"/>
                    <a:pt x="5211" y="926"/>
                    <a:pt x="5206" y="925"/>
                  </a:cubicBezTo>
                  <a:cubicBezTo>
                    <a:pt x="5200" y="925"/>
                    <a:pt x="5194" y="925"/>
                    <a:pt x="5188" y="925"/>
                  </a:cubicBezTo>
                  <a:cubicBezTo>
                    <a:pt x="5105" y="925"/>
                    <a:pt x="5013" y="967"/>
                    <a:pt x="4912" y="1013"/>
                  </a:cubicBezTo>
                  <a:cubicBezTo>
                    <a:pt x="4796" y="1065"/>
                    <a:pt x="4679" y="1119"/>
                    <a:pt x="4558" y="1119"/>
                  </a:cubicBezTo>
                  <a:cubicBezTo>
                    <a:pt x="4547" y="1119"/>
                    <a:pt x="4537" y="1119"/>
                    <a:pt x="4527" y="1118"/>
                  </a:cubicBezTo>
                  <a:cubicBezTo>
                    <a:pt x="4519" y="1117"/>
                    <a:pt x="4511" y="1117"/>
                    <a:pt x="4503" y="1117"/>
                  </a:cubicBezTo>
                  <a:cubicBezTo>
                    <a:pt x="4282" y="1117"/>
                    <a:pt x="3903" y="1299"/>
                    <a:pt x="3886" y="1377"/>
                  </a:cubicBezTo>
                  <a:cubicBezTo>
                    <a:pt x="3861" y="1472"/>
                    <a:pt x="3746" y="1503"/>
                    <a:pt x="3637" y="1535"/>
                  </a:cubicBezTo>
                  <a:cubicBezTo>
                    <a:pt x="3564" y="1556"/>
                    <a:pt x="3466" y="1580"/>
                    <a:pt x="3466" y="1619"/>
                  </a:cubicBezTo>
                  <a:cubicBezTo>
                    <a:pt x="3466" y="1717"/>
                    <a:pt x="3389" y="1815"/>
                    <a:pt x="3266" y="1867"/>
                  </a:cubicBezTo>
                  <a:cubicBezTo>
                    <a:pt x="3216" y="1890"/>
                    <a:pt x="3155" y="1906"/>
                    <a:pt x="3093" y="1906"/>
                  </a:cubicBezTo>
                  <a:cubicBezTo>
                    <a:pt x="3021" y="1906"/>
                    <a:pt x="2948" y="1885"/>
                    <a:pt x="2888" y="1829"/>
                  </a:cubicBezTo>
                  <a:cubicBezTo>
                    <a:pt x="2876" y="1815"/>
                    <a:pt x="2859" y="1808"/>
                    <a:pt x="2843" y="1808"/>
                  </a:cubicBezTo>
                  <a:cubicBezTo>
                    <a:pt x="2827" y="1808"/>
                    <a:pt x="2811" y="1815"/>
                    <a:pt x="2801" y="1829"/>
                  </a:cubicBezTo>
                  <a:cubicBezTo>
                    <a:pt x="2752" y="1878"/>
                    <a:pt x="2734" y="2000"/>
                    <a:pt x="2846" y="2102"/>
                  </a:cubicBezTo>
                  <a:cubicBezTo>
                    <a:pt x="2899" y="2154"/>
                    <a:pt x="2923" y="2207"/>
                    <a:pt x="2913" y="2259"/>
                  </a:cubicBezTo>
                  <a:cubicBezTo>
                    <a:pt x="2892" y="2354"/>
                    <a:pt x="2776" y="2396"/>
                    <a:pt x="2664" y="2438"/>
                  </a:cubicBezTo>
                  <a:cubicBezTo>
                    <a:pt x="2626" y="2452"/>
                    <a:pt x="2591" y="2466"/>
                    <a:pt x="2556" y="2483"/>
                  </a:cubicBezTo>
                  <a:cubicBezTo>
                    <a:pt x="2573" y="2508"/>
                    <a:pt x="2584" y="2536"/>
                    <a:pt x="2580" y="2567"/>
                  </a:cubicBezTo>
                  <a:cubicBezTo>
                    <a:pt x="2577" y="2637"/>
                    <a:pt x="2517" y="2683"/>
                    <a:pt x="2465" y="2732"/>
                  </a:cubicBezTo>
                  <a:cubicBezTo>
                    <a:pt x="2395" y="2788"/>
                    <a:pt x="2377" y="2812"/>
                    <a:pt x="2388" y="2830"/>
                  </a:cubicBezTo>
                  <a:cubicBezTo>
                    <a:pt x="2412" y="2872"/>
                    <a:pt x="2416" y="2921"/>
                    <a:pt x="2398" y="2963"/>
                  </a:cubicBezTo>
                  <a:cubicBezTo>
                    <a:pt x="2346" y="3078"/>
                    <a:pt x="2139" y="3117"/>
                    <a:pt x="1926" y="3159"/>
                  </a:cubicBezTo>
                  <a:lnTo>
                    <a:pt x="1873" y="3169"/>
                  </a:lnTo>
                  <a:cubicBezTo>
                    <a:pt x="1761" y="3190"/>
                    <a:pt x="1677" y="3292"/>
                    <a:pt x="1684" y="3362"/>
                  </a:cubicBezTo>
                  <a:cubicBezTo>
                    <a:pt x="1687" y="3411"/>
                    <a:pt x="1750" y="3425"/>
                    <a:pt x="1799" y="3428"/>
                  </a:cubicBezTo>
                  <a:cubicBezTo>
                    <a:pt x="1880" y="3432"/>
                    <a:pt x="1950" y="3435"/>
                    <a:pt x="1964" y="3499"/>
                  </a:cubicBezTo>
                  <a:cubicBezTo>
                    <a:pt x="1978" y="3558"/>
                    <a:pt x="1926" y="3583"/>
                    <a:pt x="1877" y="3611"/>
                  </a:cubicBezTo>
                  <a:cubicBezTo>
                    <a:pt x="1789" y="3656"/>
                    <a:pt x="1705" y="3712"/>
                    <a:pt x="1715" y="3793"/>
                  </a:cubicBezTo>
                  <a:cubicBezTo>
                    <a:pt x="1726" y="3838"/>
                    <a:pt x="1712" y="3887"/>
                    <a:pt x="1684" y="3926"/>
                  </a:cubicBezTo>
                  <a:cubicBezTo>
                    <a:pt x="1621" y="4003"/>
                    <a:pt x="1498" y="4013"/>
                    <a:pt x="1379" y="4020"/>
                  </a:cubicBezTo>
                  <a:cubicBezTo>
                    <a:pt x="1330" y="4020"/>
                    <a:pt x="1281" y="4027"/>
                    <a:pt x="1232" y="4041"/>
                  </a:cubicBezTo>
                  <a:cubicBezTo>
                    <a:pt x="1243" y="4122"/>
                    <a:pt x="1218" y="4199"/>
                    <a:pt x="1166" y="4262"/>
                  </a:cubicBezTo>
                  <a:cubicBezTo>
                    <a:pt x="1092" y="4342"/>
                    <a:pt x="966" y="4381"/>
                    <a:pt x="777" y="4381"/>
                  </a:cubicBezTo>
                  <a:lnTo>
                    <a:pt x="819" y="4416"/>
                  </a:lnTo>
                  <a:cubicBezTo>
                    <a:pt x="907" y="4493"/>
                    <a:pt x="1001" y="4577"/>
                    <a:pt x="1019" y="4675"/>
                  </a:cubicBezTo>
                  <a:cubicBezTo>
                    <a:pt x="1047" y="4815"/>
                    <a:pt x="924" y="4850"/>
                    <a:pt x="854" y="4871"/>
                  </a:cubicBezTo>
                  <a:cubicBezTo>
                    <a:pt x="756" y="4895"/>
                    <a:pt x="704" y="4916"/>
                    <a:pt x="697" y="5014"/>
                  </a:cubicBezTo>
                  <a:cubicBezTo>
                    <a:pt x="686" y="5203"/>
                    <a:pt x="501" y="5214"/>
                    <a:pt x="347" y="5221"/>
                  </a:cubicBezTo>
                  <a:cubicBezTo>
                    <a:pt x="161" y="5235"/>
                    <a:pt x="46" y="5249"/>
                    <a:pt x="14" y="5382"/>
                  </a:cubicBezTo>
                  <a:cubicBezTo>
                    <a:pt x="0" y="5455"/>
                    <a:pt x="4" y="5508"/>
                    <a:pt x="32" y="5543"/>
                  </a:cubicBezTo>
                  <a:cubicBezTo>
                    <a:pt x="91" y="5613"/>
                    <a:pt x="252" y="5617"/>
                    <a:pt x="396" y="5624"/>
                  </a:cubicBezTo>
                  <a:cubicBezTo>
                    <a:pt x="434" y="5624"/>
                    <a:pt x="473" y="5624"/>
                    <a:pt x="511" y="5627"/>
                  </a:cubicBezTo>
                  <a:cubicBezTo>
                    <a:pt x="515" y="5627"/>
                    <a:pt x="518" y="5627"/>
                    <a:pt x="522" y="5627"/>
                  </a:cubicBezTo>
                  <a:cubicBezTo>
                    <a:pt x="573" y="5627"/>
                    <a:pt x="618" y="5651"/>
                    <a:pt x="651" y="5694"/>
                  </a:cubicBezTo>
                  <a:cubicBezTo>
                    <a:pt x="686" y="5750"/>
                    <a:pt x="662" y="5816"/>
                    <a:pt x="637" y="5872"/>
                  </a:cubicBezTo>
                  <a:cubicBezTo>
                    <a:pt x="599" y="5974"/>
                    <a:pt x="595" y="6009"/>
                    <a:pt x="641" y="6044"/>
                  </a:cubicBezTo>
                  <a:cubicBezTo>
                    <a:pt x="712" y="6097"/>
                    <a:pt x="762" y="6112"/>
                    <a:pt x="784" y="6112"/>
                  </a:cubicBezTo>
                  <a:cubicBezTo>
                    <a:pt x="789" y="6112"/>
                    <a:pt x="793" y="6111"/>
                    <a:pt x="795" y="6110"/>
                  </a:cubicBezTo>
                  <a:cubicBezTo>
                    <a:pt x="795" y="6110"/>
                    <a:pt x="812" y="6072"/>
                    <a:pt x="753" y="5946"/>
                  </a:cubicBezTo>
                  <a:cubicBezTo>
                    <a:pt x="700" y="5834"/>
                    <a:pt x="763" y="5785"/>
                    <a:pt x="784" y="5774"/>
                  </a:cubicBezTo>
                  <a:cubicBezTo>
                    <a:pt x="809" y="5760"/>
                    <a:pt x="833" y="5757"/>
                    <a:pt x="861" y="5757"/>
                  </a:cubicBezTo>
                  <a:cubicBezTo>
                    <a:pt x="1001" y="5757"/>
                    <a:pt x="1222" y="5879"/>
                    <a:pt x="1313" y="6005"/>
                  </a:cubicBezTo>
                  <a:cubicBezTo>
                    <a:pt x="1383" y="6103"/>
                    <a:pt x="1376" y="6205"/>
                    <a:pt x="1292" y="6275"/>
                  </a:cubicBezTo>
                  <a:cubicBezTo>
                    <a:pt x="1274" y="6289"/>
                    <a:pt x="1257" y="6310"/>
                    <a:pt x="1260" y="6327"/>
                  </a:cubicBezTo>
                  <a:cubicBezTo>
                    <a:pt x="1292" y="6415"/>
                    <a:pt x="1656" y="6534"/>
                    <a:pt x="1947" y="6548"/>
                  </a:cubicBezTo>
                  <a:cubicBezTo>
                    <a:pt x="2027" y="6551"/>
                    <a:pt x="2150" y="6569"/>
                    <a:pt x="2293" y="6593"/>
                  </a:cubicBezTo>
                  <a:cubicBezTo>
                    <a:pt x="2511" y="6623"/>
                    <a:pt x="2824" y="6667"/>
                    <a:pt x="3047" y="6667"/>
                  </a:cubicBezTo>
                  <a:cubicBezTo>
                    <a:pt x="3161" y="6667"/>
                    <a:pt x="3250" y="6656"/>
                    <a:pt x="3291" y="6625"/>
                  </a:cubicBezTo>
                  <a:cubicBezTo>
                    <a:pt x="3301" y="6618"/>
                    <a:pt x="3301" y="6611"/>
                    <a:pt x="3301" y="6611"/>
                  </a:cubicBezTo>
                  <a:cubicBezTo>
                    <a:pt x="3305" y="6558"/>
                    <a:pt x="3175" y="6471"/>
                    <a:pt x="3049" y="6383"/>
                  </a:cubicBezTo>
                  <a:cubicBezTo>
                    <a:pt x="2878" y="6271"/>
                    <a:pt x="2720" y="6142"/>
                    <a:pt x="2577" y="5998"/>
                  </a:cubicBezTo>
                  <a:cubicBezTo>
                    <a:pt x="2363" y="5774"/>
                    <a:pt x="2129" y="5396"/>
                    <a:pt x="2171" y="5067"/>
                  </a:cubicBezTo>
                  <a:cubicBezTo>
                    <a:pt x="2185" y="4923"/>
                    <a:pt x="2269" y="4794"/>
                    <a:pt x="2395" y="4717"/>
                  </a:cubicBezTo>
                  <a:cubicBezTo>
                    <a:pt x="2563" y="4612"/>
                    <a:pt x="2570" y="4545"/>
                    <a:pt x="2584" y="4461"/>
                  </a:cubicBezTo>
                  <a:cubicBezTo>
                    <a:pt x="2594" y="4363"/>
                    <a:pt x="2612" y="4244"/>
                    <a:pt x="2829" y="4090"/>
                  </a:cubicBezTo>
                  <a:cubicBezTo>
                    <a:pt x="2948" y="4013"/>
                    <a:pt x="3035" y="3891"/>
                    <a:pt x="3070" y="3751"/>
                  </a:cubicBezTo>
                  <a:cubicBezTo>
                    <a:pt x="3102" y="3646"/>
                    <a:pt x="3137" y="3534"/>
                    <a:pt x="3343" y="3513"/>
                  </a:cubicBezTo>
                  <a:cubicBezTo>
                    <a:pt x="3441" y="3502"/>
                    <a:pt x="3438" y="3485"/>
                    <a:pt x="3431" y="3404"/>
                  </a:cubicBezTo>
                  <a:cubicBezTo>
                    <a:pt x="3424" y="3323"/>
                    <a:pt x="3410" y="3173"/>
                    <a:pt x="3634" y="3141"/>
                  </a:cubicBezTo>
                  <a:cubicBezTo>
                    <a:pt x="3732" y="3127"/>
                    <a:pt x="3823" y="3068"/>
                    <a:pt x="3872" y="2980"/>
                  </a:cubicBezTo>
                  <a:cubicBezTo>
                    <a:pt x="3924" y="2893"/>
                    <a:pt x="3942" y="2791"/>
                    <a:pt x="3921" y="2697"/>
                  </a:cubicBezTo>
                  <a:cubicBezTo>
                    <a:pt x="3907" y="2665"/>
                    <a:pt x="3910" y="2627"/>
                    <a:pt x="3928" y="2599"/>
                  </a:cubicBezTo>
                  <a:cubicBezTo>
                    <a:pt x="3963" y="2550"/>
                    <a:pt x="4030" y="2546"/>
                    <a:pt x="4124" y="2543"/>
                  </a:cubicBezTo>
                  <a:cubicBezTo>
                    <a:pt x="4236" y="2539"/>
                    <a:pt x="4373" y="2536"/>
                    <a:pt x="4450" y="2452"/>
                  </a:cubicBezTo>
                  <a:cubicBezTo>
                    <a:pt x="4544" y="2347"/>
                    <a:pt x="4688" y="2322"/>
                    <a:pt x="4824" y="2298"/>
                  </a:cubicBezTo>
                  <a:cubicBezTo>
                    <a:pt x="4978" y="2273"/>
                    <a:pt x="5111" y="2249"/>
                    <a:pt x="5167" y="2126"/>
                  </a:cubicBezTo>
                  <a:cubicBezTo>
                    <a:pt x="5321" y="1804"/>
                    <a:pt x="7278" y="1167"/>
                    <a:pt x="8252" y="943"/>
                  </a:cubicBezTo>
                  <a:cubicBezTo>
                    <a:pt x="9148" y="736"/>
                    <a:pt x="9662" y="428"/>
                    <a:pt x="9704" y="232"/>
                  </a:cubicBezTo>
                  <a:cubicBezTo>
                    <a:pt x="9711" y="201"/>
                    <a:pt x="9711" y="148"/>
                    <a:pt x="9634" y="89"/>
                  </a:cubicBezTo>
                  <a:cubicBezTo>
                    <a:pt x="9554" y="26"/>
                    <a:pt x="9435" y="0"/>
                    <a:pt x="92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55"/>
            <p:cNvSpPr/>
            <p:nvPr/>
          </p:nvSpPr>
          <p:spPr>
            <a:xfrm>
              <a:off x="6465380" y="1734269"/>
              <a:ext cx="13213" cy="3532"/>
            </a:xfrm>
            <a:custGeom>
              <a:avLst/>
              <a:gdLst/>
              <a:ahLst/>
              <a:cxnLst/>
              <a:rect l="l" t="t" r="r" b="b"/>
              <a:pathLst>
                <a:path w="505" h="135" extrusionOk="0">
                  <a:moveTo>
                    <a:pt x="386" y="0"/>
                  </a:moveTo>
                  <a:cubicBezTo>
                    <a:pt x="266" y="0"/>
                    <a:pt x="98" y="47"/>
                    <a:pt x="1" y="88"/>
                  </a:cubicBezTo>
                  <a:cubicBezTo>
                    <a:pt x="104" y="115"/>
                    <a:pt x="223" y="134"/>
                    <a:pt x="320" y="134"/>
                  </a:cubicBezTo>
                  <a:cubicBezTo>
                    <a:pt x="387" y="134"/>
                    <a:pt x="444" y="125"/>
                    <a:pt x="477" y="102"/>
                  </a:cubicBezTo>
                  <a:cubicBezTo>
                    <a:pt x="494" y="88"/>
                    <a:pt x="505" y="67"/>
                    <a:pt x="501" y="42"/>
                  </a:cubicBezTo>
                  <a:cubicBezTo>
                    <a:pt x="501" y="35"/>
                    <a:pt x="501" y="25"/>
                    <a:pt x="477" y="14"/>
                  </a:cubicBezTo>
                  <a:cubicBezTo>
                    <a:pt x="453" y="5"/>
                    <a:pt x="421" y="0"/>
                    <a:pt x="3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55"/>
            <p:cNvSpPr/>
            <p:nvPr/>
          </p:nvSpPr>
          <p:spPr>
            <a:xfrm>
              <a:off x="7296282" y="1915237"/>
              <a:ext cx="22659" cy="8818"/>
            </a:xfrm>
            <a:custGeom>
              <a:avLst/>
              <a:gdLst/>
              <a:ahLst/>
              <a:cxnLst/>
              <a:rect l="l" t="t" r="r" b="b"/>
              <a:pathLst>
                <a:path w="866" h="337" extrusionOk="0">
                  <a:moveTo>
                    <a:pt x="583" y="0"/>
                  </a:moveTo>
                  <a:cubicBezTo>
                    <a:pt x="457" y="0"/>
                    <a:pt x="342" y="35"/>
                    <a:pt x="323" y="61"/>
                  </a:cubicBezTo>
                  <a:cubicBezTo>
                    <a:pt x="284" y="142"/>
                    <a:pt x="183" y="180"/>
                    <a:pt x="95" y="215"/>
                  </a:cubicBezTo>
                  <a:cubicBezTo>
                    <a:pt x="60" y="229"/>
                    <a:pt x="29" y="243"/>
                    <a:pt x="1" y="261"/>
                  </a:cubicBezTo>
                  <a:cubicBezTo>
                    <a:pt x="46" y="310"/>
                    <a:pt x="164" y="336"/>
                    <a:pt x="302" y="336"/>
                  </a:cubicBezTo>
                  <a:cubicBezTo>
                    <a:pt x="408" y="336"/>
                    <a:pt x="526" y="321"/>
                    <a:pt x="631" y="289"/>
                  </a:cubicBezTo>
                  <a:cubicBezTo>
                    <a:pt x="768" y="247"/>
                    <a:pt x="859" y="184"/>
                    <a:pt x="862" y="128"/>
                  </a:cubicBezTo>
                  <a:cubicBezTo>
                    <a:pt x="862" y="110"/>
                    <a:pt x="866" y="58"/>
                    <a:pt x="757" y="26"/>
                  </a:cubicBezTo>
                  <a:cubicBezTo>
                    <a:pt x="702" y="8"/>
                    <a:pt x="641" y="0"/>
                    <a:pt x="5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55"/>
            <p:cNvSpPr/>
            <p:nvPr/>
          </p:nvSpPr>
          <p:spPr>
            <a:xfrm>
              <a:off x="6359227" y="1718386"/>
              <a:ext cx="43905" cy="9603"/>
            </a:xfrm>
            <a:custGeom>
              <a:avLst/>
              <a:gdLst/>
              <a:ahLst/>
              <a:cxnLst/>
              <a:rect l="l" t="t" r="r" b="b"/>
              <a:pathLst>
                <a:path w="1678" h="367" extrusionOk="0">
                  <a:moveTo>
                    <a:pt x="1256" y="0"/>
                  </a:moveTo>
                  <a:cubicBezTo>
                    <a:pt x="1089" y="0"/>
                    <a:pt x="915" y="22"/>
                    <a:pt x="809" y="79"/>
                  </a:cubicBezTo>
                  <a:cubicBezTo>
                    <a:pt x="669" y="152"/>
                    <a:pt x="462" y="163"/>
                    <a:pt x="280" y="173"/>
                  </a:cubicBezTo>
                  <a:cubicBezTo>
                    <a:pt x="182" y="180"/>
                    <a:pt x="42" y="187"/>
                    <a:pt x="0" y="208"/>
                  </a:cubicBezTo>
                  <a:cubicBezTo>
                    <a:pt x="74" y="285"/>
                    <a:pt x="168" y="334"/>
                    <a:pt x="273" y="352"/>
                  </a:cubicBezTo>
                  <a:cubicBezTo>
                    <a:pt x="316" y="361"/>
                    <a:pt x="359" y="366"/>
                    <a:pt x="402" y="366"/>
                  </a:cubicBezTo>
                  <a:cubicBezTo>
                    <a:pt x="542" y="366"/>
                    <a:pt x="680" y="314"/>
                    <a:pt x="784" y="215"/>
                  </a:cubicBezTo>
                  <a:cubicBezTo>
                    <a:pt x="939" y="69"/>
                    <a:pt x="1115" y="34"/>
                    <a:pt x="1273" y="34"/>
                  </a:cubicBezTo>
                  <a:cubicBezTo>
                    <a:pt x="1361" y="34"/>
                    <a:pt x="1443" y="45"/>
                    <a:pt x="1513" y="54"/>
                  </a:cubicBezTo>
                  <a:cubicBezTo>
                    <a:pt x="1552" y="62"/>
                    <a:pt x="1593" y="66"/>
                    <a:pt x="1635" y="66"/>
                  </a:cubicBezTo>
                  <a:cubicBezTo>
                    <a:pt x="1649" y="66"/>
                    <a:pt x="1663" y="65"/>
                    <a:pt x="1677" y="65"/>
                  </a:cubicBezTo>
                  <a:cubicBezTo>
                    <a:pt x="1628" y="29"/>
                    <a:pt x="1448" y="0"/>
                    <a:pt x="1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55"/>
            <p:cNvSpPr/>
            <p:nvPr/>
          </p:nvSpPr>
          <p:spPr>
            <a:xfrm>
              <a:off x="6615882" y="1708888"/>
              <a:ext cx="33544" cy="10414"/>
            </a:xfrm>
            <a:custGeom>
              <a:avLst/>
              <a:gdLst/>
              <a:ahLst/>
              <a:cxnLst/>
              <a:rect l="l" t="t" r="r" b="b"/>
              <a:pathLst>
                <a:path w="1282" h="398" extrusionOk="0">
                  <a:moveTo>
                    <a:pt x="1023" y="1"/>
                  </a:moveTo>
                  <a:cubicBezTo>
                    <a:pt x="919" y="1"/>
                    <a:pt x="860" y="48"/>
                    <a:pt x="799" y="98"/>
                  </a:cubicBezTo>
                  <a:cubicBezTo>
                    <a:pt x="748" y="140"/>
                    <a:pt x="688" y="187"/>
                    <a:pt x="609" y="187"/>
                  </a:cubicBezTo>
                  <a:cubicBezTo>
                    <a:pt x="601" y="187"/>
                    <a:pt x="593" y="187"/>
                    <a:pt x="585" y="186"/>
                  </a:cubicBezTo>
                  <a:cubicBezTo>
                    <a:pt x="573" y="184"/>
                    <a:pt x="559" y="184"/>
                    <a:pt x="543" y="184"/>
                  </a:cubicBezTo>
                  <a:cubicBezTo>
                    <a:pt x="376" y="184"/>
                    <a:pt x="55" y="265"/>
                    <a:pt x="1" y="322"/>
                  </a:cubicBezTo>
                  <a:cubicBezTo>
                    <a:pt x="56" y="379"/>
                    <a:pt x="171" y="397"/>
                    <a:pt x="306" y="397"/>
                  </a:cubicBezTo>
                  <a:cubicBezTo>
                    <a:pt x="437" y="397"/>
                    <a:pt x="585" y="380"/>
                    <a:pt x="711" y="365"/>
                  </a:cubicBezTo>
                  <a:lnTo>
                    <a:pt x="844" y="351"/>
                  </a:lnTo>
                  <a:cubicBezTo>
                    <a:pt x="1138" y="319"/>
                    <a:pt x="1275" y="217"/>
                    <a:pt x="1282" y="140"/>
                  </a:cubicBezTo>
                  <a:cubicBezTo>
                    <a:pt x="1282" y="84"/>
                    <a:pt x="1215" y="32"/>
                    <a:pt x="1114" y="11"/>
                  </a:cubicBezTo>
                  <a:cubicBezTo>
                    <a:pt x="1080" y="4"/>
                    <a:pt x="1050" y="1"/>
                    <a:pt x="10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55"/>
            <p:cNvSpPr/>
            <p:nvPr/>
          </p:nvSpPr>
          <p:spPr>
            <a:xfrm>
              <a:off x="7002891" y="1706873"/>
              <a:ext cx="16877" cy="4631"/>
            </a:xfrm>
            <a:custGeom>
              <a:avLst/>
              <a:gdLst/>
              <a:ahLst/>
              <a:cxnLst/>
              <a:rect l="l" t="t" r="r" b="b"/>
              <a:pathLst>
                <a:path w="645" h="177" extrusionOk="0">
                  <a:moveTo>
                    <a:pt x="400" y="0"/>
                  </a:moveTo>
                  <a:cubicBezTo>
                    <a:pt x="179" y="0"/>
                    <a:pt x="11" y="60"/>
                    <a:pt x="1" y="95"/>
                  </a:cubicBezTo>
                  <a:cubicBezTo>
                    <a:pt x="1" y="95"/>
                    <a:pt x="8" y="105"/>
                    <a:pt x="22" y="119"/>
                  </a:cubicBezTo>
                  <a:cubicBezTo>
                    <a:pt x="55" y="145"/>
                    <a:pt x="193" y="176"/>
                    <a:pt x="334" y="176"/>
                  </a:cubicBezTo>
                  <a:cubicBezTo>
                    <a:pt x="401" y="176"/>
                    <a:pt x="469" y="169"/>
                    <a:pt x="526" y="151"/>
                  </a:cubicBezTo>
                  <a:cubicBezTo>
                    <a:pt x="596" y="130"/>
                    <a:pt x="634" y="98"/>
                    <a:pt x="645" y="53"/>
                  </a:cubicBezTo>
                  <a:cubicBezTo>
                    <a:pt x="645" y="53"/>
                    <a:pt x="645" y="53"/>
                    <a:pt x="645" y="49"/>
                  </a:cubicBezTo>
                  <a:cubicBezTo>
                    <a:pt x="641" y="39"/>
                    <a:pt x="575" y="0"/>
                    <a:pt x="4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55"/>
            <p:cNvSpPr/>
            <p:nvPr/>
          </p:nvSpPr>
          <p:spPr>
            <a:xfrm>
              <a:off x="6718659" y="1945329"/>
              <a:ext cx="21639" cy="8112"/>
            </a:xfrm>
            <a:custGeom>
              <a:avLst/>
              <a:gdLst/>
              <a:ahLst/>
              <a:cxnLst/>
              <a:rect l="l" t="t" r="r" b="b"/>
              <a:pathLst>
                <a:path w="827" h="310" extrusionOk="0">
                  <a:moveTo>
                    <a:pt x="284" y="0"/>
                  </a:moveTo>
                  <a:cubicBezTo>
                    <a:pt x="78" y="0"/>
                    <a:pt x="11" y="140"/>
                    <a:pt x="4" y="214"/>
                  </a:cubicBezTo>
                  <a:cubicBezTo>
                    <a:pt x="4" y="221"/>
                    <a:pt x="1" y="298"/>
                    <a:pt x="50" y="305"/>
                  </a:cubicBezTo>
                  <a:cubicBezTo>
                    <a:pt x="73" y="308"/>
                    <a:pt x="101" y="310"/>
                    <a:pt x="131" y="310"/>
                  </a:cubicBezTo>
                  <a:cubicBezTo>
                    <a:pt x="371" y="310"/>
                    <a:pt x="783" y="209"/>
                    <a:pt x="827" y="144"/>
                  </a:cubicBezTo>
                  <a:cubicBezTo>
                    <a:pt x="816" y="102"/>
                    <a:pt x="617" y="0"/>
                    <a:pt x="2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55"/>
            <p:cNvSpPr/>
            <p:nvPr/>
          </p:nvSpPr>
          <p:spPr>
            <a:xfrm>
              <a:off x="6843885" y="1955952"/>
              <a:ext cx="8896" cy="5521"/>
            </a:xfrm>
            <a:custGeom>
              <a:avLst/>
              <a:gdLst/>
              <a:ahLst/>
              <a:cxnLst/>
              <a:rect l="l" t="t" r="r" b="b"/>
              <a:pathLst>
                <a:path w="340" h="211" extrusionOk="0">
                  <a:moveTo>
                    <a:pt x="277" y="0"/>
                  </a:moveTo>
                  <a:cubicBezTo>
                    <a:pt x="165" y="0"/>
                    <a:pt x="18" y="102"/>
                    <a:pt x="0" y="144"/>
                  </a:cubicBezTo>
                  <a:lnTo>
                    <a:pt x="7" y="147"/>
                  </a:lnTo>
                  <a:cubicBezTo>
                    <a:pt x="90" y="189"/>
                    <a:pt x="167" y="211"/>
                    <a:pt x="224" y="211"/>
                  </a:cubicBezTo>
                  <a:cubicBezTo>
                    <a:pt x="254" y="211"/>
                    <a:pt x="278" y="205"/>
                    <a:pt x="294" y="193"/>
                  </a:cubicBezTo>
                  <a:cubicBezTo>
                    <a:pt x="340" y="161"/>
                    <a:pt x="340" y="91"/>
                    <a:pt x="333" y="39"/>
                  </a:cubicBezTo>
                  <a:cubicBezTo>
                    <a:pt x="333" y="21"/>
                    <a:pt x="32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55"/>
            <p:cNvSpPr/>
            <p:nvPr/>
          </p:nvSpPr>
          <p:spPr>
            <a:xfrm>
              <a:off x="6567241" y="1712760"/>
              <a:ext cx="38881" cy="15648"/>
            </a:xfrm>
            <a:custGeom>
              <a:avLst/>
              <a:gdLst/>
              <a:ahLst/>
              <a:cxnLst/>
              <a:rect l="l" t="t" r="r" b="b"/>
              <a:pathLst>
                <a:path w="1486" h="598" extrusionOk="0">
                  <a:moveTo>
                    <a:pt x="750" y="1"/>
                  </a:moveTo>
                  <a:cubicBezTo>
                    <a:pt x="588" y="1"/>
                    <a:pt x="493" y="24"/>
                    <a:pt x="463" y="41"/>
                  </a:cubicBezTo>
                  <a:cubicBezTo>
                    <a:pt x="480" y="153"/>
                    <a:pt x="347" y="234"/>
                    <a:pt x="204" y="322"/>
                  </a:cubicBezTo>
                  <a:cubicBezTo>
                    <a:pt x="134" y="367"/>
                    <a:pt x="4" y="441"/>
                    <a:pt x="1" y="479"/>
                  </a:cubicBezTo>
                  <a:cubicBezTo>
                    <a:pt x="4" y="483"/>
                    <a:pt x="11" y="486"/>
                    <a:pt x="15" y="490"/>
                  </a:cubicBezTo>
                  <a:cubicBezTo>
                    <a:pt x="105" y="562"/>
                    <a:pt x="245" y="598"/>
                    <a:pt x="425" y="598"/>
                  </a:cubicBezTo>
                  <a:cubicBezTo>
                    <a:pt x="490" y="598"/>
                    <a:pt x="560" y="593"/>
                    <a:pt x="634" y="584"/>
                  </a:cubicBezTo>
                  <a:cubicBezTo>
                    <a:pt x="1033" y="535"/>
                    <a:pt x="1422" y="374"/>
                    <a:pt x="1475" y="308"/>
                  </a:cubicBezTo>
                  <a:cubicBezTo>
                    <a:pt x="1478" y="304"/>
                    <a:pt x="1482" y="301"/>
                    <a:pt x="1485" y="294"/>
                  </a:cubicBezTo>
                  <a:cubicBezTo>
                    <a:pt x="1461" y="276"/>
                    <a:pt x="1433" y="262"/>
                    <a:pt x="1408" y="252"/>
                  </a:cubicBezTo>
                  <a:cubicBezTo>
                    <a:pt x="1334" y="213"/>
                    <a:pt x="1243" y="171"/>
                    <a:pt x="1222" y="76"/>
                  </a:cubicBezTo>
                  <a:cubicBezTo>
                    <a:pt x="1194" y="52"/>
                    <a:pt x="1061" y="10"/>
                    <a:pt x="841" y="3"/>
                  </a:cubicBezTo>
                  <a:cubicBezTo>
                    <a:pt x="808" y="1"/>
                    <a:pt x="778" y="1"/>
                    <a:pt x="7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55"/>
            <p:cNvSpPr/>
            <p:nvPr/>
          </p:nvSpPr>
          <p:spPr>
            <a:xfrm>
              <a:off x="6515591" y="1729952"/>
              <a:ext cx="45083" cy="12979"/>
            </a:xfrm>
            <a:custGeom>
              <a:avLst/>
              <a:gdLst/>
              <a:ahLst/>
              <a:cxnLst/>
              <a:rect l="l" t="t" r="r" b="b"/>
              <a:pathLst>
                <a:path w="1723" h="496" extrusionOk="0">
                  <a:moveTo>
                    <a:pt x="993" y="0"/>
                  </a:moveTo>
                  <a:cubicBezTo>
                    <a:pt x="912" y="0"/>
                    <a:pt x="846" y="5"/>
                    <a:pt x="809" y="15"/>
                  </a:cubicBezTo>
                  <a:cubicBezTo>
                    <a:pt x="816" y="50"/>
                    <a:pt x="809" y="88"/>
                    <a:pt x="788" y="120"/>
                  </a:cubicBezTo>
                  <a:cubicBezTo>
                    <a:pt x="735" y="197"/>
                    <a:pt x="609" y="211"/>
                    <a:pt x="333" y="211"/>
                  </a:cubicBezTo>
                  <a:cubicBezTo>
                    <a:pt x="151" y="211"/>
                    <a:pt x="32" y="274"/>
                    <a:pt x="11" y="330"/>
                  </a:cubicBezTo>
                  <a:cubicBezTo>
                    <a:pt x="0" y="358"/>
                    <a:pt x="14" y="386"/>
                    <a:pt x="49" y="417"/>
                  </a:cubicBezTo>
                  <a:cubicBezTo>
                    <a:pt x="109" y="467"/>
                    <a:pt x="265" y="495"/>
                    <a:pt x="453" y="495"/>
                  </a:cubicBezTo>
                  <a:cubicBezTo>
                    <a:pt x="530" y="495"/>
                    <a:pt x="613" y="490"/>
                    <a:pt x="697" y="480"/>
                  </a:cubicBezTo>
                  <a:cubicBezTo>
                    <a:pt x="956" y="452"/>
                    <a:pt x="1113" y="386"/>
                    <a:pt x="1152" y="333"/>
                  </a:cubicBezTo>
                  <a:cubicBezTo>
                    <a:pt x="1243" y="211"/>
                    <a:pt x="1397" y="200"/>
                    <a:pt x="1520" y="193"/>
                  </a:cubicBezTo>
                  <a:cubicBezTo>
                    <a:pt x="1642" y="186"/>
                    <a:pt x="1702" y="176"/>
                    <a:pt x="1723" y="134"/>
                  </a:cubicBezTo>
                  <a:cubicBezTo>
                    <a:pt x="1709" y="123"/>
                    <a:pt x="1670" y="95"/>
                    <a:pt x="1548" y="64"/>
                  </a:cubicBezTo>
                  <a:cubicBezTo>
                    <a:pt x="1374" y="20"/>
                    <a:pt x="1154" y="0"/>
                    <a:pt x="9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55"/>
            <p:cNvSpPr/>
            <p:nvPr/>
          </p:nvSpPr>
          <p:spPr>
            <a:xfrm>
              <a:off x="6518233" y="1696956"/>
              <a:ext cx="39693" cy="8399"/>
            </a:xfrm>
            <a:custGeom>
              <a:avLst/>
              <a:gdLst/>
              <a:ahLst/>
              <a:cxnLst/>
              <a:rect l="l" t="t" r="r" b="b"/>
              <a:pathLst>
                <a:path w="1517" h="321" extrusionOk="0">
                  <a:moveTo>
                    <a:pt x="1106" y="0"/>
                  </a:moveTo>
                  <a:cubicBezTo>
                    <a:pt x="908" y="0"/>
                    <a:pt x="721" y="29"/>
                    <a:pt x="655" y="57"/>
                  </a:cubicBezTo>
                  <a:cubicBezTo>
                    <a:pt x="662" y="78"/>
                    <a:pt x="659" y="99"/>
                    <a:pt x="652" y="120"/>
                  </a:cubicBezTo>
                  <a:cubicBezTo>
                    <a:pt x="613" y="197"/>
                    <a:pt x="480" y="215"/>
                    <a:pt x="102" y="229"/>
                  </a:cubicBezTo>
                  <a:lnTo>
                    <a:pt x="1" y="232"/>
                  </a:lnTo>
                  <a:cubicBezTo>
                    <a:pt x="160" y="290"/>
                    <a:pt x="330" y="321"/>
                    <a:pt x="502" y="321"/>
                  </a:cubicBezTo>
                  <a:cubicBezTo>
                    <a:pt x="519" y="321"/>
                    <a:pt x="537" y="321"/>
                    <a:pt x="554" y="320"/>
                  </a:cubicBezTo>
                  <a:cubicBezTo>
                    <a:pt x="732" y="320"/>
                    <a:pt x="781" y="267"/>
                    <a:pt x="834" y="211"/>
                  </a:cubicBezTo>
                  <a:cubicBezTo>
                    <a:pt x="883" y="145"/>
                    <a:pt x="961" y="104"/>
                    <a:pt x="1044" y="104"/>
                  </a:cubicBezTo>
                  <a:cubicBezTo>
                    <a:pt x="1061" y="104"/>
                    <a:pt x="1079" y="106"/>
                    <a:pt x="1096" y="110"/>
                  </a:cubicBezTo>
                  <a:cubicBezTo>
                    <a:pt x="1171" y="119"/>
                    <a:pt x="1239" y="123"/>
                    <a:pt x="1297" y="123"/>
                  </a:cubicBezTo>
                  <a:cubicBezTo>
                    <a:pt x="1414" y="123"/>
                    <a:pt x="1493" y="107"/>
                    <a:pt x="1517" y="89"/>
                  </a:cubicBezTo>
                  <a:cubicBezTo>
                    <a:pt x="1513" y="82"/>
                    <a:pt x="1510" y="78"/>
                    <a:pt x="1503" y="71"/>
                  </a:cubicBezTo>
                  <a:cubicBezTo>
                    <a:pt x="1489" y="54"/>
                    <a:pt x="1415" y="19"/>
                    <a:pt x="1240" y="5"/>
                  </a:cubicBezTo>
                  <a:cubicBezTo>
                    <a:pt x="1196" y="2"/>
                    <a:pt x="1151" y="0"/>
                    <a:pt x="1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55"/>
            <p:cNvSpPr/>
            <p:nvPr/>
          </p:nvSpPr>
          <p:spPr>
            <a:xfrm>
              <a:off x="6964978" y="2486427"/>
              <a:ext cx="105" cy="209"/>
            </a:xfrm>
            <a:custGeom>
              <a:avLst/>
              <a:gdLst/>
              <a:ahLst/>
              <a:cxnLst/>
              <a:rect l="l" t="t" r="r" b="b"/>
              <a:pathLst>
                <a:path w="4" h="8" extrusionOk="0">
                  <a:moveTo>
                    <a:pt x="0" y="8"/>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55"/>
            <p:cNvSpPr/>
            <p:nvPr/>
          </p:nvSpPr>
          <p:spPr>
            <a:xfrm>
              <a:off x="7195624" y="2463531"/>
              <a:ext cx="6986" cy="1020"/>
            </a:xfrm>
            <a:custGeom>
              <a:avLst/>
              <a:gdLst/>
              <a:ahLst/>
              <a:cxnLst/>
              <a:rect l="l" t="t" r="r" b="b"/>
              <a:pathLst>
                <a:path w="267" h="39" extrusionOk="0">
                  <a:moveTo>
                    <a:pt x="0" y="39"/>
                  </a:moveTo>
                  <a:cubicBezTo>
                    <a:pt x="88" y="21"/>
                    <a:pt x="179" y="7"/>
                    <a:pt x="267" y="0"/>
                  </a:cubicBezTo>
                  <a:cubicBezTo>
                    <a:pt x="179" y="7"/>
                    <a:pt x="88" y="21"/>
                    <a:pt x="0" y="3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55"/>
            <p:cNvSpPr/>
            <p:nvPr/>
          </p:nvSpPr>
          <p:spPr>
            <a:xfrm>
              <a:off x="7229430" y="2470492"/>
              <a:ext cx="4684" cy="1570"/>
            </a:xfrm>
            <a:custGeom>
              <a:avLst/>
              <a:gdLst/>
              <a:ahLst/>
              <a:cxnLst/>
              <a:rect l="l" t="t" r="r" b="b"/>
              <a:pathLst>
                <a:path w="179" h="60" extrusionOk="0">
                  <a:moveTo>
                    <a:pt x="0" y="0"/>
                  </a:moveTo>
                  <a:cubicBezTo>
                    <a:pt x="18" y="18"/>
                    <a:pt x="119" y="42"/>
                    <a:pt x="179" y="60"/>
                  </a:cubicBezTo>
                  <a:cubicBezTo>
                    <a:pt x="119" y="42"/>
                    <a:pt x="18" y="18"/>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55"/>
            <p:cNvSpPr/>
            <p:nvPr/>
          </p:nvSpPr>
          <p:spPr>
            <a:xfrm>
              <a:off x="7283827" y="2485878"/>
              <a:ext cx="1125" cy="576"/>
            </a:xfrm>
            <a:custGeom>
              <a:avLst/>
              <a:gdLst/>
              <a:ahLst/>
              <a:cxnLst/>
              <a:rect l="l" t="t" r="r" b="b"/>
              <a:pathLst>
                <a:path w="43" h="22" extrusionOk="0">
                  <a:moveTo>
                    <a:pt x="1" y="22"/>
                  </a:moveTo>
                  <a:cubicBezTo>
                    <a:pt x="15" y="15"/>
                    <a:pt x="25" y="8"/>
                    <a:pt x="43" y="1"/>
                  </a:cubicBezTo>
                  <a:cubicBezTo>
                    <a:pt x="25" y="8"/>
                    <a:pt x="15" y="15"/>
                    <a:pt x="1" y="22"/>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55"/>
            <p:cNvSpPr/>
            <p:nvPr/>
          </p:nvSpPr>
          <p:spPr>
            <a:xfrm>
              <a:off x="7174640" y="2468372"/>
              <a:ext cx="5259" cy="2041"/>
            </a:xfrm>
            <a:custGeom>
              <a:avLst/>
              <a:gdLst/>
              <a:ahLst/>
              <a:cxnLst/>
              <a:rect l="l" t="t" r="r" b="b"/>
              <a:pathLst>
                <a:path w="201" h="78" extrusionOk="0">
                  <a:moveTo>
                    <a:pt x="1" y="1"/>
                  </a:moveTo>
                  <a:cubicBezTo>
                    <a:pt x="64" y="32"/>
                    <a:pt x="130" y="60"/>
                    <a:pt x="200" y="78"/>
                  </a:cubicBezTo>
                  <a:cubicBezTo>
                    <a:pt x="130" y="60"/>
                    <a:pt x="64" y="32"/>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55"/>
            <p:cNvSpPr/>
            <p:nvPr/>
          </p:nvSpPr>
          <p:spPr>
            <a:xfrm>
              <a:off x="7356566" y="2473134"/>
              <a:ext cx="392" cy="26"/>
            </a:xfrm>
            <a:custGeom>
              <a:avLst/>
              <a:gdLst/>
              <a:ahLst/>
              <a:cxnLst/>
              <a:rect l="l" t="t" r="r" b="b"/>
              <a:pathLst>
                <a:path w="15" h="1" extrusionOk="0">
                  <a:moveTo>
                    <a:pt x="0" y="1"/>
                  </a:moveTo>
                  <a:lnTo>
                    <a:pt x="1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55"/>
            <p:cNvSpPr/>
            <p:nvPr/>
          </p:nvSpPr>
          <p:spPr>
            <a:xfrm>
              <a:off x="7367739" y="2474704"/>
              <a:ext cx="1125" cy="576"/>
            </a:xfrm>
            <a:custGeom>
              <a:avLst/>
              <a:gdLst/>
              <a:ahLst/>
              <a:cxnLst/>
              <a:rect l="l" t="t" r="r" b="b"/>
              <a:pathLst>
                <a:path w="43" h="22" extrusionOk="0">
                  <a:moveTo>
                    <a:pt x="1" y="0"/>
                  </a:moveTo>
                  <a:cubicBezTo>
                    <a:pt x="15" y="7"/>
                    <a:pt x="29" y="14"/>
                    <a:pt x="39" y="21"/>
                  </a:cubicBezTo>
                  <a:lnTo>
                    <a:pt x="43" y="18"/>
                  </a:ln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55"/>
            <p:cNvSpPr/>
            <p:nvPr/>
          </p:nvSpPr>
          <p:spPr>
            <a:xfrm>
              <a:off x="7358110" y="2472951"/>
              <a:ext cx="26" cy="26"/>
            </a:xfrm>
            <a:custGeom>
              <a:avLst/>
              <a:gdLst/>
              <a:ahLst/>
              <a:cxnLst/>
              <a:rect l="l" t="t" r="r" b="b"/>
              <a:pathLst>
                <a:path w="1" h="1" extrusionOk="0">
                  <a:moveTo>
                    <a:pt x="1" y="1"/>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55"/>
            <p:cNvSpPr/>
            <p:nvPr/>
          </p:nvSpPr>
          <p:spPr>
            <a:xfrm>
              <a:off x="7302247" y="2480199"/>
              <a:ext cx="6332" cy="1962"/>
            </a:xfrm>
            <a:custGeom>
              <a:avLst/>
              <a:gdLst/>
              <a:ahLst/>
              <a:cxnLst/>
              <a:rect l="l" t="t" r="r" b="b"/>
              <a:pathLst>
                <a:path w="242" h="75" extrusionOk="0">
                  <a:moveTo>
                    <a:pt x="242" y="1"/>
                  </a:moveTo>
                  <a:lnTo>
                    <a:pt x="242" y="1"/>
                  </a:lnTo>
                  <a:cubicBezTo>
                    <a:pt x="151" y="15"/>
                    <a:pt x="60" y="29"/>
                    <a:pt x="0" y="74"/>
                  </a:cubicBezTo>
                  <a:cubicBezTo>
                    <a:pt x="60" y="29"/>
                    <a:pt x="154" y="15"/>
                    <a:pt x="242"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55"/>
            <p:cNvSpPr/>
            <p:nvPr/>
          </p:nvSpPr>
          <p:spPr>
            <a:xfrm>
              <a:off x="7058492" y="2471224"/>
              <a:ext cx="6358" cy="2878"/>
            </a:xfrm>
            <a:custGeom>
              <a:avLst/>
              <a:gdLst/>
              <a:ahLst/>
              <a:cxnLst/>
              <a:rect l="l" t="t" r="r" b="b"/>
              <a:pathLst>
                <a:path w="243" h="110" extrusionOk="0">
                  <a:moveTo>
                    <a:pt x="1" y="1"/>
                  </a:moveTo>
                  <a:cubicBezTo>
                    <a:pt x="66" y="35"/>
                    <a:pt x="191" y="109"/>
                    <a:pt x="239" y="109"/>
                  </a:cubicBezTo>
                  <a:cubicBezTo>
                    <a:pt x="239" y="109"/>
                    <a:pt x="239" y="109"/>
                    <a:pt x="239" y="109"/>
                  </a:cubicBezTo>
                  <a:lnTo>
                    <a:pt x="239" y="109"/>
                  </a:lnTo>
                  <a:cubicBezTo>
                    <a:pt x="194" y="109"/>
                    <a:pt x="66" y="35"/>
                    <a:pt x="1" y="1"/>
                  </a:cubicBezTo>
                  <a:close/>
                  <a:moveTo>
                    <a:pt x="242" y="109"/>
                  </a:moveTo>
                  <a:cubicBezTo>
                    <a:pt x="241" y="109"/>
                    <a:pt x="240" y="109"/>
                    <a:pt x="239" y="109"/>
                  </a:cubicBezTo>
                  <a:lnTo>
                    <a:pt x="239" y="109"/>
                  </a:lnTo>
                  <a:cubicBezTo>
                    <a:pt x="239" y="109"/>
                    <a:pt x="239" y="109"/>
                    <a:pt x="239" y="109"/>
                  </a:cubicBezTo>
                  <a:cubicBezTo>
                    <a:pt x="240" y="109"/>
                    <a:pt x="241" y="109"/>
                    <a:pt x="242" y="10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55"/>
            <p:cNvSpPr/>
            <p:nvPr/>
          </p:nvSpPr>
          <p:spPr>
            <a:xfrm>
              <a:off x="6999411" y="2467090"/>
              <a:ext cx="4710" cy="2957"/>
            </a:xfrm>
            <a:custGeom>
              <a:avLst/>
              <a:gdLst/>
              <a:ahLst/>
              <a:cxnLst/>
              <a:rect l="l" t="t" r="r" b="b"/>
              <a:pathLst>
                <a:path w="180" h="113" extrusionOk="0">
                  <a:moveTo>
                    <a:pt x="1" y="113"/>
                  </a:moveTo>
                  <a:cubicBezTo>
                    <a:pt x="57" y="67"/>
                    <a:pt x="116" y="29"/>
                    <a:pt x="179" y="1"/>
                  </a:cubicBezTo>
                  <a:cubicBezTo>
                    <a:pt x="116" y="29"/>
                    <a:pt x="57" y="67"/>
                    <a:pt x="1" y="113"/>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55"/>
            <p:cNvSpPr/>
            <p:nvPr/>
          </p:nvSpPr>
          <p:spPr>
            <a:xfrm>
              <a:off x="6966338" y="2485066"/>
              <a:ext cx="209" cy="105"/>
            </a:xfrm>
            <a:custGeom>
              <a:avLst/>
              <a:gdLst/>
              <a:ahLst/>
              <a:cxnLst/>
              <a:rect l="l" t="t" r="r" b="b"/>
              <a:pathLst>
                <a:path w="8" h="4" extrusionOk="0">
                  <a:moveTo>
                    <a:pt x="1" y="4"/>
                  </a:moveTo>
                  <a:lnTo>
                    <a:pt x="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55"/>
            <p:cNvSpPr/>
            <p:nvPr/>
          </p:nvSpPr>
          <p:spPr>
            <a:xfrm>
              <a:off x="6965972" y="2485328"/>
              <a:ext cx="131" cy="209"/>
            </a:xfrm>
            <a:custGeom>
              <a:avLst/>
              <a:gdLst/>
              <a:ahLst/>
              <a:cxnLst/>
              <a:rect l="l" t="t" r="r" b="b"/>
              <a:pathLst>
                <a:path w="5" h="8" extrusionOk="0">
                  <a:moveTo>
                    <a:pt x="1" y="8"/>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55"/>
            <p:cNvSpPr/>
            <p:nvPr/>
          </p:nvSpPr>
          <p:spPr>
            <a:xfrm>
              <a:off x="6965606" y="2485616"/>
              <a:ext cx="131" cy="209"/>
            </a:xfrm>
            <a:custGeom>
              <a:avLst/>
              <a:gdLst/>
              <a:ahLst/>
              <a:cxnLst/>
              <a:rect l="l" t="t" r="r" b="b"/>
              <a:pathLst>
                <a:path w="5" h="8" extrusionOk="0">
                  <a:moveTo>
                    <a:pt x="1" y="7"/>
                  </a:moveTo>
                  <a:lnTo>
                    <a:pt x="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55"/>
            <p:cNvSpPr/>
            <p:nvPr/>
          </p:nvSpPr>
          <p:spPr>
            <a:xfrm>
              <a:off x="6965344" y="2485982"/>
              <a:ext cx="105" cy="105"/>
            </a:xfrm>
            <a:custGeom>
              <a:avLst/>
              <a:gdLst/>
              <a:ahLst/>
              <a:cxnLst/>
              <a:rect l="l" t="t" r="r" b="b"/>
              <a:pathLst>
                <a:path w="4" h="4" extrusionOk="0">
                  <a:moveTo>
                    <a:pt x="0" y="4"/>
                  </a:moveTo>
                  <a:lnTo>
                    <a:pt x="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55"/>
            <p:cNvSpPr/>
            <p:nvPr/>
          </p:nvSpPr>
          <p:spPr>
            <a:xfrm>
              <a:off x="6968824" y="2483967"/>
              <a:ext cx="105" cy="26"/>
            </a:xfrm>
            <a:custGeom>
              <a:avLst/>
              <a:gdLst/>
              <a:ahLst/>
              <a:cxnLst/>
              <a:rect l="l" t="t" r="r" b="b"/>
              <a:pathLst>
                <a:path w="4" h="1" extrusionOk="0">
                  <a:moveTo>
                    <a:pt x="0" y="0"/>
                  </a:moveTo>
                  <a:lnTo>
                    <a:pt x="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55"/>
            <p:cNvSpPr/>
            <p:nvPr/>
          </p:nvSpPr>
          <p:spPr>
            <a:xfrm>
              <a:off x="6967437" y="2484517"/>
              <a:ext cx="131" cy="26"/>
            </a:xfrm>
            <a:custGeom>
              <a:avLst/>
              <a:gdLst/>
              <a:ahLst/>
              <a:cxnLst/>
              <a:rect l="l" t="t" r="r" b="b"/>
              <a:pathLst>
                <a:path w="5" h="1" extrusionOk="0">
                  <a:moveTo>
                    <a:pt x="1" y="0"/>
                  </a:moveTo>
                  <a:lnTo>
                    <a:pt x="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55"/>
            <p:cNvSpPr/>
            <p:nvPr/>
          </p:nvSpPr>
          <p:spPr>
            <a:xfrm>
              <a:off x="6965161" y="2486244"/>
              <a:ext cx="105" cy="131"/>
            </a:xfrm>
            <a:custGeom>
              <a:avLst/>
              <a:gdLst/>
              <a:ahLst/>
              <a:cxnLst/>
              <a:rect l="l" t="t" r="r" b="b"/>
              <a:pathLst>
                <a:path w="4" h="5" extrusionOk="0">
                  <a:moveTo>
                    <a:pt x="0" y="4"/>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55"/>
            <p:cNvSpPr/>
            <p:nvPr/>
          </p:nvSpPr>
          <p:spPr>
            <a:xfrm>
              <a:off x="6968092" y="2484229"/>
              <a:ext cx="105" cy="26"/>
            </a:xfrm>
            <a:custGeom>
              <a:avLst/>
              <a:gdLst/>
              <a:ahLst/>
              <a:cxnLst/>
              <a:rect l="l" t="t" r="r" b="b"/>
              <a:pathLst>
                <a:path w="4" h="1" extrusionOk="0">
                  <a:moveTo>
                    <a:pt x="0" y="1"/>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55"/>
            <p:cNvSpPr/>
            <p:nvPr/>
          </p:nvSpPr>
          <p:spPr>
            <a:xfrm>
              <a:off x="6966809" y="2484779"/>
              <a:ext cx="209" cy="131"/>
            </a:xfrm>
            <a:custGeom>
              <a:avLst/>
              <a:gdLst/>
              <a:ahLst/>
              <a:cxnLst/>
              <a:rect l="l" t="t" r="r" b="b"/>
              <a:pathLst>
                <a:path w="8" h="5" extrusionOk="0">
                  <a:moveTo>
                    <a:pt x="0" y="4"/>
                  </a:moveTo>
                  <a:lnTo>
                    <a:pt x="7"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55"/>
            <p:cNvSpPr/>
            <p:nvPr/>
          </p:nvSpPr>
          <p:spPr>
            <a:xfrm>
              <a:off x="7064824" y="2470125"/>
              <a:ext cx="13397" cy="3951"/>
            </a:xfrm>
            <a:custGeom>
              <a:avLst/>
              <a:gdLst/>
              <a:ahLst/>
              <a:cxnLst/>
              <a:rect l="l" t="t" r="r" b="b"/>
              <a:pathLst>
                <a:path w="512" h="151" extrusionOk="0">
                  <a:moveTo>
                    <a:pt x="511" y="116"/>
                  </a:moveTo>
                  <a:cubicBezTo>
                    <a:pt x="319" y="0"/>
                    <a:pt x="98" y="74"/>
                    <a:pt x="0" y="151"/>
                  </a:cubicBezTo>
                  <a:lnTo>
                    <a:pt x="0" y="151"/>
                  </a:lnTo>
                  <a:cubicBezTo>
                    <a:pt x="98" y="74"/>
                    <a:pt x="319" y="0"/>
                    <a:pt x="511" y="116"/>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55"/>
            <p:cNvSpPr/>
            <p:nvPr/>
          </p:nvSpPr>
          <p:spPr>
            <a:xfrm>
              <a:off x="7078195" y="2473134"/>
              <a:ext cx="7065" cy="3873"/>
            </a:xfrm>
            <a:custGeom>
              <a:avLst/>
              <a:gdLst/>
              <a:ahLst/>
              <a:cxnLst/>
              <a:rect l="l" t="t" r="r" b="b"/>
              <a:pathLst>
                <a:path w="270" h="148" extrusionOk="0">
                  <a:moveTo>
                    <a:pt x="270" y="148"/>
                  </a:moveTo>
                  <a:cubicBezTo>
                    <a:pt x="224" y="141"/>
                    <a:pt x="137" y="88"/>
                    <a:pt x="74" y="46"/>
                  </a:cubicBezTo>
                  <a:cubicBezTo>
                    <a:pt x="49" y="32"/>
                    <a:pt x="25" y="15"/>
                    <a:pt x="0" y="1"/>
                  </a:cubicBezTo>
                  <a:cubicBezTo>
                    <a:pt x="25" y="15"/>
                    <a:pt x="49" y="32"/>
                    <a:pt x="74" y="46"/>
                  </a:cubicBezTo>
                  <a:cubicBezTo>
                    <a:pt x="137" y="88"/>
                    <a:pt x="224" y="141"/>
                    <a:pt x="270" y="14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55"/>
            <p:cNvSpPr/>
            <p:nvPr/>
          </p:nvSpPr>
          <p:spPr>
            <a:xfrm>
              <a:off x="7022672" y="2457199"/>
              <a:ext cx="6724" cy="392"/>
            </a:xfrm>
            <a:custGeom>
              <a:avLst/>
              <a:gdLst/>
              <a:ahLst/>
              <a:cxnLst/>
              <a:rect l="l" t="t" r="r" b="b"/>
              <a:pathLst>
                <a:path w="257" h="15" extrusionOk="0">
                  <a:moveTo>
                    <a:pt x="256" y="15"/>
                  </a:moveTo>
                  <a:cubicBezTo>
                    <a:pt x="172" y="1"/>
                    <a:pt x="85" y="1"/>
                    <a:pt x="1" y="11"/>
                  </a:cubicBezTo>
                  <a:cubicBezTo>
                    <a:pt x="85" y="1"/>
                    <a:pt x="172" y="1"/>
                    <a:pt x="256" y="15"/>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55"/>
            <p:cNvSpPr/>
            <p:nvPr/>
          </p:nvSpPr>
          <p:spPr>
            <a:xfrm>
              <a:off x="7008020" y="2461333"/>
              <a:ext cx="6437" cy="3218"/>
            </a:xfrm>
            <a:custGeom>
              <a:avLst/>
              <a:gdLst/>
              <a:ahLst/>
              <a:cxnLst/>
              <a:rect l="l" t="t" r="r" b="b"/>
              <a:pathLst>
                <a:path w="246" h="123" extrusionOk="0">
                  <a:moveTo>
                    <a:pt x="246" y="0"/>
                  </a:moveTo>
                  <a:cubicBezTo>
                    <a:pt x="144" y="21"/>
                    <a:pt x="39" y="42"/>
                    <a:pt x="1" y="123"/>
                  </a:cubicBezTo>
                  <a:cubicBezTo>
                    <a:pt x="39" y="46"/>
                    <a:pt x="144" y="21"/>
                    <a:pt x="246"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55"/>
            <p:cNvSpPr/>
            <p:nvPr/>
          </p:nvSpPr>
          <p:spPr>
            <a:xfrm>
              <a:off x="6964062" y="2486793"/>
              <a:ext cx="837" cy="209"/>
            </a:xfrm>
            <a:custGeom>
              <a:avLst/>
              <a:gdLst/>
              <a:ahLst/>
              <a:cxnLst/>
              <a:rect l="l" t="t" r="r" b="b"/>
              <a:pathLst>
                <a:path w="32" h="8" extrusionOk="0">
                  <a:moveTo>
                    <a:pt x="25" y="8"/>
                  </a:moveTo>
                  <a:lnTo>
                    <a:pt x="32" y="8"/>
                  </a:lnTo>
                  <a:lnTo>
                    <a:pt x="32" y="1"/>
                  </a:lnTo>
                  <a:lnTo>
                    <a:pt x="32" y="8"/>
                  </a:lnTo>
                  <a:cubicBezTo>
                    <a:pt x="21" y="8"/>
                    <a:pt x="11" y="8"/>
                    <a:pt x="0" y="8"/>
                  </a:cubicBezTo>
                  <a:lnTo>
                    <a:pt x="0"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55"/>
            <p:cNvSpPr/>
            <p:nvPr/>
          </p:nvSpPr>
          <p:spPr>
            <a:xfrm>
              <a:off x="7085887" y="2472506"/>
              <a:ext cx="7065" cy="4239"/>
            </a:xfrm>
            <a:custGeom>
              <a:avLst/>
              <a:gdLst/>
              <a:ahLst/>
              <a:cxnLst/>
              <a:rect l="l" t="t" r="r" b="b"/>
              <a:pathLst>
                <a:path w="270" h="162" extrusionOk="0">
                  <a:moveTo>
                    <a:pt x="270" y="0"/>
                  </a:moveTo>
                  <a:cubicBezTo>
                    <a:pt x="154" y="42"/>
                    <a:pt x="46" y="84"/>
                    <a:pt x="0" y="161"/>
                  </a:cubicBezTo>
                  <a:cubicBezTo>
                    <a:pt x="46" y="84"/>
                    <a:pt x="154" y="42"/>
                    <a:pt x="27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55"/>
            <p:cNvSpPr/>
            <p:nvPr/>
          </p:nvSpPr>
          <p:spPr>
            <a:xfrm>
              <a:off x="7049073" y="2461019"/>
              <a:ext cx="4317" cy="5181"/>
            </a:xfrm>
            <a:custGeom>
              <a:avLst/>
              <a:gdLst/>
              <a:ahLst/>
              <a:cxnLst/>
              <a:rect l="l" t="t" r="r" b="b"/>
              <a:pathLst>
                <a:path w="165" h="198" extrusionOk="0">
                  <a:moveTo>
                    <a:pt x="20" y="0"/>
                  </a:moveTo>
                  <a:cubicBezTo>
                    <a:pt x="14" y="0"/>
                    <a:pt x="7" y="1"/>
                    <a:pt x="0" y="2"/>
                  </a:cubicBezTo>
                  <a:lnTo>
                    <a:pt x="0" y="2"/>
                  </a:lnTo>
                  <a:cubicBezTo>
                    <a:pt x="7" y="1"/>
                    <a:pt x="13" y="0"/>
                    <a:pt x="19" y="0"/>
                  </a:cubicBezTo>
                  <a:cubicBezTo>
                    <a:pt x="67" y="0"/>
                    <a:pt x="99" y="35"/>
                    <a:pt x="122" y="82"/>
                  </a:cubicBezTo>
                  <a:lnTo>
                    <a:pt x="122" y="82"/>
                  </a:lnTo>
                  <a:cubicBezTo>
                    <a:pt x="99" y="34"/>
                    <a:pt x="68" y="0"/>
                    <a:pt x="20" y="0"/>
                  </a:cubicBezTo>
                  <a:close/>
                  <a:moveTo>
                    <a:pt x="122" y="82"/>
                  </a:moveTo>
                  <a:cubicBezTo>
                    <a:pt x="139" y="116"/>
                    <a:pt x="152" y="158"/>
                    <a:pt x="165" y="198"/>
                  </a:cubicBezTo>
                  <a:cubicBezTo>
                    <a:pt x="153" y="160"/>
                    <a:pt x="140" y="117"/>
                    <a:pt x="122" y="82"/>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55"/>
            <p:cNvSpPr/>
            <p:nvPr/>
          </p:nvSpPr>
          <p:spPr>
            <a:xfrm>
              <a:off x="7345577" y="2472219"/>
              <a:ext cx="6881" cy="1858"/>
            </a:xfrm>
            <a:custGeom>
              <a:avLst/>
              <a:gdLst/>
              <a:ahLst/>
              <a:cxnLst/>
              <a:rect l="l" t="t" r="r" b="b"/>
              <a:pathLst>
                <a:path w="263" h="71" extrusionOk="0">
                  <a:moveTo>
                    <a:pt x="35" y="25"/>
                  </a:moveTo>
                  <a:cubicBezTo>
                    <a:pt x="105" y="57"/>
                    <a:pt x="182" y="71"/>
                    <a:pt x="263" y="67"/>
                  </a:cubicBezTo>
                  <a:cubicBezTo>
                    <a:pt x="182" y="71"/>
                    <a:pt x="105" y="57"/>
                    <a:pt x="35" y="25"/>
                  </a:cubicBezTo>
                  <a:cubicBezTo>
                    <a:pt x="21" y="18"/>
                    <a:pt x="7" y="11"/>
                    <a:pt x="0" y="1"/>
                  </a:cubicBezTo>
                  <a:cubicBezTo>
                    <a:pt x="7" y="11"/>
                    <a:pt x="21" y="18"/>
                    <a:pt x="35" y="25"/>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55"/>
            <p:cNvSpPr/>
            <p:nvPr/>
          </p:nvSpPr>
          <p:spPr>
            <a:xfrm>
              <a:off x="7257740" y="2485328"/>
              <a:ext cx="11931" cy="2329"/>
            </a:xfrm>
            <a:custGeom>
              <a:avLst/>
              <a:gdLst/>
              <a:ahLst/>
              <a:cxnLst/>
              <a:rect l="l" t="t" r="r" b="b"/>
              <a:pathLst>
                <a:path w="456" h="89" extrusionOk="0">
                  <a:moveTo>
                    <a:pt x="455" y="88"/>
                  </a:moveTo>
                  <a:cubicBezTo>
                    <a:pt x="417" y="85"/>
                    <a:pt x="378" y="78"/>
                    <a:pt x="343" y="60"/>
                  </a:cubicBezTo>
                  <a:cubicBezTo>
                    <a:pt x="284" y="11"/>
                    <a:pt x="175" y="4"/>
                    <a:pt x="0" y="1"/>
                  </a:cubicBezTo>
                  <a:cubicBezTo>
                    <a:pt x="175" y="4"/>
                    <a:pt x="284" y="11"/>
                    <a:pt x="343" y="60"/>
                  </a:cubicBezTo>
                  <a:cubicBezTo>
                    <a:pt x="378" y="78"/>
                    <a:pt x="417" y="85"/>
                    <a:pt x="455" y="8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55"/>
            <p:cNvSpPr/>
            <p:nvPr/>
          </p:nvSpPr>
          <p:spPr>
            <a:xfrm>
              <a:off x="7292619" y="2482868"/>
              <a:ext cx="7640" cy="1491"/>
            </a:xfrm>
            <a:custGeom>
              <a:avLst/>
              <a:gdLst/>
              <a:ahLst/>
              <a:cxnLst/>
              <a:rect l="l" t="t" r="r" b="b"/>
              <a:pathLst>
                <a:path w="292" h="57" extrusionOk="0">
                  <a:moveTo>
                    <a:pt x="291" y="0"/>
                  </a:moveTo>
                  <a:cubicBezTo>
                    <a:pt x="211" y="21"/>
                    <a:pt x="95" y="39"/>
                    <a:pt x="1" y="56"/>
                  </a:cubicBezTo>
                  <a:cubicBezTo>
                    <a:pt x="95" y="42"/>
                    <a:pt x="211" y="21"/>
                    <a:pt x="29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55"/>
            <p:cNvSpPr/>
            <p:nvPr/>
          </p:nvSpPr>
          <p:spPr>
            <a:xfrm>
              <a:off x="7159542" y="2455001"/>
              <a:ext cx="759" cy="5443"/>
            </a:xfrm>
            <a:custGeom>
              <a:avLst/>
              <a:gdLst/>
              <a:ahLst/>
              <a:cxnLst/>
              <a:rect l="l" t="t" r="r" b="b"/>
              <a:pathLst>
                <a:path w="29" h="208" extrusionOk="0">
                  <a:moveTo>
                    <a:pt x="28" y="207"/>
                  </a:moveTo>
                  <a:cubicBezTo>
                    <a:pt x="0" y="176"/>
                    <a:pt x="4" y="78"/>
                    <a:pt x="4" y="1"/>
                  </a:cubicBezTo>
                  <a:cubicBezTo>
                    <a:pt x="4" y="78"/>
                    <a:pt x="0" y="176"/>
                    <a:pt x="28" y="207"/>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55"/>
            <p:cNvSpPr/>
            <p:nvPr/>
          </p:nvSpPr>
          <p:spPr>
            <a:xfrm>
              <a:off x="7248923" y="2484046"/>
              <a:ext cx="8268" cy="1230"/>
            </a:xfrm>
            <a:custGeom>
              <a:avLst/>
              <a:gdLst/>
              <a:ahLst/>
              <a:cxnLst/>
              <a:rect l="l" t="t" r="r" b="b"/>
              <a:pathLst>
                <a:path w="316" h="47" extrusionOk="0">
                  <a:moveTo>
                    <a:pt x="316" y="46"/>
                  </a:moveTo>
                  <a:cubicBezTo>
                    <a:pt x="211" y="43"/>
                    <a:pt x="22" y="36"/>
                    <a:pt x="1" y="1"/>
                  </a:cubicBezTo>
                  <a:cubicBezTo>
                    <a:pt x="22" y="36"/>
                    <a:pt x="211" y="43"/>
                    <a:pt x="316" y="46"/>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55"/>
            <p:cNvSpPr/>
            <p:nvPr/>
          </p:nvSpPr>
          <p:spPr>
            <a:xfrm>
              <a:off x="6278534" y="2587116"/>
              <a:ext cx="366" cy="105"/>
            </a:xfrm>
            <a:custGeom>
              <a:avLst/>
              <a:gdLst/>
              <a:ahLst/>
              <a:cxnLst/>
              <a:rect l="l" t="t" r="r" b="b"/>
              <a:pathLst>
                <a:path w="14" h="4" extrusionOk="0">
                  <a:moveTo>
                    <a:pt x="0" y="4"/>
                  </a:moveTo>
                  <a:lnTo>
                    <a:pt x="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55"/>
            <p:cNvSpPr/>
            <p:nvPr/>
          </p:nvSpPr>
          <p:spPr>
            <a:xfrm>
              <a:off x="6279266" y="2586828"/>
              <a:ext cx="209" cy="105"/>
            </a:xfrm>
            <a:custGeom>
              <a:avLst/>
              <a:gdLst/>
              <a:ahLst/>
              <a:cxnLst/>
              <a:rect l="l" t="t" r="r" b="b"/>
              <a:pathLst>
                <a:path w="8" h="4" extrusionOk="0">
                  <a:moveTo>
                    <a:pt x="0" y="4"/>
                  </a:moveTo>
                  <a:lnTo>
                    <a:pt x="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55"/>
            <p:cNvSpPr/>
            <p:nvPr/>
          </p:nvSpPr>
          <p:spPr>
            <a:xfrm>
              <a:off x="6279816" y="2586645"/>
              <a:ext cx="209" cy="105"/>
            </a:xfrm>
            <a:custGeom>
              <a:avLst/>
              <a:gdLst/>
              <a:ahLst/>
              <a:cxnLst/>
              <a:rect l="l" t="t" r="r" b="b"/>
              <a:pathLst>
                <a:path w="8" h="4" extrusionOk="0">
                  <a:moveTo>
                    <a:pt x="0" y="4"/>
                  </a:moveTo>
                  <a:lnTo>
                    <a:pt x="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55"/>
            <p:cNvSpPr/>
            <p:nvPr/>
          </p:nvSpPr>
          <p:spPr>
            <a:xfrm>
              <a:off x="6277801" y="2587378"/>
              <a:ext cx="366" cy="209"/>
            </a:xfrm>
            <a:custGeom>
              <a:avLst/>
              <a:gdLst/>
              <a:ahLst/>
              <a:cxnLst/>
              <a:rect l="l" t="t" r="r" b="b"/>
              <a:pathLst>
                <a:path w="14" h="8" extrusionOk="0">
                  <a:moveTo>
                    <a:pt x="0" y="8"/>
                  </a:moveTo>
                  <a:lnTo>
                    <a:pt x="1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55"/>
            <p:cNvSpPr/>
            <p:nvPr/>
          </p:nvSpPr>
          <p:spPr>
            <a:xfrm>
              <a:off x="6276859" y="2587849"/>
              <a:ext cx="497" cy="209"/>
            </a:xfrm>
            <a:custGeom>
              <a:avLst/>
              <a:gdLst/>
              <a:ahLst/>
              <a:cxnLst/>
              <a:rect l="l" t="t" r="r" b="b"/>
              <a:pathLst>
                <a:path w="19" h="8" extrusionOk="0">
                  <a:moveTo>
                    <a:pt x="1" y="7"/>
                  </a:move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55"/>
            <p:cNvSpPr/>
            <p:nvPr/>
          </p:nvSpPr>
          <p:spPr>
            <a:xfrm>
              <a:off x="6334580" y="2602214"/>
              <a:ext cx="2329" cy="1779"/>
            </a:xfrm>
            <a:custGeom>
              <a:avLst/>
              <a:gdLst/>
              <a:ahLst/>
              <a:cxnLst/>
              <a:rect l="l" t="t" r="r" b="b"/>
              <a:pathLst>
                <a:path w="89" h="68" extrusionOk="0">
                  <a:moveTo>
                    <a:pt x="1" y="1"/>
                  </a:moveTo>
                  <a:cubicBezTo>
                    <a:pt x="29" y="25"/>
                    <a:pt x="57" y="50"/>
                    <a:pt x="88" y="67"/>
                  </a:cubicBezTo>
                  <a:cubicBezTo>
                    <a:pt x="57" y="50"/>
                    <a:pt x="29" y="25"/>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55"/>
            <p:cNvSpPr/>
            <p:nvPr/>
          </p:nvSpPr>
          <p:spPr>
            <a:xfrm>
              <a:off x="6280261" y="2586645"/>
              <a:ext cx="131" cy="26"/>
            </a:xfrm>
            <a:custGeom>
              <a:avLst/>
              <a:gdLst/>
              <a:ahLst/>
              <a:cxnLst/>
              <a:rect l="l" t="t" r="r" b="b"/>
              <a:pathLst>
                <a:path w="5" h="1" extrusionOk="0">
                  <a:moveTo>
                    <a:pt x="1"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55"/>
            <p:cNvSpPr/>
            <p:nvPr/>
          </p:nvSpPr>
          <p:spPr>
            <a:xfrm>
              <a:off x="6362419" y="2611843"/>
              <a:ext cx="26" cy="105"/>
            </a:xfrm>
            <a:custGeom>
              <a:avLst/>
              <a:gdLst/>
              <a:ahLst/>
              <a:cxnLst/>
              <a:rect l="l" t="t" r="r" b="b"/>
              <a:pathLst>
                <a:path w="1" h="4" extrusionOk="0">
                  <a:moveTo>
                    <a:pt x="1" y="0"/>
                  </a:moveTo>
                  <a:lnTo>
                    <a:pt x="1"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55"/>
            <p:cNvSpPr/>
            <p:nvPr/>
          </p:nvSpPr>
          <p:spPr>
            <a:xfrm>
              <a:off x="6275760" y="2588398"/>
              <a:ext cx="576" cy="288"/>
            </a:xfrm>
            <a:custGeom>
              <a:avLst/>
              <a:gdLst/>
              <a:ahLst/>
              <a:cxnLst/>
              <a:rect l="l" t="t" r="r" b="b"/>
              <a:pathLst>
                <a:path w="22" h="11" extrusionOk="0">
                  <a:moveTo>
                    <a:pt x="1" y="11"/>
                  </a:move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55"/>
            <p:cNvSpPr/>
            <p:nvPr/>
          </p:nvSpPr>
          <p:spPr>
            <a:xfrm>
              <a:off x="6337065" y="2603496"/>
              <a:ext cx="942" cy="576"/>
            </a:xfrm>
            <a:custGeom>
              <a:avLst/>
              <a:gdLst/>
              <a:ahLst/>
              <a:cxnLst/>
              <a:rect l="l" t="t" r="r" b="b"/>
              <a:pathLst>
                <a:path w="36" h="22" extrusionOk="0">
                  <a:moveTo>
                    <a:pt x="0" y="22"/>
                  </a:moveTo>
                  <a:cubicBezTo>
                    <a:pt x="11" y="11"/>
                    <a:pt x="21" y="4"/>
                    <a:pt x="35" y="1"/>
                  </a:cubicBezTo>
                  <a:cubicBezTo>
                    <a:pt x="21" y="4"/>
                    <a:pt x="11" y="11"/>
                    <a:pt x="0" y="2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55"/>
            <p:cNvSpPr/>
            <p:nvPr/>
          </p:nvSpPr>
          <p:spPr>
            <a:xfrm>
              <a:off x="6337981" y="2601665"/>
              <a:ext cx="14679" cy="1779"/>
            </a:xfrm>
            <a:custGeom>
              <a:avLst/>
              <a:gdLst/>
              <a:ahLst/>
              <a:cxnLst/>
              <a:rect l="l" t="t" r="r" b="b"/>
              <a:pathLst>
                <a:path w="561" h="68" extrusionOk="0">
                  <a:moveTo>
                    <a:pt x="560" y="1"/>
                  </a:moveTo>
                  <a:cubicBezTo>
                    <a:pt x="273" y="1"/>
                    <a:pt x="91" y="25"/>
                    <a:pt x="0" y="67"/>
                  </a:cubicBezTo>
                  <a:cubicBezTo>
                    <a:pt x="91" y="25"/>
                    <a:pt x="273" y="4"/>
                    <a:pt x="5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55"/>
            <p:cNvSpPr/>
            <p:nvPr/>
          </p:nvSpPr>
          <p:spPr>
            <a:xfrm>
              <a:off x="6280732" y="2586436"/>
              <a:ext cx="18342" cy="5547"/>
            </a:xfrm>
            <a:custGeom>
              <a:avLst/>
              <a:gdLst/>
              <a:ahLst/>
              <a:cxnLst/>
              <a:rect l="l" t="t" r="r" b="b"/>
              <a:pathLst>
                <a:path w="701" h="212" extrusionOk="0">
                  <a:moveTo>
                    <a:pt x="69" y="0"/>
                  </a:moveTo>
                  <a:cubicBezTo>
                    <a:pt x="44" y="0"/>
                    <a:pt x="21" y="2"/>
                    <a:pt x="0" y="5"/>
                  </a:cubicBezTo>
                  <a:cubicBezTo>
                    <a:pt x="19" y="2"/>
                    <a:pt x="41" y="1"/>
                    <a:pt x="63" y="1"/>
                  </a:cubicBezTo>
                  <a:cubicBezTo>
                    <a:pt x="251" y="1"/>
                    <a:pt x="531" y="90"/>
                    <a:pt x="700" y="212"/>
                  </a:cubicBezTo>
                  <a:cubicBezTo>
                    <a:pt x="533" y="91"/>
                    <a:pt x="256" y="0"/>
                    <a:pt x="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55"/>
            <p:cNvSpPr/>
            <p:nvPr/>
          </p:nvSpPr>
          <p:spPr>
            <a:xfrm>
              <a:off x="6362603" y="2612393"/>
              <a:ext cx="26" cy="105"/>
            </a:xfrm>
            <a:custGeom>
              <a:avLst/>
              <a:gdLst/>
              <a:ahLst/>
              <a:cxnLst/>
              <a:rect l="l" t="t" r="r" b="b"/>
              <a:pathLst>
                <a:path w="1" h="4" extrusionOk="0">
                  <a:moveTo>
                    <a:pt x="1" y="4"/>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55"/>
            <p:cNvSpPr/>
            <p:nvPr/>
          </p:nvSpPr>
          <p:spPr>
            <a:xfrm>
              <a:off x="6364330" y="2612969"/>
              <a:ext cx="7457" cy="4291"/>
            </a:xfrm>
            <a:custGeom>
              <a:avLst/>
              <a:gdLst/>
              <a:ahLst/>
              <a:cxnLst/>
              <a:rect l="l" t="t" r="r" b="b"/>
              <a:pathLst>
                <a:path w="285" h="164" extrusionOk="0">
                  <a:moveTo>
                    <a:pt x="1" y="1"/>
                  </a:moveTo>
                  <a:lnTo>
                    <a:pt x="1" y="1"/>
                  </a:lnTo>
                  <a:cubicBezTo>
                    <a:pt x="56" y="25"/>
                    <a:pt x="111" y="56"/>
                    <a:pt x="159" y="90"/>
                  </a:cubicBezTo>
                  <a:cubicBezTo>
                    <a:pt x="187" y="108"/>
                    <a:pt x="215" y="125"/>
                    <a:pt x="243" y="143"/>
                  </a:cubicBezTo>
                  <a:lnTo>
                    <a:pt x="285" y="164"/>
                  </a:lnTo>
                  <a:cubicBezTo>
                    <a:pt x="243" y="143"/>
                    <a:pt x="204" y="115"/>
                    <a:pt x="162" y="90"/>
                  </a:cubicBezTo>
                  <a:cubicBezTo>
                    <a:pt x="111" y="56"/>
                    <a:pt x="56" y="25"/>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55"/>
            <p:cNvSpPr/>
            <p:nvPr/>
          </p:nvSpPr>
          <p:spPr>
            <a:xfrm>
              <a:off x="6024784" y="2384665"/>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55"/>
            <p:cNvSpPr/>
            <p:nvPr/>
          </p:nvSpPr>
          <p:spPr>
            <a:xfrm>
              <a:off x="6026066" y="2384665"/>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55"/>
            <p:cNvSpPr/>
            <p:nvPr/>
          </p:nvSpPr>
          <p:spPr>
            <a:xfrm>
              <a:off x="6002151" y="2383383"/>
              <a:ext cx="680" cy="105"/>
            </a:xfrm>
            <a:custGeom>
              <a:avLst/>
              <a:gdLst/>
              <a:ahLst/>
              <a:cxnLst/>
              <a:rect l="l" t="t" r="r" b="b"/>
              <a:pathLst>
                <a:path w="26" h="4" extrusionOk="0">
                  <a:moveTo>
                    <a:pt x="25"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55"/>
            <p:cNvSpPr/>
            <p:nvPr/>
          </p:nvSpPr>
          <p:spPr>
            <a:xfrm>
              <a:off x="6001235" y="2383383"/>
              <a:ext cx="497" cy="26"/>
            </a:xfrm>
            <a:custGeom>
              <a:avLst/>
              <a:gdLst/>
              <a:ahLst/>
              <a:cxnLst/>
              <a:rect l="l" t="t" r="r" b="b"/>
              <a:pathLst>
                <a:path w="19" h="1" extrusionOk="0">
                  <a:moveTo>
                    <a:pt x="18"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55"/>
            <p:cNvSpPr/>
            <p:nvPr/>
          </p:nvSpPr>
          <p:spPr>
            <a:xfrm>
              <a:off x="5993176" y="2381264"/>
              <a:ext cx="314" cy="131"/>
            </a:xfrm>
            <a:custGeom>
              <a:avLst/>
              <a:gdLst/>
              <a:ahLst/>
              <a:cxnLst/>
              <a:rect l="l" t="t" r="r" b="b"/>
              <a:pathLst>
                <a:path w="12" h="5" extrusionOk="0">
                  <a:moveTo>
                    <a:pt x="11"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55"/>
            <p:cNvSpPr/>
            <p:nvPr/>
          </p:nvSpPr>
          <p:spPr>
            <a:xfrm>
              <a:off x="5992365" y="2381002"/>
              <a:ext cx="105" cy="26"/>
            </a:xfrm>
            <a:custGeom>
              <a:avLst/>
              <a:gdLst/>
              <a:ahLst/>
              <a:cxnLst/>
              <a:rect l="l" t="t" r="r" b="b"/>
              <a:pathLst>
                <a:path w="4" h="1" extrusionOk="0">
                  <a:moveTo>
                    <a:pt x="4"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55"/>
            <p:cNvSpPr/>
            <p:nvPr/>
          </p:nvSpPr>
          <p:spPr>
            <a:xfrm>
              <a:off x="6000319" y="2383200"/>
              <a:ext cx="392" cy="26"/>
            </a:xfrm>
            <a:custGeom>
              <a:avLst/>
              <a:gdLst/>
              <a:ahLst/>
              <a:cxnLst/>
              <a:rect l="l" t="t" r="r" b="b"/>
              <a:pathLst>
                <a:path w="15" h="1" extrusionOk="0">
                  <a:moveTo>
                    <a:pt x="15"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55"/>
            <p:cNvSpPr/>
            <p:nvPr/>
          </p:nvSpPr>
          <p:spPr>
            <a:xfrm>
              <a:off x="6023502" y="2384744"/>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55"/>
            <p:cNvSpPr/>
            <p:nvPr/>
          </p:nvSpPr>
          <p:spPr>
            <a:xfrm>
              <a:off x="6003250" y="2383462"/>
              <a:ext cx="680" cy="131"/>
            </a:xfrm>
            <a:custGeom>
              <a:avLst/>
              <a:gdLst/>
              <a:ahLst/>
              <a:cxnLst/>
              <a:rect l="l" t="t" r="r" b="b"/>
              <a:pathLst>
                <a:path w="26" h="5" extrusionOk="0">
                  <a:moveTo>
                    <a:pt x="25"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55"/>
            <p:cNvSpPr/>
            <p:nvPr/>
          </p:nvSpPr>
          <p:spPr>
            <a:xfrm>
              <a:off x="6020859" y="2384665"/>
              <a:ext cx="1308" cy="26"/>
            </a:xfrm>
            <a:custGeom>
              <a:avLst/>
              <a:gdLst/>
              <a:ahLst/>
              <a:cxnLst/>
              <a:rect l="l" t="t" r="r" b="b"/>
              <a:pathLst>
                <a:path w="50" h="1" extrusionOk="0">
                  <a:moveTo>
                    <a:pt x="49"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55"/>
            <p:cNvSpPr/>
            <p:nvPr/>
          </p:nvSpPr>
          <p:spPr>
            <a:xfrm>
              <a:off x="6009320" y="2384011"/>
              <a:ext cx="11460" cy="680"/>
            </a:xfrm>
            <a:custGeom>
              <a:avLst/>
              <a:gdLst/>
              <a:ahLst/>
              <a:cxnLst/>
              <a:rect l="l" t="t" r="r" b="b"/>
              <a:pathLst>
                <a:path w="438" h="26" extrusionOk="0">
                  <a:moveTo>
                    <a:pt x="438" y="25"/>
                  </a:moveTo>
                  <a:cubicBezTo>
                    <a:pt x="294" y="22"/>
                    <a:pt x="140" y="11"/>
                    <a:pt x="0" y="1"/>
                  </a:cubicBezTo>
                  <a:cubicBezTo>
                    <a:pt x="140" y="11"/>
                    <a:pt x="294" y="22"/>
                    <a:pt x="438" y="2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55"/>
            <p:cNvSpPr/>
            <p:nvPr/>
          </p:nvSpPr>
          <p:spPr>
            <a:xfrm>
              <a:off x="6030095" y="2384377"/>
              <a:ext cx="576" cy="26"/>
            </a:xfrm>
            <a:custGeom>
              <a:avLst/>
              <a:gdLst/>
              <a:ahLst/>
              <a:cxnLst/>
              <a:rect l="l" t="t" r="r" b="b"/>
              <a:pathLst>
                <a:path w="22" h="1" extrusionOk="0">
                  <a:moveTo>
                    <a:pt x="22"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55"/>
            <p:cNvSpPr/>
            <p:nvPr/>
          </p:nvSpPr>
          <p:spPr>
            <a:xfrm>
              <a:off x="6027819" y="2384561"/>
              <a:ext cx="654" cy="26"/>
            </a:xfrm>
            <a:custGeom>
              <a:avLst/>
              <a:gdLst/>
              <a:ahLst/>
              <a:cxnLst/>
              <a:rect l="l" t="t" r="r" b="b"/>
              <a:pathLst>
                <a:path w="25" h="1" extrusionOk="0">
                  <a:moveTo>
                    <a:pt x="25"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55"/>
            <p:cNvSpPr/>
            <p:nvPr/>
          </p:nvSpPr>
          <p:spPr>
            <a:xfrm>
              <a:off x="6026537" y="2384561"/>
              <a:ext cx="759" cy="26"/>
            </a:xfrm>
            <a:custGeom>
              <a:avLst/>
              <a:gdLst/>
              <a:ahLst/>
              <a:cxnLst/>
              <a:rect l="l" t="t" r="r" b="b"/>
              <a:pathLst>
                <a:path w="29" h="1" extrusionOk="0">
                  <a:moveTo>
                    <a:pt x="28"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55"/>
            <p:cNvSpPr/>
            <p:nvPr/>
          </p:nvSpPr>
          <p:spPr>
            <a:xfrm>
              <a:off x="5996656" y="2382546"/>
              <a:ext cx="209" cy="131"/>
            </a:xfrm>
            <a:custGeom>
              <a:avLst/>
              <a:gdLst/>
              <a:ahLst/>
              <a:cxnLst/>
              <a:rect l="l" t="t" r="r" b="b"/>
              <a:pathLst>
                <a:path w="8" h="5" extrusionOk="0">
                  <a:moveTo>
                    <a:pt x="8"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55"/>
            <p:cNvSpPr/>
            <p:nvPr/>
          </p:nvSpPr>
          <p:spPr>
            <a:xfrm>
              <a:off x="5995845" y="2382284"/>
              <a:ext cx="288" cy="209"/>
            </a:xfrm>
            <a:custGeom>
              <a:avLst/>
              <a:gdLst/>
              <a:ahLst/>
              <a:cxnLst/>
              <a:rect l="l" t="t" r="r" b="b"/>
              <a:pathLst>
                <a:path w="11" h="8" extrusionOk="0">
                  <a:moveTo>
                    <a:pt x="11" y="7"/>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55"/>
            <p:cNvSpPr/>
            <p:nvPr/>
          </p:nvSpPr>
          <p:spPr>
            <a:xfrm>
              <a:off x="5997022" y="2382729"/>
              <a:ext cx="314" cy="26"/>
            </a:xfrm>
            <a:custGeom>
              <a:avLst/>
              <a:gdLst/>
              <a:ahLst/>
              <a:cxnLst/>
              <a:rect l="l" t="t" r="r" b="b"/>
              <a:pathLst>
                <a:path w="12" h="1" extrusionOk="0">
                  <a:moveTo>
                    <a:pt x="1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55"/>
            <p:cNvSpPr/>
            <p:nvPr/>
          </p:nvSpPr>
          <p:spPr>
            <a:xfrm>
              <a:off x="6028996" y="2384482"/>
              <a:ext cx="576" cy="26"/>
            </a:xfrm>
            <a:custGeom>
              <a:avLst/>
              <a:gdLst/>
              <a:ahLst/>
              <a:cxnLst/>
              <a:rect l="l" t="t" r="r" b="b"/>
              <a:pathLst>
                <a:path w="22" h="1" extrusionOk="0">
                  <a:moveTo>
                    <a:pt x="22"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55"/>
            <p:cNvSpPr/>
            <p:nvPr/>
          </p:nvSpPr>
          <p:spPr>
            <a:xfrm>
              <a:off x="5997572" y="2382834"/>
              <a:ext cx="209" cy="26"/>
            </a:xfrm>
            <a:custGeom>
              <a:avLst/>
              <a:gdLst/>
              <a:ahLst/>
              <a:cxnLst/>
              <a:rect l="l" t="t" r="r" b="b"/>
              <a:pathLst>
                <a:path w="8" h="1" extrusionOk="0">
                  <a:moveTo>
                    <a:pt x="8"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55"/>
            <p:cNvSpPr/>
            <p:nvPr/>
          </p:nvSpPr>
          <p:spPr>
            <a:xfrm>
              <a:off x="5994275" y="2381630"/>
              <a:ext cx="497" cy="209"/>
            </a:xfrm>
            <a:custGeom>
              <a:avLst/>
              <a:gdLst/>
              <a:ahLst/>
              <a:cxnLst/>
              <a:rect l="l" t="t" r="r" b="b"/>
              <a:pathLst>
                <a:path w="19" h="8" extrusionOk="0">
                  <a:moveTo>
                    <a:pt x="18" y="8"/>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55"/>
            <p:cNvSpPr/>
            <p:nvPr/>
          </p:nvSpPr>
          <p:spPr>
            <a:xfrm>
              <a:off x="5998776" y="2383017"/>
              <a:ext cx="288" cy="26"/>
            </a:xfrm>
            <a:custGeom>
              <a:avLst/>
              <a:gdLst/>
              <a:ahLst/>
              <a:cxnLst/>
              <a:rect l="l" t="t" r="r" b="b"/>
              <a:pathLst>
                <a:path w="11" h="1" extrusionOk="0">
                  <a:moveTo>
                    <a:pt x="11"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55"/>
            <p:cNvSpPr/>
            <p:nvPr/>
          </p:nvSpPr>
          <p:spPr>
            <a:xfrm>
              <a:off x="5995112" y="2381996"/>
              <a:ext cx="392" cy="131"/>
            </a:xfrm>
            <a:custGeom>
              <a:avLst/>
              <a:gdLst/>
              <a:ahLst/>
              <a:cxnLst/>
              <a:rect l="l" t="t" r="r" b="b"/>
              <a:pathLst>
                <a:path w="15" h="5" extrusionOk="0">
                  <a:moveTo>
                    <a:pt x="14"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55"/>
            <p:cNvSpPr/>
            <p:nvPr/>
          </p:nvSpPr>
          <p:spPr>
            <a:xfrm>
              <a:off x="5999508" y="2383095"/>
              <a:ext cx="392" cy="26"/>
            </a:xfrm>
            <a:custGeom>
              <a:avLst/>
              <a:gdLst/>
              <a:ahLst/>
              <a:cxnLst/>
              <a:rect l="l" t="t" r="r" b="b"/>
              <a:pathLst>
                <a:path w="15" h="1" extrusionOk="0">
                  <a:moveTo>
                    <a:pt x="14"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55"/>
            <p:cNvSpPr/>
            <p:nvPr/>
          </p:nvSpPr>
          <p:spPr>
            <a:xfrm>
              <a:off x="5998121" y="2382912"/>
              <a:ext cx="314" cy="26"/>
            </a:xfrm>
            <a:custGeom>
              <a:avLst/>
              <a:gdLst/>
              <a:ahLst/>
              <a:cxnLst/>
              <a:rect l="l" t="t" r="r" b="b"/>
              <a:pathLst>
                <a:path w="12" h="1" extrusionOk="0">
                  <a:moveTo>
                    <a:pt x="11"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55"/>
            <p:cNvSpPr/>
            <p:nvPr/>
          </p:nvSpPr>
          <p:spPr>
            <a:xfrm>
              <a:off x="6008038" y="2383933"/>
              <a:ext cx="1204" cy="105"/>
            </a:xfrm>
            <a:custGeom>
              <a:avLst/>
              <a:gdLst/>
              <a:ahLst/>
              <a:cxnLst/>
              <a:rect l="l" t="t" r="r" b="b"/>
              <a:pathLst>
                <a:path w="46" h="4" extrusionOk="0">
                  <a:moveTo>
                    <a:pt x="46"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55"/>
            <p:cNvSpPr/>
            <p:nvPr/>
          </p:nvSpPr>
          <p:spPr>
            <a:xfrm>
              <a:off x="6006756" y="2383828"/>
              <a:ext cx="1020" cy="131"/>
            </a:xfrm>
            <a:custGeom>
              <a:avLst/>
              <a:gdLst/>
              <a:ahLst/>
              <a:cxnLst/>
              <a:rect l="l" t="t" r="r" b="b"/>
              <a:pathLst>
                <a:path w="39" h="5" extrusionOk="0">
                  <a:moveTo>
                    <a:pt x="39"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55"/>
            <p:cNvSpPr/>
            <p:nvPr/>
          </p:nvSpPr>
          <p:spPr>
            <a:xfrm>
              <a:off x="6004349" y="2383645"/>
              <a:ext cx="759" cy="26"/>
            </a:xfrm>
            <a:custGeom>
              <a:avLst/>
              <a:gdLst/>
              <a:ahLst/>
              <a:cxnLst/>
              <a:rect l="l" t="t" r="r" b="b"/>
              <a:pathLst>
                <a:path w="29" h="1" extrusionOk="0">
                  <a:moveTo>
                    <a:pt x="29" y="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55"/>
            <p:cNvSpPr/>
            <p:nvPr/>
          </p:nvSpPr>
          <p:spPr>
            <a:xfrm>
              <a:off x="6005552" y="2383749"/>
              <a:ext cx="942" cy="105"/>
            </a:xfrm>
            <a:custGeom>
              <a:avLst/>
              <a:gdLst/>
              <a:ahLst/>
              <a:cxnLst/>
              <a:rect l="l" t="t" r="r" b="b"/>
              <a:pathLst>
                <a:path w="36" h="4" extrusionOk="0">
                  <a:moveTo>
                    <a:pt x="36"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55"/>
            <p:cNvSpPr/>
            <p:nvPr/>
          </p:nvSpPr>
          <p:spPr>
            <a:xfrm>
              <a:off x="6031194" y="2384299"/>
              <a:ext cx="131" cy="26"/>
            </a:xfrm>
            <a:custGeom>
              <a:avLst/>
              <a:gdLst/>
              <a:ahLst/>
              <a:cxnLst/>
              <a:rect l="l" t="t" r="r" b="b"/>
              <a:pathLst>
                <a:path w="5" h="1" extrusionOk="0">
                  <a:moveTo>
                    <a:pt x="1" y="0"/>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55"/>
            <p:cNvSpPr/>
            <p:nvPr/>
          </p:nvSpPr>
          <p:spPr>
            <a:xfrm>
              <a:off x="6252970" y="2521333"/>
              <a:ext cx="105" cy="288"/>
            </a:xfrm>
            <a:custGeom>
              <a:avLst/>
              <a:gdLst/>
              <a:ahLst/>
              <a:cxnLst/>
              <a:rect l="l" t="t" r="r" b="b"/>
              <a:pathLst>
                <a:path w="4" h="11" extrusionOk="0">
                  <a:moveTo>
                    <a:pt x="4" y="11"/>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55"/>
            <p:cNvSpPr/>
            <p:nvPr/>
          </p:nvSpPr>
          <p:spPr>
            <a:xfrm>
              <a:off x="6266419" y="2511259"/>
              <a:ext cx="2957" cy="392"/>
            </a:xfrm>
            <a:custGeom>
              <a:avLst/>
              <a:gdLst/>
              <a:ahLst/>
              <a:cxnLst/>
              <a:rect l="l" t="t" r="r" b="b"/>
              <a:pathLst>
                <a:path w="113" h="15" extrusionOk="0">
                  <a:moveTo>
                    <a:pt x="113" y="1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55"/>
            <p:cNvSpPr/>
            <p:nvPr/>
          </p:nvSpPr>
          <p:spPr>
            <a:xfrm>
              <a:off x="6277226" y="2497783"/>
              <a:ext cx="1858" cy="2590"/>
            </a:xfrm>
            <a:custGeom>
              <a:avLst/>
              <a:gdLst/>
              <a:ahLst/>
              <a:cxnLst/>
              <a:rect l="l" t="t" r="r" b="b"/>
              <a:pathLst>
                <a:path w="71" h="99" extrusionOk="0">
                  <a:moveTo>
                    <a:pt x="1" y="1"/>
                  </a:moveTo>
                  <a:cubicBezTo>
                    <a:pt x="29" y="29"/>
                    <a:pt x="54" y="64"/>
                    <a:pt x="71" y="99"/>
                  </a:cubicBezTo>
                  <a:cubicBezTo>
                    <a:pt x="54" y="64"/>
                    <a:pt x="29" y="29"/>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55"/>
            <p:cNvSpPr/>
            <p:nvPr/>
          </p:nvSpPr>
          <p:spPr>
            <a:xfrm>
              <a:off x="6215764" y="2458219"/>
              <a:ext cx="26" cy="837"/>
            </a:xfrm>
            <a:custGeom>
              <a:avLst/>
              <a:gdLst/>
              <a:ahLst/>
              <a:cxnLst/>
              <a:rect l="l" t="t" r="r" b="b"/>
              <a:pathLst>
                <a:path w="1" h="32" extrusionOk="0">
                  <a:moveTo>
                    <a:pt x="1" y="0"/>
                  </a:moveTo>
                  <a:cubicBezTo>
                    <a:pt x="1" y="11"/>
                    <a:pt x="1" y="21"/>
                    <a:pt x="1" y="32"/>
                  </a:cubicBezTo>
                  <a:cubicBezTo>
                    <a:pt x="1" y="21"/>
                    <a:pt x="1" y="11"/>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55"/>
            <p:cNvSpPr/>
            <p:nvPr/>
          </p:nvSpPr>
          <p:spPr>
            <a:xfrm>
              <a:off x="6161628" y="2426977"/>
              <a:ext cx="2512" cy="916"/>
            </a:xfrm>
            <a:custGeom>
              <a:avLst/>
              <a:gdLst/>
              <a:ahLst/>
              <a:cxnLst/>
              <a:rect l="l" t="t" r="r" b="b"/>
              <a:pathLst>
                <a:path w="96" h="35" extrusionOk="0">
                  <a:moveTo>
                    <a:pt x="1" y="1"/>
                  </a:moveTo>
                  <a:cubicBezTo>
                    <a:pt x="12" y="16"/>
                    <a:pt x="23" y="24"/>
                    <a:pt x="43" y="28"/>
                  </a:cubicBezTo>
                  <a:lnTo>
                    <a:pt x="43" y="28"/>
                  </a:lnTo>
                  <a:cubicBezTo>
                    <a:pt x="31" y="24"/>
                    <a:pt x="19" y="17"/>
                    <a:pt x="8" y="8"/>
                  </a:cubicBezTo>
                  <a:lnTo>
                    <a:pt x="1" y="1"/>
                  </a:lnTo>
                  <a:close/>
                  <a:moveTo>
                    <a:pt x="43" y="28"/>
                  </a:moveTo>
                  <a:cubicBezTo>
                    <a:pt x="54" y="32"/>
                    <a:pt x="65" y="34"/>
                    <a:pt x="76" y="34"/>
                  </a:cubicBezTo>
                  <a:cubicBezTo>
                    <a:pt x="82" y="34"/>
                    <a:pt x="89" y="34"/>
                    <a:pt x="95" y="32"/>
                  </a:cubicBezTo>
                  <a:cubicBezTo>
                    <a:pt x="73" y="32"/>
                    <a:pt x="56" y="31"/>
                    <a:pt x="43" y="2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55"/>
            <p:cNvSpPr/>
            <p:nvPr/>
          </p:nvSpPr>
          <p:spPr>
            <a:xfrm>
              <a:off x="6167855" y="2424046"/>
              <a:ext cx="3532" cy="2146"/>
            </a:xfrm>
            <a:custGeom>
              <a:avLst/>
              <a:gdLst/>
              <a:ahLst/>
              <a:cxnLst/>
              <a:rect l="l" t="t" r="r" b="b"/>
              <a:pathLst>
                <a:path w="135" h="82" extrusionOk="0">
                  <a:moveTo>
                    <a:pt x="134" y="1"/>
                  </a:moveTo>
                  <a:cubicBezTo>
                    <a:pt x="113" y="4"/>
                    <a:pt x="96" y="11"/>
                    <a:pt x="82" y="22"/>
                  </a:cubicBezTo>
                  <a:cubicBezTo>
                    <a:pt x="54" y="39"/>
                    <a:pt x="25" y="57"/>
                    <a:pt x="1" y="81"/>
                  </a:cubicBezTo>
                  <a:cubicBezTo>
                    <a:pt x="25" y="57"/>
                    <a:pt x="54" y="39"/>
                    <a:pt x="82" y="22"/>
                  </a:cubicBezTo>
                  <a:cubicBezTo>
                    <a:pt x="96" y="11"/>
                    <a:pt x="113" y="4"/>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55"/>
            <p:cNvSpPr/>
            <p:nvPr/>
          </p:nvSpPr>
          <p:spPr>
            <a:xfrm>
              <a:off x="6225497" y="2462694"/>
              <a:ext cx="3585" cy="1962"/>
            </a:xfrm>
            <a:custGeom>
              <a:avLst/>
              <a:gdLst/>
              <a:ahLst/>
              <a:cxnLst/>
              <a:rect l="l" t="t" r="r" b="b"/>
              <a:pathLst>
                <a:path w="137" h="75" extrusionOk="0">
                  <a:moveTo>
                    <a:pt x="137" y="74"/>
                  </a:moveTo>
                  <a:cubicBezTo>
                    <a:pt x="112" y="71"/>
                    <a:pt x="88" y="64"/>
                    <a:pt x="67" y="50"/>
                  </a:cubicBezTo>
                  <a:cubicBezTo>
                    <a:pt x="46" y="36"/>
                    <a:pt x="25" y="18"/>
                    <a:pt x="0" y="1"/>
                  </a:cubicBezTo>
                  <a:cubicBezTo>
                    <a:pt x="25" y="18"/>
                    <a:pt x="46" y="36"/>
                    <a:pt x="67" y="50"/>
                  </a:cubicBezTo>
                  <a:cubicBezTo>
                    <a:pt x="88" y="64"/>
                    <a:pt x="112" y="71"/>
                    <a:pt x="137" y="7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55"/>
            <p:cNvSpPr/>
            <p:nvPr/>
          </p:nvSpPr>
          <p:spPr>
            <a:xfrm>
              <a:off x="6195538" y="2435769"/>
              <a:ext cx="654" cy="2878"/>
            </a:xfrm>
            <a:custGeom>
              <a:avLst/>
              <a:gdLst/>
              <a:ahLst/>
              <a:cxnLst/>
              <a:rect l="l" t="t" r="r" b="b"/>
              <a:pathLst>
                <a:path w="25" h="110" extrusionOk="0">
                  <a:moveTo>
                    <a:pt x="25" y="1"/>
                  </a:moveTo>
                  <a:cubicBezTo>
                    <a:pt x="25" y="39"/>
                    <a:pt x="14" y="78"/>
                    <a:pt x="0" y="109"/>
                  </a:cubicBezTo>
                  <a:cubicBezTo>
                    <a:pt x="14" y="78"/>
                    <a:pt x="25" y="39"/>
                    <a:pt x="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55"/>
            <p:cNvSpPr/>
            <p:nvPr/>
          </p:nvSpPr>
          <p:spPr>
            <a:xfrm>
              <a:off x="6180231" y="2423313"/>
              <a:ext cx="5442" cy="654"/>
            </a:xfrm>
            <a:custGeom>
              <a:avLst/>
              <a:gdLst/>
              <a:ahLst/>
              <a:cxnLst/>
              <a:rect l="l" t="t" r="r" b="b"/>
              <a:pathLst>
                <a:path w="208" h="25" extrusionOk="0">
                  <a:moveTo>
                    <a:pt x="1" y="25"/>
                  </a:moveTo>
                  <a:cubicBezTo>
                    <a:pt x="67" y="8"/>
                    <a:pt x="137" y="1"/>
                    <a:pt x="207" y="1"/>
                  </a:cubicBezTo>
                  <a:cubicBezTo>
                    <a:pt x="137" y="1"/>
                    <a:pt x="67" y="8"/>
                    <a:pt x="1" y="2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55"/>
            <p:cNvSpPr/>
            <p:nvPr/>
          </p:nvSpPr>
          <p:spPr>
            <a:xfrm>
              <a:off x="6277984" y="2487264"/>
              <a:ext cx="654" cy="654"/>
            </a:xfrm>
            <a:custGeom>
              <a:avLst/>
              <a:gdLst/>
              <a:ahLst/>
              <a:cxnLst/>
              <a:rect l="l" t="t" r="r" b="b"/>
              <a:pathLst>
                <a:path w="25" h="25" extrusionOk="0">
                  <a:moveTo>
                    <a:pt x="25" y="0"/>
                  </a:moveTo>
                  <a:lnTo>
                    <a:pt x="0" y="2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55"/>
            <p:cNvSpPr/>
            <p:nvPr/>
          </p:nvSpPr>
          <p:spPr>
            <a:xfrm>
              <a:off x="6269533" y="2511625"/>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55"/>
            <p:cNvSpPr/>
            <p:nvPr/>
          </p:nvSpPr>
          <p:spPr>
            <a:xfrm>
              <a:off x="6252604" y="2518952"/>
              <a:ext cx="26" cy="288"/>
            </a:xfrm>
            <a:custGeom>
              <a:avLst/>
              <a:gdLst/>
              <a:ahLst/>
              <a:cxnLst/>
              <a:rect l="l" t="t" r="r" b="b"/>
              <a:pathLst>
                <a:path w="1" h="11" extrusionOk="0">
                  <a:moveTo>
                    <a:pt x="0" y="0"/>
                  </a:moveTo>
                  <a:lnTo>
                    <a:pt x="0"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55"/>
            <p:cNvSpPr/>
            <p:nvPr/>
          </p:nvSpPr>
          <p:spPr>
            <a:xfrm>
              <a:off x="6252787" y="2520051"/>
              <a:ext cx="26" cy="392"/>
            </a:xfrm>
            <a:custGeom>
              <a:avLst/>
              <a:gdLst/>
              <a:ahLst/>
              <a:cxnLst/>
              <a:rect l="l" t="t" r="r" b="b"/>
              <a:pathLst>
                <a:path w="1" h="15" extrusionOk="0">
                  <a:moveTo>
                    <a:pt x="0" y="0"/>
                  </a:moveTo>
                  <a:lnTo>
                    <a:pt x="0" y="1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55"/>
            <p:cNvSpPr/>
            <p:nvPr/>
          </p:nvSpPr>
          <p:spPr>
            <a:xfrm>
              <a:off x="6252604" y="2518481"/>
              <a:ext cx="26" cy="314"/>
            </a:xfrm>
            <a:custGeom>
              <a:avLst/>
              <a:gdLst/>
              <a:ahLst/>
              <a:cxnLst/>
              <a:rect l="l" t="t" r="r" b="b"/>
              <a:pathLst>
                <a:path w="1" h="12" extrusionOk="0">
                  <a:moveTo>
                    <a:pt x="0" y="11"/>
                  </a:moveTo>
                  <a:cubicBezTo>
                    <a:pt x="0" y="8"/>
                    <a:pt x="0" y="4"/>
                    <a:pt x="0" y="1"/>
                  </a:cubicBezTo>
                  <a:cubicBezTo>
                    <a:pt x="0" y="4"/>
                    <a:pt x="0" y="8"/>
                    <a:pt x="0" y="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55"/>
            <p:cNvSpPr/>
            <p:nvPr/>
          </p:nvSpPr>
          <p:spPr>
            <a:xfrm>
              <a:off x="6252866" y="2520679"/>
              <a:ext cx="131" cy="314"/>
            </a:xfrm>
            <a:custGeom>
              <a:avLst/>
              <a:gdLst/>
              <a:ahLst/>
              <a:cxnLst/>
              <a:rect l="l" t="t" r="r" b="b"/>
              <a:pathLst>
                <a:path w="5" h="12" extrusionOk="0">
                  <a:moveTo>
                    <a:pt x="1" y="1"/>
                  </a:moveTo>
                  <a:lnTo>
                    <a:pt x="4"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55"/>
            <p:cNvSpPr/>
            <p:nvPr/>
          </p:nvSpPr>
          <p:spPr>
            <a:xfrm>
              <a:off x="6252683" y="2519397"/>
              <a:ext cx="26" cy="497"/>
            </a:xfrm>
            <a:custGeom>
              <a:avLst/>
              <a:gdLst/>
              <a:ahLst/>
              <a:cxnLst/>
              <a:rect l="l" t="t" r="r" b="b"/>
              <a:pathLst>
                <a:path w="1" h="19" extrusionOk="0">
                  <a:moveTo>
                    <a:pt x="1" y="1"/>
                  </a:moveTo>
                  <a:cubicBezTo>
                    <a:pt x="1" y="8"/>
                    <a:pt x="1" y="11"/>
                    <a:pt x="1" y="18"/>
                  </a:cubicBezTo>
                  <a:cubicBezTo>
                    <a:pt x="1" y="11"/>
                    <a:pt x="1" y="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55"/>
            <p:cNvSpPr/>
            <p:nvPr/>
          </p:nvSpPr>
          <p:spPr>
            <a:xfrm>
              <a:off x="6278168" y="2477818"/>
              <a:ext cx="3689" cy="6725"/>
            </a:xfrm>
            <a:custGeom>
              <a:avLst/>
              <a:gdLst/>
              <a:ahLst/>
              <a:cxnLst/>
              <a:rect l="l" t="t" r="r" b="b"/>
              <a:pathLst>
                <a:path w="141" h="257" extrusionOk="0">
                  <a:moveTo>
                    <a:pt x="137" y="151"/>
                  </a:moveTo>
                  <a:cubicBezTo>
                    <a:pt x="140" y="186"/>
                    <a:pt x="130" y="225"/>
                    <a:pt x="109" y="256"/>
                  </a:cubicBezTo>
                  <a:cubicBezTo>
                    <a:pt x="130" y="225"/>
                    <a:pt x="140" y="186"/>
                    <a:pt x="137" y="151"/>
                  </a:cubicBezTo>
                  <a:cubicBezTo>
                    <a:pt x="126" y="71"/>
                    <a:pt x="70" y="32"/>
                    <a:pt x="0" y="1"/>
                  </a:cubicBezTo>
                  <a:cubicBezTo>
                    <a:pt x="70" y="32"/>
                    <a:pt x="126" y="71"/>
                    <a:pt x="137" y="15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55"/>
            <p:cNvSpPr/>
            <p:nvPr/>
          </p:nvSpPr>
          <p:spPr>
            <a:xfrm>
              <a:off x="6164375" y="2412140"/>
              <a:ext cx="863" cy="26"/>
            </a:xfrm>
            <a:custGeom>
              <a:avLst/>
              <a:gdLst/>
              <a:ahLst/>
              <a:cxnLst/>
              <a:rect l="l" t="t" r="r" b="b"/>
              <a:pathLst>
                <a:path w="33" h="1" extrusionOk="0">
                  <a:moveTo>
                    <a:pt x="32" y="0"/>
                  </a:moveTo>
                  <a:cubicBezTo>
                    <a:pt x="22" y="0"/>
                    <a:pt x="8" y="0"/>
                    <a:pt x="1" y="0"/>
                  </a:cubicBezTo>
                  <a:cubicBezTo>
                    <a:pt x="8" y="0"/>
                    <a:pt x="22" y="0"/>
                    <a:pt x="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55"/>
            <p:cNvSpPr/>
            <p:nvPr/>
          </p:nvSpPr>
          <p:spPr>
            <a:xfrm>
              <a:off x="6157153" y="2409759"/>
              <a:ext cx="209" cy="26"/>
            </a:xfrm>
            <a:custGeom>
              <a:avLst/>
              <a:gdLst/>
              <a:ahLst/>
              <a:cxnLst/>
              <a:rect l="l" t="t" r="r" b="b"/>
              <a:pathLst>
                <a:path w="8" h="1" extrusionOk="0">
                  <a:moveTo>
                    <a:pt x="0" y="0"/>
                  </a:moveTo>
                  <a:cubicBezTo>
                    <a:pt x="4" y="0"/>
                    <a:pt x="7" y="0"/>
                    <a:pt x="7" y="0"/>
                  </a:cubicBezTo>
                  <a:cubicBezTo>
                    <a:pt x="7" y="0"/>
                    <a:pt x="4"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55"/>
            <p:cNvSpPr/>
            <p:nvPr/>
          </p:nvSpPr>
          <p:spPr>
            <a:xfrm>
              <a:off x="6165396" y="2394268"/>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55"/>
            <p:cNvSpPr/>
            <p:nvPr/>
          </p:nvSpPr>
          <p:spPr>
            <a:xfrm>
              <a:off x="6159430" y="2410387"/>
              <a:ext cx="4971" cy="1675"/>
            </a:xfrm>
            <a:custGeom>
              <a:avLst/>
              <a:gdLst/>
              <a:ahLst/>
              <a:cxnLst/>
              <a:rect l="l" t="t" r="r" b="b"/>
              <a:pathLst>
                <a:path w="190" h="64" extrusionOk="0">
                  <a:moveTo>
                    <a:pt x="1" y="1"/>
                  </a:moveTo>
                  <a:lnTo>
                    <a:pt x="32" y="15"/>
                  </a:lnTo>
                  <a:cubicBezTo>
                    <a:pt x="81" y="39"/>
                    <a:pt x="134" y="57"/>
                    <a:pt x="190" y="64"/>
                  </a:cubicBezTo>
                  <a:cubicBezTo>
                    <a:pt x="134" y="57"/>
                    <a:pt x="81" y="39"/>
                    <a:pt x="32" y="1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55"/>
            <p:cNvSpPr/>
            <p:nvPr/>
          </p:nvSpPr>
          <p:spPr>
            <a:xfrm>
              <a:off x="6159796" y="2421560"/>
              <a:ext cx="1858" cy="5443"/>
            </a:xfrm>
            <a:custGeom>
              <a:avLst/>
              <a:gdLst/>
              <a:ahLst/>
              <a:cxnLst/>
              <a:rect l="l" t="t" r="r" b="b"/>
              <a:pathLst>
                <a:path w="71" h="208" extrusionOk="0">
                  <a:moveTo>
                    <a:pt x="1" y="1"/>
                  </a:moveTo>
                  <a:cubicBezTo>
                    <a:pt x="7" y="40"/>
                    <a:pt x="17" y="79"/>
                    <a:pt x="31" y="118"/>
                  </a:cubicBezTo>
                  <a:lnTo>
                    <a:pt x="31" y="118"/>
                  </a:lnTo>
                  <a:cubicBezTo>
                    <a:pt x="18" y="79"/>
                    <a:pt x="7" y="40"/>
                    <a:pt x="1" y="1"/>
                  </a:cubicBezTo>
                  <a:close/>
                  <a:moveTo>
                    <a:pt x="31" y="118"/>
                  </a:moveTo>
                  <a:cubicBezTo>
                    <a:pt x="39" y="141"/>
                    <a:pt x="48" y="164"/>
                    <a:pt x="57" y="187"/>
                  </a:cubicBezTo>
                  <a:lnTo>
                    <a:pt x="71" y="208"/>
                  </a:lnTo>
                  <a:cubicBezTo>
                    <a:pt x="55" y="178"/>
                    <a:pt x="42" y="148"/>
                    <a:pt x="31" y="1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55"/>
            <p:cNvSpPr/>
            <p:nvPr/>
          </p:nvSpPr>
          <p:spPr>
            <a:xfrm>
              <a:off x="6156133" y="2385398"/>
              <a:ext cx="1675" cy="1308"/>
            </a:xfrm>
            <a:custGeom>
              <a:avLst/>
              <a:gdLst/>
              <a:ahLst/>
              <a:cxnLst/>
              <a:rect l="l" t="t" r="r" b="b"/>
              <a:pathLst>
                <a:path w="64" h="50" extrusionOk="0">
                  <a:moveTo>
                    <a:pt x="1" y="0"/>
                  </a:moveTo>
                  <a:lnTo>
                    <a:pt x="1" y="0"/>
                  </a:lnTo>
                  <a:cubicBezTo>
                    <a:pt x="15" y="25"/>
                    <a:pt x="39" y="42"/>
                    <a:pt x="64" y="49"/>
                  </a:cubicBezTo>
                  <a:cubicBezTo>
                    <a:pt x="39" y="42"/>
                    <a:pt x="18" y="2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55"/>
            <p:cNvSpPr/>
            <p:nvPr/>
          </p:nvSpPr>
          <p:spPr>
            <a:xfrm>
              <a:off x="6112646" y="2348111"/>
              <a:ext cx="288" cy="471"/>
            </a:xfrm>
            <a:custGeom>
              <a:avLst/>
              <a:gdLst/>
              <a:ahLst/>
              <a:cxnLst/>
              <a:rect l="l" t="t" r="r" b="b"/>
              <a:pathLst>
                <a:path w="11" h="18" extrusionOk="0">
                  <a:moveTo>
                    <a:pt x="0" y="0"/>
                  </a:moveTo>
                  <a:lnTo>
                    <a:pt x="7" y="14"/>
                  </a:lnTo>
                  <a:cubicBezTo>
                    <a:pt x="7" y="14"/>
                    <a:pt x="7" y="18"/>
                    <a:pt x="10" y="18"/>
                  </a:cubicBezTo>
                  <a:cubicBezTo>
                    <a:pt x="7" y="11"/>
                    <a:pt x="3" y="7"/>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55"/>
            <p:cNvSpPr/>
            <p:nvPr/>
          </p:nvSpPr>
          <p:spPr>
            <a:xfrm>
              <a:off x="6151476" y="2377967"/>
              <a:ext cx="3323" cy="4527"/>
            </a:xfrm>
            <a:custGeom>
              <a:avLst/>
              <a:gdLst/>
              <a:ahLst/>
              <a:cxnLst/>
              <a:rect l="l" t="t" r="r" b="b"/>
              <a:pathLst>
                <a:path w="127" h="173" extrusionOk="0">
                  <a:moveTo>
                    <a:pt x="126" y="172"/>
                  </a:moveTo>
                  <a:cubicBezTo>
                    <a:pt x="105" y="102"/>
                    <a:pt x="60" y="43"/>
                    <a:pt x="0" y="1"/>
                  </a:cubicBezTo>
                  <a:cubicBezTo>
                    <a:pt x="60" y="43"/>
                    <a:pt x="105" y="102"/>
                    <a:pt x="126" y="17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55"/>
            <p:cNvSpPr/>
            <p:nvPr/>
          </p:nvSpPr>
          <p:spPr>
            <a:xfrm>
              <a:off x="6161261" y="2426427"/>
              <a:ext cx="576" cy="759"/>
            </a:xfrm>
            <a:custGeom>
              <a:avLst/>
              <a:gdLst/>
              <a:ahLst/>
              <a:cxnLst/>
              <a:rect l="l" t="t" r="r" b="b"/>
              <a:pathLst>
                <a:path w="22" h="29" extrusionOk="0">
                  <a:moveTo>
                    <a:pt x="1" y="1"/>
                  </a:moveTo>
                  <a:lnTo>
                    <a:pt x="1" y="1"/>
                  </a:lnTo>
                  <a:cubicBezTo>
                    <a:pt x="8" y="11"/>
                    <a:pt x="15" y="22"/>
                    <a:pt x="22" y="29"/>
                  </a:cubicBezTo>
                  <a:lnTo>
                    <a:pt x="15" y="18"/>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55"/>
            <p:cNvSpPr/>
            <p:nvPr/>
          </p:nvSpPr>
          <p:spPr>
            <a:xfrm>
              <a:off x="6102651" y="2321996"/>
              <a:ext cx="576" cy="680"/>
            </a:xfrm>
            <a:custGeom>
              <a:avLst/>
              <a:gdLst/>
              <a:ahLst/>
              <a:cxnLst/>
              <a:rect l="l" t="t" r="r" b="b"/>
              <a:pathLst>
                <a:path w="22" h="26" extrusionOk="0">
                  <a:moveTo>
                    <a:pt x="0" y="1"/>
                  </a:moveTo>
                  <a:cubicBezTo>
                    <a:pt x="4" y="11"/>
                    <a:pt x="14" y="18"/>
                    <a:pt x="21" y="25"/>
                  </a:cubicBezTo>
                  <a:cubicBezTo>
                    <a:pt x="14" y="18"/>
                    <a:pt x="7" y="1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55"/>
            <p:cNvSpPr/>
            <p:nvPr/>
          </p:nvSpPr>
          <p:spPr>
            <a:xfrm>
              <a:off x="6101997" y="2321264"/>
              <a:ext cx="497" cy="576"/>
            </a:xfrm>
            <a:custGeom>
              <a:avLst/>
              <a:gdLst/>
              <a:ahLst/>
              <a:cxnLst/>
              <a:rect l="l" t="t" r="r" b="b"/>
              <a:pathLst>
                <a:path w="19" h="22" extrusionOk="0">
                  <a:moveTo>
                    <a:pt x="1" y="1"/>
                  </a:moveTo>
                  <a:cubicBezTo>
                    <a:pt x="4" y="8"/>
                    <a:pt x="11" y="15"/>
                    <a:pt x="18" y="22"/>
                  </a:cubicBezTo>
                  <a:cubicBezTo>
                    <a:pt x="11" y="15"/>
                    <a:pt x="4" y="8"/>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55"/>
            <p:cNvSpPr/>
            <p:nvPr/>
          </p:nvSpPr>
          <p:spPr>
            <a:xfrm>
              <a:off x="6111705" y="2344997"/>
              <a:ext cx="942" cy="3140"/>
            </a:xfrm>
            <a:custGeom>
              <a:avLst/>
              <a:gdLst/>
              <a:ahLst/>
              <a:cxnLst/>
              <a:rect l="l" t="t" r="r" b="b"/>
              <a:pathLst>
                <a:path w="36" h="120" extrusionOk="0">
                  <a:moveTo>
                    <a:pt x="1" y="0"/>
                  </a:moveTo>
                  <a:cubicBezTo>
                    <a:pt x="8" y="42"/>
                    <a:pt x="18" y="81"/>
                    <a:pt x="36" y="119"/>
                  </a:cubicBezTo>
                  <a:lnTo>
                    <a:pt x="29" y="102"/>
                  </a:lnTo>
                  <a:cubicBezTo>
                    <a:pt x="18" y="70"/>
                    <a:pt x="8" y="35"/>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55"/>
            <p:cNvSpPr/>
            <p:nvPr/>
          </p:nvSpPr>
          <p:spPr>
            <a:xfrm>
              <a:off x="6101186" y="2319615"/>
              <a:ext cx="759" cy="1596"/>
            </a:xfrm>
            <a:custGeom>
              <a:avLst/>
              <a:gdLst/>
              <a:ahLst/>
              <a:cxnLst/>
              <a:rect l="l" t="t" r="r" b="b"/>
              <a:pathLst>
                <a:path w="29" h="61" extrusionOk="0">
                  <a:moveTo>
                    <a:pt x="0" y="1"/>
                  </a:moveTo>
                  <a:lnTo>
                    <a:pt x="4" y="15"/>
                  </a:lnTo>
                  <a:cubicBezTo>
                    <a:pt x="11" y="32"/>
                    <a:pt x="21" y="46"/>
                    <a:pt x="28" y="60"/>
                  </a:cubicBezTo>
                  <a:cubicBezTo>
                    <a:pt x="18" y="39"/>
                    <a:pt x="7" y="22"/>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55"/>
            <p:cNvSpPr/>
            <p:nvPr/>
          </p:nvSpPr>
          <p:spPr>
            <a:xfrm>
              <a:off x="6112437" y="2347640"/>
              <a:ext cx="392" cy="863"/>
            </a:xfrm>
            <a:custGeom>
              <a:avLst/>
              <a:gdLst/>
              <a:ahLst/>
              <a:cxnLst/>
              <a:rect l="l" t="t" r="r" b="b"/>
              <a:pathLst>
                <a:path w="15" h="33" extrusionOk="0">
                  <a:moveTo>
                    <a:pt x="1" y="1"/>
                  </a:moveTo>
                  <a:lnTo>
                    <a:pt x="1" y="1"/>
                  </a:lnTo>
                  <a:cubicBezTo>
                    <a:pt x="4" y="11"/>
                    <a:pt x="8" y="22"/>
                    <a:pt x="15" y="32"/>
                  </a:cubicBezTo>
                  <a:lnTo>
                    <a:pt x="8" y="18"/>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55"/>
            <p:cNvSpPr/>
            <p:nvPr/>
          </p:nvSpPr>
          <p:spPr>
            <a:xfrm>
              <a:off x="6027086" y="2373021"/>
              <a:ext cx="209" cy="26"/>
            </a:xfrm>
            <a:custGeom>
              <a:avLst/>
              <a:gdLst/>
              <a:ahLst/>
              <a:cxnLst/>
              <a:rect l="l" t="t" r="r" b="b"/>
              <a:pathLst>
                <a:path w="8" h="1" extrusionOk="0">
                  <a:moveTo>
                    <a:pt x="0" y="1"/>
                  </a:moveTo>
                  <a:lnTo>
                    <a:pt x="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55"/>
            <p:cNvSpPr/>
            <p:nvPr/>
          </p:nvSpPr>
          <p:spPr>
            <a:xfrm>
              <a:off x="6027531" y="2373126"/>
              <a:ext cx="209" cy="26"/>
            </a:xfrm>
            <a:custGeom>
              <a:avLst/>
              <a:gdLst/>
              <a:ahLst/>
              <a:cxnLst/>
              <a:rect l="l" t="t" r="r" b="b"/>
              <a:pathLst>
                <a:path w="8" h="1" extrusionOk="0">
                  <a:moveTo>
                    <a:pt x="1" y="0"/>
                  </a:moveTo>
                  <a:lnTo>
                    <a:pt x="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55"/>
            <p:cNvSpPr/>
            <p:nvPr/>
          </p:nvSpPr>
          <p:spPr>
            <a:xfrm>
              <a:off x="6026537" y="2373021"/>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55"/>
            <p:cNvSpPr/>
            <p:nvPr/>
          </p:nvSpPr>
          <p:spPr>
            <a:xfrm>
              <a:off x="6026720" y="2373021"/>
              <a:ext cx="209" cy="26"/>
            </a:xfrm>
            <a:custGeom>
              <a:avLst/>
              <a:gdLst/>
              <a:ahLst/>
              <a:cxnLst/>
              <a:rect l="l" t="t" r="r" b="b"/>
              <a:pathLst>
                <a:path w="8" h="1" extrusionOk="0">
                  <a:moveTo>
                    <a:pt x="0" y="1"/>
                  </a:moveTo>
                  <a:lnTo>
                    <a:pt x="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55"/>
            <p:cNvSpPr/>
            <p:nvPr/>
          </p:nvSpPr>
          <p:spPr>
            <a:xfrm>
              <a:off x="6029179" y="2373859"/>
              <a:ext cx="209" cy="105"/>
            </a:xfrm>
            <a:custGeom>
              <a:avLst/>
              <a:gdLst/>
              <a:ahLst/>
              <a:cxnLst/>
              <a:rect l="l" t="t" r="r" b="b"/>
              <a:pathLst>
                <a:path w="8" h="4" extrusionOk="0">
                  <a:moveTo>
                    <a:pt x="1" y="0"/>
                  </a:moveTo>
                  <a:lnTo>
                    <a:pt x="8"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55"/>
            <p:cNvSpPr/>
            <p:nvPr/>
          </p:nvSpPr>
          <p:spPr>
            <a:xfrm>
              <a:off x="6028552" y="2373492"/>
              <a:ext cx="209" cy="105"/>
            </a:xfrm>
            <a:custGeom>
              <a:avLst/>
              <a:gdLst/>
              <a:ahLst/>
              <a:cxnLst/>
              <a:rect l="l" t="t" r="r" b="b"/>
              <a:pathLst>
                <a:path w="8" h="4" extrusionOk="0">
                  <a:moveTo>
                    <a:pt x="0" y="0"/>
                  </a:moveTo>
                  <a:lnTo>
                    <a:pt x="7"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55"/>
            <p:cNvSpPr/>
            <p:nvPr/>
          </p:nvSpPr>
          <p:spPr>
            <a:xfrm>
              <a:off x="6028002" y="2373309"/>
              <a:ext cx="209" cy="26"/>
            </a:xfrm>
            <a:custGeom>
              <a:avLst/>
              <a:gdLst/>
              <a:ahLst/>
              <a:cxnLst/>
              <a:rect l="l" t="t" r="r" b="b"/>
              <a:pathLst>
                <a:path w="8" h="1" extrusionOk="0">
                  <a:moveTo>
                    <a:pt x="0" y="0"/>
                  </a:moveTo>
                  <a:lnTo>
                    <a:pt x="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55"/>
            <p:cNvSpPr/>
            <p:nvPr/>
          </p:nvSpPr>
          <p:spPr>
            <a:xfrm>
              <a:off x="6029834" y="2374120"/>
              <a:ext cx="654" cy="497"/>
            </a:xfrm>
            <a:custGeom>
              <a:avLst/>
              <a:gdLst/>
              <a:ahLst/>
              <a:cxnLst/>
              <a:rect l="l" t="t" r="r" b="b"/>
              <a:pathLst>
                <a:path w="25" h="19" extrusionOk="0">
                  <a:moveTo>
                    <a:pt x="0" y="1"/>
                  </a:moveTo>
                  <a:lnTo>
                    <a:pt x="0" y="1"/>
                  </a:lnTo>
                  <a:cubicBezTo>
                    <a:pt x="7" y="8"/>
                    <a:pt x="14" y="11"/>
                    <a:pt x="25" y="18"/>
                  </a:cubicBezTo>
                  <a:cubicBezTo>
                    <a:pt x="14" y="11"/>
                    <a:pt x="7" y="4"/>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55"/>
            <p:cNvSpPr/>
            <p:nvPr/>
          </p:nvSpPr>
          <p:spPr>
            <a:xfrm>
              <a:off x="6031299" y="2376240"/>
              <a:ext cx="759" cy="8085"/>
            </a:xfrm>
            <a:custGeom>
              <a:avLst/>
              <a:gdLst/>
              <a:ahLst/>
              <a:cxnLst/>
              <a:rect l="l" t="t" r="r" b="b"/>
              <a:pathLst>
                <a:path w="29" h="309" extrusionOk="0">
                  <a:moveTo>
                    <a:pt x="0" y="308"/>
                  </a:moveTo>
                  <a:lnTo>
                    <a:pt x="0" y="308"/>
                  </a:lnTo>
                  <a:cubicBezTo>
                    <a:pt x="4" y="245"/>
                    <a:pt x="7" y="182"/>
                    <a:pt x="18" y="119"/>
                  </a:cubicBezTo>
                  <a:cubicBezTo>
                    <a:pt x="21" y="70"/>
                    <a:pt x="28" y="25"/>
                    <a:pt x="28" y="0"/>
                  </a:cubicBezTo>
                  <a:cubicBezTo>
                    <a:pt x="28" y="25"/>
                    <a:pt x="21" y="70"/>
                    <a:pt x="18" y="119"/>
                  </a:cubicBezTo>
                  <a:cubicBezTo>
                    <a:pt x="7" y="182"/>
                    <a:pt x="4" y="245"/>
                    <a:pt x="0" y="30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55"/>
            <p:cNvSpPr/>
            <p:nvPr/>
          </p:nvSpPr>
          <p:spPr>
            <a:xfrm>
              <a:off x="6012329" y="2368861"/>
              <a:ext cx="1491" cy="52"/>
            </a:xfrm>
            <a:custGeom>
              <a:avLst/>
              <a:gdLst/>
              <a:ahLst/>
              <a:cxnLst/>
              <a:rect l="l" t="t" r="r" b="b"/>
              <a:pathLst>
                <a:path w="57" h="2" extrusionOk="0">
                  <a:moveTo>
                    <a:pt x="38" y="0"/>
                  </a:moveTo>
                  <a:cubicBezTo>
                    <a:pt x="25" y="0"/>
                    <a:pt x="12" y="2"/>
                    <a:pt x="1" y="2"/>
                  </a:cubicBezTo>
                  <a:lnTo>
                    <a:pt x="57" y="2"/>
                  </a:lnTo>
                  <a:cubicBezTo>
                    <a:pt x="51" y="1"/>
                    <a:pt x="45" y="0"/>
                    <a:pt x="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55"/>
            <p:cNvSpPr/>
            <p:nvPr/>
          </p:nvSpPr>
          <p:spPr>
            <a:xfrm>
              <a:off x="6015809" y="2369279"/>
              <a:ext cx="10571" cy="4187"/>
            </a:xfrm>
            <a:custGeom>
              <a:avLst/>
              <a:gdLst/>
              <a:ahLst/>
              <a:cxnLst/>
              <a:rect l="l" t="t" r="r" b="b"/>
              <a:pathLst>
                <a:path w="404" h="160" extrusionOk="0">
                  <a:moveTo>
                    <a:pt x="1" y="0"/>
                  </a:moveTo>
                  <a:cubicBezTo>
                    <a:pt x="61" y="83"/>
                    <a:pt x="217" y="159"/>
                    <a:pt x="333" y="159"/>
                  </a:cubicBezTo>
                  <a:cubicBezTo>
                    <a:pt x="333" y="159"/>
                    <a:pt x="334" y="159"/>
                    <a:pt x="334" y="159"/>
                  </a:cubicBezTo>
                  <a:lnTo>
                    <a:pt x="334" y="159"/>
                  </a:lnTo>
                  <a:cubicBezTo>
                    <a:pt x="334" y="159"/>
                    <a:pt x="334" y="159"/>
                    <a:pt x="334" y="159"/>
                  </a:cubicBezTo>
                  <a:cubicBezTo>
                    <a:pt x="360" y="159"/>
                    <a:pt x="383" y="155"/>
                    <a:pt x="403" y="147"/>
                  </a:cubicBezTo>
                  <a:lnTo>
                    <a:pt x="403" y="147"/>
                  </a:lnTo>
                  <a:cubicBezTo>
                    <a:pt x="383" y="155"/>
                    <a:pt x="359" y="159"/>
                    <a:pt x="334" y="159"/>
                  </a:cubicBezTo>
                  <a:lnTo>
                    <a:pt x="334" y="159"/>
                  </a:lnTo>
                  <a:cubicBezTo>
                    <a:pt x="219" y="159"/>
                    <a:pt x="61" y="83"/>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55"/>
            <p:cNvSpPr/>
            <p:nvPr/>
          </p:nvSpPr>
          <p:spPr>
            <a:xfrm>
              <a:off x="6013899" y="2368808"/>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55"/>
            <p:cNvSpPr/>
            <p:nvPr/>
          </p:nvSpPr>
          <p:spPr>
            <a:xfrm>
              <a:off x="6015626" y="2369096"/>
              <a:ext cx="26" cy="0"/>
            </a:xfrm>
            <a:custGeom>
              <a:avLst/>
              <a:gdLst/>
              <a:ahLst/>
              <a:cxnLst/>
              <a:rect l="l" t="t" r="r" b="b"/>
              <a:pathLst>
                <a:path w="1" extrusionOk="0">
                  <a:moveTo>
                    <a:pt x="1"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55"/>
            <p:cNvSpPr/>
            <p:nvPr/>
          </p:nvSpPr>
          <p:spPr>
            <a:xfrm>
              <a:off x="6015260" y="2368992"/>
              <a:ext cx="209" cy="26"/>
            </a:xfrm>
            <a:custGeom>
              <a:avLst/>
              <a:gdLst/>
              <a:ahLst/>
              <a:cxnLst/>
              <a:rect l="l" t="t" r="r" b="b"/>
              <a:pathLst>
                <a:path w="8" h="1" extrusionOk="0">
                  <a:moveTo>
                    <a:pt x="1" y="1"/>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55"/>
            <p:cNvSpPr/>
            <p:nvPr/>
          </p:nvSpPr>
          <p:spPr>
            <a:xfrm>
              <a:off x="6014344" y="2368887"/>
              <a:ext cx="314" cy="26"/>
            </a:xfrm>
            <a:custGeom>
              <a:avLst/>
              <a:gdLst/>
              <a:ahLst/>
              <a:cxnLst/>
              <a:rect l="l" t="t" r="r" b="b"/>
              <a:pathLst>
                <a:path w="12" h="1" extrusionOk="0">
                  <a:moveTo>
                    <a:pt x="1" y="1"/>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55"/>
            <p:cNvSpPr/>
            <p:nvPr/>
          </p:nvSpPr>
          <p:spPr>
            <a:xfrm>
              <a:off x="6014815" y="2368887"/>
              <a:ext cx="288" cy="26"/>
            </a:xfrm>
            <a:custGeom>
              <a:avLst/>
              <a:gdLst/>
              <a:ahLst/>
              <a:cxnLst/>
              <a:rect l="l" t="t" r="r" b="b"/>
              <a:pathLst>
                <a:path w="11" h="1" extrusionOk="0">
                  <a:moveTo>
                    <a:pt x="0" y="1"/>
                  </a:move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55"/>
            <p:cNvSpPr/>
            <p:nvPr/>
          </p:nvSpPr>
          <p:spPr>
            <a:xfrm>
              <a:off x="6031377" y="2384299"/>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55"/>
            <p:cNvSpPr/>
            <p:nvPr/>
          </p:nvSpPr>
          <p:spPr>
            <a:xfrm>
              <a:off x="6138105" y="2168189"/>
              <a:ext cx="3140" cy="2512"/>
            </a:xfrm>
            <a:custGeom>
              <a:avLst/>
              <a:gdLst/>
              <a:ahLst/>
              <a:cxnLst/>
              <a:rect l="l" t="t" r="r" b="b"/>
              <a:pathLst>
                <a:path w="120" h="96" extrusionOk="0">
                  <a:moveTo>
                    <a:pt x="0" y="1"/>
                  </a:moveTo>
                  <a:cubicBezTo>
                    <a:pt x="32" y="43"/>
                    <a:pt x="74" y="74"/>
                    <a:pt x="119" y="95"/>
                  </a:cubicBezTo>
                  <a:cubicBezTo>
                    <a:pt x="74" y="74"/>
                    <a:pt x="32" y="43"/>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55"/>
            <p:cNvSpPr/>
            <p:nvPr/>
          </p:nvSpPr>
          <p:spPr>
            <a:xfrm>
              <a:off x="6120601" y="2077862"/>
              <a:ext cx="6541" cy="2695"/>
            </a:xfrm>
            <a:custGeom>
              <a:avLst/>
              <a:gdLst/>
              <a:ahLst/>
              <a:cxnLst/>
              <a:rect l="l" t="t" r="r" b="b"/>
              <a:pathLst>
                <a:path w="250" h="103" extrusionOk="0">
                  <a:moveTo>
                    <a:pt x="1" y="1"/>
                  </a:moveTo>
                  <a:cubicBezTo>
                    <a:pt x="46" y="39"/>
                    <a:pt x="102" y="67"/>
                    <a:pt x="162" y="74"/>
                  </a:cubicBezTo>
                  <a:cubicBezTo>
                    <a:pt x="193" y="81"/>
                    <a:pt x="221" y="92"/>
                    <a:pt x="249" y="102"/>
                  </a:cubicBezTo>
                  <a:cubicBezTo>
                    <a:pt x="221" y="92"/>
                    <a:pt x="193" y="81"/>
                    <a:pt x="162" y="74"/>
                  </a:cubicBezTo>
                  <a:cubicBezTo>
                    <a:pt x="102" y="67"/>
                    <a:pt x="46" y="39"/>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55"/>
            <p:cNvSpPr/>
            <p:nvPr/>
          </p:nvSpPr>
          <p:spPr>
            <a:xfrm>
              <a:off x="6125363" y="2053423"/>
              <a:ext cx="2590" cy="3873"/>
            </a:xfrm>
            <a:custGeom>
              <a:avLst/>
              <a:gdLst/>
              <a:ahLst/>
              <a:cxnLst/>
              <a:rect l="l" t="t" r="r" b="b"/>
              <a:pathLst>
                <a:path w="99" h="148" extrusionOk="0">
                  <a:moveTo>
                    <a:pt x="99" y="0"/>
                  </a:moveTo>
                  <a:lnTo>
                    <a:pt x="81" y="18"/>
                  </a:lnTo>
                  <a:cubicBezTo>
                    <a:pt x="46" y="53"/>
                    <a:pt x="18" y="98"/>
                    <a:pt x="1" y="147"/>
                  </a:cubicBezTo>
                  <a:cubicBezTo>
                    <a:pt x="22" y="91"/>
                    <a:pt x="57" y="42"/>
                    <a:pt x="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55"/>
            <p:cNvSpPr/>
            <p:nvPr/>
          </p:nvSpPr>
          <p:spPr>
            <a:xfrm>
              <a:off x="6127011" y="2113501"/>
              <a:ext cx="12036" cy="19363"/>
            </a:xfrm>
            <a:custGeom>
              <a:avLst/>
              <a:gdLst/>
              <a:ahLst/>
              <a:cxnLst/>
              <a:rect l="l" t="t" r="r" b="b"/>
              <a:pathLst>
                <a:path w="460" h="740" extrusionOk="0">
                  <a:moveTo>
                    <a:pt x="1" y="1"/>
                  </a:moveTo>
                  <a:lnTo>
                    <a:pt x="1" y="1"/>
                  </a:lnTo>
                  <a:cubicBezTo>
                    <a:pt x="113" y="169"/>
                    <a:pt x="316" y="477"/>
                    <a:pt x="459" y="739"/>
                  </a:cubicBezTo>
                  <a:cubicBezTo>
                    <a:pt x="316" y="477"/>
                    <a:pt x="113" y="165"/>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55"/>
            <p:cNvSpPr/>
            <p:nvPr/>
          </p:nvSpPr>
          <p:spPr>
            <a:xfrm>
              <a:off x="6137817" y="2167274"/>
              <a:ext cx="26" cy="314"/>
            </a:xfrm>
            <a:custGeom>
              <a:avLst/>
              <a:gdLst/>
              <a:ahLst/>
              <a:cxnLst/>
              <a:rect l="l" t="t" r="r" b="b"/>
              <a:pathLst>
                <a:path w="1" h="12" extrusionOk="0">
                  <a:moveTo>
                    <a:pt x="1" y="11"/>
                  </a:moveTo>
                  <a:cubicBezTo>
                    <a:pt x="1" y="8"/>
                    <a:pt x="1" y="4"/>
                    <a:pt x="1" y="1"/>
                  </a:cubicBezTo>
                  <a:cubicBezTo>
                    <a:pt x="1" y="4"/>
                    <a:pt x="1" y="8"/>
                    <a:pt x="1" y="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55"/>
            <p:cNvSpPr/>
            <p:nvPr/>
          </p:nvSpPr>
          <p:spPr>
            <a:xfrm>
              <a:off x="6114452" y="2250274"/>
              <a:ext cx="209" cy="288"/>
            </a:xfrm>
            <a:custGeom>
              <a:avLst/>
              <a:gdLst/>
              <a:ahLst/>
              <a:cxnLst/>
              <a:rect l="l" t="t" r="r" b="b"/>
              <a:pathLst>
                <a:path w="8" h="11" extrusionOk="0">
                  <a:moveTo>
                    <a:pt x="1" y="11"/>
                  </a:moveTo>
                  <a:lnTo>
                    <a:pt x="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55"/>
            <p:cNvSpPr/>
            <p:nvPr/>
          </p:nvSpPr>
          <p:spPr>
            <a:xfrm>
              <a:off x="6141585" y="2221334"/>
              <a:ext cx="6698" cy="5233"/>
            </a:xfrm>
            <a:custGeom>
              <a:avLst/>
              <a:gdLst/>
              <a:ahLst/>
              <a:cxnLst/>
              <a:rect l="l" t="t" r="r" b="b"/>
              <a:pathLst>
                <a:path w="256" h="200" extrusionOk="0">
                  <a:moveTo>
                    <a:pt x="0" y="200"/>
                  </a:moveTo>
                  <a:cubicBezTo>
                    <a:pt x="81" y="130"/>
                    <a:pt x="168" y="63"/>
                    <a:pt x="256" y="0"/>
                  </a:cubicBezTo>
                  <a:cubicBezTo>
                    <a:pt x="168" y="63"/>
                    <a:pt x="81" y="130"/>
                    <a:pt x="0" y="20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55"/>
            <p:cNvSpPr/>
            <p:nvPr/>
          </p:nvSpPr>
          <p:spPr>
            <a:xfrm>
              <a:off x="6137189" y="2184779"/>
              <a:ext cx="6332" cy="4422"/>
            </a:xfrm>
            <a:custGeom>
              <a:avLst/>
              <a:gdLst/>
              <a:ahLst/>
              <a:cxnLst/>
              <a:rect l="l" t="t" r="r" b="b"/>
              <a:pathLst>
                <a:path w="242" h="169" extrusionOk="0">
                  <a:moveTo>
                    <a:pt x="0" y="0"/>
                  </a:moveTo>
                  <a:cubicBezTo>
                    <a:pt x="25" y="39"/>
                    <a:pt x="154" y="116"/>
                    <a:pt x="242" y="168"/>
                  </a:cubicBezTo>
                  <a:cubicBezTo>
                    <a:pt x="154" y="116"/>
                    <a:pt x="25" y="39"/>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55"/>
            <p:cNvSpPr/>
            <p:nvPr/>
          </p:nvSpPr>
          <p:spPr>
            <a:xfrm>
              <a:off x="6116310" y="2237897"/>
              <a:ext cx="15961" cy="10754"/>
            </a:xfrm>
            <a:custGeom>
              <a:avLst/>
              <a:gdLst/>
              <a:ahLst/>
              <a:cxnLst/>
              <a:rect l="l" t="t" r="r" b="b"/>
              <a:pathLst>
                <a:path w="610" h="411" extrusionOk="0">
                  <a:moveTo>
                    <a:pt x="609" y="1"/>
                  </a:moveTo>
                  <a:cubicBezTo>
                    <a:pt x="511" y="74"/>
                    <a:pt x="410" y="141"/>
                    <a:pt x="305" y="204"/>
                  </a:cubicBezTo>
                  <a:cubicBezTo>
                    <a:pt x="196" y="263"/>
                    <a:pt x="95" y="333"/>
                    <a:pt x="0" y="410"/>
                  </a:cubicBezTo>
                  <a:cubicBezTo>
                    <a:pt x="95" y="333"/>
                    <a:pt x="196" y="263"/>
                    <a:pt x="305" y="204"/>
                  </a:cubicBezTo>
                  <a:cubicBezTo>
                    <a:pt x="410" y="141"/>
                    <a:pt x="511" y="74"/>
                    <a:pt x="6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55"/>
            <p:cNvSpPr/>
            <p:nvPr/>
          </p:nvSpPr>
          <p:spPr>
            <a:xfrm>
              <a:off x="6113641" y="2251268"/>
              <a:ext cx="105" cy="209"/>
            </a:xfrm>
            <a:custGeom>
              <a:avLst/>
              <a:gdLst/>
              <a:ahLst/>
              <a:cxnLst/>
              <a:rect l="l" t="t" r="r" b="b"/>
              <a:pathLst>
                <a:path w="4" h="8" extrusionOk="0">
                  <a:moveTo>
                    <a:pt x="0" y="8"/>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55"/>
            <p:cNvSpPr/>
            <p:nvPr/>
          </p:nvSpPr>
          <p:spPr>
            <a:xfrm>
              <a:off x="6148074" y="2192001"/>
              <a:ext cx="11670" cy="13136"/>
            </a:xfrm>
            <a:custGeom>
              <a:avLst/>
              <a:gdLst/>
              <a:ahLst/>
              <a:cxnLst/>
              <a:rect l="l" t="t" r="r" b="b"/>
              <a:pathLst>
                <a:path w="446" h="502" extrusionOk="0">
                  <a:moveTo>
                    <a:pt x="1" y="1"/>
                  </a:moveTo>
                  <a:cubicBezTo>
                    <a:pt x="99" y="60"/>
                    <a:pt x="186" y="130"/>
                    <a:pt x="260" y="214"/>
                  </a:cubicBezTo>
                  <a:cubicBezTo>
                    <a:pt x="372" y="340"/>
                    <a:pt x="424" y="428"/>
                    <a:pt x="445" y="501"/>
                  </a:cubicBezTo>
                  <a:cubicBezTo>
                    <a:pt x="424" y="428"/>
                    <a:pt x="372" y="340"/>
                    <a:pt x="260" y="214"/>
                  </a:cubicBezTo>
                  <a:cubicBezTo>
                    <a:pt x="186" y="130"/>
                    <a:pt x="99" y="60"/>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55"/>
            <p:cNvSpPr/>
            <p:nvPr/>
          </p:nvSpPr>
          <p:spPr>
            <a:xfrm>
              <a:off x="6150926" y="2210789"/>
              <a:ext cx="8085" cy="8635"/>
            </a:xfrm>
            <a:custGeom>
              <a:avLst/>
              <a:gdLst/>
              <a:ahLst/>
              <a:cxnLst/>
              <a:rect l="l" t="t" r="r" b="b"/>
              <a:pathLst>
                <a:path w="309" h="330" extrusionOk="0">
                  <a:moveTo>
                    <a:pt x="308" y="1"/>
                  </a:moveTo>
                  <a:lnTo>
                    <a:pt x="308" y="1"/>
                  </a:lnTo>
                  <a:cubicBezTo>
                    <a:pt x="263" y="120"/>
                    <a:pt x="144" y="225"/>
                    <a:pt x="0" y="330"/>
                  </a:cubicBezTo>
                  <a:cubicBezTo>
                    <a:pt x="144" y="225"/>
                    <a:pt x="266" y="120"/>
                    <a:pt x="3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55"/>
            <p:cNvSpPr/>
            <p:nvPr/>
          </p:nvSpPr>
          <p:spPr>
            <a:xfrm>
              <a:off x="6100715" y="2317600"/>
              <a:ext cx="497" cy="2041"/>
            </a:xfrm>
            <a:custGeom>
              <a:avLst/>
              <a:gdLst/>
              <a:ahLst/>
              <a:cxnLst/>
              <a:rect l="l" t="t" r="r" b="b"/>
              <a:pathLst>
                <a:path w="19" h="78" extrusionOk="0">
                  <a:moveTo>
                    <a:pt x="18" y="1"/>
                  </a:moveTo>
                  <a:cubicBezTo>
                    <a:pt x="16" y="2"/>
                    <a:pt x="14" y="5"/>
                    <a:pt x="13" y="7"/>
                  </a:cubicBezTo>
                  <a:lnTo>
                    <a:pt x="13" y="7"/>
                  </a:lnTo>
                  <a:cubicBezTo>
                    <a:pt x="14" y="5"/>
                    <a:pt x="16" y="3"/>
                    <a:pt x="18" y="1"/>
                  </a:cubicBezTo>
                  <a:close/>
                  <a:moveTo>
                    <a:pt x="13" y="7"/>
                  </a:moveTo>
                  <a:lnTo>
                    <a:pt x="13" y="7"/>
                  </a:lnTo>
                  <a:cubicBezTo>
                    <a:pt x="8" y="13"/>
                    <a:pt x="4" y="21"/>
                    <a:pt x="4" y="29"/>
                  </a:cubicBezTo>
                  <a:cubicBezTo>
                    <a:pt x="4" y="39"/>
                    <a:pt x="8" y="50"/>
                    <a:pt x="11" y="60"/>
                  </a:cubicBezTo>
                  <a:lnTo>
                    <a:pt x="18" y="78"/>
                  </a:lnTo>
                  <a:cubicBezTo>
                    <a:pt x="12" y="62"/>
                    <a:pt x="0" y="27"/>
                    <a:pt x="13" y="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55"/>
            <p:cNvSpPr/>
            <p:nvPr/>
          </p:nvSpPr>
          <p:spPr>
            <a:xfrm>
              <a:off x="6104745" y="2309803"/>
              <a:ext cx="1491" cy="3323"/>
            </a:xfrm>
            <a:custGeom>
              <a:avLst/>
              <a:gdLst/>
              <a:ahLst/>
              <a:cxnLst/>
              <a:rect l="l" t="t" r="r" b="b"/>
              <a:pathLst>
                <a:path w="57" h="127" extrusionOk="0">
                  <a:moveTo>
                    <a:pt x="1" y="1"/>
                  </a:moveTo>
                  <a:lnTo>
                    <a:pt x="22" y="29"/>
                  </a:lnTo>
                  <a:cubicBezTo>
                    <a:pt x="43" y="57"/>
                    <a:pt x="57" y="88"/>
                    <a:pt x="57" y="127"/>
                  </a:cubicBezTo>
                  <a:cubicBezTo>
                    <a:pt x="57" y="88"/>
                    <a:pt x="43" y="57"/>
                    <a:pt x="22" y="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55"/>
            <p:cNvSpPr/>
            <p:nvPr/>
          </p:nvSpPr>
          <p:spPr>
            <a:xfrm>
              <a:off x="6110344" y="2282145"/>
              <a:ext cx="26" cy="26"/>
            </a:xfrm>
            <a:custGeom>
              <a:avLst/>
              <a:gdLst/>
              <a:ahLst/>
              <a:cxnLst/>
              <a:rect l="l" t="t" r="r" b="b"/>
              <a:pathLst>
                <a:path w="1" h="1" extrusionOk="0">
                  <a:moveTo>
                    <a:pt x="0" y="1"/>
                  </a:moveTo>
                  <a:lnTo>
                    <a:pt x="0" y="1"/>
                  </a:lnTo>
                  <a:cubicBezTo>
                    <a:pt x="0" y="1"/>
                    <a:pt x="0"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55"/>
            <p:cNvSpPr/>
            <p:nvPr/>
          </p:nvSpPr>
          <p:spPr>
            <a:xfrm>
              <a:off x="6109978" y="2283793"/>
              <a:ext cx="105" cy="209"/>
            </a:xfrm>
            <a:custGeom>
              <a:avLst/>
              <a:gdLst/>
              <a:ahLst/>
              <a:cxnLst/>
              <a:rect l="l" t="t" r="r" b="b"/>
              <a:pathLst>
                <a:path w="4" h="8" extrusionOk="0">
                  <a:moveTo>
                    <a:pt x="0" y="8"/>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55"/>
            <p:cNvSpPr/>
            <p:nvPr/>
          </p:nvSpPr>
          <p:spPr>
            <a:xfrm>
              <a:off x="6108591" y="2285808"/>
              <a:ext cx="131" cy="131"/>
            </a:xfrm>
            <a:custGeom>
              <a:avLst/>
              <a:gdLst/>
              <a:ahLst/>
              <a:cxnLst/>
              <a:rect l="l" t="t" r="r" b="b"/>
              <a:pathLst>
                <a:path w="5" h="5" extrusionOk="0">
                  <a:moveTo>
                    <a:pt x="1" y="4"/>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55"/>
            <p:cNvSpPr/>
            <p:nvPr/>
          </p:nvSpPr>
          <p:spPr>
            <a:xfrm>
              <a:off x="6108879" y="2285442"/>
              <a:ext cx="209" cy="131"/>
            </a:xfrm>
            <a:custGeom>
              <a:avLst/>
              <a:gdLst/>
              <a:ahLst/>
              <a:cxnLst/>
              <a:rect l="l" t="t" r="r" b="b"/>
              <a:pathLst>
                <a:path w="8" h="5" extrusionOk="0">
                  <a:moveTo>
                    <a:pt x="0" y="4"/>
                  </a:moveTo>
                  <a:lnTo>
                    <a:pt x="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55"/>
            <p:cNvSpPr/>
            <p:nvPr/>
          </p:nvSpPr>
          <p:spPr>
            <a:xfrm>
              <a:off x="6108329" y="2286174"/>
              <a:ext cx="105" cy="131"/>
            </a:xfrm>
            <a:custGeom>
              <a:avLst/>
              <a:gdLst/>
              <a:ahLst/>
              <a:cxnLst/>
              <a:rect l="l" t="t" r="r" b="b"/>
              <a:pathLst>
                <a:path w="4" h="5" extrusionOk="0">
                  <a:moveTo>
                    <a:pt x="0" y="4"/>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55"/>
            <p:cNvSpPr/>
            <p:nvPr/>
          </p:nvSpPr>
          <p:spPr>
            <a:xfrm>
              <a:off x="6102835" y="2290570"/>
              <a:ext cx="2407" cy="3140"/>
            </a:xfrm>
            <a:custGeom>
              <a:avLst/>
              <a:gdLst/>
              <a:ahLst/>
              <a:cxnLst/>
              <a:rect l="l" t="t" r="r" b="b"/>
              <a:pathLst>
                <a:path w="92" h="120" extrusionOk="0">
                  <a:moveTo>
                    <a:pt x="0" y="120"/>
                  </a:moveTo>
                  <a:cubicBezTo>
                    <a:pt x="35" y="85"/>
                    <a:pt x="67" y="43"/>
                    <a:pt x="91" y="1"/>
                  </a:cubicBezTo>
                  <a:cubicBezTo>
                    <a:pt x="67" y="43"/>
                    <a:pt x="35" y="85"/>
                    <a:pt x="0" y="12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55"/>
            <p:cNvSpPr/>
            <p:nvPr/>
          </p:nvSpPr>
          <p:spPr>
            <a:xfrm>
              <a:off x="6106498" y="2286541"/>
              <a:ext cx="1491" cy="1779"/>
            </a:xfrm>
            <a:custGeom>
              <a:avLst/>
              <a:gdLst/>
              <a:ahLst/>
              <a:cxnLst/>
              <a:rect l="l" t="t" r="r" b="b"/>
              <a:pathLst>
                <a:path w="57" h="68" extrusionOk="0">
                  <a:moveTo>
                    <a:pt x="0" y="67"/>
                  </a:moveTo>
                  <a:cubicBezTo>
                    <a:pt x="18" y="43"/>
                    <a:pt x="35" y="22"/>
                    <a:pt x="56" y="1"/>
                  </a:cubicBezTo>
                  <a:cubicBezTo>
                    <a:pt x="35" y="22"/>
                    <a:pt x="18" y="43"/>
                    <a:pt x="0" y="6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55"/>
            <p:cNvSpPr/>
            <p:nvPr/>
          </p:nvSpPr>
          <p:spPr>
            <a:xfrm>
              <a:off x="6109245" y="2285075"/>
              <a:ext cx="105" cy="131"/>
            </a:xfrm>
            <a:custGeom>
              <a:avLst/>
              <a:gdLst/>
              <a:ahLst/>
              <a:cxnLst/>
              <a:rect l="l" t="t" r="r" b="b"/>
              <a:pathLst>
                <a:path w="4" h="5" extrusionOk="0">
                  <a:moveTo>
                    <a:pt x="0" y="4"/>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55"/>
            <p:cNvSpPr/>
            <p:nvPr/>
          </p:nvSpPr>
          <p:spPr>
            <a:xfrm>
              <a:off x="6106393" y="2288372"/>
              <a:ext cx="26" cy="131"/>
            </a:xfrm>
            <a:custGeom>
              <a:avLst/>
              <a:gdLst/>
              <a:ahLst/>
              <a:cxnLst/>
              <a:rect l="l" t="t" r="r" b="b"/>
              <a:pathLst>
                <a:path w="1" h="5" extrusionOk="0">
                  <a:moveTo>
                    <a:pt x="1"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55"/>
            <p:cNvSpPr/>
            <p:nvPr/>
          </p:nvSpPr>
          <p:spPr>
            <a:xfrm>
              <a:off x="6109690" y="2279397"/>
              <a:ext cx="131" cy="314"/>
            </a:xfrm>
            <a:custGeom>
              <a:avLst/>
              <a:gdLst/>
              <a:ahLst/>
              <a:cxnLst/>
              <a:rect l="l" t="t" r="r" b="b"/>
              <a:pathLst>
                <a:path w="5" h="12" extrusionOk="0">
                  <a:moveTo>
                    <a:pt x="4" y="1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55"/>
            <p:cNvSpPr/>
            <p:nvPr/>
          </p:nvSpPr>
          <p:spPr>
            <a:xfrm>
              <a:off x="6110161" y="2280758"/>
              <a:ext cx="105" cy="314"/>
            </a:xfrm>
            <a:custGeom>
              <a:avLst/>
              <a:gdLst/>
              <a:ahLst/>
              <a:cxnLst/>
              <a:rect l="l" t="t" r="r" b="b"/>
              <a:pathLst>
                <a:path w="4" h="12" extrusionOk="0">
                  <a:moveTo>
                    <a:pt x="1" y="0"/>
                  </a:moveTo>
                  <a:cubicBezTo>
                    <a:pt x="1" y="0"/>
                    <a:pt x="0" y="1"/>
                    <a:pt x="0" y="1"/>
                  </a:cubicBezTo>
                  <a:cubicBezTo>
                    <a:pt x="1" y="2"/>
                    <a:pt x="1" y="2"/>
                    <a:pt x="2" y="3"/>
                  </a:cubicBezTo>
                  <a:lnTo>
                    <a:pt x="2" y="3"/>
                  </a:lnTo>
                  <a:cubicBezTo>
                    <a:pt x="1" y="1"/>
                    <a:pt x="1" y="0"/>
                    <a:pt x="1" y="0"/>
                  </a:cubicBezTo>
                  <a:close/>
                  <a:moveTo>
                    <a:pt x="2" y="3"/>
                  </a:moveTo>
                  <a:lnTo>
                    <a:pt x="2" y="3"/>
                  </a:lnTo>
                  <a:cubicBezTo>
                    <a:pt x="3" y="6"/>
                    <a:pt x="4" y="10"/>
                    <a:pt x="4" y="12"/>
                  </a:cubicBezTo>
                  <a:cubicBezTo>
                    <a:pt x="4" y="9"/>
                    <a:pt x="4" y="6"/>
                    <a:pt x="2" y="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55"/>
            <p:cNvSpPr/>
            <p:nvPr/>
          </p:nvSpPr>
          <p:spPr>
            <a:xfrm>
              <a:off x="6109507" y="2284631"/>
              <a:ext cx="131" cy="209"/>
            </a:xfrm>
            <a:custGeom>
              <a:avLst/>
              <a:gdLst/>
              <a:ahLst/>
              <a:cxnLst/>
              <a:rect l="l" t="t" r="r" b="b"/>
              <a:pathLst>
                <a:path w="5" h="8" extrusionOk="0">
                  <a:moveTo>
                    <a:pt x="1" y="7"/>
                  </a:moveTo>
                  <a:lnTo>
                    <a:pt x="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55"/>
            <p:cNvSpPr/>
            <p:nvPr/>
          </p:nvSpPr>
          <p:spPr>
            <a:xfrm>
              <a:off x="6110344" y="2281412"/>
              <a:ext cx="26" cy="314"/>
            </a:xfrm>
            <a:custGeom>
              <a:avLst/>
              <a:gdLst/>
              <a:ahLst/>
              <a:cxnLst/>
              <a:rect l="l" t="t" r="r" b="b"/>
              <a:pathLst>
                <a:path w="1" h="12" extrusionOk="0">
                  <a:moveTo>
                    <a:pt x="0" y="1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55"/>
            <p:cNvSpPr/>
            <p:nvPr/>
          </p:nvSpPr>
          <p:spPr>
            <a:xfrm>
              <a:off x="6109978" y="2280130"/>
              <a:ext cx="105" cy="314"/>
            </a:xfrm>
            <a:custGeom>
              <a:avLst/>
              <a:gdLst/>
              <a:ahLst/>
              <a:cxnLst/>
              <a:rect l="l" t="t" r="r" b="b"/>
              <a:pathLst>
                <a:path w="4" h="12" extrusionOk="0">
                  <a:moveTo>
                    <a:pt x="4" y="1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55"/>
            <p:cNvSpPr/>
            <p:nvPr/>
          </p:nvSpPr>
          <p:spPr>
            <a:xfrm>
              <a:off x="6110239" y="2282694"/>
              <a:ext cx="26" cy="209"/>
            </a:xfrm>
            <a:custGeom>
              <a:avLst/>
              <a:gdLst/>
              <a:ahLst/>
              <a:cxnLst/>
              <a:rect l="l" t="t" r="r" b="b"/>
              <a:pathLst>
                <a:path w="1" h="8" extrusionOk="0">
                  <a:moveTo>
                    <a:pt x="1" y="8"/>
                  </a:moveTo>
                  <a:lnTo>
                    <a:pt x="1" y="4"/>
                  </a:lnTo>
                  <a:cubicBezTo>
                    <a:pt x="1" y="1"/>
                    <a:pt x="1" y="8"/>
                    <a:pt x="1" y="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55"/>
            <p:cNvSpPr/>
            <p:nvPr/>
          </p:nvSpPr>
          <p:spPr>
            <a:xfrm>
              <a:off x="6109690" y="2284160"/>
              <a:ext cx="209" cy="209"/>
            </a:xfrm>
            <a:custGeom>
              <a:avLst/>
              <a:gdLst/>
              <a:ahLst/>
              <a:cxnLst/>
              <a:rect l="l" t="t" r="r" b="b"/>
              <a:pathLst>
                <a:path w="8" h="8" extrusionOk="0">
                  <a:moveTo>
                    <a:pt x="1" y="8"/>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55"/>
            <p:cNvSpPr/>
            <p:nvPr/>
          </p:nvSpPr>
          <p:spPr>
            <a:xfrm>
              <a:off x="6110161" y="2283244"/>
              <a:ext cx="105" cy="209"/>
            </a:xfrm>
            <a:custGeom>
              <a:avLst/>
              <a:gdLst/>
              <a:ahLst/>
              <a:cxnLst/>
              <a:rect l="l" t="t" r="r" b="b"/>
              <a:pathLst>
                <a:path w="4" h="8" extrusionOk="0">
                  <a:moveTo>
                    <a:pt x="0" y="8"/>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55"/>
            <p:cNvSpPr/>
            <p:nvPr/>
          </p:nvSpPr>
          <p:spPr>
            <a:xfrm>
              <a:off x="6101003" y="2319170"/>
              <a:ext cx="288" cy="942"/>
            </a:xfrm>
            <a:custGeom>
              <a:avLst/>
              <a:gdLst/>
              <a:ahLst/>
              <a:cxnLst/>
              <a:rect l="l" t="t" r="r" b="b"/>
              <a:pathLst>
                <a:path w="11" h="36" extrusionOk="0">
                  <a:moveTo>
                    <a:pt x="0" y="0"/>
                  </a:moveTo>
                  <a:cubicBezTo>
                    <a:pt x="4" y="11"/>
                    <a:pt x="7" y="25"/>
                    <a:pt x="11" y="35"/>
                  </a:cubicBezTo>
                  <a:lnTo>
                    <a:pt x="7" y="1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55"/>
            <p:cNvSpPr/>
            <p:nvPr/>
          </p:nvSpPr>
          <p:spPr>
            <a:xfrm>
              <a:off x="6127927" y="2050675"/>
              <a:ext cx="5338" cy="2774"/>
            </a:xfrm>
            <a:custGeom>
              <a:avLst/>
              <a:gdLst/>
              <a:ahLst/>
              <a:cxnLst/>
              <a:rect l="l" t="t" r="r" b="b"/>
              <a:pathLst>
                <a:path w="204" h="106" extrusionOk="0">
                  <a:moveTo>
                    <a:pt x="204" y="0"/>
                  </a:moveTo>
                  <a:lnTo>
                    <a:pt x="204" y="0"/>
                  </a:lnTo>
                  <a:cubicBezTo>
                    <a:pt x="127" y="7"/>
                    <a:pt x="53" y="46"/>
                    <a:pt x="1" y="105"/>
                  </a:cubicBezTo>
                  <a:lnTo>
                    <a:pt x="18" y="88"/>
                  </a:lnTo>
                  <a:cubicBezTo>
                    <a:pt x="67" y="39"/>
                    <a:pt x="134" y="7"/>
                    <a:pt x="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55"/>
            <p:cNvSpPr/>
            <p:nvPr/>
          </p:nvSpPr>
          <p:spPr>
            <a:xfrm>
              <a:off x="6151737" y="2043139"/>
              <a:ext cx="497" cy="497"/>
            </a:xfrm>
            <a:custGeom>
              <a:avLst/>
              <a:gdLst/>
              <a:ahLst/>
              <a:cxnLst/>
              <a:rect l="l" t="t" r="r" b="b"/>
              <a:pathLst>
                <a:path w="19" h="19" extrusionOk="0">
                  <a:moveTo>
                    <a:pt x="18" y="1"/>
                  </a:moveTo>
                  <a:cubicBezTo>
                    <a:pt x="11" y="8"/>
                    <a:pt x="4" y="15"/>
                    <a:pt x="1" y="19"/>
                  </a:cubicBezTo>
                  <a:cubicBezTo>
                    <a:pt x="4" y="15"/>
                    <a:pt x="11" y="8"/>
                    <a:pt x="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55"/>
            <p:cNvSpPr/>
            <p:nvPr/>
          </p:nvSpPr>
          <p:spPr>
            <a:xfrm>
              <a:off x="6152836" y="2041229"/>
              <a:ext cx="497" cy="942"/>
            </a:xfrm>
            <a:custGeom>
              <a:avLst/>
              <a:gdLst/>
              <a:ahLst/>
              <a:cxnLst/>
              <a:rect l="l" t="t" r="r" b="b"/>
              <a:pathLst>
                <a:path w="19" h="36" extrusionOk="0">
                  <a:moveTo>
                    <a:pt x="1" y="35"/>
                  </a:moveTo>
                  <a:cubicBezTo>
                    <a:pt x="8" y="25"/>
                    <a:pt x="15" y="14"/>
                    <a:pt x="18" y="0"/>
                  </a:cubicBezTo>
                  <a:cubicBezTo>
                    <a:pt x="15" y="14"/>
                    <a:pt x="8" y="25"/>
                    <a:pt x="1" y="3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55"/>
            <p:cNvSpPr/>
            <p:nvPr/>
          </p:nvSpPr>
          <p:spPr>
            <a:xfrm>
              <a:off x="6150821" y="2043794"/>
              <a:ext cx="759" cy="576"/>
            </a:xfrm>
            <a:custGeom>
              <a:avLst/>
              <a:gdLst/>
              <a:ahLst/>
              <a:cxnLst/>
              <a:rect l="l" t="t" r="r" b="b"/>
              <a:pathLst>
                <a:path w="29" h="22" extrusionOk="0">
                  <a:moveTo>
                    <a:pt x="1" y="22"/>
                  </a:moveTo>
                  <a:cubicBezTo>
                    <a:pt x="11" y="15"/>
                    <a:pt x="18" y="8"/>
                    <a:pt x="29" y="1"/>
                  </a:cubicBezTo>
                  <a:cubicBezTo>
                    <a:pt x="18" y="8"/>
                    <a:pt x="11" y="15"/>
                    <a:pt x="1" y="2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55"/>
            <p:cNvSpPr/>
            <p:nvPr/>
          </p:nvSpPr>
          <p:spPr>
            <a:xfrm>
              <a:off x="6152391" y="2042328"/>
              <a:ext cx="392" cy="654"/>
            </a:xfrm>
            <a:custGeom>
              <a:avLst/>
              <a:gdLst/>
              <a:ahLst/>
              <a:cxnLst/>
              <a:rect l="l" t="t" r="r" b="b"/>
              <a:pathLst>
                <a:path w="15" h="25" extrusionOk="0">
                  <a:moveTo>
                    <a:pt x="0" y="25"/>
                  </a:moveTo>
                  <a:cubicBezTo>
                    <a:pt x="4" y="14"/>
                    <a:pt x="11" y="7"/>
                    <a:pt x="14" y="0"/>
                  </a:cubicBezTo>
                  <a:cubicBezTo>
                    <a:pt x="11" y="7"/>
                    <a:pt x="4" y="14"/>
                    <a:pt x="0" y="2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55"/>
            <p:cNvSpPr/>
            <p:nvPr/>
          </p:nvSpPr>
          <p:spPr>
            <a:xfrm>
              <a:off x="6127482" y="2052952"/>
              <a:ext cx="837" cy="863"/>
            </a:xfrm>
            <a:custGeom>
              <a:avLst/>
              <a:gdLst/>
              <a:ahLst/>
              <a:cxnLst/>
              <a:rect l="l" t="t" r="r" b="b"/>
              <a:pathLst>
                <a:path w="32" h="33" extrusionOk="0">
                  <a:moveTo>
                    <a:pt x="32" y="1"/>
                  </a:moveTo>
                  <a:lnTo>
                    <a:pt x="18" y="15"/>
                  </a:lnTo>
                  <a:lnTo>
                    <a:pt x="0" y="32"/>
                  </a:lnTo>
                  <a:cubicBezTo>
                    <a:pt x="14" y="22"/>
                    <a:pt x="21" y="11"/>
                    <a:pt x="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55"/>
            <p:cNvSpPr/>
            <p:nvPr/>
          </p:nvSpPr>
          <p:spPr>
            <a:xfrm>
              <a:off x="7576118" y="2577853"/>
              <a:ext cx="314" cy="2303"/>
            </a:xfrm>
            <a:custGeom>
              <a:avLst/>
              <a:gdLst/>
              <a:ahLst/>
              <a:cxnLst/>
              <a:rect l="l" t="t" r="r" b="b"/>
              <a:pathLst>
                <a:path w="12" h="88" extrusionOk="0">
                  <a:moveTo>
                    <a:pt x="1" y="0"/>
                  </a:moveTo>
                  <a:cubicBezTo>
                    <a:pt x="8" y="28"/>
                    <a:pt x="11" y="56"/>
                    <a:pt x="11" y="88"/>
                  </a:cubicBezTo>
                  <a:cubicBezTo>
                    <a:pt x="11" y="56"/>
                    <a:pt x="8" y="28"/>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55"/>
            <p:cNvSpPr/>
            <p:nvPr/>
          </p:nvSpPr>
          <p:spPr>
            <a:xfrm>
              <a:off x="7465937" y="2406541"/>
              <a:ext cx="6070" cy="680"/>
            </a:xfrm>
            <a:custGeom>
              <a:avLst/>
              <a:gdLst/>
              <a:ahLst/>
              <a:cxnLst/>
              <a:rect l="l" t="t" r="r" b="b"/>
              <a:pathLst>
                <a:path w="232" h="26" extrusionOk="0">
                  <a:moveTo>
                    <a:pt x="0" y="8"/>
                  </a:moveTo>
                  <a:cubicBezTo>
                    <a:pt x="77" y="1"/>
                    <a:pt x="154" y="8"/>
                    <a:pt x="231" y="25"/>
                  </a:cubicBezTo>
                  <a:cubicBezTo>
                    <a:pt x="154" y="8"/>
                    <a:pt x="77" y="1"/>
                    <a:pt x="0" y="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55"/>
            <p:cNvSpPr/>
            <p:nvPr/>
          </p:nvSpPr>
          <p:spPr>
            <a:xfrm>
              <a:off x="7401675" y="2454451"/>
              <a:ext cx="6567" cy="14784"/>
            </a:xfrm>
            <a:custGeom>
              <a:avLst/>
              <a:gdLst/>
              <a:ahLst/>
              <a:cxnLst/>
              <a:rect l="l" t="t" r="r" b="b"/>
              <a:pathLst>
                <a:path w="251" h="565" extrusionOk="0">
                  <a:moveTo>
                    <a:pt x="251" y="1"/>
                  </a:moveTo>
                  <a:cubicBezTo>
                    <a:pt x="230" y="46"/>
                    <a:pt x="191" y="109"/>
                    <a:pt x="156" y="169"/>
                  </a:cubicBezTo>
                  <a:cubicBezTo>
                    <a:pt x="195" y="109"/>
                    <a:pt x="230" y="46"/>
                    <a:pt x="251" y="1"/>
                  </a:cubicBezTo>
                  <a:close/>
                  <a:moveTo>
                    <a:pt x="156" y="170"/>
                  </a:moveTo>
                  <a:lnTo>
                    <a:pt x="156" y="170"/>
                  </a:lnTo>
                  <a:cubicBezTo>
                    <a:pt x="63" y="329"/>
                    <a:pt x="1" y="439"/>
                    <a:pt x="1" y="525"/>
                  </a:cubicBezTo>
                  <a:lnTo>
                    <a:pt x="1" y="525"/>
                  </a:lnTo>
                  <a:cubicBezTo>
                    <a:pt x="1" y="441"/>
                    <a:pt x="63" y="329"/>
                    <a:pt x="156" y="170"/>
                  </a:cubicBezTo>
                  <a:close/>
                  <a:moveTo>
                    <a:pt x="1" y="525"/>
                  </a:moveTo>
                  <a:cubicBezTo>
                    <a:pt x="1" y="539"/>
                    <a:pt x="2" y="552"/>
                    <a:pt x="6" y="564"/>
                  </a:cubicBezTo>
                  <a:cubicBezTo>
                    <a:pt x="2" y="552"/>
                    <a:pt x="1" y="539"/>
                    <a:pt x="1" y="525"/>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55"/>
            <p:cNvSpPr/>
            <p:nvPr/>
          </p:nvSpPr>
          <p:spPr>
            <a:xfrm>
              <a:off x="7408583" y="2439615"/>
              <a:ext cx="8739" cy="13868"/>
            </a:xfrm>
            <a:custGeom>
              <a:avLst/>
              <a:gdLst/>
              <a:ahLst/>
              <a:cxnLst/>
              <a:rect l="l" t="t" r="r" b="b"/>
              <a:pathLst>
                <a:path w="334" h="530" extrusionOk="0">
                  <a:moveTo>
                    <a:pt x="1" y="529"/>
                  </a:moveTo>
                  <a:cubicBezTo>
                    <a:pt x="32" y="410"/>
                    <a:pt x="214" y="102"/>
                    <a:pt x="333" y="1"/>
                  </a:cubicBezTo>
                  <a:cubicBezTo>
                    <a:pt x="214" y="102"/>
                    <a:pt x="32" y="410"/>
                    <a:pt x="1" y="52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55"/>
            <p:cNvSpPr/>
            <p:nvPr/>
          </p:nvSpPr>
          <p:spPr>
            <a:xfrm>
              <a:off x="7365646" y="2473867"/>
              <a:ext cx="654" cy="209"/>
            </a:xfrm>
            <a:custGeom>
              <a:avLst/>
              <a:gdLst/>
              <a:ahLst/>
              <a:cxnLst/>
              <a:rect l="l" t="t" r="r" b="b"/>
              <a:pathLst>
                <a:path w="25" h="8" extrusionOk="0">
                  <a:moveTo>
                    <a:pt x="0" y="1"/>
                  </a:moveTo>
                  <a:lnTo>
                    <a:pt x="0" y="1"/>
                  </a:lnTo>
                  <a:lnTo>
                    <a:pt x="25"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55"/>
            <p:cNvSpPr/>
            <p:nvPr/>
          </p:nvSpPr>
          <p:spPr>
            <a:xfrm>
              <a:off x="7369570" y="2475803"/>
              <a:ext cx="1230" cy="1204"/>
            </a:xfrm>
            <a:custGeom>
              <a:avLst/>
              <a:gdLst/>
              <a:ahLst/>
              <a:cxnLst/>
              <a:rect l="l" t="t" r="r" b="b"/>
              <a:pathLst>
                <a:path w="47" h="46" extrusionOk="0">
                  <a:moveTo>
                    <a:pt x="1" y="1"/>
                  </a:moveTo>
                  <a:cubicBezTo>
                    <a:pt x="18" y="11"/>
                    <a:pt x="32" y="29"/>
                    <a:pt x="46" y="46"/>
                  </a:cubicBezTo>
                  <a:cubicBezTo>
                    <a:pt x="36" y="29"/>
                    <a:pt x="18" y="11"/>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55"/>
            <p:cNvSpPr/>
            <p:nvPr/>
          </p:nvSpPr>
          <p:spPr>
            <a:xfrm>
              <a:off x="7370852" y="2477086"/>
              <a:ext cx="497" cy="654"/>
            </a:xfrm>
            <a:custGeom>
              <a:avLst/>
              <a:gdLst/>
              <a:ahLst/>
              <a:cxnLst/>
              <a:rect l="l" t="t" r="r" b="b"/>
              <a:pathLst>
                <a:path w="19" h="25" extrusionOk="0">
                  <a:moveTo>
                    <a:pt x="18" y="25"/>
                  </a:moveTo>
                  <a:cubicBezTo>
                    <a:pt x="11" y="14"/>
                    <a:pt x="8" y="7"/>
                    <a:pt x="1" y="0"/>
                  </a:cubicBezTo>
                  <a:cubicBezTo>
                    <a:pt x="8" y="7"/>
                    <a:pt x="11" y="14"/>
                    <a:pt x="18" y="25"/>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55"/>
            <p:cNvSpPr/>
            <p:nvPr/>
          </p:nvSpPr>
          <p:spPr>
            <a:xfrm>
              <a:off x="7422241" y="2426715"/>
              <a:ext cx="1596" cy="6803"/>
            </a:xfrm>
            <a:custGeom>
              <a:avLst/>
              <a:gdLst/>
              <a:ahLst/>
              <a:cxnLst/>
              <a:rect l="l" t="t" r="r" b="b"/>
              <a:pathLst>
                <a:path w="61" h="260" extrusionOk="0">
                  <a:moveTo>
                    <a:pt x="1" y="0"/>
                  </a:moveTo>
                  <a:cubicBezTo>
                    <a:pt x="29" y="84"/>
                    <a:pt x="50" y="172"/>
                    <a:pt x="60" y="259"/>
                  </a:cubicBezTo>
                  <a:cubicBezTo>
                    <a:pt x="50" y="172"/>
                    <a:pt x="29" y="84"/>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55"/>
            <p:cNvSpPr/>
            <p:nvPr/>
          </p:nvSpPr>
          <p:spPr>
            <a:xfrm>
              <a:off x="7368942" y="2475332"/>
              <a:ext cx="471" cy="392"/>
            </a:xfrm>
            <a:custGeom>
              <a:avLst/>
              <a:gdLst/>
              <a:ahLst/>
              <a:cxnLst/>
              <a:rect l="l" t="t" r="r" b="b"/>
              <a:pathLst>
                <a:path w="18" h="15" extrusionOk="0">
                  <a:moveTo>
                    <a:pt x="0" y="1"/>
                  </a:moveTo>
                  <a:lnTo>
                    <a:pt x="18" y="15"/>
                  </a:lnTo>
                  <a:cubicBezTo>
                    <a:pt x="14" y="8"/>
                    <a:pt x="7" y="4"/>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55"/>
            <p:cNvSpPr/>
            <p:nvPr/>
          </p:nvSpPr>
          <p:spPr>
            <a:xfrm>
              <a:off x="6959326" y="2486061"/>
              <a:ext cx="4657" cy="863"/>
            </a:xfrm>
            <a:custGeom>
              <a:avLst/>
              <a:gdLst/>
              <a:ahLst/>
              <a:cxnLst/>
              <a:rect l="l" t="t" r="r" b="b"/>
              <a:pathLst>
                <a:path w="178" h="33" extrusionOk="0">
                  <a:moveTo>
                    <a:pt x="1" y="1"/>
                  </a:moveTo>
                  <a:cubicBezTo>
                    <a:pt x="29" y="4"/>
                    <a:pt x="63" y="11"/>
                    <a:pt x="90" y="18"/>
                  </a:cubicBezTo>
                  <a:cubicBezTo>
                    <a:pt x="93" y="18"/>
                    <a:pt x="97" y="19"/>
                    <a:pt x="100" y="19"/>
                  </a:cubicBezTo>
                  <a:lnTo>
                    <a:pt x="100" y="19"/>
                  </a:lnTo>
                  <a:cubicBezTo>
                    <a:pt x="98" y="19"/>
                    <a:pt x="96" y="18"/>
                    <a:pt x="94" y="18"/>
                  </a:cubicBezTo>
                  <a:cubicBezTo>
                    <a:pt x="63" y="11"/>
                    <a:pt x="29" y="4"/>
                    <a:pt x="1" y="1"/>
                  </a:cubicBezTo>
                  <a:close/>
                  <a:moveTo>
                    <a:pt x="100" y="19"/>
                  </a:moveTo>
                  <a:lnTo>
                    <a:pt x="100" y="19"/>
                  </a:lnTo>
                  <a:cubicBezTo>
                    <a:pt x="115" y="22"/>
                    <a:pt x="134" y="25"/>
                    <a:pt x="151" y="28"/>
                  </a:cubicBezTo>
                  <a:lnTo>
                    <a:pt x="151" y="28"/>
                  </a:lnTo>
                  <a:cubicBezTo>
                    <a:pt x="135" y="25"/>
                    <a:pt x="117" y="22"/>
                    <a:pt x="100" y="19"/>
                  </a:cubicBezTo>
                  <a:close/>
                  <a:moveTo>
                    <a:pt x="151" y="28"/>
                  </a:moveTo>
                  <a:cubicBezTo>
                    <a:pt x="160" y="29"/>
                    <a:pt x="169" y="31"/>
                    <a:pt x="178" y="32"/>
                  </a:cubicBezTo>
                  <a:lnTo>
                    <a:pt x="157" y="29"/>
                  </a:lnTo>
                  <a:cubicBezTo>
                    <a:pt x="155" y="28"/>
                    <a:pt x="153" y="28"/>
                    <a:pt x="151" y="2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55"/>
            <p:cNvSpPr/>
            <p:nvPr/>
          </p:nvSpPr>
          <p:spPr>
            <a:xfrm>
              <a:off x="6955899" y="2484334"/>
              <a:ext cx="2329" cy="1675"/>
            </a:xfrm>
            <a:custGeom>
              <a:avLst/>
              <a:gdLst/>
              <a:ahLst/>
              <a:cxnLst/>
              <a:rect l="l" t="t" r="r" b="b"/>
              <a:pathLst>
                <a:path w="89" h="64" extrusionOk="0">
                  <a:moveTo>
                    <a:pt x="1" y="0"/>
                  </a:moveTo>
                  <a:cubicBezTo>
                    <a:pt x="6" y="6"/>
                    <a:pt x="12" y="12"/>
                    <a:pt x="18" y="18"/>
                  </a:cubicBezTo>
                  <a:lnTo>
                    <a:pt x="18" y="18"/>
                  </a:lnTo>
                  <a:cubicBezTo>
                    <a:pt x="16" y="15"/>
                    <a:pt x="13" y="13"/>
                    <a:pt x="11" y="11"/>
                  </a:cubicBezTo>
                  <a:lnTo>
                    <a:pt x="1" y="0"/>
                  </a:lnTo>
                  <a:close/>
                  <a:moveTo>
                    <a:pt x="18" y="18"/>
                  </a:moveTo>
                  <a:cubicBezTo>
                    <a:pt x="37" y="39"/>
                    <a:pt x="60" y="54"/>
                    <a:pt x="88" y="63"/>
                  </a:cubicBezTo>
                  <a:cubicBezTo>
                    <a:pt x="61" y="52"/>
                    <a:pt x="38" y="37"/>
                    <a:pt x="18" y="1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55"/>
            <p:cNvSpPr/>
            <p:nvPr/>
          </p:nvSpPr>
          <p:spPr>
            <a:xfrm>
              <a:off x="7497440" y="2416902"/>
              <a:ext cx="6908" cy="8635"/>
            </a:xfrm>
            <a:custGeom>
              <a:avLst/>
              <a:gdLst/>
              <a:ahLst/>
              <a:cxnLst/>
              <a:rect l="l" t="t" r="r" b="b"/>
              <a:pathLst>
                <a:path w="264" h="330" extrusionOk="0">
                  <a:moveTo>
                    <a:pt x="1" y="0"/>
                  </a:moveTo>
                  <a:cubicBezTo>
                    <a:pt x="113" y="77"/>
                    <a:pt x="263" y="175"/>
                    <a:pt x="246" y="330"/>
                  </a:cubicBezTo>
                  <a:cubicBezTo>
                    <a:pt x="263" y="175"/>
                    <a:pt x="113" y="77"/>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55"/>
            <p:cNvSpPr/>
            <p:nvPr/>
          </p:nvSpPr>
          <p:spPr>
            <a:xfrm>
              <a:off x="7590980" y="2515655"/>
              <a:ext cx="2119" cy="105"/>
            </a:xfrm>
            <a:custGeom>
              <a:avLst/>
              <a:gdLst/>
              <a:ahLst/>
              <a:cxnLst/>
              <a:rect l="l" t="t" r="r" b="b"/>
              <a:pathLst>
                <a:path w="81" h="4" extrusionOk="0">
                  <a:moveTo>
                    <a:pt x="81" y="4"/>
                  </a:moveTo>
                  <a:cubicBezTo>
                    <a:pt x="56" y="4"/>
                    <a:pt x="32" y="4"/>
                    <a:pt x="0" y="0"/>
                  </a:cubicBezTo>
                  <a:cubicBezTo>
                    <a:pt x="32" y="4"/>
                    <a:pt x="56" y="4"/>
                    <a:pt x="81" y="4"/>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55"/>
            <p:cNvSpPr/>
            <p:nvPr/>
          </p:nvSpPr>
          <p:spPr>
            <a:xfrm>
              <a:off x="7566699" y="2494774"/>
              <a:ext cx="3611" cy="5050"/>
            </a:xfrm>
            <a:custGeom>
              <a:avLst/>
              <a:gdLst/>
              <a:ahLst/>
              <a:cxnLst/>
              <a:rect l="l" t="t" r="r" b="b"/>
              <a:pathLst>
                <a:path w="138" h="193" extrusionOk="0">
                  <a:moveTo>
                    <a:pt x="0" y="0"/>
                  </a:moveTo>
                  <a:cubicBezTo>
                    <a:pt x="72" y="26"/>
                    <a:pt x="138" y="68"/>
                    <a:pt x="138" y="170"/>
                  </a:cubicBezTo>
                  <a:lnTo>
                    <a:pt x="138" y="170"/>
                  </a:lnTo>
                  <a:cubicBezTo>
                    <a:pt x="138" y="67"/>
                    <a:pt x="72" y="23"/>
                    <a:pt x="0" y="0"/>
                  </a:cubicBezTo>
                  <a:close/>
                  <a:moveTo>
                    <a:pt x="138" y="170"/>
                  </a:moveTo>
                  <a:lnTo>
                    <a:pt x="138" y="170"/>
                  </a:lnTo>
                  <a:cubicBezTo>
                    <a:pt x="138" y="177"/>
                    <a:pt x="138" y="185"/>
                    <a:pt x="137" y="193"/>
                  </a:cubicBezTo>
                  <a:cubicBezTo>
                    <a:pt x="138" y="185"/>
                    <a:pt x="138" y="177"/>
                    <a:pt x="138" y="17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55"/>
            <p:cNvSpPr/>
            <p:nvPr/>
          </p:nvSpPr>
          <p:spPr>
            <a:xfrm>
              <a:off x="7626957" y="2520130"/>
              <a:ext cx="314" cy="863"/>
            </a:xfrm>
            <a:custGeom>
              <a:avLst/>
              <a:gdLst/>
              <a:ahLst/>
              <a:cxnLst/>
              <a:rect l="l" t="t" r="r" b="b"/>
              <a:pathLst>
                <a:path w="12" h="33" extrusionOk="0">
                  <a:moveTo>
                    <a:pt x="11" y="32"/>
                  </a:moveTo>
                  <a:cubicBezTo>
                    <a:pt x="8" y="22"/>
                    <a:pt x="4" y="11"/>
                    <a:pt x="1" y="1"/>
                  </a:cubicBezTo>
                  <a:cubicBezTo>
                    <a:pt x="4" y="11"/>
                    <a:pt x="8" y="22"/>
                    <a:pt x="11" y="32"/>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55"/>
            <p:cNvSpPr/>
            <p:nvPr/>
          </p:nvSpPr>
          <p:spPr>
            <a:xfrm>
              <a:off x="7559556" y="2491660"/>
              <a:ext cx="2957" cy="1858"/>
            </a:xfrm>
            <a:custGeom>
              <a:avLst/>
              <a:gdLst/>
              <a:ahLst/>
              <a:cxnLst/>
              <a:rect l="l" t="t" r="r" b="b"/>
              <a:pathLst>
                <a:path w="113" h="71" extrusionOk="0">
                  <a:moveTo>
                    <a:pt x="112" y="70"/>
                  </a:moveTo>
                  <a:cubicBezTo>
                    <a:pt x="70" y="56"/>
                    <a:pt x="32" y="32"/>
                    <a:pt x="0" y="0"/>
                  </a:cubicBezTo>
                  <a:cubicBezTo>
                    <a:pt x="32" y="32"/>
                    <a:pt x="70" y="56"/>
                    <a:pt x="112" y="7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55"/>
            <p:cNvSpPr/>
            <p:nvPr/>
          </p:nvSpPr>
          <p:spPr>
            <a:xfrm>
              <a:off x="7574653" y="2513823"/>
              <a:ext cx="9943" cy="2224"/>
            </a:xfrm>
            <a:custGeom>
              <a:avLst/>
              <a:gdLst/>
              <a:ahLst/>
              <a:cxnLst/>
              <a:rect l="l" t="t" r="r" b="b"/>
              <a:pathLst>
                <a:path w="380" h="85" extrusionOk="0">
                  <a:moveTo>
                    <a:pt x="1" y="0"/>
                  </a:moveTo>
                  <a:cubicBezTo>
                    <a:pt x="116" y="60"/>
                    <a:pt x="249" y="84"/>
                    <a:pt x="379" y="74"/>
                  </a:cubicBezTo>
                  <a:cubicBezTo>
                    <a:pt x="249" y="84"/>
                    <a:pt x="116" y="60"/>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55"/>
            <p:cNvSpPr/>
            <p:nvPr/>
          </p:nvSpPr>
          <p:spPr>
            <a:xfrm>
              <a:off x="7611572" y="2505476"/>
              <a:ext cx="7091" cy="2146"/>
            </a:xfrm>
            <a:custGeom>
              <a:avLst/>
              <a:gdLst/>
              <a:ahLst/>
              <a:cxnLst/>
              <a:rect l="l" t="t" r="r" b="b"/>
              <a:pathLst>
                <a:path w="271" h="82" extrusionOk="0">
                  <a:moveTo>
                    <a:pt x="1" y="81"/>
                  </a:moveTo>
                  <a:cubicBezTo>
                    <a:pt x="81" y="32"/>
                    <a:pt x="176" y="4"/>
                    <a:pt x="270" y="1"/>
                  </a:cubicBezTo>
                  <a:cubicBezTo>
                    <a:pt x="176" y="4"/>
                    <a:pt x="81" y="32"/>
                    <a:pt x="1" y="8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55"/>
            <p:cNvSpPr/>
            <p:nvPr/>
          </p:nvSpPr>
          <p:spPr>
            <a:xfrm>
              <a:off x="7582189" y="2563723"/>
              <a:ext cx="5233" cy="2878"/>
            </a:xfrm>
            <a:custGeom>
              <a:avLst/>
              <a:gdLst/>
              <a:ahLst/>
              <a:cxnLst/>
              <a:rect l="l" t="t" r="r" b="b"/>
              <a:pathLst>
                <a:path w="200" h="110" extrusionOk="0">
                  <a:moveTo>
                    <a:pt x="165" y="1"/>
                  </a:moveTo>
                  <a:cubicBezTo>
                    <a:pt x="127" y="1"/>
                    <a:pt x="80" y="38"/>
                    <a:pt x="0" y="110"/>
                  </a:cubicBezTo>
                  <a:cubicBezTo>
                    <a:pt x="79" y="38"/>
                    <a:pt x="129" y="1"/>
                    <a:pt x="166" y="1"/>
                  </a:cubicBezTo>
                  <a:lnTo>
                    <a:pt x="166" y="1"/>
                  </a:lnTo>
                  <a:cubicBezTo>
                    <a:pt x="178" y="1"/>
                    <a:pt x="189" y="4"/>
                    <a:pt x="200" y="12"/>
                  </a:cubicBezTo>
                  <a:cubicBezTo>
                    <a:pt x="189" y="4"/>
                    <a:pt x="179" y="1"/>
                    <a:pt x="167" y="1"/>
                  </a:cubicBezTo>
                  <a:cubicBezTo>
                    <a:pt x="167" y="1"/>
                    <a:pt x="166" y="1"/>
                    <a:pt x="166" y="1"/>
                  </a:cubicBezTo>
                  <a:lnTo>
                    <a:pt x="166" y="1"/>
                  </a:lnTo>
                  <a:cubicBezTo>
                    <a:pt x="166" y="1"/>
                    <a:pt x="166" y="1"/>
                    <a:pt x="16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55"/>
            <p:cNvSpPr/>
            <p:nvPr/>
          </p:nvSpPr>
          <p:spPr>
            <a:xfrm>
              <a:off x="7519235" y="2456388"/>
              <a:ext cx="7169" cy="16590"/>
            </a:xfrm>
            <a:custGeom>
              <a:avLst/>
              <a:gdLst/>
              <a:ahLst/>
              <a:cxnLst/>
              <a:rect l="l" t="t" r="r" b="b"/>
              <a:pathLst>
                <a:path w="274" h="634" extrusionOk="0">
                  <a:moveTo>
                    <a:pt x="127" y="266"/>
                  </a:moveTo>
                  <a:cubicBezTo>
                    <a:pt x="78" y="179"/>
                    <a:pt x="36" y="91"/>
                    <a:pt x="1" y="0"/>
                  </a:cubicBezTo>
                  <a:cubicBezTo>
                    <a:pt x="36" y="91"/>
                    <a:pt x="78" y="179"/>
                    <a:pt x="127" y="266"/>
                  </a:cubicBezTo>
                  <a:cubicBezTo>
                    <a:pt x="214" y="434"/>
                    <a:pt x="274" y="550"/>
                    <a:pt x="270" y="634"/>
                  </a:cubicBezTo>
                  <a:cubicBezTo>
                    <a:pt x="274" y="550"/>
                    <a:pt x="214" y="434"/>
                    <a:pt x="127" y="266"/>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55"/>
            <p:cNvSpPr/>
            <p:nvPr/>
          </p:nvSpPr>
          <p:spPr>
            <a:xfrm>
              <a:off x="7494143" y="2414338"/>
              <a:ext cx="3323" cy="2590"/>
            </a:xfrm>
            <a:custGeom>
              <a:avLst/>
              <a:gdLst/>
              <a:ahLst/>
              <a:cxnLst/>
              <a:rect l="l" t="t" r="r" b="b"/>
              <a:pathLst>
                <a:path w="127" h="99" extrusionOk="0">
                  <a:moveTo>
                    <a:pt x="1" y="0"/>
                  </a:moveTo>
                  <a:cubicBezTo>
                    <a:pt x="39" y="39"/>
                    <a:pt x="81" y="74"/>
                    <a:pt x="127" y="98"/>
                  </a:cubicBezTo>
                  <a:cubicBezTo>
                    <a:pt x="81" y="74"/>
                    <a:pt x="39" y="39"/>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55"/>
            <p:cNvSpPr/>
            <p:nvPr/>
          </p:nvSpPr>
          <p:spPr>
            <a:xfrm>
              <a:off x="7627245" y="2520967"/>
              <a:ext cx="105" cy="837"/>
            </a:xfrm>
            <a:custGeom>
              <a:avLst/>
              <a:gdLst/>
              <a:ahLst/>
              <a:cxnLst/>
              <a:rect l="l" t="t" r="r" b="b"/>
              <a:pathLst>
                <a:path w="4" h="32" extrusionOk="0">
                  <a:moveTo>
                    <a:pt x="0" y="0"/>
                  </a:moveTo>
                  <a:cubicBezTo>
                    <a:pt x="4" y="11"/>
                    <a:pt x="4" y="21"/>
                    <a:pt x="4" y="32"/>
                  </a:cubicBezTo>
                  <a:cubicBezTo>
                    <a:pt x="4" y="21"/>
                    <a:pt x="4" y="11"/>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55"/>
            <p:cNvSpPr/>
            <p:nvPr/>
          </p:nvSpPr>
          <p:spPr>
            <a:xfrm>
              <a:off x="7576877" y="2589497"/>
              <a:ext cx="916" cy="7798"/>
            </a:xfrm>
            <a:custGeom>
              <a:avLst/>
              <a:gdLst/>
              <a:ahLst/>
              <a:cxnLst/>
              <a:rect l="l" t="t" r="r" b="b"/>
              <a:pathLst>
                <a:path w="35" h="298" extrusionOk="0">
                  <a:moveTo>
                    <a:pt x="0" y="1"/>
                  </a:moveTo>
                  <a:lnTo>
                    <a:pt x="0" y="1"/>
                  </a:lnTo>
                  <a:cubicBezTo>
                    <a:pt x="31" y="74"/>
                    <a:pt x="31" y="179"/>
                    <a:pt x="35" y="298"/>
                  </a:cubicBezTo>
                  <a:cubicBezTo>
                    <a:pt x="31" y="175"/>
                    <a:pt x="31" y="74"/>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55"/>
            <p:cNvSpPr/>
            <p:nvPr/>
          </p:nvSpPr>
          <p:spPr>
            <a:xfrm>
              <a:off x="7472714" y="2407378"/>
              <a:ext cx="654" cy="209"/>
            </a:xfrm>
            <a:custGeom>
              <a:avLst/>
              <a:gdLst/>
              <a:ahLst/>
              <a:cxnLst/>
              <a:rect l="l" t="t" r="r" b="b"/>
              <a:pathLst>
                <a:path w="25" h="8" extrusionOk="0">
                  <a:moveTo>
                    <a:pt x="25" y="7"/>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55"/>
            <p:cNvSpPr/>
            <p:nvPr/>
          </p:nvSpPr>
          <p:spPr>
            <a:xfrm>
              <a:off x="7525646" y="2476719"/>
              <a:ext cx="131" cy="576"/>
            </a:xfrm>
            <a:custGeom>
              <a:avLst/>
              <a:gdLst/>
              <a:ahLst/>
              <a:cxnLst/>
              <a:rect l="l" t="t" r="r" b="b"/>
              <a:pathLst>
                <a:path w="5" h="22" extrusionOk="0">
                  <a:moveTo>
                    <a:pt x="4" y="21"/>
                  </a:moveTo>
                  <a:cubicBezTo>
                    <a:pt x="4" y="14"/>
                    <a:pt x="1" y="7"/>
                    <a:pt x="1" y="0"/>
                  </a:cubicBezTo>
                  <a:cubicBezTo>
                    <a:pt x="1" y="7"/>
                    <a:pt x="4" y="14"/>
                    <a:pt x="4" y="2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55"/>
            <p:cNvSpPr/>
            <p:nvPr/>
          </p:nvSpPr>
          <p:spPr>
            <a:xfrm>
              <a:off x="7503589" y="2426349"/>
              <a:ext cx="209" cy="759"/>
            </a:xfrm>
            <a:custGeom>
              <a:avLst/>
              <a:gdLst/>
              <a:ahLst/>
              <a:cxnLst/>
              <a:rect l="l" t="t" r="r" b="b"/>
              <a:pathLst>
                <a:path w="8" h="29" extrusionOk="0">
                  <a:moveTo>
                    <a:pt x="0" y="28"/>
                  </a:moveTo>
                  <a:cubicBezTo>
                    <a:pt x="4" y="18"/>
                    <a:pt x="4" y="11"/>
                    <a:pt x="7" y="0"/>
                  </a:cubicBezTo>
                  <a:cubicBezTo>
                    <a:pt x="4" y="11"/>
                    <a:pt x="4" y="18"/>
                    <a:pt x="0" y="2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55"/>
            <p:cNvSpPr/>
            <p:nvPr/>
          </p:nvSpPr>
          <p:spPr>
            <a:xfrm>
              <a:off x="7474650" y="2408111"/>
              <a:ext cx="105" cy="26"/>
            </a:xfrm>
            <a:custGeom>
              <a:avLst/>
              <a:gdLst/>
              <a:ahLst/>
              <a:cxnLst/>
              <a:rect l="l" t="t" r="r" b="b"/>
              <a:pathLst>
                <a:path w="4" h="1" extrusionOk="0">
                  <a:moveTo>
                    <a:pt x="4" y="0"/>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55"/>
            <p:cNvSpPr/>
            <p:nvPr/>
          </p:nvSpPr>
          <p:spPr>
            <a:xfrm>
              <a:off x="7459788" y="2406096"/>
              <a:ext cx="4710" cy="654"/>
            </a:xfrm>
            <a:custGeom>
              <a:avLst/>
              <a:gdLst/>
              <a:ahLst/>
              <a:cxnLst/>
              <a:rect l="l" t="t" r="r" b="b"/>
              <a:pathLst>
                <a:path w="180" h="25" extrusionOk="0">
                  <a:moveTo>
                    <a:pt x="179" y="25"/>
                  </a:moveTo>
                  <a:cubicBezTo>
                    <a:pt x="120" y="25"/>
                    <a:pt x="60" y="18"/>
                    <a:pt x="1" y="0"/>
                  </a:cubicBezTo>
                  <a:cubicBezTo>
                    <a:pt x="60" y="18"/>
                    <a:pt x="120" y="25"/>
                    <a:pt x="179" y="25"/>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55"/>
            <p:cNvSpPr/>
            <p:nvPr/>
          </p:nvSpPr>
          <p:spPr>
            <a:xfrm>
              <a:off x="7543255" y="2484700"/>
              <a:ext cx="288" cy="105"/>
            </a:xfrm>
            <a:custGeom>
              <a:avLst/>
              <a:gdLst/>
              <a:ahLst/>
              <a:cxnLst/>
              <a:rect l="l" t="t" r="r" b="b"/>
              <a:pathLst>
                <a:path w="11" h="4" extrusionOk="0">
                  <a:moveTo>
                    <a:pt x="11" y="4"/>
                  </a:moveTo>
                  <a:lnTo>
                    <a:pt x="11" y="4"/>
                  </a:ln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55"/>
            <p:cNvSpPr/>
            <p:nvPr/>
          </p:nvSpPr>
          <p:spPr>
            <a:xfrm>
              <a:off x="6958384" y="2486061"/>
              <a:ext cx="837" cy="26"/>
            </a:xfrm>
            <a:custGeom>
              <a:avLst/>
              <a:gdLst/>
              <a:ahLst/>
              <a:cxnLst/>
              <a:rect l="l" t="t" r="r" b="b"/>
              <a:pathLst>
                <a:path w="32" h="1" extrusionOk="0">
                  <a:moveTo>
                    <a:pt x="0" y="1"/>
                  </a:moveTo>
                  <a:lnTo>
                    <a:pt x="32" y="1"/>
                  </a:lnTo>
                  <a:cubicBezTo>
                    <a:pt x="21" y="1"/>
                    <a:pt x="11" y="1"/>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55"/>
            <p:cNvSpPr/>
            <p:nvPr/>
          </p:nvSpPr>
          <p:spPr>
            <a:xfrm>
              <a:off x="6963408" y="2486793"/>
              <a:ext cx="1308" cy="209"/>
            </a:xfrm>
            <a:custGeom>
              <a:avLst/>
              <a:gdLst/>
              <a:ahLst/>
              <a:cxnLst/>
              <a:rect l="l" t="t" r="r" b="b"/>
              <a:pathLst>
                <a:path w="50" h="8" extrusionOk="0">
                  <a:moveTo>
                    <a:pt x="1" y="1"/>
                  </a:moveTo>
                  <a:lnTo>
                    <a:pt x="1" y="1"/>
                  </a:lnTo>
                  <a:cubicBezTo>
                    <a:pt x="15" y="4"/>
                    <a:pt x="32" y="8"/>
                    <a:pt x="50" y="8"/>
                  </a:cubicBezTo>
                  <a:lnTo>
                    <a:pt x="25" y="4"/>
                  </a:ln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55"/>
            <p:cNvSpPr/>
            <p:nvPr/>
          </p:nvSpPr>
          <p:spPr>
            <a:xfrm>
              <a:off x="6408784" y="2454556"/>
              <a:ext cx="2957" cy="2590"/>
            </a:xfrm>
            <a:custGeom>
              <a:avLst/>
              <a:gdLst/>
              <a:ahLst/>
              <a:cxnLst/>
              <a:rect l="l" t="t" r="r" b="b"/>
              <a:pathLst>
                <a:path w="113" h="99" extrusionOk="0">
                  <a:moveTo>
                    <a:pt x="112" y="0"/>
                  </a:moveTo>
                  <a:cubicBezTo>
                    <a:pt x="95" y="53"/>
                    <a:pt x="53" y="88"/>
                    <a:pt x="0" y="98"/>
                  </a:cubicBezTo>
                  <a:cubicBezTo>
                    <a:pt x="53" y="88"/>
                    <a:pt x="95" y="53"/>
                    <a:pt x="1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55"/>
            <p:cNvSpPr/>
            <p:nvPr/>
          </p:nvSpPr>
          <p:spPr>
            <a:xfrm>
              <a:off x="6439738" y="2439432"/>
              <a:ext cx="5442" cy="1596"/>
            </a:xfrm>
            <a:custGeom>
              <a:avLst/>
              <a:gdLst/>
              <a:ahLst/>
              <a:cxnLst/>
              <a:rect l="l" t="t" r="r" b="b"/>
              <a:pathLst>
                <a:path w="208" h="61" extrusionOk="0">
                  <a:moveTo>
                    <a:pt x="148" y="25"/>
                  </a:moveTo>
                  <a:cubicBezTo>
                    <a:pt x="165" y="36"/>
                    <a:pt x="186" y="46"/>
                    <a:pt x="207" y="60"/>
                  </a:cubicBezTo>
                  <a:cubicBezTo>
                    <a:pt x="186" y="46"/>
                    <a:pt x="165" y="36"/>
                    <a:pt x="148" y="25"/>
                  </a:cubicBezTo>
                  <a:cubicBezTo>
                    <a:pt x="102" y="4"/>
                    <a:pt x="50" y="1"/>
                    <a:pt x="0" y="11"/>
                  </a:cubicBezTo>
                  <a:cubicBezTo>
                    <a:pt x="50" y="1"/>
                    <a:pt x="102" y="4"/>
                    <a:pt x="148"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55"/>
            <p:cNvSpPr/>
            <p:nvPr/>
          </p:nvSpPr>
          <p:spPr>
            <a:xfrm>
              <a:off x="6502115" y="2457304"/>
              <a:ext cx="8556" cy="1596"/>
            </a:xfrm>
            <a:custGeom>
              <a:avLst/>
              <a:gdLst/>
              <a:ahLst/>
              <a:cxnLst/>
              <a:rect l="l" t="t" r="r" b="b"/>
              <a:pathLst>
                <a:path w="327" h="61" extrusionOk="0">
                  <a:moveTo>
                    <a:pt x="1" y="0"/>
                  </a:moveTo>
                  <a:cubicBezTo>
                    <a:pt x="65" y="39"/>
                    <a:pt x="138" y="60"/>
                    <a:pt x="211" y="60"/>
                  </a:cubicBezTo>
                  <a:cubicBezTo>
                    <a:pt x="250" y="60"/>
                    <a:pt x="289" y="54"/>
                    <a:pt x="326" y="42"/>
                  </a:cubicBezTo>
                  <a:lnTo>
                    <a:pt x="326" y="42"/>
                  </a:lnTo>
                  <a:cubicBezTo>
                    <a:pt x="289" y="53"/>
                    <a:pt x="250" y="59"/>
                    <a:pt x="211" y="59"/>
                  </a:cubicBezTo>
                  <a:cubicBezTo>
                    <a:pt x="138" y="59"/>
                    <a:pt x="65" y="3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55"/>
            <p:cNvSpPr/>
            <p:nvPr/>
          </p:nvSpPr>
          <p:spPr>
            <a:xfrm>
              <a:off x="6712615" y="2367971"/>
              <a:ext cx="9733" cy="2512"/>
            </a:xfrm>
            <a:custGeom>
              <a:avLst/>
              <a:gdLst/>
              <a:ahLst/>
              <a:cxnLst/>
              <a:rect l="l" t="t" r="r" b="b"/>
              <a:pathLst>
                <a:path w="372" h="96" extrusionOk="0">
                  <a:moveTo>
                    <a:pt x="372" y="61"/>
                  </a:moveTo>
                  <a:cubicBezTo>
                    <a:pt x="291" y="96"/>
                    <a:pt x="155" y="71"/>
                    <a:pt x="1" y="1"/>
                  </a:cubicBezTo>
                  <a:cubicBezTo>
                    <a:pt x="155" y="71"/>
                    <a:pt x="291" y="96"/>
                    <a:pt x="372" y="6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55"/>
            <p:cNvSpPr/>
            <p:nvPr/>
          </p:nvSpPr>
          <p:spPr>
            <a:xfrm>
              <a:off x="6521713" y="2450500"/>
              <a:ext cx="7902" cy="1230"/>
            </a:xfrm>
            <a:custGeom>
              <a:avLst/>
              <a:gdLst/>
              <a:ahLst/>
              <a:cxnLst/>
              <a:rect l="l" t="t" r="r" b="b"/>
              <a:pathLst>
                <a:path w="302" h="47" extrusionOk="0">
                  <a:moveTo>
                    <a:pt x="146" y="0"/>
                  </a:moveTo>
                  <a:cubicBezTo>
                    <a:pt x="91" y="0"/>
                    <a:pt x="38" y="12"/>
                    <a:pt x="1" y="22"/>
                  </a:cubicBezTo>
                  <a:cubicBezTo>
                    <a:pt x="39" y="12"/>
                    <a:pt x="92" y="0"/>
                    <a:pt x="147" y="0"/>
                  </a:cubicBezTo>
                  <a:lnTo>
                    <a:pt x="147" y="0"/>
                  </a:lnTo>
                  <a:cubicBezTo>
                    <a:pt x="202" y="0"/>
                    <a:pt x="258" y="12"/>
                    <a:pt x="302" y="47"/>
                  </a:cubicBezTo>
                  <a:cubicBezTo>
                    <a:pt x="258" y="12"/>
                    <a:pt x="202" y="0"/>
                    <a:pt x="147" y="0"/>
                  </a:cubicBezTo>
                  <a:cubicBezTo>
                    <a:pt x="147" y="0"/>
                    <a:pt x="147" y="0"/>
                    <a:pt x="147" y="0"/>
                  </a:cubicBezTo>
                  <a:lnTo>
                    <a:pt x="147" y="0"/>
                  </a:lnTo>
                  <a:cubicBezTo>
                    <a:pt x="146" y="0"/>
                    <a:pt x="146" y="0"/>
                    <a:pt x="1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55"/>
            <p:cNvSpPr/>
            <p:nvPr/>
          </p:nvSpPr>
          <p:spPr>
            <a:xfrm>
              <a:off x="6586577" y="2393640"/>
              <a:ext cx="3689" cy="837"/>
            </a:xfrm>
            <a:custGeom>
              <a:avLst/>
              <a:gdLst/>
              <a:ahLst/>
              <a:cxnLst/>
              <a:rect l="l" t="t" r="r" b="b"/>
              <a:pathLst>
                <a:path w="141" h="32" extrusionOk="0">
                  <a:moveTo>
                    <a:pt x="140" y="4"/>
                  </a:moveTo>
                  <a:cubicBezTo>
                    <a:pt x="91" y="0"/>
                    <a:pt x="42" y="11"/>
                    <a:pt x="0" y="32"/>
                  </a:cubicBezTo>
                  <a:cubicBezTo>
                    <a:pt x="42" y="11"/>
                    <a:pt x="91" y="0"/>
                    <a:pt x="140"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55"/>
            <p:cNvSpPr/>
            <p:nvPr/>
          </p:nvSpPr>
          <p:spPr>
            <a:xfrm>
              <a:off x="6403551" y="2466462"/>
              <a:ext cx="863" cy="2224"/>
            </a:xfrm>
            <a:custGeom>
              <a:avLst/>
              <a:gdLst/>
              <a:ahLst/>
              <a:cxnLst/>
              <a:rect l="l" t="t" r="r" b="b"/>
              <a:pathLst>
                <a:path w="33" h="85" extrusionOk="0">
                  <a:moveTo>
                    <a:pt x="1" y="0"/>
                  </a:moveTo>
                  <a:lnTo>
                    <a:pt x="4" y="14"/>
                  </a:lnTo>
                  <a:cubicBezTo>
                    <a:pt x="11" y="39"/>
                    <a:pt x="22" y="63"/>
                    <a:pt x="32" y="84"/>
                  </a:cubicBezTo>
                  <a:cubicBezTo>
                    <a:pt x="22" y="63"/>
                    <a:pt x="11" y="39"/>
                    <a:pt x="4"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55"/>
            <p:cNvSpPr/>
            <p:nvPr/>
          </p:nvSpPr>
          <p:spPr>
            <a:xfrm>
              <a:off x="6545890" y="2449506"/>
              <a:ext cx="1230" cy="209"/>
            </a:xfrm>
            <a:custGeom>
              <a:avLst/>
              <a:gdLst/>
              <a:ahLst/>
              <a:cxnLst/>
              <a:rect l="l" t="t" r="r" b="b"/>
              <a:pathLst>
                <a:path w="47" h="8" extrusionOk="0">
                  <a:moveTo>
                    <a:pt x="1" y="1"/>
                  </a:moveTo>
                  <a:cubicBezTo>
                    <a:pt x="15" y="4"/>
                    <a:pt x="32" y="8"/>
                    <a:pt x="46" y="8"/>
                  </a:cubicBezTo>
                  <a:cubicBezTo>
                    <a:pt x="32" y="4"/>
                    <a:pt x="15"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55"/>
            <p:cNvSpPr/>
            <p:nvPr/>
          </p:nvSpPr>
          <p:spPr>
            <a:xfrm>
              <a:off x="6530505" y="2452437"/>
              <a:ext cx="5076" cy="2329"/>
            </a:xfrm>
            <a:custGeom>
              <a:avLst/>
              <a:gdLst/>
              <a:ahLst/>
              <a:cxnLst/>
              <a:rect l="l" t="t" r="r" b="b"/>
              <a:pathLst>
                <a:path w="194" h="89" extrusionOk="0">
                  <a:moveTo>
                    <a:pt x="193" y="1"/>
                  </a:moveTo>
                  <a:cubicBezTo>
                    <a:pt x="106" y="88"/>
                    <a:pt x="95" y="81"/>
                    <a:pt x="1" y="1"/>
                  </a:cubicBezTo>
                  <a:cubicBezTo>
                    <a:pt x="95" y="81"/>
                    <a:pt x="106" y="88"/>
                    <a:pt x="1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55"/>
            <p:cNvSpPr/>
            <p:nvPr/>
          </p:nvSpPr>
          <p:spPr>
            <a:xfrm>
              <a:off x="6859270" y="2453902"/>
              <a:ext cx="2041" cy="3140"/>
            </a:xfrm>
            <a:custGeom>
              <a:avLst/>
              <a:gdLst/>
              <a:ahLst/>
              <a:cxnLst/>
              <a:rect l="l" t="t" r="r" b="b"/>
              <a:pathLst>
                <a:path w="78" h="120" extrusionOk="0">
                  <a:moveTo>
                    <a:pt x="77" y="1"/>
                  </a:moveTo>
                  <a:cubicBezTo>
                    <a:pt x="56" y="43"/>
                    <a:pt x="32" y="85"/>
                    <a:pt x="0" y="120"/>
                  </a:cubicBezTo>
                  <a:cubicBezTo>
                    <a:pt x="32" y="85"/>
                    <a:pt x="56" y="46"/>
                    <a:pt x="77"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55"/>
            <p:cNvSpPr/>
            <p:nvPr/>
          </p:nvSpPr>
          <p:spPr>
            <a:xfrm>
              <a:off x="6827035" y="2406279"/>
              <a:ext cx="18708" cy="25853"/>
            </a:xfrm>
            <a:custGeom>
              <a:avLst/>
              <a:gdLst/>
              <a:ahLst/>
              <a:cxnLst/>
              <a:rect l="l" t="t" r="r" b="b"/>
              <a:pathLst>
                <a:path w="715" h="988" extrusionOk="0">
                  <a:moveTo>
                    <a:pt x="0" y="0"/>
                  </a:moveTo>
                  <a:cubicBezTo>
                    <a:pt x="235" y="238"/>
                    <a:pt x="462" y="588"/>
                    <a:pt x="627" y="848"/>
                  </a:cubicBezTo>
                  <a:cubicBezTo>
                    <a:pt x="462" y="588"/>
                    <a:pt x="235" y="235"/>
                    <a:pt x="0" y="0"/>
                  </a:cubicBezTo>
                  <a:close/>
                  <a:moveTo>
                    <a:pt x="627" y="848"/>
                  </a:moveTo>
                  <a:cubicBezTo>
                    <a:pt x="655" y="900"/>
                    <a:pt x="686" y="946"/>
                    <a:pt x="714" y="988"/>
                  </a:cubicBezTo>
                  <a:cubicBezTo>
                    <a:pt x="686" y="942"/>
                    <a:pt x="658" y="900"/>
                    <a:pt x="627" y="84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55"/>
            <p:cNvSpPr/>
            <p:nvPr/>
          </p:nvSpPr>
          <p:spPr>
            <a:xfrm>
              <a:off x="6951424" y="2476981"/>
              <a:ext cx="1753" cy="2329"/>
            </a:xfrm>
            <a:custGeom>
              <a:avLst/>
              <a:gdLst/>
              <a:ahLst/>
              <a:cxnLst/>
              <a:rect l="l" t="t" r="r" b="b"/>
              <a:pathLst>
                <a:path w="67" h="89" extrusionOk="0">
                  <a:moveTo>
                    <a:pt x="67" y="89"/>
                  </a:moveTo>
                  <a:cubicBezTo>
                    <a:pt x="60" y="50"/>
                    <a:pt x="35" y="15"/>
                    <a:pt x="0" y="1"/>
                  </a:cubicBezTo>
                  <a:cubicBezTo>
                    <a:pt x="35" y="15"/>
                    <a:pt x="60" y="50"/>
                    <a:pt x="67" y="8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55"/>
            <p:cNvSpPr/>
            <p:nvPr/>
          </p:nvSpPr>
          <p:spPr>
            <a:xfrm>
              <a:off x="6953151" y="2479388"/>
              <a:ext cx="2695" cy="4972"/>
            </a:xfrm>
            <a:custGeom>
              <a:avLst/>
              <a:gdLst/>
              <a:ahLst/>
              <a:cxnLst/>
              <a:rect l="l" t="t" r="r" b="b"/>
              <a:pathLst>
                <a:path w="103" h="190" extrusionOk="0">
                  <a:moveTo>
                    <a:pt x="1" y="0"/>
                  </a:moveTo>
                  <a:cubicBezTo>
                    <a:pt x="1" y="7"/>
                    <a:pt x="4" y="14"/>
                    <a:pt x="4" y="21"/>
                  </a:cubicBezTo>
                  <a:cubicBezTo>
                    <a:pt x="18" y="81"/>
                    <a:pt x="50" y="137"/>
                    <a:pt x="95" y="182"/>
                  </a:cubicBezTo>
                  <a:lnTo>
                    <a:pt x="102" y="189"/>
                  </a:lnTo>
                  <a:cubicBezTo>
                    <a:pt x="57" y="140"/>
                    <a:pt x="22" y="84"/>
                    <a:pt x="4" y="18"/>
                  </a:cubicBezTo>
                  <a:cubicBezTo>
                    <a:pt x="4" y="11"/>
                    <a:pt x="1" y="7"/>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55"/>
            <p:cNvSpPr/>
            <p:nvPr/>
          </p:nvSpPr>
          <p:spPr>
            <a:xfrm>
              <a:off x="6744850" y="2387779"/>
              <a:ext cx="4605" cy="1936"/>
            </a:xfrm>
            <a:custGeom>
              <a:avLst/>
              <a:gdLst/>
              <a:ahLst/>
              <a:cxnLst/>
              <a:rect l="l" t="t" r="r" b="b"/>
              <a:pathLst>
                <a:path w="176" h="74" extrusionOk="0">
                  <a:moveTo>
                    <a:pt x="176" y="25"/>
                  </a:moveTo>
                  <a:cubicBezTo>
                    <a:pt x="113" y="0"/>
                    <a:pt x="43" y="21"/>
                    <a:pt x="1" y="74"/>
                  </a:cubicBezTo>
                  <a:cubicBezTo>
                    <a:pt x="43" y="21"/>
                    <a:pt x="113" y="0"/>
                    <a:pt x="176"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55"/>
            <p:cNvSpPr/>
            <p:nvPr/>
          </p:nvSpPr>
          <p:spPr>
            <a:xfrm>
              <a:off x="6917514" y="2462511"/>
              <a:ext cx="7352" cy="6254"/>
            </a:xfrm>
            <a:custGeom>
              <a:avLst/>
              <a:gdLst/>
              <a:ahLst/>
              <a:cxnLst/>
              <a:rect l="l" t="t" r="r" b="b"/>
              <a:pathLst>
                <a:path w="281" h="239" extrusionOk="0">
                  <a:moveTo>
                    <a:pt x="1" y="1"/>
                  </a:moveTo>
                  <a:lnTo>
                    <a:pt x="1" y="1"/>
                  </a:lnTo>
                  <a:cubicBezTo>
                    <a:pt x="88" y="211"/>
                    <a:pt x="214" y="239"/>
                    <a:pt x="281" y="239"/>
                  </a:cubicBezTo>
                  <a:cubicBezTo>
                    <a:pt x="214" y="239"/>
                    <a:pt x="88" y="207"/>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55"/>
            <p:cNvSpPr/>
            <p:nvPr/>
          </p:nvSpPr>
          <p:spPr>
            <a:xfrm>
              <a:off x="6812723" y="2392358"/>
              <a:ext cx="2329" cy="3951"/>
            </a:xfrm>
            <a:custGeom>
              <a:avLst/>
              <a:gdLst/>
              <a:ahLst/>
              <a:cxnLst/>
              <a:rect l="l" t="t" r="r" b="b"/>
              <a:pathLst>
                <a:path w="89" h="151" extrusionOk="0">
                  <a:moveTo>
                    <a:pt x="15" y="151"/>
                  </a:moveTo>
                  <a:cubicBezTo>
                    <a:pt x="1" y="98"/>
                    <a:pt x="53" y="35"/>
                    <a:pt x="88" y="0"/>
                  </a:cubicBezTo>
                  <a:cubicBezTo>
                    <a:pt x="53" y="35"/>
                    <a:pt x="1" y="98"/>
                    <a:pt x="15" y="15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55"/>
            <p:cNvSpPr/>
            <p:nvPr/>
          </p:nvSpPr>
          <p:spPr>
            <a:xfrm>
              <a:off x="6763820" y="2395001"/>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55"/>
            <p:cNvSpPr/>
            <p:nvPr/>
          </p:nvSpPr>
          <p:spPr>
            <a:xfrm>
              <a:off x="6765651" y="2403793"/>
              <a:ext cx="576" cy="863"/>
            </a:xfrm>
            <a:custGeom>
              <a:avLst/>
              <a:gdLst/>
              <a:ahLst/>
              <a:cxnLst/>
              <a:rect l="l" t="t" r="r" b="b"/>
              <a:pathLst>
                <a:path w="22" h="33" extrusionOk="0">
                  <a:moveTo>
                    <a:pt x="0" y="32"/>
                  </a:moveTo>
                  <a:cubicBezTo>
                    <a:pt x="4" y="18"/>
                    <a:pt x="11" y="8"/>
                    <a:pt x="21" y="1"/>
                  </a:cubicBezTo>
                  <a:cubicBezTo>
                    <a:pt x="11" y="8"/>
                    <a:pt x="4" y="18"/>
                    <a:pt x="0"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55"/>
            <p:cNvSpPr/>
            <p:nvPr/>
          </p:nvSpPr>
          <p:spPr>
            <a:xfrm>
              <a:off x="6776196" y="2402145"/>
              <a:ext cx="2303" cy="314"/>
            </a:xfrm>
            <a:custGeom>
              <a:avLst/>
              <a:gdLst/>
              <a:ahLst/>
              <a:cxnLst/>
              <a:rect l="l" t="t" r="r" b="b"/>
              <a:pathLst>
                <a:path w="88" h="12" extrusionOk="0">
                  <a:moveTo>
                    <a:pt x="88" y="1"/>
                  </a:moveTo>
                  <a:cubicBezTo>
                    <a:pt x="60" y="11"/>
                    <a:pt x="28" y="11"/>
                    <a:pt x="0" y="1"/>
                  </a:cubicBezTo>
                  <a:cubicBezTo>
                    <a:pt x="28" y="11"/>
                    <a:pt x="60" y="11"/>
                    <a:pt x="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55"/>
            <p:cNvSpPr/>
            <p:nvPr/>
          </p:nvSpPr>
          <p:spPr>
            <a:xfrm>
              <a:off x="6790848" y="2391155"/>
              <a:ext cx="8818" cy="4710"/>
            </a:xfrm>
            <a:custGeom>
              <a:avLst/>
              <a:gdLst/>
              <a:ahLst/>
              <a:cxnLst/>
              <a:rect l="l" t="t" r="r" b="b"/>
              <a:pathLst>
                <a:path w="337" h="180" extrusionOk="0">
                  <a:moveTo>
                    <a:pt x="0" y="179"/>
                  </a:moveTo>
                  <a:cubicBezTo>
                    <a:pt x="109" y="155"/>
                    <a:pt x="228" y="74"/>
                    <a:pt x="336" y="1"/>
                  </a:cubicBezTo>
                  <a:cubicBezTo>
                    <a:pt x="228" y="74"/>
                    <a:pt x="109" y="155"/>
                    <a:pt x="0" y="1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55"/>
            <p:cNvSpPr/>
            <p:nvPr/>
          </p:nvSpPr>
          <p:spPr>
            <a:xfrm>
              <a:off x="6407214" y="2539650"/>
              <a:ext cx="2146" cy="1230"/>
            </a:xfrm>
            <a:custGeom>
              <a:avLst/>
              <a:gdLst/>
              <a:ahLst/>
              <a:cxnLst/>
              <a:rect l="l" t="t" r="r" b="b"/>
              <a:pathLst>
                <a:path w="82" h="47" extrusionOk="0">
                  <a:moveTo>
                    <a:pt x="1" y="1"/>
                  </a:moveTo>
                  <a:cubicBezTo>
                    <a:pt x="25" y="15"/>
                    <a:pt x="53" y="29"/>
                    <a:pt x="81" y="46"/>
                  </a:cubicBezTo>
                  <a:lnTo>
                    <a:pt x="81" y="46"/>
                  </a:lnTo>
                  <a:cubicBezTo>
                    <a:pt x="53" y="29"/>
                    <a:pt x="25" y="15"/>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55"/>
            <p:cNvSpPr/>
            <p:nvPr/>
          </p:nvSpPr>
          <p:spPr>
            <a:xfrm>
              <a:off x="6384320" y="2514085"/>
              <a:ext cx="7640" cy="942"/>
            </a:xfrm>
            <a:custGeom>
              <a:avLst/>
              <a:gdLst/>
              <a:ahLst/>
              <a:cxnLst/>
              <a:rect l="l" t="t" r="r" b="b"/>
              <a:pathLst>
                <a:path w="292" h="36" extrusionOk="0">
                  <a:moveTo>
                    <a:pt x="0" y="36"/>
                  </a:moveTo>
                  <a:cubicBezTo>
                    <a:pt x="95" y="8"/>
                    <a:pt x="193" y="1"/>
                    <a:pt x="291" y="11"/>
                  </a:cubicBezTo>
                  <a:cubicBezTo>
                    <a:pt x="193" y="1"/>
                    <a:pt x="95" y="8"/>
                    <a:pt x="0" y="36"/>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55"/>
            <p:cNvSpPr/>
            <p:nvPr/>
          </p:nvSpPr>
          <p:spPr>
            <a:xfrm>
              <a:off x="6380473" y="2514556"/>
              <a:ext cx="3872" cy="1020"/>
            </a:xfrm>
            <a:custGeom>
              <a:avLst/>
              <a:gdLst/>
              <a:ahLst/>
              <a:cxnLst/>
              <a:rect l="l" t="t" r="r" b="b"/>
              <a:pathLst>
                <a:path w="148" h="39" extrusionOk="0">
                  <a:moveTo>
                    <a:pt x="0" y="0"/>
                  </a:moveTo>
                  <a:cubicBezTo>
                    <a:pt x="42" y="32"/>
                    <a:pt x="98" y="39"/>
                    <a:pt x="147" y="18"/>
                  </a:cubicBezTo>
                  <a:cubicBezTo>
                    <a:pt x="98" y="39"/>
                    <a:pt x="42" y="32"/>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55"/>
            <p:cNvSpPr/>
            <p:nvPr/>
          </p:nvSpPr>
          <p:spPr>
            <a:xfrm>
              <a:off x="6580166" y="2422031"/>
              <a:ext cx="1308" cy="5626"/>
            </a:xfrm>
            <a:custGeom>
              <a:avLst/>
              <a:gdLst/>
              <a:ahLst/>
              <a:cxnLst/>
              <a:rect l="l" t="t" r="r" b="b"/>
              <a:pathLst>
                <a:path w="50" h="215" extrusionOk="0">
                  <a:moveTo>
                    <a:pt x="49" y="214"/>
                  </a:moveTo>
                  <a:cubicBezTo>
                    <a:pt x="21" y="148"/>
                    <a:pt x="7" y="74"/>
                    <a:pt x="0" y="0"/>
                  </a:cubicBezTo>
                  <a:cubicBezTo>
                    <a:pt x="7" y="74"/>
                    <a:pt x="21" y="148"/>
                    <a:pt x="49" y="2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55"/>
            <p:cNvSpPr/>
            <p:nvPr/>
          </p:nvSpPr>
          <p:spPr>
            <a:xfrm>
              <a:off x="6397245" y="2518298"/>
              <a:ext cx="4317" cy="5704"/>
            </a:xfrm>
            <a:custGeom>
              <a:avLst/>
              <a:gdLst/>
              <a:ahLst/>
              <a:cxnLst/>
              <a:rect l="l" t="t" r="r" b="b"/>
              <a:pathLst>
                <a:path w="165" h="218" extrusionOk="0">
                  <a:moveTo>
                    <a:pt x="165" y="218"/>
                  </a:moveTo>
                  <a:cubicBezTo>
                    <a:pt x="105" y="148"/>
                    <a:pt x="49" y="74"/>
                    <a:pt x="0" y="1"/>
                  </a:cubicBezTo>
                  <a:cubicBezTo>
                    <a:pt x="49" y="74"/>
                    <a:pt x="105" y="148"/>
                    <a:pt x="165" y="21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55"/>
            <p:cNvSpPr/>
            <p:nvPr/>
          </p:nvSpPr>
          <p:spPr>
            <a:xfrm>
              <a:off x="6535555" y="2449244"/>
              <a:ext cx="8713" cy="3218"/>
            </a:xfrm>
            <a:custGeom>
              <a:avLst/>
              <a:gdLst/>
              <a:ahLst/>
              <a:cxnLst/>
              <a:rect l="l" t="t" r="r" b="b"/>
              <a:pathLst>
                <a:path w="333" h="123" extrusionOk="0">
                  <a:moveTo>
                    <a:pt x="0" y="123"/>
                  </a:moveTo>
                  <a:cubicBezTo>
                    <a:pt x="88" y="42"/>
                    <a:pt x="210" y="0"/>
                    <a:pt x="333" y="7"/>
                  </a:cubicBezTo>
                  <a:cubicBezTo>
                    <a:pt x="210" y="0"/>
                    <a:pt x="88" y="42"/>
                    <a:pt x="0" y="12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55"/>
            <p:cNvSpPr/>
            <p:nvPr/>
          </p:nvSpPr>
          <p:spPr>
            <a:xfrm>
              <a:off x="6445154" y="2441002"/>
              <a:ext cx="2303" cy="1125"/>
            </a:xfrm>
            <a:custGeom>
              <a:avLst/>
              <a:gdLst/>
              <a:ahLst/>
              <a:cxnLst/>
              <a:rect l="l" t="t" r="r" b="b"/>
              <a:pathLst>
                <a:path w="88" h="43" extrusionOk="0">
                  <a:moveTo>
                    <a:pt x="0" y="0"/>
                  </a:moveTo>
                  <a:cubicBezTo>
                    <a:pt x="28" y="18"/>
                    <a:pt x="56" y="32"/>
                    <a:pt x="88" y="42"/>
                  </a:cubicBezTo>
                  <a:cubicBezTo>
                    <a:pt x="56" y="32"/>
                    <a:pt x="28" y="1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55"/>
            <p:cNvSpPr/>
            <p:nvPr/>
          </p:nvSpPr>
          <p:spPr>
            <a:xfrm>
              <a:off x="6570904" y="2435036"/>
              <a:ext cx="392" cy="1596"/>
            </a:xfrm>
            <a:custGeom>
              <a:avLst/>
              <a:gdLst/>
              <a:ahLst/>
              <a:cxnLst/>
              <a:rect l="l" t="t" r="r" b="b"/>
              <a:pathLst>
                <a:path w="15" h="61" extrusionOk="0">
                  <a:moveTo>
                    <a:pt x="1" y="60"/>
                  </a:moveTo>
                  <a:cubicBezTo>
                    <a:pt x="1" y="39"/>
                    <a:pt x="4" y="22"/>
                    <a:pt x="15" y="1"/>
                  </a:cubicBezTo>
                  <a:cubicBezTo>
                    <a:pt x="4" y="22"/>
                    <a:pt x="1" y="39"/>
                    <a:pt x="1" y="6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55"/>
            <p:cNvSpPr/>
            <p:nvPr/>
          </p:nvSpPr>
          <p:spPr>
            <a:xfrm>
              <a:off x="6734332" y="2391809"/>
              <a:ext cx="2407" cy="654"/>
            </a:xfrm>
            <a:custGeom>
              <a:avLst/>
              <a:gdLst/>
              <a:ahLst/>
              <a:cxnLst/>
              <a:rect l="l" t="t" r="r" b="b"/>
              <a:pathLst>
                <a:path w="92" h="25" extrusionOk="0">
                  <a:moveTo>
                    <a:pt x="91" y="21"/>
                  </a:moveTo>
                  <a:lnTo>
                    <a:pt x="91" y="21"/>
                  </a:lnTo>
                  <a:cubicBezTo>
                    <a:pt x="60" y="25"/>
                    <a:pt x="32" y="21"/>
                    <a:pt x="7" y="7"/>
                  </a:cubicBezTo>
                  <a:lnTo>
                    <a:pt x="0" y="0"/>
                  </a:lnTo>
                  <a:lnTo>
                    <a:pt x="7" y="7"/>
                  </a:lnTo>
                  <a:cubicBezTo>
                    <a:pt x="32" y="21"/>
                    <a:pt x="60" y="25"/>
                    <a:pt x="91"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55"/>
            <p:cNvSpPr/>
            <p:nvPr/>
          </p:nvSpPr>
          <p:spPr>
            <a:xfrm>
              <a:off x="6778655" y="2401961"/>
              <a:ext cx="392" cy="209"/>
            </a:xfrm>
            <a:custGeom>
              <a:avLst/>
              <a:gdLst/>
              <a:ahLst/>
              <a:cxnLst/>
              <a:rect l="l" t="t" r="r" b="b"/>
              <a:pathLst>
                <a:path w="15" h="8" extrusionOk="0">
                  <a:moveTo>
                    <a:pt x="1" y="8"/>
                  </a:moveTo>
                  <a:lnTo>
                    <a:pt x="1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55"/>
            <p:cNvSpPr/>
            <p:nvPr/>
          </p:nvSpPr>
          <p:spPr>
            <a:xfrm>
              <a:off x="6387250" y="2462851"/>
              <a:ext cx="6437" cy="1518"/>
            </a:xfrm>
            <a:custGeom>
              <a:avLst/>
              <a:gdLst/>
              <a:ahLst/>
              <a:cxnLst/>
              <a:rect l="l" t="t" r="r" b="b"/>
              <a:pathLst>
                <a:path w="246" h="58" extrusionOk="0">
                  <a:moveTo>
                    <a:pt x="84" y="0"/>
                  </a:moveTo>
                  <a:cubicBezTo>
                    <a:pt x="56" y="0"/>
                    <a:pt x="27" y="5"/>
                    <a:pt x="1" y="16"/>
                  </a:cubicBezTo>
                  <a:cubicBezTo>
                    <a:pt x="28" y="5"/>
                    <a:pt x="57" y="0"/>
                    <a:pt x="85" y="0"/>
                  </a:cubicBezTo>
                  <a:lnTo>
                    <a:pt x="85" y="0"/>
                  </a:lnTo>
                  <a:cubicBezTo>
                    <a:pt x="142" y="0"/>
                    <a:pt x="199" y="21"/>
                    <a:pt x="246" y="58"/>
                  </a:cubicBezTo>
                  <a:cubicBezTo>
                    <a:pt x="199" y="21"/>
                    <a:pt x="143" y="0"/>
                    <a:pt x="86" y="0"/>
                  </a:cubicBezTo>
                  <a:cubicBezTo>
                    <a:pt x="86" y="0"/>
                    <a:pt x="85" y="0"/>
                    <a:pt x="85" y="0"/>
                  </a:cubicBezTo>
                  <a:lnTo>
                    <a:pt x="85" y="0"/>
                  </a:lnTo>
                  <a:cubicBezTo>
                    <a:pt x="85" y="0"/>
                    <a:pt x="85" y="0"/>
                    <a:pt x="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55"/>
            <p:cNvSpPr/>
            <p:nvPr/>
          </p:nvSpPr>
          <p:spPr>
            <a:xfrm>
              <a:off x="6782135" y="2399031"/>
              <a:ext cx="2329" cy="1491"/>
            </a:xfrm>
            <a:custGeom>
              <a:avLst/>
              <a:gdLst/>
              <a:ahLst/>
              <a:cxnLst/>
              <a:rect l="l" t="t" r="r" b="b"/>
              <a:pathLst>
                <a:path w="89" h="57" extrusionOk="0">
                  <a:moveTo>
                    <a:pt x="1" y="57"/>
                  </a:moveTo>
                  <a:cubicBezTo>
                    <a:pt x="32" y="39"/>
                    <a:pt x="60" y="18"/>
                    <a:pt x="88" y="1"/>
                  </a:cubicBezTo>
                  <a:cubicBezTo>
                    <a:pt x="60" y="18"/>
                    <a:pt x="32" y="39"/>
                    <a:pt x="1" y="5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55"/>
            <p:cNvSpPr/>
            <p:nvPr/>
          </p:nvSpPr>
          <p:spPr>
            <a:xfrm>
              <a:off x="6585373" y="2414966"/>
              <a:ext cx="1413" cy="209"/>
            </a:xfrm>
            <a:custGeom>
              <a:avLst/>
              <a:gdLst/>
              <a:ahLst/>
              <a:cxnLst/>
              <a:rect l="l" t="t" r="r" b="b"/>
              <a:pathLst>
                <a:path w="54" h="8" extrusionOk="0">
                  <a:moveTo>
                    <a:pt x="1" y="8"/>
                  </a:moveTo>
                  <a:lnTo>
                    <a:pt x="5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55"/>
            <p:cNvSpPr/>
            <p:nvPr/>
          </p:nvSpPr>
          <p:spPr>
            <a:xfrm>
              <a:off x="6756938" y="2392175"/>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55"/>
            <p:cNvSpPr/>
            <p:nvPr/>
          </p:nvSpPr>
          <p:spPr>
            <a:xfrm>
              <a:off x="6955794" y="2484308"/>
              <a:ext cx="235" cy="235"/>
            </a:xfrm>
            <a:custGeom>
              <a:avLst/>
              <a:gdLst/>
              <a:ahLst/>
              <a:cxnLst/>
              <a:rect l="l" t="t" r="r" b="b"/>
              <a:pathLst>
                <a:path w="9" h="9" extrusionOk="0">
                  <a:moveTo>
                    <a:pt x="1" y="1"/>
                  </a:moveTo>
                  <a:lnTo>
                    <a:pt x="1" y="1"/>
                  </a:lnTo>
                  <a:lnTo>
                    <a:pt x="8" y="8"/>
                  </a:ln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55"/>
            <p:cNvSpPr/>
            <p:nvPr/>
          </p:nvSpPr>
          <p:spPr>
            <a:xfrm>
              <a:off x="5887390" y="3183975"/>
              <a:ext cx="258800" cy="267579"/>
            </a:xfrm>
            <a:custGeom>
              <a:avLst/>
              <a:gdLst/>
              <a:ahLst/>
              <a:cxnLst/>
              <a:rect l="l" t="t" r="r" b="b"/>
              <a:pathLst>
                <a:path w="9891" h="10226" extrusionOk="0">
                  <a:moveTo>
                    <a:pt x="7044" y="1"/>
                  </a:moveTo>
                  <a:cubicBezTo>
                    <a:pt x="7023" y="1"/>
                    <a:pt x="7004" y="3"/>
                    <a:pt x="6988" y="9"/>
                  </a:cubicBezTo>
                  <a:cubicBezTo>
                    <a:pt x="6971" y="12"/>
                    <a:pt x="6957" y="23"/>
                    <a:pt x="6950" y="40"/>
                  </a:cubicBezTo>
                  <a:cubicBezTo>
                    <a:pt x="6891" y="157"/>
                    <a:pt x="6822" y="187"/>
                    <a:pt x="6751" y="187"/>
                  </a:cubicBezTo>
                  <a:cubicBezTo>
                    <a:pt x="6711" y="187"/>
                    <a:pt x="6671" y="178"/>
                    <a:pt x="6631" y="170"/>
                  </a:cubicBezTo>
                  <a:cubicBezTo>
                    <a:pt x="6571" y="156"/>
                    <a:pt x="6512" y="145"/>
                    <a:pt x="6449" y="145"/>
                  </a:cubicBezTo>
                  <a:cubicBezTo>
                    <a:pt x="6232" y="145"/>
                    <a:pt x="6036" y="243"/>
                    <a:pt x="5906" y="306"/>
                  </a:cubicBezTo>
                  <a:cubicBezTo>
                    <a:pt x="5866" y="325"/>
                    <a:pt x="5824" y="332"/>
                    <a:pt x="5781" y="332"/>
                  </a:cubicBezTo>
                  <a:cubicBezTo>
                    <a:pt x="5729" y="332"/>
                    <a:pt x="5677" y="321"/>
                    <a:pt x="5626" y="310"/>
                  </a:cubicBezTo>
                  <a:cubicBezTo>
                    <a:pt x="5587" y="303"/>
                    <a:pt x="5545" y="294"/>
                    <a:pt x="5514" y="294"/>
                  </a:cubicBezTo>
                  <a:cubicBezTo>
                    <a:pt x="5497" y="294"/>
                    <a:pt x="5484" y="297"/>
                    <a:pt x="5476" y="303"/>
                  </a:cubicBezTo>
                  <a:cubicBezTo>
                    <a:pt x="5420" y="338"/>
                    <a:pt x="5360" y="520"/>
                    <a:pt x="5332" y="632"/>
                  </a:cubicBezTo>
                  <a:lnTo>
                    <a:pt x="5318" y="695"/>
                  </a:lnTo>
                  <a:lnTo>
                    <a:pt x="4184" y="478"/>
                  </a:lnTo>
                  <a:lnTo>
                    <a:pt x="4170" y="453"/>
                  </a:lnTo>
                  <a:cubicBezTo>
                    <a:pt x="4117" y="376"/>
                    <a:pt x="3949" y="180"/>
                    <a:pt x="3785" y="180"/>
                  </a:cubicBezTo>
                  <a:cubicBezTo>
                    <a:pt x="3641" y="180"/>
                    <a:pt x="3403" y="415"/>
                    <a:pt x="3277" y="572"/>
                  </a:cubicBezTo>
                  <a:lnTo>
                    <a:pt x="3277" y="912"/>
                  </a:lnTo>
                  <a:cubicBezTo>
                    <a:pt x="3277" y="919"/>
                    <a:pt x="3281" y="926"/>
                    <a:pt x="3281" y="933"/>
                  </a:cubicBezTo>
                  <a:cubicBezTo>
                    <a:pt x="3281" y="943"/>
                    <a:pt x="3281" y="947"/>
                    <a:pt x="3284" y="954"/>
                  </a:cubicBezTo>
                  <a:cubicBezTo>
                    <a:pt x="3288" y="961"/>
                    <a:pt x="3284" y="971"/>
                    <a:pt x="3288" y="978"/>
                  </a:cubicBezTo>
                  <a:cubicBezTo>
                    <a:pt x="3288" y="989"/>
                    <a:pt x="3288" y="992"/>
                    <a:pt x="3288" y="999"/>
                  </a:cubicBezTo>
                  <a:lnTo>
                    <a:pt x="3288" y="1024"/>
                  </a:lnTo>
                  <a:lnTo>
                    <a:pt x="3288" y="1045"/>
                  </a:lnTo>
                  <a:lnTo>
                    <a:pt x="3288" y="1069"/>
                  </a:lnTo>
                  <a:lnTo>
                    <a:pt x="3288" y="1087"/>
                  </a:lnTo>
                  <a:lnTo>
                    <a:pt x="3288" y="1111"/>
                  </a:lnTo>
                  <a:lnTo>
                    <a:pt x="3288" y="1132"/>
                  </a:lnTo>
                  <a:lnTo>
                    <a:pt x="3288" y="1157"/>
                  </a:lnTo>
                  <a:lnTo>
                    <a:pt x="3288" y="1174"/>
                  </a:lnTo>
                  <a:cubicBezTo>
                    <a:pt x="3288" y="1181"/>
                    <a:pt x="3288" y="1188"/>
                    <a:pt x="3284" y="1195"/>
                  </a:cubicBezTo>
                  <a:cubicBezTo>
                    <a:pt x="3281" y="1202"/>
                    <a:pt x="3284" y="1209"/>
                    <a:pt x="3281" y="1216"/>
                  </a:cubicBezTo>
                  <a:cubicBezTo>
                    <a:pt x="3281" y="1223"/>
                    <a:pt x="3281" y="1230"/>
                    <a:pt x="3281" y="1237"/>
                  </a:cubicBezTo>
                  <a:cubicBezTo>
                    <a:pt x="3277" y="1244"/>
                    <a:pt x="3281" y="1251"/>
                    <a:pt x="3277" y="1258"/>
                  </a:cubicBezTo>
                  <a:cubicBezTo>
                    <a:pt x="3274" y="1265"/>
                    <a:pt x="3274" y="1269"/>
                    <a:pt x="3274" y="1276"/>
                  </a:cubicBezTo>
                  <a:cubicBezTo>
                    <a:pt x="3270" y="1283"/>
                    <a:pt x="3270" y="1290"/>
                    <a:pt x="3267" y="1297"/>
                  </a:cubicBezTo>
                  <a:cubicBezTo>
                    <a:pt x="3267" y="1304"/>
                    <a:pt x="3267" y="1307"/>
                    <a:pt x="3263" y="1314"/>
                  </a:cubicBezTo>
                  <a:cubicBezTo>
                    <a:pt x="3263" y="1318"/>
                    <a:pt x="3260" y="1328"/>
                    <a:pt x="3260" y="1335"/>
                  </a:cubicBezTo>
                  <a:lnTo>
                    <a:pt x="3256" y="1349"/>
                  </a:lnTo>
                  <a:cubicBezTo>
                    <a:pt x="3256" y="1356"/>
                    <a:pt x="3249" y="1363"/>
                    <a:pt x="3249" y="1370"/>
                  </a:cubicBezTo>
                  <a:lnTo>
                    <a:pt x="3246" y="1384"/>
                  </a:lnTo>
                  <a:cubicBezTo>
                    <a:pt x="3242" y="1391"/>
                    <a:pt x="3239" y="1398"/>
                    <a:pt x="3239" y="1405"/>
                  </a:cubicBezTo>
                  <a:lnTo>
                    <a:pt x="3235" y="1416"/>
                  </a:lnTo>
                  <a:cubicBezTo>
                    <a:pt x="3232" y="1423"/>
                    <a:pt x="3228" y="1430"/>
                    <a:pt x="3225" y="1437"/>
                  </a:cubicBezTo>
                  <a:lnTo>
                    <a:pt x="3221" y="1447"/>
                  </a:lnTo>
                  <a:lnTo>
                    <a:pt x="3214" y="1465"/>
                  </a:lnTo>
                  <a:lnTo>
                    <a:pt x="3207" y="1475"/>
                  </a:lnTo>
                  <a:lnTo>
                    <a:pt x="3200" y="1493"/>
                  </a:lnTo>
                  <a:cubicBezTo>
                    <a:pt x="3197" y="1503"/>
                    <a:pt x="3190" y="1510"/>
                    <a:pt x="3186" y="1517"/>
                  </a:cubicBezTo>
                  <a:cubicBezTo>
                    <a:pt x="3165" y="1552"/>
                    <a:pt x="3144" y="1580"/>
                    <a:pt x="3127" y="1612"/>
                  </a:cubicBezTo>
                  <a:cubicBezTo>
                    <a:pt x="3050" y="1724"/>
                    <a:pt x="2994" y="1808"/>
                    <a:pt x="2994" y="2060"/>
                  </a:cubicBezTo>
                  <a:cubicBezTo>
                    <a:pt x="2994" y="2253"/>
                    <a:pt x="2878" y="2491"/>
                    <a:pt x="2770" y="2722"/>
                  </a:cubicBezTo>
                  <a:cubicBezTo>
                    <a:pt x="2682" y="2907"/>
                    <a:pt x="2588" y="3096"/>
                    <a:pt x="2588" y="3208"/>
                  </a:cubicBezTo>
                  <a:cubicBezTo>
                    <a:pt x="2588" y="3390"/>
                    <a:pt x="2430" y="3520"/>
                    <a:pt x="2286" y="3635"/>
                  </a:cubicBezTo>
                  <a:cubicBezTo>
                    <a:pt x="2209" y="3695"/>
                    <a:pt x="2115" y="3772"/>
                    <a:pt x="2115" y="3817"/>
                  </a:cubicBezTo>
                  <a:cubicBezTo>
                    <a:pt x="2115" y="3887"/>
                    <a:pt x="2111" y="3992"/>
                    <a:pt x="2104" y="4108"/>
                  </a:cubicBezTo>
                  <a:cubicBezTo>
                    <a:pt x="2094" y="4287"/>
                    <a:pt x="2080" y="4511"/>
                    <a:pt x="2080" y="4728"/>
                  </a:cubicBezTo>
                  <a:cubicBezTo>
                    <a:pt x="2080" y="4931"/>
                    <a:pt x="2020" y="4987"/>
                    <a:pt x="1926" y="5008"/>
                  </a:cubicBezTo>
                  <a:cubicBezTo>
                    <a:pt x="1898" y="5018"/>
                    <a:pt x="1880" y="5022"/>
                    <a:pt x="1880" y="5134"/>
                  </a:cubicBezTo>
                  <a:cubicBezTo>
                    <a:pt x="1880" y="5375"/>
                    <a:pt x="1786" y="5407"/>
                    <a:pt x="1674" y="5421"/>
                  </a:cubicBezTo>
                  <a:cubicBezTo>
                    <a:pt x="1618" y="5424"/>
                    <a:pt x="1562" y="5445"/>
                    <a:pt x="1523" y="5484"/>
                  </a:cubicBezTo>
                  <a:cubicBezTo>
                    <a:pt x="1414" y="5593"/>
                    <a:pt x="1345" y="5650"/>
                    <a:pt x="1286" y="5650"/>
                  </a:cubicBezTo>
                  <a:cubicBezTo>
                    <a:pt x="1272" y="5650"/>
                    <a:pt x="1259" y="5647"/>
                    <a:pt x="1247" y="5641"/>
                  </a:cubicBezTo>
                  <a:cubicBezTo>
                    <a:pt x="1173" y="5613"/>
                    <a:pt x="1173" y="5515"/>
                    <a:pt x="1173" y="5473"/>
                  </a:cubicBezTo>
                  <a:cubicBezTo>
                    <a:pt x="1177" y="5445"/>
                    <a:pt x="1159" y="5417"/>
                    <a:pt x="1131" y="5407"/>
                  </a:cubicBezTo>
                  <a:cubicBezTo>
                    <a:pt x="1114" y="5399"/>
                    <a:pt x="1093" y="5395"/>
                    <a:pt x="1069" y="5395"/>
                  </a:cubicBezTo>
                  <a:cubicBezTo>
                    <a:pt x="1005" y="5395"/>
                    <a:pt x="921" y="5423"/>
                    <a:pt x="841" y="5491"/>
                  </a:cubicBezTo>
                  <a:cubicBezTo>
                    <a:pt x="762" y="5557"/>
                    <a:pt x="696" y="5579"/>
                    <a:pt x="640" y="5579"/>
                  </a:cubicBezTo>
                  <a:cubicBezTo>
                    <a:pt x="563" y="5579"/>
                    <a:pt x="507" y="5535"/>
                    <a:pt x="466" y="5505"/>
                  </a:cubicBezTo>
                  <a:cubicBezTo>
                    <a:pt x="449" y="5491"/>
                    <a:pt x="431" y="5480"/>
                    <a:pt x="414" y="5470"/>
                  </a:cubicBezTo>
                  <a:lnTo>
                    <a:pt x="389" y="5470"/>
                  </a:lnTo>
                  <a:lnTo>
                    <a:pt x="379" y="5473"/>
                  </a:lnTo>
                  <a:lnTo>
                    <a:pt x="372" y="5477"/>
                  </a:lnTo>
                  <a:lnTo>
                    <a:pt x="364" y="5480"/>
                  </a:lnTo>
                  <a:lnTo>
                    <a:pt x="354" y="5484"/>
                  </a:lnTo>
                  <a:lnTo>
                    <a:pt x="347" y="5487"/>
                  </a:lnTo>
                  <a:lnTo>
                    <a:pt x="336" y="5491"/>
                  </a:lnTo>
                  <a:lnTo>
                    <a:pt x="326" y="5498"/>
                  </a:lnTo>
                  <a:lnTo>
                    <a:pt x="312" y="5501"/>
                  </a:lnTo>
                  <a:lnTo>
                    <a:pt x="301" y="5508"/>
                  </a:lnTo>
                  <a:lnTo>
                    <a:pt x="287" y="5515"/>
                  </a:lnTo>
                  <a:lnTo>
                    <a:pt x="273" y="5522"/>
                  </a:lnTo>
                  <a:lnTo>
                    <a:pt x="263" y="5529"/>
                  </a:lnTo>
                  <a:lnTo>
                    <a:pt x="245" y="5536"/>
                  </a:lnTo>
                  <a:lnTo>
                    <a:pt x="231" y="5547"/>
                  </a:lnTo>
                  <a:lnTo>
                    <a:pt x="214" y="5554"/>
                  </a:lnTo>
                  <a:lnTo>
                    <a:pt x="200" y="5564"/>
                  </a:lnTo>
                  <a:lnTo>
                    <a:pt x="182" y="5575"/>
                  </a:lnTo>
                  <a:lnTo>
                    <a:pt x="165" y="5585"/>
                  </a:lnTo>
                  <a:lnTo>
                    <a:pt x="144" y="5599"/>
                  </a:lnTo>
                  <a:lnTo>
                    <a:pt x="126" y="5610"/>
                  </a:lnTo>
                  <a:lnTo>
                    <a:pt x="105" y="5624"/>
                  </a:lnTo>
                  <a:lnTo>
                    <a:pt x="88" y="5634"/>
                  </a:lnTo>
                  <a:lnTo>
                    <a:pt x="63" y="5648"/>
                  </a:lnTo>
                  <a:lnTo>
                    <a:pt x="46" y="5662"/>
                  </a:lnTo>
                  <a:lnTo>
                    <a:pt x="14" y="5683"/>
                  </a:lnTo>
                  <a:lnTo>
                    <a:pt x="0" y="5690"/>
                  </a:lnTo>
                  <a:cubicBezTo>
                    <a:pt x="74" y="5862"/>
                    <a:pt x="130" y="6037"/>
                    <a:pt x="168" y="6219"/>
                  </a:cubicBezTo>
                  <a:lnTo>
                    <a:pt x="172" y="6216"/>
                  </a:lnTo>
                  <a:lnTo>
                    <a:pt x="217" y="6187"/>
                  </a:lnTo>
                  <a:lnTo>
                    <a:pt x="259" y="6163"/>
                  </a:lnTo>
                  <a:lnTo>
                    <a:pt x="266" y="6156"/>
                  </a:lnTo>
                  <a:lnTo>
                    <a:pt x="301" y="6138"/>
                  </a:lnTo>
                  <a:lnTo>
                    <a:pt x="308" y="6135"/>
                  </a:lnTo>
                  <a:lnTo>
                    <a:pt x="336" y="6121"/>
                  </a:lnTo>
                  <a:lnTo>
                    <a:pt x="340" y="6121"/>
                  </a:lnTo>
                  <a:lnTo>
                    <a:pt x="361" y="6114"/>
                  </a:lnTo>
                  <a:lnTo>
                    <a:pt x="364" y="6114"/>
                  </a:lnTo>
                  <a:lnTo>
                    <a:pt x="386" y="6107"/>
                  </a:lnTo>
                  <a:lnTo>
                    <a:pt x="389" y="6107"/>
                  </a:lnTo>
                  <a:lnTo>
                    <a:pt x="407" y="6100"/>
                  </a:lnTo>
                  <a:lnTo>
                    <a:pt x="424" y="6100"/>
                  </a:lnTo>
                  <a:cubicBezTo>
                    <a:pt x="482" y="6091"/>
                    <a:pt x="692" y="6088"/>
                    <a:pt x="949" y="6088"/>
                  </a:cubicBezTo>
                  <a:cubicBezTo>
                    <a:pt x="1462" y="6088"/>
                    <a:pt x="2162" y="6100"/>
                    <a:pt x="2206" y="6100"/>
                  </a:cubicBezTo>
                  <a:lnTo>
                    <a:pt x="2241" y="6100"/>
                  </a:lnTo>
                  <a:lnTo>
                    <a:pt x="2258" y="6128"/>
                  </a:lnTo>
                  <a:cubicBezTo>
                    <a:pt x="2265" y="6142"/>
                    <a:pt x="2419" y="6398"/>
                    <a:pt x="2363" y="6639"/>
                  </a:cubicBezTo>
                  <a:cubicBezTo>
                    <a:pt x="2346" y="6720"/>
                    <a:pt x="2353" y="6723"/>
                    <a:pt x="2398" y="6762"/>
                  </a:cubicBezTo>
                  <a:cubicBezTo>
                    <a:pt x="2483" y="6828"/>
                    <a:pt x="2542" y="6916"/>
                    <a:pt x="2581" y="7010"/>
                  </a:cubicBezTo>
                  <a:cubicBezTo>
                    <a:pt x="2677" y="7245"/>
                    <a:pt x="2746" y="7332"/>
                    <a:pt x="2860" y="7332"/>
                  </a:cubicBezTo>
                  <a:cubicBezTo>
                    <a:pt x="2890" y="7332"/>
                    <a:pt x="2924" y="7326"/>
                    <a:pt x="2962" y="7315"/>
                  </a:cubicBezTo>
                  <a:cubicBezTo>
                    <a:pt x="3152" y="7257"/>
                    <a:pt x="3395" y="7207"/>
                    <a:pt x="3542" y="7207"/>
                  </a:cubicBezTo>
                  <a:cubicBezTo>
                    <a:pt x="3563" y="7207"/>
                    <a:pt x="3583" y="7208"/>
                    <a:pt x="3599" y="7210"/>
                  </a:cubicBezTo>
                  <a:cubicBezTo>
                    <a:pt x="3613" y="7168"/>
                    <a:pt x="3624" y="7126"/>
                    <a:pt x="3634" y="7080"/>
                  </a:cubicBezTo>
                  <a:cubicBezTo>
                    <a:pt x="3662" y="6944"/>
                    <a:pt x="3694" y="6786"/>
                    <a:pt x="3799" y="6734"/>
                  </a:cubicBezTo>
                  <a:cubicBezTo>
                    <a:pt x="3859" y="6704"/>
                    <a:pt x="3936" y="6694"/>
                    <a:pt x="4011" y="6694"/>
                  </a:cubicBezTo>
                  <a:cubicBezTo>
                    <a:pt x="4140" y="6694"/>
                    <a:pt x="4262" y="6723"/>
                    <a:pt x="4282" y="6730"/>
                  </a:cubicBezTo>
                  <a:lnTo>
                    <a:pt x="4320" y="6741"/>
                  </a:lnTo>
                  <a:lnTo>
                    <a:pt x="4331" y="6779"/>
                  </a:lnTo>
                  <a:cubicBezTo>
                    <a:pt x="4331" y="6779"/>
                    <a:pt x="4355" y="6849"/>
                    <a:pt x="4531" y="6849"/>
                  </a:cubicBezTo>
                  <a:cubicBezTo>
                    <a:pt x="4594" y="6849"/>
                    <a:pt x="4657" y="6842"/>
                    <a:pt x="4716" y="6832"/>
                  </a:cubicBezTo>
                  <a:cubicBezTo>
                    <a:pt x="4752" y="6827"/>
                    <a:pt x="4785" y="6822"/>
                    <a:pt x="4815" y="6822"/>
                  </a:cubicBezTo>
                  <a:cubicBezTo>
                    <a:pt x="4853" y="6822"/>
                    <a:pt x="4885" y="6829"/>
                    <a:pt x="4912" y="6853"/>
                  </a:cubicBezTo>
                  <a:cubicBezTo>
                    <a:pt x="4947" y="6888"/>
                    <a:pt x="4965" y="6937"/>
                    <a:pt x="4961" y="6986"/>
                  </a:cubicBezTo>
                  <a:cubicBezTo>
                    <a:pt x="4961" y="7178"/>
                    <a:pt x="4993" y="7329"/>
                    <a:pt x="5038" y="7378"/>
                  </a:cubicBezTo>
                  <a:cubicBezTo>
                    <a:pt x="5094" y="7434"/>
                    <a:pt x="5070" y="7539"/>
                    <a:pt x="5017" y="7759"/>
                  </a:cubicBezTo>
                  <a:cubicBezTo>
                    <a:pt x="4989" y="7871"/>
                    <a:pt x="4930" y="8109"/>
                    <a:pt x="4961" y="8148"/>
                  </a:cubicBezTo>
                  <a:cubicBezTo>
                    <a:pt x="5077" y="8242"/>
                    <a:pt x="5283" y="8484"/>
                    <a:pt x="5252" y="8649"/>
                  </a:cubicBezTo>
                  <a:cubicBezTo>
                    <a:pt x="5248" y="8663"/>
                    <a:pt x="5245" y="8677"/>
                    <a:pt x="5241" y="8694"/>
                  </a:cubicBezTo>
                  <a:cubicBezTo>
                    <a:pt x="5206" y="8869"/>
                    <a:pt x="5192" y="8974"/>
                    <a:pt x="5210" y="9009"/>
                  </a:cubicBezTo>
                  <a:cubicBezTo>
                    <a:pt x="5224" y="8999"/>
                    <a:pt x="5238" y="8988"/>
                    <a:pt x="5248" y="8974"/>
                  </a:cubicBezTo>
                  <a:cubicBezTo>
                    <a:pt x="5304" y="8904"/>
                    <a:pt x="5388" y="8866"/>
                    <a:pt x="5479" y="8862"/>
                  </a:cubicBezTo>
                  <a:lnTo>
                    <a:pt x="5581" y="8862"/>
                  </a:lnTo>
                  <a:cubicBezTo>
                    <a:pt x="5613" y="8863"/>
                    <a:pt x="5645" y="8864"/>
                    <a:pt x="5675" y="8864"/>
                  </a:cubicBezTo>
                  <a:cubicBezTo>
                    <a:pt x="5764" y="8864"/>
                    <a:pt x="5847" y="8856"/>
                    <a:pt x="5938" y="8820"/>
                  </a:cubicBezTo>
                  <a:cubicBezTo>
                    <a:pt x="5964" y="8807"/>
                    <a:pt x="5994" y="8800"/>
                    <a:pt x="6023" y="8800"/>
                  </a:cubicBezTo>
                  <a:cubicBezTo>
                    <a:pt x="6033" y="8800"/>
                    <a:pt x="6043" y="8801"/>
                    <a:pt x="6053" y="8803"/>
                  </a:cubicBezTo>
                  <a:lnTo>
                    <a:pt x="6053" y="8785"/>
                  </a:lnTo>
                  <a:lnTo>
                    <a:pt x="6144" y="8834"/>
                  </a:lnTo>
                  <a:lnTo>
                    <a:pt x="6190" y="8855"/>
                  </a:lnTo>
                  <a:lnTo>
                    <a:pt x="6190" y="8859"/>
                  </a:lnTo>
                  <a:cubicBezTo>
                    <a:pt x="6239" y="8894"/>
                    <a:pt x="6281" y="8939"/>
                    <a:pt x="6316" y="8992"/>
                  </a:cubicBezTo>
                  <a:lnTo>
                    <a:pt x="6319" y="9002"/>
                  </a:lnTo>
                  <a:lnTo>
                    <a:pt x="6326" y="9016"/>
                  </a:lnTo>
                  <a:cubicBezTo>
                    <a:pt x="6333" y="9048"/>
                    <a:pt x="6351" y="9076"/>
                    <a:pt x="6375" y="9097"/>
                  </a:cubicBezTo>
                  <a:lnTo>
                    <a:pt x="6379" y="9097"/>
                  </a:lnTo>
                  <a:cubicBezTo>
                    <a:pt x="6382" y="9097"/>
                    <a:pt x="6552" y="9020"/>
                    <a:pt x="6680" y="9020"/>
                  </a:cubicBezTo>
                  <a:cubicBezTo>
                    <a:pt x="6720" y="9020"/>
                    <a:pt x="6756" y="9028"/>
                    <a:pt x="6782" y="9048"/>
                  </a:cubicBezTo>
                  <a:cubicBezTo>
                    <a:pt x="6810" y="9072"/>
                    <a:pt x="6824" y="9111"/>
                    <a:pt x="6813" y="9149"/>
                  </a:cubicBezTo>
                  <a:cubicBezTo>
                    <a:pt x="6810" y="9202"/>
                    <a:pt x="6824" y="9258"/>
                    <a:pt x="6855" y="9303"/>
                  </a:cubicBezTo>
                  <a:cubicBezTo>
                    <a:pt x="6873" y="9331"/>
                    <a:pt x="6890" y="9342"/>
                    <a:pt x="6894" y="9342"/>
                  </a:cubicBezTo>
                  <a:cubicBezTo>
                    <a:pt x="6914" y="9330"/>
                    <a:pt x="6937" y="9325"/>
                    <a:pt x="6961" y="9325"/>
                  </a:cubicBezTo>
                  <a:cubicBezTo>
                    <a:pt x="7032" y="9325"/>
                    <a:pt x="7116" y="9367"/>
                    <a:pt x="7202" y="9412"/>
                  </a:cubicBezTo>
                  <a:cubicBezTo>
                    <a:pt x="7258" y="9443"/>
                    <a:pt x="7317" y="9468"/>
                    <a:pt x="7380" y="9478"/>
                  </a:cubicBezTo>
                  <a:cubicBezTo>
                    <a:pt x="7394" y="9479"/>
                    <a:pt x="7408" y="9480"/>
                    <a:pt x="7422" y="9480"/>
                  </a:cubicBezTo>
                  <a:cubicBezTo>
                    <a:pt x="7468" y="9480"/>
                    <a:pt x="7512" y="9475"/>
                    <a:pt x="7555" y="9464"/>
                  </a:cubicBezTo>
                  <a:cubicBezTo>
                    <a:pt x="7562" y="9380"/>
                    <a:pt x="7650" y="9296"/>
                    <a:pt x="7727" y="9279"/>
                  </a:cubicBezTo>
                  <a:cubicBezTo>
                    <a:pt x="7737" y="9275"/>
                    <a:pt x="7748" y="9275"/>
                    <a:pt x="7758" y="9275"/>
                  </a:cubicBezTo>
                  <a:lnTo>
                    <a:pt x="7765" y="9275"/>
                  </a:lnTo>
                  <a:cubicBezTo>
                    <a:pt x="7776" y="9275"/>
                    <a:pt x="7786" y="9275"/>
                    <a:pt x="7793" y="9279"/>
                  </a:cubicBezTo>
                  <a:lnTo>
                    <a:pt x="7797" y="9279"/>
                  </a:lnTo>
                  <a:cubicBezTo>
                    <a:pt x="7807" y="9282"/>
                    <a:pt x="7814" y="9286"/>
                    <a:pt x="7825" y="9289"/>
                  </a:cubicBezTo>
                  <a:lnTo>
                    <a:pt x="7828" y="9293"/>
                  </a:lnTo>
                  <a:cubicBezTo>
                    <a:pt x="7835" y="9300"/>
                    <a:pt x="7846" y="9307"/>
                    <a:pt x="7853" y="9314"/>
                  </a:cubicBezTo>
                  <a:lnTo>
                    <a:pt x="7856" y="9317"/>
                  </a:lnTo>
                  <a:cubicBezTo>
                    <a:pt x="7863" y="9328"/>
                    <a:pt x="7870" y="9335"/>
                    <a:pt x="7874" y="9345"/>
                  </a:cubicBezTo>
                  <a:cubicBezTo>
                    <a:pt x="7972" y="9538"/>
                    <a:pt x="8059" y="9625"/>
                    <a:pt x="8105" y="9625"/>
                  </a:cubicBezTo>
                  <a:cubicBezTo>
                    <a:pt x="8121" y="9625"/>
                    <a:pt x="8137" y="9624"/>
                    <a:pt x="8153" y="9624"/>
                  </a:cubicBezTo>
                  <a:cubicBezTo>
                    <a:pt x="8227" y="9624"/>
                    <a:pt x="8298" y="9631"/>
                    <a:pt x="8367" y="9639"/>
                  </a:cubicBezTo>
                  <a:cubicBezTo>
                    <a:pt x="8423" y="9643"/>
                    <a:pt x="8476" y="9657"/>
                    <a:pt x="8521" y="9681"/>
                  </a:cubicBezTo>
                  <a:cubicBezTo>
                    <a:pt x="8528" y="9685"/>
                    <a:pt x="8535" y="9688"/>
                    <a:pt x="8539" y="9695"/>
                  </a:cubicBezTo>
                  <a:lnTo>
                    <a:pt x="8546" y="9699"/>
                  </a:lnTo>
                  <a:cubicBezTo>
                    <a:pt x="8549" y="9702"/>
                    <a:pt x="8556" y="9706"/>
                    <a:pt x="8560" y="9713"/>
                  </a:cubicBezTo>
                  <a:cubicBezTo>
                    <a:pt x="8560" y="9716"/>
                    <a:pt x="8563" y="9720"/>
                    <a:pt x="8563" y="9720"/>
                  </a:cubicBezTo>
                  <a:cubicBezTo>
                    <a:pt x="8567" y="9723"/>
                    <a:pt x="8570" y="9727"/>
                    <a:pt x="8570" y="9730"/>
                  </a:cubicBezTo>
                  <a:cubicBezTo>
                    <a:pt x="8574" y="9734"/>
                    <a:pt x="8574" y="9737"/>
                    <a:pt x="8577" y="9741"/>
                  </a:cubicBezTo>
                  <a:cubicBezTo>
                    <a:pt x="8577" y="9744"/>
                    <a:pt x="8581" y="9748"/>
                    <a:pt x="8581" y="9755"/>
                  </a:cubicBezTo>
                  <a:cubicBezTo>
                    <a:pt x="8581" y="9755"/>
                    <a:pt x="8581" y="9758"/>
                    <a:pt x="8581" y="9762"/>
                  </a:cubicBezTo>
                  <a:cubicBezTo>
                    <a:pt x="8584" y="9769"/>
                    <a:pt x="8584" y="9779"/>
                    <a:pt x="8584" y="9786"/>
                  </a:cubicBezTo>
                  <a:cubicBezTo>
                    <a:pt x="8584" y="9867"/>
                    <a:pt x="8675" y="10115"/>
                    <a:pt x="8777" y="10196"/>
                  </a:cubicBezTo>
                  <a:cubicBezTo>
                    <a:pt x="8804" y="10217"/>
                    <a:pt x="8846" y="10225"/>
                    <a:pt x="8892" y="10225"/>
                  </a:cubicBezTo>
                  <a:cubicBezTo>
                    <a:pt x="8960" y="10225"/>
                    <a:pt x="9038" y="10208"/>
                    <a:pt x="9092" y="10189"/>
                  </a:cubicBezTo>
                  <a:cubicBezTo>
                    <a:pt x="9138" y="10136"/>
                    <a:pt x="9162" y="10070"/>
                    <a:pt x="9159" y="10003"/>
                  </a:cubicBezTo>
                  <a:cubicBezTo>
                    <a:pt x="9159" y="9916"/>
                    <a:pt x="9159" y="9748"/>
                    <a:pt x="9138" y="9688"/>
                  </a:cubicBezTo>
                  <a:cubicBezTo>
                    <a:pt x="9124" y="9695"/>
                    <a:pt x="9106" y="9706"/>
                    <a:pt x="9092" y="9716"/>
                  </a:cubicBezTo>
                  <a:cubicBezTo>
                    <a:pt x="9033" y="9756"/>
                    <a:pt x="8951" y="9811"/>
                    <a:pt x="8848" y="9811"/>
                  </a:cubicBezTo>
                  <a:cubicBezTo>
                    <a:pt x="8823" y="9811"/>
                    <a:pt x="8797" y="9808"/>
                    <a:pt x="8770" y="9800"/>
                  </a:cubicBezTo>
                  <a:cubicBezTo>
                    <a:pt x="8630" y="9762"/>
                    <a:pt x="8539" y="9601"/>
                    <a:pt x="8462" y="9471"/>
                  </a:cubicBezTo>
                  <a:cubicBezTo>
                    <a:pt x="8441" y="9429"/>
                    <a:pt x="8416" y="9391"/>
                    <a:pt x="8385" y="9356"/>
                  </a:cubicBezTo>
                  <a:cubicBezTo>
                    <a:pt x="8301" y="9300"/>
                    <a:pt x="8350" y="9177"/>
                    <a:pt x="8409" y="9020"/>
                  </a:cubicBezTo>
                  <a:cubicBezTo>
                    <a:pt x="8444" y="8946"/>
                    <a:pt x="8465" y="8869"/>
                    <a:pt x="8479" y="8792"/>
                  </a:cubicBezTo>
                  <a:cubicBezTo>
                    <a:pt x="8483" y="8719"/>
                    <a:pt x="8493" y="8645"/>
                    <a:pt x="8507" y="8572"/>
                  </a:cubicBezTo>
                  <a:cubicBezTo>
                    <a:pt x="8521" y="8477"/>
                    <a:pt x="8556" y="8285"/>
                    <a:pt x="8535" y="8239"/>
                  </a:cubicBezTo>
                  <a:cubicBezTo>
                    <a:pt x="8486" y="8214"/>
                    <a:pt x="8458" y="8169"/>
                    <a:pt x="8451" y="8116"/>
                  </a:cubicBezTo>
                  <a:cubicBezTo>
                    <a:pt x="8444" y="8029"/>
                    <a:pt x="8500" y="7920"/>
                    <a:pt x="8602" y="7840"/>
                  </a:cubicBezTo>
                  <a:cubicBezTo>
                    <a:pt x="8630" y="7819"/>
                    <a:pt x="8626" y="7759"/>
                    <a:pt x="8623" y="7703"/>
                  </a:cubicBezTo>
                  <a:cubicBezTo>
                    <a:pt x="8619" y="7633"/>
                    <a:pt x="8616" y="7560"/>
                    <a:pt x="8665" y="7507"/>
                  </a:cubicBezTo>
                  <a:cubicBezTo>
                    <a:pt x="8697" y="7479"/>
                    <a:pt x="8734" y="7465"/>
                    <a:pt x="8774" y="7465"/>
                  </a:cubicBezTo>
                  <a:cubicBezTo>
                    <a:pt x="8778" y="7465"/>
                    <a:pt x="8783" y="7465"/>
                    <a:pt x="8788" y="7465"/>
                  </a:cubicBezTo>
                  <a:lnTo>
                    <a:pt x="8861" y="7465"/>
                  </a:lnTo>
                  <a:cubicBezTo>
                    <a:pt x="8873" y="7465"/>
                    <a:pt x="8886" y="7465"/>
                    <a:pt x="8900" y="7465"/>
                  </a:cubicBezTo>
                  <a:cubicBezTo>
                    <a:pt x="9060" y="7465"/>
                    <a:pt x="9329" y="7462"/>
                    <a:pt x="9397" y="7388"/>
                  </a:cubicBezTo>
                  <a:lnTo>
                    <a:pt x="9411" y="7374"/>
                  </a:lnTo>
                  <a:cubicBezTo>
                    <a:pt x="9418" y="7364"/>
                    <a:pt x="9421" y="7357"/>
                    <a:pt x="9425" y="7346"/>
                  </a:cubicBezTo>
                  <a:lnTo>
                    <a:pt x="9428" y="7336"/>
                  </a:lnTo>
                  <a:lnTo>
                    <a:pt x="9432" y="7332"/>
                  </a:lnTo>
                  <a:cubicBezTo>
                    <a:pt x="9407" y="7294"/>
                    <a:pt x="9386" y="7252"/>
                    <a:pt x="9362" y="7210"/>
                  </a:cubicBezTo>
                  <a:cubicBezTo>
                    <a:pt x="9274" y="7056"/>
                    <a:pt x="9173" y="6877"/>
                    <a:pt x="9075" y="6825"/>
                  </a:cubicBezTo>
                  <a:cubicBezTo>
                    <a:pt x="8798" y="6674"/>
                    <a:pt x="8714" y="5351"/>
                    <a:pt x="8746" y="4927"/>
                  </a:cubicBezTo>
                  <a:cubicBezTo>
                    <a:pt x="8760" y="4766"/>
                    <a:pt x="8784" y="4700"/>
                    <a:pt x="8840" y="4679"/>
                  </a:cubicBezTo>
                  <a:lnTo>
                    <a:pt x="8823" y="4427"/>
                  </a:lnTo>
                  <a:lnTo>
                    <a:pt x="8486" y="4287"/>
                  </a:lnTo>
                  <a:lnTo>
                    <a:pt x="8690" y="4294"/>
                  </a:lnTo>
                  <a:cubicBezTo>
                    <a:pt x="8690" y="4290"/>
                    <a:pt x="8690" y="4287"/>
                    <a:pt x="8686" y="4283"/>
                  </a:cubicBezTo>
                  <a:lnTo>
                    <a:pt x="8686" y="4280"/>
                  </a:lnTo>
                  <a:cubicBezTo>
                    <a:pt x="8686" y="4269"/>
                    <a:pt x="8683" y="4262"/>
                    <a:pt x="8683" y="4252"/>
                  </a:cubicBezTo>
                  <a:lnTo>
                    <a:pt x="8683" y="4245"/>
                  </a:lnTo>
                  <a:cubicBezTo>
                    <a:pt x="8679" y="4231"/>
                    <a:pt x="8679" y="4220"/>
                    <a:pt x="8679" y="4206"/>
                  </a:cubicBezTo>
                  <a:cubicBezTo>
                    <a:pt x="8672" y="4118"/>
                    <a:pt x="8721" y="4038"/>
                    <a:pt x="8798" y="4003"/>
                  </a:cubicBezTo>
                  <a:cubicBezTo>
                    <a:pt x="8798" y="3894"/>
                    <a:pt x="8812" y="3688"/>
                    <a:pt x="8952" y="3635"/>
                  </a:cubicBezTo>
                  <a:cubicBezTo>
                    <a:pt x="8970" y="3628"/>
                    <a:pt x="8984" y="3618"/>
                    <a:pt x="8991" y="3604"/>
                  </a:cubicBezTo>
                  <a:cubicBezTo>
                    <a:pt x="9036" y="3551"/>
                    <a:pt x="9061" y="3446"/>
                    <a:pt x="9068" y="3310"/>
                  </a:cubicBezTo>
                  <a:lnTo>
                    <a:pt x="9068" y="3247"/>
                  </a:lnTo>
                  <a:cubicBezTo>
                    <a:pt x="9068" y="3075"/>
                    <a:pt x="9103" y="2907"/>
                    <a:pt x="9169" y="2750"/>
                  </a:cubicBezTo>
                  <a:cubicBezTo>
                    <a:pt x="9190" y="2697"/>
                    <a:pt x="9204" y="2645"/>
                    <a:pt x="9211" y="2592"/>
                  </a:cubicBezTo>
                  <a:cubicBezTo>
                    <a:pt x="9225" y="2494"/>
                    <a:pt x="9243" y="2393"/>
                    <a:pt x="9323" y="2333"/>
                  </a:cubicBezTo>
                  <a:cubicBezTo>
                    <a:pt x="9355" y="2302"/>
                    <a:pt x="9376" y="2263"/>
                    <a:pt x="9386" y="2218"/>
                  </a:cubicBezTo>
                  <a:cubicBezTo>
                    <a:pt x="9418" y="2144"/>
                    <a:pt x="9453" y="2050"/>
                    <a:pt x="9551" y="2021"/>
                  </a:cubicBezTo>
                  <a:cubicBezTo>
                    <a:pt x="9712" y="1972"/>
                    <a:pt x="9733" y="1927"/>
                    <a:pt x="9733" y="1916"/>
                  </a:cubicBezTo>
                  <a:cubicBezTo>
                    <a:pt x="9750" y="1864"/>
                    <a:pt x="9778" y="1818"/>
                    <a:pt x="9813" y="1780"/>
                  </a:cubicBezTo>
                  <a:cubicBezTo>
                    <a:pt x="9852" y="1738"/>
                    <a:pt x="9890" y="1685"/>
                    <a:pt x="9890" y="1650"/>
                  </a:cubicBezTo>
                  <a:cubicBezTo>
                    <a:pt x="9890" y="1629"/>
                    <a:pt x="9869" y="1612"/>
                    <a:pt x="9831" y="1580"/>
                  </a:cubicBezTo>
                  <a:cubicBezTo>
                    <a:pt x="9778" y="1542"/>
                    <a:pt x="9708" y="1486"/>
                    <a:pt x="9708" y="1384"/>
                  </a:cubicBezTo>
                  <a:lnTo>
                    <a:pt x="9708" y="1356"/>
                  </a:lnTo>
                  <a:lnTo>
                    <a:pt x="9708" y="1349"/>
                  </a:lnTo>
                  <a:lnTo>
                    <a:pt x="9708" y="1328"/>
                  </a:lnTo>
                  <a:lnTo>
                    <a:pt x="9708" y="1314"/>
                  </a:lnTo>
                  <a:lnTo>
                    <a:pt x="9708" y="1297"/>
                  </a:lnTo>
                  <a:lnTo>
                    <a:pt x="9708" y="1283"/>
                  </a:lnTo>
                  <a:lnTo>
                    <a:pt x="9708" y="1262"/>
                  </a:lnTo>
                  <a:lnTo>
                    <a:pt x="9708" y="1248"/>
                  </a:lnTo>
                  <a:lnTo>
                    <a:pt x="9712" y="1220"/>
                  </a:lnTo>
                  <a:lnTo>
                    <a:pt x="9712" y="1213"/>
                  </a:lnTo>
                  <a:cubicBezTo>
                    <a:pt x="9712" y="1199"/>
                    <a:pt x="9715" y="1188"/>
                    <a:pt x="9715" y="1174"/>
                  </a:cubicBezTo>
                  <a:lnTo>
                    <a:pt x="9715" y="1171"/>
                  </a:lnTo>
                  <a:lnTo>
                    <a:pt x="9719" y="1139"/>
                  </a:lnTo>
                  <a:lnTo>
                    <a:pt x="9719" y="1125"/>
                  </a:lnTo>
                  <a:lnTo>
                    <a:pt x="9722" y="1101"/>
                  </a:lnTo>
                  <a:lnTo>
                    <a:pt x="9722" y="1087"/>
                  </a:lnTo>
                  <a:lnTo>
                    <a:pt x="9726" y="1066"/>
                  </a:lnTo>
                  <a:lnTo>
                    <a:pt x="9726" y="1052"/>
                  </a:lnTo>
                  <a:lnTo>
                    <a:pt x="9726" y="1034"/>
                  </a:lnTo>
                  <a:lnTo>
                    <a:pt x="9726" y="1020"/>
                  </a:lnTo>
                  <a:lnTo>
                    <a:pt x="9726" y="1006"/>
                  </a:lnTo>
                  <a:cubicBezTo>
                    <a:pt x="9729" y="971"/>
                    <a:pt x="9733" y="947"/>
                    <a:pt x="9736" y="926"/>
                  </a:cubicBezTo>
                  <a:lnTo>
                    <a:pt x="9729" y="919"/>
                  </a:lnTo>
                  <a:lnTo>
                    <a:pt x="9705" y="898"/>
                  </a:lnTo>
                  <a:lnTo>
                    <a:pt x="9680" y="873"/>
                  </a:lnTo>
                  <a:lnTo>
                    <a:pt x="9656" y="852"/>
                  </a:lnTo>
                  <a:lnTo>
                    <a:pt x="9628" y="831"/>
                  </a:lnTo>
                  <a:lnTo>
                    <a:pt x="9607" y="810"/>
                  </a:lnTo>
                  <a:lnTo>
                    <a:pt x="9579" y="786"/>
                  </a:lnTo>
                  <a:lnTo>
                    <a:pt x="9558" y="768"/>
                  </a:lnTo>
                  <a:lnTo>
                    <a:pt x="9530" y="744"/>
                  </a:lnTo>
                  <a:lnTo>
                    <a:pt x="9512" y="726"/>
                  </a:lnTo>
                  <a:lnTo>
                    <a:pt x="9484" y="702"/>
                  </a:lnTo>
                  <a:lnTo>
                    <a:pt x="9463" y="688"/>
                  </a:lnTo>
                  <a:lnTo>
                    <a:pt x="9435" y="663"/>
                  </a:lnTo>
                  <a:lnTo>
                    <a:pt x="9421" y="649"/>
                  </a:lnTo>
                  <a:lnTo>
                    <a:pt x="9390" y="625"/>
                  </a:lnTo>
                  <a:lnTo>
                    <a:pt x="9376" y="614"/>
                  </a:lnTo>
                  <a:lnTo>
                    <a:pt x="9348" y="590"/>
                  </a:lnTo>
                  <a:lnTo>
                    <a:pt x="9337" y="579"/>
                  </a:lnTo>
                  <a:lnTo>
                    <a:pt x="9309" y="555"/>
                  </a:lnTo>
                  <a:lnTo>
                    <a:pt x="9299" y="548"/>
                  </a:lnTo>
                  <a:lnTo>
                    <a:pt x="9271" y="527"/>
                  </a:lnTo>
                  <a:lnTo>
                    <a:pt x="9264" y="520"/>
                  </a:lnTo>
                  <a:lnTo>
                    <a:pt x="9239" y="499"/>
                  </a:lnTo>
                  <a:lnTo>
                    <a:pt x="9232" y="492"/>
                  </a:lnTo>
                  <a:lnTo>
                    <a:pt x="9211" y="478"/>
                  </a:lnTo>
                  <a:lnTo>
                    <a:pt x="9204" y="471"/>
                  </a:lnTo>
                  <a:lnTo>
                    <a:pt x="9183" y="457"/>
                  </a:lnTo>
                  <a:lnTo>
                    <a:pt x="9180" y="453"/>
                  </a:lnTo>
                  <a:lnTo>
                    <a:pt x="9162" y="443"/>
                  </a:lnTo>
                  <a:lnTo>
                    <a:pt x="9159" y="439"/>
                  </a:lnTo>
                  <a:lnTo>
                    <a:pt x="9145" y="429"/>
                  </a:lnTo>
                  <a:cubicBezTo>
                    <a:pt x="9141" y="425"/>
                    <a:pt x="9134" y="422"/>
                    <a:pt x="9127" y="422"/>
                  </a:cubicBezTo>
                  <a:lnTo>
                    <a:pt x="9099" y="422"/>
                  </a:lnTo>
                  <a:cubicBezTo>
                    <a:pt x="9092" y="422"/>
                    <a:pt x="9085" y="422"/>
                    <a:pt x="9078" y="425"/>
                  </a:cubicBezTo>
                  <a:lnTo>
                    <a:pt x="9075" y="425"/>
                  </a:lnTo>
                  <a:cubicBezTo>
                    <a:pt x="9047" y="432"/>
                    <a:pt x="9022" y="446"/>
                    <a:pt x="8998" y="460"/>
                  </a:cubicBezTo>
                  <a:lnTo>
                    <a:pt x="8973" y="474"/>
                  </a:lnTo>
                  <a:lnTo>
                    <a:pt x="8956" y="492"/>
                  </a:lnTo>
                  <a:lnTo>
                    <a:pt x="8952" y="492"/>
                  </a:lnTo>
                  <a:lnTo>
                    <a:pt x="8907" y="523"/>
                  </a:lnTo>
                  <a:lnTo>
                    <a:pt x="8865" y="481"/>
                  </a:lnTo>
                  <a:cubicBezTo>
                    <a:pt x="8857" y="471"/>
                    <a:pt x="8795" y="414"/>
                    <a:pt x="8730" y="414"/>
                  </a:cubicBezTo>
                  <a:cubicBezTo>
                    <a:pt x="8704" y="414"/>
                    <a:pt x="8678" y="423"/>
                    <a:pt x="8654" y="446"/>
                  </a:cubicBezTo>
                  <a:cubicBezTo>
                    <a:pt x="8602" y="499"/>
                    <a:pt x="8528" y="527"/>
                    <a:pt x="8455" y="527"/>
                  </a:cubicBezTo>
                  <a:cubicBezTo>
                    <a:pt x="8378" y="523"/>
                    <a:pt x="8301" y="499"/>
                    <a:pt x="8234" y="457"/>
                  </a:cubicBezTo>
                  <a:cubicBezTo>
                    <a:pt x="8122" y="383"/>
                    <a:pt x="8028" y="278"/>
                    <a:pt x="7972" y="156"/>
                  </a:cubicBezTo>
                  <a:cubicBezTo>
                    <a:pt x="7972" y="149"/>
                    <a:pt x="7968" y="142"/>
                    <a:pt x="7965" y="135"/>
                  </a:cubicBezTo>
                  <a:lnTo>
                    <a:pt x="7961" y="128"/>
                  </a:lnTo>
                  <a:cubicBezTo>
                    <a:pt x="7958" y="124"/>
                    <a:pt x="7954" y="117"/>
                    <a:pt x="7951" y="114"/>
                  </a:cubicBezTo>
                  <a:lnTo>
                    <a:pt x="7947" y="110"/>
                  </a:lnTo>
                  <a:cubicBezTo>
                    <a:pt x="7944" y="103"/>
                    <a:pt x="7937" y="100"/>
                    <a:pt x="7933" y="93"/>
                  </a:cubicBezTo>
                  <a:lnTo>
                    <a:pt x="7926" y="89"/>
                  </a:lnTo>
                  <a:lnTo>
                    <a:pt x="7912" y="79"/>
                  </a:lnTo>
                  <a:lnTo>
                    <a:pt x="7909" y="75"/>
                  </a:lnTo>
                  <a:lnTo>
                    <a:pt x="7485" y="145"/>
                  </a:lnTo>
                  <a:lnTo>
                    <a:pt x="7464" y="135"/>
                  </a:lnTo>
                  <a:cubicBezTo>
                    <a:pt x="7357" y="78"/>
                    <a:pt x="7166" y="1"/>
                    <a:pt x="70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55"/>
            <p:cNvSpPr/>
            <p:nvPr/>
          </p:nvSpPr>
          <p:spPr>
            <a:xfrm>
              <a:off x="5893251" y="3345501"/>
              <a:ext cx="1125" cy="654"/>
            </a:xfrm>
            <a:custGeom>
              <a:avLst/>
              <a:gdLst/>
              <a:ahLst/>
              <a:cxnLst/>
              <a:rect l="l" t="t" r="r" b="b"/>
              <a:pathLst>
                <a:path w="43" h="25" extrusionOk="0">
                  <a:moveTo>
                    <a:pt x="42" y="0"/>
                  </a:moveTo>
                  <a:lnTo>
                    <a:pt x="0"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55"/>
            <p:cNvSpPr/>
            <p:nvPr/>
          </p:nvSpPr>
          <p:spPr>
            <a:xfrm>
              <a:off x="5896365" y="3344219"/>
              <a:ext cx="654" cy="209"/>
            </a:xfrm>
            <a:custGeom>
              <a:avLst/>
              <a:gdLst/>
              <a:ahLst/>
              <a:cxnLst/>
              <a:rect l="l" t="t" r="r" b="b"/>
              <a:pathLst>
                <a:path w="25" h="8" extrusionOk="0">
                  <a:moveTo>
                    <a:pt x="25"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55"/>
            <p:cNvSpPr/>
            <p:nvPr/>
          </p:nvSpPr>
          <p:spPr>
            <a:xfrm>
              <a:off x="5895528" y="3344481"/>
              <a:ext cx="863" cy="392"/>
            </a:xfrm>
            <a:custGeom>
              <a:avLst/>
              <a:gdLst/>
              <a:ahLst/>
              <a:cxnLst/>
              <a:rect l="l" t="t" r="r" b="b"/>
              <a:pathLst>
                <a:path w="33" h="15" extrusionOk="0">
                  <a:moveTo>
                    <a:pt x="32"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55"/>
            <p:cNvSpPr/>
            <p:nvPr/>
          </p:nvSpPr>
          <p:spPr>
            <a:xfrm>
              <a:off x="5891969" y="3346129"/>
              <a:ext cx="1308" cy="863"/>
            </a:xfrm>
            <a:custGeom>
              <a:avLst/>
              <a:gdLst/>
              <a:ahLst/>
              <a:cxnLst/>
              <a:rect l="l" t="t" r="r" b="b"/>
              <a:pathLst>
                <a:path w="50" h="33" extrusionOk="0">
                  <a:moveTo>
                    <a:pt x="49" y="1"/>
                  </a:moveTo>
                  <a:lnTo>
                    <a:pt x="0" y="3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55"/>
            <p:cNvSpPr/>
            <p:nvPr/>
          </p:nvSpPr>
          <p:spPr>
            <a:xfrm>
              <a:off x="5894429" y="3344952"/>
              <a:ext cx="942" cy="471"/>
            </a:xfrm>
            <a:custGeom>
              <a:avLst/>
              <a:gdLst/>
              <a:ahLst/>
              <a:cxnLst/>
              <a:rect l="l" t="t" r="r" b="b"/>
              <a:pathLst>
                <a:path w="36" h="18" extrusionOk="0">
                  <a:moveTo>
                    <a:pt x="36" y="0"/>
                  </a:moveTo>
                  <a:lnTo>
                    <a:pt x="1"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55"/>
            <p:cNvSpPr/>
            <p:nvPr/>
          </p:nvSpPr>
          <p:spPr>
            <a:xfrm>
              <a:off x="5897098" y="3343931"/>
              <a:ext cx="576" cy="209"/>
            </a:xfrm>
            <a:custGeom>
              <a:avLst/>
              <a:gdLst/>
              <a:ahLst/>
              <a:cxnLst/>
              <a:rect l="l" t="t" r="r" b="b"/>
              <a:pathLst>
                <a:path w="22" h="8" extrusionOk="0">
                  <a:moveTo>
                    <a:pt x="22"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55"/>
            <p:cNvSpPr/>
            <p:nvPr/>
          </p:nvSpPr>
          <p:spPr>
            <a:xfrm>
              <a:off x="5897752" y="3343853"/>
              <a:ext cx="471" cy="105"/>
            </a:xfrm>
            <a:custGeom>
              <a:avLst/>
              <a:gdLst/>
              <a:ahLst/>
              <a:cxnLst/>
              <a:rect l="l" t="t" r="r" b="b"/>
              <a:pathLst>
                <a:path w="18" h="4" extrusionOk="0">
                  <a:moveTo>
                    <a:pt x="18"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55"/>
            <p:cNvSpPr/>
            <p:nvPr/>
          </p:nvSpPr>
          <p:spPr>
            <a:xfrm>
              <a:off x="5898301" y="3343748"/>
              <a:ext cx="366" cy="131"/>
            </a:xfrm>
            <a:custGeom>
              <a:avLst/>
              <a:gdLst/>
              <a:ahLst/>
              <a:cxnLst/>
              <a:rect l="l" t="t" r="r" b="b"/>
              <a:pathLst>
                <a:path w="14" h="5" extrusionOk="0">
                  <a:moveTo>
                    <a:pt x="14"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55"/>
            <p:cNvSpPr/>
            <p:nvPr/>
          </p:nvSpPr>
          <p:spPr>
            <a:xfrm>
              <a:off x="6048149" y="3415131"/>
              <a:ext cx="1125" cy="654"/>
            </a:xfrm>
            <a:custGeom>
              <a:avLst/>
              <a:gdLst/>
              <a:ahLst/>
              <a:cxnLst/>
              <a:rect l="l" t="t" r="r" b="b"/>
              <a:pathLst>
                <a:path w="43" h="25" extrusionOk="0">
                  <a:moveTo>
                    <a:pt x="1" y="0"/>
                  </a:moveTo>
                  <a:cubicBezTo>
                    <a:pt x="15" y="7"/>
                    <a:pt x="29" y="14"/>
                    <a:pt x="42" y="25"/>
                  </a:cubicBezTo>
                  <a:lnTo>
                    <a:pt x="42" y="2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55"/>
            <p:cNvSpPr/>
            <p:nvPr/>
          </p:nvSpPr>
          <p:spPr>
            <a:xfrm>
              <a:off x="6110239" y="3437294"/>
              <a:ext cx="497" cy="392"/>
            </a:xfrm>
            <a:custGeom>
              <a:avLst/>
              <a:gdLst/>
              <a:ahLst/>
              <a:cxnLst/>
              <a:rect l="l" t="t" r="r" b="b"/>
              <a:pathLst>
                <a:path w="19" h="15" extrusionOk="0">
                  <a:moveTo>
                    <a:pt x="1" y="0"/>
                  </a:moveTo>
                  <a:cubicBezTo>
                    <a:pt x="8" y="4"/>
                    <a:pt x="15" y="11"/>
                    <a:pt x="18" y="14"/>
                  </a:cubicBezTo>
                  <a:cubicBezTo>
                    <a:pt x="15" y="11"/>
                    <a:pt x="8" y="4"/>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55"/>
            <p:cNvSpPr/>
            <p:nvPr/>
          </p:nvSpPr>
          <p:spPr>
            <a:xfrm>
              <a:off x="6099355" y="3435724"/>
              <a:ext cx="10832" cy="1596"/>
            </a:xfrm>
            <a:custGeom>
              <a:avLst/>
              <a:gdLst/>
              <a:ahLst/>
              <a:cxnLst/>
              <a:rect l="l" t="t" r="r" b="b"/>
              <a:pathLst>
                <a:path w="414" h="61" extrusionOk="0">
                  <a:moveTo>
                    <a:pt x="0" y="1"/>
                  </a:moveTo>
                  <a:cubicBezTo>
                    <a:pt x="88" y="1"/>
                    <a:pt x="175" y="4"/>
                    <a:pt x="263" y="15"/>
                  </a:cubicBezTo>
                  <a:cubicBezTo>
                    <a:pt x="315" y="22"/>
                    <a:pt x="368" y="36"/>
                    <a:pt x="413" y="60"/>
                  </a:cubicBezTo>
                  <a:cubicBezTo>
                    <a:pt x="326" y="8"/>
                    <a:pt x="161"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55"/>
            <p:cNvSpPr/>
            <p:nvPr/>
          </p:nvSpPr>
          <p:spPr>
            <a:xfrm>
              <a:off x="6092839" y="3427769"/>
              <a:ext cx="497" cy="759"/>
            </a:xfrm>
            <a:custGeom>
              <a:avLst/>
              <a:gdLst/>
              <a:ahLst/>
              <a:cxnLst/>
              <a:rect l="l" t="t" r="r" b="b"/>
              <a:pathLst>
                <a:path w="19" h="29" extrusionOk="0">
                  <a:moveTo>
                    <a:pt x="1" y="0"/>
                  </a:moveTo>
                  <a:cubicBezTo>
                    <a:pt x="8" y="7"/>
                    <a:pt x="15" y="18"/>
                    <a:pt x="18" y="28"/>
                  </a:cubicBezTo>
                  <a:cubicBezTo>
                    <a:pt x="15" y="18"/>
                    <a:pt x="8"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55"/>
            <p:cNvSpPr/>
            <p:nvPr/>
          </p:nvSpPr>
          <p:spPr>
            <a:xfrm>
              <a:off x="6111338" y="3438393"/>
              <a:ext cx="209" cy="209"/>
            </a:xfrm>
            <a:custGeom>
              <a:avLst/>
              <a:gdLst/>
              <a:ahLst/>
              <a:cxnLst/>
              <a:rect l="l" t="t" r="r" b="b"/>
              <a:pathLst>
                <a:path w="8" h="8" extrusionOk="0">
                  <a:moveTo>
                    <a:pt x="1" y="0"/>
                  </a:moveTo>
                  <a:cubicBezTo>
                    <a:pt x="4" y="0"/>
                    <a:pt x="8" y="4"/>
                    <a:pt x="8" y="7"/>
                  </a:cubicBezTo>
                  <a:cubicBezTo>
                    <a:pt x="8" y="4"/>
                    <a:pt x="4" y="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55"/>
            <p:cNvSpPr/>
            <p:nvPr/>
          </p:nvSpPr>
          <p:spPr>
            <a:xfrm>
              <a:off x="6111705" y="3438837"/>
              <a:ext cx="131" cy="392"/>
            </a:xfrm>
            <a:custGeom>
              <a:avLst/>
              <a:gdLst/>
              <a:ahLst/>
              <a:cxnLst/>
              <a:rect l="l" t="t" r="r" b="b"/>
              <a:pathLst>
                <a:path w="5" h="15" extrusionOk="0">
                  <a:moveTo>
                    <a:pt x="1" y="1"/>
                  </a:moveTo>
                  <a:cubicBezTo>
                    <a:pt x="1" y="4"/>
                    <a:pt x="4" y="8"/>
                    <a:pt x="4" y="15"/>
                  </a:cubicBezTo>
                  <a:cubicBezTo>
                    <a:pt x="4" y="8"/>
                    <a:pt x="1" y="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55"/>
            <p:cNvSpPr/>
            <p:nvPr/>
          </p:nvSpPr>
          <p:spPr>
            <a:xfrm>
              <a:off x="6108408" y="3396421"/>
              <a:ext cx="2224" cy="3245"/>
            </a:xfrm>
            <a:custGeom>
              <a:avLst/>
              <a:gdLst/>
              <a:ahLst/>
              <a:cxnLst/>
              <a:rect l="l" t="t" r="r" b="b"/>
              <a:pathLst>
                <a:path w="85" h="124" extrusionOk="0">
                  <a:moveTo>
                    <a:pt x="1" y="1"/>
                  </a:moveTo>
                  <a:cubicBezTo>
                    <a:pt x="8" y="53"/>
                    <a:pt x="36" y="99"/>
                    <a:pt x="85" y="123"/>
                  </a:cubicBezTo>
                  <a:cubicBezTo>
                    <a:pt x="36" y="99"/>
                    <a:pt x="8" y="53"/>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55"/>
            <p:cNvSpPr/>
            <p:nvPr/>
          </p:nvSpPr>
          <p:spPr>
            <a:xfrm>
              <a:off x="6133160" y="3376927"/>
              <a:ext cx="392" cy="392"/>
            </a:xfrm>
            <a:custGeom>
              <a:avLst/>
              <a:gdLst/>
              <a:ahLst/>
              <a:cxnLst/>
              <a:rect l="l" t="t" r="r" b="b"/>
              <a:pathLst>
                <a:path w="15" h="15" extrusionOk="0">
                  <a:moveTo>
                    <a:pt x="14" y="0"/>
                  </a:moveTo>
                  <a:lnTo>
                    <a:pt x="14" y="0"/>
                  </a:lnTo>
                  <a:lnTo>
                    <a:pt x="0" y="14"/>
                  </a:lnTo>
                  <a:lnTo>
                    <a:pt x="1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55"/>
            <p:cNvSpPr/>
            <p:nvPr/>
          </p:nvSpPr>
          <p:spPr>
            <a:xfrm>
              <a:off x="6109140" y="3408249"/>
              <a:ext cx="759" cy="5809"/>
            </a:xfrm>
            <a:custGeom>
              <a:avLst/>
              <a:gdLst/>
              <a:ahLst/>
              <a:cxnLst/>
              <a:rect l="l" t="t" r="r" b="b"/>
              <a:pathLst>
                <a:path w="29" h="222" extrusionOk="0">
                  <a:moveTo>
                    <a:pt x="1" y="221"/>
                  </a:moveTo>
                  <a:cubicBezTo>
                    <a:pt x="4" y="148"/>
                    <a:pt x="15" y="74"/>
                    <a:pt x="29" y="1"/>
                  </a:cubicBezTo>
                  <a:cubicBezTo>
                    <a:pt x="15" y="74"/>
                    <a:pt x="4" y="148"/>
                    <a:pt x="1" y="2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55"/>
            <p:cNvSpPr/>
            <p:nvPr/>
          </p:nvSpPr>
          <p:spPr>
            <a:xfrm>
              <a:off x="6049248" y="3415759"/>
              <a:ext cx="3323" cy="3506"/>
            </a:xfrm>
            <a:custGeom>
              <a:avLst/>
              <a:gdLst/>
              <a:ahLst/>
              <a:cxnLst/>
              <a:rect l="l" t="t" r="r" b="b"/>
              <a:pathLst>
                <a:path w="127" h="134" extrusionOk="0">
                  <a:moveTo>
                    <a:pt x="126" y="134"/>
                  </a:moveTo>
                  <a:cubicBezTo>
                    <a:pt x="95" y="81"/>
                    <a:pt x="49" y="36"/>
                    <a:pt x="0" y="1"/>
                  </a:cubicBezTo>
                  <a:lnTo>
                    <a:pt x="0" y="1"/>
                  </a:lnTo>
                  <a:cubicBezTo>
                    <a:pt x="49" y="36"/>
                    <a:pt x="95" y="81"/>
                    <a:pt x="126" y="13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55"/>
            <p:cNvSpPr/>
            <p:nvPr/>
          </p:nvSpPr>
          <p:spPr>
            <a:xfrm>
              <a:off x="6066648" y="3427298"/>
              <a:ext cx="942" cy="1047"/>
            </a:xfrm>
            <a:custGeom>
              <a:avLst/>
              <a:gdLst/>
              <a:ahLst/>
              <a:cxnLst/>
              <a:rect l="l" t="t" r="r" b="b"/>
              <a:pathLst>
                <a:path w="36" h="40" extrusionOk="0">
                  <a:moveTo>
                    <a:pt x="1" y="1"/>
                  </a:moveTo>
                  <a:lnTo>
                    <a:pt x="1" y="1"/>
                  </a:lnTo>
                  <a:cubicBezTo>
                    <a:pt x="18" y="32"/>
                    <a:pt x="32" y="39"/>
                    <a:pt x="36" y="39"/>
                  </a:cubicBezTo>
                  <a:cubicBezTo>
                    <a:pt x="36" y="39"/>
                    <a:pt x="18" y="32"/>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55"/>
            <p:cNvSpPr/>
            <p:nvPr/>
          </p:nvSpPr>
          <p:spPr>
            <a:xfrm>
              <a:off x="6110893" y="3437738"/>
              <a:ext cx="392" cy="392"/>
            </a:xfrm>
            <a:custGeom>
              <a:avLst/>
              <a:gdLst/>
              <a:ahLst/>
              <a:cxnLst/>
              <a:rect l="l" t="t" r="r" b="b"/>
              <a:pathLst>
                <a:path w="15" h="15" extrusionOk="0">
                  <a:moveTo>
                    <a:pt x="0" y="1"/>
                  </a:moveTo>
                  <a:cubicBezTo>
                    <a:pt x="4" y="4"/>
                    <a:pt x="11" y="11"/>
                    <a:pt x="14" y="15"/>
                  </a:cubicBezTo>
                  <a:cubicBezTo>
                    <a:pt x="11" y="11"/>
                    <a:pt x="4" y="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55"/>
            <p:cNvSpPr/>
            <p:nvPr/>
          </p:nvSpPr>
          <p:spPr>
            <a:xfrm>
              <a:off x="6091374" y="3426748"/>
              <a:ext cx="680" cy="314"/>
            </a:xfrm>
            <a:custGeom>
              <a:avLst/>
              <a:gdLst/>
              <a:ahLst/>
              <a:cxnLst/>
              <a:rect l="l" t="t" r="r" b="b"/>
              <a:pathLst>
                <a:path w="26" h="12" extrusionOk="0">
                  <a:moveTo>
                    <a:pt x="1" y="1"/>
                  </a:moveTo>
                  <a:cubicBezTo>
                    <a:pt x="8" y="1"/>
                    <a:pt x="18" y="4"/>
                    <a:pt x="25" y="11"/>
                  </a:cubicBezTo>
                  <a:cubicBezTo>
                    <a:pt x="18" y="4"/>
                    <a:pt x="8"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55"/>
            <p:cNvSpPr/>
            <p:nvPr/>
          </p:nvSpPr>
          <p:spPr>
            <a:xfrm>
              <a:off x="6046030" y="3414110"/>
              <a:ext cx="2329" cy="1125"/>
            </a:xfrm>
            <a:custGeom>
              <a:avLst/>
              <a:gdLst/>
              <a:ahLst/>
              <a:cxnLst/>
              <a:rect l="l" t="t" r="r" b="b"/>
              <a:pathLst>
                <a:path w="89" h="43" extrusionOk="0">
                  <a:moveTo>
                    <a:pt x="1" y="1"/>
                  </a:moveTo>
                  <a:lnTo>
                    <a:pt x="1" y="18"/>
                  </a:lnTo>
                  <a:cubicBezTo>
                    <a:pt x="26" y="18"/>
                    <a:pt x="54" y="27"/>
                    <a:pt x="79" y="38"/>
                  </a:cubicBezTo>
                  <a:lnTo>
                    <a:pt x="79" y="38"/>
                  </a:lnTo>
                  <a:lnTo>
                    <a:pt x="1" y="1"/>
                  </a:lnTo>
                  <a:close/>
                  <a:moveTo>
                    <a:pt x="79" y="38"/>
                  </a:moveTo>
                  <a:lnTo>
                    <a:pt x="88" y="43"/>
                  </a:lnTo>
                  <a:cubicBezTo>
                    <a:pt x="85" y="41"/>
                    <a:pt x="82" y="40"/>
                    <a:pt x="79" y="3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55"/>
            <p:cNvSpPr/>
            <p:nvPr/>
          </p:nvSpPr>
          <p:spPr>
            <a:xfrm>
              <a:off x="6090458" y="3426565"/>
              <a:ext cx="863" cy="131"/>
            </a:xfrm>
            <a:custGeom>
              <a:avLst/>
              <a:gdLst/>
              <a:ahLst/>
              <a:cxnLst/>
              <a:rect l="l" t="t" r="r" b="b"/>
              <a:pathLst>
                <a:path w="33" h="5" extrusionOk="0">
                  <a:moveTo>
                    <a:pt x="1" y="1"/>
                  </a:moveTo>
                  <a:cubicBezTo>
                    <a:pt x="11" y="1"/>
                    <a:pt x="22" y="4"/>
                    <a:pt x="32" y="4"/>
                  </a:cubicBezTo>
                  <a:cubicBezTo>
                    <a:pt x="22" y="4"/>
                    <a:pt x="11"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55"/>
            <p:cNvSpPr/>
            <p:nvPr/>
          </p:nvSpPr>
          <p:spPr>
            <a:xfrm>
              <a:off x="6089464" y="3426670"/>
              <a:ext cx="837" cy="105"/>
            </a:xfrm>
            <a:custGeom>
              <a:avLst/>
              <a:gdLst/>
              <a:ahLst/>
              <a:cxnLst/>
              <a:rect l="l" t="t" r="r" b="b"/>
              <a:pathLst>
                <a:path w="32" h="4" extrusionOk="0">
                  <a:moveTo>
                    <a:pt x="0" y="4"/>
                  </a:moveTo>
                  <a:cubicBezTo>
                    <a:pt x="11" y="0"/>
                    <a:pt x="21" y="0"/>
                    <a:pt x="32" y="0"/>
                  </a:cubicBezTo>
                  <a:cubicBezTo>
                    <a:pt x="21" y="0"/>
                    <a:pt x="11" y="0"/>
                    <a:pt x="0"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55"/>
            <p:cNvSpPr/>
            <p:nvPr/>
          </p:nvSpPr>
          <p:spPr>
            <a:xfrm>
              <a:off x="6111888" y="3439387"/>
              <a:ext cx="26" cy="680"/>
            </a:xfrm>
            <a:custGeom>
              <a:avLst/>
              <a:gdLst/>
              <a:ahLst/>
              <a:cxnLst/>
              <a:rect l="l" t="t" r="r" b="b"/>
              <a:pathLst>
                <a:path w="1" h="26" extrusionOk="0">
                  <a:moveTo>
                    <a:pt x="1" y="1"/>
                  </a:moveTo>
                  <a:cubicBezTo>
                    <a:pt x="1" y="8"/>
                    <a:pt x="1" y="18"/>
                    <a:pt x="1" y="25"/>
                  </a:cubicBezTo>
                  <a:cubicBezTo>
                    <a:pt x="1" y="18"/>
                    <a:pt x="1" y="8"/>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55"/>
            <p:cNvSpPr/>
            <p:nvPr/>
          </p:nvSpPr>
          <p:spPr>
            <a:xfrm>
              <a:off x="6092107" y="3427115"/>
              <a:ext cx="680" cy="497"/>
            </a:xfrm>
            <a:custGeom>
              <a:avLst/>
              <a:gdLst/>
              <a:ahLst/>
              <a:cxnLst/>
              <a:rect l="l" t="t" r="r" b="b"/>
              <a:pathLst>
                <a:path w="26" h="19" extrusionOk="0">
                  <a:moveTo>
                    <a:pt x="1" y="1"/>
                  </a:moveTo>
                  <a:cubicBezTo>
                    <a:pt x="11" y="4"/>
                    <a:pt x="18" y="11"/>
                    <a:pt x="25" y="18"/>
                  </a:cubicBezTo>
                  <a:cubicBezTo>
                    <a:pt x="18" y="11"/>
                    <a:pt x="11" y="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55"/>
            <p:cNvSpPr/>
            <p:nvPr/>
          </p:nvSpPr>
          <p:spPr>
            <a:xfrm>
              <a:off x="6048228" y="3415131"/>
              <a:ext cx="1047" cy="654"/>
            </a:xfrm>
            <a:custGeom>
              <a:avLst/>
              <a:gdLst/>
              <a:ahLst/>
              <a:cxnLst/>
              <a:rect l="l" t="t" r="r" b="b"/>
              <a:pathLst>
                <a:path w="40" h="25" extrusionOk="0">
                  <a:moveTo>
                    <a:pt x="1" y="0"/>
                  </a:moveTo>
                  <a:lnTo>
                    <a:pt x="1" y="0"/>
                  </a:lnTo>
                  <a:cubicBezTo>
                    <a:pt x="15" y="7"/>
                    <a:pt x="29" y="18"/>
                    <a:pt x="39" y="25"/>
                  </a:cubicBezTo>
                  <a:lnTo>
                    <a:pt x="39" y="25"/>
                  </a:lnTo>
                  <a:cubicBezTo>
                    <a:pt x="29" y="18"/>
                    <a:pt x="15" y="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55"/>
            <p:cNvSpPr/>
            <p:nvPr/>
          </p:nvSpPr>
          <p:spPr>
            <a:xfrm>
              <a:off x="6114557" y="3295942"/>
              <a:ext cx="26" cy="131"/>
            </a:xfrm>
            <a:custGeom>
              <a:avLst/>
              <a:gdLst/>
              <a:ahLst/>
              <a:cxnLst/>
              <a:rect l="l" t="t" r="r" b="b"/>
              <a:pathLst>
                <a:path w="1" h="5" extrusionOk="0">
                  <a:moveTo>
                    <a:pt x="1" y="4"/>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55"/>
            <p:cNvSpPr/>
            <p:nvPr/>
          </p:nvSpPr>
          <p:spPr>
            <a:xfrm>
              <a:off x="6114269" y="3294948"/>
              <a:ext cx="26" cy="288"/>
            </a:xfrm>
            <a:custGeom>
              <a:avLst/>
              <a:gdLst/>
              <a:ahLst/>
              <a:cxnLst/>
              <a:rect l="l" t="t" r="r" b="b"/>
              <a:pathLst>
                <a:path w="1" h="11" extrusionOk="0">
                  <a:moveTo>
                    <a:pt x="1" y="11"/>
                  </a:moveTo>
                  <a:lnTo>
                    <a:pt x="1" y="4"/>
                  </a:lnTo>
                  <a:cubicBezTo>
                    <a:pt x="1" y="0"/>
                    <a:pt x="1" y="7"/>
                    <a:pt x="1"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55"/>
            <p:cNvSpPr/>
            <p:nvPr/>
          </p:nvSpPr>
          <p:spPr>
            <a:xfrm>
              <a:off x="6034779" y="3192061"/>
              <a:ext cx="7326" cy="733"/>
            </a:xfrm>
            <a:custGeom>
              <a:avLst/>
              <a:gdLst/>
              <a:ahLst/>
              <a:cxnLst/>
              <a:rect l="l" t="t" r="r" b="b"/>
              <a:pathLst>
                <a:path w="280" h="28" extrusionOk="0">
                  <a:moveTo>
                    <a:pt x="280" y="1"/>
                  </a:moveTo>
                  <a:cubicBezTo>
                    <a:pt x="242" y="20"/>
                    <a:pt x="201" y="28"/>
                    <a:pt x="159" y="28"/>
                  </a:cubicBezTo>
                  <a:lnTo>
                    <a:pt x="159" y="28"/>
                  </a:lnTo>
                  <a:cubicBezTo>
                    <a:pt x="106" y="28"/>
                    <a:pt x="51" y="16"/>
                    <a:pt x="0" y="4"/>
                  </a:cubicBezTo>
                  <a:lnTo>
                    <a:pt x="0" y="4"/>
                  </a:lnTo>
                  <a:cubicBezTo>
                    <a:pt x="49" y="16"/>
                    <a:pt x="104" y="28"/>
                    <a:pt x="158" y="28"/>
                  </a:cubicBezTo>
                  <a:cubicBezTo>
                    <a:pt x="158" y="28"/>
                    <a:pt x="159" y="28"/>
                    <a:pt x="159" y="28"/>
                  </a:cubicBezTo>
                  <a:lnTo>
                    <a:pt x="159" y="28"/>
                  </a:lnTo>
                  <a:cubicBezTo>
                    <a:pt x="159" y="28"/>
                    <a:pt x="159" y="28"/>
                    <a:pt x="159" y="28"/>
                  </a:cubicBezTo>
                  <a:cubicBezTo>
                    <a:pt x="201" y="28"/>
                    <a:pt x="242" y="21"/>
                    <a:pt x="2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55"/>
            <p:cNvSpPr/>
            <p:nvPr/>
          </p:nvSpPr>
          <p:spPr>
            <a:xfrm>
              <a:off x="5997127" y="3196457"/>
              <a:ext cx="30064" cy="5809"/>
            </a:xfrm>
            <a:custGeom>
              <a:avLst/>
              <a:gdLst/>
              <a:ahLst/>
              <a:cxnLst/>
              <a:rect l="l" t="t" r="r" b="b"/>
              <a:pathLst>
                <a:path w="1149" h="222" extrusionOk="0">
                  <a:moveTo>
                    <a:pt x="0" y="1"/>
                  </a:moveTo>
                  <a:lnTo>
                    <a:pt x="1135" y="221"/>
                  </a:lnTo>
                  <a:lnTo>
                    <a:pt x="1149" y="158"/>
                  </a:lnTo>
                  <a:lnTo>
                    <a:pt x="1135" y="2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55"/>
            <p:cNvSpPr/>
            <p:nvPr/>
          </p:nvSpPr>
          <p:spPr>
            <a:xfrm>
              <a:off x="5973683" y="3210848"/>
              <a:ext cx="26" cy="576"/>
            </a:xfrm>
            <a:custGeom>
              <a:avLst/>
              <a:gdLst/>
              <a:ahLst/>
              <a:cxnLst/>
              <a:rect l="l" t="t" r="r" b="b"/>
              <a:pathLst>
                <a:path w="1" h="22" extrusionOk="0">
                  <a:moveTo>
                    <a:pt x="0" y="21"/>
                  </a:moveTo>
                  <a:lnTo>
                    <a:pt x="0" y="0"/>
                  </a:lnTo>
                  <a:cubicBezTo>
                    <a:pt x="0" y="7"/>
                    <a:pt x="0" y="14"/>
                    <a:pt x="0"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55"/>
            <p:cNvSpPr/>
            <p:nvPr/>
          </p:nvSpPr>
          <p:spPr>
            <a:xfrm>
              <a:off x="5973395" y="3208546"/>
              <a:ext cx="131" cy="497"/>
            </a:xfrm>
            <a:custGeom>
              <a:avLst/>
              <a:gdLst/>
              <a:ahLst/>
              <a:cxnLst/>
              <a:rect l="l" t="t" r="r" b="b"/>
              <a:pathLst>
                <a:path w="5" h="19" extrusionOk="0">
                  <a:moveTo>
                    <a:pt x="4" y="18"/>
                  </a:moveTo>
                  <a:cubicBezTo>
                    <a:pt x="4" y="11"/>
                    <a:pt x="4" y="4"/>
                    <a:pt x="1" y="1"/>
                  </a:cubicBezTo>
                  <a:cubicBezTo>
                    <a:pt x="4" y="4"/>
                    <a:pt x="4" y="11"/>
                    <a:pt x="4"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55"/>
            <p:cNvSpPr/>
            <p:nvPr/>
          </p:nvSpPr>
          <p:spPr>
            <a:xfrm>
              <a:off x="5973578" y="3209749"/>
              <a:ext cx="131" cy="471"/>
            </a:xfrm>
            <a:custGeom>
              <a:avLst/>
              <a:gdLst/>
              <a:ahLst/>
              <a:cxnLst/>
              <a:rect l="l" t="t" r="r" b="b"/>
              <a:pathLst>
                <a:path w="5" h="18" extrusionOk="0">
                  <a:moveTo>
                    <a:pt x="4" y="0"/>
                  </a:moveTo>
                  <a:cubicBezTo>
                    <a:pt x="1" y="4"/>
                    <a:pt x="1" y="11"/>
                    <a:pt x="4" y="18"/>
                  </a:cubicBez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55"/>
            <p:cNvSpPr/>
            <p:nvPr/>
          </p:nvSpPr>
          <p:spPr>
            <a:xfrm>
              <a:off x="5973683" y="3212026"/>
              <a:ext cx="26" cy="576"/>
            </a:xfrm>
            <a:custGeom>
              <a:avLst/>
              <a:gdLst/>
              <a:ahLst/>
              <a:cxnLst/>
              <a:rect l="l" t="t" r="r" b="b"/>
              <a:pathLst>
                <a:path w="1" h="22" extrusionOk="0">
                  <a:moveTo>
                    <a:pt x="0" y="1"/>
                  </a:moveTo>
                  <a:lnTo>
                    <a:pt x="0"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55"/>
            <p:cNvSpPr/>
            <p:nvPr/>
          </p:nvSpPr>
          <p:spPr>
            <a:xfrm>
              <a:off x="5887469" y="3333229"/>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55"/>
            <p:cNvSpPr/>
            <p:nvPr/>
          </p:nvSpPr>
          <p:spPr>
            <a:xfrm>
              <a:off x="5897464" y="3327368"/>
              <a:ext cx="209" cy="105"/>
            </a:xfrm>
            <a:custGeom>
              <a:avLst/>
              <a:gdLst/>
              <a:ahLst/>
              <a:cxnLst/>
              <a:rect l="l" t="t" r="r" b="b"/>
              <a:pathLst>
                <a:path w="8" h="4" extrusionOk="0">
                  <a:moveTo>
                    <a:pt x="1" y="4"/>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55"/>
            <p:cNvSpPr/>
            <p:nvPr/>
          </p:nvSpPr>
          <p:spPr>
            <a:xfrm>
              <a:off x="5895999" y="3327917"/>
              <a:ext cx="392" cy="209"/>
            </a:xfrm>
            <a:custGeom>
              <a:avLst/>
              <a:gdLst/>
              <a:ahLst/>
              <a:cxnLst/>
              <a:rect l="l" t="t" r="r" b="b"/>
              <a:pathLst>
                <a:path w="15" h="8" extrusionOk="0">
                  <a:moveTo>
                    <a:pt x="0" y="7"/>
                  </a:moveTo>
                  <a:lnTo>
                    <a:pt x="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55"/>
            <p:cNvSpPr/>
            <p:nvPr/>
          </p:nvSpPr>
          <p:spPr>
            <a:xfrm>
              <a:off x="5971668" y="3221917"/>
              <a:ext cx="288" cy="576"/>
            </a:xfrm>
            <a:custGeom>
              <a:avLst/>
              <a:gdLst/>
              <a:ahLst/>
              <a:cxnLst/>
              <a:rect l="l" t="t" r="r" b="b"/>
              <a:pathLst>
                <a:path w="11" h="22" extrusionOk="0">
                  <a:moveTo>
                    <a:pt x="0" y="22"/>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55"/>
            <p:cNvSpPr/>
            <p:nvPr/>
          </p:nvSpPr>
          <p:spPr>
            <a:xfrm>
              <a:off x="5896548" y="3327734"/>
              <a:ext cx="288" cy="105"/>
            </a:xfrm>
            <a:custGeom>
              <a:avLst/>
              <a:gdLst/>
              <a:ahLst/>
              <a:cxnLst/>
              <a:rect l="l" t="t" r="r" b="b"/>
              <a:pathLst>
                <a:path w="11" h="4" extrusionOk="0">
                  <a:moveTo>
                    <a:pt x="0" y="4"/>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55"/>
            <p:cNvSpPr/>
            <p:nvPr/>
          </p:nvSpPr>
          <p:spPr>
            <a:xfrm>
              <a:off x="5971302" y="3222649"/>
              <a:ext cx="288" cy="497"/>
            </a:xfrm>
            <a:custGeom>
              <a:avLst/>
              <a:gdLst/>
              <a:ahLst/>
              <a:cxnLst/>
              <a:rect l="l" t="t" r="r" b="b"/>
              <a:pathLst>
                <a:path w="11" h="19" extrusionOk="0">
                  <a:moveTo>
                    <a:pt x="0" y="18"/>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55"/>
            <p:cNvSpPr/>
            <p:nvPr/>
          </p:nvSpPr>
          <p:spPr>
            <a:xfrm>
              <a:off x="5973317" y="3216422"/>
              <a:ext cx="105" cy="576"/>
            </a:xfrm>
            <a:custGeom>
              <a:avLst/>
              <a:gdLst/>
              <a:ahLst/>
              <a:cxnLst/>
              <a:rect l="l" t="t" r="r" b="b"/>
              <a:pathLst>
                <a:path w="4" h="22" extrusionOk="0">
                  <a:moveTo>
                    <a:pt x="0" y="22"/>
                  </a:moveTo>
                  <a:cubicBezTo>
                    <a:pt x="0" y="15"/>
                    <a:pt x="4" y="8"/>
                    <a:pt x="4" y="1"/>
                  </a:cubicBezTo>
                  <a:cubicBezTo>
                    <a:pt x="4" y="8"/>
                    <a:pt x="0" y="15"/>
                    <a:pt x="0" y="2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55"/>
            <p:cNvSpPr/>
            <p:nvPr/>
          </p:nvSpPr>
          <p:spPr>
            <a:xfrm>
              <a:off x="5898301" y="3327185"/>
              <a:ext cx="1491" cy="942"/>
            </a:xfrm>
            <a:custGeom>
              <a:avLst/>
              <a:gdLst/>
              <a:ahLst/>
              <a:cxnLst/>
              <a:rect l="l" t="t" r="r" b="b"/>
              <a:pathLst>
                <a:path w="57" h="36" extrusionOk="0">
                  <a:moveTo>
                    <a:pt x="0" y="0"/>
                  </a:moveTo>
                  <a:cubicBezTo>
                    <a:pt x="21" y="11"/>
                    <a:pt x="39" y="21"/>
                    <a:pt x="56" y="35"/>
                  </a:cubicBezTo>
                  <a:cubicBezTo>
                    <a:pt x="39" y="21"/>
                    <a:pt x="21" y="11"/>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55"/>
            <p:cNvSpPr/>
            <p:nvPr/>
          </p:nvSpPr>
          <p:spPr>
            <a:xfrm>
              <a:off x="5973134" y="3217442"/>
              <a:ext cx="105" cy="576"/>
            </a:xfrm>
            <a:custGeom>
              <a:avLst/>
              <a:gdLst/>
              <a:ahLst/>
              <a:cxnLst/>
              <a:rect l="l" t="t" r="r" b="b"/>
              <a:pathLst>
                <a:path w="4" h="22" extrusionOk="0">
                  <a:moveTo>
                    <a:pt x="0" y="21"/>
                  </a:moveTo>
                  <a:cubicBezTo>
                    <a:pt x="0" y="14"/>
                    <a:pt x="4" y="7"/>
                    <a:pt x="4" y="0"/>
                  </a:cubicBezTo>
                  <a:cubicBezTo>
                    <a:pt x="4" y="7"/>
                    <a:pt x="0" y="14"/>
                    <a:pt x="0"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55"/>
            <p:cNvSpPr/>
            <p:nvPr/>
          </p:nvSpPr>
          <p:spPr>
            <a:xfrm>
              <a:off x="5895449" y="3328284"/>
              <a:ext cx="288" cy="105"/>
            </a:xfrm>
            <a:custGeom>
              <a:avLst/>
              <a:gdLst/>
              <a:ahLst/>
              <a:cxnLst/>
              <a:rect l="l" t="t" r="r" b="b"/>
              <a:pathLst>
                <a:path w="11" h="4" extrusionOk="0">
                  <a:moveTo>
                    <a:pt x="0" y="4"/>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55"/>
            <p:cNvSpPr/>
            <p:nvPr/>
          </p:nvSpPr>
          <p:spPr>
            <a:xfrm>
              <a:off x="5972296" y="3220268"/>
              <a:ext cx="209" cy="576"/>
            </a:xfrm>
            <a:custGeom>
              <a:avLst/>
              <a:gdLst/>
              <a:ahLst/>
              <a:cxnLst/>
              <a:rect l="l" t="t" r="r" b="b"/>
              <a:pathLst>
                <a:path w="8" h="22" extrusionOk="0">
                  <a:moveTo>
                    <a:pt x="1" y="22"/>
                  </a:moveTo>
                  <a:cubicBezTo>
                    <a:pt x="4" y="15"/>
                    <a:pt x="8" y="8"/>
                    <a:pt x="8" y="1"/>
                  </a:cubicBezTo>
                  <a:cubicBezTo>
                    <a:pt x="8" y="8"/>
                    <a:pt x="4" y="15"/>
                    <a:pt x="1" y="2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55"/>
            <p:cNvSpPr/>
            <p:nvPr/>
          </p:nvSpPr>
          <p:spPr>
            <a:xfrm>
              <a:off x="5894717" y="3328545"/>
              <a:ext cx="392" cy="209"/>
            </a:xfrm>
            <a:custGeom>
              <a:avLst/>
              <a:gdLst/>
              <a:ahLst/>
              <a:cxnLst/>
              <a:rect l="l" t="t" r="r" b="b"/>
              <a:pathLst>
                <a:path w="15" h="8" extrusionOk="0">
                  <a:moveTo>
                    <a:pt x="0" y="8"/>
                  </a:moveTo>
                  <a:lnTo>
                    <a:pt x="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55"/>
            <p:cNvSpPr/>
            <p:nvPr/>
          </p:nvSpPr>
          <p:spPr>
            <a:xfrm>
              <a:off x="5972846" y="3218436"/>
              <a:ext cx="209" cy="576"/>
            </a:xfrm>
            <a:custGeom>
              <a:avLst/>
              <a:gdLst/>
              <a:ahLst/>
              <a:cxnLst/>
              <a:rect l="l" t="t" r="r" b="b"/>
              <a:pathLst>
                <a:path w="8" h="22" extrusionOk="0">
                  <a:moveTo>
                    <a:pt x="8" y="1"/>
                  </a:moveTo>
                  <a:cubicBezTo>
                    <a:pt x="4" y="8"/>
                    <a:pt x="1" y="15"/>
                    <a:pt x="1" y="22"/>
                  </a:cubicBezTo>
                  <a:cubicBezTo>
                    <a:pt x="4" y="15"/>
                    <a:pt x="4" y="8"/>
                    <a:pt x="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55"/>
            <p:cNvSpPr/>
            <p:nvPr/>
          </p:nvSpPr>
          <p:spPr>
            <a:xfrm>
              <a:off x="5972584" y="3219352"/>
              <a:ext cx="209" cy="576"/>
            </a:xfrm>
            <a:custGeom>
              <a:avLst/>
              <a:gdLst/>
              <a:ahLst/>
              <a:cxnLst/>
              <a:rect l="l" t="t" r="r" b="b"/>
              <a:pathLst>
                <a:path w="8" h="22" extrusionOk="0">
                  <a:moveTo>
                    <a:pt x="0" y="22"/>
                  </a:moveTo>
                  <a:cubicBezTo>
                    <a:pt x="4" y="15"/>
                    <a:pt x="7" y="8"/>
                    <a:pt x="7" y="1"/>
                  </a:cubicBezTo>
                  <a:cubicBezTo>
                    <a:pt x="7" y="8"/>
                    <a:pt x="4" y="15"/>
                    <a:pt x="0" y="2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55"/>
            <p:cNvSpPr/>
            <p:nvPr/>
          </p:nvSpPr>
          <p:spPr>
            <a:xfrm>
              <a:off x="5972035" y="3221105"/>
              <a:ext cx="209" cy="576"/>
            </a:xfrm>
            <a:custGeom>
              <a:avLst/>
              <a:gdLst/>
              <a:ahLst/>
              <a:cxnLst/>
              <a:rect l="l" t="t" r="r" b="b"/>
              <a:pathLst>
                <a:path w="8" h="22" extrusionOk="0">
                  <a:moveTo>
                    <a:pt x="0" y="21"/>
                  </a:moveTo>
                  <a:cubicBezTo>
                    <a:pt x="4" y="14"/>
                    <a:pt x="4" y="7"/>
                    <a:pt x="7" y="0"/>
                  </a:cubicBezTo>
                  <a:cubicBezTo>
                    <a:pt x="4" y="7"/>
                    <a:pt x="4" y="14"/>
                    <a:pt x="0"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55"/>
            <p:cNvSpPr/>
            <p:nvPr/>
          </p:nvSpPr>
          <p:spPr>
            <a:xfrm>
              <a:off x="5887940" y="3332392"/>
              <a:ext cx="759" cy="576"/>
            </a:xfrm>
            <a:custGeom>
              <a:avLst/>
              <a:gdLst/>
              <a:ahLst/>
              <a:cxnLst/>
              <a:rect l="l" t="t" r="r" b="b"/>
              <a:pathLst>
                <a:path w="29" h="22" extrusionOk="0">
                  <a:moveTo>
                    <a:pt x="0" y="22"/>
                  </a:moveTo>
                  <a:lnTo>
                    <a:pt x="2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55"/>
            <p:cNvSpPr/>
            <p:nvPr/>
          </p:nvSpPr>
          <p:spPr>
            <a:xfrm>
              <a:off x="5889222" y="3331659"/>
              <a:ext cx="654" cy="497"/>
            </a:xfrm>
            <a:custGeom>
              <a:avLst/>
              <a:gdLst/>
              <a:ahLst/>
              <a:cxnLst/>
              <a:rect l="l" t="t" r="r" b="b"/>
              <a:pathLst>
                <a:path w="25" h="19" extrusionOk="0">
                  <a:moveTo>
                    <a:pt x="0" y="18"/>
                  </a:moveTo>
                  <a:lnTo>
                    <a:pt x="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55"/>
            <p:cNvSpPr/>
            <p:nvPr/>
          </p:nvSpPr>
          <p:spPr>
            <a:xfrm>
              <a:off x="5890321" y="3331031"/>
              <a:ext cx="576" cy="392"/>
            </a:xfrm>
            <a:custGeom>
              <a:avLst/>
              <a:gdLst/>
              <a:ahLst/>
              <a:cxnLst/>
              <a:rect l="l" t="t" r="r" b="b"/>
              <a:pathLst>
                <a:path w="22" h="15" extrusionOk="0">
                  <a:moveTo>
                    <a:pt x="0" y="14"/>
                  </a:moveTo>
                  <a:lnTo>
                    <a:pt x="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55"/>
            <p:cNvSpPr/>
            <p:nvPr/>
          </p:nvSpPr>
          <p:spPr>
            <a:xfrm>
              <a:off x="5973500" y="3215323"/>
              <a:ext cx="26" cy="576"/>
            </a:xfrm>
            <a:custGeom>
              <a:avLst/>
              <a:gdLst/>
              <a:ahLst/>
              <a:cxnLst/>
              <a:rect l="l" t="t" r="r" b="b"/>
              <a:pathLst>
                <a:path w="1" h="22" extrusionOk="0">
                  <a:moveTo>
                    <a:pt x="0" y="22"/>
                  </a:moveTo>
                  <a:cubicBezTo>
                    <a:pt x="0" y="15"/>
                    <a:pt x="0" y="8"/>
                    <a:pt x="0" y="1"/>
                  </a:cubicBezTo>
                  <a:cubicBezTo>
                    <a:pt x="0" y="8"/>
                    <a:pt x="0" y="15"/>
                    <a:pt x="0" y="2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55"/>
            <p:cNvSpPr/>
            <p:nvPr/>
          </p:nvSpPr>
          <p:spPr>
            <a:xfrm>
              <a:off x="5891315" y="3330377"/>
              <a:ext cx="576" cy="392"/>
            </a:xfrm>
            <a:custGeom>
              <a:avLst/>
              <a:gdLst/>
              <a:ahLst/>
              <a:cxnLst/>
              <a:rect l="l" t="t" r="r" b="b"/>
              <a:pathLst>
                <a:path w="22" h="15" extrusionOk="0">
                  <a:moveTo>
                    <a:pt x="1" y="15"/>
                  </a:moveTo>
                  <a:lnTo>
                    <a:pt x="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55"/>
            <p:cNvSpPr/>
            <p:nvPr/>
          </p:nvSpPr>
          <p:spPr>
            <a:xfrm>
              <a:off x="5973683" y="3213229"/>
              <a:ext cx="26" cy="576"/>
            </a:xfrm>
            <a:custGeom>
              <a:avLst/>
              <a:gdLst/>
              <a:ahLst/>
              <a:cxnLst/>
              <a:rect l="l" t="t" r="r" b="b"/>
              <a:pathLst>
                <a:path w="1" h="22" extrusionOk="0">
                  <a:moveTo>
                    <a:pt x="0" y="21"/>
                  </a:moveTo>
                  <a:lnTo>
                    <a:pt x="0" y="0"/>
                  </a:lnTo>
                  <a:cubicBezTo>
                    <a:pt x="0" y="4"/>
                    <a:pt x="0" y="11"/>
                    <a:pt x="0"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55"/>
            <p:cNvSpPr/>
            <p:nvPr/>
          </p:nvSpPr>
          <p:spPr>
            <a:xfrm>
              <a:off x="5892335" y="3329828"/>
              <a:ext cx="471" cy="392"/>
            </a:xfrm>
            <a:custGeom>
              <a:avLst/>
              <a:gdLst/>
              <a:ahLst/>
              <a:cxnLst/>
              <a:rect l="l" t="t" r="r" b="b"/>
              <a:pathLst>
                <a:path w="18" h="15" extrusionOk="0">
                  <a:moveTo>
                    <a:pt x="0" y="15"/>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55"/>
            <p:cNvSpPr/>
            <p:nvPr/>
          </p:nvSpPr>
          <p:spPr>
            <a:xfrm>
              <a:off x="5897098" y="3327551"/>
              <a:ext cx="209" cy="105"/>
            </a:xfrm>
            <a:custGeom>
              <a:avLst/>
              <a:gdLst/>
              <a:ahLst/>
              <a:cxnLst/>
              <a:rect l="l" t="t" r="r" b="b"/>
              <a:pathLst>
                <a:path w="8" h="4" extrusionOk="0">
                  <a:moveTo>
                    <a:pt x="1" y="4"/>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55"/>
            <p:cNvSpPr/>
            <p:nvPr/>
          </p:nvSpPr>
          <p:spPr>
            <a:xfrm>
              <a:off x="5893147" y="3329383"/>
              <a:ext cx="497" cy="288"/>
            </a:xfrm>
            <a:custGeom>
              <a:avLst/>
              <a:gdLst/>
              <a:ahLst/>
              <a:cxnLst/>
              <a:rect l="l" t="t" r="r" b="b"/>
              <a:pathLst>
                <a:path w="19" h="11" extrusionOk="0">
                  <a:moveTo>
                    <a:pt x="1" y="11"/>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55"/>
            <p:cNvSpPr/>
            <p:nvPr/>
          </p:nvSpPr>
          <p:spPr>
            <a:xfrm>
              <a:off x="5893984" y="3328912"/>
              <a:ext cx="471" cy="314"/>
            </a:xfrm>
            <a:custGeom>
              <a:avLst/>
              <a:gdLst/>
              <a:ahLst/>
              <a:cxnLst/>
              <a:rect l="l" t="t" r="r" b="b"/>
              <a:pathLst>
                <a:path w="18" h="12" extrusionOk="0">
                  <a:moveTo>
                    <a:pt x="0" y="11"/>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55"/>
            <p:cNvSpPr/>
            <p:nvPr/>
          </p:nvSpPr>
          <p:spPr>
            <a:xfrm>
              <a:off x="5897830" y="3327368"/>
              <a:ext cx="209" cy="26"/>
            </a:xfrm>
            <a:custGeom>
              <a:avLst/>
              <a:gdLst/>
              <a:ahLst/>
              <a:cxnLst/>
              <a:rect l="l" t="t" r="r" b="b"/>
              <a:pathLst>
                <a:path w="8" h="1" extrusionOk="0">
                  <a:moveTo>
                    <a:pt x="1" y="0"/>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55"/>
            <p:cNvSpPr/>
            <p:nvPr/>
          </p:nvSpPr>
          <p:spPr>
            <a:xfrm>
              <a:off x="5898118" y="3327263"/>
              <a:ext cx="183" cy="26"/>
            </a:xfrm>
            <a:custGeom>
              <a:avLst/>
              <a:gdLst/>
              <a:ahLst/>
              <a:cxnLst/>
              <a:rect l="l" t="t" r="r" b="b"/>
              <a:pathLst>
                <a:path w="7" h="1" extrusionOk="0">
                  <a:moveTo>
                    <a:pt x="0" y="1"/>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55"/>
            <p:cNvSpPr/>
            <p:nvPr/>
          </p:nvSpPr>
          <p:spPr>
            <a:xfrm>
              <a:off x="5973578" y="3214328"/>
              <a:ext cx="26" cy="471"/>
            </a:xfrm>
            <a:custGeom>
              <a:avLst/>
              <a:gdLst/>
              <a:ahLst/>
              <a:cxnLst/>
              <a:rect l="l" t="t" r="r" b="b"/>
              <a:pathLst>
                <a:path w="1" h="18" extrusionOk="0">
                  <a:moveTo>
                    <a:pt x="1" y="18"/>
                  </a:moveTo>
                  <a:lnTo>
                    <a:pt x="1" y="0"/>
                  </a:lnTo>
                  <a:cubicBezTo>
                    <a:pt x="1" y="7"/>
                    <a:pt x="1" y="11"/>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55"/>
            <p:cNvSpPr/>
            <p:nvPr/>
          </p:nvSpPr>
          <p:spPr>
            <a:xfrm>
              <a:off x="6094959" y="3186487"/>
              <a:ext cx="209" cy="105"/>
            </a:xfrm>
            <a:custGeom>
              <a:avLst/>
              <a:gdLst/>
              <a:ahLst/>
              <a:cxnLst/>
              <a:rect l="l" t="t" r="r" b="b"/>
              <a:pathLst>
                <a:path w="8" h="4" extrusionOk="0">
                  <a:moveTo>
                    <a:pt x="0" y="0"/>
                  </a:moveTo>
                  <a:lnTo>
                    <a:pt x="7"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55"/>
            <p:cNvSpPr/>
            <p:nvPr/>
          </p:nvSpPr>
          <p:spPr>
            <a:xfrm>
              <a:off x="6126383" y="3194991"/>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55"/>
            <p:cNvSpPr/>
            <p:nvPr/>
          </p:nvSpPr>
          <p:spPr>
            <a:xfrm>
              <a:off x="6121804" y="3196457"/>
              <a:ext cx="576" cy="497"/>
            </a:xfrm>
            <a:custGeom>
              <a:avLst/>
              <a:gdLst/>
              <a:ahLst/>
              <a:cxnLst/>
              <a:rect l="l" t="t" r="r" b="b"/>
              <a:pathLst>
                <a:path w="22" h="19" extrusionOk="0">
                  <a:moveTo>
                    <a:pt x="0" y="18"/>
                  </a:moveTo>
                  <a:lnTo>
                    <a:pt x="0" y="18"/>
                  </a:lnTo>
                  <a:lnTo>
                    <a:pt x="21" y="1"/>
                  </a:ln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55"/>
            <p:cNvSpPr/>
            <p:nvPr/>
          </p:nvSpPr>
          <p:spPr>
            <a:xfrm>
              <a:off x="6132244" y="3199387"/>
              <a:ext cx="759" cy="680"/>
            </a:xfrm>
            <a:custGeom>
              <a:avLst/>
              <a:gdLst/>
              <a:ahLst/>
              <a:cxnLst/>
              <a:rect l="l" t="t" r="r" b="b"/>
              <a:pathLst>
                <a:path w="29" h="26" extrusionOk="0">
                  <a:moveTo>
                    <a:pt x="28" y="2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55"/>
            <p:cNvSpPr/>
            <p:nvPr/>
          </p:nvSpPr>
          <p:spPr>
            <a:xfrm>
              <a:off x="6131145" y="3198471"/>
              <a:ext cx="759" cy="680"/>
            </a:xfrm>
            <a:custGeom>
              <a:avLst/>
              <a:gdLst/>
              <a:ahLst/>
              <a:cxnLst/>
              <a:rect l="l" t="t" r="r" b="b"/>
              <a:pathLst>
                <a:path w="29" h="26" extrusionOk="0">
                  <a:moveTo>
                    <a:pt x="28" y="2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55"/>
            <p:cNvSpPr/>
            <p:nvPr/>
          </p:nvSpPr>
          <p:spPr>
            <a:xfrm>
              <a:off x="6130229" y="3197660"/>
              <a:ext cx="654" cy="654"/>
            </a:xfrm>
            <a:custGeom>
              <a:avLst/>
              <a:gdLst/>
              <a:ahLst/>
              <a:cxnLst/>
              <a:rect l="l" t="t" r="r" b="b"/>
              <a:pathLst>
                <a:path w="25" h="25" extrusionOk="0">
                  <a:moveTo>
                    <a:pt x="25" y="25"/>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55"/>
            <p:cNvSpPr/>
            <p:nvPr/>
          </p:nvSpPr>
          <p:spPr>
            <a:xfrm>
              <a:off x="6094488" y="3186016"/>
              <a:ext cx="131" cy="131"/>
            </a:xfrm>
            <a:custGeom>
              <a:avLst/>
              <a:gdLst/>
              <a:ahLst/>
              <a:cxnLst/>
              <a:rect l="l" t="t" r="r" b="b"/>
              <a:pathLst>
                <a:path w="5" h="5" extrusionOk="0">
                  <a:moveTo>
                    <a:pt x="1" y="1"/>
                  </a:moveTo>
                  <a:lnTo>
                    <a:pt x="4" y="4"/>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55"/>
            <p:cNvSpPr/>
            <p:nvPr/>
          </p:nvSpPr>
          <p:spPr>
            <a:xfrm>
              <a:off x="6127927" y="3195907"/>
              <a:ext cx="497" cy="392"/>
            </a:xfrm>
            <a:custGeom>
              <a:avLst/>
              <a:gdLst/>
              <a:ahLst/>
              <a:cxnLst/>
              <a:rect l="l" t="t" r="r" b="b"/>
              <a:pathLst>
                <a:path w="19" h="15" extrusionOk="0">
                  <a:moveTo>
                    <a:pt x="18" y="1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55"/>
            <p:cNvSpPr/>
            <p:nvPr/>
          </p:nvSpPr>
          <p:spPr>
            <a:xfrm>
              <a:off x="6133343" y="3200225"/>
              <a:ext cx="759" cy="759"/>
            </a:xfrm>
            <a:custGeom>
              <a:avLst/>
              <a:gdLst/>
              <a:ahLst/>
              <a:cxnLst/>
              <a:rect l="l" t="t" r="r" b="b"/>
              <a:pathLst>
                <a:path w="29" h="29" extrusionOk="0">
                  <a:moveTo>
                    <a:pt x="28" y="28"/>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55"/>
            <p:cNvSpPr/>
            <p:nvPr/>
          </p:nvSpPr>
          <p:spPr>
            <a:xfrm>
              <a:off x="6127377" y="3195462"/>
              <a:ext cx="497" cy="288"/>
            </a:xfrm>
            <a:custGeom>
              <a:avLst/>
              <a:gdLst/>
              <a:ahLst/>
              <a:cxnLst/>
              <a:rect l="l" t="t" r="r" b="b"/>
              <a:pathLst>
                <a:path w="19" h="11" extrusionOk="0">
                  <a:moveTo>
                    <a:pt x="18"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55"/>
            <p:cNvSpPr/>
            <p:nvPr/>
          </p:nvSpPr>
          <p:spPr>
            <a:xfrm>
              <a:off x="6122982" y="3196012"/>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55"/>
            <p:cNvSpPr/>
            <p:nvPr/>
          </p:nvSpPr>
          <p:spPr>
            <a:xfrm>
              <a:off x="6128581" y="3196378"/>
              <a:ext cx="576" cy="471"/>
            </a:xfrm>
            <a:custGeom>
              <a:avLst/>
              <a:gdLst/>
              <a:ahLst/>
              <a:cxnLst/>
              <a:rect l="l" t="t" r="r" b="b"/>
              <a:pathLst>
                <a:path w="22" h="18" extrusionOk="0">
                  <a:moveTo>
                    <a:pt x="21" y="18"/>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55"/>
            <p:cNvSpPr/>
            <p:nvPr/>
          </p:nvSpPr>
          <p:spPr>
            <a:xfrm>
              <a:off x="6129314" y="3197006"/>
              <a:ext cx="654" cy="497"/>
            </a:xfrm>
            <a:custGeom>
              <a:avLst/>
              <a:gdLst/>
              <a:ahLst/>
              <a:cxnLst/>
              <a:rect l="l" t="t" r="r" b="b"/>
              <a:pathLst>
                <a:path w="25" h="19" extrusionOk="0">
                  <a:moveTo>
                    <a:pt x="25" y="1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55"/>
            <p:cNvSpPr/>
            <p:nvPr/>
          </p:nvSpPr>
          <p:spPr>
            <a:xfrm>
              <a:off x="6126933" y="3195174"/>
              <a:ext cx="392" cy="314"/>
            </a:xfrm>
            <a:custGeom>
              <a:avLst/>
              <a:gdLst/>
              <a:ahLst/>
              <a:cxnLst/>
              <a:rect l="l" t="t" r="r" b="b"/>
              <a:pathLst>
                <a:path w="15" h="12" extrusionOk="0">
                  <a:moveTo>
                    <a:pt x="14" y="1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55"/>
            <p:cNvSpPr/>
            <p:nvPr/>
          </p:nvSpPr>
          <p:spPr>
            <a:xfrm>
              <a:off x="6125101" y="3195096"/>
              <a:ext cx="26" cy="26"/>
            </a:xfrm>
            <a:custGeom>
              <a:avLst/>
              <a:gdLst/>
              <a:ahLst/>
              <a:cxnLst/>
              <a:rect l="l" t="t" r="r" b="b"/>
              <a:pathLst>
                <a:path w="1" h="1" extrusionOk="0">
                  <a:moveTo>
                    <a:pt x="0"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55"/>
            <p:cNvSpPr/>
            <p:nvPr/>
          </p:nvSpPr>
          <p:spPr>
            <a:xfrm>
              <a:off x="6125651" y="3194991"/>
              <a:ext cx="209" cy="26"/>
            </a:xfrm>
            <a:custGeom>
              <a:avLst/>
              <a:gdLst/>
              <a:ahLst/>
              <a:cxnLst/>
              <a:rect l="l" t="t" r="r" b="b"/>
              <a:pathLst>
                <a:path w="8" h="1" extrusionOk="0">
                  <a:moveTo>
                    <a:pt x="0" y="1"/>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55"/>
            <p:cNvSpPr/>
            <p:nvPr/>
          </p:nvSpPr>
          <p:spPr>
            <a:xfrm>
              <a:off x="6137006" y="3203338"/>
              <a:ext cx="759" cy="654"/>
            </a:xfrm>
            <a:custGeom>
              <a:avLst/>
              <a:gdLst/>
              <a:ahLst/>
              <a:cxnLst/>
              <a:rect l="l" t="t" r="r" b="b"/>
              <a:pathLst>
                <a:path w="29" h="25" extrusionOk="0">
                  <a:moveTo>
                    <a:pt x="28" y="25"/>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55"/>
            <p:cNvSpPr/>
            <p:nvPr/>
          </p:nvSpPr>
          <p:spPr>
            <a:xfrm>
              <a:off x="6103018" y="3196012"/>
              <a:ext cx="5783" cy="1858"/>
            </a:xfrm>
            <a:custGeom>
              <a:avLst/>
              <a:gdLst/>
              <a:ahLst/>
              <a:cxnLst/>
              <a:rect l="l" t="t" r="r" b="b"/>
              <a:pathLst>
                <a:path w="221" h="71" extrusionOk="0">
                  <a:moveTo>
                    <a:pt x="221" y="70"/>
                  </a:moveTo>
                  <a:cubicBezTo>
                    <a:pt x="144" y="67"/>
                    <a:pt x="67" y="42"/>
                    <a:pt x="0" y="0"/>
                  </a:cubicBezTo>
                  <a:cubicBezTo>
                    <a:pt x="67" y="42"/>
                    <a:pt x="144" y="67"/>
                    <a:pt x="221" y="7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55"/>
            <p:cNvSpPr/>
            <p:nvPr/>
          </p:nvSpPr>
          <p:spPr>
            <a:xfrm>
              <a:off x="6135724" y="3202318"/>
              <a:ext cx="759" cy="680"/>
            </a:xfrm>
            <a:custGeom>
              <a:avLst/>
              <a:gdLst/>
              <a:ahLst/>
              <a:cxnLst/>
              <a:rect l="l" t="t" r="r" b="b"/>
              <a:pathLst>
                <a:path w="29" h="26" extrusionOk="0">
                  <a:moveTo>
                    <a:pt x="28" y="2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55"/>
            <p:cNvSpPr/>
            <p:nvPr/>
          </p:nvSpPr>
          <p:spPr>
            <a:xfrm>
              <a:off x="6142135" y="3207996"/>
              <a:ext cx="288" cy="209"/>
            </a:xfrm>
            <a:custGeom>
              <a:avLst/>
              <a:gdLst/>
              <a:ahLst/>
              <a:cxnLst/>
              <a:rect l="l" t="t" r="r" b="b"/>
              <a:pathLst>
                <a:path w="11" h="8" extrusionOk="0">
                  <a:moveTo>
                    <a:pt x="0" y="1"/>
                  </a:moveTo>
                  <a:lnTo>
                    <a:pt x="11" y="8"/>
                  </a:lnTo>
                  <a:lnTo>
                    <a:pt x="1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55"/>
            <p:cNvSpPr/>
            <p:nvPr/>
          </p:nvSpPr>
          <p:spPr>
            <a:xfrm>
              <a:off x="6138288" y="3204516"/>
              <a:ext cx="654" cy="576"/>
            </a:xfrm>
            <a:custGeom>
              <a:avLst/>
              <a:gdLst/>
              <a:ahLst/>
              <a:cxnLst/>
              <a:rect l="l" t="t" r="r" b="b"/>
              <a:pathLst>
                <a:path w="25" h="22" extrusionOk="0">
                  <a:moveTo>
                    <a:pt x="25" y="22"/>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55"/>
            <p:cNvSpPr/>
            <p:nvPr/>
          </p:nvSpPr>
          <p:spPr>
            <a:xfrm>
              <a:off x="6140931" y="3206819"/>
              <a:ext cx="680" cy="576"/>
            </a:xfrm>
            <a:custGeom>
              <a:avLst/>
              <a:gdLst/>
              <a:ahLst/>
              <a:cxnLst/>
              <a:rect l="l" t="t" r="r" b="b"/>
              <a:pathLst>
                <a:path w="26" h="22" extrusionOk="0">
                  <a:moveTo>
                    <a:pt x="25" y="2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55"/>
            <p:cNvSpPr/>
            <p:nvPr/>
          </p:nvSpPr>
          <p:spPr>
            <a:xfrm>
              <a:off x="6139570" y="3205615"/>
              <a:ext cx="654" cy="680"/>
            </a:xfrm>
            <a:custGeom>
              <a:avLst/>
              <a:gdLst/>
              <a:ahLst/>
              <a:cxnLst/>
              <a:rect l="l" t="t" r="r" b="b"/>
              <a:pathLst>
                <a:path w="25" h="26" extrusionOk="0">
                  <a:moveTo>
                    <a:pt x="25" y="2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55"/>
            <p:cNvSpPr/>
            <p:nvPr/>
          </p:nvSpPr>
          <p:spPr>
            <a:xfrm>
              <a:off x="6095508" y="3187037"/>
              <a:ext cx="105" cy="105"/>
            </a:xfrm>
            <a:custGeom>
              <a:avLst/>
              <a:gdLst/>
              <a:ahLst/>
              <a:cxnLst/>
              <a:rect l="l" t="t" r="r" b="b"/>
              <a:pathLst>
                <a:path w="4" h="4" extrusionOk="0">
                  <a:moveTo>
                    <a:pt x="4"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55"/>
            <p:cNvSpPr/>
            <p:nvPr/>
          </p:nvSpPr>
          <p:spPr>
            <a:xfrm>
              <a:off x="6134521" y="3201219"/>
              <a:ext cx="759" cy="680"/>
            </a:xfrm>
            <a:custGeom>
              <a:avLst/>
              <a:gdLst/>
              <a:ahLst/>
              <a:cxnLst/>
              <a:rect l="l" t="t" r="r" b="b"/>
              <a:pathLst>
                <a:path w="29" h="26" extrusionOk="0">
                  <a:moveTo>
                    <a:pt x="29" y="2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55"/>
            <p:cNvSpPr/>
            <p:nvPr/>
          </p:nvSpPr>
          <p:spPr>
            <a:xfrm>
              <a:off x="6095875" y="3187481"/>
              <a:ext cx="105" cy="131"/>
            </a:xfrm>
            <a:custGeom>
              <a:avLst/>
              <a:gdLst/>
              <a:ahLst/>
              <a:cxnLst/>
              <a:rect l="l" t="t" r="r" b="b"/>
              <a:pathLst>
                <a:path w="4" h="5" extrusionOk="0">
                  <a:moveTo>
                    <a:pt x="4"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55"/>
            <p:cNvSpPr/>
            <p:nvPr/>
          </p:nvSpPr>
          <p:spPr>
            <a:xfrm>
              <a:off x="6141481" y="3215611"/>
              <a:ext cx="26" cy="288"/>
            </a:xfrm>
            <a:custGeom>
              <a:avLst/>
              <a:gdLst/>
              <a:ahLst/>
              <a:cxnLst/>
              <a:rect l="l" t="t" r="r" b="b"/>
              <a:pathLst>
                <a:path w="1" h="11" extrusionOk="0">
                  <a:moveTo>
                    <a:pt x="1"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55"/>
            <p:cNvSpPr/>
            <p:nvPr/>
          </p:nvSpPr>
          <p:spPr>
            <a:xfrm>
              <a:off x="6142135" y="3208179"/>
              <a:ext cx="288" cy="2041"/>
            </a:xfrm>
            <a:custGeom>
              <a:avLst/>
              <a:gdLst/>
              <a:ahLst/>
              <a:cxnLst/>
              <a:rect l="l" t="t" r="r" b="b"/>
              <a:pathLst>
                <a:path w="11" h="78" extrusionOk="0">
                  <a:moveTo>
                    <a:pt x="11" y="1"/>
                  </a:moveTo>
                  <a:lnTo>
                    <a:pt x="11" y="1"/>
                  </a:lnTo>
                  <a:cubicBezTo>
                    <a:pt x="7" y="18"/>
                    <a:pt x="4" y="43"/>
                    <a:pt x="0" y="78"/>
                  </a:cubicBezTo>
                  <a:cubicBezTo>
                    <a:pt x="4" y="46"/>
                    <a:pt x="7" y="18"/>
                    <a:pt x="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55"/>
            <p:cNvSpPr/>
            <p:nvPr/>
          </p:nvSpPr>
          <p:spPr>
            <a:xfrm>
              <a:off x="6141402" y="3216526"/>
              <a:ext cx="26" cy="392"/>
            </a:xfrm>
            <a:custGeom>
              <a:avLst/>
              <a:gdLst/>
              <a:ahLst/>
              <a:cxnLst/>
              <a:rect l="l" t="t" r="r" b="b"/>
              <a:pathLst>
                <a:path w="1" h="15" extrusionOk="0">
                  <a:moveTo>
                    <a:pt x="0"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55"/>
            <p:cNvSpPr/>
            <p:nvPr/>
          </p:nvSpPr>
          <p:spPr>
            <a:xfrm>
              <a:off x="6141585" y="3214590"/>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55"/>
            <p:cNvSpPr/>
            <p:nvPr/>
          </p:nvSpPr>
          <p:spPr>
            <a:xfrm>
              <a:off x="6142030" y="3210560"/>
              <a:ext cx="26" cy="392"/>
            </a:xfrm>
            <a:custGeom>
              <a:avLst/>
              <a:gdLst/>
              <a:ahLst/>
              <a:cxnLst/>
              <a:rect l="l" t="t" r="r" b="b"/>
              <a:pathLst>
                <a:path w="1" h="15" extrusionOk="0">
                  <a:moveTo>
                    <a:pt x="1" y="1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55"/>
            <p:cNvSpPr/>
            <p:nvPr/>
          </p:nvSpPr>
          <p:spPr>
            <a:xfrm>
              <a:off x="6141297" y="3217442"/>
              <a:ext cx="26" cy="392"/>
            </a:xfrm>
            <a:custGeom>
              <a:avLst/>
              <a:gdLst/>
              <a:ahLst/>
              <a:cxnLst/>
              <a:rect l="l" t="t" r="r" b="b"/>
              <a:pathLst>
                <a:path w="1" h="15" extrusionOk="0">
                  <a:moveTo>
                    <a:pt x="1" y="1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55"/>
            <p:cNvSpPr/>
            <p:nvPr/>
          </p:nvSpPr>
          <p:spPr>
            <a:xfrm>
              <a:off x="6122432" y="3270586"/>
              <a:ext cx="1962" cy="7693"/>
            </a:xfrm>
            <a:custGeom>
              <a:avLst/>
              <a:gdLst/>
              <a:ahLst/>
              <a:cxnLst/>
              <a:rect l="l" t="t" r="r" b="b"/>
              <a:pathLst>
                <a:path w="75" h="294" extrusionOk="0">
                  <a:moveTo>
                    <a:pt x="74" y="0"/>
                  </a:moveTo>
                  <a:cubicBezTo>
                    <a:pt x="67" y="137"/>
                    <a:pt x="39" y="241"/>
                    <a:pt x="1" y="294"/>
                  </a:cubicBezTo>
                  <a:cubicBezTo>
                    <a:pt x="43" y="241"/>
                    <a:pt x="67" y="137"/>
                    <a:pt x="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55"/>
            <p:cNvSpPr/>
            <p:nvPr/>
          </p:nvSpPr>
          <p:spPr>
            <a:xfrm>
              <a:off x="6141951" y="3211398"/>
              <a:ext cx="26" cy="471"/>
            </a:xfrm>
            <a:custGeom>
              <a:avLst/>
              <a:gdLst/>
              <a:ahLst/>
              <a:cxnLst/>
              <a:rect l="l" t="t" r="r" b="b"/>
              <a:pathLst>
                <a:path w="1" h="18" extrusionOk="0">
                  <a:moveTo>
                    <a:pt x="0" y="18"/>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55"/>
            <p:cNvSpPr/>
            <p:nvPr/>
          </p:nvSpPr>
          <p:spPr>
            <a:xfrm>
              <a:off x="6141664" y="3213413"/>
              <a:ext cx="26" cy="392"/>
            </a:xfrm>
            <a:custGeom>
              <a:avLst/>
              <a:gdLst/>
              <a:ahLst/>
              <a:cxnLst/>
              <a:rect l="l" t="t" r="r" b="b"/>
              <a:pathLst>
                <a:path w="1" h="15" extrusionOk="0">
                  <a:moveTo>
                    <a:pt x="1" y="1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55"/>
            <p:cNvSpPr/>
            <p:nvPr/>
          </p:nvSpPr>
          <p:spPr>
            <a:xfrm>
              <a:off x="6141219" y="3218358"/>
              <a:ext cx="26" cy="288"/>
            </a:xfrm>
            <a:custGeom>
              <a:avLst/>
              <a:gdLst/>
              <a:ahLst/>
              <a:cxnLst/>
              <a:rect l="l" t="t" r="r" b="b"/>
              <a:pathLst>
                <a:path w="1" h="11" extrusionOk="0">
                  <a:moveTo>
                    <a:pt x="0" y="11"/>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55"/>
            <p:cNvSpPr/>
            <p:nvPr/>
          </p:nvSpPr>
          <p:spPr>
            <a:xfrm>
              <a:off x="6141768" y="3212314"/>
              <a:ext cx="26" cy="471"/>
            </a:xfrm>
            <a:custGeom>
              <a:avLst/>
              <a:gdLst/>
              <a:ahLst/>
              <a:cxnLst/>
              <a:rect l="l" t="t" r="r" b="b"/>
              <a:pathLst>
                <a:path w="1" h="18" extrusionOk="0">
                  <a:moveTo>
                    <a:pt x="0" y="18"/>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55"/>
            <p:cNvSpPr/>
            <p:nvPr/>
          </p:nvSpPr>
          <p:spPr>
            <a:xfrm>
              <a:off x="6141219" y="3219169"/>
              <a:ext cx="26" cy="314"/>
            </a:xfrm>
            <a:custGeom>
              <a:avLst/>
              <a:gdLst/>
              <a:ahLst/>
              <a:cxnLst/>
              <a:rect l="l" t="t" r="r" b="b"/>
              <a:pathLst>
                <a:path w="1" h="12" extrusionOk="0">
                  <a:moveTo>
                    <a:pt x="0" y="11"/>
                  </a:moveTo>
                  <a:lnTo>
                    <a:pt x="0" y="1"/>
                  </a:lnTo>
                  <a:cubicBezTo>
                    <a:pt x="0" y="1"/>
                    <a:pt x="0" y="8"/>
                    <a:pt x="0"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55"/>
            <p:cNvSpPr/>
            <p:nvPr/>
          </p:nvSpPr>
          <p:spPr>
            <a:xfrm>
              <a:off x="6121516" y="3296047"/>
              <a:ext cx="17714" cy="25565"/>
            </a:xfrm>
            <a:custGeom>
              <a:avLst/>
              <a:gdLst/>
              <a:ahLst/>
              <a:cxnLst/>
              <a:rect l="l" t="t" r="r" b="b"/>
              <a:pathLst>
                <a:path w="677" h="977" extrusionOk="0">
                  <a:moveTo>
                    <a:pt x="417" y="0"/>
                  </a:moveTo>
                  <a:cubicBezTo>
                    <a:pt x="417" y="4"/>
                    <a:pt x="414" y="7"/>
                    <a:pt x="410" y="14"/>
                  </a:cubicBezTo>
                  <a:cubicBezTo>
                    <a:pt x="410" y="18"/>
                    <a:pt x="410" y="21"/>
                    <a:pt x="407" y="28"/>
                  </a:cubicBezTo>
                  <a:cubicBezTo>
                    <a:pt x="403" y="32"/>
                    <a:pt x="403" y="35"/>
                    <a:pt x="400" y="42"/>
                  </a:cubicBezTo>
                  <a:cubicBezTo>
                    <a:pt x="400" y="46"/>
                    <a:pt x="400" y="49"/>
                    <a:pt x="396" y="56"/>
                  </a:cubicBezTo>
                  <a:cubicBezTo>
                    <a:pt x="393" y="60"/>
                    <a:pt x="389" y="67"/>
                    <a:pt x="386" y="74"/>
                  </a:cubicBezTo>
                  <a:cubicBezTo>
                    <a:pt x="379" y="81"/>
                    <a:pt x="379" y="81"/>
                    <a:pt x="379" y="84"/>
                  </a:cubicBezTo>
                  <a:cubicBezTo>
                    <a:pt x="372" y="91"/>
                    <a:pt x="365" y="102"/>
                    <a:pt x="354" y="109"/>
                  </a:cubicBezTo>
                  <a:cubicBezTo>
                    <a:pt x="344" y="119"/>
                    <a:pt x="333" y="126"/>
                    <a:pt x="319" y="137"/>
                  </a:cubicBezTo>
                  <a:lnTo>
                    <a:pt x="312" y="140"/>
                  </a:lnTo>
                  <a:cubicBezTo>
                    <a:pt x="302" y="147"/>
                    <a:pt x="291" y="151"/>
                    <a:pt x="277" y="158"/>
                  </a:cubicBezTo>
                  <a:lnTo>
                    <a:pt x="270" y="158"/>
                  </a:lnTo>
                  <a:cubicBezTo>
                    <a:pt x="256" y="165"/>
                    <a:pt x="242" y="168"/>
                    <a:pt x="228" y="168"/>
                  </a:cubicBezTo>
                  <a:lnTo>
                    <a:pt x="214" y="168"/>
                  </a:lnTo>
                  <a:cubicBezTo>
                    <a:pt x="204" y="172"/>
                    <a:pt x="190" y="172"/>
                    <a:pt x="176" y="172"/>
                  </a:cubicBezTo>
                  <a:lnTo>
                    <a:pt x="116" y="172"/>
                  </a:lnTo>
                  <a:cubicBezTo>
                    <a:pt x="99" y="172"/>
                    <a:pt x="81" y="168"/>
                    <a:pt x="64" y="165"/>
                  </a:cubicBezTo>
                  <a:lnTo>
                    <a:pt x="32" y="161"/>
                  </a:lnTo>
                  <a:lnTo>
                    <a:pt x="1" y="161"/>
                  </a:lnTo>
                  <a:lnTo>
                    <a:pt x="22" y="497"/>
                  </a:lnTo>
                  <a:cubicBezTo>
                    <a:pt x="74" y="655"/>
                    <a:pt x="113" y="812"/>
                    <a:pt x="141" y="977"/>
                  </a:cubicBezTo>
                  <a:lnTo>
                    <a:pt x="176" y="952"/>
                  </a:lnTo>
                  <a:lnTo>
                    <a:pt x="179" y="952"/>
                  </a:lnTo>
                  <a:lnTo>
                    <a:pt x="239" y="917"/>
                  </a:lnTo>
                  <a:lnTo>
                    <a:pt x="256" y="907"/>
                  </a:lnTo>
                  <a:lnTo>
                    <a:pt x="284" y="893"/>
                  </a:lnTo>
                  <a:lnTo>
                    <a:pt x="291" y="889"/>
                  </a:lnTo>
                  <a:cubicBezTo>
                    <a:pt x="344" y="872"/>
                    <a:pt x="456" y="711"/>
                    <a:pt x="568" y="525"/>
                  </a:cubicBezTo>
                  <a:lnTo>
                    <a:pt x="596" y="476"/>
                  </a:lnTo>
                  <a:cubicBezTo>
                    <a:pt x="613" y="445"/>
                    <a:pt x="631" y="413"/>
                    <a:pt x="648" y="382"/>
                  </a:cubicBezTo>
                  <a:lnTo>
                    <a:pt x="676" y="333"/>
                  </a:lnTo>
                  <a:lnTo>
                    <a:pt x="554" y="259"/>
                  </a:lnTo>
                  <a:lnTo>
                    <a:pt x="557" y="214"/>
                  </a:lnTo>
                  <a:lnTo>
                    <a:pt x="557" y="210"/>
                  </a:lnTo>
                  <a:lnTo>
                    <a:pt x="557" y="200"/>
                  </a:lnTo>
                  <a:lnTo>
                    <a:pt x="557" y="196"/>
                  </a:lnTo>
                  <a:lnTo>
                    <a:pt x="557" y="182"/>
                  </a:lnTo>
                  <a:lnTo>
                    <a:pt x="557" y="179"/>
                  </a:lnTo>
                  <a:lnTo>
                    <a:pt x="557" y="158"/>
                  </a:lnTo>
                  <a:lnTo>
                    <a:pt x="557" y="130"/>
                  </a:lnTo>
                  <a:lnTo>
                    <a:pt x="557" y="123"/>
                  </a:lnTo>
                  <a:lnTo>
                    <a:pt x="557" y="95"/>
                  </a:lnTo>
                  <a:lnTo>
                    <a:pt x="557" y="88"/>
                  </a:lnTo>
                  <a:cubicBezTo>
                    <a:pt x="557" y="77"/>
                    <a:pt x="557" y="63"/>
                    <a:pt x="554" y="53"/>
                  </a:cubicBezTo>
                  <a:lnTo>
                    <a:pt x="554" y="49"/>
                  </a:lnTo>
                  <a:cubicBezTo>
                    <a:pt x="554" y="35"/>
                    <a:pt x="554" y="21"/>
                    <a:pt x="550" y="11"/>
                  </a:cubicBezTo>
                  <a:cubicBezTo>
                    <a:pt x="512" y="0"/>
                    <a:pt x="459" y="0"/>
                    <a:pt x="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55"/>
            <p:cNvSpPr/>
            <p:nvPr/>
          </p:nvSpPr>
          <p:spPr>
            <a:xfrm>
              <a:off x="6132061" y="3296779"/>
              <a:ext cx="209" cy="392"/>
            </a:xfrm>
            <a:custGeom>
              <a:avLst/>
              <a:gdLst/>
              <a:ahLst/>
              <a:cxnLst/>
              <a:rect l="l" t="t" r="r" b="b"/>
              <a:pathLst>
                <a:path w="8" h="15" extrusionOk="0">
                  <a:moveTo>
                    <a:pt x="7" y="0"/>
                  </a:moveTo>
                  <a:lnTo>
                    <a:pt x="7" y="0"/>
                  </a:lnTo>
                  <a:cubicBezTo>
                    <a:pt x="4" y="4"/>
                    <a:pt x="0" y="7"/>
                    <a:pt x="0" y="14"/>
                  </a:cubicBezTo>
                  <a:cubicBezTo>
                    <a:pt x="4" y="7"/>
                    <a:pt x="4" y="4"/>
                    <a:pt x="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55"/>
            <p:cNvSpPr/>
            <p:nvPr/>
          </p:nvSpPr>
          <p:spPr>
            <a:xfrm>
              <a:off x="6126095" y="3300626"/>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55"/>
            <p:cNvSpPr/>
            <p:nvPr/>
          </p:nvSpPr>
          <p:spPr>
            <a:xfrm>
              <a:off x="6130857" y="3298244"/>
              <a:ext cx="680" cy="654"/>
            </a:xfrm>
            <a:custGeom>
              <a:avLst/>
              <a:gdLst/>
              <a:ahLst/>
              <a:cxnLst/>
              <a:rect l="l" t="t" r="r" b="b"/>
              <a:pathLst>
                <a:path w="26" h="25" extrusionOk="0">
                  <a:moveTo>
                    <a:pt x="1" y="25"/>
                  </a:moveTo>
                  <a:cubicBezTo>
                    <a:pt x="8" y="18"/>
                    <a:pt x="15" y="7"/>
                    <a:pt x="25" y="0"/>
                  </a:cubicBezTo>
                  <a:cubicBezTo>
                    <a:pt x="15" y="7"/>
                    <a:pt x="8" y="18"/>
                    <a:pt x="1" y="2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55"/>
            <p:cNvSpPr/>
            <p:nvPr/>
          </p:nvSpPr>
          <p:spPr>
            <a:xfrm>
              <a:off x="6122354" y="3300155"/>
              <a:ext cx="837" cy="209"/>
            </a:xfrm>
            <a:custGeom>
              <a:avLst/>
              <a:gdLst/>
              <a:ahLst/>
              <a:cxnLst/>
              <a:rect l="l" t="t" r="r" b="b"/>
              <a:pathLst>
                <a:path w="32" h="8" extrusionOk="0">
                  <a:moveTo>
                    <a:pt x="0" y="1"/>
                  </a:moveTo>
                  <a:lnTo>
                    <a:pt x="32"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55"/>
            <p:cNvSpPr/>
            <p:nvPr/>
          </p:nvSpPr>
          <p:spPr>
            <a:xfrm>
              <a:off x="6129680" y="3299527"/>
              <a:ext cx="288" cy="209"/>
            </a:xfrm>
            <a:custGeom>
              <a:avLst/>
              <a:gdLst/>
              <a:ahLst/>
              <a:cxnLst/>
              <a:rect l="l" t="t" r="r" b="b"/>
              <a:pathLst>
                <a:path w="11" h="8" extrusionOk="0">
                  <a:moveTo>
                    <a:pt x="0" y="7"/>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55"/>
            <p:cNvSpPr/>
            <p:nvPr/>
          </p:nvSpPr>
          <p:spPr>
            <a:xfrm>
              <a:off x="6128660" y="3300076"/>
              <a:ext cx="209" cy="105"/>
            </a:xfrm>
            <a:custGeom>
              <a:avLst/>
              <a:gdLst/>
              <a:ahLst/>
              <a:cxnLst/>
              <a:rect l="l" t="t" r="r" b="b"/>
              <a:pathLst>
                <a:path w="8" h="4" extrusionOk="0">
                  <a:moveTo>
                    <a:pt x="1" y="4"/>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55"/>
            <p:cNvSpPr/>
            <p:nvPr/>
          </p:nvSpPr>
          <p:spPr>
            <a:xfrm>
              <a:off x="6124552" y="3300521"/>
              <a:ext cx="392" cy="26"/>
            </a:xfrm>
            <a:custGeom>
              <a:avLst/>
              <a:gdLst/>
              <a:ahLst/>
              <a:cxnLst/>
              <a:rect l="l" t="t" r="r" b="b"/>
              <a:pathLst>
                <a:path w="15" h="1" extrusionOk="0">
                  <a:moveTo>
                    <a:pt x="0" y="1"/>
                  </a:moveTo>
                  <a:lnTo>
                    <a:pt x="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55"/>
            <p:cNvSpPr/>
            <p:nvPr/>
          </p:nvSpPr>
          <p:spPr>
            <a:xfrm>
              <a:off x="6127194" y="3300521"/>
              <a:ext cx="314" cy="26"/>
            </a:xfrm>
            <a:custGeom>
              <a:avLst/>
              <a:gdLst/>
              <a:ahLst/>
              <a:cxnLst/>
              <a:rect l="l" t="t" r="r" b="b"/>
              <a:pathLst>
                <a:path w="12" h="1" extrusionOk="0">
                  <a:moveTo>
                    <a:pt x="1" y="1"/>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55"/>
            <p:cNvSpPr/>
            <p:nvPr/>
          </p:nvSpPr>
          <p:spPr>
            <a:xfrm>
              <a:off x="6121516" y="3300155"/>
              <a:ext cx="497" cy="26"/>
            </a:xfrm>
            <a:custGeom>
              <a:avLst/>
              <a:gdLst/>
              <a:ahLst/>
              <a:cxnLst/>
              <a:rect l="l" t="t" r="r" b="b"/>
              <a:pathLst>
                <a:path w="19" h="1" extrusionOk="0">
                  <a:moveTo>
                    <a:pt x="18" y="1"/>
                  </a:moveTo>
                  <a:lnTo>
                    <a:pt x="1" y="1"/>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55"/>
            <p:cNvSpPr/>
            <p:nvPr/>
          </p:nvSpPr>
          <p:spPr>
            <a:xfrm>
              <a:off x="6131590" y="3297512"/>
              <a:ext cx="314" cy="471"/>
            </a:xfrm>
            <a:custGeom>
              <a:avLst/>
              <a:gdLst/>
              <a:ahLst/>
              <a:cxnLst/>
              <a:rect l="l" t="t" r="r" b="b"/>
              <a:pathLst>
                <a:path w="12" h="18" extrusionOk="0">
                  <a:moveTo>
                    <a:pt x="1" y="18"/>
                  </a:moveTo>
                  <a:cubicBezTo>
                    <a:pt x="4" y="11"/>
                    <a:pt x="11" y="4"/>
                    <a:pt x="11" y="0"/>
                  </a:cubicBezTo>
                  <a:cubicBezTo>
                    <a:pt x="11" y="4"/>
                    <a:pt x="4" y="11"/>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55"/>
            <p:cNvSpPr/>
            <p:nvPr/>
          </p:nvSpPr>
          <p:spPr>
            <a:xfrm>
              <a:off x="6132244" y="3295942"/>
              <a:ext cx="3951" cy="497"/>
            </a:xfrm>
            <a:custGeom>
              <a:avLst/>
              <a:gdLst/>
              <a:ahLst/>
              <a:cxnLst/>
              <a:rect l="l" t="t" r="r" b="b"/>
              <a:pathLst>
                <a:path w="151" h="19" extrusionOk="0">
                  <a:moveTo>
                    <a:pt x="151" y="1"/>
                  </a:moveTo>
                  <a:lnTo>
                    <a:pt x="151" y="1"/>
                  </a:lnTo>
                  <a:cubicBezTo>
                    <a:pt x="98" y="4"/>
                    <a:pt x="46" y="4"/>
                    <a:pt x="7" y="4"/>
                  </a:cubicBezTo>
                  <a:cubicBezTo>
                    <a:pt x="49" y="4"/>
                    <a:pt x="98" y="4"/>
                    <a:pt x="151" y="1"/>
                  </a:cubicBezTo>
                  <a:close/>
                  <a:moveTo>
                    <a:pt x="7" y="4"/>
                  </a:moveTo>
                  <a:cubicBezTo>
                    <a:pt x="4" y="8"/>
                    <a:pt x="0" y="15"/>
                    <a:pt x="0" y="18"/>
                  </a:cubicBezTo>
                  <a:cubicBezTo>
                    <a:pt x="4" y="11"/>
                    <a:pt x="7" y="8"/>
                    <a:pt x="7"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55"/>
            <p:cNvSpPr/>
            <p:nvPr/>
          </p:nvSpPr>
          <p:spPr>
            <a:xfrm>
              <a:off x="6121516" y="3300076"/>
              <a:ext cx="680" cy="8897"/>
            </a:xfrm>
            <a:custGeom>
              <a:avLst/>
              <a:gdLst/>
              <a:ahLst/>
              <a:cxnLst/>
              <a:rect l="l" t="t" r="r" b="b"/>
              <a:pathLst>
                <a:path w="26" h="340" extrusionOk="0">
                  <a:moveTo>
                    <a:pt x="1" y="0"/>
                  </a:moveTo>
                  <a:lnTo>
                    <a:pt x="25" y="340"/>
                  </a:lnTo>
                  <a:lnTo>
                    <a:pt x="25" y="34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55"/>
            <p:cNvSpPr/>
            <p:nvPr/>
          </p:nvSpPr>
          <p:spPr>
            <a:xfrm>
              <a:off x="6135358" y="3414581"/>
              <a:ext cx="147964" cy="240575"/>
            </a:xfrm>
            <a:custGeom>
              <a:avLst/>
              <a:gdLst/>
              <a:ahLst/>
              <a:cxnLst/>
              <a:rect l="l" t="t" r="r" b="b"/>
              <a:pathLst>
                <a:path w="5655" h="9194" extrusionOk="0">
                  <a:moveTo>
                    <a:pt x="5448" y="0"/>
                  </a:moveTo>
                  <a:lnTo>
                    <a:pt x="5402" y="21"/>
                  </a:lnTo>
                  <a:lnTo>
                    <a:pt x="5384" y="28"/>
                  </a:lnTo>
                  <a:lnTo>
                    <a:pt x="5321" y="60"/>
                  </a:lnTo>
                  <a:lnTo>
                    <a:pt x="5265" y="84"/>
                  </a:lnTo>
                  <a:lnTo>
                    <a:pt x="5251" y="91"/>
                  </a:lnTo>
                  <a:lnTo>
                    <a:pt x="5216" y="109"/>
                  </a:lnTo>
                  <a:lnTo>
                    <a:pt x="5202" y="119"/>
                  </a:lnTo>
                  <a:lnTo>
                    <a:pt x="5174" y="133"/>
                  </a:lnTo>
                  <a:lnTo>
                    <a:pt x="5160" y="140"/>
                  </a:lnTo>
                  <a:lnTo>
                    <a:pt x="5136" y="151"/>
                  </a:lnTo>
                  <a:lnTo>
                    <a:pt x="5122" y="158"/>
                  </a:lnTo>
                  <a:lnTo>
                    <a:pt x="5104" y="168"/>
                  </a:lnTo>
                  <a:lnTo>
                    <a:pt x="5094" y="175"/>
                  </a:lnTo>
                  <a:lnTo>
                    <a:pt x="5076" y="182"/>
                  </a:lnTo>
                  <a:lnTo>
                    <a:pt x="5066" y="189"/>
                  </a:lnTo>
                  <a:lnTo>
                    <a:pt x="5055" y="196"/>
                  </a:lnTo>
                  <a:lnTo>
                    <a:pt x="5045" y="200"/>
                  </a:lnTo>
                  <a:lnTo>
                    <a:pt x="5038" y="207"/>
                  </a:lnTo>
                  <a:lnTo>
                    <a:pt x="5031" y="210"/>
                  </a:lnTo>
                  <a:lnTo>
                    <a:pt x="5020" y="217"/>
                  </a:lnTo>
                  <a:lnTo>
                    <a:pt x="5017" y="221"/>
                  </a:lnTo>
                  <a:lnTo>
                    <a:pt x="5010" y="224"/>
                  </a:lnTo>
                  <a:lnTo>
                    <a:pt x="5006" y="228"/>
                  </a:lnTo>
                  <a:lnTo>
                    <a:pt x="4999" y="231"/>
                  </a:lnTo>
                  <a:lnTo>
                    <a:pt x="4996" y="235"/>
                  </a:lnTo>
                  <a:lnTo>
                    <a:pt x="4992" y="238"/>
                  </a:lnTo>
                  <a:lnTo>
                    <a:pt x="4989" y="242"/>
                  </a:lnTo>
                  <a:cubicBezTo>
                    <a:pt x="4954" y="305"/>
                    <a:pt x="4884" y="316"/>
                    <a:pt x="4819" y="316"/>
                  </a:cubicBezTo>
                  <a:cubicBezTo>
                    <a:pt x="4805" y="316"/>
                    <a:pt x="4792" y="316"/>
                    <a:pt x="4779" y="315"/>
                  </a:cubicBezTo>
                  <a:cubicBezTo>
                    <a:pt x="4768" y="315"/>
                    <a:pt x="4757" y="315"/>
                    <a:pt x="4747" y="315"/>
                  </a:cubicBezTo>
                  <a:cubicBezTo>
                    <a:pt x="4683" y="315"/>
                    <a:pt x="4629" y="318"/>
                    <a:pt x="4590" y="354"/>
                  </a:cubicBezTo>
                  <a:cubicBezTo>
                    <a:pt x="4529" y="406"/>
                    <a:pt x="4474" y="423"/>
                    <a:pt x="4425" y="423"/>
                  </a:cubicBezTo>
                  <a:cubicBezTo>
                    <a:pt x="4368" y="423"/>
                    <a:pt x="4318" y="400"/>
                    <a:pt x="4275" y="382"/>
                  </a:cubicBezTo>
                  <a:cubicBezTo>
                    <a:pt x="4254" y="368"/>
                    <a:pt x="4229" y="361"/>
                    <a:pt x="4205" y="350"/>
                  </a:cubicBezTo>
                  <a:cubicBezTo>
                    <a:pt x="4200" y="349"/>
                    <a:pt x="4196" y="348"/>
                    <a:pt x="4192" y="348"/>
                  </a:cubicBezTo>
                  <a:cubicBezTo>
                    <a:pt x="4186" y="348"/>
                    <a:pt x="4181" y="350"/>
                    <a:pt x="4177" y="354"/>
                  </a:cubicBezTo>
                  <a:cubicBezTo>
                    <a:pt x="4149" y="371"/>
                    <a:pt x="4121" y="434"/>
                    <a:pt x="4110" y="508"/>
                  </a:cubicBezTo>
                  <a:cubicBezTo>
                    <a:pt x="4103" y="543"/>
                    <a:pt x="4086" y="571"/>
                    <a:pt x="4058" y="588"/>
                  </a:cubicBezTo>
                  <a:cubicBezTo>
                    <a:pt x="4023" y="613"/>
                    <a:pt x="3976" y="622"/>
                    <a:pt x="3923" y="622"/>
                  </a:cubicBezTo>
                  <a:cubicBezTo>
                    <a:pt x="3859" y="622"/>
                    <a:pt x="3786" y="609"/>
                    <a:pt x="3718" y="595"/>
                  </a:cubicBezTo>
                  <a:lnTo>
                    <a:pt x="3708" y="595"/>
                  </a:lnTo>
                  <a:cubicBezTo>
                    <a:pt x="3638" y="599"/>
                    <a:pt x="3568" y="609"/>
                    <a:pt x="3501" y="627"/>
                  </a:cubicBezTo>
                  <a:cubicBezTo>
                    <a:pt x="3421" y="644"/>
                    <a:pt x="3336" y="658"/>
                    <a:pt x="3252" y="662"/>
                  </a:cubicBezTo>
                  <a:cubicBezTo>
                    <a:pt x="3248" y="662"/>
                    <a:pt x="3243" y="662"/>
                    <a:pt x="3238" y="662"/>
                  </a:cubicBezTo>
                  <a:cubicBezTo>
                    <a:pt x="3174" y="662"/>
                    <a:pt x="3115" y="619"/>
                    <a:pt x="3105" y="553"/>
                  </a:cubicBezTo>
                  <a:cubicBezTo>
                    <a:pt x="3102" y="525"/>
                    <a:pt x="3081" y="504"/>
                    <a:pt x="3053" y="497"/>
                  </a:cubicBezTo>
                  <a:cubicBezTo>
                    <a:pt x="3035" y="492"/>
                    <a:pt x="3019" y="489"/>
                    <a:pt x="3003" y="489"/>
                  </a:cubicBezTo>
                  <a:cubicBezTo>
                    <a:pt x="2957" y="489"/>
                    <a:pt x="2916" y="508"/>
                    <a:pt x="2874" y="529"/>
                  </a:cubicBezTo>
                  <a:cubicBezTo>
                    <a:pt x="2836" y="550"/>
                    <a:pt x="2794" y="564"/>
                    <a:pt x="2748" y="567"/>
                  </a:cubicBezTo>
                  <a:lnTo>
                    <a:pt x="2650" y="567"/>
                  </a:lnTo>
                  <a:lnTo>
                    <a:pt x="2626" y="564"/>
                  </a:lnTo>
                  <a:lnTo>
                    <a:pt x="2601" y="560"/>
                  </a:lnTo>
                  <a:lnTo>
                    <a:pt x="2573" y="557"/>
                  </a:lnTo>
                  <a:lnTo>
                    <a:pt x="2552" y="553"/>
                  </a:lnTo>
                  <a:lnTo>
                    <a:pt x="2531" y="553"/>
                  </a:lnTo>
                  <a:lnTo>
                    <a:pt x="2510" y="550"/>
                  </a:lnTo>
                  <a:lnTo>
                    <a:pt x="2500" y="550"/>
                  </a:lnTo>
                  <a:cubicBezTo>
                    <a:pt x="2496" y="599"/>
                    <a:pt x="2489" y="648"/>
                    <a:pt x="2472" y="693"/>
                  </a:cubicBezTo>
                  <a:cubicBezTo>
                    <a:pt x="2416" y="840"/>
                    <a:pt x="2517" y="1148"/>
                    <a:pt x="2598" y="1393"/>
                  </a:cubicBezTo>
                  <a:cubicBezTo>
                    <a:pt x="2647" y="1523"/>
                    <a:pt x="2685" y="1656"/>
                    <a:pt x="2710" y="1793"/>
                  </a:cubicBezTo>
                  <a:lnTo>
                    <a:pt x="2724" y="1807"/>
                  </a:lnTo>
                  <a:lnTo>
                    <a:pt x="2759" y="1835"/>
                  </a:lnTo>
                  <a:lnTo>
                    <a:pt x="2780" y="1852"/>
                  </a:lnTo>
                  <a:lnTo>
                    <a:pt x="2811" y="1884"/>
                  </a:lnTo>
                  <a:lnTo>
                    <a:pt x="2829" y="1898"/>
                  </a:lnTo>
                  <a:lnTo>
                    <a:pt x="2857" y="1926"/>
                  </a:lnTo>
                  <a:lnTo>
                    <a:pt x="2874" y="1943"/>
                  </a:lnTo>
                  <a:lnTo>
                    <a:pt x="2902" y="1968"/>
                  </a:lnTo>
                  <a:lnTo>
                    <a:pt x="2916" y="1982"/>
                  </a:lnTo>
                  <a:lnTo>
                    <a:pt x="2941" y="2006"/>
                  </a:lnTo>
                  <a:lnTo>
                    <a:pt x="2955" y="2020"/>
                  </a:lnTo>
                  <a:lnTo>
                    <a:pt x="2972" y="2041"/>
                  </a:lnTo>
                  <a:lnTo>
                    <a:pt x="2986" y="2055"/>
                  </a:lnTo>
                  <a:lnTo>
                    <a:pt x="3004" y="2073"/>
                  </a:lnTo>
                  <a:lnTo>
                    <a:pt x="3014" y="2087"/>
                  </a:lnTo>
                  <a:lnTo>
                    <a:pt x="3028" y="2101"/>
                  </a:lnTo>
                  <a:cubicBezTo>
                    <a:pt x="3039" y="2115"/>
                    <a:pt x="3049" y="2129"/>
                    <a:pt x="3056" y="2139"/>
                  </a:cubicBezTo>
                  <a:cubicBezTo>
                    <a:pt x="3098" y="2192"/>
                    <a:pt x="3116" y="2262"/>
                    <a:pt x="3102" y="2328"/>
                  </a:cubicBezTo>
                  <a:cubicBezTo>
                    <a:pt x="3098" y="2346"/>
                    <a:pt x="3095" y="2363"/>
                    <a:pt x="3091" y="2381"/>
                  </a:cubicBezTo>
                  <a:lnTo>
                    <a:pt x="3084" y="2405"/>
                  </a:lnTo>
                  <a:cubicBezTo>
                    <a:pt x="3060" y="2500"/>
                    <a:pt x="3053" y="2594"/>
                    <a:pt x="3060" y="2689"/>
                  </a:cubicBezTo>
                  <a:cubicBezTo>
                    <a:pt x="3070" y="2979"/>
                    <a:pt x="2976" y="3025"/>
                    <a:pt x="2846" y="3049"/>
                  </a:cubicBezTo>
                  <a:cubicBezTo>
                    <a:pt x="2804" y="3053"/>
                    <a:pt x="2762" y="3070"/>
                    <a:pt x="2727" y="3098"/>
                  </a:cubicBezTo>
                  <a:cubicBezTo>
                    <a:pt x="2661" y="3158"/>
                    <a:pt x="2678" y="3291"/>
                    <a:pt x="2696" y="3399"/>
                  </a:cubicBezTo>
                  <a:cubicBezTo>
                    <a:pt x="2706" y="3473"/>
                    <a:pt x="2717" y="3529"/>
                    <a:pt x="2699" y="3574"/>
                  </a:cubicBezTo>
                  <a:cubicBezTo>
                    <a:pt x="2696" y="3581"/>
                    <a:pt x="2692" y="3588"/>
                    <a:pt x="2685" y="3595"/>
                  </a:cubicBezTo>
                  <a:cubicBezTo>
                    <a:pt x="2682" y="3599"/>
                    <a:pt x="2675" y="3606"/>
                    <a:pt x="2671" y="3609"/>
                  </a:cubicBezTo>
                  <a:cubicBezTo>
                    <a:pt x="2664" y="3613"/>
                    <a:pt x="2661" y="3617"/>
                    <a:pt x="2654" y="3617"/>
                  </a:cubicBezTo>
                  <a:lnTo>
                    <a:pt x="2626" y="3617"/>
                  </a:lnTo>
                  <a:cubicBezTo>
                    <a:pt x="2489" y="3613"/>
                    <a:pt x="2094" y="2962"/>
                    <a:pt x="2073" y="2902"/>
                  </a:cubicBezTo>
                  <a:cubicBezTo>
                    <a:pt x="2055" y="2843"/>
                    <a:pt x="2073" y="2766"/>
                    <a:pt x="2118" y="2619"/>
                  </a:cubicBezTo>
                  <a:cubicBezTo>
                    <a:pt x="2160" y="2475"/>
                    <a:pt x="2209" y="2300"/>
                    <a:pt x="2185" y="2181"/>
                  </a:cubicBezTo>
                  <a:cubicBezTo>
                    <a:pt x="2185" y="2157"/>
                    <a:pt x="2171" y="2136"/>
                    <a:pt x="2150" y="2122"/>
                  </a:cubicBezTo>
                  <a:cubicBezTo>
                    <a:pt x="2134" y="2113"/>
                    <a:pt x="2113" y="2109"/>
                    <a:pt x="2090" y="2109"/>
                  </a:cubicBezTo>
                  <a:cubicBezTo>
                    <a:pt x="2032" y="2109"/>
                    <a:pt x="1960" y="2131"/>
                    <a:pt x="1905" y="2146"/>
                  </a:cubicBezTo>
                  <a:cubicBezTo>
                    <a:pt x="1880" y="2157"/>
                    <a:pt x="1852" y="2164"/>
                    <a:pt x="1824" y="2167"/>
                  </a:cubicBezTo>
                  <a:cubicBezTo>
                    <a:pt x="1818" y="2168"/>
                    <a:pt x="1811" y="2169"/>
                    <a:pt x="1804" y="2169"/>
                  </a:cubicBezTo>
                  <a:cubicBezTo>
                    <a:pt x="1726" y="2169"/>
                    <a:pt x="1639" y="2095"/>
                    <a:pt x="1516" y="1985"/>
                  </a:cubicBezTo>
                  <a:lnTo>
                    <a:pt x="1495" y="1968"/>
                  </a:lnTo>
                  <a:lnTo>
                    <a:pt x="1488" y="1957"/>
                  </a:lnTo>
                  <a:lnTo>
                    <a:pt x="1471" y="1947"/>
                  </a:lnTo>
                  <a:lnTo>
                    <a:pt x="1464" y="1936"/>
                  </a:lnTo>
                  <a:lnTo>
                    <a:pt x="1450" y="1929"/>
                  </a:lnTo>
                  <a:lnTo>
                    <a:pt x="1443" y="1922"/>
                  </a:lnTo>
                  <a:lnTo>
                    <a:pt x="1436" y="1915"/>
                  </a:lnTo>
                  <a:cubicBezTo>
                    <a:pt x="1320" y="1947"/>
                    <a:pt x="595" y="2213"/>
                    <a:pt x="56" y="2416"/>
                  </a:cubicBezTo>
                  <a:lnTo>
                    <a:pt x="53" y="2416"/>
                  </a:lnTo>
                  <a:lnTo>
                    <a:pt x="0" y="2433"/>
                  </a:lnTo>
                  <a:lnTo>
                    <a:pt x="119" y="2860"/>
                  </a:lnTo>
                  <a:lnTo>
                    <a:pt x="102" y="2860"/>
                  </a:lnTo>
                  <a:lnTo>
                    <a:pt x="126" y="2913"/>
                  </a:lnTo>
                  <a:cubicBezTo>
                    <a:pt x="252" y="2923"/>
                    <a:pt x="627" y="2962"/>
                    <a:pt x="823" y="3091"/>
                  </a:cubicBezTo>
                  <a:cubicBezTo>
                    <a:pt x="952" y="3179"/>
                    <a:pt x="1131" y="3217"/>
                    <a:pt x="1264" y="3249"/>
                  </a:cubicBezTo>
                  <a:cubicBezTo>
                    <a:pt x="1331" y="3259"/>
                    <a:pt x="1394" y="3280"/>
                    <a:pt x="1453" y="3308"/>
                  </a:cubicBezTo>
                  <a:cubicBezTo>
                    <a:pt x="1520" y="3354"/>
                    <a:pt x="1523" y="3473"/>
                    <a:pt x="1509" y="3809"/>
                  </a:cubicBezTo>
                  <a:cubicBezTo>
                    <a:pt x="1499" y="3942"/>
                    <a:pt x="1499" y="4075"/>
                    <a:pt x="1506" y="4205"/>
                  </a:cubicBezTo>
                  <a:cubicBezTo>
                    <a:pt x="1520" y="4366"/>
                    <a:pt x="1439" y="4464"/>
                    <a:pt x="1376" y="4537"/>
                  </a:cubicBezTo>
                  <a:cubicBezTo>
                    <a:pt x="1310" y="4618"/>
                    <a:pt x="1313" y="4625"/>
                    <a:pt x="1341" y="4649"/>
                  </a:cubicBezTo>
                  <a:cubicBezTo>
                    <a:pt x="1432" y="4744"/>
                    <a:pt x="1450" y="4866"/>
                    <a:pt x="1464" y="4957"/>
                  </a:cubicBezTo>
                  <a:cubicBezTo>
                    <a:pt x="1467" y="4989"/>
                    <a:pt x="1474" y="5017"/>
                    <a:pt x="1485" y="5048"/>
                  </a:cubicBezTo>
                  <a:cubicBezTo>
                    <a:pt x="1520" y="5059"/>
                    <a:pt x="1544" y="5087"/>
                    <a:pt x="1548" y="5122"/>
                  </a:cubicBezTo>
                  <a:cubicBezTo>
                    <a:pt x="1569" y="5248"/>
                    <a:pt x="1310" y="5517"/>
                    <a:pt x="1204" y="5580"/>
                  </a:cubicBezTo>
                  <a:cubicBezTo>
                    <a:pt x="1180" y="5594"/>
                    <a:pt x="1176" y="5664"/>
                    <a:pt x="1173" y="5735"/>
                  </a:cubicBezTo>
                  <a:cubicBezTo>
                    <a:pt x="1173" y="5843"/>
                    <a:pt x="1166" y="5980"/>
                    <a:pt x="1078" y="6095"/>
                  </a:cubicBezTo>
                  <a:cubicBezTo>
                    <a:pt x="1008" y="6190"/>
                    <a:pt x="844" y="6347"/>
                    <a:pt x="686" y="6498"/>
                  </a:cubicBezTo>
                  <a:lnTo>
                    <a:pt x="609" y="6568"/>
                  </a:lnTo>
                  <a:lnTo>
                    <a:pt x="592" y="6585"/>
                  </a:lnTo>
                  <a:lnTo>
                    <a:pt x="560" y="6613"/>
                  </a:lnTo>
                  <a:cubicBezTo>
                    <a:pt x="571" y="6638"/>
                    <a:pt x="578" y="6662"/>
                    <a:pt x="585" y="6687"/>
                  </a:cubicBezTo>
                  <a:lnTo>
                    <a:pt x="592" y="6718"/>
                  </a:lnTo>
                  <a:lnTo>
                    <a:pt x="595" y="6729"/>
                  </a:lnTo>
                  <a:lnTo>
                    <a:pt x="602" y="6760"/>
                  </a:lnTo>
                  <a:lnTo>
                    <a:pt x="606" y="6774"/>
                  </a:lnTo>
                  <a:lnTo>
                    <a:pt x="616" y="6813"/>
                  </a:lnTo>
                  <a:lnTo>
                    <a:pt x="620" y="6823"/>
                  </a:lnTo>
                  <a:lnTo>
                    <a:pt x="630" y="6879"/>
                  </a:lnTo>
                  <a:cubicBezTo>
                    <a:pt x="679" y="7079"/>
                    <a:pt x="791" y="7544"/>
                    <a:pt x="868" y="7586"/>
                  </a:cubicBezTo>
                  <a:cubicBezTo>
                    <a:pt x="1075" y="7709"/>
                    <a:pt x="949" y="8640"/>
                    <a:pt x="949" y="8651"/>
                  </a:cubicBezTo>
                  <a:lnTo>
                    <a:pt x="949" y="8654"/>
                  </a:lnTo>
                  <a:lnTo>
                    <a:pt x="949" y="8714"/>
                  </a:lnTo>
                  <a:lnTo>
                    <a:pt x="949" y="8738"/>
                  </a:lnTo>
                  <a:lnTo>
                    <a:pt x="952" y="8780"/>
                  </a:lnTo>
                  <a:cubicBezTo>
                    <a:pt x="956" y="8857"/>
                    <a:pt x="970" y="8955"/>
                    <a:pt x="984" y="9085"/>
                  </a:cubicBezTo>
                  <a:lnTo>
                    <a:pt x="998" y="9193"/>
                  </a:lnTo>
                  <a:lnTo>
                    <a:pt x="1005" y="9193"/>
                  </a:lnTo>
                  <a:lnTo>
                    <a:pt x="1029" y="9190"/>
                  </a:lnTo>
                  <a:lnTo>
                    <a:pt x="1033" y="9190"/>
                  </a:lnTo>
                  <a:cubicBezTo>
                    <a:pt x="1099" y="9183"/>
                    <a:pt x="1194" y="9176"/>
                    <a:pt x="1289" y="9172"/>
                  </a:cubicBezTo>
                  <a:cubicBezTo>
                    <a:pt x="1296" y="9099"/>
                    <a:pt x="1303" y="9022"/>
                    <a:pt x="1306" y="8962"/>
                  </a:cubicBezTo>
                  <a:cubicBezTo>
                    <a:pt x="1310" y="8938"/>
                    <a:pt x="1310" y="8913"/>
                    <a:pt x="1303" y="8889"/>
                  </a:cubicBezTo>
                  <a:lnTo>
                    <a:pt x="1274" y="8889"/>
                  </a:lnTo>
                  <a:cubicBezTo>
                    <a:pt x="1265" y="8890"/>
                    <a:pt x="1256" y="8891"/>
                    <a:pt x="1247" y="8891"/>
                  </a:cubicBezTo>
                  <a:cubicBezTo>
                    <a:pt x="1177" y="8891"/>
                    <a:pt x="1114" y="8845"/>
                    <a:pt x="1092" y="8777"/>
                  </a:cubicBezTo>
                  <a:cubicBezTo>
                    <a:pt x="1005" y="8532"/>
                    <a:pt x="1597" y="8210"/>
                    <a:pt x="1989" y="8063"/>
                  </a:cubicBezTo>
                  <a:cubicBezTo>
                    <a:pt x="2447" y="7895"/>
                    <a:pt x="2598" y="7804"/>
                    <a:pt x="2636" y="7677"/>
                  </a:cubicBezTo>
                  <a:cubicBezTo>
                    <a:pt x="2654" y="7611"/>
                    <a:pt x="2654" y="7474"/>
                    <a:pt x="2654" y="7341"/>
                  </a:cubicBezTo>
                  <a:cubicBezTo>
                    <a:pt x="2654" y="7166"/>
                    <a:pt x="2654" y="6988"/>
                    <a:pt x="2692" y="6883"/>
                  </a:cubicBezTo>
                  <a:cubicBezTo>
                    <a:pt x="2724" y="6795"/>
                    <a:pt x="2706" y="6732"/>
                    <a:pt x="2671" y="6603"/>
                  </a:cubicBezTo>
                  <a:cubicBezTo>
                    <a:pt x="2636" y="6480"/>
                    <a:pt x="2612" y="6354"/>
                    <a:pt x="2594" y="6225"/>
                  </a:cubicBezTo>
                  <a:cubicBezTo>
                    <a:pt x="2573" y="6064"/>
                    <a:pt x="2521" y="5910"/>
                    <a:pt x="2433" y="5770"/>
                  </a:cubicBezTo>
                  <a:cubicBezTo>
                    <a:pt x="2388" y="5700"/>
                    <a:pt x="2353" y="5622"/>
                    <a:pt x="2328" y="5538"/>
                  </a:cubicBezTo>
                  <a:cubicBezTo>
                    <a:pt x="2290" y="5409"/>
                    <a:pt x="2262" y="5227"/>
                    <a:pt x="2335" y="5118"/>
                  </a:cubicBezTo>
                  <a:cubicBezTo>
                    <a:pt x="2367" y="5073"/>
                    <a:pt x="2419" y="5045"/>
                    <a:pt x="2475" y="5045"/>
                  </a:cubicBezTo>
                  <a:cubicBezTo>
                    <a:pt x="2545" y="5038"/>
                    <a:pt x="2552" y="5031"/>
                    <a:pt x="2619" y="4898"/>
                  </a:cubicBezTo>
                  <a:cubicBezTo>
                    <a:pt x="2633" y="4866"/>
                    <a:pt x="2650" y="4831"/>
                    <a:pt x="2671" y="4789"/>
                  </a:cubicBezTo>
                  <a:cubicBezTo>
                    <a:pt x="2752" y="4635"/>
                    <a:pt x="2843" y="4607"/>
                    <a:pt x="2941" y="4576"/>
                  </a:cubicBezTo>
                  <a:cubicBezTo>
                    <a:pt x="3018" y="4555"/>
                    <a:pt x="3088" y="4520"/>
                    <a:pt x="3154" y="4474"/>
                  </a:cubicBezTo>
                  <a:cubicBezTo>
                    <a:pt x="3231" y="4411"/>
                    <a:pt x="3301" y="4334"/>
                    <a:pt x="3354" y="4247"/>
                  </a:cubicBezTo>
                  <a:cubicBezTo>
                    <a:pt x="3452" y="4093"/>
                    <a:pt x="3578" y="3956"/>
                    <a:pt x="3725" y="3844"/>
                  </a:cubicBezTo>
                  <a:cubicBezTo>
                    <a:pt x="3928" y="3687"/>
                    <a:pt x="4142" y="3624"/>
                    <a:pt x="4348" y="3560"/>
                  </a:cubicBezTo>
                  <a:cubicBezTo>
                    <a:pt x="4506" y="3518"/>
                    <a:pt x="4656" y="3459"/>
                    <a:pt x="4800" y="3378"/>
                  </a:cubicBezTo>
                  <a:cubicBezTo>
                    <a:pt x="5122" y="3189"/>
                    <a:pt x="5654" y="2444"/>
                    <a:pt x="5637" y="2318"/>
                  </a:cubicBezTo>
                  <a:cubicBezTo>
                    <a:pt x="5577" y="2167"/>
                    <a:pt x="5462" y="1505"/>
                    <a:pt x="5497" y="1222"/>
                  </a:cubicBezTo>
                  <a:cubicBezTo>
                    <a:pt x="5514" y="1068"/>
                    <a:pt x="5497" y="756"/>
                    <a:pt x="5472" y="455"/>
                  </a:cubicBezTo>
                  <a:cubicBezTo>
                    <a:pt x="5462" y="287"/>
                    <a:pt x="5451" y="126"/>
                    <a:pt x="54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55"/>
            <p:cNvSpPr/>
            <p:nvPr/>
          </p:nvSpPr>
          <p:spPr>
            <a:xfrm>
              <a:off x="6282930" y="3475497"/>
              <a:ext cx="26" cy="26"/>
            </a:xfrm>
            <a:custGeom>
              <a:avLst/>
              <a:gdLst/>
              <a:ahLst/>
              <a:cxnLst/>
              <a:rect l="l" t="t" r="r" b="b"/>
              <a:pathLst>
                <a:path w="1" h="1" extrusionOk="0">
                  <a:moveTo>
                    <a:pt x="0"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55"/>
            <p:cNvSpPr/>
            <p:nvPr/>
          </p:nvSpPr>
          <p:spPr>
            <a:xfrm>
              <a:off x="6150010" y="3587149"/>
              <a:ext cx="942" cy="863"/>
            </a:xfrm>
            <a:custGeom>
              <a:avLst/>
              <a:gdLst/>
              <a:ahLst/>
              <a:cxnLst/>
              <a:rect l="l" t="t" r="r" b="b"/>
              <a:pathLst>
                <a:path w="36" h="33" extrusionOk="0">
                  <a:moveTo>
                    <a:pt x="35" y="1"/>
                  </a:moveTo>
                  <a:lnTo>
                    <a:pt x="0" y="32"/>
                  </a:lnTo>
                  <a:lnTo>
                    <a:pt x="4" y="32"/>
                  </a:lnTo>
                  <a:lnTo>
                    <a:pt x="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55"/>
            <p:cNvSpPr/>
            <p:nvPr/>
          </p:nvSpPr>
          <p:spPr>
            <a:xfrm>
              <a:off x="6151292" y="3584873"/>
              <a:ext cx="2041" cy="1858"/>
            </a:xfrm>
            <a:custGeom>
              <a:avLst/>
              <a:gdLst/>
              <a:ahLst/>
              <a:cxnLst/>
              <a:rect l="l" t="t" r="r" b="b"/>
              <a:pathLst>
                <a:path w="78" h="71" extrusionOk="0">
                  <a:moveTo>
                    <a:pt x="77" y="0"/>
                  </a:moveTo>
                  <a:lnTo>
                    <a:pt x="0" y="7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55"/>
            <p:cNvSpPr/>
            <p:nvPr/>
          </p:nvSpPr>
          <p:spPr>
            <a:xfrm>
              <a:off x="6160267" y="3642858"/>
              <a:ext cx="26" cy="654"/>
            </a:xfrm>
            <a:custGeom>
              <a:avLst/>
              <a:gdLst/>
              <a:ahLst/>
              <a:cxnLst/>
              <a:rect l="l" t="t" r="r" b="b"/>
              <a:pathLst>
                <a:path w="1" h="25" extrusionOk="0">
                  <a:moveTo>
                    <a:pt x="0" y="25"/>
                  </a:moveTo>
                  <a:lnTo>
                    <a:pt x="0" y="0"/>
                  </a:lnTo>
                  <a:lnTo>
                    <a:pt x="0"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55"/>
            <p:cNvSpPr/>
            <p:nvPr/>
          </p:nvSpPr>
          <p:spPr>
            <a:xfrm>
              <a:off x="6160346" y="3644690"/>
              <a:ext cx="863" cy="7981"/>
            </a:xfrm>
            <a:custGeom>
              <a:avLst/>
              <a:gdLst/>
              <a:ahLst/>
              <a:cxnLst/>
              <a:rect l="l" t="t" r="r" b="b"/>
              <a:pathLst>
                <a:path w="33" h="305" extrusionOk="0">
                  <a:moveTo>
                    <a:pt x="1" y="0"/>
                  </a:moveTo>
                  <a:lnTo>
                    <a:pt x="1" y="35"/>
                  </a:lnTo>
                  <a:cubicBezTo>
                    <a:pt x="4" y="54"/>
                    <a:pt x="6" y="74"/>
                    <a:pt x="9" y="95"/>
                  </a:cubicBezTo>
                  <a:lnTo>
                    <a:pt x="9" y="95"/>
                  </a:lnTo>
                  <a:cubicBezTo>
                    <a:pt x="5" y="59"/>
                    <a:pt x="2" y="28"/>
                    <a:pt x="1" y="0"/>
                  </a:cubicBezTo>
                  <a:close/>
                  <a:moveTo>
                    <a:pt x="9" y="95"/>
                  </a:moveTo>
                  <a:cubicBezTo>
                    <a:pt x="15" y="155"/>
                    <a:pt x="24" y="226"/>
                    <a:pt x="32" y="305"/>
                  </a:cubicBezTo>
                  <a:cubicBezTo>
                    <a:pt x="25" y="231"/>
                    <a:pt x="17" y="159"/>
                    <a:pt x="9" y="9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55"/>
            <p:cNvSpPr/>
            <p:nvPr/>
          </p:nvSpPr>
          <p:spPr>
            <a:xfrm>
              <a:off x="6161183" y="3652644"/>
              <a:ext cx="392" cy="2878"/>
            </a:xfrm>
            <a:custGeom>
              <a:avLst/>
              <a:gdLst/>
              <a:ahLst/>
              <a:cxnLst/>
              <a:rect l="l" t="t" r="r" b="b"/>
              <a:pathLst>
                <a:path w="15" h="110" extrusionOk="0">
                  <a:moveTo>
                    <a:pt x="0" y="1"/>
                  </a:moveTo>
                  <a:cubicBezTo>
                    <a:pt x="4" y="36"/>
                    <a:pt x="7" y="71"/>
                    <a:pt x="14" y="109"/>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55"/>
            <p:cNvSpPr/>
            <p:nvPr/>
          </p:nvSpPr>
          <p:spPr>
            <a:xfrm>
              <a:off x="6151476" y="3593115"/>
              <a:ext cx="105" cy="288"/>
            </a:xfrm>
            <a:custGeom>
              <a:avLst/>
              <a:gdLst/>
              <a:ahLst/>
              <a:cxnLst/>
              <a:rect l="l" t="t" r="r" b="b"/>
              <a:pathLst>
                <a:path w="4" h="11" extrusionOk="0">
                  <a:moveTo>
                    <a:pt x="0" y="0"/>
                  </a:moveTo>
                  <a:lnTo>
                    <a:pt x="4"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55"/>
            <p:cNvSpPr/>
            <p:nvPr/>
          </p:nvSpPr>
          <p:spPr>
            <a:xfrm>
              <a:off x="6160162" y="3641288"/>
              <a:ext cx="26" cy="1596"/>
            </a:xfrm>
            <a:custGeom>
              <a:avLst/>
              <a:gdLst/>
              <a:ahLst/>
              <a:cxnLst/>
              <a:rect l="l" t="t" r="r" b="b"/>
              <a:pathLst>
                <a:path w="1" h="61" extrusionOk="0">
                  <a:moveTo>
                    <a:pt x="1" y="53"/>
                  </a:moveTo>
                  <a:lnTo>
                    <a:pt x="1" y="53"/>
                  </a:lnTo>
                  <a:lnTo>
                    <a:pt x="1" y="60"/>
                  </a:lnTo>
                  <a:lnTo>
                    <a:pt x="1" y="1"/>
                  </a:lnTo>
                  <a:cubicBezTo>
                    <a:pt x="1" y="18"/>
                    <a:pt x="1" y="36"/>
                    <a:pt x="1" y="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55"/>
            <p:cNvSpPr/>
            <p:nvPr/>
          </p:nvSpPr>
          <p:spPr>
            <a:xfrm>
              <a:off x="6162465" y="3655392"/>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55"/>
            <p:cNvSpPr/>
            <p:nvPr/>
          </p:nvSpPr>
          <p:spPr>
            <a:xfrm>
              <a:off x="6160267" y="3643486"/>
              <a:ext cx="105" cy="1230"/>
            </a:xfrm>
            <a:custGeom>
              <a:avLst/>
              <a:gdLst/>
              <a:ahLst/>
              <a:cxnLst/>
              <a:rect l="l" t="t" r="r" b="b"/>
              <a:pathLst>
                <a:path w="4" h="47" extrusionOk="0">
                  <a:moveTo>
                    <a:pt x="0" y="1"/>
                  </a:moveTo>
                  <a:cubicBezTo>
                    <a:pt x="0" y="15"/>
                    <a:pt x="0" y="32"/>
                    <a:pt x="4" y="46"/>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55"/>
            <p:cNvSpPr/>
            <p:nvPr/>
          </p:nvSpPr>
          <p:spPr>
            <a:xfrm>
              <a:off x="6150821" y="3590734"/>
              <a:ext cx="131" cy="209"/>
            </a:xfrm>
            <a:custGeom>
              <a:avLst/>
              <a:gdLst/>
              <a:ahLst/>
              <a:cxnLst/>
              <a:rect l="l" t="t" r="r" b="b"/>
              <a:pathLst>
                <a:path w="5" h="8" extrusionOk="0">
                  <a:moveTo>
                    <a:pt x="1" y="0"/>
                  </a:moveTo>
                  <a:lnTo>
                    <a:pt x="4"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55"/>
            <p:cNvSpPr/>
            <p:nvPr/>
          </p:nvSpPr>
          <p:spPr>
            <a:xfrm>
              <a:off x="6150638" y="3589818"/>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55"/>
            <p:cNvSpPr/>
            <p:nvPr/>
          </p:nvSpPr>
          <p:spPr>
            <a:xfrm>
              <a:off x="6151109" y="3591833"/>
              <a:ext cx="105" cy="288"/>
            </a:xfrm>
            <a:custGeom>
              <a:avLst/>
              <a:gdLst/>
              <a:ahLst/>
              <a:cxnLst/>
              <a:rect l="l" t="t" r="r" b="b"/>
              <a:pathLst>
                <a:path w="4" h="11" extrusionOk="0">
                  <a:moveTo>
                    <a:pt x="0" y="0"/>
                  </a:moveTo>
                  <a:lnTo>
                    <a:pt x="4"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55"/>
            <p:cNvSpPr/>
            <p:nvPr/>
          </p:nvSpPr>
          <p:spPr>
            <a:xfrm>
              <a:off x="6160162" y="3642675"/>
              <a:ext cx="314" cy="2957"/>
            </a:xfrm>
            <a:custGeom>
              <a:avLst/>
              <a:gdLst/>
              <a:ahLst/>
              <a:cxnLst/>
              <a:rect l="l" t="t" r="r" b="b"/>
              <a:pathLst>
                <a:path w="12" h="113" extrusionOk="0">
                  <a:moveTo>
                    <a:pt x="1" y="0"/>
                  </a:moveTo>
                  <a:cubicBezTo>
                    <a:pt x="1" y="28"/>
                    <a:pt x="4" y="67"/>
                    <a:pt x="11" y="112"/>
                  </a:cubicBezTo>
                  <a:lnTo>
                    <a:pt x="8" y="77"/>
                  </a:lnTo>
                  <a:cubicBezTo>
                    <a:pt x="8" y="60"/>
                    <a:pt x="4" y="46"/>
                    <a:pt x="4" y="32"/>
                  </a:cubicBezTo>
                  <a:lnTo>
                    <a:pt x="4" y="7"/>
                  </a:ln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55"/>
            <p:cNvSpPr/>
            <p:nvPr/>
          </p:nvSpPr>
          <p:spPr>
            <a:xfrm>
              <a:off x="6161183" y="3652671"/>
              <a:ext cx="392" cy="2852"/>
            </a:xfrm>
            <a:custGeom>
              <a:avLst/>
              <a:gdLst/>
              <a:ahLst/>
              <a:cxnLst/>
              <a:rect l="l" t="t" r="r" b="b"/>
              <a:pathLst>
                <a:path w="15" h="109" extrusionOk="0">
                  <a:moveTo>
                    <a:pt x="0" y="0"/>
                  </a:moveTo>
                  <a:lnTo>
                    <a:pt x="0" y="0"/>
                  </a:lnTo>
                  <a:cubicBezTo>
                    <a:pt x="4" y="35"/>
                    <a:pt x="7" y="73"/>
                    <a:pt x="14" y="108"/>
                  </a:cubicBezTo>
                  <a:cubicBezTo>
                    <a:pt x="7" y="70"/>
                    <a:pt x="4" y="35"/>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55"/>
            <p:cNvSpPr/>
            <p:nvPr/>
          </p:nvSpPr>
          <p:spPr>
            <a:xfrm>
              <a:off x="6138001" y="3489679"/>
              <a:ext cx="497" cy="131"/>
            </a:xfrm>
            <a:custGeom>
              <a:avLst/>
              <a:gdLst/>
              <a:ahLst/>
              <a:cxnLst/>
              <a:rect l="l" t="t" r="r" b="b"/>
              <a:pathLst>
                <a:path w="19" h="5" extrusionOk="0">
                  <a:moveTo>
                    <a:pt x="1" y="4"/>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55"/>
            <p:cNvSpPr/>
            <p:nvPr/>
          </p:nvSpPr>
          <p:spPr>
            <a:xfrm>
              <a:off x="6136823" y="3464873"/>
              <a:ext cx="36108" cy="13109"/>
            </a:xfrm>
            <a:custGeom>
              <a:avLst/>
              <a:gdLst/>
              <a:ahLst/>
              <a:cxnLst/>
              <a:rect l="l" t="t" r="r" b="b"/>
              <a:pathLst>
                <a:path w="1380" h="501" extrusionOk="0">
                  <a:moveTo>
                    <a:pt x="1380" y="0"/>
                  </a:moveTo>
                  <a:cubicBezTo>
                    <a:pt x="1372" y="2"/>
                    <a:pt x="1363" y="5"/>
                    <a:pt x="1352" y="9"/>
                  </a:cubicBezTo>
                  <a:lnTo>
                    <a:pt x="1352" y="9"/>
                  </a:lnTo>
                  <a:cubicBezTo>
                    <a:pt x="1363" y="5"/>
                    <a:pt x="1372" y="2"/>
                    <a:pt x="1380" y="0"/>
                  </a:cubicBezTo>
                  <a:close/>
                  <a:moveTo>
                    <a:pt x="1352" y="9"/>
                  </a:moveTo>
                  <a:cubicBezTo>
                    <a:pt x="1169" y="68"/>
                    <a:pt x="505" y="313"/>
                    <a:pt x="0" y="501"/>
                  </a:cubicBezTo>
                  <a:cubicBezTo>
                    <a:pt x="507" y="313"/>
                    <a:pt x="1174" y="67"/>
                    <a:pt x="1352" y="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55"/>
            <p:cNvSpPr/>
            <p:nvPr/>
          </p:nvSpPr>
          <p:spPr>
            <a:xfrm>
              <a:off x="6135358" y="3478061"/>
              <a:ext cx="1387" cy="471"/>
            </a:xfrm>
            <a:custGeom>
              <a:avLst/>
              <a:gdLst/>
              <a:ahLst/>
              <a:cxnLst/>
              <a:rect l="l" t="t" r="r" b="b"/>
              <a:pathLst>
                <a:path w="53" h="18" extrusionOk="0">
                  <a:moveTo>
                    <a:pt x="53" y="0"/>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55"/>
            <p:cNvSpPr/>
            <p:nvPr/>
          </p:nvSpPr>
          <p:spPr>
            <a:xfrm>
              <a:off x="6125729" y="3274695"/>
              <a:ext cx="151340" cy="153729"/>
            </a:xfrm>
            <a:custGeom>
              <a:avLst/>
              <a:gdLst/>
              <a:ahLst/>
              <a:cxnLst/>
              <a:rect l="l" t="t" r="r" b="b"/>
              <a:pathLst>
                <a:path w="5784" h="5875" extrusionOk="0">
                  <a:moveTo>
                    <a:pt x="1121" y="0"/>
                  </a:moveTo>
                  <a:lnTo>
                    <a:pt x="844" y="25"/>
                  </a:lnTo>
                  <a:lnTo>
                    <a:pt x="767" y="28"/>
                  </a:lnTo>
                  <a:cubicBezTo>
                    <a:pt x="750" y="35"/>
                    <a:pt x="673" y="53"/>
                    <a:pt x="585" y="77"/>
                  </a:cubicBezTo>
                  <a:lnTo>
                    <a:pt x="648" y="245"/>
                  </a:lnTo>
                  <a:lnTo>
                    <a:pt x="655" y="256"/>
                  </a:lnTo>
                  <a:cubicBezTo>
                    <a:pt x="704" y="361"/>
                    <a:pt x="736" y="473"/>
                    <a:pt x="743" y="588"/>
                  </a:cubicBezTo>
                  <a:cubicBezTo>
                    <a:pt x="743" y="609"/>
                    <a:pt x="739" y="630"/>
                    <a:pt x="736" y="648"/>
                  </a:cubicBezTo>
                  <a:cubicBezTo>
                    <a:pt x="732" y="659"/>
                    <a:pt x="729" y="669"/>
                    <a:pt x="725" y="680"/>
                  </a:cubicBezTo>
                  <a:cubicBezTo>
                    <a:pt x="725" y="683"/>
                    <a:pt x="722" y="683"/>
                    <a:pt x="722" y="687"/>
                  </a:cubicBezTo>
                  <a:cubicBezTo>
                    <a:pt x="718" y="694"/>
                    <a:pt x="715" y="701"/>
                    <a:pt x="708" y="708"/>
                  </a:cubicBezTo>
                  <a:lnTo>
                    <a:pt x="704" y="715"/>
                  </a:lnTo>
                  <a:cubicBezTo>
                    <a:pt x="697" y="718"/>
                    <a:pt x="694" y="725"/>
                    <a:pt x="687" y="729"/>
                  </a:cubicBezTo>
                  <a:lnTo>
                    <a:pt x="680" y="736"/>
                  </a:lnTo>
                  <a:cubicBezTo>
                    <a:pt x="673" y="739"/>
                    <a:pt x="666" y="746"/>
                    <a:pt x="659" y="750"/>
                  </a:cubicBezTo>
                  <a:lnTo>
                    <a:pt x="655" y="750"/>
                  </a:lnTo>
                  <a:cubicBezTo>
                    <a:pt x="617" y="771"/>
                    <a:pt x="575" y="785"/>
                    <a:pt x="529" y="795"/>
                  </a:cubicBezTo>
                  <a:lnTo>
                    <a:pt x="529" y="802"/>
                  </a:lnTo>
                  <a:lnTo>
                    <a:pt x="529" y="813"/>
                  </a:lnTo>
                  <a:cubicBezTo>
                    <a:pt x="529" y="823"/>
                    <a:pt x="533" y="830"/>
                    <a:pt x="533" y="837"/>
                  </a:cubicBezTo>
                  <a:lnTo>
                    <a:pt x="533" y="848"/>
                  </a:lnTo>
                  <a:cubicBezTo>
                    <a:pt x="533" y="858"/>
                    <a:pt x="533" y="869"/>
                    <a:pt x="536" y="879"/>
                  </a:cubicBezTo>
                  <a:lnTo>
                    <a:pt x="536" y="911"/>
                  </a:lnTo>
                  <a:lnTo>
                    <a:pt x="536" y="918"/>
                  </a:lnTo>
                  <a:lnTo>
                    <a:pt x="536" y="935"/>
                  </a:lnTo>
                  <a:lnTo>
                    <a:pt x="536" y="946"/>
                  </a:lnTo>
                  <a:lnTo>
                    <a:pt x="536" y="963"/>
                  </a:lnTo>
                  <a:lnTo>
                    <a:pt x="536" y="967"/>
                  </a:lnTo>
                  <a:lnTo>
                    <a:pt x="536" y="988"/>
                  </a:lnTo>
                  <a:lnTo>
                    <a:pt x="697" y="1082"/>
                  </a:lnTo>
                  <a:lnTo>
                    <a:pt x="666" y="1138"/>
                  </a:lnTo>
                  <a:cubicBezTo>
                    <a:pt x="592" y="1282"/>
                    <a:pt x="337" y="1751"/>
                    <a:pt x="186" y="1810"/>
                  </a:cubicBezTo>
                  <a:lnTo>
                    <a:pt x="179" y="1814"/>
                  </a:lnTo>
                  <a:lnTo>
                    <a:pt x="172" y="1817"/>
                  </a:lnTo>
                  <a:lnTo>
                    <a:pt x="169" y="1821"/>
                  </a:lnTo>
                  <a:lnTo>
                    <a:pt x="158" y="1824"/>
                  </a:lnTo>
                  <a:lnTo>
                    <a:pt x="151" y="1828"/>
                  </a:lnTo>
                  <a:lnTo>
                    <a:pt x="141" y="1835"/>
                  </a:lnTo>
                  <a:lnTo>
                    <a:pt x="130" y="1842"/>
                  </a:lnTo>
                  <a:lnTo>
                    <a:pt x="116" y="1849"/>
                  </a:lnTo>
                  <a:lnTo>
                    <a:pt x="106" y="1856"/>
                  </a:lnTo>
                  <a:lnTo>
                    <a:pt x="88" y="1866"/>
                  </a:lnTo>
                  <a:lnTo>
                    <a:pt x="71" y="1877"/>
                  </a:lnTo>
                  <a:lnTo>
                    <a:pt x="53" y="1887"/>
                  </a:lnTo>
                  <a:lnTo>
                    <a:pt x="25" y="1905"/>
                  </a:lnTo>
                  <a:lnTo>
                    <a:pt x="11" y="1915"/>
                  </a:lnTo>
                  <a:lnTo>
                    <a:pt x="1" y="1922"/>
                  </a:lnTo>
                  <a:cubicBezTo>
                    <a:pt x="71" y="2272"/>
                    <a:pt x="172" y="2763"/>
                    <a:pt x="309" y="2885"/>
                  </a:cubicBezTo>
                  <a:cubicBezTo>
                    <a:pt x="526" y="3085"/>
                    <a:pt x="561" y="3309"/>
                    <a:pt x="585" y="3473"/>
                  </a:cubicBezTo>
                  <a:cubicBezTo>
                    <a:pt x="592" y="3526"/>
                    <a:pt x="599" y="3578"/>
                    <a:pt x="617" y="3627"/>
                  </a:cubicBezTo>
                  <a:cubicBezTo>
                    <a:pt x="641" y="3683"/>
                    <a:pt x="673" y="3736"/>
                    <a:pt x="708" y="3785"/>
                  </a:cubicBezTo>
                  <a:cubicBezTo>
                    <a:pt x="771" y="3876"/>
                    <a:pt x="830" y="3967"/>
                    <a:pt x="806" y="4047"/>
                  </a:cubicBezTo>
                  <a:cubicBezTo>
                    <a:pt x="799" y="4079"/>
                    <a:pt x="778" y="4107"/>
                    <a:pt x="753" y="4124"/>
                  </a:cubicBezTo>
                  <a:lnTo>
                    <a:pt x="771" y="4124"/>
                  </a:lnTo>
                  <a:lnTo>
                    <a:pt x="792" y="4131"/>
                  </a:lnTo>
                  <a:lnTo>
                    <a:pt x="806" y="4135"/>
                  </a:lnTo>
                  <a:lnTo>
                    <a:pt x="827" y="4142"/>
                  </a:lnTo>
                  <a:lnTo>
                    <a:pt x="844" y="4145"/>
                  </a:lnTo>
                  <a:lnTo>
                    <a:pt x="865" y="4152"/>
                  </a:lnTo>
                  <a:lnTo>
                    <a:pt x="883" y="4159"/>
                  </a:lnTo>
                  <a:lnTo>
                    <a:pt x="904" y="4170"/>
                  </a:lnTo>
                  <a:lnTo>
                    <a:pt x="921" y="4177"/>
                  </a:lnTo>
                  <a:lnTo>
                    <a:pt x="946" y="4187"/>
                  </a:lnTo>
                  <a:lnTo>
                    <a:pt x="960" y="4194"/>
                  </a:lnTo>
                  <a:lnTo>
                    <a:pt x="984" y="4208"/>
                  </a:lnTo>
                  <a:lnTo>
                    <a:pt x="998" y="4215"/>
                  </a:lnTo>
                  <a:lnTo>
                    <a:pt x="1037" y="4233"/>
                  </a:lnTo>
                  <a:cubicBezTo>
                    <a:pt x="1100" y="4268"/>
                    <a:pt x="1166" y="4299"/>
                    <a:pt x="1236" y="4320"/>
                  </a:cubicBezTo>
                  <a:cubicBezTo>
                    <a:pt x="1359" y="4345"/>
                    <a:pt x="1895" y="4544"/>
                    <a:pt x="1979" y="4653"/>
                  </a:cubicBezTo>
                  <a:cubicBezTo>
                    <a:pt x="1982" y="4660"/>
                    <a:pt x="1989" y="4670"/>
                    <a:pt x="1996" y="4677"/>
                  </a:cubicBezTo>
                  <a:lnTo>
                    <a:pt x="2311" y="4677"/>
                  </a:lnTo>
                  <a:cubicBezTo>
                    <a:pt x="2339" y="4660"/>
                    <a:pt x="2374" y="4649"/>
                    <a:pt x="2409" y="4649"/>
                  </a:cubicBezTo>
                  <a:cubicBezTo>
                    <a:pt x="2462" y="4653"/>
                    <a:pt x="2511" y="4677"/>
                    <a:pt x="2542" y="4716"/>
                  </a:cubicBezTo>
                  <a:cubicBezTo>
                    <a:pt x="2717" y="4895"/>
                    <a:pt x="2861" y="5420"/>
                    <a:pt x="2868" y="5766"/>
                  </a:cubicBezTo>
                  <a:lnTo>
                    <a:pt x="2917" y="5773"/>
                  </a:lnTo>
                  <a:lnTo>
                    <a:pt x="2927" y="5773"/>
                  </a:lnTo>
                  <a:lnTo>
                    <a:pt x="2962" y="5777"/>
                  </a:lnTo>
                  <a:lnTo>
                    <a:pt x="2973" y="5777"/>
                  </a:lnTo>
                  <a:lnTo>
                    <a:pt x="3001" y="5780"/>
                  </a:lnTo>
                  <a:lnTo>
                    <a:pt x="3113" y="5780"/>
                  </a:lnTo>
                  <a:cubicBezTo>
                    <a:pt x="3137" y="5773"/>
                    <a:pt x="3162" y="5766"/>
                    <a:pt x="3183" y="5752"/>
                  </a:cubicBezTo>
                  <a:cubicBezTo>
                    <a:pt x="3236" y="5720"/>
                    <a:pt x="3298" y="5703"/>
                    <a:pt x="3361" y="5703"/>
                  </a:cubicBezTo>
                  <a:cubicBezTo>
                    <a:pt x="3394" y="5703"/>
                    <a:pt x="3427" y="5708"/>
                    <a:pt x="3459" y="5717"/>
                  </a:cubicBezTo>
                  <a:cubicBezTo>
                    <a:pt x="3526" y="5735"/>
                    <a:pt x="3578" y="5791"/>
                    <a:pt x="3596" y="5861"/>
                  </a:cubicBezTo>
                  <a:cubicBezTo>
                    <a:pt x="3596" y="5864"/>
                    <a:pt x="3599" y="5871"/>
                    <a:pt x="3599" y="5875"/>
                  </a:cubicBezTo>
                  <a:lnTo>
                    <a:pt x="3613" y="5875"/>
                  </a:lnTo>
                  <a:cubicBezTo>
                    <a:pt x="3690" y="5868"/>
                    <a:pt x="3764" y="5857"/>
                    <a:pt x="3838" y="5840"/>
                  </a:cubicBezTo>
                  <a:cubicBezTo>
                    <a:pt x="3908" y="5826"/>
                    <a:pt x="3981" y="5812"/>
                    <a:pt x="4051" y="5808"/>
                  </a:cubicBezTo>
                  <a:cubicBezTo>
                    <a:pt x="4065" y="5808"/>
                    <a:pt x="4083" y="5808"/>
                    <a:pt x="4097" y="5812"/>
                  </a:cubicBezTo>
                  <a:lnTo>
                    <a:pt x="4104" y="5812"/>
                  </a:lnTo>
                  <a:cubicBezTo>
                    <a:pt x="4195" y="5830"/>
                    <a:pt x="4251" y="5836"/>
                    <a:pt x="4287" y="5836"/>
                  </a:cubicBezTo>
                  <a:cubicBezTo>
                    <a:pt x="4320" y="5836"/>
                    <a:pt x="4335" y="5831"/>
                    <a:pt x="4342" y="5826"/>
                  </a:cubicBezTo>
                  <a:cubicBezTo>
                    <a:pt x="4352" y="5759"/>
                    <a:pt x="4387" y="5640"/>
                    <a:pt x="4468" y="5588"/>
                  </a:cubicBezTo>
                  <a:cubicBezTo>
                    <a:pt x="4492" y="5570"/>
                    <a:pt x="4521" y="5561"/>
                    <a:pt x="4550" y="5561"/>
                  </a:cubicBezTo>
                  <a:cubicBezTo>
                    <a:pt x="4567" y="5561"/>
                    <a:pt x="4584" y="5564"/>
                    <a:pt x="4601" y="5570"/>
                  </a:cubicBezTo>
                  <a:cubicBezTo>
                    <a:pt x="4632" y="5577"/>
                    <a:pt x="4664" y="5591"/>
                    <a:pt x="4692" y="5605"/>
                  </a:cubicBezTo>
                  <a:cubicBezTo>
                    <a:pt x="4713" y="5612"/>
                    <a:pt x="4727" y="5619"/>
                    <a:pt x="4741" y="5626"/>
                  </a:cubicBezTo>
                  <a:cubicBezTo>
                    <a:pt x="4754" y="5632"/>
                    <a:pt x="4769" y="5635"/>
                    <a:pt x="4783" y="5635"/>
                  </a:cubicBezTo>
                  <a:cubicBezTo>
                    <a:pt x="4814" y="5635"/>
                    <a:pt x="4844" y="5622"/>
                    <a:pt x="4863" y="5598"/>
                  </a:cubicBezTo>
                  <a:cubicBezTo>
                    <a:pt x="4933" y="5537"/>
                    <a:pt x="5017" y="5527"/>
                    <a:pt x="5089" y="5527"/>
                  </a:cubicBezTo>
                  <a:cubicBezTo>
                    <a:pt x="5108" y="5527"/>
                    <a:pt x="5127" y="5527"/>
                    <a:pt x="5143" y="5528"/>
                  </a:cubicBezTo>
                  <a:lnTo>
                    <a:pt x="5185" y="5528"/>
                  </a:lnTo>
                  <a:cubicBezTo>
                    <a:pt x="5203" y="5528"/>
                    <a:pt x="5220" y="5528"/>
                    <a:pt x="5238" y="5521"/>
                  </a:cubicBezTo>
                  <a:lnTo>
                    <a:pt x="5238" y="5518"/>
                  </a:lnTo>
                  <a:lnTo>
                    <a:pt x="5238" y="5514"/>
                  </a:lnTo>
                  <a:lnTo>
                    <a:pt x="5238" y="5511"/>
                  </a:lnTo>
                  <a:lnTo>
                    <a:pt x="5241" y="5507"/>
                  </a:lnTo>
                  <a:lnTo>
                    <a:pt x="5245" y="5504"/>
                  </a:lnTo>
                  <a:lnTo>
                    <a:pt x="5248" y="5500"/>
                  </a:lnTo>
                  <a:lnTo>
                    <a:pt x="5255" y="5497"/>
                  </a:lnTo>
                  <a:lnTo>
                    <a:pt x="5262" y="5493"/>
                  </a:lnTo>
                  <a:lnTo>
                    <a:pt x="5266" y="5493"/>
                  </a:lnTo>
                  <a:lnTo>
                    <a:pt x="5269" y="5490"/>
                  </a:lnTo>
                  <a:lnTo>
                    <a:pt x="5273" y="5486"/>
                  </a:lnTo>
                  <a:lnTo>
                    <a:pt x="5280" y="5479"/>
                  </a:lnTo>
                  <a:lnTo>
                    <a:pt x="5283" y="5479"/>
                  </a:lnTo>
                  <a:lnTo>
                    <a:pt x="5294" y="5476"/>
                  </a:lnTo>
                  <a:lnTo>
                    <a:pt x="5297" y="5472"/>
                  </a:lnTo>
                  <a:lnTo>
                    <a:pt x="5304" y="5465"/>
                  </a:lnTo>
                  <a:lnTo>
                    <a:pt x="5311" y="5465"/>
                  </a:lnTo>
                  <a:lnTo>
                    <a:pt x="5322" y="5458"/>
                  </a:lnTo>
                  <a:lnTo>
                    <a:pt x="5325" y="5455"/>
                  </a:lnTo>
                  <a:lnTo>
                    <a:pt x="5336" y="5448"/>
                  </a:lnTo>
                  <a:lnTo>
                    <a:pt x="5343" y="5444"/>
                  </a:lnTo>
                  <a:lnTo>
                    <a:pt x="5353" y="5437"/>
                  </a:lnTo>
                  <a:lnTo>
                    <a:pt x="5360" y="5434"/>
                  </a:lnTo>
                  <a:lnTo>
                    <a:pt x="5374" y="5427"/>
                  </a:lnTo>
                  <a:lnTo>
                    <a:pt x="5381" y="5423"/>
                  </a:lnTo>
                  <a:lnTo>
                    <a:pt x="5395" y="5416"/>
                  </a:lnTo>
                  <a:lnTo>
                    <a:pt x="5402" y="5413"/>
                  </a:lnTo>
                  <a:lnTo>
                    <a:pt x="5420" y="5402"/>
                  </a:lnTo>
                  <a:lnTo>
                    <a:pt x="5427" y="5399"/>
                  </a:lnTo>
                  <a:lnTo>
                    <a:pt x="5444" y="5388"/>
                  </a:lnTo>
                  <a:lnTo>
                    <a:pt x="5451" y="5385"/>
                  </a:lnTo>
                  <a:lnTo>
                    <a:pt x="5472" y="5374"/>
                  </a:lnTo>
                  <a:lnTo>
                    <a:pt x="5479" y="5371"/>
                  </a:lnTo>
                  <a:lnTo>
                    <a:pt x="5504" y="5360"/>
                  </a:lnTo>
                  <a:lnTo>
                    <a:pt x="5511" y="5353"/>
                  </a:lnTo>
                  <a:lnTo>
                    <a:pt x="5535" y="5343"/>
                  </a:lnTo>
                  <a:lnTo>
                    <a:pt x="5546" y="5339"/>
                  </a:lnTo>
                  <a:lnTo>
                    <a:pt x="5570" y="5325"/>
                  </a:lnTo>
                  <a:lnTo>
                    <a:pt x="5581" y="5322"/>
                  </a:lnTo>
                  <a:lnTo>
                    <a:pt x="5605" y="5308"/>
                  </a:lnTo>
                  <a:lnTo>
                    <a:pt x="5619" y="5301"/>
                  </a:lnTo>
                  <a:lnTo>
                    <a:pt x="5647" y="5290"/>
                  </a:lnTo>
                  <a:lnTo>
                    <a:pt x="5658" y="5283"/>
                  </a:lnTo>
                  <a:lnTo>
                    <a:pt x="5689" y="5269"/>
                  </a:lnTo>
                  <a:lnTo>
                    <a:pt x="5700" y="5266"/>
                  </a:lnTo>
                  <a:lnTo>
                    <a:pt x="5735" y="5248"/>
                  </a:lnTo>
                  <a:lnTo>
                    <a:pt x="5745" y="5245"/>
                  </a:lnTo>
                  <a:lnTo>
                    <a:pt x="5784" y="5224"/>
                  </a:lnTo>
                  <a:cubicBezTo>
                    <a:pt x="5766" y="5143"/>
                    <a:pt x="5714" y="5119"/>
                    <a:pt x="5637" y="5080"/>
                  </a:cubicBezTo>
                  <a:cubicBezTo>
                    <a:pt x="5542" y="5038"/>
                    <a:pt x="5413" y="4975"/>
                    <a:pt x="5402" y="4772"/>
                  </a:cubicBezTo>
                  <a:cubicBezTo>
                    <a:pt x="5402" y="4663"/>
                    <a:pt x="5364" y="4558"/>
                    <a:pt x="5294" y="4474"/>
                  </a:cubicBezTo>
                  <a:cubicBezTo>
                    <a:pt x="5231" y="4401"/>
                    <a:pt x="5199" y="4306"/>
                    <a:pt x="5199" y="4208"/>
                  </a:cubicBezTo>
                  <a:lnTo>
                    <a:pt x="5203" y="4145"/>
                  </a:lnTo>
                  <a:cubicBezTo>
                    <a:pt x="5206" y="4030"/>
                    <a:pt x="5213" y="3851"/>
                    <a:pt x="5189" y="3820"/>
                  </a:cubicBezTo>
                  <a:cubicBezTo>
                    <a:pt x="5154" y="3806"/>
                    <a:pt x="5126" y="3781"/>
                    <a:pt x="5115" y="3746"/>
                  </a:cubicBezTo>
                  <a:cubicBezTo>
                    <a:pt x="5073" y="3634"/>
                    <a:pt x="5164" y="3438"/>
                    <a:pt x="5252" y="3309"/>
                  </a:cubicBezTo>
                  <a:cubicBezTo>
                    <a:pt x="5280" y="3263"/>
                    <a:pt x="5283" y="3253"/>
                    <a:pt x="5171" y="3169"/>
                  </a:cubicBezTo>
                  <a:cubicBezTo>
                    <a:pt x="5087" y="3109"/>
                    <a:pt x="4982" y="3032"/>
                    <a:pt x="4951" y="2899"/>
                  </a:cubicBezTo>
                  <a:cubicBezTo>
                    <a:pt x="4940" y="2854"/>
                    <a:pt x="4916" y="2745"/>
                    <a:pt x="5175" y="2076"/>
                  </a:cubicBezTo>
                  <a:cubicBezTo>
                    <a:pt x="4741" y="1775"/>
                    <a:pt x="4303" y="1457"/>
                    <a:pt x="4300" y="1453"/>
                  </a:cubicBezTo>
                  <a:lnTo>
                    <a:pt x="4272" y="1432"/>
                  </a:lnTo>
                  <a:lnTo>
                    <a:pt x="4300" y="1100"/>
                  </a:lnTo>
                  <a:lnTo>
                    <a:pt x="2357" y="70"/>
                  </a:lnTo>
                  <a:cubicBezTo>
                    <a:pt x="2350" y="287"/>
                    <a:pt x="2241" y="462"/>
                    <a:pt x="2094" y="532"/>
                  </a:cubicBezTo>
                  <a:cubicBezTo>
                    <a:pt x="2108" y="564"/>
                    <a:pt x="2126" y="592"/>
                    <a:pt x="2147" y="620"/>
                  </a:cubicBezTo>
                  <a:cubicBezTo>
                    <a:pt x="2189" y="683"/>
                    <a:pt x="2234" y="746"/>
                    <a:pt x="2210" y="809"/>
                  </a:cubicBezTo>
                  <a:cubicBezTo>
                    <a:pt x="2192" y="848"/>
                    <a:pt x="2157" y="876"/>
                    <a:pt x="2115" y="879"/>
                  </a:cubicBezTo>
                  <a:cubicBezTo>
                    <a:pt x="2096" y="883"/>
                    <a:pt x="2074" y="885"/>
                    <a:pt x="2052" y="885"/>
                  </a:cubicBezTo>
                  <a:cubicBezTo>
                    <a:pt x="1978" y="885"/>
                    <a:pt x="1889" y="866"/>
                    <a:pt x="1790" y="844"/>
                  </a:cubicBezTo>
                  <a:cubicBezTo>
                    <a:pt x="1675" y="820"/>
                    <a:pt x="1550" y="793"/>
                    <a:pt x="1433" y="793"/>
                  </a:cubicBezTo>
                  <a:cubicBezTo>
                    <a:pt x="1365" y="793"/>
                    <a:pt x="1299" y="802"/>
                    <a:pt x="1240" y="827"/>
                  </a:cubicBezTo>
                  <a:cubicBezTo>
                    <a:pt x="1221" y="836"/>
                    <a:pt x="1200" y="841"/>
                    <a:pt x="1178" y="841"/>
                  </a:cubicBezTo>
                  <a:cubicBezTo>
                    <a:pt x="1145" y="841"/>
                    <a:pt x="1112" y="829"/>
                    <a:pt x="1086" y="806"/>
                  </a:cubicBezTo>
                  <a:cubicBezTo>
                    <a:pt x="963" y="687"/>
                    <a:pt x="1030" y="291"/>
                    <a:pt x="11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55"/>
            <p:cNvSpPr/>
            <p:nvPr/>
          </p:nvSpPr>
          <p:spPr>
            <a:xfrm>
              <a:off x="6147525" y="3383155"/>
              <a:ext cx="497" cy="105"/>
            </a:xfrm>
            <a:custGeom>
              <a:avLst/>
              <a:gdLst/>
              <a:ahLst/>
              <a:cxnLst/>
              <a:rect l="l" t="t" r="r" b="b"/>
              <a:pathLst>
                <a:path w="19" h="4" extrusionOk="0">
                  <a:moveTo>
                    <a:pt x="1" y="0"/>
                  </a:moveTo>
                  <a:lnTo>
                    <a:pt x="18"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55"/>
            <p:cNvSpPr/>
            <p:nvPr/>
          </p:nvSpPr>
          <p:spPr>
            <a:xfrm>
              <a:off x="6145615" y="3382684"/>
              <a:ext cx="392" cy="26"/>
            </a:xfrm>
            <a:custGeom>
              <a:avLst/>
              <a:gdLst/>
              <a:ahLst/>
              <a:cxnLst/>
              <a:rect l="l" t="t" r="r" b="b"/>
              <a:pathLst>
                <a:path w="15" h="1" extrusionOk="0">
                  <a:moveTo>
                    <a:pt x="0" y="1"/>
                  </a:moveTo>
                  <a:lnTo>
                    <a:pt x="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55"/>
            <p:cNvSpPr/>
            <p:nvPr/>
          </p:nvSpPr>
          <p:spPr>
            <a:xfrm>
              <a:off x="6150560" y="3384332"/>
              <a:ext cx="471" cy="209"/>
            </a:xfrm>
            <a:custGeom>
              <a:avLst/>
              <a:gdLst/>
              <a:ahLst/>
              <a:cxnLst/>
              <a:rect l="l" t="t" r="r" b="b"/>
              <a:pathLst>
                <a:path w="18" h="8" extrusionOk="0">
                  <a:moveTo>
                    <a:pt x="0" y="1"/>
                  </a:moveTo>
                  <a:lnTo>
                    <a:pt x="18"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55"/>
            <p:cNvSpPr/>
            <p:nvPr/>
          </p:nvSpPr>
          <p:spPr>
            <a:xfrm>
              <a:off x="6148545" y="3383417"/>
              <a:ext cx="471" cy="209"/>
            </a:xfrm>
            <a:custGeom>
              <a:avLst/>
              <a:gdLst/>
              <a:ahLst/>
              <a:cxnLst/>
              <a:rect l="l" t="t" r="r" b="b"/>
              <a:pathLst>
                <a:path w="18" h="8" extrusionOk="0">
                  <a:moveTo>
                    <a:pt x="0" y="1"/>
                  </a:moveTo>
                  <a:lnTo>
                    <a:pt x="18"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55"/>
            <p:cNvSpPr/>
            <p:nvPr/>
          </p:nvSpPr>
          <p:spPr>
            <a:xfrm>
              <a:off x="6149539" y="3383888"/>
              <a:ext cx="497" cy="209"/>
            </a:xfrm>
            <a:custGeom>
              <a:avLst/>
              <a:gdLst/>
              <a:ahLst/>
              <a:cxnLst/>
              <a:rect l="l" t="t" r="r" b="b"/>
              <a:pathLst>
                <a:path w="19" h="8" extrusionOk="0">
                  <a:moveTo>
                    <a:pt x="1" y="0"/>
                  </a:moveTo>
                  <a:lnTo>
                    <a:pt x="18"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55"/>
            <p:cNvSpPr/>
            <p:nvPr/>
          </p:nvSpPr>
          <p:spPr>
            <a:xfrm>
              <a:off x="6146530" y="3382867"/>
              <a:ext cx="471" cy="131"/>
            </a:xfrm>
            <a:custGeom>
              <a:avLst/>
              <a:gdLst/>
              <a:ahLst/>
              <a:cxnLst/>
              <a:rect l="l" t="t" r="r" b="b"/>
              <a:pathLst>
                <a:path w="18" h="5" extrusionOk="0">
                  <a:moveTo>
                    <a:pt x="0" y="1"/>
                  </a:moveTo>
                  <a:lnTo>
                    <a:pt x="18"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55"/>
            <p:cNvSpPr/>
            <p:nvPr/>
          </p:nvSpPr>
          <p:spPr>
            <a:xfrm>
              <a:off x="6151659" y="3384882"/>
              <a:ext cx="392" cy="131"/>
            </a:xfrm>
            <a:custGeom>
              <a:avLst/>
              <a:gdLst/>
              <a:ahLst/>
              <a:cxnLst/>
              <a:rect l="l" t="t" r="r" b="b"/>
              <a:pathLst>
                <a:path w="15" h="5" extrusionOk="0">
                  <a:moveTo>
                    <a:pt x="0" y="1"/>
                  </a:moveTo>
                  <a:lnTo>
                    <a:pt x="14"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55"/>
            <p:cNvSpPr/>
            <p:nvPr/>
          </p:nvSpPr>
          <p:spPr>
            <a:xfrm>
              <a:off x="6143678" y="3293299"/>
              <a:ext cx="497" cy="471"/>
            </a:xfrm>
            <a:custGeom>
              <a:avLst/>
              <a:gdLst/>
              <a:ahLst/>
              <a:cxnLst/>
              <a:rect l="l" t="t" r="r" b="b"/>
              <a:pathLst>
                <a:path w="19" h="18" extrusionOk="0">
                  <a:moveTo>
                    <a:pt x="18" y="0"/>
                  </a:moveTo>
                  <a:cubicBezTo>
                    <a:pt x="11" y="7"/>
                    <a:pt x="8" y="14"/>
                    <a:pt x="1" y="18"/>
                  </a:cubicBezTo>
                  <a:cubicBezTo>
                    <a:pt x="8" y="14"/>
                    <a:pt x="11" y="7"/>
                    <a:pt x="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55"/>
            <p:cNvSpPr/>
            <p:nvPr/>
          </p:nvSpPr>
          <p:spPr>
            <a:xfrm>
              <a:off x="6144228" y="3292645"/>
              <a:ext cx="392" cy="471"/>
            </a:xfrm>
            <a:custGeom>
              <a:avLst/>
              <a:gdLst/>
              <a:ahLst/>
              <a:cxnLst/>
              <a:rect l="l" t="t" r="r" b="b"/>
              <a:pathLst>
                <a:path w="15" h="18" extrusionOk="0">
                  <a:moveTo>
                    <a:pt x="15" y="1"/>
                  </a:moveTo>
                  <a:cubicBezTo>
                    <a:pt x="11" y="8"/>
                    <a:pt x="8" y="15"/>
                    <a:pt x="1" y="18"/>
                  </a:cubicBezTo>
                  <a:cubicBezTo>
                    <a:pt x="8" y="15"/>
                    <a:pt x="11" y="8"/>
                    <a:pt x="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55"/>
            <p:cNvSpPr/>
            <p:nvPr/>
          </p:nvSpPr>
          <p:spPr>
            <a:xfrm>
              <a:off x="6142946" y="3293927"/>
              <a:ext cx="576" cy="392"/>
            </a:xfrm>
            <a:custGeom>
              <a:avLst/>
              <a:gdLst/>
              <a:ahLst/>
              <a:cxnLst/>
              <a:rect l="l" t="t" r="r" b="b"/>
              <a:pathLst>
                <a:path w="22" h="15" extrusionOk="0">
                  <a:moveTo>
                    <a:pt x="22" y="1"/>
                  </a:moveTo>
                  <a:cubicBezTo>
                    <a:pt x="15" y="4"/>
                    <a:pt x="8" y="11"/>
                    <a:pt x="1" y="15"/>
                  </a:cubicBezTo>
                  <a:cubicBezTo>
                    <a:pt x="8" y="11"/>
                    <a:pt x="15" y="4"/>
                    <a:pt x="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55"/>
            <p:cNvSpPr/>
            <p:nvPr/>
          </p:nvSpPr>
          <p:spPr>
            <a:xfrm>
              <a:off x="6142763" y="3281289"/>
              <a:ext cx="2329" cy="8818"/>
            </a:xfrm>
            <a:custGeom>
              <a:avLst/>
              <a:gdLst/>
              <a:ahLst/>
              <a:cxnLst/>
              <a:rect l="l" t="t" r="r" b="b"/>
              <a:pathLst>
                <a:path w="89" h="337" extrusionOk="0">
                  <a:moveTo>
                    <a:pt x="1" y="0"/>
                  </a:moveTo>
                  <a:cubicBezTo>
                    <a:pt x="53" y="105"/>
                    <a:pt x="81" y="217"/>
                    <a:pt x="88" y="336"/>
                  </a:cubicBezTo>
                  <a:cubicBezTo>
                    <a:pt x="81" y="217"/>
                    <a:pt x="53" y="105"/>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55"/>
            <p:cNvSpPr/>
            <p:nvPr/>
          </p:nvSpPr>
          <p:spPr>
            <a:xfrm>
              <a:off x="6144699" y="3291624"/>
              <a:ext cx="288" cy="759"/>
            </a:xfrm>
            <a:custGeom>
              <a:avLst/>
              <a:gdLst/>
              <a:ahLst/>
              <a:cxnLst/>
              <a:rect l="l" t="t" r="r" b="b"/>
              <a:pathLst>
                <a:path w="11" h="29" extrusionOk="0">
                  <a:moveTo>
                    <a:pt x="11" y="1"/>
                  </a:moveTo>
                  <a:cubicBezTo>
                    <a:pt x="7" y="12"/>
                    <a:pt x="4" y="19"/>
                    <a:pt x="0" y="29"/>
                  </a:cubicBezTo>
                  <a:cubicBezTo>
                    <a:pt x="4" y="19"/>
                    <a:pt x="7" y="12"/>
                    <a:pt x="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55"/>
            <p:cNvSpPr/>
            <p:nvPr/>
          </p:nvSpPr>
          <p:spPr>
            <a:xfrm>
              <a:off x="6139649" y="3294398"/>
              <a:ext cx="3244" cy="1125"/>
            </a:xfrm>
            <a:custGeom>
              <a:avLst/>
              <a:gdLst/>
              <a:ahLst/>
              <a:cxnLst/>
              <a:rect l="l" t="t" r="r" b="b"/>
              <a:pathLst>
                <a:path w="124" h="43" extrusionOk="0">
                  <a:moveTo>
                    <a:pt x="1" y="42"/>
                  </a:moveTo>
                  <a:cubicBezTo>
                    <a:pt x="43" y="35"/>
                    <a:pt x="85" y="21"/>
                    <a:pt x="123" y="0"/>
                  </a:cubicBezTo>
                  <a:cubicBezTo>
                    <a:pt x="85" y="21"/>
                    <a:pt x="43" y="35"/>
                    <a:pt x="1" y="4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55"/>
            <p:cNvSpPr/>
            <p:nvPr/>
          </p:nvSpPr>
          <p:spPr>
            <a:xfrm>
              <a:off x="6188107" y="3276343"/>
              <a:ext cx="50787" cy="26952"/>
            </a:xfrm>
            <a:custGeom>
              <a:avLst/>
              <a:gdLst/>
              <a:ahLst/>
              <a:cxnLst/>
              <a:rect l="l" t="t" r="r" b="b"/>
              <a:pathLst>
                <a:path w="1941" h="1030" extrusionOk="0">
                  <a:moveTo>
                    <a:pt x="1" y="0"/>
                  </a:moveTo>
                  <a:lnTo>
                    <a:pt x="1" y="0"/>
                  </a:lnTo>
                  <a:lnTo>
                    <a:pt x="1940" y="103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55"/>
            <p:cNvSpPr/>
            <p:nvPr/>
          </p:nvSpPr>
          <p:spPr>
            <a:xfrm>
              <a:off x="6147708" y="3274695"/>
              <a:ext cx="7274" cy="576"/>
            </a:xfrm>
            <a:custGeom>
              <a:avLst/>
              <a:gdLst/>
              <a:ahLst/>
              <a:cxnLst/>
              <a:rect l="l" t="t" r="r" b="b"/>
              <a:pathLst>
                <a:path w="278" h="22" extrusionOk="0">
                  <a:moveTo>
                    <a:pt x="1" y="21"/>
                  </a:moveTo>
                  <a:lnTo>
                    <a:pt x="277" y="0"/>
                  </a:lnTo>
                  <a:lnTo>
                    <a:pt x="27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55"/>
            <p:cNvSpPr/>
            <p:nvPr/>
          </p:nvSpPr>
          <p:spPr>
            <a:xfrm>
              <a:off x="6139937" y="3299971"/>
              <a:ext cx="26" cy="209"/>
            </a:xfrm>
            <a:custGeom>
              <a:avLst/>
              <a:gdLst/>
              <a:ahLst/>
              <a:cxnLst/>
              <a:rect l="l" t="t" r="r" b="b"/>
              <a:pathLst>
                <a:path w="1" h="8" extrusionOk="0">
                  <a:moveTo>
                    <a:pt x="0" y="1"/>
                  </a:moveTo>
                  <a:lnTo>
                    <a:pt x="0"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55"/>
            <p:cNvSpPr/>
            <p:nvPr/>
          </p:nvSpPr>
          <p:spPr>
            <a:xfrm>
              <a:off x="6139937" y="3298611"/>
              <a:ext cx="26" cy="209"/>
            </a:xfrm>
            <a:custGeom>
              <a:avLst/>
              <a:gdLst/>
              <a:ahLst/>
              <a:cxnLst/>
              <a:rect l="l" t="t" r="r" b="b"/>
              <a:pathLst>
                <a:path w="1" h="8" extrusionOk="0">
                  <a:moveTo>
                    <a:pt x="0"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55"/>
            <p:cNvSpPr/>
            <p:nvPr/>
          </p:nvSpPr>
          <p:spPr>
            <a:xfrm>
              <a:off x="6128660" y="3323155"/>
              <a:ext cx="314" cy="209"/>
            </a:xfrm>
            <a:custGeom>
              <a:avLst/>
              <a:gdLst/>
              <a:ahLst/>
              <a:cxnLst/>
              <a:rect l="l" t="t" r="r" b="b"/>
              <a:pathLst>
                <a:path w="12" h="8" extrusionOk="0">
                  <a:moveTo>
                    <a:pt x="11"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55"/>
            <p:cNvSpPr/>
            <p:nvPr/>
          </p:nvSpPr>
          <p:spPr>
            <a:xfrm>
              <a:off x="6139937" y="3299239"/>
              <a:ext cx="26" cy="314"/>
            </a:xfrm>
            <a:custGeom>
              <a:avLst/>
              <a:gdLst/>
              <a:ahLst/>
              <a:cxnLst/>
              <a:rect l="l" t="t" r="r" b="b"/>
              <a:pathLst>
                <a:path w="1" h="12" extrusionOk="0">
                  <a:moveTo>
                    <a:pt x="0"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55"/>
            <p:cNvSpPr/>
            <p:nvPr/>
          </p:nvSpPr>
          <p:spPr>
            <a:xfrm>
              <a:off x="6130596" y="3322239"/>
              <a:ext cx="209" cy="105"/>
            </a:xfrm>
            <a:custGeom>
              <a:avLst/>
              <a:gdLst/>
              <a:ahLst/>
              <a:cxnLst/>
              <a:rect l="l" t="t" r="r" b="b"/>
              <a:pathLst>
                <a:path w="8" h="4" extrusionOk="0">
                  <a:moveTo>
                    <a:pt x="7"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55"/>
            <p:cNvSpPr/>
            <p:nvPr/>
          </p:nvSpPr>
          <p:spPr>
            <a:xfrm>
              <a:off x="6130229" y="3322318"/>
              <a:ext cx="209" cy="131"/>
            </a:xfrm>
            <a:custGeom>
              <a:avLst/>
              <a:gdLst/>
              <a:ahLst/>
              <a:cxnLst/>
              <a:rect l="l" t="t" r="r" b="b"/>
              <a:pathLst>
                <a:path w="8" h="5" extrusionOk="0">
                  <a:moveTo>
                    <a:pt x="7"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55"/>
            <p:cNvSpPr/>
            <p:nvPr/>
          </p:nvSpPr>
          <p:spPr>
            <a:xfrm>
              <a:off x="6127744" y="3323705"/>
              <a:ext cx="497" cy="209"/>
            </a:xfrm>
            <a:custGeom>
              <a:avLst/>
              <a:gdLst/>
              <a:ahLst/>
              <a:cxnLst/>
              <a:rect l="l" t="t" r="r" b="b"/>
              <a:pathLst>
                <a:path w="19" h="8" extrusionOk="0">
                  <a:moveTo>
                    <a:pt x="18"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55"/>
            <p:cNvSpPr/>
            <p:nvPr/>
          </p:nvSpPr>
          <p:spPr>
            <a:xfrm>
              <a:off x="6129863" y="3322501"/>
              <a:ext cx="209" cy="131"/>
            </a:xfrm>
            <a:custGeom>
              <a:avLst/>
              <a:gdLst/>
              <a:ahLst/>
              <a:cxnLst/>
              <a:rect l="l" t="t" r="r" b="b"/>
              <a:pathLst>
                <a:path w="8" h="5" extrusionOk="0">
                  <a:moveTo>
                    <a:pt x="7"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55"/>
            <p:cNvSpPr/>
            <p:nvPr/>
          </p:nvSpPr>
          <p:spPr>
            <a:xfrm>
              <a:off x="6129314" y="3322789"/>
              <a:ext cx="288" cy="209"/>
            </a:xfrm>
            <a:custGeom>
              <a:avLst/>
              <a:gdLst/>
              <a:ahLst/>
              <a:cxnLst/>
              <a:rect l="l" t="t" r="r" b="b"/>
              <a:pathLst>
                <a:path w="11" h="8" extrusionOk="0">
                  <a:moveTo>
                    <a:pt x="11"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55"/>
            <p:cNvSpPr/>
            <p:nvPr/>
          </p:nvSpPr>
          <p:spPr>
            <a:xfrm>
              <a:off x="6125912" y="3324882"/>
              <a:ext cx="314" cy="209"/>
            </a:xfrm>
            <a:custGeom>
              <a:avLst/>
              <a:gdLst/>
              <a:ahLst/>
              <a:cxnLst/>
              <a:rect l="l" t="t" r="r" b="b"/>
              <a:pathLst>
                <a:path w="12" h="8" extrusionOk="0">
                  <a:moveTo>
                    <a:pt x="1" y="8"/>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55"/>
            <p:cNvSpPr/>
            <p:nvPr/>
          </p:nvSpPr>
          <p:spPr>
            <a:xfrm>
              <a:off x="6139649" y="3295680"/>
              <a:ext cx="26" cy="392"/>
            </a:xfrm>
            <a:custGeom>
              <a:avLst/>
              <a:gdLst/>
              <a:ahLst/>
              <a:cxnLst/>
              <a:rect l="l" t="t" r="r" b="b"/>
              <a:pathLst>
                <a:path w="1" h="15" extrusionOk="0">
                  <a:moveTo>
                    <a:pt x="1" y="0"/>
                  </a:moveTo>
                  <a:lnTo>
                    <a:pt x="1"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55"/>
            <p:cNvSpPr/>
            <p:nvPr/>
          </p:nvSpPr>
          <p:spPr>
            <a:xfrm>
              <a:off x="6139754" y="3296675"/>
              <a:ext cx="26" cy="314"/>
            </a:xfrm>
            <a:custGeom>
              <a:avLst/>
              <a:gdLst/>
              <a:ahLst/>
              <a:cxnLst/>
              <a:rect l="l" t="t" r="r" b="b"/>
              <a:pathLst>
                <a:path w="1" h="12" extrusionOk="0">
                  <a:moveTo>
                    <a:pt x="0"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55"/>
            <p:cNvSpPr/>
            <p:nvPr/>
          </p:nvSpPr>
          <p:spPr>
            <a:xfrm>
              <a:off x="6126566" y="3324149"/>
              <a:ext cx="759" cy="497"/>
            </a:xfrm>
            <a:custGeom>
              <a:avLst/>
              <a:gdLst/>
              <a:ahLst/>
              <a:cxnLst/>
              <a:rect l="l" t="t" r="r" b="b"/>
              <a:pathLst>
                <a:path w="29" h="19" extrusionOk="0">
                  <a:moveTo>
                    <a:pt x="28" y="1"/>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55"/>
            <p:cNvSpPr/>
            <p:nvPr/>
          </p:nvSpPr>
          <p:spPr>
            <a:xfrm>
              <a:off x="6139832" y="3297695"/>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55"/>
            <p:cNvSpPr/>
            <p:nvPr/>
          </p:nvSpPr>
          <p:spPr>
            <a:xfrm>
              <a:off x="6263044" y="3419343"/>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55"/>
            <p:cNvSpPr/>
            <p:nvPr/>
          </p:nvSpPr>
          <p:spPr>
            <a:xfrm>
              <a:off x="6263227" y="3419055"/>
              <a:ext cx="26" cy="131"/>
            </a:xfrm>
            <a:custGeom>
              <a:avLst/>
              <a:gdLst/>
              <a:ahLst/>
              <a:cxnLst/>
              <a:rect l="l" t="t" r="r" b="b"/>
              <a:pathLst>
                <a:path w="1" h="5" extrusionOk="0">
                  <a:moveTo>
                    <a:pt x="0" y="1"/>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55"/>
            <p:cNvSpPr/>
            <p:nvPr/>
          </p:nvSpPr>
          <p:spPr>
            <a:xfrm>
              <a:off x="6263123" y="3419160"/>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55"/>
            <p:cNvSpPr/>
            <p:nvPr/>
          </p:nvSpPr>
          <p:spPr>
            <a:xfrm>
              <a:off x="6263227" y="3418977"/>
              <a:ext cx="105" cy="105"/>
            </a:xfrm>
            <a:custGeom>
              <a:avLst/>
              <a:gdLst/>
              <a:ahLst/>
              <a:cxnLst/>
              <a:rect l="l" t="t" r="r" b="b"/>
              <a:pathLst>
                <a:path w="4" h="4" extrusionOk="0">
                  <a:moveTo>
                    <a:pt x="4"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55"/>
            <p:cNvSpPr/>
            <p:nvPr/>
          </p:nvSpPr>
          <p:spPr>
            <a:xfrm>
              <a:off x="6262939" y="3419526"/>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55"/>
            <p:cNvSpPr/>
            <p:nvPr/>
          </p:nvSpPr>
          <p:spPr>
            <a:xfrm>
              <a:off x="6263044" y="3419422"/>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55"/>
            <p:cNvSpPr/>
            <p:nvPr/>
          </p:nvSpPr>
          <p:spPr>
            <a:xfrm>
              <a:off x="6267806" y="3415759"/>
              <a:ext cx="392" cy="314"/>
            </a:xfrm>
            <a:custGeom>
              <a:avLst/>
              <a:gdLst/>
              <a:ahLst/>
              <a:cxnLst/>
              <a:rect l="l" t="t" r="r" b="b"/>
              <a:pathLst>
                <a:path w="15" h="12" extrusionOk="0">
                  <a:moveTo>
                    <a:pt x="14"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55"/>
            <p:cNvSpPr/>
            <p:nvPr/>
          </p:nvSpPr>
          <p:spPr>
            <a:xfrm>
              <a:off x="6205611" y="3426199"/>
              <a:ext cx="471" cy="26"/>
            </a:xfrm>
            <a:custGeom>
              <a:avLst/>
              <a:gdLst/>
              <a:ahLst/>
              <a:cxnLst/>
              <a:rect l="l" t="t" r="r" b="b"/>
              <a:pathLst>
                <a:path w="18" h="1" extrusionOk="0">
                  <a:moveTo>
                    <a:pt x="18"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55"/>
            <p:cNvSpPr/>
            <p:nvPr/>
          </p:nvSpPr>
          <p:spPr>
            <a:xfrm>
              <a:off x="6269088" y="3415026"/>
              <a:ext cx="576" cy="314"/>
            </a:xfrm>
            <a:custGeom>
              <a:avLst/>
              <a:gdLst/>
              <a:ahLst/>
              <a:cxnLst/>
              <a:rect l="l" t="t" r="r" b="b"/>
              <a:pathLst>
                <a:path w="22" h="12" extrusionOk="0">
                  <a:moveTo>
                    <a:pt x="21"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55"/>
            <p:cNvSpPr/>
            <p:nvPr/>
          </p:nvSpPr>
          <p:spPr>
            <a:xfrm>
              <a:off x="6231907" y="3427036"/>
              <a:ext cx="1125" cy="105"/>
            </a:xfrm>
            <a:custGeom>
              <a:avLst/>
              <a:gdLst/>
              <a:ahLst/>
              <a:cxnLst/>
              <a:rect l="l" t="t" r="r" b="b"/>
              <a:pathLst>
                <a:path w="43" h="4" extrusionOk="0">
                  <a:moveTo>
                    <a:pt x="0" y="0"/>
                  </a:moveTo>
                  <a:cubicBezTo>
                    <a:pt x="14" y="0"/>
                    <a:pt x="28" y="0"/>
                    <a:pt x="42" y="4"/>
                  </a:cubicBezTo>
                  <a:cubicBezTo>
                    <a:pt x="28" y="0"/>
                    <a:pt x="14" y="0"/>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55"/>
            <p:cNvSpPr/>
            <p:nvPr/>
          </p:nvSpPr>
          <p:spPr>
            <a:xfrm>
              <a:off x="6206344" y="3426199"/>
              <a:ext cx="392" cy="26"/>
            </a:xfrm>
            <a:custGeom>
              <a:avLst/>
              <a:gdLst/>
              <a:ahLst/>
              <a:cxnLst/>
              <a:rect l="l" t="t" r="r" b="b"/>
              <a:pathLst>
                <a:path w="15" h="1" extrusionOk="0">
                  <a:moveTo>
                    <a:pt x="14"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55"/>
            <p:cNvSpPr/>
            <p:nvPr/>
          </p:nvSpPr>
          <p:spPr>
            <a:xfrm>
              <a:off x="6233268" y="3427219"/>
              <a:ext cx="6253" cy="602"/>
            </a:xfrm>
            <a:custGeom>
              <a:avLst/>
              <a:gdLst/>
              <a:ahLst/>
              <a:cxnLst/>
              <a:rect l="l" t="t" r="r" b="b"/>
              <a:pathLst>
                <a:path w="239" h="23" extrusionOk="0">
                  <a:moveTo>
                    <a:pt x="1" y="0"/>
                  </a:moveTo>
                  <a:cubicBezTo>
                    <a:pt x="88" y="18"/>
                    <a:pt x="144" y="23"/>
                    <a:pt x="180" y="23"/>
                  </a:cubicBezTo>
                  <a:cubicBezTo>
                    <a:pt x="216" y="23"/>
                    <a:pt x="232" y="18"/>
                    <a:pt x="239" y="14"/>
                  </a:cubicBezTo>
                  <a:lnTo>
                    <a:pt x="239" y="14"/>
                  </a:lnTo>
                  <a:cubicBezTo>
                    <a:pt x="232" y="18"/>
                    <a:pt x="217" y="22"/>
                    <a:pt x="185" y="22"/>
                  </a:cubicBezTo>
                  <a:cubicBezTo>
                    <a:pt x="149" y="22"/>
                    <a:pt x="92" y="17"/>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55"/>
            <p:cNvSpPr/>
            <p:nvPr/>
          </p:nvSpPr>
          <p:spPr>
            <a:xfrm>
              <a:off x="6267152" y="3416125"/>
              <a:ext cx="497" cy="209"/>
            </a:xfrm>
            <a:custGeom>
              <a:avLst/>
              <a:gdLst/>
              <a:ahLst/>
              <a:cxnLst/>
              <a:rect l="l" t="t" r="r" b="b"/>
              <a:pathLst>
                <a:path w="19" h="8" extrusionOk="0">
                  <a:moveTo>
                    <a:pt x="18"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55"/>
            <p:cNvSpPr/>
            <p:nvPr/>
          </p:nvSpPr>
          <p:spPr>
            <a:xfrm>
              <a:off x="6266707" y="3416413"/>
              <a:ext cx="392" cy="209"/>
            </a:xfrm>
            <a:custGeom>
              <a:avLst/>
              <a:gdLst/>
              <a:ahLst/>
              <a:cxnLst/>
              <a:rect l="l" t="t" r="r" b="b"/>
              <a:pathLst>
                <a:path w="15" h="8" extrusionOk="0">
                  <a:moveTo>
                    <a:pt x="14"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55"/>
            <p:cNvSpPr/>
            <p:nvPr/>
          </p:nvSpPr>
          <p:spPr>
            <a:xfrm>
              <a:off x="6266158" y="3416779"/>
              <a:ext cx="392" cy="209"/>
            </a:xfrm>
            <a:custGeom>
              <a:avLst/>
              <a:gdLst/>
              <a:ahLst/>
              <a:cxnLst/>
              <a:rect l="l" t="t" r="r" b="b"/>
              <a:pathLst>
                <a:path w="15" h="8" extrusionOk="0">
                  <a:moveTo>
                    <a:pt x="14"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55"/>
            <p:cNvSpPr/>
            <p:nvPr/>
          </p:nvSpPr>
          <p:spPr>
            <a:xfrm>
              <a:off x="6276781" y="3411179"/>
              <a:ext cx="1020" cy="497"/>
            </a:xfrm>
            <a:custGeom>
              <a:avLst/>
              <a:gdLst/>
              <a:ahLst/>
              <a:cxnLst/>
              <a:rect l="l" t="t" r="r" b="b"/>
              <a:pathLst>
                <a:path w="39" h="19" extrusionOk="0">
                  <a:moveTo>
                    <a:pt x="39" y="1"/>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55"/>
            <p:cNvSpPr/>
            <p:nvPr/>
          </p:nvSpPr>
          <p:spPr>
            <a:xfrm>
              <a:off x="6268356" y="3415497"/>
              <a:ext cx="576" cy="209"/>
            </a:xfrm>
            <a:custGeom>
              <a:avLst/>
              <a:gdLst/>
              <a:ahLst/>
              <a:cxnLst/>
              <a:rect l="l" t="t" r="r" b="b"/>
              <a:pathLst>
                <a:path w="22" h="8" extrusionOk="0">
                  <a:moveTo>
                    <a:pt x="21"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55"/>
            <p:cNvSpPr/>
            <p:nvPr/>
          </p:nvSpPr>
          <p:spPr>
            <a:xfrm>
              <a:off x="6273379" y="3412828"/>
              <a:ext cx="863" cy="392"/>
            </a:xfrm>
            <a:custGeom>
              <a:avLst/>
              <a:gdLst/>
              <a:ahLst/>
              <a:cxnLst/>
              <a:rect l="l" t="t" r="r" b="b"/>
              <a:pathLst>
                <a:path w="33" h="15" extrusionOk="0">
                  <a:moveTo>
                    <a:pt x="32"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55"/>
            <p:cNvSpPr/>
            <p:nvPr/>
          </p:nvSpPr>
          <p:spPr>
            <a:xfrm>
              <a:off x="6200928" y="3425571"/>
              <a:ext cx="1308" cy="209"/>
            </a:xfrm>
            <a:custGeom>
              <a:avLst/>
              <a:gdLst/>
              <a:ahLst/>
              <a:cxnLst/>
              <a:rect l="l" t="t" r="r" b="b"/>
              <a:pathLst>
                <a:path w="50" h="8" extrusionOk="0">
                  <a:moveTo>
                    <a:pt x="1" y="0"/>
                  </a:moveTo>
                  <a:lnTo>
                    <a:pt x="5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55"/>
            <p:cNvSpPr/>
            <p:nvPr/>
          </p:nvSpPr>
          <p:spPr>
            <a:xfrm>
              <a:off x="6275499" y="3411729"/>
              <a:ext cx="1020" cy="497"/>
            </a:xfrm>
            <a:custGeom>
              <a:avLst/>
              <a:gdLst/>
              <a:ahLst/>
              <a:cxnLst/>
              <a:rect l="l" t="t" r="r" b="b"/>
              <a:pathLst>
                <a:path w="39" h="19" extrusionOk="0">
                  <a:moveTo>
                    <a:pt x="39" y="1"/>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55"/>
            <p:cNvSpPr/>
            <p:nvPr/>
          </p:nvSpPr>
          <p:spPr>
            <a:xfrm>
              <a:off x="6263489" y="3418689"/>
              <a:ext cx="131" cy="131"/>
            </a:xfrm>
            <a:custGeom>
              <a:avLst/>
              <a:gdLst/>
              <a:ahLst/>
              <a:cxnLst/>
              <a:rect l="l" t="t" r="r" b="b"/>
              <a:pathLst>
                <a:path w="5" h="5" extrusionOk="0">
                  <a:moveTo>
                    <a:pt x="1" y="4"/>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55"/>
            <p:cNvSpPr/>
            <p:nvPr/>
          </p:nvSpPr>
          <p:spPr>
            <a:xfrm>
              <a:off x="6272385" y="3413377"/>
              <a:ext cx="759" cy="314"/>
            </a:xfrm>
            <a:custGeom>
              <a:avLst/>
              <a:gdLst/>
              <a:ahLst/>
              <a:cxnLst/>
              <a:rect l="l" t="t" r="r" b="b"/>
              <a:pathLst>
                <a:path w="29" h="12" extrusionOk="0">
                  <a:moveTo>
                    <a:pt x="28"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55"/>
            <p:cNvSpPr/>
            <p:nvPr/>
          </p:nvSpPr>
          <p:spPr>
            <a:xfrm>
              <a:off x="6249935" y="3421620"/>
              <a:ext cx="3244" cy="1230"/>
            </a:xfrm>
            <a:custGeom>
              <a:avLst/>
              <a:gdLst/>
              <a:ahLst/>
              <a:cxnLst/>
              <a:rect l="l" t="t" r="r" b="b"/>
              <a:pathLst>
                <a:path w="124" h="47" extrusionOk="0">
                  <a:moveTo>
                    <a:pt x="1" y="29"/>
                  </a:moveTo>
                  <a:cubicBezTo>
                    <a:pt x="43" y="46"/>
                    <a:pt x="95" y="36"/>
                    <a:pt x="123" y="1"/>
                  </a:cubicBezTo>
                  <a:cubicBezTo>
                    <a:pt x="95" y="36"/>
                    <a:pt x="43" y="46"/>
                    <a:pt x="1" y="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55"/>
            <p:cNvSpPr/>
            <p:nvPr/>
          </p:nvSpPr>
          <p:spPr>
            <a:xfrm>
              <a:off x="6271469" y="3413848"/>
              <a:ext cx="654" cy="288"/>
            </a:xfrm>
            <a:custGeom>
              <a:avLst/>
              <a:gdLst/>
              <a:ahLst/>
              <a:cxnLst/>
              <a:rect l="l" t="t" r="r" b="b"/>
              <a:pathLst>
                <a:path w="25" h="11" extrusionOk="0">
                  <a:moveTo>
                    <a:pt x="25" y="0"/>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55"/>
            <p:cNvSpPr/>
            <p:nvPr/>
          </p:nvSpPr>
          <p:spPr>
            <a:xfrm>
              <a:off x="6253154" y="3419605"/>
              <a:ext cx="7352" cy="2041"/>
            </a:xfrm>
            <a:custGeom>
              <a:avLst/>
              <a:gdLst/>
              <a:ahLst/>
              <a:cxnLst/>
              <a:rect l="l" t="t" r="r" b="b"/>
              <a:pathLst>
                <a:path w="281" h="78" extrusionOk="0">
                  <a:moveTo>
                    <a:pt x="0" y="78"/>
                  </a:moveTo>
                  <a:cubicBezTo>
                    <a:pt x="88" y="1"/>
                    <a:pt x="200" y="4"/>
                    <a:pt x="280" y="8"/>
                  </a:cubicBezTo>
                  <a:cubicBezTo>
                    <a:pt x="200" y="4"/>
                    <a:pt x="88" y="1"/>
                    <a:pt x="0" y="7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55"/>
            <p:cNvSpPr/>
            <p:nvPr/>
          </p:nvSpPr>
          <p:spPr>
            <a:xfrm>
              <a:off x="6202498" y="3425833"/>
              <a:ext cx="942" cy="131"/>
            </a:xfrm>
            <a:custGeom>
              <a:avLst/>
              <a:gdLst/>
              <a:ahLst/>
              <a:cxnLst/>
              <a:rect l="l" t="t" r="r" b="b"/>
              <a:pathLst>
                <a:path w="36" h="5" extrusionOk="0">
                  <a:moveTo>
                    <a:pt x="35"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55"/>
            <p:cNvSpPr/>
            <p:nvPr/>
          </p:nvSpPr>
          <p:spPr>
            <a:xfrm>
              <a:off x="6263306" y="3418872"/>
              <a:ext cx="131" cy="131"/>
            </a:xfrm>
            <a:custGeom>
              <a:avLst/>
              <a:gdLst/>
              <a:ahLst/>
              <a:cxnLst/>
              <a:rect l="l" t="t" r="r" b="b"/>
              <a:pathLst>
                <a:path w="5" h="5" extrusionOk="0">
                  <a:moveTo>
                    <a:pt x="4"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55"/>
            <p:cNvSpPr/>
            <p:nvPr/>
          </p:nvSpPr>
          <p:spPr>
            <a:xfrm>
              <a:off x="6263777" y="3418427"/>
              <a:ext cx="105" cy="105"/>
            </a:xfrm>
            <a:custGeom>
              <a:avLst/>
              <a:gdLst/>
              <a:ahLst/>
              <a:cxnLst/>
              <a:rect l="l" t="t" r="r" b="b"/>
              <a:pathLst>
                <a:path w="4" h="4" extrusionOk="0">
                  <a:moveTo>
                    <a:pt x="4"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55"/>
            <p:cNvSpPr/>
            <p:nvPr/>
          </p:nvSpPr>
          <p:spPr>
            <a:xfrm>
              <a:off x="6203675" y="3425937"/>
              <a:ext cx="759" cy="105"/>
            </a:xfrm>
            <a:custGeom>
              <a:avLst/>
              <a:gdLst/>
              <a:ahLst/>
              <a:cxnLst/>
              <a:rect l="l" t="t" r="r" b="b"/>
              <a:pathLst>
                <a:path w="29" h="4" extrusionOk="0">
                  <a:moveTo>
                    <a:pt x="29"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55"/>
            <p:cNvSpPr/>
            <p:nvPr/>
          </p:nvSpPr>
          <p:spPr>
            <a:xfrm>
              <a:off x="6261474" y="3419788"/>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55"/>
            <p:cNvSpPr/>
            <p:nvPr/>
          </p:nvSpPr>
          <p:spPr>
            <a:xfrm>
              <a:off x="6263594" y="3418611"/>
              <a:ext cx="105" cy="105"/>
            </a:xfrm>
            <a:custGeom>
              <a:avLst/>
              <a:gdLst/>
              <a:ahLst/>
              <a:cxnLst/>
              <a:rect l="l" t="t" r="r" b="b"/>
              <a:pathLst>
                <a:path w="4" h="4" extrusionOk="0">
                  <a:moveTo>
                    <a:pt x="4" y="0"/>
                  </a:move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55"/>
            <p:cNvSpPr/>
            <p:nvPr/>
          </p:nvSpPr>
          <p:spPr>
            <a:xfrm>
              <a:off x="6274400" y="3412278"/>
              <a:ext cx="942" cy="497"/>
            </a:xfrm>
            <a:custGeom>
              <a:avLst/>
              <a:gdLst/>
              <a:ahLst/>
              <a:cxnLst/>
              <a:rect l="l" t="t" r="r" b="b"/>
              <a:pathLst>
                <a:path w="36" h="19" extrusionOk="0">
                  <a:moveTo>
                    <a:pt x="35" y="1"/>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55"/>
            <p:cNvSpPr/>
            <p:nvPr/>
          </p:nvSpPr>
          <p:spPr>
            <a:xfrm>
              <a:off x="6263855" y="3418244"/>
              <a:ext cx="209" cy="209"/>
            </a:xfrm>
            <a:custGeom>
              <a:avLst/>
              <a:gdLst/>
              <a:ahLst/>
              <a:cxnLst/>
              <a:rect l="l" t="t" r="r" b="b"/>
              <a:pathLst>
                <a:path w="8" h="8" extrusionOk="0">
                  <a:moveTo>
                    <a:pt x="8"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55"/>
            <p:cNvSpPr/>
            <p:nvPr/>
          </p:nvSpPr>
          <p:spPr>
            <a:xfrm>
              <a:off x="6207338" y="3426304"/>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55"/>
            <p:cNvSpPr/>
            <p:nvPr/>
          </p:nvSpPr>
          <p:spPr>
            <a:xfrm>
              <a:off x="6264954" y="3417512"/>
              <a:ext cx="314" cy="209"/>
            </a:xfrm>
            <a:custGeom>
              <a:avLst/>
              <a:gdLst/>
              <a:ahLst/>
              <a:cxnLst/>
              <a:rect l="l" t="t" r="r" b="b"/>
              <a:pathLst>
                <a:path w="12" h="8" extrusionOk="0">
                  <a:moveTo>
                    <a:pt x="11"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55"/>
            <p:cNvSpPr/>
            <p:nvPr/>
          </p:nvSpPr>
          <p:spPr>
            <a:xfrm>
              <a:off x="6264692" y="3417695"/>
              <a:ext cx="209" cy="209"/>
            </a:xfrm>
            <a:custGeom>
              <a:avLst/>
              <a:gdLst/>
              <a:ahLst/>
              <a:cxnLst/>
              <a:rect l="l" t="t" r="r" b="b"/>
              <a:pathLst>
                <a:path w="8" h="8" extrusionOk="0">
                  <a:moveTo>
                    <a:pt x="7"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55"/>
            <p:cNvSpPr/>
            <p:nvPr/>
          </p:nvSpPr>
          <p:spPr>
            <a:xfrm>
              <a:off x="6265791" y="3416962"/>
              <a:ext cx="288" cy="209"/>
            </a:xfrm>
            <a:custGeom>
              <a:avLst/>
              <a:gdLst/>
              <a:ahLst/>
              <a:cxnLst/>
              <a:rect l="l" t="t" r="r" b="b"/>
              <a:pathLst>
                <a:path w="11" h="8" extrusionOk="0">
                  <a:moveTo>
                    <a:pt x="11"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55"/>
            <p:cNvSpPr/>
            <p:nvPr/>
          </p:nvSpPr>
          <p:spPr>
            <a:xfrm>
              <a:off x="6270632" y="3414293"/>
              <a:ext cx="576" cy="314"/>
            </a:xfrm>
            <a:custGeom>
              <a:avLst/>
              <a:gdLst/>
              <a:ahLst/>
              <a:cxnLst/>
              <a:rect l="l" t="t" r="r" b="b"/>
              <a:pathLst>
                <a:path w="22" h="12" extrusionOk="0">
                  <a:moveTo>
                    <a:pt x="22" y="1"/>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55"/>
            <p:cNvSpPr/>
            <p:nvPr/>
          </p:nvSpPr>
          <p:spPr>
            <a:xfrm>
              <a:off x="6204696" y="3426120"/>
              <a:ext cx="576" cy="26"/>
            </a:xfrm>
            <a:custGeom>
              <a:avLst/>
              <a:gdLst/>
              <a:ahLst/>
              <a:cxnLst/>
              <a:rect l="l" t="t" r="r" b="b"/>
              <a:pathLst>
                <a:path w="22" h="1" extrusionOk="0">
                  <a:moveTo>
                    <a:pt x="21"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55"/>
            <p:cNvSpPr/>
            <p:nvPr/>
          </p:nvSpPr>
          <p:spPr>
            <a:xfrm>
              <a:off x="6265320" y="3417224"/>
              <a:ext cx="314" cy="209"/>
            </a:xfrm>
            <a:custGeom>
              <a:avLst/>
              <a:gdLst/>
              <a:ahLst/>
              <a:cxnLst/>
              <a:rect l="l" t="t" r="r" b="b"/>
              <a:pathLst>
                <a:path w="12" h="8" extrusionOk="0">
                  <a:moveTo>
                    <a:pt x="11"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55"/>
            <p:cNvSpPr/>
            <p:nvPr/>
          </p:nvSpPr>
          <p:spPr>
            <a:xfrm>
              <a:off x="6264143" y="3418061"/>
              <a:ext cx="209" cy="209"/>
            </a:xfrm>
            <a:custGeom>
              <a:avLst/>
              <a:gdLst/>
              <a:ahLst/>
              <a:cxnLst/>
              <a:rect l="l" t="t" r="r" b="b"/>
              <a:pathLst>
                <a:path w="8" h="8" extrusionOk="0">
                  <a:moveTo>
                    <a:pt x="7"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55"/>
            <p:cNvSpPr/>
            <p:nvPr/>
          </p:nvSpPr>
          <p:spPr>
            <a:xfrm>
              <a:off x="6269821" y="3414660"/>
              <a:ext cx="576" cy="314"/>
            </a:xfrm>
            <a:custGeom>
              <a:avLst/>
              <a:gdLst/>
              <a:ahLst/>
              <a:cxnLst/>
              <a:rect l="l" t="t" r="r" b="b"/>
              <a:pathLst>
                <a:path w="22" h="12" extrusionOk="0">
                  <a:moveTo>
                    <a:pt x="21" y="1"/>
                  </a:moveTo>
                  <a:lnTo>
                    <a:pt x="0"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55"/>
            <p:cNvSpPr/>
            <p:nvPr/>
          </p:nvSpPr>
          <p:spPr>
            <a:xfrm>
              <a:off x="6264405" y="3417878"/>
              <a:ext cx="209" cy="209"/>
            </a:xfrm>
            <a:custGeom>
              <a:avLst/>
              <a:gdLst/>
              <a:ahLst/>
              <a:cxnLst/>
              <a:rect l="l" t="t" r="r" b="b"/>
              <a:pathLst>
                <a:path w="8" h="8" extrusionOk="0">
                  <a:moveTo>
                    <a:pt x="8"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55"/>
            <p:cNvSpPr/>
            <p:nvPr/>
          </p:nvSpPr>
          <p:spPr>
            <a:xfrm>
              <a:off x="6171911" y="3400373"/>
              <a:ext cx="41236" cy="103436"/>
            </a:xfrm>
            <a:custGeom>
              <a:avLst/>
              <a:gdLst/>
              <a:ahLst/>
              <a:cxnLst/>
              <a:rect l="l" t="t" r="r" b="b"/>
              <a:pathLst>
                <a:path w="1576" h="3953" extrusionOk="0">
                  <a:moveTo>
                    <a:pt x="308" y="0"/>
                  </a:moveTo>
                  <a:cubicBezTo>
                    <a:pt x="350" y="85"/>
                    <a:pt x="392" y="172"/>
                    <a:pt x="427" y="260"/>
                  </a:cubicBezTo>
                  <a:lnTo>
                    <a:pt x="434" y="281"/>
                  </a:lnTo>
                  <a:lnTo>
                    <a:pt x="441" y="305"/>
                  </a:lnTo>
                  <a:lnTo>
                    <a:pt x="452" y="333"/>
                  </a:lnTo>
                  <a:lnTo>
                    <a:pt x="455" y="344"/>
                  </a:lnTo>
                  <a:cubicBezTo>
                    <a:pt x="462" y="368"/>
                    <a:pt x="469" y="393"/>
                    <a:pt x="476" y="417"/>
                  </a:cubicBezTo>
                  <a:lnTo>
                    <a:pt x="476" y="421"/>
                  </a:lnTo>
                  <a:cubicBezTo>
                    <a:pt x="476" y="431"/>
                    <a:pt x="480" y="438"/>
                    <a:pt x="480" y="449"/>
                  </a:cubicBezTo>
                  <a:lnTo>
                    <a:pt x="480" y="452"/>
                  </a:lnTo>
                  <a:cubicBezTo>
                    <a:pt x="480" y="463"/>
                    <a:pt x="480" y="470"/>
                    <a:pt x="480" y="480"/>
                  </a:cubicBezTo>
                  <a:cubicBezTo>
                    <a:pt x="483" y="512"/>
                    <a:pt x="469" y="543"/>
                    <a:pt x="448" y="568"/>
                  </a:cubicBezTo>
                  <a:cubicBezTo>
                    <a:pt x="423" y="584"/>
                    <a:pt x="394" y="594"/>
                    <a:pt x="364" y="594"/>
                  </a:cubicBezTo>
                  <a:cubicBezTo>
                    <a:pt x="356" y="594"/>
                    <a:pt x="348" y="594"/>
                    <a:pt x="340" y="592"/>
                  </a:cubicBezTo>
                  <a:cubicBezTo>
                    <a:pt x="330" y="591"/>
                    <a:pt x="323" y="591"/>
                    <a:pt x="316" y="591"/>
                  </a:cubicBezTo>
                  <a:cubicBezTo>
                    <a:pt x="292" y="591"/>
                    <a:pt x="288" y="597"/>
                    <a:pt x="280" y="617"/>
                  </a:cubicBezTo>
                  <a:cubicBezTo>
                    <a:pt x="224" y="753"/>
                    <a:pt x="210" y="1359"/>
                    <a:pt x="291" y="1439"/>
                  </a:cubicBezTo>
                  <a:cubicBezTo>
                    <a:pt x="326" y="1467"/>
                    <a:pt x="340" y="1509"/>
                    <a:pt x="329" y="1551"/>
                  </a:cubicBezTo>
                  <a:cubicBezTo>
                    <a:pt x="308" y="1611"/>
                    <a:pt x="245" y="1614"/>
                    <a:pt x="179" y="1621"/>
                  </a:cubicBezTo>
                  <a:lnTo>
                    <a:pt x="154" y="1625"/>
                  </a:lnTo>
                  <a:cubicBezTo>
                    <a:pt x="133" y="1625"/>
                    <a:pt x="109" y="1632"/>
                    <a:pt x="88" y="1639"/>
                  </a:cubicBezTo>
                  <a:cubicBezTo>
                    <a:pt x="88" y="1779"/>
                    <a:pt x="74" y="1919"/>
                    <a:pt x="46" y="2059"/>
                  </a:cubicBezTo>
                  <a:cubicBezTo>
                    <a:pt x="39" y="2094"/>
                    <a:pt x="28" y="2129"/>
                    <a:pt x="14" y="2161"/>
                  </a:cubicBezTo>
                  <a:cubicBezTo>
                    <a:pt x="11" y="2168"/>
                    <a:pt x="4" y="2178"/>
                    <a:pt x="0" y="2185"/>
                  </a:cubicBezTo>
                  <a:cubicBezTo>
                    <a:pt x="7" y="2206"/>
                    <a:pt x="28" y="2245"/>
                    <a:pt x="42" y="2273"/>
                  </a:cubicBezTo>
                  <a:lnTo>
                    <a:pt x="63" y="2311"/>
                  </a:lnTo>
                  <a:lnTo>
                    <a:pt x="70" y="2325"/>
                  </a:lnTo>
                  <a:lnTo>
                    <a:pt x="81" y="2339"/>
                  </a:lnTo>
                  <a:cubicBezTo>
                    <a:pt x="88" y="2343"/>
                    <a:pt x="95" y="2346"/>
                    <a:pt x="102" y="2350"/>
                  </a:cubicBezTo>
                  <a:lnTo>
                    <a:pt x="105" y="2353"/>
                  </a:lnTo>
                  <a:cubicBezTo>
                    <a:pt x="112" y="2360"/>
                    <a:pt x="119" y="2367"/>
                    <a:pt x="130" y="2374"/>
                  </a:cubicBezTo>
                  <a:lnTo>
                    <a:pt x="137" y="2381"/>
                  </a:lnTo>
                  <a:lnTo>
                    <a:pt x="158" y="2399"/>
                  </a:lnTo>
                  <a:lnTo>
                    <a:pt x="168" y="2409"/>
                  </a:lnTo>
                  <a:lnTo>
                    <a:pt x="203" y="2441"/>
                  </a:lnTo>
                  <a:cubicBezTo>
                    <a:pt x="256" y="2486"/>
                    <a:pt x="364" y="2588"/>
                    <a:pt x="403" y="2588"/>
                  </a:cubicBezTo>
                  <a:cubicBezTo>
                    <a:pt x="413" y="2588"/>
                    <a:pt x="441" y="2577"/>
                    <a:pt x="466" y="2570"/>
                  </a:cubicBezTo>
                  <a:lnTo>
                    <a:pt x="511" y="2556"/>
                  </a:lnTo>
                  <a:lnTo>
                    <a:pt x="522" y="2553"/>
                  </a:lnTo>
                  <a:lnTo>
                    <a:pt x="560" y="2542"/>
                  </a:lnTo>
                  <a:lnTo>
                    <a:pt x="578" y="2539"/>
                  </a:lnTo>
                  <a:cubicBezTo>
                    <a:pt x="588" y="2539"/>
                    <a:pt x="602" y="2535"/>
                    <a:pt x="616" y="2532"/>
                  </a:cubicBezTo>
                  <a:lnTo>
                    <a:pt x="630" y="2532"/>
                  </a:lnTo>
                  <a:cubicBezTo>
                    <a:pt x="648" y="2528"/>
                    <a:pt x="665" y="2528"/>
                    <a:pt x="683" y="2528"/>
                  </a:cubicBezTo>
                  <a:lnTo>
                    <a:pt x="735" y="2528"/>
                  </a:lnTo>
                  <a:cubicBezTo>
                    <a:pt x="746" y="2532"/>
                    <a:pt x="753" y="2532"/>
                    <a:pt x="763" y="2535"/>
                  </a:cubicBezTo>
                  <a:lnTo>
                    <a:pt x="774" y="2539"/>
                  </a:lnTo>
                  <a:cubicBezTo>
                    <a:pt x="788" y="2542"/>
                    <a:pt x="802" y="2549"/>
                    <a:pt x="812" y="2556"/>
                  </a:cubicBezTo>
                  <a:cubicBezTo>
                    <a:pt x="865" y="2588"/>
                    <a:pt x="900" y="2644"/>
                    <a:pt x="910" y="2703"/>
                  </a:cubicBezTo>
                  <a:cubicBezTo>
                    <a:pt x="942" y="2850"/>
                    <a:pt x="886" y="3046"/>
                    <a:pt x="840" y="3204"/>
                  </a:cubicBezTo>
                  <a:cubicBezTo>
                    <a:pt x="819" y="3277"/>
                    <a:pt x="788" y="3382"/>
                    <a:pt x="798" y="3407"/>
                  </a:cubicBezTo>
                  <a:cubicBezTo>
                    <a:pt x="819" y="3473"/>
                    <a:pt x="1008" y="3757"/>
                    <a:pt x="1138" y="3921"/>
                  </a:cubicBezTo>
                  <a:lnTo>
                    <a:pt x="1166" y="3953"/>
                  </a:lnTo>
                  <a:cubicBezTo>
                    <a:pt x="1145" y="3823"/>
                    <a:pt x="1120" y="3648"/>
                    <a:pt x="1239" y="3540"/>
                  </a:cubicBezTo>
                  <a:cubicBezTo>
                    <a:pt x="1292" y="3498"/>
                    <a:pt x="1355" y="3470"/>
                    <a:pt x="1421" y="3463"/>
                  </a:cubicBezTo>
                  <a:cubicBezTo>
                    <a:pt x="1498" y="3445"/>
                    <a:pt x="1533" y="3438"/>
                    <a:pt x="1526" y="3239"/>
                  </a:cubicBezTo>
                  <a:cubicBezTo>
                    <a:pt x="1519" y="3120"/>
                    <a:pt x="1530" y="3004"/>
                    <a:pt x="1561" y="2889"/>
                  </a:cubicBezTo>
                  <a:cubicBezTo>
                    <a:pt x="1568" y="2868"/>
                    <a:pt x="1572" y="2847"/>
                    <a:pt x="1575" y="2826"/>
                  </a:cubicBezTo>
                  <a:cubicBezTo>
                    <a:pt x="1575" y="2794"/>
                    <a:pt x="1561" y="2773"/>
                    <a:pt x="1523" y="2728"/>
                  </a:cubicBezTo>
                  <a:lnTo>
                    <a:pt x="1502" y="2703"/>
                  </a:lnTo>
                  <a:lnTo>
                    <a:pt x="1495" y="2693"/>
                  </a:lnTo>
                  <a:lnTo>
                    <a:pt x="1477" y="2672"/>
                  </a:lnTo>
                  <a:lnTo>
                    <a:pt x="1467" y="2665"/>
                  </a:lnTo>
                  <a:lnTo>
                    <a:pt x="1446" y="2640"/>
                  </a:lnTo>
                  <a:lnTo>
                    <a:pt x="1435" y="2630"/>
                  </a:lnTo>
                  <a:lnTo>
                    <a:pt x="1404" y="2598"/>
                  </a:lnTo>
                  <a:lnTo>
                    <a:pt x="1400" y="2595"/>
                  </a:lnTo>
                  <a:lnTo>
                    <a:pt x="1362" y="2556"/>
                  </a:lnTo>
                  <a:lnTo>
                    <a:pt x="1351" y="2549"/>
                  </a:lnTo>
                  <a:lnTo>
                    <a:pt x="1316" y="2518"/>
                  </a:lnTo>
                  <a:lnTo>
                    <a:pt x="1302" y="2504"/>
                  </a:lnTo>
                  <a:lnTo>
                    <a:pt x="1285" y="2490"/>
                  </a:lnTo>
                  <a:lnTo>
                    <a:pt x="1281" y="2497"/>
                  </a:lnTo>
                  <a:cubicBezTo>
                    <a:pt x="1253" y="2539"/>
                    <a:pt x="1208" y="2565"/>
                    <a:pt x="1158" y="2565"/>
                  </a:cubicBezTo>
                  <a:cubicBezTo>
                    <a:pt x="1146" y="2565"/>
                    <a:pt x="1133" y="2563"/>
                    <a:pt x="1120" y="2560"/>
                  </a:cubicBezTo>
                  <a:cubicBezTo>
                    <a:pt x="900" y="2504"/>
                    <a:pt x="609" y="1968"/>
                    <a:pt x="571" y="1628"/>
                  </a:cubicBezTo>
                  <a:cubicBezTo>
                    <a:pt x="546" y="1439"/>
                    <a:pt x="592" y="1292"/>
                    <a:pt x="630" y="1163"/>
                  </a:cubicBezTo>
                  <a:cubicBezTo>
                    <a:pt x="679" y="1005"/>
                    <a:pt x="721" y="869"/>
                    <a:pt x="637" y="680"/>
                  </a:cubicBezTo>
                  <a:cubicBezTo>
                    <a:pt x="462" y="295"/>
                    <a:pt x="441" y="102"/>
                    <a:pt x="4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55"/>
            <p:cNvSpPr/>
            <p:nvPr/>
          </p:nvSpPr>
          <p:spPr>
            <a:xfrm>
              <a:off x="6180048" y="3400556"/>
              <a:ext cx="3061" cy="6620"/>
            </a:xfrm>
            <a:custGeom>
              <a:avLst/>
              <a:gdLst/>
              <a:ahLst/>
              <a:cxnLst/>
              <a:rect l="l" t="t" r="r" b="b"/>
              <a:pathLst>
                <a:path w="117" h="253" extrusionOk="0">
                  <a:moveTo>
                    <a:pt x="1" y="1"/>
                  </a:moveTo>
                  <a:lnTo>
                    <a:pt x="1" y="1"/>
                  </a:lnTo>
                  <a:cubicBezTo>
                    <a:pt x="43" y="81"/>
                    <a:pt x="81" y="165"/>
                    <a:pt x="116" y="253"/>
                  </a:cubicBezTo>
                  <a:cubicBezTo>
                    <a:pt x="81" y="165"/>
                    <a:pt x="43" y="8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55"/>
            <p:cNvSpPr/>
            <p:nvPr/>
          </p:nvSpPr>
          <p:spPr>
            <a:xfrm>
              <a:off x="6173193" y="3442867"/>
              <a:ext cx="2957" cy="11382"/>
            </a:xfrm>
            <a:custGeom>
              <a:avLst/>
              <a:gdLst/>
              <a:ahLst/>
              <a:cxnLst/>
              <a:rect l="l" t="t" r="r" b="b"/>
              <a:pathLst>
                <a:path w="113" h="435" extrusionOk="0">
                  <a:moveTo>
                    <a:pt x="112" y="1"/>
                  </a:moveTo>
                  <a:cubicBezTo>
                    <a:pt x="88" y="1"/>
                    <a:pt x="63" y="8"/>
                    <a:pt x="42" y="11"/>
                  </a:cubicBezTo>
                  <a:cubicBezTo>
                    <a:pt x="42" y="155"/>
                    <a:pt x="28" y="295"/>
                    <a:pt x="0" y="435"/>
                  </a:cubicBezTo>
                  <a:cubicBezTo>
                    <a:pt x="28" y="295"/>
                    <a:pt x="42" y="155"/>
                    <a:pt x="42" y="11"/>
                  </a:cubicBezTo>
                  <a:cubicBezTo>
                    <a:pt x="63" y="8"/>
                    <a:pt x="88" y="1"/>
                    <a:pt x="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55"/>
            <p:cNvSpPr/>
            <p:nvPr/>
          </p:nvSpPr>
          <p:spPr>
            <a:xfrm>
              <a:off x="6183711" y="3409086"/>
              <a:ext cx="131" cy="288"/>
            </a:xfrm>
            <a:custGeom>
              <a:avLst/>
              <a:gdLst/>
              <a:ahLst/>
              <a:cxnLst/>
              <a:rect l="l" t="t" r="r" b="b"/>
              <a:pathLst>
                <a:path w="5" h="11" extrusionOk="0">
                  <a:moveTo>
                    <a:pt x="4"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55"/>
            <p:cNvSpPr/>
            <p:nvPr/>
          </p:nvSpPr>
          <p:spPr>
            <a:xfrm>
              <a:off x="6183266" y="3407699"/>
              <a:ext cx="209" cy="680"/>
            </a:xfrm>
            <a:custGeom>
              <a:avLst/>
              <a:gdLst/>
              <a:ahLst/>
              <a:cxnLst/>
              <a:rect l="l" t="t" r="r" b="b"/>
              <a:pathLst>
                <a:path w="8" h="26" extrusionOk="0">
                  <a:moveTo>
                    <a:pt x="7" y="25"/>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55"/>
            <p:cNvSpPr/>
            <p:nvPr/>
          </p:nvSpPr>
          <p:spPr>
            <a:xfrm>
              <a:off x="6184548" y="3412095"/>
              <a:ext cx="26" cy="131"/>
            </a:xfrm>
            <a:custGeom>
              <a:avLst/>
              <a:gdLst/>
              <a:ahLst/>
              <a:cxnLst/>
              <a:rect l="l" t="t" r="r" b="b"/>
              <a:pathLst>
                <a:path w="1" h="5" extrusionOk="0">
                  <a:moveTo>
                    <a:pt x="0"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55"/>
            <p:cNvSpPr/>
            <p:nvPr/>
          </p:nvSpPr>
          <p:spPr>
            <a:xfrm>
              <a:off x="6172355" y="3454223"/>
              <a:ext cx="863" cy="2695"/>
            </a:xfrm>
            <a:custGeom>
              <a:avLst/>
              <a:gdLst/>
              <a:ahLst/>
              <a:cxnLst/>
              <a:rect l="l" t="t" r="r" b="b"/>
              <a:pathLst>
                <a:path w="33" h="103" extrusionOk="0">
                  <a:moveTo>
                    <a:pt x="1" y="103"/>
                  </a:moveTo>
                  <a:cubicBezTo>
                    <a:pt x="15" y="71"/>
                    <a:pt x="25" y="36"/>
                    <a:pt x="32" y="1"/>
                  </a:cubicBezTo>
                  <a:cubicBezTo>
                    <a:pt x="25" y="36"/>
                    <a:pt x="15" y="71"/>
                    <a:pt x="1" y="10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55"/>
            <p:cNvSpPr/>
            <p:nvPr/>
          </p:nvSpPr>
          <p:spPr>
            <a:xfrm>
              <a:off x="6184365" y="3411284"/>
              <a:ext cx="26" cy="105"/>
            </a:xfrm>
            <a:custGeom>
              <a:avLst/>
              <a:gdLst/>
              <a:ahLst/>
              <a:cxnLst/>
              <a:rect l="l" t="t" r="r" b="b"/>
              <a:pathLst>
                <a:path w="1" h="4" extrusionOk="0">
                  <a:moveTo>
                    <a:pt x="0"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55"/>
            <p:cNvSpPr/>
            <p:nvPr/>
          </p:nvSpPr>
          <p:spPr>
            <a:xfrm>
              <a:off x="6173742" y="3460922"/>
              <a:ext cx="105" cy="314"/>
            </a:xfrm>
            <a:custGeom>
              <a:avLst/>
              <a:gdLst/>
              <a:ahLst/>
              <a:cxnLst/>
              <a:rect l="l" t="t" r="r" b="b"/>
              <a:pathLst>
                <a:path w="4" h="12" extrusionOk="0">
                  <a:moveTo>
                    <a:pt x="4" y="1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55"/>
            <p:cNvSpPr/>
            <p:nvPr/>
          </p:nvSpPr>
          <p:spPr>
            <a:xfrm>
              <a:off x="6174187" y="3461655"/>
              <a:ext cx="497" cy="314"/>
            </a:xfrm>
            <a:custGeom>
              <a:avLst/>
              <a:gdLst/>
              <a:ahLst/>
              <a:cxnLst/>
              <a:rect l="l" t="t" r="r" b="b"/>
              <a:pathLst>
                <a:path w="19" h="12" extrusionOk="0">
                  <a:moveTo>
                    <a:pt x="18" y="11"/>
                  </a:moveTo>
                  <a:cubicBezTo>
                    <a:pt x="11" y="8"/>
                    <a:pt x="8" y="4"/>
                    <a:pt x="1" y="1"/>
                  </a:cubicBezTo>
                  <a:cubicBezTo>
                    <a:pt x="8" y="4"/>
                    <a:pt x="11" y="8"/>
                    <a:pt x="18"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55"/>
            <p:cNvSpPr/>
            <p:nvPr/>
          </p:nvSpPr>
          <p:spPr>
            <a:xfrm>
              <a:off x="6188578" y="3466522"/>
              <a:ext cx="1387" cy="209"/>
            </a:xfrm>
            <a:custGeom>
              <a:avLst/>
              <a:gdLst/>
              <a:ahLst/>
              <a:cxnLst/>
              <a:rect l="l" t="t" r="r" b="b"/>
              <a:pathLst>
                <a:path w="53" h="8" extrusionOk="0">
                  <a:moveTo>
                    <a:pt x="0" y="7"/>
                  </a:moveTo>
                  <a:cubicBezTo>
                    <a:pt x="18" y="4"/>
                    <a:pt x="35" y="0"/>
                    <a:pt x="53" y="0"/>
                  </a:cubicBezTo>
                  <a:cubicBezTo>
                    <a:pt x="35" y="0"/>
                    <a:pt x="18" y="4"/>
                    <a:pt x="0" y="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55"/>
            <p:cNvSpPr/>
            <p:nvPr/>
          </p:nvSpPr>
          <p:spPr>
            <a:xfrm>
              <a:off x="6175652" y="3462675"/>
              <a:ext cx="576" cy="576"/>
            </a:xfrm>
            <a:custGeom>
              <a:avLst/>
              <a:gdLst/>
              <a:ahLst/>
              <a:cxnLst/>
              <a:rect l="l" t="t" r="r" b="b"/>
              <a:pathLst>
                <a:path w="22" h="22" extrusionOk="0">
                  <a:moveTo>
                    <a:pt x="22" y="2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55"/>
            <p:cNvSpPr/>
            <p:nvPr/>
          </p:nvSpPr>
          <p:spPr>
            <a:xfrm>
              <a:off x="6174736" y="3462021"/>
              <a:ext cx="680" cy="497"/>
            </a:xfrm>
            <a:custGeom>
              <a:avLst/>
              <a:gdLst/>
              <a:ahLst/>
              <a:cxnLst/>
              <a:rect l="l" t="t" r="r" b="b"/>
              <a:pathLst>
                <a:path w="26" h="19" extrusionOk="0">
                  <a:moveTo>
                    <a:pt x="25" y="18"/>
                  </a:moveTo>
                  <a:cubicBezTo>
                    <a:pt x="18" y="11"/>
                    <a:pt x="8" y="8"/>
                    <a:pt x="1" y="1"/>
                  </a:cubicBezTo>
                  <a:cubicBezTo>
                    <a:pt x="8" y="8"/>
                    <a:pt x="18" y="11"/>
                    <a:pt x="25"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55"/>
            <p:cNvSpPr/>
            <p:nvPr/>
          </p:nvSpPr>
          <p:spPr>
            <a:xfrm>
              <a:off x="6187191" y="3466705"/>
              <a:ext cx="1047" cy="209"/>
            </a:xfrm>
            <a:custGeom>
              <a:avLst/>
              <a:gdLst/>
              <a:ahLst/>
              <a:cxnLst/>
              <a:rect l="l" t="t" r="r" b="b"/>
              <a:pathLst>
                <a:path w="40" h="8" extrusionOk="0">
                  <a:moveTo>
                    <a:pt x="39" y="0"/>
                  </a:moveTo>
                  <a:cubicBezTo>
                    <a:pt x="25" y="0"/>
                    <a:pt x="11" y="4"/>
                    <a:pt x="1" y="7"/>
                  </a:cubicBezTo>
                  <a:cubicBezTo>
                    <a:pt x="11" y="4"/>
                    <a:pt x="25" y="4"/>
                    <a:pt x="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55"/>
            <p:cNvSpPr/>
            <p:nvPr/>
          </p:nvSpPr>
          <p:spPr>
            <a:xfrm>
              <a:off x="6184261" y="3467333"/>
              <a:ext cx="1230" cy="392"/>
            </a:xfrm>
            <a:custGeom>
              <a:avLst/>
              <a:gdLst/>
              <a:ahLst/>
              <a:cxnLst/>
              <a:rect l="l" t="t" r="r" b="b"/>
              <a:pathLst>
                <a:path w="47" h="15" extrusionOk="0">
                  <a:moveTo>
                    <a:pt x="46"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55"/>
            <p:cNvSpPr/>
            <p:nvPr/>
          </p:nvSpPr>
          <p:spPr>
            <a:xfrm>
              <a:off x="6190959" y="3466705"/>
              <a:ext cx="392" cy="26"/>
            </a:xfrm>
            <a:custGeom>
              <a:avLst/>
              <a:gdLst/>
              <a:ahLst/>
              <a:cxnLst/>
              <a:rect l="l" t="t" r="r" b="b"/>
              <a:pathLst>
                <a:path w="15" h="1" extrusionOk="0">
                  <a:moveTo>
                    <a:pt x="14" y="0"/>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55"/>
            <p:cNvSpPr/>
            <p:nvPr/>
          </p:nvSpPr>
          <p:spPr>
            <a:xfrm>
              <a:off x="6176490" y="3463486"/>
              <a:ext cx="942" cy="759"/>
            </a:xfrm>
            <a:custGeom>
              <a:avLst/>
              <a:gdLst/>
              <a:ahLst/>
              <a:cxnLst/>
              <a:rect l="l" t="t" r="r" b="b"/>
              <a:pathLst>
                <a:path w="36" h="29" extrusionOk="0">
                  <a:moveTo>
                    <a:pt x="35" y="29"/>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55"/>
            <p:cNvSpPr/>
            <p:nvPr/>
          </p:nvSpPr>
          <p:spPr>
            <a:xfrm>
              <a:off x="6192058" y="3466888"/>
              <a:ext cx="288" cy="105"/>
            </a:xfrm>
            <a:custGeom>
              <a:avLst/>
              <a:gdLst/>
              <a:ahLst/>
              <a:cxnLst/>
              <a:rect l="l" t="t" r="r" b="b"/>
              <a:pathLst>
                <a:path w="11" h="4" extrusionOk="0">
                  <a:moveTo>
                    <a:pt x="11"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55"/>
            <p:cNvSpPr/>
            <p:nvPr/>
          </p:nvSpPr>
          <p:spPr>
            <a:xfrm>
              <a:off x="6185726" y="3466966"/>
              <a:ext cx="1047" cy="314"/>
            </a:xfrm>
            <a:custGeom>
              <a:avLst/>
              <a:gdLst/>
              <a:ahLst/>
              <a:cxnLst/>
              <a:rect l="l" t="t" r="r" b="b"/>
              <a:pathLst>
                <a:path w="40" h="12" extrusionOk="0">
                  <a:moveTo>
                    <a:pt x="39" y="1"/>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55"/>
            <p:cNvSpPr/>
            <p:nvPr/>
          </p:nvSpPr>
          <p:spPr>
            <a:xfrm>
              <a:off x="6210635" y="3470368"/>
              <a:ext cx="497" cy="576"/>
            </a:xfrm>
            <a:custGeom>
              <a:avLst/>
              <a:gdLst/>
              <a:ahLst/>
              <a:cxnLst/>
              <a:rect l="l" t="t" r="r" b="b"/>
              <a:pathLst>
                <a:path w="19" h="22" extrusionOk="0">
                  <a:moveTo>
                    <a:pt x="1" y="0"/>
                  </a:moveTo>
                  <a:lnTo>
                    <a:pt x="18" y="2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55"/>
            <p:cNvSpPr/>
            <p:nvPr/>
          </p:nvSpPr>
          <p:spPr>
            <a:xfrm>
              <a:off x="6211368" y="3471101"/>
              <a:ext cx="576" cy="654"/>
            </a:xfrm>
            <a:custGeom>
              <a:avLst/>
              <a:gdLst/>
              <a:ahLst/>
              <a:cxnLst/>
              <a:rect l="l" t="t" r="r" b="b"/>
              <a:pathLst>
                <a:path w="22" h="25" extrusionOk="0">
                  <a:moveTo>
                    <a:pt x="1" y="0"/>
                  </a:moveTo>
                  <a:lnTo>
                    <a:pt x="22" y="2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55"/>
            <p:cNvSpPr/>
            <p:nvPr/>
          </p:nvSpPr>
          <p:spPr>
            <a:xfrm>
              <a:off x="6207626" y="3467333"/>
              <a:ext cx="1020" cy="1047"/>
            </a:xfrm>
            <a:custGeom>
              <a:avLst/>
              <a:gdLst/>
              <a:ahLst/>
              <a:cxnLst/>
              <a:rect l="l" t="t" r="r" b="b"/>
              <a:pathLst>
                <a:path w="39" h="40" extrusionOk="0">
                  <a:moveTo>
                    <a:pt x="0" y="1"/>
                  </a:moveTo>
                  <a:lnTo>
                    <a:pt x="39" y="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55"/>
            <p:cNvSpPr/>
            <p:nvPr/>
          </p:nvSpPr>
          <p:spPr>
            <a:xfrm>
              <a:off x="6208725" y="3468432"/>
              <a:ext cx="837" cy="863"/>
            </a:xfrm>
            <a:custGeom>
              <a:avLst/>
              <a:gdLst/>
              <a:ahLst/>
              <a:cxnLst/>
              <a:rect l="l" t="t" r="r" b="b"/>
              <a:pathLst>
                <a:path w="32" h="33" extrusionOk="0">
                  <a:moveTo>
                    <a:pt x="0" y="1"/>
                  </a:moveTo>
                  <a:lnTo>
                    <a:pt x="32" y="3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55"/>
            <p:cNvSpPr/>
            <p:nvPr/>
          </p:nvSpPr>
          <p:spPr>
            <a:xfrm>
              <a:off x="6212938" y="3474398"/>
              <a:ext cx="288" cy="1753"/>
            </a:xfrm>
            <a:custGeom>
              <a:avLst/>
              <a:gdLst/>
              <a:ahLst/>
              <a:cxnLst/>
              <a:rect l="l" t="t" r="r" b="b"/>
              <a:pathLst>
                <a:path w="11" h="67" extrusionOk="0">
                  <a:moveTo>
                    <a:pt x="11" y="0"/>
                  </a:moveTo>
                  <a:cubicBezTo>
                    <a:pt x="11" y="21"/>
                    <a:pt x="7" y="42"/>
                    <a:pt x="0" y="67"/>
                  </a:cubicBezTo>
                  <a:cubicBezTo>
                    <a:pt x="7" y="42"/>
                    <a:pt x="11" y="21"/>
                    <a:pt x="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55"/>
            <p:cNvSpPr/>
            <p:nvPr/>
          </p:nvSpPr>
          <p:spPr>
            <a:xfrm>
              <a:off x="6209824" y="3469531"/>
              <a:ext cx="576" cy="576"/>
            </a:xfrm>
            <a:custGeom>
              <a:avLst/>
              <a:gdLst/>
              <a:ahLst/>
              <a:cxnLst/>
              <a:rect l="l" t="t" r="r" b="b"/>
              <a:pathLst>
                <a:path w="22" h="22" extrusionOk="0">
                  <a:moveTo>
                    <a:pt x="0" y="1"/>
                  </a:moveTo>
                  <a:lnTo>
                    <a:pt x="21" y="2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55"/>
            <p:cNvSpPr/>
            <p:nvPr/>
          </p:nvSpPr>
          <p:spPr>
            <a:xfrm>
              <a:off x="6192869" y="3489601"/>
              <a:ext cx="9001" cy="13580"/>
            </a:xfrm>
            <a:custGeom>
              <a:avLst/>
              <a:gdLst/>
              <a:ahLst/>
              <a:cxnLst/>
              <a:rect l="l" t="t" r="r" b="b"/>
              <a:pathLst>
                <a:path w="344" h="519" extrusionOk="0">
                  <a:moveTo>
                    <a:pt x="344" y="518"/>
                  </a:moveTo>
                  <a:cubicBezTo>
                    <a:pt x="214" y="354"/>
                    <a:pt x="22" y="70"/>
                    <a:pt x="1" y="0"/>
                  </a:cubicBezTo>
                  <a:cubicBezTo>
                    <a:pt x="22" y="70"/>
                    <a:pt x="214" y="354"/>
                    <a:pt x="344" y="5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55"/>
            <p:cNvSpPr/>
            <p:nvPr/>
          </p:nvSpPr>
          <p:spPr>
            <a:xfrm>
              <a:off x="6206423" y="3466338"/>
              <a:ext cx="942" cy="837"/>
            </a:xfrm>
            <a:custGeom>
              <a:avLst/>
              <a:gdLst/>
              <a:ahLst/>
              <a:cxnLst/>
              <a:rect l="l" t="t" r="r" b="b"/>
              <a:pathLst>
                <a:path w="36" h="32" extrusionOk="0">
                  <a:moveTo>
                    <a:pt x="1" y="0"/>
                  </a:moveTo>
                  <a:lnTo>
                    <a:pt x="36" y="3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55"/>
            <p:cNvSpPr/>
            <p:nvPr/>
          </p:nvSpPr>
          <p:spPr>
            <a:xfrm>
              <a:off x="6205690" y="3465684"/>
              <a:ext cx="392" cy="314"/>
            </a:xfrm>
            <a:custGeom>
              <a:avLst/>
              <a:gdLst/>
              <a:ahLst/>
              <a:cxnLst/>
              <a:rect l="l" t="t" r="r" b="b"/>
              <a:pathLst>
                <a:path w="15" h="12" extrusionOk="0">
                  <a:moveTo>
                    <a:pt x="1" y="1"/>
                  </a:moveTo>
                  <a:lnTo>
                    <a:pt x="1" y="1"/>
                  </a:lnTo>
                  <a:lnTo>
                    <a:pt x="15"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55"/>
            <p:cNvSpPr/>
            <p:nvPr/>
          </p:nvSpPr>
          <p:spPr>
            <a:xfrm>
              <a:off x="6181801" y="3400477"/>
              <a:ext cx="26" cy="0"/>
            </a:xfrm>
            <a:custGeom>
              <a:avLst/>
              <a:gdLst/>
              <a:ahLst/>
              <a:cxnLst/>
              <a:rect l="l" t="t" r="r" b="b"/>
              <a:pathLst>
                <a:path w="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55"/>
            <p:cNvSpPr/>
            <p:nvPr/>
          </p:nvSpPr>
          <p:spPr>
            <a:xfrm>
              <a:off x="6182979" y="3400477"/>
              <a:ext cx="26" cy="0"/>
            </a:xfrm>
            <a:custGeom>
              <a:avLst/>
              <a:gdLst/>
              <a:ahLst/>
              <a:cxnLst/>
              <a:rect l="l" t="t" r="r" b="b"/>
              <a:pathLst>
                <a:path w="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55"/>
            <p:cNvSpPr/>
            <p:nvPr/>
          </p:nvSpPr>
          <p:spPr>
            <a:xfrm>
              <a:off x="6180153" y="3400556"/>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55"/>
            <p:cNvSpPr/>
            <p:nvPr/>
          </p:nvSpPr>
          <p:spPr>
            <a:xfrm>
              <a:off x="6184077" y="3400477"/>
              <a:ext cx="26" cy="0"/>
            </a:xfrm>
            <a:custGeom>
              <a:avLst/>
              <a:gdLst/>
              <a:ahLst/>
              <a:cxnLst/>
              <a:rect l="l" t="t" r="r" b="b"/>
              <a:pathLst>
                <a:path w="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55"/>
            <p:cNvSpPr/>
            <p:nvPr/>
          </p:nvSpPr>
          <p:spPr>
            <a:xfrm>
              <a:off x="6180597" y="3400556"/>
              <a:ext cx="863" cy="26"/>
            </a:xfrm>
            <a:custGeom>
              <a:avLst/>
              <a:gdLst/>
              <a:ahLst/>
              <a:cxnLst/>
              <a:rect l="l" t="t" r="r" b="b"/>
              <a:pathLst>
                <a:path w="33" h="1" extrusionOk="0">
                  <a:moveTo>
                    <a:pt x="1" y="1"/>
                  </a:moveTo>
                  <a:lnTo>
                    <a:pt x="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55"/>
            <p:cNvSpPr/>
            <p:nvPr/>
          </p:nvSpPr>
          <p:spPr>
            <a:xfrm>
              <a:off x="6680013" y="2638350"/>
              <a:ext cx="105734" cy="68923"/>
            </a:xfrm>
            <a:custGeom>
              <a:avLst/>
              <a:gdLst/>
              <a:ahLst/>
              <a:cxnLst/>
              <a:rect l="l" t="t" r="r" b="b"/>
              <a:pathLst>
                <a:path w="4041" h="2634" extrusionOk="0">
                  <a:moveTo>
                    <a:pt x="1609" y="0"/>
                  </a:moveTo>
                  <a:cubicBezTo>
                    <a:pt x="1562" y="0"/>
                    <a:pt x="1456" y="27"/>
                    <a:pt x="1355" y="104"/>
                  </a:cubicBezTo>
                  <a:cubicBezTo>
                    <a:pt x="1301" y="144"/>
                    <a:pt x="1237" y="154"/>
                    <a:pt x="1176" y="154"/>
                  </a:cubicBezTo>
                  <a:cubicBezTo>
                    <a:pt x="1147" y="154"/>
                    <a:pt x="1119" y="152"/>
                    <a:pt x="1092" y="150"/>
                  </a:cubicBezTo>
                  <a:cubicBezTo>
                    <a:pt x="1063" y="147"/>
                    <a:pt x="1040" y="146"/>
                    <a:pt x="1022" y="146"/>
                  </a:cubicBezTo>
                  <a:cubicBezTo>
                    <a:pt x="978" y="146"/>
                    <a:pt x="964" y="153"/>
                    <a:pt x="959" y="171"/>
                  </a:cubicBezTo>
                  <a:cubicBezTo>
                    <a:pt x="924" y="279"/>
                    <a:pt x="847" y="507"/>
                    <a:pt x="641" y="507"/>
                  </a:cubicBezTo>
                  <a:cubicBezTo>
                    <a:pt x="639" y="505"/>
                    <a:pt x="637" y="504"/>
                    <a:pt x="636" y="504"/>
                  </a:cubicBezTo>
                  <a:cubicBezTo>
                    <a:pt x="634" y="504"/>
                    <a:pt x="632" y="505"/>
                    <a:pt x="630" y="507"/>
                  </a:cubicBezTo>
                  <a:cubicBezTo>
                    <a:pt x="620" y="528"/>
                    <a:pt x="616" y="552"/>
                    <a:pt x="616" y="580"/>
                  </a:cubicBezTo>
                  <a:cubicBezTo>
                    <a:pt x="606" y="650"/>
                    <a:pt x="595" y="759"/>
                    <a:pt x="487" y="804"/>
                  </a:cubicBezTo>
                  <a:cubicBezTo>
                    <a:pt x="417" y="832"/>
                    <a:pt x="343" y="850"/>
                    <a:pt x="270" y="860"/>
                  </a:cubicBezTo>
                  <a:cubicBezTo>
                    <a:pt x="168" y="874"/>
                    <a:pt x="18" y="902"/>
                    <a:pt x="7" y="955"/>
                  </a:cubicBezTo>
                  <a:cubicBezTo>
                    <a:pt x="0" y="979"/>
                    <a:pt x="91" y="1042"/>
                    <a:pt x="137" y="1074"/>
                  </a:cubicBezTo>
                  <a:cubicBezTo>
                    <a:pt x="242" y="1147"/>
                    <a:pt x="371" y="1238"/>
                    <a:pt x="347" y="1371"/>
                  </a:cubicBezTo>
                  <a:cubicBezTo>
                    <a:pt x="336" y="1427"/>
                    <a:pt x="371" y="1497"/>
                    <a:pt x="399" y="1564"/>
                  </a:cubicBezTo>
                  <a:cubicBezTo>
                    <a:pt x="448" y="1665"/>
                    <a:pt x="511" y="1802"/>
                    <a:pt x="389" y="1896"/>
                  </a:cubicBezTo>
                  <a:lnTo>
                    <a:pt x="371" y="1910"/>
                  </a:lnTo>
                  <a:lnTo>
                    <a:pt x="364" y="1914"/>
                  </a:lnTo>
                  <a:lnTo>
                    <a:pt x="354" y="1924"/>
                  </a:lnTo>
                  <a:lnTo>
                    <a:pt x="347" y="1931"/>
                  </a:lnTo>
                  <a:lnTo>
                    <a:pt x="336" y="1942"/>
                  </a:lnTo>
                  <a:lnTo>
                    <a:pt x="329" y="1949"/>
                  </a:lnTo>
                  <a:lnTo>
                    <a:pt x="319" y="1963"/>
                  </a:lnTo>
                  <a:lnTo>
                    <a:pt x="312" y="1970"/>
                  </a:lnTo>
                  <a:lnTo>
                    <a:pt x="301" y="1984"/>
                  </a:lnTo>
                  <a:lnTo>
                    <a:pt x="294" y="1994"/>
                  </a:lnTo>
                  <a:lnTo>
                    <a:pt x="284" y="2005"/>
                  </a:lnTo>
                  <a:lnTo>
                    <a:pt x="277" y="2019"/>
                  </a:lnTo>
                  <a:lnTo>
                    <a:pt x="266" y="2033"/>
                  </a:lnTo>
                  <a:lnTo>
                    <a:pt x="259" y="2043"/>
                  </a:lnTo>
                  <a:lnTo>
                    <a:pt x="252" y="2061"/>
                  </a:lnTo>
                  <a:lnTo>
                    <a:pt x="245" y="2075"/>
                  </a:lnTo>
                  <a:lnTo>
                    <a:pt x="238" y="2089"/>
                  </a:lnTo>
                  <a:lnTo>
                    <a:pt x="231" y="2106"/>
                  </a:lnTo>
                  <a:lnTo>
                    <a:pt x="224" y="2124"/>
                  </a:lnTo>
                  <a:lnTo>
                    <a:pt x="217" y="2141"/>
                  </a:lnTo>
                  <a:cubicBezTo>
                    <a:pt x="217" y="2148"/>
                    <a:pt x="214" y="2156"/>
                    <a:pt x="214" y="2159"/>
                  </a:cubicBezTo>
                  <a:cubicBezTo>
                    <a:pt x="210" y="2166"/>
                    <a:pt x="210" y="2173"/>
                    <a:pt x="207" y="2180"/>
                  </a:cubicBezTo>
                  <a:cubicBezTo>
                    <a:pt x="207" y="2187"/>
                    <a:pt x="203" y="2194"/>
                    <a:pt x="203" y="2201"/>
                  </a:cubicBezTo>
                  <a:cubicBezTo>
                    <a:pt x="200" y="2208"/>
                    <a:pt x="200" y="2215"/>
                    <a:pt x="200" y="2222"/>
                  </a:cubicBezTo>
                  <a:cubicBezTo>
                    <a:pt x="196" y="2229"/>
                    <a:pt x="196" y="2236"/>
                    <a:pt x="196" y="2243"/>
                  </a:cubicBezTo>
                  <a:cubicBezTo>
                    <a:pt x="193" y="2250"/>
                    <a:pt x="196" y="2257"/>
                    <a:pt x="193" y="2268"/>
                  </a:cubicBezTo>
                  <a:cubicBezTo>
                    <a:pt x="189" y="2275"/>
                    <a:pt x="193" y="2282"/>
                    <a:pt x="189" y="2292"/>
                  </a:cubicBezTo>
                  <a:cubicBezTo>
                    <a:pt x="186" y="2299"/>
                    <a:pt x="189" y="2306"/>
                    <a:pt x="189" y="2313"/>
                  </a:cubicBezTo>
                  <a:lnTo>
                    <a:pt x="189" y="2341"/>
                  </a:lnTo>
                  <a:lnTo>
                    <a:pt x="189" y="2366"/>
                  </a:lnTo>
                  <a:lnTo>
                    <a:pt x="189" y="2380"/>
                  </a:lnTo>
                  <a:lnTo>
                    <a:pt x="210" y="2390"/>
                  </a:lnTo>
                  <a:lnTo>
                    <a:pt x="217" y="2394"/>
                  </a:lnTo>
                  <a:lnTo>
                    <a:pt x="228" y="2401"/>
                  </a:lnTo>
                  <a:lnTo>
                    <a:pt x="238" y="2408"/>
                  </a:lnTo>
                  <a:lnTo>
                    <a:pt x="252" y="2415"/>
                  </a:lnTo>
                  <a:lnTo>
                    <a:pt x="266" y="2422"/>
                  </a:lnTo>
                  <a:lnTo>
                    <a:pt x="273" y="2425"/>
                  </a:lnTo>
                  <a:lnTo>
                    <a:pt x="280" y="2425"/>
                  </a:lnTo>
                  <a:lnTo>
                    <a:pt x="291" y="2429"/>
                  </a:lnTo>
                  <a:lnTo>
                    <a:pt x="308" y="2429"/>
                  </a:lnTo>
                  <a:cubicBezTo>
                    <a:pt x="312" y="2429"/>
                    <a:pt x="319" y="2418"/>
                    <a:pt x="319" y="2411"/>
                  </a:cubicBezTo>
                  <a:cubicBezTo>
                    <a:pt x="368" y="2317"/>
                    <a:pt x="476" y="2296"/>
                    <a:pt x="592" y="2292"/>
                  </a:cubicBezTo>
                  <a:lnTo>
                    <a:pt x="707" y="2292"/>
                  </a:lnTo>
                  <a:cubicBezTo>
                    <a:pt x="722" y="2293"/>
                    <a:pt x="737" y="2293"/>
                    <a:pt x="752" y="2293"/>
                  </a:cubicBezTo>
                  <a:cubicBezTo>
                    <a:pt x="793" y="2293"/>
                    <a:pt x="834" y="2290"/>
                    <a:pt x="875" y="2285"/>
                  </a:cubicBezTo>
                  <a:cubicBezTo>
                    <a:pt x="882" y="2159"/>
                    <a:pt x="1036" y="2127"/>
                    <a:pt x="1187" y="2096"/>
                  </a:cubicBezTo>
                  <a:cubicBezTo>
                    <a:pt x="1254" y="2082"/>
                    <a:pt x="1380" y="2057"/>
                    <a:pt x="1394" y="2029"/>
                  </a:cubicBezTo>
                  <a:cubicBezTo>
                    <a:pt x="1394" y="1910"/>
                    <a:pt x="1520" y="1742"/>
                    <a:pt x="1635" y="1634"/>
                  </a:cubicBezTo>
                  <a:lnTo>
                    <a:pt x="1660" y="1613"/>
                  </a:lnTo>
                  <a:lnTo>
                    <a:pt x="1688" y="1592"/>
                  </a:lnTo>
                  <a:lnTo>
                    <a:pt x="1695" y="1588"/>
                  </a:lnTo>
                  <a:lnTo>
                    <a:pt x="1723" y="1567"/>
                  </a:lnTo>
                  <a:lnTo>
                    <a:pt x="1730" y="1564"/>
                  </a:lnTo>
                  <a:lnTo>
                    <a:pt x="1761" y="1543"/>
                  </a:lnTo>
                  <a:lnTo>
                    <a:pt x="1768" y="1539"/>
                  </a:lnTo>
                  <a:cubicBezTo>
                    <a:pt x="1779" y="1536"/>
                    <a:pt x="1789" y="1529"/>
                    <a:pt x="1803" y="1522"/>
                  </a:cubicBezTo>
                  <a:lnTo>
                    <a:pt x="1810" y="1522"/>
                  </a:lnTo>
                  <a:cubicBezTo>
                    <a:pt x="1821" y="1515"/>
                    <a:pt x="1835" y="1511"/>
                    <a:pt x="1845" y="1508"/>
                  </a:cubicBezTo>
                  <a:lnTo>
                    <a:pt x="1852" y="1508"/>
                  </a:lnTo>
                  <a:cubicBezTo>
                    <a:pt x="1863" y="1501"/>
                    <a:pt x="1877" y="1497"/>
                    <a:pt x="1891" y="1497"/>
                  </a:cubicBezTo>
                  <a:lnTo>
                    <a:pt x="1894" y="1497"/>
                  </a:lnTo>
                  <a:cubicBezTo>
                    <a:pt x="1908" y="1494"/>
                    <a:pt x="1922" y="1494"/>
                    <a:pt x="1936" y="1494"/>
                  </a:cubicBezTo>
                  <a:lnTo>
                    <a:pt x="1961" y="1494"/>
                  </a:lnTo>
                  <a:cubicBezTo>
                    <a:pt x="2111" y="1511"/>
                    <a:pt x="2111" y="1648"/>
                    <a:pt x="2111" y="1739"/>
                  </a:cubicBezTo>
                  <a:cubicBezTo>
                    <a:pt x="2111" y="1847"/>
                    <a:pt x="2115" y="1914"/>
                    <a:pt x="2199" y="1952"/>
                  </a:cubicBezTo>
                  <a:cubicBezTo>
                    <a:pt x="2381" y="2036"/>
                    <a:pt x="2318" y="2236"/>
                    <a:pt x="2272" y="2380"/>
                  </a:cubicBezTo>
                  <a:cubicBezTo>
                    <a:pt x="2241" y="2474"/>
                    <a:pt x="2209" y="2576"/>
                    <a:pt x="2241" y="2618"/>
                  </a:cubicBezTo>
                  <a:cubicBezTo>
                    <a:pt x="2251" y="2628"/>
                    <a:pt x="2270" y="2634"/>
                    <a:pt x="2296" y="2634"/>
                  </a:cubicBezTo>
                  <a:cubicBezTo>
                    <a:pt x="2329" y="2634"/>
                    <a:pt x="2376" y="2625"/>
                    <a:pt x="2437" y="2607"/>
                  </a:cubicBezTo>
                  <a:lnTo>
                    <a:pt x="2454" y="2604"/>
                  </a:lnTo>
                  <a:cubicBezTo>
                    <a:pt x="2500" y="2586"/>
                    <a:pt x="2552" y="2572"/>
                    <a:pt x="2605" y="2551"/>
                  </a:cubicBezTo>
                  <a:lnTo>
                    <a:pt x="2706" y="2516"/>
                  </a:lnTo>
                  <a:lnTo>
                    <a:pt x="2731" y="2495"/>
                  </a:lnTo>
                  <a:cubicBezTo>
                    <a:pt x="2787" y="2446"/>
                    <a:pt x="2836" y="2404"/>
                    <a:pt x="2885" y="2362"/>
                  </a:cubicBezTo>
                  <a:lnTo>
                    <a:pt x="2892" y="2355"/>
                  </a:lnTo>
                  <a:lnTo>
                    <a:pt x="2927" y="2327"/>
                  </a:lnTo>
                  <a:lnTo>
                    <a:pt x="2941" y="2313"/>
                  </a:lnTo>
                  <a:lnTo>
                    <a:pt x="2986" y="2282"/>
                  </a:lnTo>
                  <a:lnTo>
                    <a:pt x="2990" y="2278"/>
                  </a:lnTo>
                  <a:cubicBezTo>
                    <a:pt x="3124" y="2171"/>
                    <a:pt x="3227" y="2109"/>
                    <a:pt x="3305" y="2109"/>
                  </a:cubicBezTo>
                  <a:cubicBezTo>
                    <a:pt x="3330" y="2109"/>
                    <a:pt x="3352" y="2115"/>
                    <a:pt x="3372" y="2127"/>
                  </a:cubicBezTo>
                  <a:lnTo>
                    <a:pt x="3396" y="2141"/>
                  </a:lnTo>
                  <a:cubicBezTo>
                    <a:pt x="3431" y="2163"/>
                    <a:pt x="3459" y="2194"/>
                    <a:pt x="3484" y="2229"/>
                  </a:cubicBezTo>
                  <a:lnTo>
                    <a:pt x="3494" y="2240"/>
                  </a:lnTo>
                  <a:cubicBezTo>
                    <a:pt x="3510" y="2266"/>
                    <a:pt x="3514" y="2273"/>
                    <a:pt x="3527" y="2273"/>
                  </a:cubicBezTo>
                  <a:cubicBezTo>
                    <a:pt x="3531" y="2273"/>
                    <a:pt x="3536" y="2272"/>
                    <a:pt x="3543" y="2271"/>
                  </a:cubicBezTo>
                  <a:cubicBezTo>
                    <a:pt x="3554" y="2271"/>
                    <a:pt x="3568" y="2268"/>
                    <a:pt x="3582" y="2268"/>
                  </a:cubicBezTo>
                  <a:lnTo>
                    <a:pt x="3638" y="2268"/>
                  </a:lnTo>
                  <a:lnTo>
                    <a:pt x="3676" y="2275"/>
                  </a:lnTo>
                  <a:lnTo>
                    <a:pt x="3690" y="2275"/>
                  </a:lnTo>
                  <a:lnTo>
                    <a:pt x="3715" y="2282"/>
                  </a:lnTo>
                  <a:cubicBezTo>
                    <a:pt x="3750" y="2289"/>
                    <a:pt x="3785" y="2299"/>
                    <a:pt x="3820" y="2313"/>
                  </a:cubicBezTo>
                  <a:lnTo>
                    <a:pt x="3841" y="2320"/>
                  </a:lnTo>
                  <a:cubicBezTo>
                    <a:pt x="3855" y="2327"/>
                    <a:pt x="3865" y="2334"/>
                    <a:pt x="3876" y="2338"/>
                  </a:cubicBezTo>
                  <a:lnTo>
                    <a:pt x="3946" y="2369"/>
                  </a:lnTo>
                  <a:lnTo>
                    <a:pt x="4040" y="2362"/>
                  </a:lnTo>
                  <a:lnTo>
                    <a:pt x="4023" y="2226"/>
                  </a:lnTo>
                  <a:lnTo>
                    <a:pt x="4023" y="2212"/>
                  </a:lnTo>
                  <a:lnTo>
                    <a:pt x="4019" y="2194"/>
                  </a:lnTo>
                  <a:lnTo>
                    <a:pt x="4016" y="2166"/>
                  </a:lnTo>
                  <a:lnTo>
                    <a:pt x="4016" y="2152"/>
                  </a:lnTo>
                  <a:lnTo>
                    <a:pt x="4009" y="2120"/>
                  </a:lnTo>
                  <a:cubicBezTo>
                    <a:pt x="3984" y="1959"/>
                    <a:pt x="3960" y="1781"/>
                    <a:pt x="3949" y="1693"/>
                  </a:cubicBezTo>
                  <a:cubicBezTo>
                    <a:pt x="3946" y="1690"/>
                    <a:pt x="3946" y="1683"/>
                    <a:pt x="3942" y="1679"/>
                  </a:cubicBezTo>
                  <a:cubicBezTo>
                    <a:pt x="3907" y="1599"/>
                    <a:pt x="3669" y="1476"/>
                    <a:pt x="3452" y="1403"/>
                  </a:cubicBezTo>
                  <a:lnTo>
                    <a:pt x="3417" y="1389"/>
                  </a:lnTo>
                  <a:lnTo>
                    <a:pt x="3333" y="941"/>
                  </a:lnTo>
                  <a:cubicBezTo>
                    <a:pt x="3231" y="955"/>
                    <a:pt x="3028" y="979"/>
                    <a:pt x="2864" y="986"/>
                  </a:cubicBezTo>
                  <a:lnTo>
                    <a:pt x="2706" y="986"/>
                  </a:lnTo>
                  <a:lnTo>
                    <a:pt x="2685" y="983"/>
                  </a:lnTo>
                  <a:lnTo>
                    <a:pt x="2675" y="983"/>
                  </a:lnTo>
                  <a:cubicBezTo>
                    <a:pt x="2664" y="979"/>
                    <a:pt x="2657" y="976"/>
                    <a:pt x="2650" y="976"/>
                  </a:cubicBezTo>
                  <a:cubicBezTo>
                    <a:pt x="2643" y="972"/>
                    <a:pt x="2633" y="969"/>
                    <a:pt x="2626" y="969"/>
                  </a:cubicBezTo>
                  <a:lnTo>
                    <a:pt x="2521" y="969"/>
                  </a:lnTo>
                  <a:cubicBezTo>
                    <a:pt x="2490" y="972"/>
                    <a:pt x="2456" y="975"/>
                    <a:pt x="2421" y="975"/>
                  </a:cubicBezTo>
                  <a:cubicBezTo>
                    <a:pt x="2330" y="975"/>
                    <a:pt x="2233" y="955"/>
                    <a:pt x="2167" y="864"/>
                  </a:cubicBezTo>
                  <a:cubicBezTo>
                    <a:pt x="2157" y="848"/>
                    <a:pt x="2146" y="840"/>
                    <a:pt x="2126" y="840"/>
                  </a:cubicBezTo>
                  <a:cubicBezTo>
                    <a:pt x="2106" y="840"/>
                    <a:pt x="2076" y="849"/>
                    <a:pt x="2027" y="867"/>
                  </a:cubicBezTo>
                  <a:cubicBezTo>
                    <a:pt x="1974" y="885"/>
                    <a:pt x="1912" y="906"/>
                    <a:pt x="1846" y="906"/>
                  </a:cubicBezTo>
                  <a:cubicBezTo>
                    <a:pt x="1795" y="906"/>
                    <a:pt x="1741" y="893"/>
                    <a:pt x="1688" y="857"/>
                  </a:cubicBezTo>
                  <a:cubicBezTo>
                    <a:pt x="1642" y="827"/>
                    <a:pt x="1563" y="818"/>
                    <a:pt x="1476" y="818"/>
                  </a:cubicBezTo>
                  <a:cubicBezTo>
                    <a:pt x="1397" y="818"/>
                    <a:pt x="1313" y="826"/>
                    <a:pt x="1240" y="832"/>
                  </a:cubicBezTo>
                  <a:cubicBezTo>
                    <a:pt x="1173" y="837"/>
                    <a:pt x="1113" y="842"/>
                    <a:pt x="1062" y="842"/>
                  </a:cubicBezTo>
                  <a:cubicBezTo>
                    <a:pt x="962" y="842"/>
                    <a:pt x="896" y="823"/>
                    <a:pt x="882" y="752"/>
                  </a:cubicBezTo>
                  <a:cubicBezTo>
                    <a:pt x="865" y="664"/>
                    <a:pt x="938" y="573"/>
                    <a:pt x="984" y="524"/>
                  </a:cubicBezTo>
                  <a:cubicBezTo>
                    <a:pt x="1071" y="434"/>
                    <a:pt x="1202" y="347"/>
                    <a:pt x="1315" y="347"/>
                  </a:cubicBezTo>
                  <a:cubicBezTo>
                    <a:pt x="1325" y="347"/>
                    <a:pt x="1335" y="348"/>
                    <a:pt x="1345" y="349"/>
                  </a:cubicBezTo>
                  <a:cubicBezTo>
                    <a:pt x="1383" y="356"/>
                    <a:pt x="1425" y="356"/>
                    <a:pt x="1467" y="356"/>
                  </a:cubicBezTo>
                  <a:lnTo>
                    <a:pt x="1471" y="349"/>
                  </a:lnTo>
                  <a:lnTo>
                    <a:pt x="1481" y="328"/>
                  </a:lnTo>
                  <a:lnTo>
                    <a:pt x="1492" y="311"/>
                  </a:lnTo>
                  <a:lnTo>
                    <a:pt x="1502" y="293"/>
                  </a:lnTo>
                  <a:lnTo>
                    <a:pt x="1513" y="272"/>
                  </a:lnTo>
                  <a:lnTo>
                    <a:pt x="1523" y="258"/>
                  </a:lnTo>
                  <a:lnTo>
                    <a:pt x="1534" y="241"/>
                  </a:lnTo>
                  <a:lnTo>
                    <a:pt x="1541" y="223"/>
                  </a:lnTo>
                  <a:lnTo>
                    <a:pt x="1551" y="209"/>
                  </a:lnTo>
                  <a:lnTo>
                    <a:pt x="1558" y="195"/>
                  </a:lnTo>
                  <a:lnTo>
                    <a:pt x="1565" y="178"/>
                  </a:lnTo>
                  <a:lnTo>
                    <a:pt x="1572" y="167"/>
                  </a:lnTo>
                  <a:lnTo>
                    <a:pt x="1579" y="150"/>
                  </a:lnTo>
                  <a:lnTo>
                    <a:pt x="1586" y="139"/>
                  </a:lnTo>
                  <a:lnTo>
                    <a:pt x="1593" y="125"/>
                  </a:lnTo>
                  <a:lnTo>
                    <a:pt x="1597" y="118"/>
                  </a:lnTo>
                  <a:lnTo>
                    <a:pt x="1604" y="104"/>
                  </a:lnTo>
                  <a:lnTo>
                    <a:pt x="1607" y="97"/>
                  </a:lnTo>
                  <a:lnTo>
                    <a:pt x="1611" y="83"/>
                  </a:lnTo>
                  <a:lnTo>
                    <a:pt x="1614" y="76"/>
                  </a:lnTo>
                  <a:lnTo>
                    <a:pt x="1618" y="65"/>
                  </a:lnTo>
                  <a:lnTo>
                    <a:pt x="1621" y="58"/>
                  </a:lnTo>
                  <a:lnTo>
                    <a:pt x="1625" y="51"/>
                  </a:lnTo>
                  <a:lnTo>
                    <a:pt x="1625" y="44"/>
                  </a:lnTo>
                  <a:lnTo>
                    <a:pt x="1628" y="37"/>
                  </a:lnTo>
                  <a:lnTo>
                    <a:pt x="1628" y="30"/>
                  </a:lnTo>
                  <a:lnTo>
                    <a:pt x="1628" y="23"/>
                  </a:lnTo>
                  <a:lnTo>
                    <a:pt x="1628" y="20"/>
                  </a:lnTo>
                  <a:lnTo>
                    <a:pt x="1628" y="13"/>
                  </a:lnTo>
                  <a:lnTo>
                    <a:pt x="1628" y="2"/>
                  </a:lnTo>
                  <a:cubicBezTo>
                    <a:pt x="1624" y="1"/>
                    <a:pt x="1617" y="0"/>
                    <a:pt x="1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55"/>
            <p:cNvSpPr/>
            <p:nvPr/>
          </p:nvSpPr>
          <p:spPr>
            <a:xfrm>
              <a:off x="6747964" y="2663601"/>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55"/>
            <p:cNvSpPr/>
            <p:nvPr/>
          </p:nvSpPr>
          <p:spPr>
            <a:xfrm>
              <a:off x="6751731" y="2664150"/>
              <a:ext cx="576" cy="26"/>
            </a:xfrm>
            <a:custGeom>
              <a:avLst/>
              <a:gdLst/>
              <a:ahLst/>
              <a:cxnLst/>
              <a:rect l="l" t="t" r="r" b="b"/>
              <a:pathLst>
                <a:path w="22" h="1" extrusionOk="0">
                  <a:moveTo>
                    <a:pt x="0" y="0"/>
                  </a:moveTo>
                  <a:lnTo>
                    <a:pt x="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55"/>
            <p:cNvSpPr/>
            <p:nvPr/>
          </p:nvSpPr>
          <p:spPr>
            <a:xfrm>
              <a:off x="6753825" y="2664150"/>
              <a:ext cx="942" cy="26"/>
            </a:xfrm>
            <a:custGeom>
              <a:avLst/>
              <a:gdLst/>
              <a:ahLst/>
              <a:cxnLst/>
              <a:rect l="l" t="t" r="r" b="b"/>
              <a:pathLst>
                <a:path w="36" h="1" extrusionOk="0">
                  <a:moveTo>
                    <a:pt x="1" y="0"/>
                  </a:moveTo>
                  <a:lnTo>
                    <a:pt x="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55"/>
            <p:cNvSpPr/>
            <p:nvPr/>
          </p:nvSpPr>
          <p:spPr>
            <a:xfrm>
              <a:off x="6750816" y="2664150"/>
              <a:ext cx="392" cy="26"/>
            </a:xfrm>
            <a:custGeom>
              <a:avLst/>
              <a:gdLst/>
              <a:ahLst/>
              <a:cxnLst/>
              <a:rect l="l" t="t" r="r" b="b"/>
              <a:pathLst>
                <a:path w="15" h="1" extrusionOk="0">
                  <a:moveTo>
                    <a:pt x="0" y="0"/>
                  </a:moveTo>
                  <a:lnTo>
                    <a:pt x="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55"/>
            <p:cNvSpPr/>
            <p:nvPr/>
          </p:nvSpPr>
          <p:spPr>
            <a:xfrm>
              <a:off x="6749978" y="2663967"/>
              <a:ext cx="314" cy="26"/>
            </a:xfrm>
            <a:custGeom>
              <a:avLst/>
              <a:gdLst/>
              <a:ahLst/>
              <a:cxnLst/>
              <a:rect l="l" t="t" r="r" b="b"/>
              <a:pathLst>
                <a:path w="12" h="1" extrusionOk="0">
                  <a:moveTo>
                    <a:pt x="1" y="0"/>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55"/>
            <p:cNvSpPr/>
            <p:nvPr/>
          </p:nvSpPr>
          <p:spPr>
            <a:xfrm>
              <a:off x="6753563" y="2664150"/>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55"/>
            <p:cNvSpPr/>
            <p:nvPr/>
          </p:nvSpPr>
          <p:spPr>
            <a:xfrm>
              <a:off x="6754924" y="2662947"/>
              <a:ext cx="12298" cy="1230"/>
            </a:xfrm>
            <a:custGeom>
              <a:avLst/>
              <a:gdLst/>
              <a:ahLst/>
              <a:cxnLst/>
              <a:rect l="l" t="t" r="r" b="b"/>
              <a:pathLst>
                <a:path w="470" h="47" extrusionOk="0">
                  <a:moveTo>
                    <a:pt x="470" y="1"/>
                  </a:moveTo>
                  <a:cubicBezTo>
                    <a:pt x="386" y="12"/>
                    <a:pt x="231" y="31"/>
                    <a:pt x="89" y="41"/>
                  </a:cubicBezTo>
                  <a:lnTo>
                    <a:pt x="89" y="41"/>
                  </a:lnTo>
                  <a:cubicBezTo>
                    <a:pt x="224" y="32"/>
                    <a:pt x="373" y="15"/>
                    <a:pt x="470" y="1"/>
                  </a:cubicBezTo>
                  <a:close/>
                  <a:moveTo>
                    <a:pt x="89" y="41"/>
                  </a:moveTo>
                  <a:cubicBezTo>
                    <a:pt x="59" y="43"/>
                    <a:pt x="29" y="45"/>
                    <a:pt x="1" y="46"/>
                  </a:cubicBezTo>
                  <a:cubicBezTo>
                    <a:pt x="29" y="45"/>
                    <a:pt x="59" y="43"/>
                    <a:pt x="89" y="4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55"/>
            <p:cNvSpPr/>
            <p:nvPr/>
          </p:nvSpPr>
          <p:spPr>
            <a:xfrm>
              <a:off x="6748696" y="2663601"/>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55"/>
            <p:cNvSpPr/>
            <p:nvPr/>
          </p:nvSpPr>
          <p:spPr>
            <a:xfrm>
              <a:off x="6746682" y="2663601"/>
              <a:ext cx="497" cy="26"/>
            </a:xfrm>
            <a:custGeom>
              <a:avLst/>
              <a:gdLst/>
              <a:ahLst/>
              <a:cxnLst/>
              <a:rect l="l" t="t" r="r" b="b"/>
              <a:pathLst>
                <a:path w="19" h="1" extrusionOk="0">
                  <a:moveTo>
                    <a:pt x="1" y="0"/>
                  </a:moveTo>
                  <a:lnTo>
                    <a:pt x="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55"/>
            <p:cNvSpPr/>
            <p:nvPr/>
          </p:nvSpPr>
          <p:spPr>
            <a:xfrm>
              <a:off x="6686318" y="2692620"/>
              <a:ext cx="314" cy="392"/>
            </a:xfrm>
            <a:custGeom>
              <a:avLst/>
              <a:gdLst/>
              <a:ahLst/>
              <a:cxnLst/>
              <a:rect l="l" t="t" r="r" b="b"/>
              <a:pathLst>
                <a:path w="12" h="15" extrusionOk="0">
                  <a:moveTo>
                    <a:pt x="11"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55"/>
            <p:cNvSpPr/>
            <p:nvPr/>
          </p:nvSpPr>
          <p:spPr>
            <a:xfrm>
              <a:off x="6686789" y="2691808"/>
              <a:ext cx="209" cy="471"/>
            </a:xfrm>
            <a:custGeom>
              <a:avLst/>
              <a:gdLst/>
              <a:ahLst/>
              <a:cxnLst/>
              <a:rect l="l" t="t" r="r" b="b"/>
              <a:pathLst>
                <a:path w="8" h="18" extrusionOk="0">
                  <a:moveTo>
                    <a:pt x="7" y="0"/>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55"/>
            <p:cNvSpPr/>
            <p:nvPr/>
          </p:nvSpPr>
          <p:spPr>
            <a:xfrm>
              <a:off x="6689903" y="2687962"/>
              <a:ext cx="471" cy="392"/>
            </a:xfrm>
            <a:custGeom>
              <a:avLst/>
              <a:gdLst/>
              <a:ahLst/>
              <a:cxnLst/>
              <a:rect l="l" t="t" r="r" b="b"/>
              <a:pathLst>
                <a:path w="18" h="15" extrusionOk="0">
                  <a:moveTo>
                    <a:pt x="18" y="0"/>
                  </a:moveTo>
                  <a:lnTo>
                    <a:pt x="0" y="1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55"/>
            <p:cNvSpPr/>
            <p:nvPr/>
          </p:nvSpPr>
          <p:spPr>
            <a:xfrm>
              <a:off x="6688516" y="2689323"/>
              <a:ext cx="314" cy="392"/>
            </a:xfrm>
            <a:custGeom>
              <a:avLst/>
              <a:gdLst/>
              <a:ahLst/>
              <a:cxnLst/>
              <a:rect l="l" t="t" r="r" b="b"/>
              <a:pathLst>
                <a:path w="12" h="15" extrusionOk="0">
                  <a:moveTo>
                    <a:pt x="11"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55"/>
            <p:cNvSpPr/>
            <p:nvPr/>
          </p:nvSpPr>
          <p:spPr>
            <a:xfrm>
              <a:off x="6687156" y="2691154"/>
              <a:ext cx="288" cy="392"/>
            </a:xfrm>
            <a:custGeom>
              <a:avLst/>
              <a:gdLst/>
              <a:ahLst/>
              <a:cxnLst/>
              <a:rect l="l" t="t" r="r" b="b"/>
              <a:pathLst>
                <a:path w="11" h="15" extrusionOk="0">
                  <a:moveTo>
                    <a:pt x="11" y="1"/>
                  </a:moveTo>
                  <a:lnTo>
                    <a:pt x="0"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55"/>
            <p:cNvSpPr/>
            <p:nvPr/>
          </p:nvSpPr>
          <p:spPr>
            <a:xfrm>
              <a:off x="6689432" y="2688407"/>
              <a:ext cx="314" cy="392"/>
            </a:xfrm>
            <a:custGeom>
              <a:avLst/>
              <a:gdLst/>
              <a:ahLst/>
              <a:cxnLst/>
              <a:rect l="l" t="t" r="r" b="b"/>
              <a:pathLst>
                <a:path w="12" h="15" extrusionOk="0">
                  <a:moveTo>
                    <a:pt x="11"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55"/>
            <p:cNvSpPr/>
            <p:nvPr/>
          </p:nvSpPr>
          <p:spPr>
            <a:xfrm>
              <a:off x="6687601" y="2690422"/>
              <a:ext cx="314" cy="392"/>
            </a:xfrm>
            <a:custGeom>
              <a:avLst/>
              <a:gdLst/>
              <a:ahLst/>
              <a:cxnLst/>
              <a:rect l="l" t="t" r="r" b="b"/>
              <a:pathLst>
                <a:path w="12" h="15" extrusionOk="0">
                  <a:moveTo>
                    <a:pt x="11" y="1"/>
                  </a:moveTo>
                  <a:lnTo>
                    <a:pt x="1"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55"/>
            <p:cNvSpPr/>
            <p:nvPr/>
          </p:nvSpPr>
          <p:spPr>
            <a:xfrm>
              <a:off x="6686057" y="2693457"/>
              <a:ext cx="209" cy="471"/>
            </a:xfrm>
            <a:custGeom>
              <a:avLst/>
              <a:gdLst/>
              <a:ahLst/>
              <a:cxnLst/>
              <a:rect l="l" t="t" r="r" b="b"/>
              <a:pathLst>
                <a:path w="8" h="18" extrusionOk="0">
                  <a:moveTo>
                    <a:pt x="7" y="0"/>
                  </a:moveTo>
                  <a:lnTo>
                    <a:pt x="0"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55"/>
            <p:cNvSpPr/>
            <p:nvPr/>
          </p:nvSpPr>
          <p:spPr>
            <a:xfrm>
              <a:off x="6685141" y="2698952"/>
              <a:ext cx="26" cy="680"/>
            </a:xfrm>
            <a:custGeom>
              <a:avLst/>
              <a:gdLst/>
              <a:ahLst/>
              <a:cxnLst/>
              <a:rect l="l" t="t" r="r" b="b"/>
              <a:pathLst>
                <a:path w="1" h="26" extrusionOk="0">
                  <a:moveTo>
                    <a:pt x="0" y="1"/>
                  </a:moveTo>
                  <a:lnTo>
                    <a:pt x="0" y="25"/>
                  </a:lnTo>
                  <a:cubicBezTo>
                    <a:pt x="0" y="18"/>
                    <a:pt x="0" y="8"/>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55"/>
            <p:cNvSpPr/>
            <p:nvPr/>
          </p:nvSpPr>
          <p:spPr>
            <a:xfrm>
              <a:off x="6722793" y="2638298"/>
              <a:ext cx="26" cy="314"/>
            </a:xfrm>
            <a:custGeom>
              <a:avLst/>
              <a:gdLst/>
              <a:ahLst/>
              <a:cxnLst/>
              <a:rect l="l" t="t" r="r" b="b"/>
              <a:pathLst>
                <a:path w="1" h="12" extrusionOk="0">
                  <a:moveTo>
                    <a:pt x="0" y="11"/>
                  </a:moveTo>
                  <a:lnTo>
                    <a:pt x="0" y="4"/>
                  </a:lnTo>
                  <a:cubicBezTo>
                    <a:pt x="0" y="1"/>
                    <a:pt x="0" y="8"/>
                    <a:pt x="0" y="1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55"/>
            <p:cNvSpPr/>
            <p:nvPr/>
          </p:nvSpPr>
          <p:spPr>
            <a:xfrm>
              <a:off x="6685036" y="2700339"/>
              <a:ext cx="26" cy="288"/>
            </a:xfrm>
            <a:custGeom>
              <a:avLst/>
              <a:gdLst/>
              <a:ahLst/>
              <a:cxnLst/>
              <a:rect l="l" t="t" r="r" b="b"/>
              <a:pathLst>
                <a:path w="1" h="11" extrusionOk="0">
                  <a:moveTo>
                    <a:pt x="1" y="11"/>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55"/>
            <p:cNvSpPr/>
            <p:nvPr/>
          </p:nvSpPr>
          <p:spPr>
            <a:xfrm>
              <a:off x="6685141" y="2697670"/>
              <a:ext cx="105" cy="680"/>
            </a:xfrm>
            <a:custGeom>
              <a:avLst/>
              <a:gdLst/>
              <a:ahLst/>
              <a:cxnLst/>
              <a:rect l="l" t="t" r="r" b="b"/>
              <a:pathLst>
                <a:path w="4" h="26" extrusionOk="0">
                  <a:moveTo>
                    <a:pt x="4" y="1"/>
                  </a:moveTo>
                  <a:cubicBezTo>
                    <a:pt x="4" y="8"/>
                    <a:pt x="0" y="15"/>
                    <a:pt x="0" y="25"/>
                  </a:cubicBezTo>
                  <a:cubicBezTo>
                    <a:pt x="4" y="15"/>
                    <a:pt x="4" y="8"/>
                    <a:pt x="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55"/>
            <p:cNvSpPr/>
            <p:nvPr/>
          </p:nvSpPr>
          <p:spPr>
            <a:xfrm>
              <a:off x="6688987" y="2688878"/>
              <a:ext cx="288" cy="288"/>
            </a:xfrm>
            <a:custGeom>
              <a:avLst/>
              <a:gdLst/>
              <a:ahLst/>
              <a:cxnLst/>
              <a:rect l="l" t="t" r="r" b="b"/>
              <a:pathLst>
                <a:path w="11" h="11" extrusionOk="0">
                  <a:moveTo>
                    <a:pt x="0" y="11"/>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55"/>
            <p:cNvSpPr/>
            <p:nvPr/>
          </p:nvSpPr>
          <p:spPr>
            <a:xfrm>
              <a:off x="6685769" y="2694373"/>
              <a:ext cx="131" cy="471"/>
            </a:xfrm>
            <a:custGeom>
              <a:avLst/>
              <a:gdLst/>
              <a:ahLst/>
              <a:cxnLst/>
              <a:rect l="l" t="t" r="r" b="b"/>
              <a:pathLst>
                <a:path w="5" h="18" extrusionOk="0">
                  <a:moveTo>
                    <a:pt x="4" y="0"/>
                  </a:moveTo>
                  <a:cubicBezTo>
                    <a:pt x="4" y="7"/>
                    <a:pt x="1" y="15"/>
                    <a:pt x="1" y="18"/>
                  </a:cubicBezTo>
                  <a:cubicBezTo>
                    <a:pt x="1" y="15"/>
                    <a:pt x="4" y="7"/>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55"/>
            <p:cNvSpPr/>
            <p:nvPr/>
          </p:nvSpPr>
          <p:spPr>
            <a:xfrm>
              <a:off x="6685324" y="2696492"/>
              <a:ext cx="105" cy="576"/>
            </a:xfrm>
            <a:custGeom>
              <a:avLst/>
              <a:gdLst/>
              <a:ahLst/>
              <a:cxnLst/>
              <a:rect l="l" t="t" r="r" b="b"/>
              <a:pathLst>
                <a:path w="4" h="22" extrusionOk="0">
                  <a:moveTo>
                    <a:pt x="4" y="0"/>
                  </a:moveTo>
                  <a:cubicBezTo>
                    <a:pt x="4" y="7"/>
                    <a:pt x="0" y="14"/>
                    <a:pt x="0" y="21"/>
                  </a:cubicBezTo>
                  <a:cubicBezTo>
                    <a:pt x="4" y="14"/>
                    <a:pt x="4" y="7"/>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55"/>
            <p:cNvSpPr/>
            <p:nvPr/>
          </p:nvSpPr>
          <p:spPr>
            <a:xfrm>
              <a:off x="6685507" y="2695393"/>
              <a:ext cx="105" cy="549"/>
            </a:xfrm>
            <a:custGeom>
              <a:avLst/>
              <a:gdLst/>
              <a:ahLst/>
              <a:cxnLst/>
              <a:rect l="l" t="t" r="r" b="b"/>
              <a:pathLst>
                <a:path w="4" h="21" extrusionOk="0">
                  <a:moveTo>
                    <a:pt x="4" y="0"/>
                  </a:moveTo>
                  <a:cubicBezTo>
                    <a:pt x="4" y="7"/>
                    <a:pt x="0" y="14"/>
                    <a:pt x="0" y="21"/>
                  </a:cubicBezTo>
                  <a:cubicBezTo>
                    <a:pt x="0" y="14"/>
                    <a:pt x="4" y="7"/>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55"/>
            <p:cNvSpPr/>
            <p:nvPr/>
          </p:nvSpPr>
          <p:spPr>
            <a:xfrm>
              <a:off x="6718397" y="2647482"/>
              <a:ext cx="105" cy="105"/>
            </a:xfrm>
            <a:custGeom>
              <a:avLst/>
              <a:gdLst/>
              <a:ahLst/>
              <a:cxnLst/>
              <a:rect l="l" t="t" r="r" b="b"/>
              <a:pathLst>
                <a:path w="4" h="4" extrusionOk="0">
                  <a:moveTo>
                    <a:pt x="4" y="0"/>
                  </a:moveTo>
                  <a:lnTo>
                    <a:pt x="0" y="4"/>
                  </a:lnTo>
                  <a:lnTo>
                    <a:pt x="0"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55"/>
            <p:cNvSpPr/>
            <p:nvPr/>
          </p:nvSpPr>
          <p:spPr>
            <a:xfrm>
              <a:off x="6688072" y="2689872"/>
              <a:ext cx="288" cy="392"/>
            </a:xfrm>
            <a:custGeom>
              <a:avLst/>
              <a:gdLst/>
              <a:ahLst/>
              <a:cxnLst/>
              <a:rect l="l" t="t" r="r" b="b"/>
              <a:pathLst>
                <a:path w="11" h="15" extrusionOk="0">
                  <a:moveTo>
                    <a:pt x="11" y="1"/>
                  </a:moveTo>
                  <a:lnTo>
                    <a:pt x="0"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55"/>
            <p:cNvSpPr/>
            <p:nvPr/>
          </p:nvSpPr>
          <p:spPr>
            <a:xfrm>
              <a:off x="6721511" y="2641621"/>
              <a:ext cx="209" cy="366"/>
            </a:xfrm>
            <a:custGeom>
              <a:avLst/>
              <a:gdLst/>
              <a:ahLst/>
              <a:cxnLst/>
              <a:rect l="l" t="t" r="r" b="b"/>
              <a:pathLst>
                <a:path w="8" h="14" extrusionOk="0">
                  <a:moveTo>
                    <a:pt x="0" y="14"/>
                  </a:moveTo>
                  <a:lnTo>
                    <a:pt x="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55"/>
            <p:cNvSpPr/>
            <p:nvPr/>
          </p:nvSpPr>
          <p:spPr>
            <a:xfrm>
              <a:off x="6722426" y="2639580"/>
              <a:ext cx="105" cy="314"/>
            </a:xfrm>
            <a:custGeom>
              <a:avLst/>
              <a:gdLst/>
              <a:ahLst/>
              <a:cxnLst/>
              <a:rect l="l" t="t" r="r" b="b"/>
              <a:pathLst>
                <a:path w="4" h="12" extrusionOk="0">
                  <a:moveTo>
                    <a:pt x="0" y="11"/>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55"/>
            <p:cNvSpPr/>
            <p:nvPr/>
          </p:nvSpPr>
          <p:spPr>
            <a:xfrm>
              <a:off x="6722060" y="2640417"/>
              <a:ext cx="105" cy="392"/>
            </a:xfrm>
            <a:custGeom>
              <a:avLst/>
              <a:gdLst/>
              <a:ahLst/>
              <a:cxnLst/>
              <a:rect l="l" t="t" r="r" b="b"/>
              <a:pathLst>
                <a:path w="4" h="15" extrusionOk="0">
                  <a:moveTo>
                    <a:pt x="0" y="15"/>
                  </a:moveTo>
                  <a:lnTo>
                    <a:pt x="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55"/>
            <p:cNvSpPr/>
            <p:nvPr/>
          </p:nvSpPr>
          <p:spPr>
            <a:xfrm>
              <a:off x="6721144" y="2642249"/>
              <a:ext cx="209" cy="392"/>
            </a:xfrm>
            <a:custGeom>
              <a:avLst/>
              <a:gdLst/>
              <a:ahLst/>
              <a:cxnLst/>
              <a:rect l="l" t="t" r="r" b="b"/>
              <a:pathLst>
                <a:path w="8" h="15" extrusionOk="0">
                  <a:moveTo>
                    <a:pt x="0" y="15"/>
                  </a:moveTo>
                  <a:lnTo>
                    <a:pt x="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55"/>
            <p:cNvSpPr/>
            <p:nvPr/>
          </p:nvSpPr>
          <p:spPr>
            <a:xfrm>
              <a:off x="6722243" y="2640051"/>
              <a:ext cx="105" cy="209"/>
            </a:xfrm>
            <a:custGeom>
              <a:avLst/>
              <a:gdLst/>
              <a:ahLst/>
              <a:cxnLst/>
              <a:rect l="l" t="t" r="r" b="b"/>
              <a:pathLst>
                <a:path w="4" h="8" extrusionOk="0">
                  <a:moveTo>
                    <a:pt x="0" y="7"/>
                  </a:moveTo>
                  <a:lnTo>
                    <a:pt x="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55"/>
            <p:cNvSpPr/>
            <p:nvPr/>
          </p:nvSpPr>
          <p:spPr>
            <a:xfrm>
              <a:off x="6721772" y="2640967"/>
              <a:ext cx="209" cy="392"/>
            </a:xfrm>
            <a:custGeom>
              <a:avLst/>
              <a:gdLst/>
              <a:ahLst/>
              <a:cxnLst/>
              <a:rect l="l" t="t" r="r" b="b"/>
              <a:pathLst>
                <a:path w="8" h="15" extrusionOk="0">
                  <a:moveTo>
                    <a:pt x="1" y="15"/>
                  </a:moveTo>
                  <a:lnTo>
                    <a:pt x="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55"/>
            <p:cNvSpPr/>
            <p:nvPr/>
          </p:nvSpPr>
          <p:spPr>
            <a:xfrm>
              <a:off x="6719391" y="2645467"/>
              <a:ext cx="209" cy="471"/>
            </a:xfrm>
            <a:custGeom>
              <a:avLst/>
              <a:gdLst/>
              <a:ahLst/>
              <a:cxnLst/>
              <a:rect l="l" t="t" r="r" b="b"/>
              <a:pathLst>
                <a:path w="8" h="18" extrusionOk="0">
                  <a:moveTo>
                    <a:pt x="1" y="18"/>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55"/>
            <p:cNvSpPr/>
            <p:nvPr/>
          </p:nvSpPr>
          <p:spPr>
            <a:xfrm>
              <a:off x="6718763" y="2646462"/>
              <a:ext cx="288" cy="497"/>
            </a:xfrm>
            <a:custGeom>
              <a:avLst/>
              <a:gdLst/>
              <a:ahLst/>
              <a:cxnLst/>
              <a:rect l="l" t="t" r="r" b="b"/>
              <a:pathLst>
                <a:path w="11" h="19" extrusionOk="0">
                  <a:moveTo>
                    <a:pt x="0" y="18"/>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55"/>
            <p:cNvSpPr/>
            <p:nvPr/>
          </p:nvSpPr>
          <p:spPr>
            <a:xfrm>
              <a:off x="6720778" y="2642982"/>
              <a:ext cx="288" cy="392"/>
            </a:xfrm>
            <a:custGeom>
              <a:avLst/>
              <a:gdLst/>
              <a:ahLst/>
              <a:cxnLst/>
              <a:rect l="l" t="t" r="r" b="b"/>
              <a:pathLst>
                <a:path w="11" h="15" extrusionOk="0">
                  <a:moveTo>
                    <a:pt x="0" y="15"/>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55"/>
            <p:cNvSpPr/>
            <p:nvPr/>
          </p:nvSpPr>
          <p:spPr>
            <a:xfrm>
              <a:off x="6719862" y="2644552"/>
              <a:ext cx="288" cy="471"/>
            </a:xfrm>
            <a:custGeom>
              <a:avLst/>
              <a:gdLst/>
              <a:ahLst/>
              <a:cxnLst/>
              <a:rect l="l" t="t" r="r" b="b"/>
              <a:pathLst>
                <a:path w="11" h="18" extrusionOk="0">
                  <a:moveTo>
                    <a:pt x="0" y="18"/>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55"/>
            <p:cNvSpPr/>
            <p:nvPr/>
          </p:nvSpPr>
          <p:spPr>
            <a:xfrm>
              <a:off x="6720307" y="2643714"/>
              <a:ext cx="314" cy="497"/>
            </a:xfrm>
            <a:custGeom>
              <a:avLst/>
              <a:gdLst/>
              <a:ahLst/>
              <a:cxnLst/>
              <a:rect l="l" t="t" r="r" b="b"/>
              <a:pathLst>
                <a:path w="12" h="19" extrusionOk="0">
                  <a:moveTo>
                    <a:pt x="1" y="18"/>
                  </a:moveTo>
                  <a:lnTo>
                    <a:pt x="1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55"/>
            <p:cNvSpPr/>
            <p:nvPr/>
          </p:nvSpPr>
          <p:spPr>
            <a:xfrm>
              <a:off x="6722793" y="2638664"/>
              <a:ext cx="26" cy="131"/>
            </a:xfrm>
            <a:custGeom>
              <a:avLst/>
              <a:gdLst/>
              <a:ahLst/>
              <a:cxnLst/>
              <a:rect l="l" t="t" r="r" b="b"/>
              <a:pathLst>
                <a:path w="1" h="5" extrusionOk="0">
                  <a:moveTo>
                    <a:pt x="0"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55"/>
            <p:cNvSpPr/>
            <p:nvPr/>
          </p:nvSpPr>
          <p:spPr>
            <a:xfrm>
              <a:off x="6722610" y="2639214"/>
              <a:ext cx="26" cy="209"/>
            </a:xfrm>
            <a:custGeom>
              <a:avLst/>
              <a:gdLst/>
              <a:ahLst/>
              <a:cxnLst/>
              <a:rect l="l" t="t" r="r" b="b"/>
              <a:pathLst>
                <a:path w="1" h="8" extrusionOk="0">
                  <a:moveTo>
                    <a:pt x="0"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55"/>
            <p:cNvSpPr/>
            <p:nvPr/>
          </p:nvSpPr>
          <p:spPr>
            <a:xfrm>
              <a:off x="6722688" y="2638847"/>
              <a:ext cx="26" cy="314"/>
            </a:xfrm>
            <a:custGeom>
              <a:avLst/>
              <a:gdLst/>
              <a:ahLst/>
              <a:cxnLst/>
              <a:rect l="l" t="t" r="r" b="b"/>
              <a:pathLst>
                <a:path w="1" h="12" extrusionOk="0">
                  <a:moveTo>
                    <a:pt x="1" y="1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55"/>
            <p:cNvSpPr/>
            <p:nvPr/>
          </p:nvSpPr>
          <p:spPr>
            <a:xfrm>
              <a:off x="6785066" y="2694739"/>
              <a:ext cx="26" cy="288"/>
            </a:xfrm>
            <a:custGeom>
              <a:avLst/>
              <a:gdLst/>
              <a:ahLst/>
              <a:cxnLst/>
              <a:rect l="l" t="t" r="r" b="b"/>
              <a:pathLst>
                <a:path w="1" h="11" extrusionOk="0">
                  <a:moveTo>
                    <a:pt x="1" y="1"/>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55"/>
            <p:cNvSpPr/>
            <p:nvPr/>
          </p:nvSpPr>
          <p:spPr>
            <a:xfrm>
              <a:off x="6783156" y="2696675"/>
              <a:ext cx="2774" cy="4056"/>
            </a:xfrm>
            <a:custGeom>
              <a:avLst/>
              <a:gdLst/>
              <a:ahLst/>
              <a:cxnLst/>
              <a:rect l="l" t="t" r="r" b="b"/>
              <a:pathLst>
                <a:path w="106" h="155" extrusionOk="0">
                  <a:moveTo>
                    <a:pt x="84" y="0"/>
                  </a:moveTo>
                  <a:lnTo>
                    <a:pt x="102" y="137"/>
                  </a:lnTo>
                  <a:lnTo>
                    <a:pt x="7" y="144"/>
                  </a:lnTo>
                  <a:lnTo>
                    <a:pt x="0" y="147"/>
                  </a:lnTo>
                  <a:lnTo>
                    <a:pt x="7" y="151"/>
                  </a:lnTo>
                  <a:lnTo>
                    <a:pt x="14" y="154"/>
                  </a:lnTo>
                  <a:cubicBezTo>
                    <a:pt x="46" y="147"/>
                    <a:pt x="74" y="144"/>
                    <a:pt x="98" y="140"/>
                  </a:cubicBezTo>
                  <a:lnTo>
                    <a:pt x="105" y="140"/>
                  </a:lnTo>
                  <a:lnTo>
                    <a:pt x="8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55"/>
            <p:cNvSpPr/>
            <p:nvPr/>
          </p:nvSpPr>
          <p:spPr>
            <a:xfrm>
              <a:off x="6785171" y="2695838"/>
              <a:ext cx="105" cy="471"/>
            </a:xfrm>
            <a:custGeom>
              <a:avLst/>
              <a:gdLst/>
              <a:ahLst/>
              <a:cxnLst/>
              <a:rect l="l" t="t" r="r" b="b"/>
              <a:pathLst>
                <a:path w="4" h="18" extrusionOk="0">
                  <a:moveTo>
                    <a:pt x="0" y="1"/>
                  </a:moveTo>
                  <a:lnTo>
                    <a:pt x="4"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55"/>
            <p:cNvSpPr/>
            <p:nvPr/>
          </p:nvSpPr>
          <p:spPr>
            <a:xfrm>
              <a:off x="6783156" y="2682284"/>
              <a:ext cx="209" cy="471"/>
            </a:xfrm>
            <a:custGeom>
              <a:avLst/>
              <a:gdLst/>
              <a:ahLst/>
              <a:cxnLst/>
              <a:rect l="l" t="t" r="r" b="b"/>
              <a:pathLst>
                <a:path w="8" h="18" extrusionOk="0">
                  <a:moveTo>
                    <a:pt x="0" y="0"/>
                  </a:moveTo>
                  <a:cubicBezTo>
                    <a:pt x="4" y="7"/>
                    <a:pt x="4" y="11"/>
                    <a:pt x="7" y="18"/>
                  </a:cubicBezTo>
                  <a:cubicBezTo>
                    <a:pt x="4" y="11"/>
                    <a:pt x="4" y="7"/>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55"/>
            <p:cNvSpPr/>
            <p:nvPr/>
          </p:nvSpPr>
          <p:spPr>
            <a:xfrm>
              <a:off x="6783234" y="2682729"/>
              <a:ext cx="1675" cy="11121"/>
            </a:xfrm>
            <a:custGeom>
              <a:avLst/>
              <a:gdLst/>
              <a:ahLst/>
              <a:cxnLst/>
              <a:rect l="l" t="t" r="r" b="b"/>
              <a:pathLst>
                <a:path w="64" h="425" extrusionOk="0">
                  <a:moveTo>
                    <a:pt x="1" y="1"/>
                  </a:moveTo>
                  <a:cubicBezTo>
                    <a:pt x="15" y="88"/>
                    <a:pt x="39" y="267"/>
                    <a:pt x="64" y="424"/>
                  </a:cubicBezTo>
                  <a:cubicBezTo>
                    <a:pt x="39" y="267"/>
                    <a:pt x="15" y="85"/>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55"/>
            <p:cNvSpPr/>
            <p:nvPr/>
          </p:nvSpPr>
          <p:spPr>
            <a:xfrm>
              <a:off x="4587477" y="2905327"/>
              <a:ext cx="2590" cy="3873"/>
            </a:xfrm>
            <a:custGeom>
              <a:avLst/>
              <a:gdLst/>
              <a:ahLst/>
              <a:cxnLst/>
              <a:rect l="l" t="t" r="r" b="b"/>
              <a:pathLst>
                <a:path w="99" h="148" extrusionOk="0">
                  <a:moveTo>
                    <a:pt x="1" y="1"/>
                  </a:moveTo>
                  <a:lnTo>
                    <a:pt x="1" y="1"/>
                  </a:lnTo>
                  <a:cubicBezTo>
                    <a:pt x="18" y="60"/>
                    <a:pt x="53" y="109"/>
                    <a:pt x="99" y="148"/>
                  </a:cubicBezTo>
                  <a:cubicBezTo>
                    <a:pt x="81" y="102"/>
                    <a:pt x="57" y="64"/>
                    <a:pt x="25" y="29"/>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55"/>
            <p:cNvSpPr/>
            <p:nvPr/>
          </p:nvSpPr>
          <p:spPr>
            <a:xfrm>
              <a:off x="4582453" y="2890674"/>
              <a:ext cx="3951" cy="10754"/>
            </a:xfrm>
            <a:custGeom>
              <a:avLst/>
              <a:gdLst/>
              <a:ahLst/>
              <a:cxnLst/>
              <a:rect l="l" t="t" r="r" b="b"/>
              <a:pathLst>
                <a:path w="151" h="411" extrusionOk="0">
                  <a:moveTo>
                    <a:pt x="42" y="1"/>
                  </a:moveTo>
                  <a:cubicBezTo>
                    <a:pt x="14" y="57"/>
                    <a:pt x="0" y="120"/>
                    <a:pt x="7" y="183"/>
                  </a:cubicBezTo>
                  <a:cubicBezTo>
                    <a:pt x="7" y="284"/>
                    <a:pt x="49" y="326"/>
                    <a:pt x="98" y="379"/>
                  </a:cubicBezTo>
                  <a:cubicBezTo>
                    <a:pt x="109" y="389"/>
                    <a:pt x="119" y="400"/>
                    <a:pt x="130" y="410"/>
                  </a:cubicBezTo>
                  <a:cubicBezTo>
                    <a:pt x="130" y="382"/>
                    <a:pt x="130" y="354"/>
                    <a:pt x="133" y="330"/>
                  </a:cubicBezTo>
                  <a:cubicBezTo>
                    <a:pt x="151" y="235"/>
                    <a:pt x="133" y="141"/>
                    <a:pt x="84" y="57"/>
                  </a:cubicBezTo>
                  <a:cubicBezTo>
                    <a:pt x="74" y="36"/>
                    <a:pt x="60" y="18"/>
                    <a:pt x="4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55"/>
            <p:cNvSpPr/>
            <p:nvPr/>
          </p:nvSpPr>
          <p:spPr>
            <a:xfrm>
              <a:off x="4821446" y="3106731"/>
              <a:ext cx="9917" cy="7902"/>
            </a:xfrm>
            <a:custGeom>
              <a:avLst/>
              <a:gdLst/>
              <a:ahLst/>
              <a:cxnLst/>
              <a:rect l="l" t="t" r="r" b="b"/>
              <a:pathLst>
                <a:path w="379" h="302" extrusionOk="0">
                  <a:moveTo>
                    <a:pt x="214" y="1"/>
                  </a:moveTo>
                  <a:cubicBezTo>
                    <a:pt x="201" y="1"/>
                    <a:pt x="188" y="3"/>
                    <a:pt x="175" y="6"/>
                  </a:cubicBezTo>
                  <a:cubicBezTo>
                    <a:pt x="116" y="13"/>
                    <a:pt x="60" y="30"/>
                    <a:pt x="7" y="55"/>
                  </a:cubicBezTo>
                  <a:cubicBezTo>
                    <a:pt x="74" y="118"/>
                    <a:pt x="35" y="205"/>
                    <a:pt x="18" y="251"/>
                  </a:cubicBezTo>
                  <a:cubicBezTo>
                    <a:pt x="11" y="265"/>
                    <a:pt x="4" y="279"/>
                    <a:pt x="0" y="296"/>
                  </a:cubicBezTo>
                  <a:cubicBezTo>
                    <a:pt x="8" y="300"/>
                    <a:pt x="22" y="302"/>
                    <a:pt x="40" y="302"/>
                  </a:cubicBezTo>
                  <a:cubicBezTo>
                    <a:pt x="106" y="302"/>
                    <a:pt x="229" y="277"/>
                    <a:pt x="340" y="230"/>
                  </a:cubicBezTo>
                  <a:cubicBezTo>
                    <a:pt x="361" y="223"/>
                    <a:pt x="375" y="205"/>
                    <a:pt x="375" y="184"/>
                  </a:cubicBezTo>
                  <a:cubicBezTo>
                    <a:pt x="378" y="121"/>
                    <a:pt x="347" y="62"/>
                    <a:pt x="294" y="23"/>
                  </a:cubicBezTo>
                  <a:cubicBezTo>
                    <a:pt x="270" y="9"/>
                    <a:pt x="242" y="1"/>
                    <a:pt x="214"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55"/>
            <p:cNvSpPr/>
            <p:nvPr/>
          </p:nvSpPr>
          <p:spPr>
            <a:xfrm>
              <a:off x="6327881" y="2629872"/>
              <a:ext cx="42806" cy="37052"/>
            </a:xfrm>
            <a:custGeom>
              <a:avLst/>
              <a:gdLst/>
              <a:ahLst/>
              <a:cxnLst/>
              <a:rect l="l" t="t" r="r" b="b"/>
              <a:pathLst>
                <a:path w="1636" h="1416" extrusionOk="0">
                  <a:moveTo>
                    <a:pt x="505" y="1"/>
                  </a:moveTo>
                  <a:cubicBezTo>
                    <a:pt x="488" y="1"/>
                    <a:pt x="474" y="1"/>
                    <a:pt x="460" y="4"/>
                  </a:cubicBezTo>
                  <a:cubicBezTo>
                    <a:pt x="362" y="15"/>
                    <a:pt x="264" y="36"/>
                    <a:pt x="166" y="60"/>
                  </a:cubicBezTo>
                  <a:lnTo>
                    <a:pt x="95" y="78"/>
                  </a:lnTo>
                  <a:lnTo>
                    <a:pt x="74" y="85"/>
                  </a:lnTo>
                  <a:lnTo>
                    <a:pt x="15" y="95"/>
                  </a:lnTo>
                  <a:lnTo>
                    <a:pt x="1" y="99"/>
                  </a:lnTo>
                  <a:cubicBezTo>
                    <a:pt x="25" y="148"/>
                    <a:pt x="43" y="200"/>
                    <a:pt x="46" y="253"/>
                  </a:cubicBezTo>
                  <a:cubicBezTo>
                    <a:pt x="50" y="326"/>
                    <a:pt x="67" y="396"/>
                    <a:pt x="95" y="463"/>
                  </a:cubicBezTo>
                  <a:cubicBezTo>
                    <a:pt x="141" y="572"/>
                    <a:pt x="215" y="579"/>
                    <a:pt x="327" y="579"/>
                  </a:cubicBezTo>
                  <a:cubicBezTo>
                    <a:pt x="390" y="579"/>
                    <a:pt x="449" y="579"/>
                    <a:pt x="495" y="614"/>
                  </a:cubicBezTo>
                  <a:lnTo>
                    <a:pt x="505" y="621"/>
                  </a:lnTo>
                  <a:lnTo>
                    <a:pt x="512" y="631"/>
                  </a:lnTo>
                  <a:lnTo>
                    <a:pt x="523" y="645"/>
                  </a:lnTo>
                  <a:lnTo>
                    <a:pt x="523" y="649"/>
                  </a:lnTo>
                  <a:lnTo>
                    <a:pt x="533" y="663"/>
                  </a:lnTo>
                  <a:lnTo>
                    <a:pt x="533" y="666"/>
                  </a:lnTo>
                  <a:cubicBezTo>
                    <a:pt x="537" y="673"/>
                    <a:pt x="540" y="680"/>
                    <a:pt x="544" y="687"/>
                  </a:cubicBezTo>
                  <a:cubicBezTo>
                    <a:pt x="547" y="694"/>
                    <a:pt x="554" y="705"/>
                    <a:pt x="558" y="715"/>
                  </a:cubicBezTo>
                  <a:lnTo>
                    <a:pt x="558" y="719"/>
                  </a:lnTo>
                  <a:cubicBezTo>
                    <a:pt x="561" y="726"/>
                    <a:pt x="565" y="736"/>
                    <a:pt x="572" y="750"/>
                  </a:cubicBezTo>
                  <a:lnTo>
                    <a:pt x="575" y="754"/>
                  </a:lnTo>
                  <a:cubicBezTo>
                    <a:pt x="579" y="768"/>
                    <a:pt x="582" y="778"/>
                    <a:pt x="589" y="792"/>
                  </a:cubicBezTo>
                  <a:lnTo>
                    <a:pt x="589" y="796"/>
                  </a:lnTo>
                  <a:lnTo>
                    <a:pt x="607" y="799"/>
                  </a:lnTo>
                  <a:cubicBezTo>
                    <a:pt x="617" y="799"/>
                    <a:pt x="628" y="803"/>
                    <a:pt x="638" y="806"/>
                  </a:cubicBezTo>
                  <a:lnTo>
                    <a:pt x="649" y="810"/>
                  </a:lnTo>
                  <a:lnTo>
                    <a:pt x="670" y="817"/>
                  </a:lnTo>
                  <a:lnTo>
                    <a:pt x="680" y="820"/>
                  </a:lnTo>
                  <a:lnTo>
                    <a:pt x="698" y="831"/>
                  </a:lnTo>
                  <a:lnTo>
                    <a:pt x="705" y="834"/>
                  </a:lnTo>
                  <a:cubicBezTo>
                    <a:pt x="712" y="838"/>
                    <a:pt x="719" y="845"/>
                    <a:pt x="722" y="848"/>
                  </a:cubicBezTo>
                  <a:lnTo>
                    <a:pt x="736" y="859"/>
                  </a:lnTo>
                  <a:lnTo>
                    <a:pt x="740" y="862"/>
                  </a:lnTo>
                  <a:cubicBezTo>
                    <a:pt x="761" y="883"/>
                    <a:pt x="775" y="904"/>
                    <a:pt x="785" y="929"/>
                  </a:cubicBezTo>
                  <a:lnTo>
                    <a:pt x="806" y="936"/>
                  </a:lnTo>
                  <a:lnTo>
                    <a:pt x="831" y="943"/>
                  </a:lnTo>
                  <a:lnTo>
                    <a:pt x="866" y="960"/>
                  </a:lnTo>
                  <a:lnTo>
                    <a:pt x="887" y="967"/>
                  </a:lnTo>
                  <a:lnTo>
                    <a:pt x="922" y="988"/>
                  </a:lnTo>
                  <a:lnTo>
                    <a:pt x="936" y="995"/>
                  </a:lnTo>
                  <a:lnTo>
                    <a:pt x="981" y="1020"/>
                  </a:lnTo>
                  <a:cubicBezTo>
                    <a:pt x="1002" y="1034"/>
                    <a:pt x="1020" y="1044"/>
                    <a:pt x="1034" y="1048"/>
                  </a:cubicBezTo>
                  <a:cubicBezTo>
                    <a:pt x="1035" y="1049"/>
                    <a:pt x="1037" y="1050"/>
                    <a:pt x="1039" y="1050"/>
                  </a:cubicBezTo>
                  <a:cubicBezTo>
                    <a:pt x="1040" y="1050"/>
                    <a:pt x="1041" y="1049"/>
                    <a:pt x="1041" y="1048"/>
                  </a:cubicBezTo>
                  <a:lnTo>
                    <a:pt x="1062" y="1048"/>
                  </a:lnTo>
                  <a:lnTo>
                    <a:pt x="1083" y="1044"/>
                  </a:lnTo>
                  <a:lnTo>
                    <a:pt x="1132" y="1044"/>
                  </a:lnTo>
                  <a:lnTo>
                    <a:pt x="1149" y="1048"/>
                  </a:lnTo>
                  <a:lnTo>
                    <a:pt x="1153" y="1048"/>
                  </a:lnTo>
                  <a:lnTo>
                    <a:pt x="1174" y="1051"/>
                  </a:lnTo>
                  <a:lnTo>
                    <a:pt x="1177" y="1051"/>
                  </a:lnTo>
                  <a:lnTo>
                    <a:pt x="1195" y="1062"/>
                  </a:lnTo>
                  <a:lnTo>
                    <a:pt x="1202" y="1062"/>
                  </a:lnTo>
                  <a:cubicBezTo>
                    <a:pt x="1209" y="1065"/>
                    <a:pt x="1216" y="1069"/>
                    <a:pt x="1223" y="1072"/>
                  </a:cubicBezTo>
                  <a:lnTo>
                    <a:pt x="1230" y="1076"/>
                  </a:lnTo>
                  <a:cubicBezTo>
                    <a:pt x="1237" y="1083"/>
                    <a:pt x="1244" y="1086"/>
                    <a:pt x="1251" y="1093"/>
                  </a:cubicBezTo>
                  <a:lnTo>
                    <a:pt x="1254" y="1093"/>
                  </a:lnTo>
                  <a:cubicBezTo>
                    <a:pt x="1261" y="1100"/>
                    <a:pt x="1268" y="1107"/>
                    <a:pt x="1279" y="1114"/>
                  </a:cubicBezTo>
                  <a:lnTo>
                    <a:pt x="1286" y="1121"/>
                  </a:lnTo>
                  <a:cubicBezTo>
                    <a:pt x="1293" y="1132"/>
                    <a:pt x="1303" y="1139"/>
                    <a:pt x="1314" y="1149"/>
                  </a:cubicBezTo>
                  <a:lnTo>
                    <a:pt x="1345" y="1188"/>
                  </a:lnTo>
                  <a:lnTo>
                    <a:pt x="1349" y="1195"/>
                  </a:lnTo>
                  <a:cubicBezTo>
                    <a:pt x="1359" y="1205"/>
                    <a:pt x="1366" y="1216"/>
                    <a:pt x="1377" y="1226"/>
                  </a:cubicBezTo>
                  <a:lnTo>
                    <a:pt x="1380" y="1230"/>
                  </a:lnTo>
                  <a:cubicBezTo>
                    <a:pt x="1387" y="1240"/>
                    <a:pt x="1394" y="1247"/>
                    <a:pt x="1398" y="1258"/>
                  </a:cubicBezTo>
                  <a:lnTo>
                    <a:pt x="1401" y="1261"/>
                  </a:lnTo>
                  <a:cubicBezTo>
                    <a:pt x="1408" y="1272"/>
                    <a:pt x="1412" y="1279"/>
                    <a:pt x="1419" y="1289"/>
                  </a:cubicBezTo>
                  <a:lnTo>
                    <a:pt x="1422" y="1296"/>
                  </a:lnTo>
                  <a:cubicBezTo>
                    <a:pt x="1426" y="1303"/>
                    <a:pt x="1429" y="1314"/>
                    <a:pt x="1433" y="1321"/>
                  </a:cubicBezTo>
                  <a:cubicBezTo>
                    <a:pt x="1436" y="1331"/>
                    <a:pt x="1440" y="1338"/>
                    <a:pt x="1440" y="1349"/>
                  </a:cubicBezTo>
                  <a:lnTo>
                    <a:pt x="1440" y="1352"/>
                  </a:lnTo>
                  <a:cubicBezTo>
                    <a:pt x="1443" y="1363"/>
                    <a:pt x="1443" y="1370"/>
                    <a:pt x="1447" y="1380"/>
                  </a:cubicBezTo>
                  <a:lnTo>
                    <a:pt x="1447" y="1387"/>
                  </a:lnTo>
                  <a:lnTo>
                    <a:pt x="1447" y="1412"/>
                  </a:lnTo>
                  <a:lnTo>
                    <a:pt x="1447" y="1415"/>
                  </a:lnTo>
                  <a:cubicBezTo>
                    <a:pt x="1510" y="1408"/>
                    <a:pt x="1573" y="1394"/>
                    <a:pt x="1636" y="1373"/>
                  </a:cubicBezTo>
                  <a:cubicBezTo>
                    <a:pt x="1625" y="1356"/>
                    <a:pt x="1618" y="1342"/>
                    <a:pt x="1611" y="1324"/>
                  </a:cubicBezTo>
                  <a:lnTo>
                    <a:pt x="1608" y="1317"/>
                  </a:lnTo>
                  <a:cubicBezTo>
                    <a:pt x="1601" y="1303"/>
                    <a:pt x="1594" y="1289"/>
                    <a:pt x="1590" y="1279"/>
                  </a:cubicBezTo>
                  <a:lnTo>
                    <a:pt x="1587" y="1272"/>
                  </a:lnTo>
                  <a:cubicBezTo>
                    <a:pt x="1583" y="1258"/>
                    <a:pt x="1580" y="1247"/>
                    <a:pt x="1576" y="1237"/>
                  </a:cubicBezTo>
                  <a:lnTo>
                    <a:pt x="1576" y="1233"/>
                  </a:lnTo>
                  <a:cubicBezTo>
                    <a:pt x="1573" y="1223"/>
                    <a:pt x="1569" y="1216"/>
                    <a:pt x="1566" y="1205"/>
                  </a:cubicBezTo>
                  <a:cubicBezTo>
                    <a:pt x="1562" y="1198"/>
                    <a:pt x="1562" y="1191"/>
                    <a:pt x="1562" y="1184"/>
                  </a:cubicBezTo>
                  <a:lnTo>
                    <a:pt x="1562" y="1181"/>
                  </a:lnTo>
                  <a:cubicBezTo>
                    <a:pt x="1562" y="1174"/>
                    <a:pt x="1562" y="1170"/>
                    <a:pt x="1559" y="1163"/>
                  </a:cubicBezTo>
                  <a:lnTo>
                    <a:pt x="1559" y="1160"/>
                  </a:lnTo>
                  <a:lnTo>
                    <a:pt x="1559" y="1149"/>
                  </a:lnTo>
                  <a:lnTo>
                    <a:pt x="1559" y="1142"/>
                  </a:lnTo>
                  <a:cubicBezTo>
                    <a:pt x="1559" y="1111"/>
                    <a:pt x="1478" y="1051"/>
                    <a:pt x="1426" y="1013"/>
                  </a:cubicBezTo>
                  <a:cubicBezTo>
                    <a:pt x="1328" y="939"/>
                    <a:pt x="1216" y="855"/>
                    <a:pt x="1216" y="736"/>
                  </a:cubicBezTo>
                  <a:cubicBezTo>
                    <a:pt x="1216" y="677"/>
                    <a:pt x="1170" y="614"/>
                    <a:pt x="1121" y="547"/>
                  </a:cubicBezTo>
                  <a:cubicBezTo>
                    <a:pt x="1062" y="467"/>
                    <a:pt x="1002" y="379"/>
                    <a:pt x="1023" y="284"/>
                  </a:cubicBezTo>
                  <a:cubicBezTo>
                    <a:pt x="1034" y="249"/>
                    <a:pt x="978" y="165"/>
                    <a:pt x="936" y="106"/>
                  </a:cubicBezTo>
                  <a:cubicBezTo>
                    <a:pt x="922" y="85"/>
                    <a:pt x="908" y="60"/>
                    <a:pt x="897" y="43"/>
                  </a:cubicBezTo>
                  <a:lnTo>
                    <a:pt x="873" y="36"/>
                  </a:lnTo>
                  <a:lnTo>
                    <a:pt x="841" y="29"/>
                  </a:lnTo>
                  <a:lnTo>
                    <a:pt x="803" y="22"/>
                  </a:lnTo>
                  <a:lnTo>
                    <a:pt x="778" y="18"/>
                  </a:lnTo>
                  <a:lnTo>
                    <a:pt x="740" y="11"/>
                  </a:lnTo>
                  <a:lnTo>
                    <a:pt x="715" y="8"/>
                  </a:lnTo>
                  <a:lnTo>
                    <a:pt x="677" y="4"/>
                  </a:lnTo>
                  <a:lnTo>
                    <a:pt x="659" y="4"/>
                  </a:lnTo>
                  <a:lnTo>
                    <a:pt x="6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55"/>
            <p:cNvSpPr/>
            <p:nvPr/>
          </p:nvSpPr>
          <p:spPr>
            <a:xfrm>
              <a:off x="6344392" y="2630055"/>
              <a:ext cx="1125" cy="131"/>
            </a:xfrm>
            <a:custGeom>
              <a:avLst/>
              <a:gdLst/>
              <a:ahLst/>
              <a:cxnLst/>
              <a:rect l="l" t="t" r="r" b="b"/>
              <a:pathLst>
                <a:path w="43" h="5" extrusionOk="0">
                  <a:moveTo>
                    <a:pt x="0" y="1"/>
                  </a:moveTo>
                  <a:lnTo>
                    <a:pt x="42"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55"/>
            <p:cNvSpPr/>
            <p:nvPr/>
          </p:nvSpPr>
          <p:spPr>
            <a:xfrm>
              <a:off x="6345935" y="2630160"/>
              <a:ext cx="1047" cy="209"/>
            </a:xfrm>
            <a:custGeom>
              <a:avLst/>
              <a:gdLst/>
              <a:ahLst/>
              <a:cxnLst/>
              <a:rect l="l" t="t" r="r" b="b"/>
              <a:pathLst>
                <a:path w="40" h="8" extrusionOk="0">
                  <a:moveTo>
                    <a:pt x="1" y="0"/>
                  </a:moveTo>
                  <a:lnTo>
                    <a:pt x="39"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55"/>
            <p:cNvSpPr/>
            <p:nvPr/>
          </p:nvSpPr>
          <p:spPr>
            <a:xfrm>
              <a:off x="6349232" y="2630709"/>
              <a:ext cx="1047" cy="209"/>
            </a:xfrm>
            <a:custGeom>
              <a:avLst/>
              <a:gdLst/>
              <a:ahLst/>
              <a:cxnLst/>
              <a:rect l="l" t="t" r="r" b="b"/>
              <a:pathLst>
                <a:path w="40" h="8" extrusionOk="0">
                  <a:moveTo>
                    <a:pt x="1" y="0"/>
                  </a:moveTo>
                  <a:lnTo>
                    <a:pt x="39"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55"/>
            <p:cNvSpPr/>
            <p:nvPr/>
          </p:nvSpPr>
          <p:spPr>
            <a:xfrm>
              <a:off x="6347505" y="2630422"/>
              <a:ext cx="1125" cy="131"/>
            </a:xfrm>
            <a:custGeom>
              <a:avLst/>
              <a:gdLst/>
              <a:ahLst/>
              <a:cxnLst/>
              <a:rect l="l" t="t" r="r" b="b"/>
              <a:pathLst>
                <a:path w="43" h="5" extrusionOk="0">
                  <a:moveTo>
                    <a:pt x="0" y="1"/>
                  </a:moveTo>
                  <a:lnTo>
                    <a:pt x="42" y="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55"/>
            <p:cNvSpPr/>
            <p:nvPr/>
          </p:nvSpPr>
          <p:spPr>
            <a:xfrm>
              <a:off x="6342926" y="2629977"/>
              <a:ext cx="1125" cy="26"/>
            </a:xfrm>
            <a:custGeom>
              <a:avLst/>
              <a:gdLst/>
              <a:ahLst/>
              <a:cxnLst/>
              <a:rect l="l" t="t" r="r" b="b"/>
              <a:pathLst>
                <a:path w="43" h="1" extrusionOk="0">
                  <a:moveTo>
                    <a:pt x="0" y="0"/>
                  </a:moveTo>
                  <a:lnTo>
                    <a:pt x="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55"/>
            <p:cNvSpPr/>
            <p:nvPr/>
          </p:nvSpPr>
          <p:spPr>
            <a:xfrm>
              <a:off x="6351064" y="2631076"/>
              <a:ext cx="576" cy="105"/>
            </a:xfrm>
            <a:custGeom>
              <a:avLst/>
              <a:gdLst/>
              <a:ahLst/>
              <a:cxnLst/>
              <a:rect l="l" t="t" r="r" b="b"/>
              <a:pathLst>
                <a:path w="22" h="4" extrusionOk="0">
                  <a:moveTo>
                    <a:pt x="22"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55"/>
            <p:cNvSpPr/>
            <p:nvPr/>
          </p:nvSpPr>
          <p:spPr>
            <a:xfrm>
              <a:off x="6328614" y="2632175"/>
              <a:ext cx="1596" cy="288"/>
            </a:xfrm>
            <a:custGeom>
              <a:avLst/>
              <a:gdLst/>
              <a:ahLst/>
              <a:cxnLst/>
              <a:rect l="l" t="t" r="r" b="b"/>
              <a:pathLst>
                <a:path w="61" h="11" extrusionOk="0">
                  <a:moveTo>
                    <a:pt x="1" y="11"/>
                  </a:moveTo>
                  <a:lnTo>
                    <a:pt x="6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55"/>
            <p:cNvSpPr/>
            <p:nvPr/>
          </p:nvSpPr>
          <p:spPr>
            <a:xfrm>
              <a:off x="6341644" y="2629977"/>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55"/>
            <p:cNvSpPr/>
            <p:nvPr/>
          </p:nvSpPr>
          <p:spPr>
            <a:xfrm>
              <a:off x="6330733" y="2631625"/>
              <a:ext cx="1858" cy="471"/>
            </a:xfrm>
            <a:custGeom>
              <a:avLst/>
              <a:gdLst/>
              <a:ahLst/>
              <a:cxnLst/>
              <a:rect l="l" t="t" r="r" b="b"/>
              <a:pathLst>
                <a:path w="71" h="18" extrusionOk="0">
                  <a:moveTo>
                    <a:pt x="0" y="18"/>
                  </a:moveTo>
                  <a:lnTo>
                    <a:pt x="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55"/>
            <p:cNvSpPr/>
            <p:nvPr/>
          </p:nvSpPr>
          <p:spPr>
            <a:xfrm>
              <a:off x="6340258" y="2629977"/>
              <a:ext cx="1230" cy="105"/>
            </a:xfrm>
            <a:custGeom>
              <a:avLst/>
              <a:gdLst/>
              <a:ahLst/>
              <a:cxnLst/>
              <a:rect l="l" t="t" r="r" b="b"/>
              <a:pathLst>
                <a:path w="47" h="4" extrusionOk="0">
                  <a:moveTo>
                    <a:pt x="46" y="0"/>
                  </a:moveTo>
                  <a:cubicBezTo>
                    <a:pt x="29" y="0"/>
                    <a:pt x="15" y="0"/>
                    <a:pt x="1" y="4"/>
                  </a:cubicBezTo>
                  <a:cubicBezTo>
                    <a:pt x="15" y="4"/>
                    <a:pt x="29" y="0"/>
                    <a:pt x="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55"/>
            <p:cNvSpPr/>
            <p:nvPr/>
          </p:nvSpPr>
          <p:spPr>
            <a:xfrm>
              <a:off x="6341095" y="2646200"/>
              <a:ext cx="288" cy="209"/>
            </a:xfrm>
            <a:custGeom>
              <a:avLst/>
              <a:gdLst/>
              <a:ahLst/>
              <a:cxnLst/>
              <a:rect l="l" t="t" r="r" b="b"/>
              <a:pathLst>
                <a:path w="11" h="8" extrusionOk="0">
                  <a:moveTo>
                    <a:pt x="0" y="0"/>
                  </a:moveTo>
                  <a:lnTo>
                    <a:pt x="1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55"/>
            <p:cNvSpPr/>
            <p:nvPr/>
          </p:nvSpPr>
          <p:spPr>
            <a:xfrm>
              <a:off x="6343110" y="2649680"/>
              <a:ext cx="471" cy="1020"/>
            </a:xfrm>
            <a:custGeom>
              <a:avLst/>
              <a:gdLst/>
              <a:ahLst/>
              <a:cxnLst/>
              <a:rect l="l" t="t" r="r" b="b"/>
              <a:pathLst>
                <a:path w="18" h="39" extrusionOk="0">
                  <a:moveTo>
                    <a:pt x="18" y="39"/>
                  </a:moveTo>
                  <a:cubicBezTo>
                    <a:pt x="11" y="25"/>
                    <a:pt x="7" y="14"/>
                    <a:pt x="0" y="0"/>
                  </a:cubicBezTo>
                  <a:cubicBezTo>
                    <a:pt x="7" y="14"/>
                    <a:pt x="11" y="25"/>
                    <a:pt x="18" y="3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55"/>
            <p:cNvSpPr/>
            <p:nvPr/>
          </p:nvSpPr>
          <p:spPr>
            <a:xfrm>
              <a:off x="6340807" y="2645912"/>
              <a:ext cx="314" cy="209"/>
            </a:xfrm>
            <a:custGeom>
              <a:avLst/>
              <a:gdLst/>
              <a:ahLst/>
              <a:cxnLst/>
              <a:rect l="l" t="t" r="r" b="b"/>
              <a:pathLst>
                <a:path w="12" h="8" extrusionOk="0">
                  <a:moveTo>
                    <a:pt x="11" y="8"/>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55"/>
            <p:cNvSpPr/>
            <p:nvPr/>
          </p:nvSpPr>
          <p:spPr>
            <a:xfrm>
              <a:off x="6341644" y="2646828"/>
              <a:ext cx="288" cy="497"/>
            </a:xfrm>
            <a:custGeom>
              <a:avLst/>
              <a:gdLst/>
              <a:ahLst/>
              <a:cxnLst/>
              <a:rect l="l" t="t" r="r" b="b"/>
              <a:pathLst>
                <a:path w="11" h="19" extrusionOk="0">
                  <a:moveTo>
                    <a:pt x="11" y="1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55"/>
            <p:cNvSpPr/>
            <p:nvPr/>
          </p:nvSpPr>
          <p:spPr>
            <a:xfrm>
              <a:off x="6341356" y="2646462"/>
              <a:ext cx="314" cy="314"/>
            </a:xfrm>
            <a:custGeom>
              <a:avLst/>
              <a:gdLst/>
              <a:ahLst/>
              <a:cxnLst/>
              <a:rect l="l" t="t" r="r" b="b"/>
              <a:pathLst>
                <a:path w="12" h="12" extrusionOk="0">
                  <a:moveTo>
                    <a:pt x="11" y="1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55"/>
            <p:cNvSpPr/>
            <p:nvPr/>
          </p:nvSpPr>
          <p:spPr>
            <a:xfrm>
              <a:off x="6342743" y="2648764"/>
              <a:ext cx="392" cy="837"/>
            </a:xfrm>
            <a:custGeom>
              <a:avLst/>
              <a:gdLst/>
              <a:ahLst/>
              <a:cxnLst/>
              <a:rect l="l" t="t" r="r" b="b"/>
              <a:pathLst>
                <a:path w="15" h="32" extrusionOk="0">
                  <a:moveTo>
                    <a:pt x="14" y="32"/>
                  </a:moveTo>
                  <a:cubicBezTo>
                    <a:pt x="7" y="18"/>
                    <a:pt x="4" y="7"/>
                    <a:pt x="0" y="0"/>
                  </a:cubicBezTo>
                  <a:cubicBezTo>
                    <a:pt x="4" y="7"/>
                    <a:pt x="7" y="18"/>
                    <a:pt x="14" y="3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55"/>
            <p:cNvSpPr/>
            <p:nvPr/>
          </p:nvSpPr>
          <p:spPr>
            <a:xfrm>
              <a:off x="6342377" y="2647927"/>
              <a:ext cx="288" cy="759"/>
            </a:xfrm>
            <a:custGeom>
              <a:avLst/>
              <a:gdLst/>
              <a:ahLst/>
              <a:cxnLst/>
              <a:rect l="l" t="t" r="r" b="b"/>
              <a:pathLst>
                <a:path w="11" h="29" extrusionOk="0">
                  <a:moveTo>
                    <a:pt x="11" y="29"/>
                  </a:moveTo>
                  <a:cubicBezTo>
                    <a:pt x="7" y="18"/>
                    <a:pt x="4" y="8"/>
                    <a:pt x="0" y="1"/>
                  </a:cubicBezTo>
                  <a:cubicBezTo>
                    <a:pt x="4" y="8"/>
                    <a:pt x="7" y="18"/>
                    <a:pt x="11" y="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55"/>
            <p:cNvSpPr/>
            <p:nvPr/>
          </p:nvSpPr>
          <p:spPr>
            <a:xfrm>
              <a:off x="6342011" y="2647378"/>
              <a:ext cx="288" cy="576"/>
            </a:xfrm>
            <a:custGeom>
              <a:avLst/>
              <a:gdLst/>
              <a:ahLst/>
              <a:cxnLst/>
              <a:rect l="l" t="t" r="r" b="b"/>
              <a:pathLst>
                <a:path w="11" h="22" extrusionOk="0">
                  <a:moveTo>
                    <a:pt x="11" y="22"/>
                  </a:moveTo>
                  <a:cubicBezTo>
                    <a:pt x="7" y="11"/>
                    <a:pt x="4" y="4"/>
                    <a:pt x="0" y="1"/>
                  </a:cubicBezTo>
                  <a:cubicBezTo>
                    <a:pt x="4" y="4"/>
                    <a:pt x="7" y="11"/>
                    <a:pt x="11" y="2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55"/>
            <p:cNvSpPr/>
            <p:nvPr/>
          </p:nvSpPr>
          <p:spPr>
            <a:xfrm>
              <a:off x="6328248" y="2632541"/>
              <a:ext cx="2146" cy="9446"/>
            </a:xfrm>
            <a:custGeom>
              <a:avLst/>
              <a:gdLst/>
              <a:ahLst/>
              <a:cxnLst/>
              <a:rect l="l" t="t" r="r" b="b"/>
              <a:pathLst>
                <a:path w="82" h="361" extrusionOk="0">
                  <a:moveTo>
                    <a:pt x="1" y="0"/>
                  </a:moveTo>
                  <a:cubicBezTo>
                    <a:pt x="18" y="49"/>
                    <a:pt x="32" y="98"/>
                    <a:pt x="32" y="151"/>
                  </a:cubicBezTo>
                  <a:cubicBezTo>
                    <a:pt x="39" y="224"/>
                    <a:pt x="53" y="294"/>
                    <a:pt x="81" y="361"/>
                  </a:cubicBezTo>
                  <a:cubicBezTo>
                    <a:pt x="53" y="294"/>
                    <a:pt x="39" y="224"/>
                    <a:pt x="36" y="151"/>
                  </a:cubicBezTo>
                  <a:cubicBezTo>
                    <a:pt x="32" y="98"/>
                    <a:pt x="22" y="49"/>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55"/>
            <p:cNvSpPr/>
            <p:nvPr/>
          </p:nvSpPr>
          <p:spPr>
            <a:xfrm>
              <a:off x="6345124" y="2651146"/>
              <a:ext cx="654" cy="209"/>
            </a:xfrm>
            <a:custGeom>
              <a:avLst/>
              <a:gdLst/>
              <a:ahLst/>
              <a:cxnLst/>
              <a:rect l="l" t="t" r="r" b="b"/>
              <a:pathLst>
                <a:path w="25" h="8" extrusionOk="0">
                  <a:moveTo>
                    <a:pt x="25" y="7"/>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55"/>
            <p:cNvSpPr/>
            <p:nvPr/>
          </p:nvSpPr>
          <p:spPr>
            <a:xfrm>
              <a:off x="6346040" y="2651407"/>
              <a:ext cx="471" cy="314"/>
            </a:xfrm>
            <a:custGeom>
              <a:avLst/>
              <a:gdLst/>
              <a:ahLst/>
              <a:cxnLst/>
              <a:rect l="l" t="t" r="r" b="b"/>
              <a:pathLst>
                <a:path w="18" h="12" extrusionOk="0">
                  <a:moveTo>
                    <a:pt x="18" y="1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55"/>
            <p:cNvSpPr/>
            <p:nvPr/>
          </p:nvSpPr>
          <p:spPr>
            <a:xfrm>
              <a:off x="6346590" y="2651774"/>
              <a:ext cx="576" cy="392"/>
            </a:xfrm>
            <a:custGeom>
              <a:avLst/>
              <a:gdLst/>
              <a:ahLst/>
              <a:cxnLst/>
              <a:rect l="l" t="t" r="r" b="b"/>
              <a:pathLst>
                <a:path w="22" h="15" extrusionOk="0">
                  <a:moveTo>
                    <a:pt x="21" y="15"/>
                  </a:moveTo>
                  <a:cubicBezTo>
                    <a:pt x="14" y="11"/>
                    <a:pt x="7" y="8"/>
                    <a:pt x="0" y="1"/>
                  </a:cubicBezTo>
                  <a:cubicBezTo>
                    <a:pt x="7" y="8"/>
                    <a:pt x="14" y="11"/>
                    <a:pt x="21" y="1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55"/>
            <p:cNvSpPr/>
            <p:nvPr/>
          </p:nvSpPr>
          <p:spPr>
            <a:xfrm>
              <a:off x="6344025" y="2650858"/>
              <a:ext cx="942" cy="209"/>
            </a:xfrm>
            <a:custGeom>
              <a:avLst/>
              <a:gdLst/>
              <a:ahLst/>
              <a:cxnLst/>
              <a:rect l="l" t="t" r="r" b="b"/>
              <a:pathLst>
                <a:path w="36" h="8" extrusionOk="0">
                  <a:moveTo>
                    <a:pt x="0" y="1"/>
                  </a:moveTo>
                  <a:cubicBezTo>
                    <a:pt x="11" y="1"/>
                    <a:pt x="25" y="4"/>
                    <a:pt x="35" y="8"/>
                  </a:cubicBezTo>
                  <a:cubicBezTo>
                    <a:pt x="25" y="4"/>
                    <a:pt x="11" y="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55"/>
            <p:cNvSpPr/>
            <p:nvPr/>
          </p:nvSpPr>
          <p:spPr>
            <a:xfrm>
              <a:off x="6347505" y="2652506"/>
              <a:ext cx="105" cy="26"/>
            </a:xfrm>
            <a:custGeom>
              <a:avLst/>
              <a:gdLst/>
              <a:ahLst/>
              <a:cxnLst/>
              <a:rect l="l" t="t" r="r" b="b"/>
              <a:pathLst>
                <a:path w="4" h="1" extrusionOk="0">
                  <a:moveTo>
                    <a:pt x="0" y="1"/>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55"/>
            <p:cNvSpPr/>
            <p:nvPr/>
          </p:nvSpPr>
          <p:spPr>
            <a:xfrm>
              <a:off x="6353733" y="2620818"/>
              <a:ext cx="63137" cy="53432"/>
            </a:xfrm>
            <a:custGeom>
              <a:avLst/>
              <a:gdLst/>
              <a:ahLst/>
              <a:cxnLst/>
              <a:rect l="l" t="t" r="r" b="b"/>
              <a:pathLst>
                <a:path w="2413" h="2042" extrusionOk="0">
                  <a:moveTo>
                    <a:pt x="676" y="0"/>
                  </a:moveTo>
                  <a:lnTo>
                    <a:pt x="665" y="14"/>
                  </a:lnTo>
                  <a:lnTo>
                    <a:pt x="662" y="21"/>
                  </a:lnTo>
                  <a:lnTo>
                    <a:pt x="648" y="35"/>
                  </a:lnTo>
                  <a:lnTo>
                    <a:pt x="648" y="39"/>
                  </a:lnTo>
                  <a:lnTo>
                    <a:pt x="637" y="56"/>
                  </a:lnTo>
                  <a:lnTo>
                    <a:pt x="634" y="60"/>
                  </a:lnTo>
                  <a:lnTo>
                    <a:pt x="630" y="67"/>
                  </a:lnTo>
                  <a:lnTo>
                    <a:pt x="627" y="70"/>
                  </a:lnTo>
                  <a:lnTo>
                    <a:pt x="623" y="77"/>
                  </a:lnTo>
                  <a:lnTo>
                    <a:pt x="623" y="81"/>
                  </a:lnTo>
                  <a:lnTo>
                    <a:pt x="620" y="88"/>
                  </a:lnTo>
                  <a:lnTo>
                    <a:pt x="620" y="91"/>
                  </a:lnTo>
                  <a:lnTo>
                    <a:pt x="616" y="95"/>
                  </a:lnTo>
                  <a:cubicBezTo>
                    <a:pt x="637" y="116"/>
                    <a:pt x="662" y="137"/>
                    <a:pt x="690" y="154"/>
                  </a:cubicBezTo>
                  <a:cubicBezTo>
                    <a:pt x="749" y="203"/>
                    <a:pt x="812" y="249"/>
                    <a:pt x="816" y="319"/>
                  </a:cubicBezTo>
                  <a:cubicBezTo>
                    <a:pt x="819" y="354"/>
                    <a:pt x="805" y="385"/>
                    <a:pt x="781" y="410"/>
                  </a:cubicBezTo>
                  <a:cubicBezTo>
                    <a:pt x="725" y="466"/>
                    <a:pt x="637" y="476"/>
                    <a:pt x="571" y="476"/>
                  </a:cubicBezTo>
                  <a:cubicBezTo>
                    <a:pt x="469" y="476"/>
                    <a:pt x="336" y="445"/>
                    <a:pt x="266" y="378"/>
                  </a:cubicBezTo>
                  <a:cubicBezTo>
                    <a:pt x="198" y="310"/>
                    <a:pt x="67" y="249"/>
                    <a:pt x="15" y="249"/>
                  </a:cubicBezTo>
                  <a:cubicBezTo>
                    <a:pt x="13" y="249"/>
                    <a:pt x="12" y="249"/>
                    <a:pt x="11" y="249"/>
                  </a:cubicBezTo>
                  <a:lnTo>
                    <a:pt x="0" y="249"/>
                  </a:lnTo>
                  <a:cubicBezTo>
                    <a:pt x="7" y="266"/>
                    <a:pt x="14" y="287"/>
                    <a:pt x="25" y="301"/>
                  </a:cubicBezTo>
                  <a:cubicBezTo>
                    <a:pt x="39" y="326"/>
                    <a:pt x="56" y="354"/>
                    <a:pt x="74" y="382"/>
                  </a:cubicBezTo>
                  <a:cubicBezTo>
                    <a:pt x="137" y="476"/>
                    <a:pt x="207" y="574"/>
                    <a:pt x="182" y="669"/>
                  </a:cubicBezTo>
                  <a:cubicBezTo>
                    <a:pt x="172" y="704"/>
                    <a:pt x="217" y="767"/>
                    <a:pt x="259" y="823"/>
                  </a:cubicBezTo>
                  <a:cubicBezTo>
                    <a:pt x="315" y="900"/>
                    <a:pt x="378" y="988"/>
                    <a:pt x="378" y="1089"/>
                  </a:cubicBezTo>
                  <a:cubicBezTo>
                    <a:pt x="378" y="1142"/>
                    <a:pt x="466" y="1208"/>
                    <a:pt x="536" y="1261"/>
                  </a:cubicBezTo>
                  <a:cubicBezTo>
                    <a:pt x="630" y="1334"/>
                    <a:pt x="718" y="1401"/>
                    <a:pt x="718" y="1495"/>
                  </a:cubicBezTo>
                  <a:cubicBezTo>
                    <a:pt x="718" y="1495"/>
                    <a:pt x="718" y="1499"/>
                    <a:pt x="718" y="1502"/>
                  </a:cubicBezTo>
                  <a:lnTo>
                    <a:pt x="718" y="1506"/>
                  </a:lnTo>
                  <a:lnTo>
                    <a:pt x="718" y="1513"/>
                  </a:lnTo>
                  <a:lnTo>
                    <a:pt x="718" y="1520"/>
                  </a:lnTo>
                  <a:lnTo>
                    <a:pt x="721" y="1530"/>
                  </a:lnTo>
                  <a:lnTo>
                    <a:pt x="721" y="1537"/>
                  </a:lnTo>
                  <a:lnTo>
                    <a:pt x="725" y="1551"/>
                  </a:lnTo>
                  <a:lnTo>
                    <a:pt x="732" y="1562"/>
                  </a:lnTo>
                  <a:lnTo>
                    <a:pt x="739" y="1579"/>
                  </a:lnTo>
                  <a:lnTo>
                    <a:pt x="742" y="1593"/>
                  </a:lnTo>
                  <a:lnTo>
                    <a:pt x="753" y="1618"/>
                  </a:lnTo>
                  <a:lnTo>
                    <a:pt x="760" y="1632"/>
                  </a:lnTo>
                  <a:cubicBezTo>
                    <a:pt x="767" y="1642"/>
                    <a:pt x="770" y="1656"/>
                    <a:pt x="777" y="1667"/>
                  </a:cubicBezTo>
                  <a:lnTo>
                    <a:pt x="784" y="1677"/>
                  </a:lnTo>
                  <a:lnTo>
                    <a:pt x="784" y="1681"/>
                  </a:lnTo>
                  <a:cubicBezTo>
                    <a:pt x="907" y="1618"/>
                    <a:pt x="1026" y="1541"/>
                    <a:pt x="1138" y="1457"/>
                  </a:cubicBezTo>
                  <a:cubicBezTo>
                    <a:pt x="1197" y="1418"/>
                    <a:pt x="1250" y="1380"/>
                    <a:pt x="1303" y="1345"/>
                  </a:cubicBezTo>
                  <a:cubicBezTo>
                    <a:pt x="1331" y="1331"/>
                    <a:pt x="1355" y="1313"/>
                    <a:pt x="1380" y="1303"/>
                  </a:cubicBezTo>
                  <a:cubicBezTo>
                    <a:pt x="1387" y="1299"/>
                    <a:pt x="1394" y="1296"/>
                    <a:pt x="1401" y="1292"/>
                  </a:cubicBezTo>
                  <a:cubicBezTo>
                    <a:pt x="1424" y="1280"/>
                    <a:pt x="1448" y="1274"/>
                    <a:pt x="1473" y="1274"/>
                  </a:cubicBezTo>
                  <a:cubicBezTo>
                    <a:pt x="1511" y="1274"/>
                    <a:pt x="1549" y="1289"/>
                    <a:pt x="1579" y="1317"/>
                  </a:cubicBezTo>
                  <a:cubicBezTo>
                    <a:pt x="1695" y="1432"/>
                    <a:pt x="1621" y="1772"/>
                    <a:pt x="1583" y="1870"/>
                  </a:cubicBezTo>
                  <a:cubicBezTo>
                    <a:pt x="1586" y="1877"/>
                    <a:pt x="1593" y="1880"/>
                    <a:pt x="1597" y="1887"/>
                  </a:cubicBezTo>
                  <a:lnTo>
                    <a:pt x="1604" y="1891"/>
                  </a:lnTo>
                  <a:lnTo>
                    <a:pt x="1618" y="1905"/>
                  </a:lnTo>
                  <a:lnTo>
                    <a:pt x="1628" y="1915"/>
                  </a:lnTo>
                  <a:lnTo>
                    <a:pt x="1649" y="1929"/>
                  </a:lnTo>
                  <a:lnTo>
                    <a:pt x="1660" y="1940"/>
                  </a:lnTo>
                  <a:lnTo>
                    <a:pt x="1688" y="1957"/>
                  </a:lnTo>
                  <a:lnTo>
                    <a:pt x="1702" y="1964"/>
                  </a:lnTo>
                  <a:lnTo>
                    <a:pt x="1740" y="1989"/>
                  </a:lnTo>
                  <a:lnTo>
                    <a:pt x="1747" y="1992"/>
                  </a:lnTo>
                  <a:cubicBezTo>
                    <a:pt x="1761" y="2003"/>
                    <a:pt x="1779" y="2010"/>
                    <a:pt x="1796" y="2020"/>
                  </a:cubicBezTo>
                  <a:lnTo>
                    <a:pt x="1814" y="2027"/>
                  </a:lnTo>
                  <a:lnTo>
                    <a:pt x="1845" y="2041"/>
                  </a:lnTo>
                  <a:cubicBezTo>
                    <a:pt x="1856" y="1943"/>
                    <a:pt x="1891" y="1852"/>
                    <a:pt x="1954" y="1775"/>
                  </a:cubicBezTo>
                  <a:cubicBezTo>
                    <a:pt x="2216" y="1450"/>
                    <a:pt x="2412" y="942"/>
                    <a:pt x="2269" y="683"/>
                  </a:cubicBezTo>
                  <a:cubicBezTo>
                    <a:pt x="2216" y="585"/>
                    <a:pt x="2052" y="382"/>
                    <a:pt x="1877" y="168"/>
                  </a:cubicBezTo>
                  <a:lnTo>
                    <a:pt x="1849" y="137"/>
                  </a:lnTo>
                  <a:lnTo>
                    <a:pt x="1849" y="140"/>
                  </a:lnTo>
                  <a:cubicBezTo>
                    <a:pt x="1842" y="147"/>
                    <a:pt x="1835" y="154"/>
                    <a:pt x="1831" y="158"/>
                  </a:cubicBezTo>
                  <a:lnTo>
                    <a:pt x="1824" y="165"/>
                  </a:lnTo>
                  <a:cubicBezTo>
                    <a:pt x="1817" y="172"/>
                    <a:pt x="1810" y="175"/>
                    <a:pt x="1803" y="182"/>
                  </a:cubicBezTo>
                  <a:lnTo>
                    <a:pt x="1800" y="186"/>
                  </a:lnTo>
                  <a:lnTo>
                    <a:pt x="1779" y="200"/>
                  </a:lnTo>
                  <a:lnTo>
                    <a:pt x="1775" y="200"/>
                  </a:lnTo>
                  <a:lnTo>
                    <a:pt x="1751" y="214"/>
                  </a:lnTo>
                  <a:lnTo>
                    <a:pt x="1747" y="214"/>
                  </a:lnTo>
                  <a:lnTo>
                    <a:pt x="1726" y="224"/>
                  </a:lnTo>
                  <a:lnTo>
                    <a:pt x="1719" y="228"/>
                  </a:lnTo>
                  <a:lnTo>
                    <a:pt x="1695" y="235"/>
                  </a:lnTo>
                  <a:lnTo>
                    <a:pt x="1674" y="245"/>
                  </a:lnTo>
                  <a:lnTo>
                    <a:pt x="1667" y="245"/>
                  </a:lnTo>
                  <a:lnTo>
                    <a:pt x="1646" y="252"/>
                  </a:lnTo>
                  <a:cubicBezTo>
                    <a:pt x="1604" y="266"/>
                    <a:pt x="1558" y="280"/>
                    <a:pt x="1548" y="301"/>
                  </a:cubicBezTo>
                  <a:cubicBezTo>
                    <a:pt x="1537" y="336"/>
                    <a:pt x="1509" y="364"/>
                    <a:pt x="1474" y="382"/>
                  </a:cubicBezTo>
                  <a:cubicBezTo>
                    <a:pt x="1467" y="385"/>
                    <a:pt x="1460" y="385"/>
                    <a:pt x="1453" y="389"/>
                  </a:cubicBezTo>
                  <a:lnTo>
                    <a:pt x="1397" y="389"/>
                  </a:lnTo>
                  <a:cubicBezTo>
                    <a:pt x="1387" y="385"/>
                    <a:pt x="1380" y="385"/>
                    <a:pt x="1373" y="382"/>
                  </a:cubicBezTo>
                  <a:lnTo>
                    <a:pt x="1366" y="382"/>
                  </a:lnTo>
                  <a:lnTo>
                    <a:pt x="1348" y="375"/>
                  </a:lnTo>
                  <a:lnTo>
                    <a:pt x="1338" y="371"/>
                  </a:lnTo>
                  <a:lnTo>
                    <a:pt x="1317" y="361"/>
                  </a:lnTo>
                  <a:lnTo>
                    <a:pt x="1303" y="357"/>
                  </a:lnTo>
                  <a:cubicBezTo>
                    <a:pt x="1292" y="350"/>
                    <a:pt x="1278" y="343"/>
                    <a:pt x="1264" y="343"/>
                  </a:cubicBezTo>
                  <a:cubicBezTo>
                    <a:pt x="1254" y="346"/>
                    <a:pt x="1245" y="348"/>
                    <a:pt x="1236" y="348"/>
                  </a:cubicBezTo>
                  <a:cubicBezTo>
                    <a:pt x="1177" y="348"/>
                    <a:pt x="1123" y="293"/>
                    <a:pt x="1050" y="221"/>
                  </a:cubicBezTo>
                  <a:cubicBezTo>
                    <a:pt x="984" y="151"/>
                    <a:pt x="896" y="63"/>
                    <a:pt x="823" y="53"/>
                  </a:cubicBezTo>
                  <a:cubicBezTo>
                    <a:pt x="812" y="49"/>
                    <a:pt x="798" y="49"/>
                    <a:pt x="788" y="46"/>
                  </a:cubicBezTo>
                  <a:lnTo>
                    <a:pt x="774" y="42"/>
                  </a:lnTo>
                  <a:lnTo>
                    <a:pt x="749" y="35"/>
                  </a:lnTo>
                  <a:lnTo>
                    <a:pt x="721" y="21"/>
                  </a:lnTo>
                  <a:lnTo>
                    <a:pt x="714" y="18"/>
                  </a:lnTo>
                  <a:cubicBezTo>
                    <a:pt x="704" y="14"/>
                    <a:pt x="690" y="7"/>
                    <a:pt x="6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55"/>
            <p:cNvSpPr/>
            <p:nvPr/>
          </p:nvSpPr>
          <p:spPr>
            <a:xfrm>
              <a:off x="6350253" y="2658551"/>
              <a:ext cx="12559" cy="8740"/>
            </a:xfrm>
            <a:custGeom>
              <a:avLst/>
              <a:gdLst/>
              <a:ahLst/>
              <a:cxnLst/>
              <a:rect l="l" t="t" r="r" b="b"/>
              <a:pathLst>
                <a:path w="480" h="334" extrusionOk="0">
                  <a:moveTo>
                    <a:pt x="0" y="1"/>
                  </a:moveTo>
                  <a:cubicBezTo>
                    <a:pt x="0" y="8"/>
                    <a:pt x="4" y="15"/>
                    <a:pt x="7" y="22"/>
                  </a:cubicBezTo>
                  <a:lnTo>
                    <a:pt x="11" y="25"/>
                  </a:lnTo>
                  <a:cubicBezTo>
                    <a:pt x="11" y="32"/>
                    <a:pt x="14" y="36"/>
                    <a:pt x="18" y="43"/>
                  </a:cubicBezTo>
                  <a:lnTo>
                    <a:pt x="21" y="50"/>
                  </a:lnTo>
                  <a:cubicBezTo>
                    <a:pt x="25" y="53"/>
                    <a:pt x="28" y="60"/>
                    <a:pt x="32" y="64"/>
                  </a:cubicBezTo>
                  <a:lnTo>
                    <a:pt x="35" y="67"/>
                  </a:lnTo>
                  <a:cubicBezTo>
                    <a:pt x="39" y="74"/>
                    <a:pt x="46" y="81"/>
                    <a:pt x="53" y="85"/>
                  </a:cubicBezTo>
                  <a:lnTo>
                    <a:pt x="56" y="92"/>
                  </a:lnTo>
                  <a:lnTo>
                    <a:pt x="74" y="102"/>
                  </a:lnTo>
                  <a:lnTo>
                    <a:pt x="81" y="106"/>
                  </a:lnTo>
                  <a:cubicBezTo>
                    <a:pt x="88" y="113"/>
                    <a:pt x="98" y="116"/>
                    <a:pt x="105" y="120"/>
                  </a:cubicBezTo>
                  <a:cubicBezTo>
                    <a:pt x="158" y="137"/>
                    <a:pt x="203" y="176"/>
                    <a:pt x="228" y="225"/>
                  </a:cubicBezTo>
                  <a:cubicBezTo>
                    <a:pt x="238" y="246"/>
                    <a:pt x="242" y="267"/>
                    <a:pt x="238" y="288"/>
                  </a:cubicBezTo>
                  <a:cubicBezTo>
                    <a:pt x="308" y="309"/>
                    <a:pt x="382" y="326"/>
                    <a:pt x="455" y="330"/>
                  </a:cubicBezTo>
                  <a:lnTo>
                    <a:pt x="480" y="333"/>
                  </a:lnTo>
                  <a:cubicBezTo>
                    <a:pt x="480" y="326"/>
                    <a:pt x="476" y="323"/>
                    <a:pt x="476" y="319"/>
                  </a:cubicBezTo>
                  <a:lnTo>
                    <a:pt x="476" y="316"/>
                  </a:lnTo>
                  <a:cubicBezTo>
                    <a:pt x="473" y="302"/>
                    <a:pt x="469" y="291"/>
                    <a:pt x="466" y="281"/>
                  </a:cubicBezTo>
                  <a:lnTo>
                    <a:pt x="466" y="277"/>
                  </a:lnTo>
                  <a:cubicBezTo>
                    <a:pt x="459" y="267"/>
                    <a:pt x="452" y="253"/>
                    <a:pt x="445" y="242"/>
                  </a:cubicBezTo>
                  <a:lnTo>
                    <a:pt x="441" y="239"/>
                  </a:lnTo>
                  <a:cubicBezTo>
                    <a:pt x="431" y="225"/>
                    <a:pt x="420" y="207"/>
                    <a:pt x="403" y="190"/>
                  </a:cubicBezTo>
                  <a:lnTo>
                    <a:pt x="399" y="183"/>
                  </a:lnTo>
                  <a:lnTo>
                    <a:pt x="371" y="155"/>
                  </a:lnTo>
                  <a:cubicBezTo>
                    <a:pt x="316" y="94"/>
                    <a:pt x="287" y="83"/>
                    <a:pt x="261" y="83"/>
                  </a:cubicBezTo>
                  <a:cubicBezTo>
                    <a:pt x="255" y="83"/>
                    <a:pt x="248" y="84"/>
                    <a:pt x="242" y="85"/>
                  </a:cubicBezTo>
                  <a:cubicBezTo>
                    <a:pt x="228" y="89"/>
                    <a:pt x="214" y="91"/>
                    <a:pt x="201" y="91"/>
                  </a:cubicBezTo>
                  <a:cubicBezTo>
                    <a:pt x="180" y="91"/>
                    <a:pt x="159" y="86"/>
                    <a:pt x="140" y="78"/>
                  </a:cubicBezTo>
                  <a:cubicBezTo>
                    <a:pt x="123" y="71"/>
                    <a:pt x="98" y="57"/>
                    <a:pt x="74" y="43"/>
                  </a:cubicBezTo>
                  <a:lnTo>
                    <a:pt x="35" y="22"/>
                  </a:lnTo>
                  <a:lnTo>
                    <a:pt x="25" y="1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55"/>
            <p:cNvSpPr/>
            <p:nvPr/>
          </p:nvSpPr>
          <p:spPr>
            <a:xfrm>
              <a:off x="6370112" y="2622362"/>
              <a:ext cx="209" cy="209"/>
            </a:xfrm>
            <a:custGeom>
              <a:avLst/>
              <a:gdLst/>
              <a:ahLst/>
              <a:cxnLst/>
              <a:rect l="l" t="t" r="r" b="b"/>
              <a:pathLst>
                <a:path w="8" h="8" extrusionOk="0">
                  <a:moveTo>
                    <a:pt x="1" y="8"/>
                  </a:moveTo>
                  <a:lnTo>
                    <a:pt x="8"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55"/>
            <p:cNvSpPr/>
            <p:nvPr/>
          </p:nvSpPr>
          <p:spPr>
            <a:xfrm>
              <a:off x="6370662" y="2621263"/>
              <a:ext cx="392" cy="497"/>
            </a:xfrm>
            <a:custGeom>
              <a:avLst/>
              <a:gdLst/>
              <a:ahLst/>
              <a:cxnLst/>
              <a:rect l="l" t="t" r="r" b="b"/>
              <a:pathLst>
                <a:path w="15" h="19" extrusionOk="0">
                  <a:moveTo>
                    <a:pt x="1" y="18"/>
                  </a:moveTo>
                  <a:lnTo>
                    <a:pt x="15"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55"/>
            <p:cNvSpPr/>
            <p:nvPr/>
          </p:nvSpPr>
          <p:spPr>
            <a:xfrm>
              <a:off x="6369850" y="2623016"/>
              <a:ext cx="105" cy="105"/>
            </a:xfrm>
            <a:custGeom>
              <a:avLst/>
              <a:gdLst/>
              <a:ahLst/>
              <a:cxnLst/>
              <a:rect l="l" t="t" r="r" b="b"/>
              <a:pathLst>
                <a:path w="4" h="4" extrusionOk="0">
                  <a:moveTo>
                    <a:pt x="0" y="4"/>
                  </a:moveTo>
                  <a:lnTo>
                    <a:pt x="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55"/>
            <p:cNvSpPr/>
            <p:nvPr/>
          </p:nvSpPr>
          <p:spPr>
            <a:xfrm>
              <a:off x="6369929" y="2622729"/>
              <a:ext cx="131" cy="209"/>
            </a:xfrm>
            <a:custGeom>
              <a:avLst/>
              <a:gdLst/>
              <a:ahLst/>
              <a:cxnLst/>
              <a:rect l="l" t="t" r="r" b="b"/>
              <a:pathLst>
                <a:path w="5" h="8" extrusionOk="0">
                  <a:moveTo>
                    <a:pt x="1" y="8"/>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55"/>
            <p:cNvSpPr/>
            <p:nvPr/>
          </p:nvSpPr>
          <p:spPr>
            <a:xfrm>
              <a:off x="6370295" y="2621813"/>
              <a:ext cx="392" cy="497"/>
            </a:xfrm>
            <a:custGeom>
              <a:avLst/>
              <a:gdLst/>
              <a:ahLst/>
              <a:cxnLst/>
              <a:rect l="l" t="t" r="r" b="b"/>
              <a:pathLst>
                <a:path w="15" h="19" extrusionOk="0">
                  <a:moveTo>
                    <a:pt x="1" y="18"/>
                  </a:moveTo>
                  <a:lnTo>
                    <a:pt x="15"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55"/>
            <p:cNvSpPr/>
            <p:nvPr/>
          </p:nvSpPr>
          <p:spPr>
            <a:xfrm>
              <a:off x="6369746" y="2623200"/>
              <a:ext cx="26" cy="105"/>
            </a:xfrm>
            <a:custGeom>
              <a:avLst/>
              <a:gdLst/>
              <a:ahLst/>
              <a:cxnLst/>
              <a:rect l="l" t="t" r="r" b="b"/>
              <a:pathLst>
                <a:path w="1" h="4" extrusionOk="0">
                  <a:moveTo>
                    <a:pt x="1" y="4"/>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55"/>
            <p:cNvSpPr/>
            <p:nvPr/>
          </p:nvSpPr>
          <p:spPr>
            <a:xfrm>
              <a:off x="6353628" y="2627308"/>
              <a:ext cx="680" cy="1491"/>
            </a:xfrm>
            <a:custGeom>
              <a:avLst/>
              <a:gdLst/>
              <a:ahLst/>
              <a:cxnLst/>
              <a:rect l="l" t="t" r="r" b="b"/>
              <a:pathLst>
                <a:path w="26" h="57" extrusionOk="0">
                  <a:moveTo>
                    <a:pt x="1" y="1"/>
                  </a:moveTo>
                  <a:cubicBezTo>
                    <a:pt x="1" y="11"/>
                    <a:pt x="4" y="22"/>
                    <a:pt x="11" y="32"/>
                  </a:cubicBezTo>
                  <a:lnTo>
                    <a:pt x="13" y="35"/>
                  </a:lnTo>
                  <a:lnTo>
                    <a:pt x="13" y="35"/>
                  </a:lnTo>
                  <a:cubicBezTo>
                    <a:pt x="7" y="25"/>
                    <a:pt x="3" y="13"/>
                    <a:pt x="1" y="1"/>
                  </a:cubicBezTo>
                  <a:close/>
                  <a:moveTo>
                    <a:pt x="13" y="35"/>
                  </a:moveTo>
                  <a:lnTo>
                    <a:pt x="13" y="35"/>
                  </a:lnTo>
                  <a:cubicBezTo>
                    <a:pt x="17" y="43"/>
                    <a:pt x="21" y="50"/>
                    <a:pt x="25" y="57"/>
                  </a:cubicBezTo>
                  <a:lnTo>
                    <a:pt x="13" y="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55"/>
            <p:cNvSpPr/>
            <p:nvPr/>
          </p:nvSpPr>
          <p:spPr>
            <a:xfrm>
              <a:off x="6353628" y="2627308"/>
              <a:ext cx="209" cy="26"/>
            </a:xfrm>
            <a:custGeom>
              <a:avLst/>
              <a:gdLst/>
              <a:ahLst/>
              <a:cxnLst/>
              <a:rect l="l" t="t" r="r" b="b"/>
              <a:pathLst>
                <a:path w="8" h="1" extrusionOk="0">
                  <a:moveTo>
                    <a:pt x="1" y="1"/>
                  </a:moveTo>
                  <a:lnTo>
                    <a:pt x="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55"/>
            <p:cNvSpPr/>
            <p:nvPr/>
          </p:nvSpPr>
          <p:spPr>
            <a:xfrm>
              <a:off x="6353811" y="2627308"/>
              <a:ext cx="6803" cy="3428"/>
            </a:xfrm>
            <a:custGeom>
              <a:avLst/>
              <a:gdLst/>
              <a:ahLst/>
              <a:cxnLst/>
              <a:rect l="l" t="t" r="r" b="b"/>
              <a:pathLst>
                <a:path w="260" h="131" extrusionOk="0">
                  <a:moveTo>
                    <a:pt x="1" y="1"/>
                  </a:moveTo>
                  <a:cubicBezTo>
                    <a:pt x="53" y="1"/>
                    <a:pt x="193" y="64"/>
                    <a:pt x="260" y="130"/>
                  </a:cubicBezTo>
                  <a:cubicBezTo>
                    <a:pt x="193" y="64"/>
                    <a:pt x="53"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55"/>
            <p:cNvSpPr/>
            <p:nvPr/>
          </p:nvSpPr>
          <p:spPr>
            <a:xfrm>
              <a:off x="6371132" y="2620897"/>
              <a:ext cx="288" cy="314"/>
            </a:xfrm>
            <a:custGeom>
              <a:avLst/>
              <a:gdLst/>
              <a:ahLst/>
              <a:cxnLst/>
              <a:rect l="l" t="t" r="r" b="b"/>
              <a:pathLst>
                <a:path w="11" h="12" extrusionOk="0">
                  <a:moveTo>
                    <a:pt x="11" y="1"/>
                  </a:moveTo>
                  <a:lnTo>
                    <a:pt x="0" y="11"/>
                  </a:ln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55"/>
            <p:cNvSpPr/>
            <p:nvPr/>
          </p:nvSpPr>
          <p:spPr>
            <a:xfrm>
              <a:off x="6350331" y="2659205"/>
              <a:ext cx="314" cy="471"/>
            </a:xfrm>
            <a:custGeom>
              <a:avLst/>
              <a:gdLst/>
              <a:ahLst/>
              <a:cxnLst/>
              <a:rect l="l" t="t" r="r" b="b"/>
              <a:pathLst>
                <a:path w="12" h="18" extrusionOk="0">
                  <a:moveTo>
                    <a:pt x="1" y="0"/>
                  </a:moveTo>
                  <a:cubicBezTo>
                    <a:pt x="4" y="7"/>
                    <a:pt x="8" y="14"/>
                    <a:pt x="11" y="18"/>
                  </a:cubicBezTo>
                  <a:cubicBezTo>
                    <a:pt x="8" y="11"/>
                    <a:pt x="4" y="7"/>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55"/>
            <p:cNvSpPr/>
            <p:nvPr/>
          </p:nvSpPr>
          <p:spPr>
            <a:xfrm>
              <a:off x="6350069" y="2658551"/>
              <a:ext cx="288" cy="497"/>
            </a:xfrm>
            <a:custGeom>
              <a:avLst/>
              <a:gdLst/>
              <a:ahLst/>
              <a:cxnLst/>
              <a:rect l="l" t="t" r="r" b="b"/>
              <a:pathLst>
                <a:path w="11" h="19" extrusionOk="0">
                  <a:moveTo>
                    <a:pt x="0" y="1"/>
                  </a:moveTo>
                  <a:cubicBezTo>
                    <a:pt x="4" y="8"/>
                    <a:pt x="7" y="15"/>
                    <a:pt x="11" y="18"/>
                  </a:cubicBezTo>
                  <a:cubicBezTo>
                    <a:pt x="7" y="11"/>
                    <a:pt x="4" y="8"/>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55"/>
            <p:cNvSpPr/>
            <p:nvPr/>
          </p:nvSpPr>
          <p:spPr>
            <a:xfrm>
              <a:off x="6397245" y="2671660"/>
              <a:ext cx="654" cy="471"/>
            </a:xfrm>
            <a:custGeom>
              <a:avLst/>
              <a:gdLst/>
              <a:ahLst/>
              <a:cxnLst/>
              <a:rect l="l" t="t" r="r" b="b"/>
              <a:pathLst>
                <a:path w="25" h="18" extrusionOk="0">
                  <a:moveTo>
                    <a:pt x="25" y="18"/>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55"/>
            <p:cNvSpPr/>
            <p:nvPr/>
          </p:nvSpPr>
          <p:spPr>
            <a:xfrm>
              <a:off x="6399443" y="2673021"/>
              <a:ext cx="1387" cy="759"/>
            </a:xfrm>
            <a:custGeom>
              <a:avLst/>
              <a:gdLst/>
              <a:ahLst/>
              <a:cxnLst/>
              <a:rect l="l" t="t" r="r" b="b"/>
              <a:pathLst>
                <a:path w="53" h="29" extrusionOk="0">
                  <a:moveTo>
                    <a:pt x="53" y="29"/>
                  </a:moveTo>
                  <a:cubicBezTo>
                    <a:pt x="35" y="18"/>
                    <a:pt x="18" y="11"/>
                    <a:pt x="0" y="1"/>
                  </a:cubicBezTo>
                  <a:cubicBezTo>
                    <a:pt x="18" y="11"/>
                    <a:pt x="35" y="18"/>
                    <a:pt x="53" y="29"/>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55"/>
            <p:cNvSpPr/>
            <p:nvPr/>
          </p:nvSpPr>
          <p:spPr>
            <a:xfrm>
              <a:off x="6396330" y="2671006"/>
              <a:ext cx="576" cy="392"/>
            </a:xfrm>
            <a:custGeom>
              <a:avLst/>
              <a:gdLst/>
              <a:ahLst/>
              <a:cxnLst/>
              <a:rect l="l" t="t" r="r" b="b"/>
              <a:pathLst>
                <a:path w="22" h="15" extrusionOk="0">
                  <a:moveTo>
                    <a:pt x="21" y="15"/>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55"/>
            <p:cNvSpPr/>
            <p:nvPr/>
          </p:nvSpPr>
          <p:spPr>
            <a:xfrm>
              <a:off x="6387904" y="2654992"/>
              <a:ext cx="1936" cy="1125"/>
            </a:xfrm>
            <a:custGeom>
              <a:avLst/>
              <a:gdLst/>
              <a:ahLst/>
              <a:cxnLst/>
              <a:rect l="l" t="t" r="r" b="b"/>
              <a:pathLst>
                <a:path w="74" h="43" extrusionOk="0">
                  <a:moveTo>
                    <a:pt x="73" y="0"/>
                  </a:moveTo>
                  <a:cubicBezTo>
                    <a:pt x="49" y="11"/>
                    <a:pt x="25" y="25"/>
                    <a:pt x="0" y="42"/>
                  </a:cubicBezTo>
                  <a:cubicBezTo>
                    <a:pt x="25" y="28"/>
                    <a:pt x="49" y="11"/>
                    <a:pt x="73"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55"/>
            <p:cNvSpPr/>
            <p:nvPr/>
          </p:nvSpPr>
          <p:spPr>
            <a:xfrm>
              <a:off x="6401275" y="2673937"/>
              <a:ext cx="759" cy="392"/>
            </a:xfrm>
            <a:custGeom>
              <a:avLst/>
              <a:gdLst/>
              <a:ahLst/>
              <a:cxnLst/>
              <a:rect l="l" t="t" r="r" b="b"/>
              <a:pathLst>
                <a:path w="29" h="15" extrusionOk="0">
                  <a:moveTo>
                    <a:pt x="28" y="15"/>
                  </a:moveTo>
                  <a:lnTo>
                    <a:pt x="28" y="15"/>
                  </a:ln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55"/>
            <p:cNvSpPr/>
            <p:nvPr/>
          </p:nvSpPr>
          <p:spPr>
            <a:xfrm>
              <a:off x="6362053" y="2667264"/>
              <a:ext cx="680" cy="26"/>
            </a:xfrm>
            <a:custGeom>
              <a:avLst/>
              <a:gdLst/>
              <a:ahLst/>
              <a:cxnLst/>
              <a:rect l="l" t="t" r="r" b="b"/>
              <a:pathLst>
                <a:path w="26" h="1" extrusionOk="0">
                  <a:moveTo>
                    <a:pt x="25" y="0"/>
                  </a:moveTo>
                  <a:lnTo>
                    <a:pt x="1" y="0"/>
                  </a:lnTo>
                  <a:lnTo>
                    <a:pt x="25" y="0"/>
                  </a:lnTo>
                  <a:lnTo>
                    <a:pt x="25"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55"/>
            <p:cNvSpPr/>
            <p:nvPr/>
          </p:nvSpPr>
          <p:spPr>
            <a:xfrm>
              <a:off x="6351064" y="2660304"/>
              <a:ext cx="392" cy="471"/>
            </a:xfrm>
            <a:custGeom>
              <a:avLst/>
              <a:gdLst/>
              <a:ahLst/>
              <a:cxnLst/>
              <a:rect l="l" t="t" r="r" b="b"/>
              <a:pathLst>
                <a:path w="15" h="18" extrusionOk="0">
                  <a:moveTo>
                    <a:pt x="15" y="18"/>
                  </a:moveTo>
                  <a:cubicBezTo>
                    <a:pt x="11" y="14"/>
                    <a:pt x="4" y="7"/>
                    <a:pt x="1" y="0"/>
                  </a:cubicBezTo>
                  <a:cubicBezTo>
                    <a:pt x="4" y="7"/>
                    <a:pt x="11" y="14"/>
                    <a:pt x="15" y="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55"/>
            <p:cNvSpPr/>
            <p:nvPr/>
          </p:nvSpPr>
          <p:spPr>
            <a:xfrm>
              <a:off x="6395675" y="2670378"/>
              <a:ext cx="497" cy="392"/>
            </a:xfrm>
            <a:custGeom>
              <a:avLst/>
              <a:gdLst/>
              <a:ahLst/>
              <a:cxnLst/>
              <a:rect l="l" t="t" r="r" b="b"/>
              <a:pathLst>
                <a:path w="19" h="15" extrusionOk="0">
                  <a:moveTo>
                    <a:pt x="18" y="14"/>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55"/>
            <p:cNvSpPr/>
            <p:nvPr/>
          </p:nvSpPr>
          <p:spPr>
            <a:xfrm>
              <a:off x="6350697" y="2659833"/>
              <a:ext cx="314" cy="392"/>
            </a:xfrm>
            <a:custGeom>
              <a:avLst/>
              <a:gdLst/>
              <a:ahLst/>
              <a:cxnLst/>
              <a:rect l="l" t="t" r="r" b="b"/>
              <a:pathLst>
                <a:path w="12" h="15" extrusionOk="0">
                  <a:moveTo>
                    <a:pt x="11" y="15"/>
                  </a:moveTo>
                  <a:cubicBezTo>
                    <a:pt x="8" y="11"/>
                    <a:pt x="4" y="4"/>
                    <a:pt x="1" y="1"/>
                  </a:cubicBezTo>
                  <a:cubicBezTo>
                    <a:pt x="4" y="4"/>
                    <a:pt x="8" y="11"/>
                    <a:pt x="11" y="1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55"/>
            <p:cNvSpPr/>
            <p:nvPr/>
          </p:nvSpPr>
          <p:spPr>
            <a:xfrm>
              <a:off x="6351613" y="2660932"/>
              <a:ext cx="392" cy="314"/>
            </a:xfrm>
            <a:custGeom>
              <a:avLst/>
              <a:gdLst/>
              <a:ahLst/>
              <a:cxnLst/>
              <a:rect l="l" t="t" r="r" b="b"/>
              <a:pathLst>
                <a:path w="15" h="12" extrusionOk="0">
                  <a:moveTo>
                    <a:pt x="15" y="11"/>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55"/>
            <p:cNvSpPr/>
            <p:nvPr/>
          </p:nvSpPr>
          <p:spPr>
            <a:xfrm>
              <a:off x="6395126" y="2669828"/>
              <a:ext cx="392" cy="471"/>
            </a:xfrm>
            <a:custGeom>
              <a:avLst/>
              <a:gdLst/>
              <a:ahLst/>
              <a:cxnLst/>
              <a:rect l="l" t="t" r="r" b="b"/>
              <a:pathLst>
                <a:path w="15" h="18" extrusionOk="0">
                  <a:moveTo>
                    <a:pt x="15" y="18"/>
                  </a:moveTo>
                  <a:cubicBezTo>
                    <a:pt x="11" y="11"/>
                    <a:pt x="8" y="7"/>
                    <a:pt x="1" y="0"/>
                  </a:cubicBezTo>
                  <a:cubicBezTo>
                    <a:pt x="8" y="7"/>
                    <a:pt x="11" y="11"/>
                    <a:pt x="15" y="1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55"/>
            <p:cNvSpPr/>
            <p:nvPr/>
          </p:nvSpPr>
          <p:spPr>
            <a:xfrm>
              <a:off x="6352267" y="2661298"/>
              <a:ext cx="654" cy="392"/>
            </a:xfrm>
            <a:custGeom>
              <a:avLst/>
              <a:gdLst/>
              <a:ahLst/>
              <a:cxnLst/>
              <a:rect l="l" t="t" r="r" b="b"/>
              <a:pathLst>
                <a:path w="25" h="15" extrusionOk="0">
                  <a:moveTo>
                    <a:pt x="25" y="15"/>
                  </a:moveTo>
                  <a:cubicBezTo>
                    <a:pt x="14" y="11"/>
                    <a:pt x="7" y="8"/>
                    <a:pt x="0" y="1"/>
                  </a:cubicBezTo>
                  <a:cubicBezTo>
                    <a:pt x="7" y="8"/>
                    <a:pt x="14" y="11"/>
                    <a:pt x="25" y="1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55"/>
            <p:cNvSpPr/>
            <p:nvPr/>
          </p:nvSpPr>
          <p:spPr>
            <a:xfrm>
              <a:off x="6398240" y="2672288"/>
              <a:ext cx="1047" cy="680"/>
            </a:xfrm>
            <a:custGeom>
              <a:avLst/>
              <a:gdLst/>
              <a:ahLst/>
              <a:cxnLst/>
              <a:rect l="l" t="t" r="r" b="b"/>
              <a:pathLst>
                <a:path w="40" h="26" extrusionOk="0">
                  <a:moveTo>
                    <a:pt x="39" y="25"/>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55"/>
            <p:cNvSpPr/>
            <p:nvPr/>
          </p:nvSpPr>
          <p:spPr>
            <a:xfrm>
              <a:off x="6375240" y="2622284"/>
              <a:ext cx="5992" cy="4422"/>
            </a:xfrm>
            <a:custGeom>
              <a:avLst/>
              <a:gdLst/>
              <a:ahLst/>
              <a:cxnLst/>
              <a:rect l="l" t="t" r="r" b="b"/>
              <a:pathLst>
                <a:path w="229" h="169" extrusionOk="0">
                  <a:moveTo>
                    <a:pt x="228" y="168"/>
                  </a:moveTo>
                  <a:cubicBezTo>
                    <a:pt x="158" y="98"/>
                    <a:pt x="74" y="11"/>
                    <a:pt x="1" y="0"/>
                  </a:cubicBezTo>
                  <a:cubicBezTo>
                    <a:pt x="74" y="11"/>
                    <a:pt x="158" y="98"/>
                    <a:pt x="228" y="168"/>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55"/>
            <p:cNvSpPr/>
            <p:nvPr/>
          </p:nvSpPr>
          <p:spPr>
            <a:xfrm>
              <a:off x="6400359" y="2625764"/>
              <a:ext cx="471" cy="392"/>
            </a:xfrm>
            <a:custGeom>
              <a:avLst/>
              <a:gdLst/>
              <a:ahLst/>
              <a:cxnLst/>
              <a:rect l="l" t="t" r="r" b="b"/>
              <a:pathLst>
                <a:path w="18" h="15" extrusionOk="0">
                  <a:moveTo>
                    <a:pt x="0" y="14"/>
                  </a:moveTo>
                  <a:lnTo>
                    <a:pt x="1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55"/>
            <p:cNvSpPr/>
            <p:nvPr/>
          </p:nvSpPr>
          <p:spPr>
            <a:xfrm>
              <a:off x="6391201" y="2631259"/>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55"/>
            <p:cNvSpPr/>
            <p:nvPr/>
          </p:nvSpPr>
          <p:spPr>
            <a:xfrm>
              <a:off x="6397507" y="2627125"/>
              <a:ext cx="576" cy="209"/>
            </a:xfrm>
            <a:custGeom>
              <a:avLst/>
              <a:gdLst/>
              <a:ahLst/>
              <a:cxnLst/>
              <a:rect l="l" t="t" r="r" b="b"/>
              <a:pathLst>
                <a:path w="22" h="8" extrusionOk="0">
                  <a:moveTo>
                    <a:pt x="1" y="8"/>
                  </a:moveTo>
                  <a:lnTo>
                    <a:pt x="22"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55"/>
            <p:cNvSpPr/>
            <p:nvPr/>
          </p:nvSpPr>
          <p:spPr>
            <a:xfrm>
              <a:off x="6398894" y="2626575"/>
              <a:ext cx="576" cy="209"/>
            </a:xfrm>
            <a:custGeom>
              <a:avLst/>
              <a:gdLst/>
              <a:ahLst/>
              <a:cxnLst/>
              <a:rect l="l" t="t" r="r" b="b"/>
              <a:pathLst>
                <a:path w="22" h="8" extrusionOk="0">
                  <a:moveTo>
                    <a:pt x="0" y="8"/>
                  </a:moveTo>
                  <a:lnTo>
                    <a:pt x="2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55"/>
            <p:cNvSpPr/>
            <p:nvPr/>
          </p:nvSpPr>
          <p:spPr>
            <a:xfrm>
              <a:off x="6396774" y="2627412"/>
              <a:ext cx="576" cy="209"/>
            </a:xfrm>
            <a:custGeom>
              <a:avLst/>
              <a:gdLst/>
              <a:ahLst/>
              <a:cxnLst/>
              <a:rect l="l" t="t" r="r" b="b"/>
              <a:pathLst>
                <a:path w="22" h="8" extrusionOk="0">
                  <a:moveTo>
                    <a:pt x="1" y="7"/>
                  </a:moveTo>
                  <a:lnTo>
                    <a:pt x="22"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55"/>
            <p:cNvSpPr/>
            <p:nvPr/>
          </p:nvSpPr>
          <p:spPr>
            <a:xfrm>
              <a:off x="6399522" y="2626130"/>
              <a:ext cx="680" cy="392"/>
            </a:xfrm>
            <a:custGeom>
              <a:avLst/>
              <a:gdLst/>
              <a:ahLst/>
              <a:cxnLst/>
              <a:rect l="l" t="t" r="r" b="b"/>
              <a:pathLst>
                <a:path w="26" h="15" extrusionOk="0">
                  <a:moveTo>
                    <a:pt x="1" y="14"/>
                  </a:moveTo>
                  <a:lnTo>
                    <a:pt x="25"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55"/>
            <p:cNvSpPr/>
            <p:nvPr/>
          </p:nvSpPr>
          <p:spPr>
            <a:xfrm>
              <a:off x="6398161" y="2626863"/>
              <a:ext cx="576" cy="288"/>
            </a:xfrm>
            <a:custGeom>
              <a:avLst/>
              <a:gdLst/>
              <a:ahLst/>
              <a:cxnLst/>
              <a:rect l="l" t="t" r="r" b="b"/>
              <a:pathLst>
                <a:path w="22" h="11" extrusionOk="0">
                  <a:moveTo>
                    <a:pt x="0" y="11"/>
                  </a:moveTo>
                  <a:lnTo>
                    <a:pt x="2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55"/>
            <p:cNvSpPr/>
            <p:nvPr/>
          </p:nvSpPr>
          <p:spPr>
            <a:xfrm>
              <a:off x="6371394" y="2620897"/>
              <a:ext cx="1047" cy="576"/>
            </a:xfrm>
            <a:custGeom>
              <a:avLst/>
              <a:gdLst/>
              <a:ahLst/>
              <a:cxnLst/>
              <a:rect l="l" t="t" r="r" b="b"/>
              <a:pathLst>
                <a:path w="40" h="22" extrusionOk="0">
                  <a:moveTo>
                    <a:pt x="1" y="1"/>
                  </a:moveTo>
                  <a:cubicBezTo>
                    <a:pt x="11" y="8"/>
                    <a:pt x="25" y="15"/>
                    <a:pt x="39" y="22"/>
                  </a:cubicBezTo>
                  <a:cubicBezTo>
                    <a:pt x="29" y="15"/>
                    <a:pt x="15" y="8"/>
                    <a:pt x="1"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55"/>
            <p:cNvSpPr/>
            <p:nvPr/>
          </p:nvSpPr>
          <p:spPr>
            <a:xfrm>
              <a:off x="6372598" y="2621551"/>
              <a:ext cx="759" cy="288"/>
            </a:xfrm>
            <a:custGeom>
              <a:avLst/>
              <a:gdLst/>
              <a:ahLst/>
              <a:cxnLst/>
              <a:rect l="l" t="t" r="r" b="b"/>
              <a:pathLst>
                <a:path w="29" h="11" extrusionOk="0">
                  <a:moveTo>
                    <a:pt x="0" y="0"/>
                  </a:moveTo>
                  <a:lnTo>
                    <a:pt x="28"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55"/>
            <p:cNvSpPr/>
            <p:nvPr/>
          </p:nvSpPr>
          <p:spPr>
            <a:xfrm>
              <a:off x="6373958" y="2621996"/>
              <a:ext cx="392" cy="131"/>
            </a:xfrm>
            <a:custGeom>
              <a:avLst/>
              <a:gdLst/>
              <a:ahLst/>
              <a:cxnLst/>
              <a:rect l="l" t="t" r="r" b="b"/>
              <a:pathLst>
                <a:path w="15" h="5" extrusionOk="0">
                  <a:moveTo>
                    <a:pt x="1" y="1"/>
                  </a:moveTo>
                  <a:lnTo>
                    <a:pt x="15"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55"/>
            <p:cNvSpPr/>
            <p:nvPr/>
          </p:nvSpPr>
          <p:spPr>
            <a:xfrm>
              <a:off x="6390285" y="2631154"/>
              <a:ext cx="209" cy="26"/>
            </a:xfrm>
            <a:custGeom>
              <a:avLst/>
              <a:gdLst/>
              <a:ahLst/>
              <a:cxnLst/>
              <a:rect l="l" t="t" r="r" b="b"/>
              <a:pathLst>
                <a:path w="8" h="1" extrusionOk="0">
                  <a:moveTo>
                    <a:pt x="0" y="1"/>
                  </a:moveTo>
                  <a:lnTo>
                    <a:pt x="7"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55"/>
            <p:cNvSpPr/>
            <p:nvPr/>
          </p:nvSpPr>
          <p:spPr>
            <a:xfrm>
              <a:off x="6401641" y="2624560"/>
              <a:ext cx="471" cy="497"/>
            </a:xfrm>
            <a:custGeom>
              <a:avLst/>
              <a:gdLst/>
              <a:ahLst/>
              <a:cxnLst/>
              <a:rect l="l" t="t" r="r" b="b"/>
              <a:pathLst>
                <a:path w="18" h="19" extrusionOk="0">
                  <a:moveTo>
                    <a:pt x="18" y="1"/>
                  </a:moveTo>
                  <a:cubicBezTo>
                    <a:pt x="11" y="8"/>
                    <a:pt x="4" y="15"/>
                    <a:pt x="0" y="18"/>
                  </a:cubicBezTo>
                  <a:cubicBezTo>
                    <a:pt x="4" y="15"/>
                    <a:pt x="11" y="8"/>
                    <a:pt x="18"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55"/>
            <p:cNvSpPr/>
            <p:nvPr/>
          </p:nvSpPr>
          <p:spPr>
            <a:xfrm>
              <a:off x="6386805" y="2629872"/>
              <a:ext cx="1020" cy="392"/>
            </a:xfrm>
            <a:custGeom>
              <a:avLst/>
              <a:gdLst/>
              <a:ahLst/>
              <a:cxnLst/>
              <a:rect l="l" t="t" r="r" b="b"/>
              <a:pathLst>
                <a:path w="39" h="15" extrusionOk="0">
                  <a:moveTo>
                    <a:pt x="0" y="1"/>
                  </a:moveTo>
                  <a:lnTo>
                    <a:pt x="0" y="1"/>
                  </a:lnTo>
                  <a:cubicBezTo>
                    <a:pt x="14" y="4"/>
                    <a:pt x="28" y="8"/>
                    <a:pt x="39" y="15"/>
                  </a:cubicBezTo>
                  <a:cubicBezTo>
                    <a:pt x="28" y="8"/>
                    <a:pt x="14" y="4"/>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55"/>
            <p:cNvSpPr/>
            <p:nvPr/>
          </p:nvSpPr>
          <p:spPr>
            <a:xfrm>
              <a:off x="6389448" y="2630893"/>
              <a:ext cx="209" cy="26"/>
            </a:xfrm>
            <a:custGeom>
              <a:avLst/>
              <a:gdLst/>
              <a:ahLst/>
              <a:cxnLst/>
              <a:rect l="l" t="t" r="r" b="b"/>
              <a:pathLst>
                <a:path w="8" h="1" extrusionOk="0">
                  <a:moveTo>
                    <a:pt x="1" y="0"/>
                  </a:moveTo>
                  <a:lnTo>
                    <a:pt x="8"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55"/>
            <p:cNvSpPr/>
            <p:nvPr/>
          </p:nvSpPr>
          <p:spPr>
            <a:xfrm>
              <a:off x="6400908" y="2625214"/>
              <a:ext cx="654" cy="471"/>
            </a:xfrm>
            <a:custGeom>
              <a:avLst/>
              <a:gdLst/>
              <a:ahLst/>
              <a:cxnLst/>
              <a:rect l="l" t="t" r="r" b="b"/>
              <a:pathLst>
                <a:path w="25" h="18" extrusionOk="0">
                  <a:moveTo>
                    <a:pt x="25" y="0"/>
                  </a:moveTo>
                  <a:cubicBezTo>
                    <a:pt x="14" y="4"/>
                    <a:pt x="7" y="11"/>
                    <a:pt x="0" y="18"/>
                  </a:cubicBezTo>
                  <a:cubicBezTo>
                    <a:pt x="7" y="11"/>
                    <a:pt x="18" y="4"/>
                    <a:pt x="25"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55"/>
            <p:cNvSpPr/>
            <p:nvPr/>
          </p:nvSpPr>
          <p:spPr>
            <a:xfrm>
              <a:off x="6391463" y="2631154"/>
              <a:ext cx="314" cy="26"/>
            </a:xfrm>
            <a:custGeom>
              <a:avLst/>
              <a:gdLst/>
              <a:ahLst/>
              <a:cxnLst/>
              <a:rect l="l" t="t" r="r" b="b"/>
              <a:pathLst>
                <a:path w="12" h="1" extrusionOk="0">
                  <a:moveTo>
                    <a:pt x="1" y="1"/>
                  </a:moveTo>
                  <a:lnTo>
                    <a:pt x="1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55"/>
            <p:cNvSpPr/>
            <p:nvPr/>
          </p:nvSpPr>
          <p:spPr>
            <a:xfrm>
              <a:off x="6388715" y="2630605"/>
              <a:ext cx="209" cy="131"/>
            </a:xfrm>
            <a:custGeom>
              <a:avLst/>
              <a:gdLst/>
              <a:ahLst/>
              <a:cxnLst/>
              <a:rect l="l" t="t" r="r" b="b"/>
              <a:pathLst>
                <a:path w="8" h="5" extrusionOk="0">
                  <a:moveTo>
                    <a:pt x="1" y="1"/>
                  </a:moveTo>
                  <a:lnTo>
                    <a:pt x="8"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55"/>
            <p:cNvSpPr/>
            <p:nvPr/>
          </p:nvSpPr>
          <p:spPr>
            <a:xfrm>
              <a:off x="6354282" y="2628773"/>
              <a:ext cx="4788" cy="9655"/>
            </a:xfrm>
            <a:custGeom>
              <a:avLst/>
              <a:gdLst/>
              <a:ahLst/>
              <a:cxnLst/>
              <a:rect l="l" t="t" r="r" b="b"/>
              <a:pathLst>
                <a:path w="183" h="369" extrusionOk="0">
                  <a:moveTo>
                    <a:pt x="0" y="1"/>
                  </a:moveTo>
                  <a:lnTo>
                    <a:pt x="18" y="32"/>
                  </a:lnTo>
                  <a:cubicBezTo>
                    <a:pt x="28" y="50"/>
                    <a:pt x="39" y="67"/>
                    <a:pt x="49" y="81"/>
                  </a:cubicBezTo>
                  <a:cubicBezTo>
                    <a:pt x="32" y="53"/>
                    <a:pt x="14" y="25"/>
                    <a:pt x="0" y="1"/>
                  </a:cubicBezTo>
                  <a:close/>
                  <a:moveTo>
                    <a:pt x="49" y="82"/>
                  </a:moveTo>
                  <a:cubicBezTo>
                    <a:pt x="112" y="176"/>
                    <a:pt x="179" y="274"/>
                    <a:pt x="154" y="368"/>
                  </a:cubicBezTo>
                  <a:cubicBezTo>
                    <a:pt x="182" y="274"/>
                    <a:pt x="112" y="176"/>
                    <a:pt x="49" y="8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55"/>
            <p:cNvSpPr/>
            <p:nvPr/>
          </p:nvSpPr>
          <p:spPr>
            <a:xfrm>
              <a:off x="6372415" y="2660199"/>
              <a:ext cx="26" cy="392"/>
            </a:xfrm>
            <a:custGeom>
              <a:avLst/>
              <a:gdLst/>
              <a:ahLst/>
              <a:cxnLst/>
              <a:rect l="l" t="t" r="r" b="b"/>
              <a:pathLst>
                <a:path w="1" h="15" extrusionOk="0">
                  <a:moveTo>
                    <a:pt x="0" y="1"/>
                  </a:moveTo>
                  <a:lnTo>
                    <a:pt x="0" y="11"/>
                  </a:lnTo>
                  <a:cubicBezTo>
                    <a:pt x="0" y="15"/>
                    <a:pt x="0" y="4"/>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55"/>
            <p:cNvSpPr/>
            <p:nvPr/>
          </p:nvSpPr>
          <p:spPr>
            <a:xfrm>
              <a:off x="6372598" y="2661115"/>
              <a:ext cx="105" cy="392"/>
            </a:xfrm>
            <a:custGeom>
              <a:avLst/>
              <a:gdLst/>
              <a:ahLst/>
              <a:cxnLst/>
              <a:rect l="l" t="t" r="r" b="b"/>
              <a:pathLst>
                <a:path w="4" h="15" extrusionOk="0">
                  <a:moveTo>
                    <a:pt x="0" y="1"/>
                  </a:moveTo>
                  <a:lnTo>
                    <a:pt x="4" y="1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55"/>
            <p:cNvSpPr/>
            <p:nvPr/>
          </p:nvSpPr>
          <p:spPr>
            <a:xfrm>
              <a:off x="6372310" y="2659937"/>
              <a:ext cx="131" cy="209"/>
            </a:xfrm>
            <a:custGeom>
              <a:avLst/>
              <a:gdLst/>
              <a:ahLst/>
              <a:cxnLst/>
              <a:rect l="l" t="t" r="r" b="b"/>
              <a:pathLst>
                <a:path w="5" h="8" extrusionOk="0">
                  <a:moveTo>
                    <a:pt x="4" y="0"/>
                  </a:moveTo>
                  <a:cubicBezTo>
                    <a:pt x="1" y="4"/>
                    <a:pt x="1" y="7"/>
                    <a:pt x="4" y="7"/>
                  </a:cubicBezTo>
                  <a:cubicBezTo>
                    <a:pt x="1" y="7"/>
                    <a:pt x="1" y="4"/>
                    <a:pt x="4"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55"/>
            <p:cNvSpPr/>
            <p:nvPr/>
          </p:nvSpPr>
          <p:spPr>
            <a:xfrm>
              <a:off x="6373147" y="2662580"/>
              <a:ext cx="288" cy="680"/>
            </a:xfrm>
            <a:custGeom>
              <a:avLst/>
              <a:gdLst/>
              <a:ahLst/>
              <a:cxnLst/>
              <a:rect l="l" t="t" r="r" b="b"/>
              <a:pathLst>
                <a:path w="11" h="26" extrusionOk="0">
                  <a:moveTo>
                    <a:pt x="0" y="1"/>
                  </a:moveTo>
                  <a:lnTo>
                    <a:pt x="11" y="2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55"/>
            <p:cNvSpPr/>
            <p:nvPr/>
          </p:nvSpPr>
          <p:spPr>
            <a:xfrm>
              <a:off x="6374246" y="2664778"/>
              <a:ext cx="26" cy="131"/>
            </a:xfrm>
            <a:custGeom>
              <a:avLst/>
              <a:gdLst/>
              <a:ahLst/>
              <a:cxnLst/>
              <a:rect l="l" t="t" r="r" b="b"/>
              <a:pathLst>
                <a:path w="1" h="5" extrusionOk="0">
                  <a:moveTo>
                    <a:pt x="0" y="4"/>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55"/>
            <p:cNvSpPr/>
            <p:nvPr/>
          </p:nvSpPr>
          <p:spPr>
            <a:xfrm>
              <a:off x="6373592" y="2663601"/>
              <a:ext cx="497" cy="942"/>
            </a:xfrm>
            <a:custGeom>
              <a:avLst/>
              <a:gdLst/>
              <a:ahLst/>
              <a:cxnLst/>
              <a:rect l="l" t="t" r="r" b="b"/>
              <a:pathLst>
                <a:path w="19" h="36" extrusionOk="0">
                  <a:moveTo>
                    <a:pt x="1" y="0"/>
                  </a:moveTo>
                  <a:cubicBezTo>
                    <a:pt x="4" y="11"/>
                    <a:pt x="11" y="21"/>
                    <a:pt x="18" y="35"/>
                  </a:cubicBezTo>
                  <a:cubicBezTo>
                    <a:pt x="11" y="21"/>
                    <a:pt x="4" y="11"/>
                    <a:pt x="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55"/>
            <p:cNvSpPr/>
            <p:nvPr/>
          </p:nvSpPr>
          <p:spPr>
            <a:xfrm>
              <a:off x="6372493" y="2660670"/>
              <a:ext cx="26" cy="288"/>
            </a:xfrm>
            <a:custGeom>
              <a:avLst/>
              <a:gdLst/>
              <a:ahLst/>
              <a:cxnLst/>
              <a:rect l="l" t="t" r="r" b="b"/>
              <a:pathLst>
                <a:path w="1" h="11" extrusionOk="0">
                  <a:moveTo>
                    <a:pt x="1" y="0"/>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55"/>
            <p:cNvSpPr/>
            <p:nvPr/>
          </p:nvSpPr>
          <p:spPr>
            <a:xfrm>
              <a:off x="6372859" y="2661848"/>
              <a:ext cx="209" cy="497"/>
            </a:xfrm>
            <a:custGeom>
              <a:avLst/>
              <a:gdLst/>
              <a:ahLst/>
              <a:cxnLst/>
              <a:rect l="l" t="t" r="r" b="b"/>
              <a:pathLst>
                <a:path w="8" h="19" extrusionOk="0">
                  <a:moveTo>
                    <a:pt x="1" y="1"/>
                  </a:moveTo>
                  <a:lnTo>
                    <a:pt x="8"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55"/>
            <p:cNvSpPr/>
            <p:nvPr/>
          </p:nvSpPr>
          <p:spPr>
            <a:xfrm>
              <a:off x="6360588" y="2663313"/>
              <a:ext cx="209" cy="209"/>
            </a:xfrm>
            <a:custGeom>
              <a:avLst/>
              <a:gdLst/>
              <a:ahLst/>
              <a:cxnLst/>
              <a:rect l="l" t="t" r="r" b="b"/>
              <a:pathLst>
                <a:path w="8" h="8" extrusionOk="0">
                  <a:moveTo>
                    <a:pt x="8" y="8"/>
                  </a:moveTo>
                  <a:lnTo>
                    <a:pt x="1"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55"/>
            <p:cNvSpPr/>
            <p:nvPr/>
          </p:nvSpPr>
          <p:spPr>
            <a:xfrm>
              <a:off x="6350148" y="2658551"/>
              <a:ext cx="576" cy="314"/>
            </a:xfrm>
            <a:custGeom>
              <a:avLst/>
              <a:gdLst/>
              <a:ahLst/>
              <a:cxnLst/>
              <a:rect l="l" t="t" r="r" b="b"/>
              <a:pathLst>
                <a:path w="22" h="12" extrusionOk="0">
                  <a:moveTo>
                    <a:pt x="1" y="1"/>
                  </a:moveTo>
                  <a:lnTo>
                    <a:pt x="22" y="1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55"/>
            <p:cNvSpPr/>
            <p:nvPr/>
          </p:nvSpPr>
          <p:spPr>
            <a:xfrm>
              <a:off x="6361792" y="2664778"/>
              <a:ext cx="26" cy="131"/>
            </a:xfrm>
            <a:custGeom>
              <a:avLst/>
              <a:gdLst/>
              <a:ahLst/>
              <a:cxnLst/>
              <a:rect l="l" t="t" r="r" b="b"/>
              <a:pathLst>
                <a:path w="1" h="5" extrusionOk="0">
                  <a:moveTo>
                    <a:pt x="0" y="4"/>
                  </a:moveTo>
                  <a:lnTo>
                    <a:pt x="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55"/>
            <p:cNvSpPr/>
            <p:nvPr/>
          </p:nvSpPr>
          <p:spPr>
            <a:xfrm>
              <a:off x="6351064" y="2659100"/>
              <a:ext cx="1047" cy="576"/>
            </a:xfrm>
            <a:custGeom>
              <a:avLst/>
              <a:gdLst/>
              <a:ahLst/>
              <a:cxnLst/>
              <a:rect l="l" t="t" r="r" b="b"/>
              <a:pathLst>
                <a:path w="40" h="22" extrusionOk="0">
                  <a:moveTo>
                    <a:pt x="39" y="22"/>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55"/>
            <p:cNvSpPr/>
            <p:nvPr/>
          </p:nvSpPr>
          <p:spPr>
            <a:xfrm>
              <a:off x="6362707" y="2666898"/>
              <a:ext cx="26" cy="26"/>
            </a:xfrm>
            <a:custGeom>
              <a:avLst/>
              <a:gdLst/>
              <a:ahLst/>
              <a:cxnLst/>
              <a:rect l="l" t="t" r="r" b="b"/>
              <a:pathLst>
                <a:path w="1" h="1" extrusionOk="0">
                  <a:moveTo>
                    <a:pt x="0"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55"/>
            <p:cNvSpPr/>
            <p:nvPr/>
          </p:nvSpPr>
          <p:spPr>
            <a:xfrm>
              <a:off x="6362419" y="2665799"/>
              <a:ext cx="26" cy="105"/>
            </a:xfrm>
            <a:custGeom>
              <a:avLst/>
              <a:gdLst/>
              <a:ahLst/>
              <a:cxnLst/>
              <a:rect l="l" t="t" r="r" b="b"/>
              <a:pathLst>
                <a:path w="1" h="4" extrusionOk="0">
                  <a:moveTo>
                    <a:pt x="1" y="4"/>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55"/>
            <p:cNvSpPr/>
            <p:nvPr/>
          </p:nvSpPr>
          <p:spPr>
            <a:xfrm>
              <a:off x="6353916" y="2628145"/>
              <a:ext cx="837" cy="1491"/>
            </a:xfrm>
            <a:custGeom>
              <a:avLst/>
              <a:gdLst/>
              <a:ahLst/>
              <a:cxnLst/>
              <a:rect l="l" t="t" r="r" b="b"/>
              <a:pathLst>
                <a:path w="32" h="57" extrusionOk="0">
                  <a:moveTo>
                    <a:pt x="0" y="0"/>
                  </a:moveTo>
                  <a:cubicBezTo>
                    <a:pt x="7" y="18"/>
                    <a:pt x="21" y="39"/>
                    <a:pt x="32" y="56"/>
                  </a:cubicBezTo>
                  <a:lnTo>
                    <a:pt x="14" y="25"/>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55"/>
            <p:cNvSpPr/>
            <p:nvPr/>
          </p:nvSpPr>
          <p:spPr>
            <a:xfrm>
              <a:off x="6350331" y="2658289"/>
              <a:ext cx="26" cy="105"/>
            </a:xfrm>
            <a:custGeom>
              <a:avLst/>
              <a:gdLst/>
              <a:ahLst/>
              <a:cxnLst/>
              <a:rect l="l" t="t" r="r" b="b"/>
              <a:pathLst>
                <a:path w="1" h="4" extrusionOk="0">
                  <a:moveTo>
                    <a:pt x="1" y="0"/>
                  </a:moveTo>
                  <a:cubicBezTo>
                    <a:pt x="1" y="4"/>
                    <a:pt x="1" y="4"/>
                    <a:pt x="1" y="4"/>
                  </a:cubicBezTo>
                  <a:cubicBezTo>
                    <a:pt x="1" y="4"/>
                    <a:pt x="1" y="4"/>
                    <a:pt x="1" y="0"/>
                  </a:cubicBezTo>
                  <a:cubicBezTo>
                    <a:pt x="1" y="0"/>
                    <a:pt x="1" y="0"/>
                    <a:pt x="1" y="0"/>
                  </a:cubicBezTo>
                  <a:cubicBezTo>
                    <a:pt x="1" y="0"/>
                    <a:pt x="1" y="0"/>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55"/>
            <p:cNvSpPr/>
            <p:nvPr/>
          </p:nvSpPr>
          <p:spPr>
            <a:xfrm>
              <a:off x="6362707" y="2667264"/>
              <a:ext cx="26" cy="26"/>
            </a:xfrm>
            <a:custGeom>
              <a:avLst/>
              <a:gdLst/>
              <a:ahLst/>
              <a:cxnLst/>
              <a:rect l="l" t="t" r="r" b="b"/>
              <a:pathLst>
                <a:path w="1" h="1" extrusionOk="0">
                  <a:moveTo>
                    <a:pt x="0" y="0"/>
                  </a:moveTo>
                  <a:lnTo>
                    <a:pt x="0" y="0"/>
                  </a:ln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55"/>
            <p:cNvSpPr/>
            <p:nvPr/>
          </p:nvSpPr>
          <p:spPr>
            <a:xfrm>
              <a:off x="6577968" y="2680792"/>
              <a:ext cx="167928" cy="142084"/>
            </a:xfrm>
            <a:custGeom>
              <a:avLst/>
              <a:gdLst/>
              <a:ahLst/>
              <a:cxnLst/>
              <a:rect l="l" t="t" r="r" b="b"/>
              <a:pathLst>
                <a:path w="6418" h="5430" extrusionOk="0">
                  <a:moveTo>
                    <a:pt x="5842" y="1"/>
                  </a:moveTo>
                  <a:cubicBezTo>
                    <a:pt x="5789" y="1"/>
                    <a:pt x="5711" y="42"/>
                    <a:pt x="5630" y="113"/>
                  </a:cubicBezTo>
                  <a:cubicBezTo>
                    <a:pt x="5511" y="218"/>
                    <a:pt x="5434" y="351"/>
                    <a:pt x="5434" y="411"/>
                  </a:cubicBezTo>
                  <a:cubicBezTo>
                    <a:pt x="5434" y="537"/>
                    <a:pt x="5273" y="572"/>
                    <a:pt x="5122" y="604"/>
                  </a:cubicBezTo>
                  <a:cubicBezTo>
                    <a:pt x="5052" y="618"/>
                    <a:pt x="4929" y="642"/>
                    <a:pt x="4912" y="670"/>
                  </a:cubicBezTo>
                  <a:cubicBezTo>
                    <a:pt x="4912" y="702"/>
                    <a:pt x="4901" y="733"/>
                    <a:pt x="4877" y="754"/>
                  </a:cubicBezTo>
                  <a:cubicBezTo>
                    <a:pt x="4835" y="796"/>
                    <a:pt x="4765" y="804"/>
                    <a:pt x="4680" y="804"/>
                  </a:cubicBezTo>
                  <a:cubicBezTo>
                    <a:pt x="4658" y="804"/>
                    <a:pt x="4635" y="804"/>
                    <a:pt x="4611" y="803"/>
                  </a:cubicBezTo>
                  <a:cubicBezTo>
                    <a:pt x="4590" y="803"/>
                    <a:pt x="4567" y="803"/>
                    <a:pt x="4543" y="803"/>
                  </a:cubicBezTo>
                  <a:cubicBezTo>
                    <a:pt x="4457" y="803"/>
                    <a:pt x="4367" y="807"/>
                    <a:pt x="4345" y="849"/>
                  </a:cubicBezTo>
                  <a:cubicBezTo>
                    <a:pt x="4341" y="856"/>
                    <a:pt x="4338" y="863"/>
                    <a:pt x="4334" y="870"/>
                  </a:cubicBezTo>
                  <a:cubicBezTo>
                    <a:pt x="4331" y="877"/>
                    <a:pt x="4327" y="880"/>
                    <a:pt x="4324" y="884"/>
                  </a:cubicBezTo>
                  <a:lnTo>
                    <a:pt x="4317" y="894"/>
                  </a:lnTo>
                  <a:lnTo>
                    <a:pt x="4310" y="898"/>
                  </a:lnTo>
                  <a:cubicBezTo>
                    <a:pt x="4296" y="915"/>
                    <a:pt x="4271" y="926"/>
                    <a:pt x="4250" y="933"/>
                  </a:cubicBezTo>
                  <a:cubicBezTo>
                    <a:pt x="4235" y="936"/>
                    <a:pt x="4220" y="937"/>
                    <a:pt x="4205" y="937"/>
                  </a:cubicBezTo>
                  <a:cubicBezTo>
                    <a:pt x="4168" y="937"/>
                    <a:pt x="4132" y="928"/>
                    <a:pt x="4100" y="908"/>
                  </a:cubicBezTo>
                  <a:lnTo>
                    <a:pt x="4100" y="915"/>
                  </a:lnTo>
                  <a:lnTo>
                    <a:pt x="3995" y="849"/>
                  </a:lnTo>
                  <a:lnTo>
                    <a:pt x="3967" y="831"/>
                  </a:lnTo>
                  <a:lnTo>
                    <a:pt x="3939" y="810"/>
                  </a:lnTo>
                  <a:lnTo>
                    <a:pt x="3925" y="803"/>
                  </a:lnTo>
                  <a:lnTo>
                    <a:pt x="3914" y="796"/>
                  </a:lnTo>
                  <a:lnTo>
                    <a:pt x="3907" y="793"/>
                  </a:lnTo>
                  <a:lnTo>
                    <a:pt x="3893" y="786"/>
                  </a:lnTo>
                  <a:lnTo>
                    <a:pt x="3886" y="782"/>
                  </a:lnTo>
                  <a:lnTo>
                    <a:pt x="3872" y="775"/>
                  </a:lnTo>
                  <a:lnTo>
                    <a:pt x="3865" y="775"/>
                  </a:lnTo>
                  <a:lnTo>
                    <a:pt x="3851" y="768"/>
                  </a:lnTo>
                  <a:lnTo>
                    <a:pt x="3844" y="768"/>
                  </a:lnTo>
                  <a:lnTo>
                    <a:pt x="3830" y="765"/>
                  </a:lnTo>
                  <a:lnTo>
                    <a:pt x="3816" y="765"/>
                  </a:lnTo>
                  <a:cubicBezTo>
                    <a:pt x="3732" y="765"/>
                    <a:pt x="3666" y="719"/>
                    <a:pt x="3599" y="677"/>
                  </a:cubicBezTo>
                  <a:cubicBezTo>
                    <a:pt x="3536" y="633"/>
                    <a:pt x="3489" y="603"/>
                    <a:pt x="3434" y="603"/>
                  </a:cubicBezTo>
                  <a:cubicBezTo>
                    <a:pt x="3419" y="603"/>
                    <a:pt x="3403" y="605"/>
                    <a:pt x="3386" y="611"/>
                  </a:cubicBezTo>
                  <a:lnTo>
                    <a:pt x="3347" y="618"/>
                  </a:lnTo>
                  <a:cubicBezTo>
                    <a:pt x="3330" y="625"/>
                    <a:pt x="3312" y="628"/>
                    <a:pt x="3291" y="628"/>
                  </a:cubicBezTo>
                  <a:lnTo>
                    <a:pt x="3260" y="635"/>
                  </a:lnTo>
                  <a:lnTo>
                    <a:pt x="3260" y="632"/>
                  </a:lnTo>
                  <a:cubicBezTo>
                    <a:pt x="3179" y="628"/>
                    <a:pt x="3102" y="607"/>
                    <a:pt x="3032" y="572"/>
                  </a:cubicBezTo>
                  <a:cubicBezTo>
                    <a:pt x="2990" y="551"/>
                    <a:pt x="2948" y="537"/>
                    <a:pt x="2906" y="526"/>
                  </a:cubicBezTo>
                  <a:lnTo>
                    <a:pt x="2899" y="526"/>
                  </a:lnTo>
                  <a:cubicBezTo>
                    <a:pt x="2874" y="526"/>
                    <a:pt x="2836" y="558"/>
                    <a:pt x="2801" y="597"/>
                  </a:cubicBezTo>
                  <a:cubicBezTo>
                    <a:pt x="2790" y="607"/>
                    <a:pt x="2776" y="621"/>
                    <a:pt x="2766" y="635"/>
                  </a:cubicBezTo>
                  <a:cubicBezTo>
                    <a:pt x="2703" y="707"/>
                    <a:pt x="2625" y="796"/>
                    <a:pt x="2524" y="796"/>
                  </a:cubicBezTo>
                  <a:cubicBezTo>
                    <a:pt x="2502" y="796"/>
                    <a:pt x="2479" y="791"/>
                    <a:pt x="2454" y="782"/>
                  </a:cubicBezTo>
                  <a:cubicBezTo>
                    <a:pt x="2451" y="780"/>
                    <a:pt x="2446" y="779"/>
                    <a:pt x="2442" y="779"/>
                  </a:cubicBezTo>
                  <a:cubicBezTo>
                    <a:pt x="2437" y="779"/>
                    <a:pt x="2432" y="780"/>
                    <a:pt x="2426" y="782"/>
                  </a:cubicBezTo>
                  <a:cubicBezTo>
                    <a:pt x="2349" y="824"/>
                    <a:pt x="2279" y="1059"/>
                    <a:pt x="2241" y="1199"/>
                  </a:cubicBezTo>
                  <a:cubicBezTo>
                    <a:pt x="2234" y="1230"/>
                    <a:pt x="2223" y="1255"/>
                    <a:pt x="2216" y="1279"/>
                  </a:cubicBezTo>
                  <a:cubicBezTo>
                    <a:pt x="2178" y="1416"/>
                    <a:pt x="1985" y="1472"/>
                    <a:pt x="1782" y="1535"/>
                  </a:cubicBezTo>
                  <a:cubicBezTo>
                    <a:pt x="1635" y="1577"/>
                    <a:pt x="1436" y="1636"/>
                    <a:pt x="1443" y="1710"/>
                  </a:cubicBezTo>
                  <a:cubicBezTo>
                    <a:pt x="1457" y="1881"/>
                    <a:pt x="1296" y="1990"/>
                    <a:pt x="1135" y="2021"/>
                  </a:cubicBezTo>
                  <a:cubicBezTo>
                    <a:pt x="1121" y="2025"/>
                    <a:pt x="1103" y="2025"/>
                    <a:pt x="1086" y="2028"/>
                  </a:cubicBezTo>
                  <a:lnTo>
                    <a:pt x="1023" y="2028"/>
                  </a:lnTo>
                  <a:cubicBezTo>
                    <a:pt x="1012" y="2025"/>
                    <a:pt x="1002" y="2025"/>
                    <a:pt x="991" y="2021"/>
                  </a:cubicBezTo>
                  <a:lnTo>
                    <a:pt x="981" y="2021"/>
                  </a:lnTo>
                  <a:cubicBezTo>
                    <a:pt x="956" y="2018"/>
                    <a:pt x="931" y="2007"/>
                    <a:pt x="907" y="1993"/>
                  </a:cubicBezTo>
                  <a:lnTo>
                    <a:pt x="900" y="1990"/>
                  </a:lnTo>
                  <a:cubicBezTo>
                    <a:pt x="893" y="1983"/>
                    <a:pt x="886" y="1979"/>
                    <a:pt x="879" y="1972"/>
                  </a:cubicBezTo>
                  <a:lnTo>
                    <a:pt x="872" y="1965"/>
                  </a:lnTo>
                  <a:cubicBezTo>
                    <a:pt x="865" y="1958"/>
                    <a:pt x="861" y="1955"/>
                    <a:pt x="858" y="1948"/>
                  </a:cubicBezTo>
                  <a:cubicBezTo>
                    <a:pt x="858" y="1944"/>
                    <a:pt x="854" y="1941"/>
                    <a:pt x="851" y="1937"/>
                  </a:cubicBezTo>
                  <a:cubicBezTo>
                    <a:pt x="844" y="1927"/>
                    <a:pt x="840" y="1916"/>
                    <a:pt x="837" y="1906"/>
                  </a:cubicBezTo>
                  <a:cubicBezTo>
                    <a:pt x="823" y="1860"/>
                    <a:pt x="742" y="1860"/>
                    <a:pt x="641" y="1860"/>
                  </a:cubicBezTo>
                  <a:cubicBezTo>
                    <a:pt x="571" y="1860"/>
                    <a:pt x="515" y="1860"/>
                    <a:pt x="476" y="1836"/>
                  </a:cubicBezTo>
                  <a:cubicBezTo>
                    <a:pt x="459" y="1836"/>
                    <a:pt x="441" y="1843"/>
                    <a:pt x="427" y="1850"/>
                  </a:cubicBezTo>
                  <a:cubicBezTo>
                    <a:pt x="389" y="1871"/>
                    <a:pt x="357" y="1909"/>
                    <a:pt x="347" y="1951"/>
                  </a:cubicBezTo>
                  <a:lnTo>
                    <a:pt x="347" y="1958"/>
                  </a:lnTo>
                  <a:cubicBezTo>
                    <a:pt x="343" y="1969"/>
                    <a:pt x="343" y="1976"/>
                    <a:pt x="343" y="1986"/>
                  </a:cubicBezTo>
                  <a:lnTo>
                    <a:pt x="343" y="1993"/>
                  </a:lnTo>
                  <a:cubicBezTo>
                    <a:pt x="340" y="2007"/>
                    <a:pt x="340" y="2021"/>
                    <a:pt x="343" y="2035"/>
                  </a:cubicBezTo>
                  <a:cubicBezTo>
                    <a:pt x="350" y="2147"/>
                    <a:pt x="312" y="2256"/>
                    <a:pt x="238" y="2340"/>
                  </a:cubicBezTo>
                  <a:cubicBezTo>
                    <a:pt x="228" y="2354"/>
                    <a:pt x="221" y="2364"/>
                    <a:pt x="210" y="2378"/>
                  </a:cubicBezTo>
                  <a:lnTo>
                    <a:pt x="182" y="2410"/>
                  </a:lnTo>
                  <a:cubicBezTo>
                    <a:pt x="161" y="2434"/>
                    <a:pt x="140" y="2459"/>
                    <a:pt x="126" y="2487"/>
                  </a:cubicBezTo>
                  <a:cubicBezTo>
                    <a:pt x="119" y="2508"/>
                    <a:pt x="109" y="2536"/>
                    <a:pt x="98" y="2567"/>
                  </a:cubicBezTo>
                  <a:cubicBezTo>
                    <a:pt x="63" y="2662"/>
                    <a:pt x="0" y="2834"/>
                    <a:pt x="53" y="2907"/>
                  </a:cubicBezTo>
                  <a:cubicBezTo>
                    <a:pt x="109" y="2991"/>
                    <a:pt x="84" y="3089"/>
                    <a:pt x="60" y="3187"/>
                  </a:cubicBezTo>
                  <a:cubicBezTo>
                    <a:pt x="35" y="3282"/>
                    <a:pt x="7" y="3394"/>
                    <a:pt x="60" y="3502"/>
                  </a:cubicBezTo>
                  <a:cubicBezTo>
                    <a:pt x="130" y="3660"/>
                    <a:pt x="133" y="3842"/>
                    <a:pt x="133" y="3971"/>
                  </a:cubicBezTo>
                  <a:cubicBezTo>
                    <a:pt x="130" y="4024"/>
                    <a:pt x="133" y="4073"/>
                    <a:pt x="144" y="4122"/>
                  </a:cubicBezTo>
                  <a:cubicBezTo>
                    <a:pt x="182" y="4136"/>
                    <a:pt x="224" y="4146"/>
                    <a:pt x="266" y="4153"/>
                  </a:cubicBezTo>
                  <a:cubicBezTo>
                    <a:pt x="413" y="4185"/>
                    <a:pt x="620" y="4230"/>
                    <a:pt x="686" y="4412"/>
                  </a:cubicBezTo>
                  <a:cubicBezTo>
                    <a:pt x="756" y="4601"/>
                    <a:pt x="522" y="4829"/>
                    <a:pt x="312" y="5025"/>
                  </a:cubicBezTo>
                  <a:cubicBezTo>
                    <a:pt x="238" y="5095"/>
                    <a:pt x="137" y="5193"/>
                    <a:pt x="130" y="5225"/>
                  </a:cubicBezTo>
                  <a:cubicBezTo>
                    <a:pt x="126" y="5228"/>
                    <a:pt x="126" y="5232"/>
                    <a:pt x="130" y="5235"/>
                  </a:cubicBezTo>
                  <a:cubicBezTo>
                    <a:pt x="147" y="5270"/>
                    <a:pt x="172" y="5305"/>
                    <a:pt x="200" y="5330"/>
                  </a:cubicBezTo>
                  <a:lnTo>
                    <a:pt x="245" y="5333"/>
                  </a:lnTo>
                  <a:lnTo>
                    <a:pt x="294" y="5337"/>
                  </a:lnTo>
                  <a:lnTo>
                    <a:pt x="350" y="5340"/>
                  </a:lnTo>
                  <a:lnTo>
                    <a:pt x="399" y="5344"/>
                  </a:lnTo>
                  <a:lnTo>
                    <a:pt x="459" y="5347"/>
                  </a:lnTo>
                  <a:lnTo>
                    <a:pt x="508" y="5351"/>
                  </a:lnTo>
                  <a:lnTo>
                    <a:pt x="564" y="5358"/>
                  </a:lnTo>
                  <a:lnTo>
                    <a:pt x="616" y="5361"/>
                  </a:lnTo>
                  <a:lnTo>
                    <a:pt x="672" y="5368"/>
                  </a:lnTo>
                  <a:lnTo>
                    <a:pt x="721" y="5375"/>
                  </a:lnTo>
                  <a:lnTo>
                    <a:pt x="777" y="5382"/>
                  </a:lnTo>
                  <a:lnTo>
                    <a:pt x="826" y="5389"/>
                  </a:lnTo>
                  <a:lnTo>
                    <a:pt x="882" y="5400"/>
                  </a:lnTo>
                  <a:lnTo>
                    <a:pt x="928" y="5403"/>
                  </a:lnTo>
                  <a:lnTo>
                    <a:pt x="1026" y="5421"/>
                  </a:lnTo>
                  <a:cubicBezTo>
                    <a:pt x="1059" y="5427"/>
                    <a:pt x="1106" y="5429"/>
                    <a:pt x="1165" y="5429"/>
                  </a:cubicBezTo>
                  <a:cubicBezTo>
                    <a:pt x="1657" y="5429"/>
                    <a:pt x="2951" y="5237"/>
                    <a:pt x="3155" y="5169"/>
                  </a:cubicBezTo>
                  <a:cubicBezTo>
                    <a:pt x="3148" y="5085"/>
                    <a:pt x="3137" y="5001"/>
                    <a:pt x="3123" y="4917"/>
                  </a:cubicBezTo>
                  <a:cubicBezTo>
                    <a:pt x="3102" y="4777"/>
                    <a:pt x="3092" y="4693"/>
                    <a:pt x="3099" y="4650"/>
                  </a:cubicBezTo>
                  <a:cubicBezTo>
                    <a:pt x="3122" y="4544"/>
                    <a:pt x="3353" y="4338"/>
                    <a:pt x="3575" y="4338"/>
                  </a:cubicBezTo>
                  <a:cubicBezTo>
                    <a:pt x="3585" y="4338"/>
                    <a:pt x="3596" y="4338"/>
                    <a:pt x="3606" y="4339"/>
                  </a:cubicBezTo>
                  <a:lnTo>
                    <a:pt x="3662" y="4342"/>
                  </a:lnTo>
                  <a:cubicBezTo>
                    <a:pt x="3710" y="4348"/>
                    <a:pt x="3764" y="4353"/>
                    <a:pt x="3809" y="4353"/>
                  </a:cubicBezTo>
                  <a:cubicBezTo>
                    <a:pt x="3850" y="4353"/>
                    <a:pt x="3883" y="4349"/>
                    <a:pt x="3897" y="4335"/>
                  </a:cubicBezTo>
                  <a:cubicBezTo>
                    <a:pt x="3897" y="4335"/>
                    <a:pt x="3907" y="4328"/>
                    <a:pt x="3907" y="4307"/>
                  </a:cubicBezTo>
                  <a:cubicBezTo>
                    <a:pt x="3907" y="4146"/>
                    <a:pt x="4208" y="4038"/>
                    <a:pt x="4348" y="4013"/>
                  </a:cubicBezTo>
                  <a:cubicBezTo>
                    <a:pt x="4388" y="4006"/>
                    <a:pt x="4421" y="4002"/>
                    <a:pt x="4450" y="4002"/>
                  </a:cubicBezTo>
                  <a:cubicBezTo>
                    <a:pt x="4556" y="4002"/>
                    <a:pt x="4598" y="4046"/>
                    <a:pt x="4614" y="4090"/>
                  </a:cubicBezTo>
                  <a:cubicBezTo>
                    <a:pt x="4620" y="4105"/>
                    <a:pt x="4628" y="4112"/>
                    <a:pt x="4637" y="4112"/>
                  </a:cubicBezTo>
                  <a:cubicBezTo>
                    <a:pt x="4639" y="4112"/>
                    <a:pt x="4641" y="4112"/>
                    <a:pt x="4642" y="4111"/>
                  </a:cubicBezTo>
                  <a:cubicBezTo>
                    <a:pt x="4677" y="4108"/>
                    <a:pt x="4737" y="4034"/>
                    <a:pt x="4747" y="3866"/>
                  </a:cubicBezTo>
                  <a:cubicBezTo>
                    <a:pt x="4747" y="3814"/>
                    <a:pt x="4751" y="3761"/>
                    <a:pt x="4751" y="3712"/>
                  </a:cubicBezTo>
                  <a:cubicBezTo>
                    <a:pt x="4758" y="3460"/>
                    <a:pt x="4765" y="3240"/>
                    <a:pt x="4985" y="3222"/>
                  </a:cubicBezTo>
                  <a:cubicBezTo>
                    <a:pt x="5118" y="3212"/>
                    <a:pt x="5245" y="3149"/>
                    <a:pt x="5287" y="3096"/>
                  </a:cubicBezTo>
                  <a:cubicBezTo>
                    <a:pt x="5297" y="3082"/>
                    <a:pt x="5297" y="3075"/>
                    <a:pt x="5297" y="3072"/>
                  </a:cubicBezTo>
                  <a:cubicBezTo>
                    <a:pt x="5276" y="3026"/>
                    <a:pt x="5248" y="2984"/>
                    <a:pt x="5217" y="2946"/>
                  </a:cubicBezTo>
                  <a:cubicBezTo>
                    <a:pt x="5143" y="2848"/>
                    <a:pt x="5059" y="2736"/>
                    <a:pt x="5136" y="2659"/>
                  </a:cubicBezTo>
                  <a:cubicBezTo>
                    <a:pt x="5159" y="2636"/>
                    <a:pt x="5190" y="2627"/>
                    <a:pt x="5230" y="2627"/>
                  </a:cubicBezTo>
                  <a:cubicBezTo>
                    <a:pt x="5283" y="2627"/>
                    <a:pt x="5350" y="2642"/>
                    <a:pt x="5434" y="2662"/>
                  </a:cubicBezTo>
                  <a:cubicBezTo>
                    <a:pt x="5559" y="2692"/>
                    <a:pt x="5645" y="2706"/>
                    <a:pt x="5694" y="2706"/>
                  </a:cubicBezTo>
                  <a:cubicBezTo>
                    <a:pt x="5720" y="2706"/>
                    <a:pt x="5734" y="2702"/>
                    <a:pt x="5738" y="2694"/>
                  </a:cubicBezTo>
                  <a:cubicBezTo>
                    <a:pt x="5759" y="2634"/>
                    <a:pt x="5763" y="2571"/>
                    <a:pt x="5752" y="2511"/>
                  </a:cubicBezTo>
                  <a:cubicBezTo>
                    <a:pt x="5745" y="2427"/>
                    <a:pt x="5738" y="2336"/>
                    <a:pt x="5791" y="2249"/>
                  </a:cubicBezTo>
                  <a:cubicBezTo>
                    <a:pt x="5826" y="2196"/>
                    <a:pt x="5868" y="2147"/>
                    <a:pt x="5910" y="2102"/>
                  </a:cubicBezTo>
                  <a:cubicBezTo>
                    <a:pt x="5976" y="2035"/>
                    <a:pt x="6046" y="1958"/>
                    <a:pt x="6043" y="1902"/>
                  </a:cubicBezTo>
                  <a:cubicBezTo>
                    <a:pt x="6039" y="1871"/>
                    <a:pt x="6036" y="1839"/>
                    <a:pt x="6036" y="1811"/>
                  </a:cubicBezTo>
                  <a:cubicBezTo>
                    <a:pt x="6032" y="1731"/>
                    <a:pt x="6032" y="1685"/>
                    <a:pt x="5966" y="1619"/>
                  </a:cubicBezTo>
                  <a:cubicBezTo>
                    <a:pt x="5896" y="1556"/>
                    <a:pt x="5868" y="1461"/>
                    <a:pt x="5892" y="1370"/>
                  </a:cubicBezTo>
                  <a:cubicBezTo>
                    <a:pt x="5924" y="1293"/>
                    <a:pt x="5997" y="1237"/>
                    <a:pt x="6085" y="1234"/>
                  </a:cubicBezTo>
                  <a:cubicBezTo>
                    <a:pt x="6102" y="1227"/>
                    <a:pt x="6123" y="1220"/>
                    <a:pt x="6137" y="1209"/>
                  </a:cubicBezTo>
                  <a:lnTo>
                    <a:pt x="6148" y="1202"/>
                  </a:lnTo>
                  <a:lnTo>
                    <a:pt x="6162" y="1199"/>
                  </a:lnTo>
                  <a:cubicBezTo>
                    <a:pt x="6267" y="1178"/>
                    <a:pt x="6354" y="1157"/>
                    <a:pt x="6417" y="1111"/>
                  </a:cubicBezTo>
                  <a:lnTo>
                    <a:pt x="6372" y="1111"/>
                  </a:lnTo>
                  <a:lnTo>
                    <a:pt x="6340" y="1118"/>
                  </a:lnTo>
                  <a:lnTo>
                    <a:pt x="6326" y="1122"/>
                  </a:lnTo>
                  <a:lnTo>
                    <a:pt x="6298" y="1129"/>
                  </a:lnTo>
                  <a:lnTo>
                    <a:pt x="6284" y="1132"/>
                  </a:lnTo>
                  <a:lnTo>
                    <a:pt x="6253" y="1136"/>
                  </a:lnTo>
                  <a:lnTo>
                    <a:pt x="6246" y="1136"/>
                  </a:lnTo>
                  <a:cubicBezTo>
                    <a:pt x="6232" y="1139"/>
                    <a:pt x="6218" y="1139"/>
                    <a:pt x="6207" y="1139"/>
                  </a:cubicBezTo>
                  <a:cubicBezTo>
                    <a:pt x="6203" y="1139"/>
                    <a:pt x="6198" y="1140"/>
                    <a:pt x="6194" y="1140"/>
                  </a:cubicBezTo>
                  <a:cubicBezTo>
                    <a:pt x="6146" y="1140"/>
                    <a:pt x="6102" y="1123"/>
                    <a:pt x="6067" y="1097"/>
                  </a:cubicBezTo>
                  <a:lnTo>
                    <a:pt x="6057" y="1087"/>
                  </a:lnTo>
                  <a:lnTo>
                    <a:pt x="6050" y="1080"/>
                  </a:lnTo>
                  <a:cubicBezTo>
                    <a:pt x="6018" y="1038"/>
                    <a:pt x="6001" y="985"/>
                    <a:pt x="6004" y="936"/>
                  </a:cubicBezTo>
                  <a:cubicBezTo>
                    <a:pt x="6004" y="912"/>
                    <a:pt x="6008" y="887"/>
                    <a:pt x="6015" y="863"/>
                  </a:cubicBezTo>
                  <a:cubicBezTo>
                    <a:pt x="6015" y="849"/>
                    <a:pt x="6022" y="831"/>
                    <a:pt x="6025" y="817"/>
                  </a:cubicBezTo>
                  <a:cubicBezTo>
                    <a:pt x="6032" y="782"/>
                    <a:pt x="6043" y="751"/>
                    <a:pt x="6053" y="716"/>
                  </a:cubicBezTo>
                  <a:cubicBezTo>
                    <a:pt x="6109" y="544"/>
                    <a:pt x="6116" y="477"/>
                    <a:pt x="6053" y="449"/>
                  </a:cubicBezTo>
                  <a:cubicBezTo>
                    <a:pt x="5889" y="372"/>
                    <a:pt x="5889" y="218"/>
                    <a:pt x="5889" y="113"/>
                  </a:cubicBezTo>
                  <a:cubicBezTo>
                    <a:pt x="5889" y="5"/>
                    <a:pt x="5878" y="1"/>
                    <a:pt x="5854" y="1"/>
                  </a:cubicBezTo>
                  <a:cubicBezTo>
                    <a:pt x="5850" y="1"/>
                    <a:pt x="5846" y="1"/>
                    <a:pt x="58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55"/>
            <p:cNvSpPr/>
            <p:nvPr/>
          </p:nvSpPr>
          <p:spPr>
            <a:xfrm>
              <a:off x="6766672" y="2696937"/>
              <a:ext cx="0" cy="26"/>
            </a:xfrm>
            <a:custGeom>
              <a:avLst/>
              <a:gdLst/>
              <a:ahLst/>
              <a:cxnLst/>
              <a:rect l="l" t="t" r="r" b="b"/>
              <a:pathLst>
                <a:path h="1" extrusionOk="0">
                  <a:moveTo>
                    <a:pt x="0"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55"/>
            <p:cNvSpPr/>
            <p:nvPr/>
          </p:nvSpPr>
          <p:spPr>
            <a:xfrm>
              <a:off x="6755578" y="2697042"/>
              <a:ext cx="21455" cy="7798"/>
            </a:xfrm>
            <a:custGeom>
              <a:avLst/>
              <a:gdLst/>
              <a:ahLst/>
              <a:cxnLst/>
              <a:rect l="l" t="t" r="r" b="b"/>
              <a:pathLst>
                <a:path w="820" h="298" extrusionOk="0">
                  <a:moveTo>
                    <a:pt x="420" y="0"/>
                  </a:moveTo>
                  <a:cubicBezTo>
                    <a:pt x="350" y="0"/>
                    <a:pt x="137" y="179"/>
                    <a:pt x="0" y="298"/>
                  </a:cubicBezTo>
                  <a:lnTo>
                    <a:pt x="18" y="294"/>
                  </a:lnTo>
                  <a:lnTo>
                    <a:pt x="42" y="287"/>
                  </a:lnTo>
                  <a:lnTo>
                    <a:pt x="77" y="277"/>
                  </a:lnTo>
                  <a:lnTo>
                    <a:pt x="98" y="270"/>
                  </a:lnTo>
                  <a:lnTo>
                    <a:pt x="133" y="263"/>
                  </a:lnTo>
                  <a:lnTo>
                    <a:pt x="158" y="259"/>
                  </a:lnTo>
                  <a:lnTo>
                    <a:pt x="189" y="252"/>
                  </a:lnTo>
                  <a:lnTo>
                    <a:pt x="210" y="249"/>
                  </a:lnTo>
                  <a:lnTo>
                    <a:pt x="242" y="245"/>
                  </a:lnTo>
                  <a:lnTo>
                    <a:pt x="361" y="245"/>
                  </a:lnTo>
                  <a:lnTo>
                    <a:pt x="382" y="249"/>
                  </a:lnTo>
                  <a:cubicBezTo>
                    <a:pt x="396" y="252"/>
                    <a:pt x="406" y="256"/>
                    <a:pt x="420" y="259"/>
                  </a:cubicBezTo>
                  <a:lnTo>
                    <a:pt x="435" y="266"/>
                  </a:lnTo>
                  <a:lnTo>
                    <a:pt x="582" y="266"/>
                  </a:lnTo>
                  <a:lnTo>
                    <a:pt x="599" y="263"/>
                  </a:lnTo>
                  <a:lnTo>
                    <a:pt x="613" y="263"/>
                  </a:lnTo>
                  <a:lnTo>
                    <a:pt x="631" y="259"/>
                  </a:lnTo>
                  <a:lnTo>
                    <a:pt x="645" y="256"/>
                  </a:lnTo>
                  <a:lnTo>
                    <a:pt x="662" y="249"/>
                  </a:lnTo>
                  <a:lnTo>
                    <a:pt x="676" y="245"/>
                  </a:lnTo>
                  <a:lnTo>
                    <a:pt x="701" y="238"/>
                  </a:lnTo>
                  <a:lnTo>
                    <a:pt x="708" y="235"/>
                  </a:lnTo>
                  <a:lnTo>
                    <a:pt x="739" y="221"/>
                  </a:lnTo>
                  <a:lnTo>
                    <a:pt x="750" y="217"/>
                  </a:lnTo>
                  <a:lnTo>
                    <a:pt x="771" y="207"/>
                  </a:lnTo>
                  <a:lnTo>
                    <a:pt x="785" y="200"/>
                  </a:lnTo>
                  <a:lnTo>
                    <a:pt x="802" y="189"/>
                  </a:lnTo>
                  <a:lnTo>
                    <a:pt x="816" y="182"/>
                  </a:lnTo>
                  <a:lnTo>
                    <a:pt x="820" y="179"/>
                  </a:lnTo>
                  <a:lnTo>
                    <a:pt x="820" y="172"/>
                  </a:lnTo>
                  <a:lnTo>
                    <a:pt x="781" y="165"/>
                  </a:lnTo>
                  <a:lnTo>
                    <a:pt x="771" y="165"/>
                  </a:lnTo>
                  <a:lnTo>
                    <a:pt x="743" y="161"/>
                  </a:lnTo>
                  <a:lnTo>
                    <a:pt x="708" y="161"/>
                  </a:lnTo>
                  <a:cubicBezTo>
                    <a:pt x="702" y="159"/>
                    <a:pt x="697" y="158"/>
                    <a:pt x="692" y="158"/>
                  </a:cubicBezTo>
                  <a:cubicBezTo>
                    <a:pt x="687" y="158"/>
                    <a:pt x="681" y="159"/>
                    <a:pt x="676" y="161"/>
                  </a:cubicBezTo>
                  <a:cubicBezTo>
                    <a:pt x="667" y="162"/>
                    <a:pt x="658" y="163"/>
                    <a:pt x="650" y="163"/>
                  </a:cubicBezTo>
                  <a:cubicBezTo>
                    <a:pt x="589" y="163"/>
                    <a:pt x="532" y="132"/>
                    <a:pt x="501" y="74"/>
                  </a:cubicBezTo>
                  <a:lnTo>
                    <a:pt x="487" y="56"/>
                  </a:lnTo>
                  <a:lnTo>
                    <a:pt x="484" y="53"/>
                  </a:lnTo>
                  <a:cubicBezTo>
                    <a:pt x="480" y="46"/>
                    <a:pt x="477" y="42"/>
                    <a:pt x="473" y="35"/>
                  </a:cubicBezTo>
                  <a:lnTo>
                    <a:pt x="463" y="28"/>
                  </a:lnTo>
                  <a:cubicBezTo>
                    <a:pt x="459" y="25"/>
                    <a:pt x="456" y="21"/>
                    <a:pt x="452" y="18"/>
                  </a:cubicBezTo>
                  <a:lnTo>
                    <a:pt x="438" y="7"/>
                  </a:lnTo>
                  <a:lnTo>
                    <a:pt x="4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55"/>
            <p:cNvSpPr/>
            <p:nvPr/>
          </p:nvSpPr>
          <p:spPr>
            <a:xfrm>
              <a:off x="6663162" y="2697042"/>
              <a:ext cx="837" cy="209"/>
            </a:xfrm>
            <a:custGeom>
              <a:avLst/>
              <a:gdLst/>
              <a:ahLst/>
              <a:cxnLst/>
              <a:rect l="l" t="t" r="r" b="b"/>
              <a:pathLst>
                <a:path w="32" h="8" extrusionOk="0">
                  <a:moveTo>
                    <a:pt x="32" y="0"/>
                  </a:moveTo>
                  <a:cubicBezTo>
                    <a:pt x="21" y="0"/>
                    <a:pt x="11" y="4"/>
                    <a:pt x="0" y="4"/>
                  </a:cubicBezTo>
                  <a:lnTo>
                    <a:pt x="0" y="7"/>
                  </a:lnTo>
                  <a:lnTo>
                    <a:pt x="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55"/>
            <p:cNvSpPr/>
            <p:nvPr/>
          </p:nvSpPr>
          <p:spPr>
            <a:xfrm>
              <a:off x="6680928" y="2702066"/>
              <a:ext cx="759" cy="497"/>
            </a:xfrm>
            <a:custGeom>
              <a:avLst/>
              <a:gdLst/>
              <a:ahLst/>
              <a:cxnLst/>
              <a:rect l="l" t="t" r="r" b="b"/>
              <a:pathLst>
                <a:path w="29" h="19" extrusionOk="0">
                  <a:moveTo>
                    <a:pt x="0" y="1"/>
                  </a:moveTo>
                  <a:lnTo>
                    <a:pt x="28" y="18"/>
                  </a:lnTo>
                  <a:lnTo>
                    <a:pt x="28" y="1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55"/>
            <p:cNvSpPr/>
            <p:nvPr/>
          </p:nvSpPr>
          <p:spPr>
            <a:xfrm>
              <a:off x="6678992" y="2701071"/>
              <a:ext cx="131" cy="26"/>
            </a:xfrm>
            <a:custGeom>
              <a:avLst/>
              <a:gdLst/>
              <a:ahLst/>
              <a:cxnLst/>
              <a:rect l="l" t="t" r="r" b="b"/>
              <a:pathLst>
                <a:path w="5" h="1" extrusionOk="0">
                  <a:moveTo>
                    <a:pt x="4"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55"/>
            <p:cNvSpPr/>
            <p:nvPr/>
          </p:nvSpPr>
          <p:spPr>
            <a:xfrm>
              <a:off x="6679542" y="2701254"/>
              <a:ext cx="209" cy="105"/>
            </a:xfrm>
            <a:custGeom>
              <a:avLst/>
              <a:gdLst/>
              <a:ahLst/>
              <a:cxnLst/>
              <a:rect l="l" t="t" r="r" b="b"/>
              <a:pathLst>
                <a:path w="8" h="4" extrusionOk="0">
                  <a:moveTo>
                    <a:pt x="8"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55"/>
            <p:cNvSpPr/>
            <p:nvPr/>
          </p:nvSpPr>
          <p:spPr>
            <a:xfrm>
              <a:off x="6677632" y="2700600"/>
              <a:ext cx="471" cy="26"/>
            </a:xfrm>
            <a:custGeom>
              <a:avLst/>
              <a:gdLst/>
              <a:ahLst/>
              <a:cxnLst/>
              <a:rect l="l" t="t" r="r" b="b"/>
              <a:pathLst>
                <a:path w="18" h="1" extrusionOk="0">
                  <a:moveTo>
                    <a:pt x="18" y="1"/>
                  </a:moveTo>
                  <a:cubicBezTo>
                    <a:pt x="11" y="1"/>
                    <a:pt x="7" y="1"/>
                    <a:pt x="0" y="1"/>
                  </a:cubicBezTo>
                  <a:cubicBezTo>
                    <a:pt x="7" y="1"/>
                    <a:pt x="11" y="1"/>
                    <a:pt x="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55"/>
            <p:cNvSpPr/>
            <p:nvPr/>
          </p:nvSpPr>
          <p:spPr>
            <a:xfrm>
              <a:off x="6680013" y="2701516"/>
              <a:ext cx="288" cy="131"/>
            </a:xfrm>
            <a:custGeom>
              <a:avLst/>
              <a:gdLst/>
              <a:ahLst/>
              <a:cxnLst/>
              <a:rect l="l" t="t" r="r" b="b"/>
              <a:pathLst>
                <a:path w="11" h="5" extrusionOk="0">
                  <a:moveTo>
                    <a:pt x="11" y="4"/>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55"/>
            <p:cNvSpPr/>
            <p:nvPr/>
          </p:nvSpPr>
          <p:spPr>
            <a:xfrm>
              <a:off x="6680457" y="2701804"/>
              <a:ext cx="392" cy="209"/>
            </a:xfrm>
            <a:custGeom>
              <a:avLst/>
              <a:gdLst/>
              <a:ahLst/>
              <a:cxnLst/>
              <a:rect l="l" t="t" r="r" b="b"/>
              <a:pathLst>
                <a:path w="15" h="8" extrusionOk="0">
                  <a:moveTo>
                    <a:pt x="15" y="7"/>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55"/>
            <p:cNvSpPr/>
            <p:nvPr/>
          </p:nvSpPr>
          <p:spPr>
            <a:xfrm>
              <a:off x="6678364" y="2700783"/>
              <a:ext cx="209" cy="26"/>
            </a:xfrm>
            <a:custGeom>
              <a:avLst/>
              <a:gdLst/>
              <a:ahLst/>
              <a:cxnLst/>
              <a:rect l="l" t="t" r="r" b="b"/>
              <a:pathLst>
                <a:path w="8" h="1" extrusionOk="0">
                  <a:moveTo>
                    <a:pt x="7"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55"/>
            <p:cNvSpPr/>
            <p:nvPr/>
          </p:nvSpPr>
          <p:spPr>
            <a:xfrm>
              <a:off x="6682472" y="2703086"/>
              <a:ext cx="2774" cy="1753"/>
            </a:xfrm>
            <a:custGeom>
              <a:avLst/>
              <a:gdLst/>
              <a:ahLst/>
              <a:cxnLst/>
              <a:rect l="l" t="t" r="r" b="b"/>
              <a:pathLst>
                <a:path w="106" h="67" extrusionOk="0">
                  <a:moveTo>
                    <a:pt x="1" y="0"/>
                  </a:moveTo>
                  <a:lnTo>
                    <a:pt x="106" y="67"/>
                  </a:lnTo>
                  <a:lnTo>
                    <a:pt x="106" y="60"/>
                  </a:lnTo>
                  <a:lnTo>
                    <a:pt x="88" y="53"/>
                  </a:lnTo>
                  <a:cubicBezTo>
                    <a:pt x="57" y="35"/>
                    <a:pt x="29" y="18"/>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55"/>
            <p:cNvSpPr/>
            <p:nvPr/>
          </p:nvSpPr>
          <p:spPr>
            <a:xfrm>
              <a:off x="6665439" y="2696492"/>
              <a:ext cx="1047" cy="288"/>
            </a:xfrm>
            <a:custGeom>
              <a:avLst/>
              <a:gdLst/>
              <a:ahLst/>
              <a:cxnLst/>
              <a:rect l="l" t="t" r="r" b="b"/>
              <a:pathLst>
                <a:path w="40" h="11" extrusionOk="0">
                  <a:moveTo>
                    <a:pt x="36" y="0"/>
                  </a:moveTo>
                  <a:cubicBezTo>
                    <a:pt x="29" y="3"/>
                    <a:pt x="24" y="5"/>
                    <a:pt x="19" y="7"/>
                  </a:cubicBezTo>
                  <a:lnTo>
                    <a:pt x="19" y="7"/>
                  </a:lnTo>
                  <a:lnTo>
                    <a:pt x="39" y="4"/>
                  </a:lnTo>
                  <a:lnTo>
                    <a:pt x="39" y="0"/>
                  </a:lnTo>
                  <a:close/>
                  <a:moveTo>
                    <a:pt x="19" y="7"/>
                  </a:moveTo>
                  <a:lnTo>
                    <a:pt x="1" y="11"/>
                  </a:lnTo>
                  <a:cubicBezTo>
                    <a:pt x="7" y="11"/>
                    <a:pt x="12" y="9"/>
                    <a:pt x="19" y="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55"/>
            <p:cNvSpPr/>
            <p:nvPr/>
          </p:nvSpPr>
          <p:spPr>
            <a:xfrm>
              <a:off x="6599659" y="2730456"/>
              <a:ext cx="392" cy="759"/>
            </a:xfrm>
            <a:custGeom>
              <a:avLst/>
              <a:gdLst/>
              <a:ahLst/>
              <a:cxnLst/>
              <a:rect l="l" t="t" r="r" b="b"/>
              <a:pathLst>
                <a:path w="15" h="29" extrusionOk="0">
                  <a:moveTo>
                    <a:pt x="15" y="29"/>
                  </a:moveTo>
                  <a:cubicBezTo>
                    <a:pt x="11" y="22"/>
                    <a:pt x="4" y="11"/>
                    <a:pt x="1" y="1"/>
                  </a:cubicBezTo>
                  <a:cubicBezTo>
                    <a:pt x="4" y="11"/>
                    <a:pt x="11" y="22"/>
                    <a:pt x="15" y="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55"/>
            <p:cNvSpPr/>
            <p:nvPr/>
          </p:nvSpPr>
          <p:spPr>
            <a:xfrm>
              <a:off x="6604892" y="2733675"/>
              <a:ext cx="942" cy="26"/>
            </a:xfrm>
            <a:custGeom>
              <a:avLst/>
              <a:gdLst/>
              <a:ahLst/>
              <a:cxnLst/>
              <a:rect l="l" t="t" r="r" b="b"/>
              <a:pathLst>
                <a:path w="36" h="1" extrusionOk="0">
                  <a:moveTo>
                    <a:pt x="15" y="0"/>
                  </a:moveTo>
                  <a:lnTo>
                    <a:pt x="36" y="0"/>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55"/>
            <p:cNvSpPr/>
            <p:nvPr/>
          </p:nvSpPr>
          <p:spPr>
            <a:xfrm>
              <a:off x="6601491" y="2732759"/>
              <a:ext cx="1962" cy="759"/>
            </a:xfrm>
            <a:custGeom>
              <a:avLst/>
              <a:gdLst/>
              <a:ahLst/>
              <a:cxnLst/>
              <a:rect l="l" t="t" r="r" b="b"/>
              <a:pathLst>
                <a:path w="75" h="29" extrusionOk="0">
                  <a:moveTo>
                    <a:pt x="74" y="28"/>
                  </a:moveTo>
                  <a:cubicBezTo>
                    <a:pt x="50" y="21"/>
                    <a:pt x="25" y="11"/>
                    <a:pt x="1" y="0"/>
                  </a:cubicBezTo>
                  <a:cubicBezTo>
                    <a:pt x="25" y="11"/>
                    <a:pt x="50" y="21"/>
                    <a:pt x="74"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55"/>
            <p:cNvSpPr/>
            <p:nvPr/>
          </p:nvSpPr>
          <p:spPr>
            <a:xfrm>
              <a:off x="6603715" y="2733492"/>
              <a:ext cx="916" cy="105"/>
            </a:xfrm>
            <a:custGeom>
              <a:avLst/>
              <a:gdLst/>
              <a:ahLst/>
              <a:cxnLst/>
              <a:rect l="l" t="t" r="r" b="b"/>
              <a:pathLst>
                <a:path w="35" h="4" extrusionOk="0">
                  <a:moveTo>
                    <a:pt x="35" y="4"/>
                  </a:moveTo>
                  <a:cubicBezTo>
                    <a:pt x="21" y="4"/>
                    <a:pt x="11" y="4"/>
                    <a:pt x="0" y="0"/>
                  </a:cubicBezTo>
                  <a:cubicBezTo>
                    <a:pt x="11" y="4"/>
                    <a:pt x="21" y="4"/>
                    <a:pt x="35" y="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55"/>
            <p:cNvSpPr/>
            <p:nvPr/>
          </p:nvSpPr>
          <p:spPr>
            <a:xfrm>
              <a:off x="6600758" y="2732210"/>
              <a:ext cx="576" cy="392"/>
            </a:xfrm>
            <a:custGeom>
              <a:avLst/>
              <a:gdLst/>
              <a:ahLst/>
              <a:cxnLst/>
              <a:rect l="l" t="t" r="r" b="b"/>
              <a:pathLst>
                <a:path w="22" h="15" extrusionOk="0">
                  <a:moveTo>
                    <a:pt x="22" y="14"/>
                  </a:moveTo>
                  <a:cubicBezTo>
                    <a:pt x="15" y="11"/>
                    <a:pt x="8" y="4"/>
                    <a:pt x="1" y="0"/>
                  </a:cubicBezTo>
                  <a:cubicBezTo>
                    <a:pt x="8" y="4"/>
                    <a:pt x="15" y="11"/>
                    <a:pt x="22"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55"/>
            <p:cNvSpPr/>
            <p:nvPr/>
          </p:nvSpPr>
          <p:spPr>
            <a:xfrm>
              <a:off x="6600209" y="2731477"/>
              <a:ext cx="392" cy="471"/>
            </a:xfrm>
            <a:custGeom>
              <a:avLst/>
              <a:gdLst/>
              <a:ahLst/>
              <a:cxnLst/>
              <a:rect l="l" t="t" r="r" b="b"/>
              <a:pathLst>
                <a:path w="15" h="18" extrusionOk="0">
                  <a:moveTo>
                    <a:pt x="15" y="18"/>
                  </a:moveTo>
                  <a:cubicBezTo>
                    <a:pt x="8" y="11"/>
                    <a:pt x="4" y="7"/>
                    <a:pt x="1" y="0"/>
                  </a:cubicBezTo>
                  <a:cubicBezTo>
                    <a:pt x="4" y="7"/>
                    <a:pt x="8" y="11"/>
                    <a:pt x="15"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55"/>
            <p:cNvSpPr/>
            <p:nvPr/>
          </p:nvSpPr>
          <p:spPr>
            <a:xfrm>
              <a:off x="6650132" y="2696204"/>
              <a:ext cx="942" cy="1047"/>
            </a:xfrm>
            <a:custGeom>
              <a:avLst/>
              <a:gdLst/>
              <a:ahLst/>
              <a:cxnLst/>
              <a:rect l="l" t="t" r="r" b="b"/>
              <a:pathLst>
                <a:path w="36" h="40" extrusionOk="0">
                  <a:moveTo>
                    <a:pt x="36" y="1"/>
                  </a:moveTo>
                  <a:cubicBezTo>
                    <a:pt x="25" y="11"/>
                    <a:pt x="11" y="25"/>
                    <a:pt x="1" y="39"/>
                  </a:cubicBezTo>
                  <a:cubicBezTo>
                    <a:pt x="11" y="25"/>
                    <a:pt x="25" y="1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55"/>
            <p:cNvSpPr/>
            <p:nvPr/>
          </p:nvSpPr>
          <p:spPr>
            <a:xfrm>
              <a:off x="6653612" y="2694373"/>
              <a:ext cx="209" cy="26"/>
            </a:xfrm>
            <a:custGeom>
              <a:avLst/>
              <a:gdLst/>
              <a:ahLst/>
              <a:cxnLst/>
              <a:rect l="l" t="t" r="r" b="b"/>
              <a:pathLst>
                <a:path w="8" h="1" extrusionOk="0">
                  <a:moveTo>
                    <a:pt x="1" y="0"/>
                  </a:moveTo>
                  <a:lnTo>
                    <a:pt x="1" y="0"/>
                  </a:lnTo>
                  <a:lnTo>
                    <a:pt x="8" y="0"/>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55"/>
            <p:cNvSpPr/>
            <p:nvPr/>
          </p:nvSpPr>
          <p:spPr>
            <a:xfrm>
              <a:off x="6606279" y="2733387"/>
              <a:ext cx="1308" cy="209"/>
            </a:xfrm>
            <a:custGeom>
              <a:avLst/>
              <a:gdLst/>
              <a:ahLst/>
              <a:cxnLst/>
              <a:rect l="l" t="t" r="r" b="b"/>
              <a:pathLst>
                <a:path w="50" h="8" extrusionOk="0">
                  <a:moveTo>
                    <a:pt x="49" y="1"/>
                  </a:moveTo>
                  <a:cubicBezTo>
                    <a:pt x="32" y="4"/>
                    <a:pt x="14" y="8"/>
                    <a:pt x="0" y="8"/>
                  </a:cubicBezTo>
                  <a:cubicBezTo>
                    <a:pt x="14" y="8"/>
                    <a:pt x="32" y="4"/>
                    <a:pt x="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55"/>
            <p:cNvSpPr/>
            <p:nvPr/>
          </p:nvSpPr>
          <p:spPr>
            <a:xfrm>
              <a:off x="6588958" y="2728546"/>
              <a:ext cx="1308" cy="392"/>
            </a:xfrm>
            <a:custGeom>
              <a:avLst/>
              <a:gdLst/>
              <a:ahLst/>
              <a:cxnLst/>
              <a:rect l="l" t="t" r="r" b="b"/>
              <a:pathLst>
                <a:path w="50" h="15" extrusionOk="0">
                  <a:moveTo>
                    <a:pt x="49" y="0"/>
                  </a:moveTo>
                  <a:cubicBezTo>
                    <a:pt x="35" y="0"/>
                    <a:pt x="25" y="4"/>
                    <a:pt x="14" y="7"/>
                  </a:cubicBezTo>
                  <a:lnTo>
                    <a:pt x="0" y="14"/>
                  </a:lnTo>
                  <a:cubicBezTo>
                    <a:pt x="14" y="7"/>
                    <a:pt x="32" y="0"/>
                    <a:pt x="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55"/>
            <p:cNvSpPr/>
            <p:nvPr/>
          </p:nvSpPr>
          <p:spPr>
            <a:xfrm>
              <a:off x="6665439" y="2696571"/>
              <a:ext cx="942" cy="209"/>
            </a:xfrm>
            <a:custGeom>
              <a:avLst/>
              <a:gdLst/>
              <a:ahLst/>
              <a:cxnLst/>
              <a:rect l="l" t="t" r="r" b="b"/>
              <a:pathLst>
                <a:path w="36" h="8" extrusionOk="0">
                  <a:moveTo>
                    <a:pt x="36" y="1"/>
                  </a:moveTo>
                  <a:lnTo>
                    <a:pt x="36" y="1"/>
                  </a:lnTo>
                  <a:cubicBezTo>
                    <a:pt x="22" y="4"/>
                    <a:pt x="11" y="4"/>
                    <a:pt x="1" y="8"/>
                  </a:cubicBezTo>
                  <a:cubicBezTo>
                    <a:pt x="11" y="8"/>
                    <a:pt x="22" y="4"/>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55"/>
            <p:cNvSpPr/>
            <p:nvPr/>
          </p:nvSpPr>
          <p:spPr>
            <a:xfrm>
              <a:off x="6586655" y="2731739"/>
              <a:ext cx="131" cy="759"/>
            </a:xfrm>
            <a:custGeom>
              <a:avLst/>
              <a:gdLst/>
              <a:ahLst/>
              <a:cxnLst/>
              <a:rect l="l" t="t" r="r" b="b"/>
              <a:pathLst>
                <a:path w="5" h="29" extrusionOk="0">
                  <a:moveTo>
                    <a:pt x="1" y="29"/>
                  </a:moveTo>
                  <a:cubicBezTo>
                    <a:pt x="1" y="18"/>
                    <a:pt x="4" y="11"/>
                    <a:pt x="4" y="1"/>
                  </a:cubicBezTo>
                  <a:cubicBezTo>
                    <a:pt x="4" y="11"/>
                    <a:pt x="1" y="18"/>
                    <a:pt x="1" y="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55"/>
            <p:cNvSpPr/>
            <p:nvPr/>
          </p:nvSpPr>
          <p:spPr>
            <a:xfrm>
              <a:off x="6581082" y="2817225"/>
              <a:ext cx="26" cy="392"/>
            </a:xfrm>
            <a:custGeom>
              <a:avLst/>
              <a:gdLst/>
              <a:ahLst/>
              <a:cxnLst/>
              <a:rect l="l" t="t" r="r" b="b"/>
              <a:pathLst>
                <a:path w="1" h="15" extrusionOk="0">
                  <a:moveTo>
                    <a:pt x="0" y="14"/>
                  </a:moveTo>
                  <a:cubicBezTo>
                    <a:pt x="0" y="7"/>
                    <a:pt x="0" y="4"/>
                    <a:pt x="0" y="0"/>
                  </a:cubicBezTo>
                  <a:cubicBezTo>
                    <a:pt x="0" y="4"/>
                    <a:pt x="0" y="7"/>
                    <a:pt x="0" y="1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55"/>
            <p:cNvSpPr/>
            <p:nvPr/>
          </p:nvSpPr>
          <p:spPr>
            <a:xfrm>
              <a:off x="6583175" y="2741813"/>
              <a:ext cx="863" cy="942"/>
            </a:xfrm>
            <a:custGeom>
              <a:avLst/>
              <a:gdLst/>
              <a:ahLst/>
              <a:cxnLst/>
              <a:rect l="l" t="t" r="r" b="b"/>
              <a:pathLst>
                <a:path w="33" h="36" extrusionOk="0">
                  <a:moveTo>
                    <a:pt x="32" y="1"/>
                  </a:moveTo>
                  <a:cubicBezTo>
                    <a:pt x="22" y="15"/>
                    <a:pt x="11" y="25"/>
                    <a:pt x="1" y="36"/>
                  </a:cubicBezTo>
                  <a:cubicBezTo>
                    <a:pt x="15" y="25"/>
                    <a:pt x="22" y="15"/>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55"/>
            <p:cNvSpPr/>
            <p:nvPr/>
          </p:nvSpPr>
          <p:spPr>
            <a:xfrm>
              <a:off x="6586838" y="2728913"/>
              <a:ext cx="2146" cy="2669"/>
            </a:xfrm>
            <a:custGeom>
              <a:avLst/>
              <a:gdLst/>
              <a:ahLst/>
              <a:cxnLst/>
              <a:rect l="l" t="t" r="r" b="b"/>
              <a:pathLst>
                <a:path w="82" h="102" extrusionOk="0">
                  <a:moveTo>
                    <a:pt x="81" y="0"/>
                  </a:moveTo>
                  <a:cubicBezTo>
                    <a:pt x="76" y="3"/>
                    <a:pt x="70" y="6"/>
                    <a:pt x="65" y="10"/>
                  </a:cubicBezTo>
                  <a:lnTo>
                    <a:pt x="65" y="10"/>
                  </a:lnTo>
                  <a:cubicBezTo>
                    <a:pt x="67" y="9"/>
                    <a:pt x="69" y="8"/>
                    <a:pt x="71" y="7"/>
                  </a:cubicBezTo>
                  <a:lnTo>
                    <a:pt x="81" y="0"/>
                  </a:lnTo>
                  <a:close/>
                  <a:moveTo>
                    <a:pt x="65" y="10"/>
                  </a:moveTo>
                  <a:lnTo>
                    <a:pt x="65" y="10"/>
                  </a:lnTo>
                  <a:cubicBezTo>
                    <a:pt x="62" y="11"/>
                    <a:pt x="59" y="12"/>
                    <a:pt x="57" y="14"/>
                  </a:cubicBezTo>
                  <a:cubicBezTo>
                    <a:pt x="29" y="39"/>
                    <a:pt x="8" y="67"/>
                    <a:pt x="1" y="102"/>
                  </a:cubicBezTo>
                  <a:cubicBezTo>
                    <a:pt x="10" y="66"/>
                    <a:pt x="32" y="32"/>
                    <a:pt x="65" y="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55"/>
            <p:cNvSpPr/>
            <p:nvPr/>
          </p:nvSpPr>
          <p:spPr>
            <a:xfrm>
              <a:off x="6584013" y="2732654"/>
              <a:ext cx="2852" cy="9106"/>
            </a:xfrm>
            <a:custGeom>
              <a:avLst/>
              <a:gdLst/>
              <a:ahLst/>
              <a:cxnLst/>
              <a:rect l="l" t="t" r="r" b="b"/>
              <a:pathLst>
                <a:path w="109" h="348" extrusionOk="0">
                  <a:moveTo>
                    <a:pt x="102" y="43"/>
                  </a:moveTo>
                  <a:cubicBezTo>
                    <a:pt x="102" y="29"/>
                    <a:pt x="102" y="15"/>
                    <a:pt x="102" y="1"/>
                  </a:cubicBezTo>
                  <a:cubicBezTo>
                    <a:pt x="102" y="15"/>
                    <a:pt x="102" y="29"/>
                    <a:pt x="102" y="43"/>
                  </a:cubicBezTo>
                  <a:cubicBezTo>
                    <a:pt x="109" y="155"/>
                    <a:pt x="70" y="263"/>
                    <a:pt x="0" y="347"/>
                  </a:cubicBezTo>
                  <a:cubicBezTo>
                    <a:pt x="70" y="263"/>
                    <a:pt x="109" y="155"/>
                    <a:pt x="102" y="4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55"/>
            <p:cNvSpPr/>
            <p:nvPr/>
          </p:nvSpPr>
          <p:spPr>
            <a:xfrm>
              <a:off x="6588670" y="2728729"/>
              <a:ext cx="680" cy="392"/>
            </a:xfrm>
            <a:custGeom>
              <a:avLst/>
              <a:gdLst/>
              <a:ahLst/>
              <a:cxnLst/>
              <a:rect l="l" t="t" r="r" b="b"/>
              <a:pathLst>
                <a:path w="26" h="15" extrusionOk="0">
                  <a:moveTo>
                    <a:pt x="25" y="0"/>
                  </a:moveTo>
                  <a:cubicBezTo>
                    <a:pt x="15" y="4"/>
                    <a:pt x="8" y="7"/>
                    <a:pt x="1" y="14"/>
                  </a:cubicBezTo>
                  <a:lnTo>
                    <a:pt x="11" y="7"/>
                  </a:lnTo>
                  <a:lnTo>
                    <a:pt x="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55"/>
            <p:cNvSpPr/>
            <p:nvPr/>
          </p:nvSpPr>
          <p:spPr>
            <a:xfrm>
              <a:off x="6736608" y="2709497"/>
              <a:ext cx="131" cy="26"/>
            </a:xfrm>
            <a:custGeom>
              <a:avLst/>
              <a:gdLst/>
              <a:ahLst/>
              <a:cxnLst/>
              <a:rect l="l" t="t" r="r" b="b"/>
              <a:pathLst>
                <a:path w="5" h="1" extrusionOk="0">
                  <a:moveTo>
                    <a:pt x="4"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55"/>
            <p:cNvSpPr/>
            <p:nvPr/>
          </p:nvSpPr>
          <p:spPr>
            <a:xfrm>
              <a:off x="6743489" y="2710125"/>
              <a:ext cx="392" cy="131"/>
            </a:xfrm>
            <a:custGeom>
              <a:avLst/>
              <a:gdLst/>
              <a:ahLst/>
              <a:cxnLst/>
              <a:rect l="l" t="t" r="r" b="b"/>
              <a:pathLst>
                <a:path w="15" h="5" extrusionOk="0">
                  <a:moveTo>
                    <a:pt x="0" y="4"/>
                  </a:moveTo>
                  <a:lnTo>
                    <a:pt x="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55"/>
            <p:cNvSpPr/>
            <p:nvPr/>
          </p:nvSpPr>
          <p:spPr>
            <a:xfrm>
              <a:off x="6691264" y="2703086"/>
              <a:ext cx="392" cy="471"/>
            </a:xfrm>
            <a:custGeom>
              <a:avLst/>
              <a:gdLst/>
              <a:ahLst/>
              <a:cxnLst/>
              <a:rect l="l" t="t" r="r" b="b"/>
              <a:pathLst>
                <a:path w="15" h="18" extrusionOk="0">
                  <a:moveTo>
                    <a:pt x="1" y="18"/>
                  </a:moveTo>
                  <a:cubicBezTo>
                    <a:pt x="8" y="11"/>
                    <a:pt x="11" y="4"/>
                    <a:pt x="15" y="0"/>
                  </a:cubicBezTo>
                  <a:cubicBezTo>
                    <a:pt x="11" y="4"/>
                    <a:pt x="8" y="11"/>
                    <a:pt x="1"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55"/>
            <p:cNvSpPr/>
            <p:nvPr/>
          </p:nvSpPr>
          <p:spPr>
            <a:xfrm>
              <a:off x="6741370" y="2710596"/>
              <a:ext cx="209" cy="26"/>
            </a:xfrm>
            <a:custGeom>
              <a:avLst/>
              <a:gdLst/>
              <a:ahLst/>
              <a:cxnLst/>
              <a:rect l="l" t="t" r="r" b="b"/>
              <a:pathLst>
                <a:path w="8" h="1" extrusionOk="0">
                  <a:moveTo>
                    <a:pt x="1" y="0"/>
                  </a:moveTo>
                  <a:lnTo>
                    <a:pt x="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55"/>
            <p:cNvSpPr/>
            <p:nvPr/>
          </p:nvSpPr>
          <p:spPr>
            <a:xfrm>
              <a:off x="6744667" y="2709942"/>
              <a:ext cx="131" cy="26"/>
            </a:xfrm>
            <a:custGeom>
              <a:avLst/>
              <a:gdLst/>
              <a:ahLst/>
              <a:cxnLst/>
              <a:rect l="l" t="t" r="r" b="b"/>
              <a:pathLst>
                <a:path w="5" h="1" extrusionOk="0">
                  <a:moveTo>
                    <a:pt x="4"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55"/>
            <p:cNvSpPr/>
            <p:nvPr/>
          </p:nvSpPr>
          <p:spPr>
            <a:xfrm>
              <a:off x="6681661" y="2702537"/>
              <a:ext cx="759" cy="471"/>
            </a:xfrm>
            <a:custGeom>
              <a:avLst/>
              <a:gdLst/>
              <a:ahLst/>
              <a:cxnLst/>
              <a:rect l="l" t="t" r="r" b="b"/>
              <a:pathLst>
                <a:path w="29" h="18" extrusionOk="0">
                  <a:moveTo>
                    <a:pt x="0" y="0"/>
                  </a:moveTo>
                  <a:lnTo>
                    <a:pt x="28" y="18"/>
                  </a:lnTo>
                  <a:lnTo>
                    <a:pt x="18" y="1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55"/>
            <p:cNvSpPr/>
            <p:nvPr/>
          </p:nvSpPr>
          <p:spPr>
            <a:xfrm>
              <a:off x="6742469" y="2710413"/>
              <a:ext cx="314" cy="105"/>
            </a:xfrm>
            <a:custGeom>
              <a:avLst/>
              <a:gdLst/>
              <a:ahLst/>
              <a:cxnLst/>
              <a:rect l="l" t="t" r="r" b="b"/>
              <a:pathLst>
                <a:path w="12" h="4" extrusionOk="0">
                  <a:moveTo>
                    <a:pt x="1" y="4"/>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55"/>
            <p:cNvSpPr/>
            <p:nvPr/>
          </p:nvSpPr>
          <p:spPr>
            <a:xfrm>
              <a:off x="6740376" y="2710674"/>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55"/>
            <p:cNvSpPr/>
            <p:nvPr/>
          </p:nvSpPr>
          <p:spPr>
            <a:xfrm>
              <a:off x="6768687" y="2698952"/>
              <a:ext cx="5416" cy="2590"/>
            </a:xfrm>
            <a:custGeom>
              <a:avLst/>
              <a:gdLst/>
              <a:ahLst/>
              <a:cxnLst/>
              <a:rect l="l" t="t" r="r" b="b"/>
              <a:pathLst>
                <a:path w="207" h="99" extrusionOk="0">
                  <a:moveTo>
                    <a:pt x="175" y="85"/>
                  </a:moveTo>
                  <a:cubicBezTo>
                    <a:pt x="186" y="85"/>
                    <a:pt x="196" y="85"/>
                    <a:pt x="207" y="85"/>
                  </a:cubicBezTo>
                  <a:cubicBezTo>
                    <a:pt x="196" y="85"/>
                    <a:pt x="186" y="85"/>
                    <a:pt x="175" y="85"/>
                  </a:cubicBezTo>
                  <a:cubicBezTo>
                    <a:pt x="105" y="99"/>
                    <a:pt x="35" y="64"/>
                    <a:pt x="0" y="1"/>
                  </a:cubicBezTo>
                  <a:cubicBezTo>
                    <a:pt x="35" y="64"/>
                    <a:pt x="105" y="99"/>
                    <a:pt x="175" y="8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55"/>
            <p:cNvSpPr/>
            <p:nvPr/>
          </p:nvSpPr>
          <p:spPr>
            <a:xfrm>
              <a:off x="6775725" y="2701254"/>
              <a:ext cx="314" cy="26"/>
            </a:xfrm>
            <a:custGeom>
              <a:avLst/>
              <a:gdLst/>
              <a:ahLst/>
              <a:cxnLst/>
              <a:rect l="l" t="t" r="r" b="b"/>
              <a:pathLst>
                <a:path w="12" h="1" extrusionOk="0">
                  <a:moveTo>
                    <a:pt x="1" y="0"/>
                  </a:moveTo>
                  <a:lnTo>
                    <a:pt x="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55"/>
            <p:cNvSpPr/>
            <p:nvPr/>
          </p:nvSpPr>
          <p:spPr>
            <a:xfrm>
              <a:off x="6768216" y="2698324"/>
              <a:ext cx="105" cy="105"/>
            </a:xfrm>
            <a:custGeom>
              <a:avLst/>
              <a:gdLst/>
              <a:ahLst/>
              <a:cxnLst/>
              <a:rect l="l" t="t" r="r" b="b"/>
              <a:pathLst>
                <a:path w="4" h="4" extrusionOk="0">
                  <a:moveTo>
                    <a:pt x="1" y="0"/>
                  </a:moveTo>
                  <a:lnTo>
                    <a:pt x="4"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55"/>
            <p:cNvSpPr/>
            <p:nvPr/>
          </p:nvSpPr>
          <p:spPr>
            <a:xfrm>
              <a:off x="6774548" y="2701150"/>
              <a:ext cx="471" cy="26"/>
            </a:xfrm>
            <a:custGeom>
              <a:avLst/>
              <a:gdLst/>
              <a:ahLst/>
              <a:cxnLst/>
              <a:rect l="l" t="t" r="r" b="b"/>
              <a:pathLst>
                <a:path w="18" h="1" extrusionOk="0">
                  <a:moveTo>
                    <a:pt x="0" y="1"/>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55"/>
            <p:cNvSpPr/>
            <p:nvPr/>
          </p:nvSpPr>
          <p:spPr>
            <a:xfrm>
              <a:off x="6767038" y="2697120"/>
              <a:ext cx="366" cy="314"/>
            </a:xfrm>
            <a:custGeom>
              <a:avLst/>
              <a:gdLst/>
              <a:ahLst/>
              <a:cxnLst/>
              <a:rect l="l" t="t" r="r" b="b"/>
              <a:pathLst>
                <a:path w="14" h="12" extrusionOk="0">
                  <a:moveTo>
                    <a:pt x="0" y="1"/>
                  </a:moveTo>
                  <a:lnTo>
                    <a:pt x="14"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55"/>
            <p:cNvSpPr/>
            <p:nvPr/>
          </p:nvSpPr>
          <p:spPr>
            <a:xfrm>
              <a:off x="6767666" y="2697670"/>
              <a:ext cx="288" cy="209"/>
            </a:xfrm>
            <a:custGeom>
              <a:avLst/>
              <a:gdLst/>
              <a:ahLst/>
              <a:cxnLst/>
              <a:rect l="l" t="t" r="r" b="b"/>
              <a:pathLst>
                <a:path w="11" h="8" extrusionOk="0">
                  <a:moveTo>
                    <a:pt x="1" y="1"/>
                  </a:moveTo>
                  <a:lnTo>
                    <a:pt x="1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55"/>
            <p:cNvSpPr/>
            <p:nvPr/>
          </p:nvSpPr>
          <p:spPr>
            <a:xfrm>
              <a:off x="6777007" y="2701516"/>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55"/>
            <p:cNvSpPr/>
            <p:nvPr/>
          </p:nvSpPr>
          <p:spPr>
            <a:xfrm>
              <a:off x="6734881" y="2705284"/>
              <a:ext cx="1491" cy="3951"/>
            </a:xfrm>
            <a:custGeom>
              <a:avLst/>
              <a:gdLst/>
              <a:ahLst/>
              <a:cxnLst/>
              <a:rect l="l" t="t" r="r" b="b"/>
              <a:pathLst>
                <a:path w="57" h="151" extrusionOk="0">
                  <a:moveTo>
                    <a:pt x="53" y="144"/>
                  </a:moveTo>
                  <a:lnTo>
                    <a:pt x="56" y="151"/>
                  </a:lnTo>
                  <a:lnTo>
                    <a:pt x="53" y="144"/>
                  </a:lnTo>
                  <a:cubicBezTo>
                    <a:pt x="18" y="105"/>
                    <a:pt x="0" y="53"/>
                    <a:pt x="7" y="0"/>
                  </a:cubicBezTo>
                  <a:cubicBezTo>
                    <a:pt x="0" y="53"/>
                    <a:pt x="18" y="105"/>
                    <a:pt x="53" y="14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55"/>
            <p:cNvSpPr/>
            <p:nvPr/>
          </p:nvSpPr>
          <p:spPr>
            <a:xfrm>
              <a:off x="6691002" y="2703636"/>
              <a:ext cx="288" cy="392"/>
            </a:xfrm>
            <a:custGeom>
              <a:avLst/>
              <a:gdLst/>
              <a:ahLst/>
              <a:cxnLst/>
              <a:rect l="l" t="t" r="r" b="b"/>
              <a:pathLst>
                <a:path w="11" h="15" extrusionOk="0">
                  <a:moveTo>
                    <a:pt x="11" y="0"/>
                  </a:moveTo>
                  <a:lnTo>
                    <a:pt x="11" y="0"/>
                  </a:lnTo>
                  <a:cubicBezTo>
                    <a:pt x="7" y="4"/>
                    <a:pt x="4" y="11"/>
                    <a:pt x="0" y="14"/>
                  </a:cubicBezTo>
                  <a:cubicBezTo>
                    <a:pt x="7" y="11"/>
                    <a:pt x="7" y="4"/>
                    <a:pt x="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55"/>
            <p:cNvSpPr/>
            <p:nvPr/>
          </p:nvSpPr>
          <p:spPr>
            <a:xfrm>
              <a:off x="6690714" y="2704185"/>
              <a:ext cx="131" cy="105"/>
            </a:xfrm>
            <a:custGeom>
              <a:avLst/>
              <a:gdLst/>
              <a:ahLst/>
              <a:cxnLst/>
              <a:rect l="l" t="t" r="r" b="b"/>
              <a:pathLst>
                <a:path w="5" h="4" extrusionOk="0">
                  <a:moveTo>
                    <a:pt x="4"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55"/>
            <p:cNvSpPr/>
            <p:nvPr/>
          </p:nvSpPr>
          <p:spPr>
            <a:xfrm>
              <a:off x="6755578" y="2696937"/>
              <a:ext cx="11016" cy="7902"/>
            </a:xfrm>
            <a:custGeom>
              <a:avLst/>
              <a:gdLst/>
              <a:ahLst/>
              <a:cxnLst/>
              <a:rect l="l" t="t" r="r" b="b"/>
              <a:pathLst>
                <a:path w="421" h="302" extrusionOk="0">
                  <a:moveTo>
                    <a:pt x="420" y="1"/>
                  </a:moveTo>
                  <a:cubicBezTo>
                    <a:pt x="350" y="1"/>
                    <a:pt x="140" y="179"/>
                    <a:pt x="0" y="302"/>
                  </a:cubicBezTo>
                  <a:cubicBezTo>
                    <a:pt x="144" y="179"/>
                    <a:pt x="354" y="1"/>
                    <a:pt x="4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55"/>
            <p:cNvSpPr/>
            <p:nvPr/>
          </p:nvSpPr>
          <p:spPr>
            <a:xfrm>
              <a:off x="6684775" y="2704447"/>
              <a:ext cx="392" cy="131"/>
            </a:xfrm>
            <a:custGeom>
              <a:avLst/>
              <a:gdLst/>
              <a:ahLst/>
              <a:cxnLst/>
              <a:rect l="l" t="t" r="r" b="b"/>
              <a:pathLst>
                <a:path w="15" h="5" extrusionOk="0">
                  <a:moveTo>
                    <a:pt x="0" y="1"/>
                  </a:moveTo>
                  <a:lnTo>
                    <a:pt x="14"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55"/>
            <p:cNvSpPr/>
            <p:nvPr/>
          </p:nvSpPr>
          <p:spPr>
            <a:xfrm>
              <a:off x="6682106" y="2702798"/>
              <a:ext cx="2695" cy="1596"/>
            </a:xfrm>
            <a:custGeom>
              <a:avLst/>
              <a:gdLst/>
              <a:ahLst/>
              <a:cxnLst/>
              <a:rect l="l" t="t" r="r" b="b"/>
              <a:pathLst>
                <a:path w="103" h="61" extrusionOk="0">
                  <a:moveTo>
                    <a:pt x="1" y="1"/>
                  </a:moveTo>
                  <a:cubicBezTo>
                    <a:pt x="17" y="11"/>
                    <a:pt x="34" y="22"/>
                    <a:pt x="52" y="32"/>
                  </a:cubicBezTo>
                  <a:lnTo>
                    <a:pt x="52" y="32"/>
                  </a:lnTo>
                  <a:cubicBezTo>
                    <a:pt x="38" y="24"/>
                    <a:pt x="26" y="15"/>
                    <a:pt x="15" y="8"/>
                  </a:cubicBezTo>
                  <a:lnTo>
                    <a:pt x="1" y="1"/>
                  </a:lnTo>
                  <a:close/>
                  <a:moveTo>
                    <a:pt x="52" y="32"/>
                  </a:moveTo>
                  <a:lnTo>
                    <a:pt x="52" y="32"/>
                  </a:lnTo>
                  <a:cubicBezTo>
                    <a:pt x="68" y="43"/>
                    <a:pt x="85" y="52"/>
                    <a:pt x="102" y="60"/>
                  </a:cubicBezTo>
                  <a:cubicBezTo>
                    <a:pt x="85" y="52"/>
                    <a:pt x="68" y="42"/>
                    <a:pt x="52" y="3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55"/>
            <p:cNvSpPr/>
            <p:nvPr/>
          </p:nvSpPr>
          <p:spPr>
            <a:xfrm>
              <a:off x="6586943" y="2702981"/>
              <a:ext cx="229835" cy="209332"/>
            </a:xfrm>
            <a:custGeom>
              <a:avLst/>
              <a:gdLst/>
              <a:ahLst/>
              <a:cxnLst/>
              <a:rect l="l" t="t" r="r" b="b"/>
              <a:pathLst>
                <a:path w="8784" h="8000" extrusionOk="0">
                  <a:moveTo>
                    <a:pt x="7405" y="1"/>
                  </a:moveTo>
                  <a:lnTo>
                    <a:pt x="7398" y="8"/>
                  </a:lnTo>
                  <a:cubicBezTo>
                    <a:pt x="7387" y="18"/>
                    <a:pt x="7380" y="25"/>
                    <a:pt x="7370" y="32"/>
                  </a:cubicBezTo>
                  <a:lnTo>
                    <a:pt x="7352" y="43"/>
                  </a:lnTo>
                  <a:lnTo>
                    <a:pt x="7331" y="60"/>
                  </a:lnTo>
                  <a:lnTo>
                    <a:pt x="7310" y="71"/>
                  </a:lnTo>
                  <a:lnTo>
                    <a:pt x="7289" y="85"/>
                  </a:lnTo>
                  <a:lnTo>
                    <a:pt x="7268" y="95"/>
                  </a:lnTo>
                  <a:lnTo>
                    <a:pt x="7247" y="106"/>
                  </a:lnTo>
                  <a:lnTo>
                    <a:pt x="7226" y="113"/>
                  </a:lnTo>
                  <a:lnTo>
                    <a:pt x="7205" y="123"/>
                  </a:lnTo>
                  <a:lnTo>
                    <a:pt x="7184" y="130"/>
                  </a:lnTo>
                  <a:lnTo>
                    <a:pt x="7163" y="137"/>
                  </a:lnTo>
                  <a:lnTo>
                    <a:pt x="7142" y="144"/>
                  </a:lnTo>
                  <a:lnTo>
                    <a:pt x="7121" y="151"/>
                  </a:lnTo>
                  <a:lnTo>
                    <a:pt x="7100" y="155"/>
                  </a:lnTo>
                  <a:lnTo>
                    <a:pt x="7079" y="158"/>
                  </a:lnTo>
                  <a:lnTo>
                    <a:pt x="7058" y="162"/>
                  </a:lnTo>
                  <a:lnTo>
                    <a:pt x="7037" y="165"/>
                  </a:lnTo>
                  <a:lnTo>
                    <a:pt x="7020" y="169"/>
                  </a:lnTo>
                  <a:lnTo>
                    <a:pt x="6908" y="169"/>
                  </a:lnTo>
                  <a:lnTo>
                    <a:pt x="6890" y="165"/>
                  </a:lnTo>
                  <a:lnTo>
                    <a:pt x="6876" y="165"/>
                  </a:lnTo>
                  <a:lnTo>
                    <a:pt x="6855" y="162"/>
                  </a:lnTo>
                  <a:lnTo>
                    <a:pt x="6844" y="158"/>
                  </a:lnTo>
                  <a:cubicBezTo>
                    <a:pt x="6834" y="158"/>
                    <a:pt x="6827" y="155"/>
                    <a:pt x="6816" y="151"/>
                  </a:cubicBezTo>
                  <a:cubicBezTo>
                    <a:pt x="6799" y="145"/>
                    <a:pt x="6777" y="142"/>
                    <a:pt x="6750" y="142"/>
                  </a:cubicBezTo>
                  <a:cubicBezTo>
                    <a:pt x="6595" y="142"/>
                    <a:pt x="6302" y="241"/>
                    <a:pt x="6141" y="361"/>
                  </a:cubicBezTo>
                  <a:cubicBezTo>
                    <a:pt x="6060" y="421"/>
                    <a:pt x="5962" y="445"/>
                    <a:pt x="5843" y="470"/>
                  </a:cubicBezTo>
                  <a:cubicBezTo>
                    <a:pt x="5812" y="491"/>
                    <a:pt x="5780" y="501"/>
                    <a:pt x="5745" y="508"/>
                  </a:cubicBezTo>
                  <a:cubicBezTo>
                    <a:pt x="5707" y="508"/>
                    <a:pt x="5675" y="529"/>
                    <a:pt x="5661" y="561"/>
                  </a:cubicBezTo>
                  <a:cubicBezTo>
                    <a:pt x="5654" y="603"/>
                    <a:pt x="5668" y="645"/>
                    <a:pt x="5703" y="673"/>
                  </a:cubicBezTo>
                  <a:cubicBezTo>
                    <a:pt x="5777" y="743"/>
                    <a:pt x="5819" y="844"/>
                    <a:pt x="5812" y="953"/>
                  </a:cubicBezTo>
                  <a:cubicBezTo>
                    <a:pt x="5812" y="977"/>
                    <a:pt x="5812" y="1005"/>
                    <a:pt x="5819" y="1033"/>
                  </a:cubicBezTo>
                  <a:cubicBezTo>
                    <a:pt x="5833" y="1149"/>
                    <a:pt x="5742" y="1243"/>
                    <a:pt x="5654" y="1338"/>
                  </a:cubicBezTo>
                  <a:cubicBezTo>
                    <a:pt x="5616" y="1376"/>
                    <a:pt x="5581" y="1422"/>
                    <a:pt x="5549" y="1464"/>
                  </a:cubicBezTo>
                  <a:cubicBezTo>
                    <a:pt x="5518" y="1513"/>
                    <a:pt x="5525" y="1576"/>
                    <a:pt x="5532" y="1646"/>
                  </a:cubicBezTo>
                  <a:cubicBezTo>
                    <a:pt x="5542" y="1730"/>
                    <a:pt x="5535" y="1814"/>
                    <a:pt x="5507" y="1895"/>
                  </a:cubicBezTo>
                  <a:cubicBezTo>
                    <a:pt x="5476" y="1960"/>
                    <a:pt x="5410" y="1982"/>
                    <a:pt x="5328" y="1982"/>
                  </a:cubicBezTo>
                  <a:cubicBezTo>
                    <a:pt x="5245" y="1982"/>
                    <a:pt x="5146" y="1960"/>
                    <a:pt x="5052" y="1937"/>
                  </a:cubicBezTo>
                  <a:cubicBezTo>
                    <a:pt x="5000" y="1923"/>
                    <a:pt x="4947" y="1912"/>
                    <a:pt x="4895" y="1905"/>
                  </a:cubicBezTo>
                  <a:lnTo>
                    <a:pt x="4895" y="1905"/>
                  </a:lnTo>
                  <a:cubicBezTo>
                    <a:pt x="4916" y="1944"/>
                    <a:pt x="4944" y="1979"/>
                    <a:pt x="4968" y="2014"/>
                  </a:cubicBezTo>
                  <a:cubicBezTo>
                    <a:pt x="5017" y="2080"/>
                    <a:pt x="5066" y="2140"/>
                    <a:pt x="5073" y="2196"/>
                  </a:cubicBezTo>
                  <a:cubicBezTo>
                    <a:pt x="5080" y="2241"/>
                    <a:pt x="5066" y="2287"/>
                    <a:pt x="5038" y="2322"/>
                  </a:cubicBezTo>
                  <a:cubicBezTo>
                    <a:pt x="4965" y="2413"/>
                    <a:pt x="4804" y="2486"/>
                    <a:pt x="4642" y="2497"/>
                  </a:cubicBezTo>
                  <a:cubicBezTo>
                    <a:pt x="4548" y="2504"/>
                    <a:pt x="4537" y="2602"/>
                    <a:pt x="4530" y="2861"/>
                  </a:cubicBezTo>
                  <a:cubicBezTo>
                    <a:pt x="4530" y="2910"/>
                    <a:pt x="4527" y="2962"/>
                    <a:pt x="4523" y="3018"/>
                  </a:cubicBezTo>
                  <a:cubicBezTo>
                    <a:pt x="4513" y="3267"/>
                    <a:pt x="4401" y="3372"/>
                    <a:pt x="4310" y="3386"/>
                  </a:cubicBezTo>
                  <a:cubicBezTo>
                    <a:pt x="4302" y="3387"/>
                    <a:pt x="4295" y="3387"/>
                    <a:pt x="4287" y="3387"/>
                  </a:cubicBezTo>
                  <a:cubicBezTo>
                    <a:pt x="4222" y="3387"/>
                    <a:pt x="4161" y="3347"/>
                    <a:pt x="4142" y="3284"/>
                  </a:cubicBezTo>
                  <a:cubicBezTo>
                    <a:pt x="4131" y="3277"/>
                    <a:pt x="4117" y="3277"/>
                    <a:pt x="4107" y="3277"/>
                  </a:cubicBezTo>
                  <a:cubicBezTo>
                    <a:pt x="4019" y="3277"/>
                    <a:pt x="3932" y="3298"/>
                    <a:pt x="3855" y="3333"/>
                  </a:cubicBezTo>
                  <a:cubicBezTo>
                    <a:pt x="3729" y="3386"/>
                    <a:pt x="3687" y="3438"/>
                    <a:pt x="3683" y="3449"/>
                  </a:cubicBezTo>
                  <a:cubicBezTo>
                    <a:pt x="3687" y="3498"/>
                    <a:pt x="3669" y="3543"/>
                    <a:pt x="3634" y="3575"/>
                  </a:cubicBezTo>
                  <a:cubicBezTo>
                    <a:pt x="3589" y="3615"/>
                    <a:pt x="3527" y="3627"/>
                    <a:pt x="3452" y="3627"/>
                  </a:cubicBezTo>
                  <a:cubicBezTo>
                    <a:pt x="3404" y="3627"/>
                    <a:pt x="3351" y="3622"/>
                    <a:pt x="3295" y="3617"/>
                  </a:cubicBezTo>
                  <a:lnTo>
                    <a:pt x="3242" y="3613"/>
                  </a:lnTo>
                  <a:cubicBezTo>
                    <a:pt x="3236" y="3613"/>
                    <a:pt x="3230" y="3613"/>
                    <a:pt x="3223" y="3613"/>
                  </a:cubicBezTo>
                  <a:cubicBezTo>
                    <a:pt x="3069" y="3613"/>
                    <a:pt x="2888" y="3770"/>
                    <a:pt x="2875" y="3820"/>
                  </a:cubicBezTo>
                  <a:cubicBezTo>
                    <a:pt x="2878" y="3894"/>
                    <a:pt x="2885" y="3967"/>
                    <a:pt x="2899" y="4037"/>
                  </a:cubicBezTo>
                  <a:cubicBezTo>
                    <a:pt x="2931" y="4240"/>
                    <a:pt x="2945" y="4335"/>
                    <a:pt x="2917" y="4384"/>
                  </a:cubicBezTo>
                  <a:cubicBezTo>
                    <a:pt x="2903" y="4412"/>
                    <a:pt x="2875" y="4471"/>
                    <a:pt x="1891" y="4604"/>
                  </a:cubicBezTo>
                  <a:lnTo>
                    <a:pt x="1852" y="4611"/>
                  </a:lnTo>
                  <a:lnTo>
                    <a:pt x="1849" y="4611"/>
                  </a:lnTo>
                  <a:lnTo>
                    <a:pt x="1803" y="4615"/>
                  </a:lnTo>
                  <a:cubicBezTo>
                    <a:pt x="1614" y="4639"/>
                    <a:pt x="1289" y="4681"/>
                    <a:pt x="1023" y="4695"/>
                  </a:cubicBezTo>
                  <a:lnTo>
                    <a:pt x="1019" y="4695"/>
                  </a:lnTo>
                  <a:cubicBezTo>
                    <a:pt x="970" y="4699"/>
                    <a:pt x="925" y="4702"/>
                    <a:pt x="883" y="4702"/>
                  </a:cubicBezTo>
                  <a:lnTo>
                    <a:pt x="722" y="4702"/>
                  </a:lnTo>
                  <a:lnTo>
                    <a:pt x="690" y="4699"/>
                  </a:lnTo>
                  <a:lnTo>
                    <a:pt x="683" y="4699"/>
                  </a:lnTo>
                  <a:lnTo>
                    <a:pt x="652" y="4695"/>
                  </a:lnTo>
                  <a:lnTo>
                    <a:pt x="564" y="4681"/>
                  </a:lnTo>
                  <a:lnTo>
                    <a:pt x="539" y="4674"/>
                  </a:lnTo>
                  <a:lnTo>
                    <a:pt x="469" y="4667"/>
                  </a:lnTo>
                  <a:lnTo>
                    <a:pt x="441" y="4660"/>
                  </a:lnTo>
                  <a:lnTo>
                    <a:pt x="368" y="4653"/>
                  </a:lnTo>
                  <a:lnTo>
                    <a:pt x="347" y="4650"/>
                  </a:lnTo>
                  <a:lnTo>
                    <a:pt x="249" y="4636"/>
                  </a:lnTo>
                  <a:lnTo>
                    <a:pt x="238" y="4636"/>
                  </a:lnTo>
                  <a:lnTo>
                    <a:pt x="151" y="4629"/>
                  </a:lnTo>
                  <a:lnTo>
                    <a:pt x="123" y="4625"/>
                  </a:lnTo>
                  <a:lnTo>
                    <a:pt x="53" y="4618"/>
                  </a:lnTo>
                  <a:lnTo>
                    <a:pt x="0" y="4618"/>
                  </a:lnTo>
                  <a:cubicBezTo>
                    <a:pt x="39" y="4653"/>
                    <a:pt x="77" y="4695"/>
                    <a:pt x="105" y="4741"/>
                  </a:cubicBezTo>
                  <a:lnTo>
                    <a:pt x="109" y="4744"/>
                  </a:lnTo>
                  <a:cubicBezTo>
                    <a:pt x="116" y="4751"/>
                    <a:pt x="119" y="4762"/>
                    <a:pt x="126" y="4772"/>
                  </a:cubicBezTo>
                  <a:lnTo>
                    <a:pt x="130" y="4779"/>
                  </a:lnTo>
                  <a:cubicBezTo>
                    <a:pt x="133" y="4790"/>
                    <a:pt x="140" y="4800"/>
                    <a:pt x="144" y="4811"/>
                  </a:cubicBezTo>
                  <a:cubicBezTo>
                    <a:pt x="172" y="4877"/>
                    <a:pt x="214" y="4940"/>
                    <a:pt x="266" y="4989"/>
                  </a:cubicBezTo>
                  <a:cubicBezTo>
                    <a:pt x="291" y="5014"/>
                    <a:pt x="315" y="5038"/>
                    <a:pt x="343" y="5059"/>
                  </a:cubicBezTo>
                  <a:cubicBezTo>
                    <a:pt x="357" y="5070"/>
                    <a:pt x="371" y="5080"/>
                    <a:pt x="389" y="5094"/>
                  </a:cubicBezTo>
                  <a:cubicBezTo>
                    <a:pt x="406" y="5105"/>
                    <a:pt x="424" y="5119"/>
                    <a:pt x="441" y="5129"/>
                  </a:cubicBezTo>
                  <a:cubicBezTo>
                    <a:pt x="515" y="5175"/>
                    <a:pt x="588" y="5217"/>
                    <a:pt x="669" y="5248"/>
                  </a:cubicBezTo>
                  <a:cubicBezTo>
                    <a:pt x="690" y="5259"/>
                    <a:pt x="711" y="5269"/>
                    <a:pt x="732" y="5283"/>
                  </a:cubicBezTo>
                  <a:cubicBezTo>
                    <a:pt x="862" y="5378"/>
                    <a:pt x="879" y="5560"/>
                    <a:pt x="893" y="5693"/>
                  </a:cubicBezTo>
                  <a:lnTo>
                    <a:pt x="897" y="5717"/>
                  </a:lnTo>
                  <a:lnTo>
                    <a:pt x="897" y="5738"/>
                  </a:lnTo>
                  <a:cubicBezTo>
                    <a:pt x="897" y="5749"/>
                    <a:pt x="897" y="5756"/>
                    <a:pt x="900" y="5763"/>
                  </a:cubicBezTo>
                  <a:lnTo>
                    <a:pt x="900" y="5766"/>
                  </a:lnTo>
                  <a:cubicBezTo>
                    <a:pt x="900" y="5773"/>
                    <a:pt x="900" y="5780"/>
                    <a:pt x="904" y="5787"/>
                  </a:cubicBezTo>
                  <a:lnTo>
                    <a:pt x="904" y="5794"/>
                  </a:lnTo>
                  <a:cubicBezTo>
                    <a:pt x="904" y="5798"/>
                    <a:pt x="904" y="5805"/>
                    <a:pt x="907" y="5808"/>
                  </a:cubicBezTo>
                  <a:lnTo>
                    <a:pt x="907" y="5815"/>
                  </a:lnTo>
                  <a:cubicBezTo>
                    <a:pt x="907" y="5819"/>
                    <a:pt x="907" y="5822"/>
                    <a:pt x="911" y="5826"/>
                  </a:cubicBezTo>
                  <a:lnTo>
                    <a:pt x="911" y="5833"/>
                  </a:lnTo>
                  <a:cubicBezTo>
                    <a:pt x="911" y="5836"/>
                    <a:pt x="911" y="5840"/>
                    <a:pt x="914" y="5840"/>
                  </a:cubicBezTo>
                  <a:cubicBezTo>
                    <a:pt x="914" y="5843"/>
                    <a:pt x="918" y="5843"/>
                    <a:pt x="918" y="5847"/>
                  </a:cubicBezTo>
                  <a:cubicBezTo>
                    <a:pt x="918" y="5847"/>
                    <a:pt x="918" y="5847"/>
                    <a:pt x="921" y="5850"/>
                  </a:cubicBezTo>
                  <a:cubicBezTo>
                    <a:pt x="928" y="5854"/>
                    <a:pt x="939" y="5857"/>
                    <a:pt x="949" y="5861"/>
                  </a:cubicBezTo>
                  <a:cubicBezTo>
                    <a:pt x="1033" y="5906"/>
                    <a:pt x="1117" y="6026"/>
                    <a:pt x="1149" y="6138"/>
                  </a:cubicBezTo>
                  <a:cubicBezTo>
                    <a:pt x="1152" y="6148"/>
                    <a:pt x="1156" y="6159"/>
                    <a:pt x="1159" y="6166"/>
                  </a:cubicBezTo>
                  <a:cubicBezTo>
                    <a:pt x="1159" y="6176"/>
                    <a:pt x="1159" y="6176"/>
                    <a:pt x="1159" y="6183"/>
                  </a:cubicBezTo>
                  <a:cubicBezTo>
                    <a:pt x="1163" y="6187"/>
                    <a:pt x="1159" y="6190"/>
                    <a:pt x="1163" y="6197"/>
                  </a:cubicBezTo>
                  <a:cubicBezTo>
                    <a:pt x="1166" y="6201"/>
                    <a:pt x="1163" y="6211"/>
                    <a:pt x="1163" y="6218"/>
                  </a:cubicBezTo>
                  <a:lnTo>
                    <a:pt x="1163" y="6225"/>
                  </a:lnTo>
                  <a:cubicBezTo>
                    <a:pt x="1163" y="6232"/>
                    <a:pt x="1163" y="6243"/>
                    <a:pt x="1163" y="6253"/>
                  </a:cubicBezTo>
                  <a:cubicBezTo>
                    <a:pt x="1159" y="6323"/>
                    <a:pt x="1103" y="6379"/>
                    <a:pt x="1033" y="6386"/>
                  </a:cubicBezTo>
                  <a:cubicBezTo>
                    <a:pt x="865" y="6404"/>
                    <a:pt x="704" y="6453"/>
                    <a:pt x="557" y="6530"/>
                  </a:cubicBezTo>
                  <a:cubicBezTo>
                    <a:pt x="420" y="6596"/>
                    <a:pt x="228" y="6785"/>
                    <a:pt x="245" y="7027"/>
                  </a:cubicBezTo>
                  <a:cubicBezTo>
                    <a:pt x="245" y="7037"/>
                    <a:pt x="245" y="7048"/>
                    <a:pt x="249" y="7062"/>
                  </a:cubicBezTo>
                  <a:lnTo>
                    <a:pt x="249" y="7065"/>
                  </a:lnTo>
                  <a:lnTo>
                    <a:pt x="252" y="7104"/>
                  </a:lnTo>
                  <a:cubicBezTo>
                    <a:pt x="302" y="7105"/>
                    <a:pt x="351" y="7105"/>
                    <a:pt x="398" y="7105"/>
                  </a:cubicBezTo>
                  <a:cubicBezTo>
                    <a:pt x="805" y="7105"/>
                    <a:pt x="1116" y="7079"/>
                    <a:pt x="1170" y="7048"/>
                  </a:cubicBezTo>
                  <a:cubicBezTo>
                    <a:pt x="1239" y="6973"/>
                    <a:pt x="1364" y="6922"/>
                    <a:pt x="1486" y="6922"/>
                  </a:cubicBezTo>
                  <a:cubicBezTo>
                    <a:pt x="1553" y="6922"/>
                    <a:pt x="1619" y="6938"/>
                    <a:pt x="1674" y="6974"/>
                  </a:cubicBezTo>
                  <a:cubicBezTo>
                    <a:pt x="1726" y="7010"/>
                    <a:pt x="1897" y="7036"/>
                    <a:pt x="2075" y="7036"/>
                  </a:cubicBezTo>
                  <a:cubicBezTo>
                    <a:pt x="2231" y="7036"/>
                    <a:pt x="2393" y="7016"/>
                    <a:pt x="2486" y="6964"/>
                  </a:cubicBezTo>
                  <a:cubicBezTo>
                    <a:pt x="2556" y="6922"/>
                    <a:pt x="2640" y="6897"/>
                    <a:pt x="2724" y="6894"/>
                  </a:cubicBezTo>
                  <a:cubicBezTo>
                    <a:pt x="2777" y="6894"/>
                    <a:pt x="2829" y="6908"/>
                    <a:pt x="2878" y="6932"/>
                  </a:cubicBezTo>
                  <a:cubicBezTo>
                    <a:pt x="2959" y="6974"/>
                    <a:pt x="3011" y="7055"/>
                    <a:pt x="3018" y="7149"/>
                  </a:cubicBezTo>
                  <a:cubicBezTo>
                    <a:pt x="3022" y="7212"/>
                    <a:pt x="3067" y="7251"/>
                    <a:pt x="3155" y="7324"/>
                  </a:cubicBezTo>
                  <a:cubicBezTo>
                    <a:pt x="3183" y="7345"/>
                    <a:pt x="3218" y="7373"/>
                    <a:pt x="3249" y="7401"/>
                  </a:cubicBezTo>
                  <a:cubicBezTo>
                    <a:pt x="3337" y="7485"/>
                    <a:pt x="3340" y="7576"/>
                    <a:pt x="3344" y="7650"/>
                  </a:cubicBezTo>
                  <a:cubicBezTo>
                    <a:pt x="3340" y="7699"/>
                    <a:pt x="3351" y="7744"/>
                    <a:pt x="3372" y="7790"/>
                  </a:cubicBezTo>
                  <a:cubicBezTo>
                    <a:pt x="3407" y="7842"/>
                    <a:pt x="3459" y="7860"/>
                    <a:pt x="3571" y="7891"/>
                  </a:cubicBezTo>
                  <a:cubicBezTo>
                    <a:pt x="3659" y="7909"/>
                    <a:pt x="3739" y="7937"/>
                    <a:pt x="3820" y="7972"/>
                  </a:cubicBezTo>
                  <a:cubicBezTo>
                    <a:pt x="3837" y="7983"/>
                    <a:pt x="3855" y="7990"/>
                    <a:pt x="3869" y="8000"/>
                  </a:cubicBezTo>
                  <a:lnTo>
                    <a:pt x="3872" y="7997"/>
                  </a:lnTo>
                  <a:cubicBezTo>
                    <a:pt x="3886" y="7979"/>
                    <a:pt x="3897" y="7965"/>
                    <a:pt x="3907" y="7947"/>
                  </a:cubicBezTo>
                  <a:lnTo>
                    <a:pt x="3911" y="7944"/>
                  </a:lnTo>
                  <a:cubicBezTo>
                    <a:pt x="3921" y="7926"/>
                    <a:pt x="3932" y="7905"/>
                    <a:pt x="3942" y="7888"/>
                  </a:cubicBezTo>
                  <a:cubicBezTo>
                    <a:pt x="4012" y="7770"/>
                    <a:pt x="4092" y="7628"/>
                    <a:pt x="4311" y="7628"/>
                  </a:cubicBezTo>
                  <a:cubicBezTo>
                    <a:pt x="4346" y="7628"/>
                    <a:pt x="4384" y="7632"/>
                    <a:pt x="4425" y="7639"/>
                  </a:cubicBezTo>
                  <a:cubicBezTo>
                    <a:pt x="4491" y="7651"/>
                    <a:pt x="4542" y="7655"/>
                    <a:pt x="4582" y="7655"/>
                  </a:cubicBezTo>
                  <a:cubicBezTo>
                    <a:pt x="4652" y="7655"/>
                    <a:pt x="4692" y="7642"/>
                    <a:pt x="4730" y="7629"/>
                  </a:cubicBezTo>
                  <a:cubicBezTo>
                    <a:pt x="4769" y="7614"/>
                    <a:pt x="4811" y="7607"/>
                    <a:pt x="4853" y="7607"/>
                  </a:cubicBezTo>
                  <a:cubicBezTo>
                    <a:pt x="4871" y="7607"/>
                    <a:pt x="4890" y="7608"/>
                    <a:pt x="4909" y="7611"/>
                  </a:cubicBezTo>
                  <a:cubicBezTo>
                    <a:pt x="4919" y="7611"/>
                    <a:pt x="4933" y="7615"/>
                    <a:pt x="4944" y="7615"/>
                  </a:cubicBezTo>
                  <a:cubicBezTo>
                    <a:pt x="5001" y="7627"/>
                    <a:pt x="5049" y="7633"/>
                    <a:pt x="5089" y="7633"/>
                  </a:cubicBezTo>
                  <a:cubicBezTo>
                    <a:pt x="5194" y="7633"/>
                    <a:pt x="5246" y="7594"/>
                    <a:pt x="5287" y="7538"/>
                  </a:cubicBezTo>
                  <a:cubicBezTo>
                    <a:pt x="5339" y="7457"/>
                    <a:pt x="5210" y="7233"/>
                    <a:pt x="5101" y="7121"/>
                  </a:cubicBezTo>
                  <a:cubicBezTo>
                    <a:pt x="5014" y="7034"/>
                    <a:pt x="4863" y="6827"/>
                    <a:pt x="4842" y="6603"/>
                  </a:cubicBezTo>
                  <a:cubicBezTo>
                    <a:pt x="4839" y="6572"/>
                    <a:pt x="4839" y="6540"/>
                    <a:pt x="4842" y="6509"/>
                  </a:cubicBezTo>
                  <a:cubicBezTo>
                    <a:pt x="4849" y="6442"/>
                    <a:pt x="4800" y="6411"/>
                    <a:pt x="4695" y="6351"/>
                  </a:cubicBezTo>
                  <a:cubicBezTo>
                    <a:pt x="4607" y="6306"/>
                    <a:pt x="4495" y="6246"/>
                    <a:pt x="4495" y="6124"/>
                  </a:cubicBezTo>
                  <a:cubicBezTo>
                    <a:pt x="4495" y="5973"/>
                    <a:pt x="4681" y="5784"/>
                    <a:pt x="4881" y="5605"/>
                  </a:cubicBezTo>
                  <a:cubicBezTo>
                    <a:pt x="4902" y="5584"/>
                    <a:pt x="4916" y="5570"/>
                    <a:pt x="4926" y="5560"/>
                  </a:cubicBezTo>
                  <a:cubicBezTo>
                    <a:pt x="4948" y="5538"/>
                    <a:pt x="4975" y="5529"/>
                    <a:pt x="5004" y="5529"/>
                  </a:cubicBezTo>
                  <a:cubicBezTo>
                    <a:pt x="5053" y="5529"/>
                    <a:pt x="5111" y="5553"/>
                    <a:pt x="5168" y="5577"/>
                  </a:cubicBezTo>
                  <a:cubicBezTo>
                    <a:pt x="5208" y="5593"/>
                    <a:pt x="5281" y="5625"/>
                    <a:pt x="5312" y="5625"/>
                  </a:cubicBezTo>
                  <a:cubicBezTo>
                    <a:pt x="5316" y="5625"/>
                    <a:pt x="5319" y="5624"/>
                    <a:pt x="5322" y="5623"/>
                  </a:cubicBezTo>
                  <a:cubicBezTo>
                    <a:pt x="5365" y="5539"/>
                    <a:pt x="5437" y="5515"/>
                    <a:pt x="5512" y="5515"/>
                  </a:cubicBezTo>
                  <a:cubicBezTo>
                    <a:pt x="5578" y="5515"/>
                    <a:pt x="5646" y="5533"/>
                    <a:pt x="5700" y="5546"/>
                  </a:cubicBezTo>
                  <a:cubicBezTo>
                    <a:pt x="5721" y="5553"/>
                    <a:pt x="5742" y="5560"/>
                    <a:pt x="5763" y="5563"/>
                  </a:cubicBezTo>
                  <a:cubicBezTo>
                    <a:pt x="5766" y="5563"/>
                    <a:pt x="5773" y="5563"/>
                    <a:pt x="5777" y="5560"/>
                  </a:cubicBezTo>
                  <a:lnTo>
                    <a:pt x="5787" y="5556"/>
                  </a:lnTo>
                  <a:cubicBezTo>
                    <a:pt x="5794" y="5553"/>
                    <a:pt x="5801" y="5549"/>
                    <a:pt x="5805" y="5546"/>
                  </a:cubicBezTo>
                  <a:cubicBezTo>
                    <a:pt x="5903" y="5458"/>
                    <a:pt x="5969" y="5339"/>
                    <a:pt x="5987" y="5210"/>
                  </a:cubicBezTo>
                  <a:cubicBezTo>
                    <a:pt x="6008" y="5035"/>
                    <a:pt x="6207" y="4975"/>
                    <a:pt x="6347" y="4930"/>
                  </a:cubicBezTo>
                  <a:cubicBezTo>
                    <a:pt x="6386" y="4919"/>
                    <a:pt x="6424" y="4905"/>
                    <a:pt x="6459" y="4888"/>
                  </a:cubicBezTo>
                  <a:cubicBezTo>
                    <a:pt x="6473" y="4863"/>
                    <a:pt x="6487" y="4839"/>
                    <a:pt x="6494" y="4814"/>
                  </a:cubicBezTo>
                  <a:cubicBezTo>
                    <a:pt x="6526" y="4737"/>
                    <a:pt x="6564" y="4615"/>
                    <a:pt x="6589" y="4538"/>
                  </a:cubicBezTo>
                  <a:cubicBezTo>
                    <a:pt x="6620" y="4440"/>
                    <a:pt x="6641" y="4377"/>
                    <a:pt x="6655" y="4338"/>
                  </a:cubicBezTo>
                  <a:lnTo>
                    <a:pt x="6662" y="4321"/>
                  </a:lnTo>
                  <a:cubicBezTo>
                    <a:pt x="6694" y="4265"/>
                    <a:pt x="6757" y="4247"/>
                    <a:pt x="6820" y="4233"/>
                  </a:cubicBezTo>
                  <a:cubicBezTo>
                    <a:pt x="6932" y="4205"/>
                    <a:pt x="6981" y="4184"/>
                    <a:pt x="6981" y="4093"/>
                  </a:cubicBezTo>
                  <a:cubicBezTo>
                    <a:pt x="6981" y="3816"/>
                    <a:pt x="7139" y="3750"/>
                    <a:pt x="7296" y="3725"/>
                  </a:cubicBezTo>
                  <a:cubicBezTo>
                    <a:pt x="7331" y="3718"/>
                    <a:pt x="7338" y="3638"/>
                    <a:pt x="7338" y="3526"/>
                  </a:cubicBezTo>
                  <a:cubicBezTo>
                    <a:pt x="7338" y="3473"/>
                    <a:pt x="7342" y="3424"/>
                    <a:pt x="7349" y="3372"/>
                  </a:cubicBezTo>
                  <a:cubicBezTo>
                    <a:pt x="7370" y="3183"/>
                    <a:pt x="7471" y="2959"/>
                    <a:pt x="7678" y="2906"/>
                  </a:cubicBezTo>
                  <a:lnTo>
                    <a:pt x="7685" y="2903"/>
                  </a:lnTo>
                  <a:cubicBezTo>
                    <a:pt x="7671" y="2882"/>
                    <a:pt x="7653" y="2861"/>
                    <a:pt x="7632" y="2847"/>
                  </a:cubicBezTo>
                  <a:cubicBezTo>
                    <a:pt x="7590" y="2813"/>
                    <a:pt x="7538" y="2795"/>
                    <a:pt x="7484" y="2795"/>
                  </a:cubicBezTo>
                  <a:cubicBezTo>
                    <a:pt x="7472" y="2795"/>
                    <a:pt x="7459" y="2796"/>
                    <a:pt x="7447" y="2798"/>
                  </a:cubicBezTo>
                  <a:cubicBezTo>
                    <a:pt x="7434" y="2801"/>
                    <a:pt x="7422" y="2802"/>
                    <a:pt x="7410" y="2802"/>
                  </a:cubicBezTo>
                  <a:cubicBezTo>
                    <a:pt x="7202" y="2802"/>
                    <a:pt x="7087" y="2394"/>
                    <a:pt x="7051" y="2245"/>
                  </a:cubicBezTo>
                  <a:lnTo>
                    <a:pt x="7048" y="2231"/>
                  </a:lnTo>
                  <a:lnTo>
                    <a:pt x="7048" y="2220"/>
                  </a:lnTo>
                  <a:lnTo>
                    <a:pt x="7048" y="2213"/>
                  </a:lnTo>
                  <a:cubicBezTo>
                    <a:pt x="7055" y="2000"/>
                    <a:pt x="7030" y="1783"/>
                    <a:pt x="6992" y="1754"/>
                  </a:cubicBezTo>
                  <a:cubicBezTo>
                    <a:pt x="6932" y="1716"/>
                    <a:pt x="6908" y="1646"/>
                    <a:pt x="6932" y="1579"/>
                  </a:cubicBezTo>
                  <a:cubicBezTo>
                    <a:pt x="6964" y="1457"/>
                    <a:pt x="7114" y="1327"/>
                    <a:pt x="7307" y="1327"/>
                  </a:cubicBezTo>
                  <a:cubicBezTo>
                    <a:pt x="7415" y="1327"/>
                    <a:pt x="7555" y="1376"/>
                    <a:pt x="7688" y="1422"/>
                  </a:cubicBezTo>
                  <a:cubicBezTo>
                    <a:pt x="7803" y="1459"/>
                    <a:pt x="7941" y="1507"/>
                    <a:pt x="8026" y="1507"/>
                  </a:cubicBezTo>
                  <a:cubicBezTo>
                    <a:pt x="8052" y="1507"/>
                    <a:pt x="8073" y="1503"/>
                    <a:pt x="8087" y="1492"/>
                  </a:cubicBezTo>
                  <a:cubicBezTo>
                    <a:pt x="8196" y="1415"/>
                    <a:pt x="8364" y="1362"/>
                    <a:pt x="8497" y="1317"/>
                  </a:cubicBezTo>
                  <a:cubicBezTo>
                    <a:pt x="8546" y="1303"/>
                    <a:pt x="8591" y="1289"/>
                    <a:pt x="8637" y="1268"/>
                  </a:cubicBezTo>
                  <a:cubicBezTo>
                    <a:pt x="8661" y="1264"/>
                    <a:pt x="8714" y="1187"/>
                    <a:pt x="8784" y="1023"/>
                  </a:cubicBezTo>
                  <a:lnTo>
                    <a:pt x="8745" y="998"/>
                  </a:lnTo>
                  <a:lnTo>
                    <a:pt x="8735" y="991"/>
                  </a:lnTo>
                  <a:lnTo>
                    <a:pt x="8696" y="974"/>
                  </a:lnTo>
                  <a:lnTo>
                    <a:pt x="8679" y="963"/>
                  </a:lnTo>
                  <a:lnTo>
                    <a:pt x="8647" y="946"/>
                  </a:lnTo>
                  <a:lnTo>
                    <a:pt x="8626" y="935"/>
                  </a:lnTo>
                  <a:lnTo>
                    <a:pt x="8595" y="918"/>
                  </a:lnTo>
                  <a:lnTo>
                    <a:pt x="8570" y="907"/>
                  </a:lnTo>
                  <a:lnTo>
                    <a:pt x="8542" y="893"/>
                  </a:lnTo>
                  <a:lnTo>
                    <a:pt x="8518" y="879"/>
                  </a:lnTo>
                  <a:lnTo>
                    <a:pt x="8483" y="865"/>
                  </a:lnTo>
                  <a:lnTo>
                    <a:pt x="8462" y="855"/>
                  </a:lnTo>
                  <a:lnTo>
                    <a:pt x="8409" y="830"/>
                  </a:lnTo>
                  <a:cubicBezTo>
                    <a:pt x="8224" y="750"/>
                    <a:pt x="8101" y="571"/>
                    <a:pt x="8094" y="368"/>
                  </a:cubicBezTo>
                  <a:cubicBezTo>
                    <a:pt x="8070" y="330"/>
                    <a:pt x="7937" y="235"/>
                    <a:pt x="7839" y="165"/>
                  </a:cubicBezTo>
                  <a:lnTo>
                    <a:pt x="7751" y="106"/>
                  </a:lnTo>
                  <a:lnTo>
                    <a:pt x="7737" y="92"/>
                  </a:lnTo>
                  <a:cubicBezTo>
                    <a:pt x="7706" y="71"/>
                    <a:pt x="7678" y="50"/>
                    <a:pt x="7650" y="29"/>
                  </a:cubicBezTo>
                  <a:lnTo>
                    <a:pt x="7643" y="22"/>
                  </a:lnTo>
                  <a:lnTo>
                    <a:pt x="7615" y="29"/>
                  </a:lnTo>
                  <a:cubicBezTo>
                    <a:pt x="7583" y="32"/>
                    <a:pt x="7548" y="39"/>
                    <a:pt x="7510" y="50"/>
                  </a:cubicBezTo>
                  <a:lnTo>
                    <a:pt x="7475" y="60"/>
                  </a:lnTo>
                  <a:lnTo>
                    <a:pt x="7447" y="32"/>
                  </a:lnTo>
                  <a:lnTo>
                    <a:pt x="7443" y="29"/>
                  </a:lnTo>
                  <a:cubicBezTo>
                    <a:pt x="7436" y="22"/>
                    <a:pt x="7429" y="18"/>
                    <a:pt x="7422" y="15"/>
                  </a:cubicBezTo>
                  <a:lnTo>
                    <a:pt x="740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55"/>
            <p:cNvSpPr/>
            <p:nvPr/>
          </p:nvSpPr>
          <p:spPr>
            <a:xfrm>
              <a:off x="6702803" y="2902685"/>
              <a:ext cx="8007" cy="680"/>
            </a:xfrm>
            <a:custGeom>
              <a:avLst/>
              <a:gdLst/>
              <a:ahLst/>
              <a:cxnLst/>
              <a:rect l="l" t="t" r="r" b="b"/>
              <a:pathLst>
                <a:path w="306" h="26" extrusionOk="0">
                  <a:moveTo>
                    <a:pt x="305" y="0"/>
                  </a:moveTo>
                  <a:cubicBezTo>
                    <a:pt x="268" y="11"/>
                    <a:pt x="228" y="24"/>
                    <a:pt x="160" y="24"/>
                  </a:cubicBezTo>
                  <a:cubicBezTo>
                    <a:pt x="119" y="24"/>
                    <a:pt x="68" y="19"/>
                    <a:pt x="1" y="7"/>
                  </a:cubicBezTo>
                  <a:lnTo>
                    <a:pt x="1" y="7"/>
                  </a:lnTo>
                  <a:cubicBezTo>
                    <a:pt x="67" y="20"/>
                    <a:pt x="118" y="25"/>
                    <a:pt x="159" y="25"/>
                  </a:cubicBezTo>
                  <a:cubicBezTo>
                    <a:pt x="228" y="25"/>
                    <a:pt x="268" y="11"/>
                    <a:pt x="3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55"/>
            <p:cNvSpPr/>
            <p:nvPr/>
          </p:nvSpPr>
          <p:spPr>
            <a:xfrm>
              <a:off x="6771512" y="2761882"/>
              <a:ext cx="10466" cy="15778"/>
            </a:xfrm>
            <a:custGeom>
              <a:avLst/>
              <a:gdLst/>
              <a:ahLst/>
              <a:cxnLst/>
              <a:rect l="l" t="t" r="r" b="b"/>
              <a:pathLst>
                <a:path w="400" h="603" extrusionOk="0">
                  <a:moveTo>
                    <a:pt x="400" y="554"/>
                  </a:moveTo>
                  <a:cubicBezTo>
                    <a:pt x="169" y="603"/>
                    <a:pt x="39" y="158"/>
                    <a:pt x="1" y="1"/>
                  </a:cubicBezTo>
                  <a:cubicBezTo>
                    <a:pt x="39" y="158"/>
                    <a:pt x="169" y="603"/>
                    <a:pt x="400" y="55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55"/>
            <p:cNvSpPr/>
            <p:nvPr/>
          </p:nvSpPr>
          <p:spPr>
            <a:xfrm>
              <a:off x="6786819" y="2777556"/>
              <a:ext cx="1387" cy="1570"/>
            </a:xfrm>
            <a:custGeom>
              <a:avLst/>
              <a:gdLst/>
              <a:ahLst/>
              <a:cxnLst/>
              <a:rect l="l" t="t" r="r" b="b"/>
              <a:pathLst>
                <a:path w="53" h="60" extrusionOk="0">
                  <a:moveTo>
                    <a:pt x="53" y="60"/>
                  </a:moveTo>
                  <a:cubicBezTo>
                    <a:pt x="39" y="35"/>
                    <a:pt x="21" y="14"/>
                    <a:pt x="0" y="0"/>
                  </a:cubicBezTo>
                  <a:cubicBezTo>
                    <a:pt x="21" y="14"/>
                    <a:pt x="39" y="35"/>
                    <a:pt x="53" y="6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55"/>
            <p:cNvSpPr/>
            <p:nvPr/>
          </p:nvSpPr>
          <p:spPr>
            <a:xfrm>
              <a:off x="6738178" y="2848363"/>
              <a:ext cx="392" cy="209"/>
            </a:xfrm>
            <a:custGeom>
              <a:avLst/>
              <a:gdLst/>
              <a:ahLst/>
              <a:cxnLst/>
              <a:rect l="l" t="t" r="r" b="b"/>
              <a:pathLst>
                <a:path w="15" h="8" extrusionOk="0">
                  <a:moveTo>
                    <a:pt x="14" y="0"/>
                  </a:moveTo>
                  <a:lnTo>
                    <a:pt x="0"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55"/>
            <p:cNvSpPr/>
            <p:nvPr/>
          </p:nvSpPr>
          <p:spPr>
            <a:xfrm>
              <a:off x="6689249" y="2910822"/>
              <a:ext cx="131" cy="131"/>
            </a:xfrm>
            <a:custGeom>
              <a:avLst/>
              <a:gdLst/>
              <a:ahLst/>
              <a:cxnLst/>
              <a:rect l="l" t="t" r="r" b="b"/>
              <a:pathLst>
                <a:path w="5" h="5" extrusionOk="0">
                  <a:moveTo>
                    <a:pt x="4" y="1"/>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55"/>
            <p:cNvSpPr/>
            <p:nvPr/>
          </p:nvSpPr>
          <p:spPr>
            <a:xfrm>
              <a:off x="6688333" y="2912209"/>
              <a:ext cx="131" cy="105"/>
            </a:xfrm>
            <a:custGeom>
              <a:avLst/>
              <a:gdLst/>
              <a:ahLst/>
              <a:cxnLst/>
              <a:rect l="l" t="t" r="r" b="b"/>
              <a:pathLst>
                <a:path w="5" h="4" extrusionOk="0">
                  <a:moveTo>
                    <a:pt x="1" y="4"/>
                  </a:moveTo>
                  <a:lnTo>
                    <a:pt x="4" y="1"/>
                  </a:ln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55"/>
            <p:cNvSpPr/>
            <p:nvPr/>
          </p:nvSpPr>
          <p:spPr>
            <a:xfrm>
              <a:off x="6738544" y="2848075"/>
              <a:ext cx="471" cy="314"/>
            </a:xfrm>
            <a:custGeom>
              <a:avLst/>
              <a:gdLst/>
              <a:ahLst/>
              <a:cxnLst/>
              <a:rect l="l" t="t" r="r" b="b"/>
              <a:pathLst>
                <a:path w="18" h="12" extrusionOk="0">
                  <a:moveTo>
                    <a:pt x="18" y="1"/>
                  </a:moveTo>
                  <a:cubicBezTo>
                    <a:pt x="11" y="4"/>
                    <a:pt x="4" y="8"/>
                    <a:pt x="0" y="11"/>
                  </a:cubicBezTo>
                  <a:cubicBezTo>
                    <a:pt x="4" y="8"/>
                    <a:pt x="11" y="4"/>
                    <a:pt x="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55"/>
            <p:cNvSpPr/>
            <p:nvPr/>
          </p:nvSpPr>
          <p:spPr>
            <a:xfrm>
              <a:off x="6814476" y="2728442"/>
              <a:ext cx="1020" cy="497"/>
            </a:xfrm>
            <a:custGeom>
              <a:avLst/>
              <a:gdLst/>
              <a:ahLst/>
              <a:cxnLst/>
              <a:rect l="l" t="t" r="r" b="b"/>
              <a:pathLst>
                <a:path w="39" h="19" extrusionOk="0">
                  <a:moveTo>
                    <a:pt x="0" y="1"/>
                  </a:moveTo>
                  <a:lnTo>
                    <a:pt x="39"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55"/>
            <p:cNvSpPr/>
            <p:nvPr/>
          </p:nvSpPr>
          <p:spPr>
            <a:xfrm>
              <a:off x="6813194" y="2727709"/>
              <a:ext cx="837" cy="497"/>
            </a:xfrm>
            <a:custGeom>
              <a:avLst/>
              <a:gdLst/>
              <a:ahLst/>
              <a:cxnLst/>
              <a:rect l="l" t="t" r="r" b="b"/>
              <a:pathLst>
                <a:path w="32" h="19" extrusionOk="0">
                  <a:moveTo>
                    <a:pt x="0" y="1"/>
                  </a:moveTo>
                  <a:lnTo>
                    <a:pt x="32"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55"/>
            <p:cNvSpPr/>
            <p:nvPr/>
          </p:nvSpPr>
          <p:spPr>
            <a:xfrm>
              <a:off x="6798724" y="2712611"/>
              <a:ext cx="8268" cy="12115"/>
            </a:xfrm>
            <a:custGeom>
              <a:avLst/>
              <a:gdLst/>
              <a:ahLst/>
              <a:cxnLst/>
              <a:rect l="l" t="t" r="r" b="b"/>
              <a:pathLst>
                <a:path w="316" h="463" extrusionOk="0">
                  <a:moveTo>
                    <a:pt x="315" y="462"/>
                  </a:moveTo>
                  <a:lnTo>
                    <a:pt x="315" y="462"/>
                  </a:lnTo>
                  <a:cubicBezTo>
                    <a:pt x="130" y="382"/>
                    <a:pt x="7" y="203"/>
                    <a:pt x="0" y="0"/>
                  </a:cubicBezTo>
                  <a:cubicBezTo>
                    <a:pt x="7" y="203"/>
                    <a:pt x="130" y="382"/>
                    <a:pt x="315" y="462"/>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55"/>
            <p:cNvSpPr/>
            <p:nvPr/>
          </p:nvSpPr>
          <p:spPr>
            <a:xfrm>
              <a:off x="6815758" y="2729096"/>
              <a:ext cx="1020" cy="654"/>
            </a:xfrm>
            <a:custGeom>
              <a:avLst/>
              <a:gdLst/>
              <a:ahLst/>
              <a:cxnLst/>
              <a:rect l="l" t="t" r="r" b="b"/>
              <a:pathLst>
                <a:path w="39" h="25" extrusionOk="0">
                  <a:moveTo>
                    <a:pt x="39" y="25"/>
                  </a:moveTo>
                  <a:lnTo>
                    <a:pt x="0"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55"/>
            <p:cNvSpPr/>
            <p:nvPr/>
          </p:nvSpPr>
          <p:spPr>
            <a:xfrm>
              <a:off x="6811807" y="2726976"/>
              <a:ext cx="863" cy="497"/>
            </a:xfrm>
            <a:custGeom>
              <a:avLst/>
              <a:gdLst/>
              <a:ahLst/>
              <a:cxnLst/>
              <a:rect l="l" t="t" r="r" b="b"/>
              <a:pathLst>
                <a:path w="33" h="19" extrusionOk="0">
                  <a:moveTo>
                    <a:pt x="1" y="1"/>
                  </a:moveTo>
                  <a:lnTo>
                    <a:pt x="32"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55"/>
            <p:cNvSpPr/>
            <p:nvPr/>
          </p:nvSpPr>
          <p:spPr>
            <a:xfrm>
              <a:off x="6792131" y="2707299"/>
              <a:ext cx="6698" cy="5338"/>
            </a:xfrm>
            <a:custGeom>
              <a:avLst/>
              <a:gdLst/>
              <a:ahLst/>
              <a:cxnLst/>
              <a:rect l="l" t="t" r="r" b="b"/>
              <a:pathLst>
                <a:path w="256" h="204" extrusionOk="0">
                  <a:moveTo>
                    <a:pt x="0" y="0"/>
                  </a:moveTo>
                  <a:lnTo>
                    <a:pt x="0" y="0"/>
                  </a:lnTo>
                  <a:cubicBezTo>
                    <a:pt x="95" y="70"/>
                    <a:pt x="228" y="165"/>
                    <a:pt x="256" y="203"/>
                  </a:cubicBezTo>
                  <a:cubicBezTo>
                    <a:pt x="228" y="165"/>
                    <a:pt x="98" y="70"/>
                    <a:pt x="0"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55"/>
            <p:cNvSpPr/>
            <p:nvPr/>
          </p:nvSpPr>
          <p:spPr>
            <a:xfrm>
              <a:off x="6787185" y="2703714"/>
              <a:ext cx="2224" cy="1675"/>
            </a:xfrm>
            <a:custGeom>
              <a:avLst/>
              <a:gdLst/>
              <a:ahLst/>
              <a:cxnLst/>
              <a:rect l="l" t="t" r="r" b="b"/>
              <a:pathLst>
                <a:path w="85" h="64" extrusionOk="0">
                  <a:moveTo>
                    <a:pt x="0" y="1"/>
                  </a:moveTo>
                  <a:cubicBezTo>
                    <a:pt x="28" y="22"/>
                    <a:pt x="56" y="43"/>
                    <a:pt x="84" y="64"/>
                  </a:cubicBezTo>
                  <a:cubicBezTo>
                    <a:pt x="56" y="43"/>
                    <a:pt x="28" y="22"/>
                    <a:pt x="0"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55"/>
            <p:cNvSpPr/>
            <p:nvPr/>
          </p:nvSpPr>
          <p:spPr>
            <a:xfrm>
              <a:off x="6806966" y="2724700"/>
              <a:ext cx="1387" cy="654"/>
            </a:xfrm>
            <a:custGeom>
              <a:avLst/>
              <a:gdLst/>
              <a:ahLst/>
              <a:cxnLst/>
              <a:rect l="l" t="t" r="r" b="b"/>
              <a:pathLst>
                <a:path w="53" h="25" extrusionOk="0">
                  <a:moveTo>
                    <a:pt x="0" y="0"/>
                  </a:moveTo>
                  <a:lnTo>
                    <a:pt x="53" y="2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55"/>
            <p:cNvSpPr/>
            <p:nvPr/>
          </p:nvSpPr>
          <p:spPr>
            <a:xfrm>
              <a:off x="6810446" y="2726348"/>
              <a:ext cx="759" cy="392"/>
            </a:xfrm>
            <a:custGeom>
              <a:avLst/>
              <a:gdLst/>
              <a:ahLst/>
              <a:cxnLst/>
              <a:rect l="l" t="t" r="r" b="b"/>
              <a:pathLst>
                <a:path w="29" h="15" extrusionOk="0">
                  <a:moveTo>
                    <a:pt x="0" y="0"/>
                  </a:moveTo>
                  <a:lnTo>
                    <a:pt x="28" y="1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55"/>
            <p:cNvSpPr/>
            <p:nvPr/>
          </p:nvSpPr>
          <p:spPr>
            <a:xfrm>
              <a:off x="6789828" y="2705729"/>
              <a:ext cx="2329" cy="1596"/>
            </a:xfrm>
            <a:custGeom>
              <a:avLst/>
              <a:gdLst/>
              <a:ahLst/>
              <a:cxnLst/>
              <a:rect l="l" t="t" r="r" b="b"/>
              <a:pathLst>
                <a:path w="89" h="61" extrusionOk="0">
                  <a:moveTo>
                    <a:pt x="1" y="1"/>
                  </a:moveTo>
                  <a:lnTo>
                    <a:pt x="88" y="6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55"/>
            <p:cNvSpPr/>
            <p:nvPr/>
          </p:nvSpPr>
          <p:spPr>
            <a:xfrm>
              <a:off x="6808876" y="2725616"/>
              <a:ext cx="942" cy="392"/>
            </a:xfrm>
            <a:custGeom>
              <a:avLst/>
              <a:gdLst/>
              <a:ahLst/>
              <a:cxnLst/>
              <a:rect l="l" t="t" r="r" b="b"/>
              <a:pathLst>
                <a:path w="36" h="15" extrusionOk="0">
                  <a:moveTo>
                    <a:pt x="1" y="0"/>
                  </a:moveTo>
                  <a:lnTo>
                    <a:pt x="36" y="1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55"/>
            <p:cNvSpPr/>
            <p:nvPr/>
          </p:nvSpPr>
          <p:spPr>
            <a:xfrm>
              <a:off x="6610387" y="2853858"/>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55"/>
            <p:cNvSpPr/>
            <p:nvPr/>
          </p:nvSpPr>
          <p:spPr>
            <a:xfrm>
              <a:off x="6593798" y="2833526"/>
              <a:ext cx="2041" cy="1753"/>
            </a:xfrm>
            <a:custGeom>
              <a:avLst/>
              <a:gdLst/>
              <a:ahLst/>
              <a:cxnLst/>
              <a:rect l="l" t="t" r="r" b="b"/>
              <a:pathLst>
                <a:path w="78" h="67" extrusionOk="0">
                  <a:moveTo>
                    <a:pt x="78" y="67"/>
                  </a:moveTo>
                  <a:cubicBezTo>
                    <a:pt x="50" y="46"/>
                    <a:pt x="22" y="25"/>
                    <a:pt x="1" y="0"/>
                  </a:cubicBezTo>
                  <a:cubicBezTo>
                    <a:pt x="22" y="25"/>
                    <a:pt x="50" y="46"/>
                    <a:pt x="78" y="6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55"/>
            <p:cNvSpPr/>
            <p:nvPr/>
          </p:nvSpPr>
          <p:spPr>
            <a:xfrm>
              <a:off x="6610937" y="2856056"/>
              <a:ext cx="759" cy="288"/>
            </a:xfrm>
            <a:custGeom>
              <a:avLst/>
              <a:gdLst/>
              <a:ahLst/>
              <a:cxnLst/>
              <a:rect l="l" t="t" r="r" b="b"/>
              <a:pathLst>
                <a:path w="29" h="11" extrusionOk="0">
                  <a:moveTo>
                    <a:pt x="1" y="0"/>
                  </a:moveTo>
                  <a:cubicBezTo>
                    <a:pt x="11" y="4"/>
                    <a:pt x="22" y="7"/>
                    <a:pt x="29" y="11"/>
                  </a:cubicBezTo>
                  <a:cubicBezTo>
                    <a:pt x="22" y="7"/>
                    <a:pt x="11" y="4"/>
                    <a:pt x="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55"/>
            <p:cNvSpPr/>
            <p:nvPr/>
          </p:nvSpPr>
          <p:spPr>
            <a:xfrm>
              <a:off x="6616981" y="2863566"/>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55"/>
            <p:cNvSpPr/>
            <p:nvPr/>
          </p:nvSpPr>
          <p:spPr>
            <a:xfrm>
              <a:off x="6617452" y="2865868"/>
              <a:ext cx="26" cy="759"/>
            </a:xfrm>
            <a:custGeom>
              <a:avLst/>
              <a:gdLst/>
              <a:ahLst/>
              <a:cxnLst/>
              <a:rect l="l" t="t" r="r" b="b"/>
              <a:pathLst>
                <a:path w="1" h="29" extrusionOk="0">
                  <a:moveTo>
                    <a:pt x="0" y="0"/>
                  </a:moveTo>
                  <a:cubicBezTo>
                    <a:pt x="0" y="11"/>
                    <a:pt x="0" y="18"/>
                    <a:pt x="0" y="28"/>
                  </a:cubicBezTo>
                  <a:cubicBezTo>
                    <a:pt x="0" y="18"/>
                    <a:pt x="0" y="11"/>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55"/>
            <p:cNvSpPr/>
            <p:nvPr/>
          </p:nvSpPr>
          <p:spPr>
            <a:xfrm>
              <a:off x="6617347" y="2865136"/>
              <a:ext cx="26" cy="576"/>
            </a:xfrm>
            <a:custGeom>
              <a:avLst/>
              <a:gdLst/>
              <a:ahLst/>
              <a:cxnLst/>
              <a:rect l="l" t="t" r="r" b="b"/>
              <a:pathLst>
                <a:path w="1" h="22" extrusionOk="0">
                  <a:moveTo>
                    <a:pt x="1" y="21"/>
                  </a:moveTo>
                  <a:lnTo>
                    <a:pt x="1" y="0"/>
                  </a:lnTo>
                  <a:cubicBezTo>
                    <a:pt x="1" y="7"/>
                    <a:pt x="1" y="14"/>
                    <a:pt x="1" y="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1" name="Google Shape;5551;p55"/>
            <p:cNvSpPr/>
            <p:nvPr/>
          </p:nvSpPr>
          <p:spPr>
            <a:xfrm>
              <a:off x="6617164" y="2864298"/>
              <a:ext cx="131" cy="497"/>
            </a:xfrm>
            <a:custGeom>
              <a:avLst/>
              <a:gdLst/>
              <a:ahLst/>
              <a:cxnLst/>
              <a:rect l="l" t="t" r="r" b="b"/>
              <a:pathLst>
                <a:path w="5" h="19" extrusionOk="0">
                  <a:moveTo>
                    <a:pt x="4" y="18"/>
                  </a:moveTo>
                  <a:cubicBezTo>
                    <a:pt x="4" y="11"/>
                    <a:pt x="4" y="8"/>
                    <a:pt x="1" y="1"/>
                  </a:cubicBezTo>
                  <a:cubicBezTo>
                    <a:pt x="4" y="8"/>
                    <a:pt x="4" y="11"/>
                    <a:pt x="4" y="1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2" name="Google Shape;5552;p55"/>
            <p:cNvSpPr/>
            <p:nvPr/>
          </p:nvSpPr>
          <p:spPr>
            <a:xfrm>
              <a:off x="6610675" y="2855402"/>
              <a:ext cx="105" cy="209"/>
            </a:xfrm>
            <a:custGeom>
              <a:avLst/>
              <a:gdLst/>
              <a:ahLst/>
              <a:cxnLst/>
              <a:rect l="l" t="t" r="r" b="b"/>
              <a:pathLst>
                <a:path w="4" h="8" extrusionOk="0">
                  <a:moveTo>
                    <a:pt x="0" y="1"/>
                  </a:moveTo>
                  <a:lnTo>
                    <a:pt x="4" y="8"/>
                  </a:lnTo>
                  <a:cubicBezTo>
                    <a:pt x="4" y="4"/>
                    <a:pt x="4" y="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3" name="Google Shape;5553;p55"/>
            <p:cNvSpPr/>
            <p:nvPr/>
          </p:nvSpPr>
          <p:spPr>
            <a:xfrm>
              <a:off x="6610675" y="2854957"/>
              <a:ext cx="26" cy="209"/>
            </a:xfrm>
            <a:custGeom>
              <a:avLst/>
              <a:gdLst/>
              <a:ahLst/>
              <a:cxnLst/>
              <a:rect l="l" t="t" r="r" b="b"/>
              <a:pathLst>
                <a:path w="1" h="8" extrusionOk="0">
                  <a:moveTo>
                    <a:pt x="0"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55"/>
            <p:cNvSpPr/>
            <p:nvPr/>
          </p:nvSpPr>
          <p:spPr>
            <a:xfrm>
              <a:off x="6589586" y="2826932"/>
              <a:ext cx="26" cy="105"/>
            </a:xfrm>
            <a:custGeom>
              <a:avLst/>
              <a:gdLst/>
              <a:ahLst/>
              <a:cxnLst/>
              <a:rect l="l" t="t" r="r" b="b"/>
              <a:pathLst>
                <a:path w="1" h="4" extrusionOk="0">
                  <a:moveTo>
                    <a:pt x="1" y="4"/>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55"/>
            <p:cNvSpPr/>
            <p:nvPr/>
          </p:nvSpPr>
          <p:spPr>
            <a:xfrm>
              <a:off x="6610309" y="2853125"/>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55"/>
            <p:cNvSpPr/>
            <p:nvPr/>
          </p:nvSpPr>
          <p:spPr>
            <a:xfrm>
              <a:off x="6593537" y="2887848"/>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7" name="Google Shape;5557;p55"/>
            <p:cNvSpPr/>
            <p:nvPr/>
          </p:nvSpPr>
          <p:spPr>
            <a:xfrm>
              <a:off x="6590057" y="2827744"/>
              <a:ext cx="105" cy="209"/>
            </a:xfrm>
            <a:custGeom>
              <a:avLst/>
              <a:gdLst/>
              <a:ahLst/>
              <a:cxnLst/>
              <a:rect l="l" t="t" r="r" b="b"/>
              <a:pathLst>
                <a:path w="4" h="8" extrusionOk="0">
                  <a:moveTo>
                    <a:pt x="4" y="8"/>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8" name="Google Shape;5558;p55"/>
            <p:cNvSpPr/>
            <p:nvPr/>
          </p:nvSpPr>
          <p:spPr>
            <a:xfrm>
              <a:off x="6610858" y="2855768"/>
              <a:ext cx="105" cy="209"/>
            </a:xfrm>
            <a:custGeom>
              <a:avLst/>
              <a:gdLst/>
              <a:ahLst/>
              <a:cxnLst/>
              <a:rect l="l" t="t" r="r" b="b"/>
              <a:pathLst>
                <a:path w="4" h="8" extrusionOk="0">
                  <a:moveTo>
                    <a:pt x="4" y="8"/>
                  </a:moveTo>
                  <a:cubicBezTo>
                    <a:pt x="0" y="4"/>
                    <a:pt x="0" y="4"/>
                    <a:pt x="0" y="1"/>
                  </a:cubicBezTo>
                  <a:cubicBezTo>
                    <a:pt x="0" y="4"/>
                    <a:pt x="0" y="4"/>
                    <a:pt x="4" y="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55"/>
            <p:cNvSpPr/>
            <p:nvPr/>
          </p:nvSpPr>
          <p:spPr>
            <a:xfrm>
              <a:off x="6610492" y="2854407"/>
              <a:ext cx="26" cy="209"/>
            </a:xfrm>
            <a:custGeom>
              <a:avLst/>
              <a:gdLst/>
              <a:ahLst/>
              <a:cxnLst/>
              <a:rect l="l" t="t" r="r" b="b"/>
              <a:pathLst>
                <a:path w="1" h="8" extrusionOk="0">
                  <a:moveTo>
                    <a:pt x="0"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55"/>
            <p:cNvSpPr/>
            <p:nvPr/>
          </p:nvSpPr>
          <p:spPr>
            <a:xfrm>
              <a:off x="6610204" y="2852576"/>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1" name="Google Shape;5561;p55"/>
            <p:cNvSpPr/>
            <p:nvPr/>
          </p:nvSpPr>
          <p:spPr>
            <a:xfrm>
              <a:off x="6597017" y="2836169"/>
              <a:ext cx="1387" cy="1047"/>
            </a:xfrm>
            <a:custGeom>
              <a:avLst/>
              <a:gdLst/>
              <a:ahLst/>
              <a:cxnLst/>
              <a:rect l="l" t="t" r="r" b="b"/>
              <a:pathLst>
                <a:path w="53" h="40" extrusionOk="0">
                  <a:moveTo>
                    <a:pt x="0" y="1"/>
                  </a:moveTo>
                  <a:cubicBezTo>
                    <a:pt x="14" y="15"/>
                    <a:pt x="32" y="25"/>
                    <a:pt x="53" y="39"/>
                  </a:cubicBezTo>
                  <a:cubicBezTo>
                    <a:pt x="35" y="25"/>
                    <a:pt x="18" y="15"/>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55"/>
            <p:cNvSpPr/>
            <p:nvPr/>
          </p:nvSpPr>
          <p:spPr>
            <a:xfrm>
              <a:off x="6781220" y="2703348"/>
              <a:ext cx="497" cy="392"/>
            </a:xfrm>
            <a:custGeom>
              <a:avLst/>
              <a:gdLst/>
              <a:ahLst/>
              <a:cxnLst/>
              <a:rect l="l" t="t" r="r" b="b"/>
              <a:pathLst>
                <a:path w="19" h="15" extrusionOk="0">
                  <a:moveTo>
                    <a:pt x="18" y="15"/>
                  </a:moveTo>
                  <a:cubicBezTo>
                    <a:pt x="15" y="8"/>
                    <a:pt x="8" y="4"/>
                    <a:pt x="1" y="1"/>
                  </a:cubicBezTo>
                  <a:cubicBezTo>
                    <a:pt x="8" y="4"/>
                    <a:pt x="15" y="8"/>
                    <a:pt x="18" y="15"/>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55"/>
            <p:cNvSpPr/>
            <p:nvPr/>
          </p:nvSpPr>
          <p:spPr>
            <a:xfrm>
              <a:off x="6786165" y="2703531"/>
              <a:ext cx="759" cy="209"/>
            </a:xfrm>
            <a:custGeom>
              <a:avLst/>
              <a:gdLst/>
              <a:ahLst/>
              <a:cxnLst/>
              <a:rect l="l" t="t" r="r" b="b"/>
              <a:pathLst>
                <a:path w="29" h="8" extrusionOk="0">
                  <a:moveTo>
                    <a:pt x="1" y="8"/>
                  </a:moveTo>
                  <a:lnTo>
                    <a:pt x="29" y="1"/>
                  </a:lnTo>
                  <a:lnTo>
                    <a:pt x="29"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55"/>
            <p:cNvSpPr/>
            <p:nvPr/>
          </p:nvSpPr>
          <p:spPr>
            <a:xfrm>
              <a:off x="6687784" y="2788729"/>
              <a:ext cx="6620" cy="1491"/>
            </a:xfrm>
            <a:custGeom>
              <a:avLst/>
              <a:gdLst/>
              <a:ahLst/>
              <a:cxnLst/>
              <a:rect l="l" t="t" r="r" b="b"/>
              <a:pathLst>
                <a:path w="253" h="57" extrusionOk="0">
                  <a:moveTo>
                    <a:pt x="1" y="56"/>
                  </a:moveTo>
                  <a:cubicBezTo>
                    <a:pt x="81" y="21"/>
                    <a:pt x="165" y="0"/>
                    <a:pt x="253" y="0"/>
                  </a:cubicBezTo>
                  <a:cubicBezTo>
                    <a:pt x="165" y="0"/>
                    <a:pt x="81" y="21"/>
                    <a:pt x="1" y="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55"/>
            <p:cNvSpPr/>
            <p:nvPr/>
          </p:nvSpPr>
          <p:spPr>
            <a:xfrm>
              <a:off x="6773893" y="2706566"/>
              <a:ext cx="576" cy="209"/>
            </a:xfrm>
            <a:custGeom>
              <a:avLst/>
              <a:gdLst/>
              <a:ahLst/>
              <a:cxnLst/>
              <a:rect l="l" t="t" r="r" b="b"/>
              <a:pathLst>
                <a:path w="22" h="8" extrusionOk="0">
                  <a:moveTo>
                    <a:pt x="22"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55"/>
            <p:cNvSpPr/>
            <p:nvPr/>
          </p:nvSpPr>
          <p:spPr>
            <a:xfrm>
              <a:off x="6588120" y="2823819"/>
              <a:ext cx="1858" cy="209"/>
            </a:xfrm>
            <a:custGeom>
              <a:avLst/>
              <a:gdLst/>
              <a:ahLst/>
              <a:cxnLst/>
              <a:rect l="l" t="t" r="r" b="b"/>
              <a:pathLst>
                <a:path w="71" h="8" extrusionOk="0">
                  <a:moveTo>
                    <a:pt x="71" y="7"/>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55"/>
            <p:cNvSpPr/>
            <p:nvPr/>
          </p:nvSpPr>
          <p:spPr>
            <a:xfrm>
              <a:off x="6608294" y="2826095"/>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55"/>
            <p:cNvSpPr/>
            <p:nvPr/>
          </p:nvSpPr>
          <p:spPr>
            <a:xfrm>
              <a:off x="6613605" y="2825912"/>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9" name="Google Shape;5569;p55"/>
            <p:cNvSpPr/>
            <p:nvPr/>
          </p:nvSpPr>
          <p:spPr>
            <a:xfrm>
              <a:off x="6609942" y="2826095"/>
              <a:ext cx="26" cy="26"/>
            </a:xfrm>
            <a:custGeom>
              <a:avLst/>
              <a:gdLst/>
              <a:ahLst/>
              <a:cxnLst/>
              <a:rect l="l" t="t" r="r" b="b"/>
              <a:pathLst>
                <a:path w="1" h="1" extrusionOk="0">
                  <a:moveTo>
                    <a:pt x="0"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0" name="Google Shape;5570;p55"/>
            <p:cNvSpPr/>
            <p:nvPr/>
          </p:nvSpPr>
          <p:spPr>
            <a:xfrm>
              <a:off x="6769131" y="2707482"/>
              <a:ext cx="26" cy="26"/>
            </a:xfrm>
            <a:custGeom>
              <a:avLst/>
              <a:gdLst/>
              <a:ahLst/>
              <a:cxnLst/>
              <a:rect l="l" t="t" r="r" b="b"/>
              <a:pathLst>
                <a:path w="1" h="1" extrusionOk="0">
                  <a:moveTo>
                    <a:pt x="1"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1" name="Google Shape;5571;p55"/>
            <p:cNvSpPr/>
            <p:nvPr/>
          </p:nvSpPr>
          <p:spPr>
            <a:xfrm>
              <a:off x="6774992" y="2706200"/>
              <a:ext cx="576" cy="209"/>
            </a:xfrm>
            <a:custGeom>
              <a:avLst/>
              <a:gdLst/>
              <a:ahLst/>
              <a:cxnLst/>
              <a:rect l="l" t="t" r="r" b="b"/>
              <a:pathLst>
                <a:path w="22" h="8" extrusionOk="0">
                  <a:moveTo>
                    <a:pt x="22" y="0"/>
                  </a:moveTo>
                  <a:lnTo>
                    <a:pt x="1" y="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2" name="Google Shape;5572;p55"/>
            <p:cNvSpPr/>
            <p:nvPr/>
          </p:nvSpPr>
          <p:spPr>
            <a:xfrm>
              <a:off x="6586838" y="2823714"/>
              <a:ext cx="497" cy="26"/>
            </a:xfrm>
            <a:custGeom>
              <a:avLst/>
              <a:gdLst/>
              <a:ahLst/>
              <a:cxnLst/>
              <a:rect l="l" t="t" r="r" b="b"/>
              <a:pathLst>
                <a:path w="19" h="1" extrusionOk="0">
                  <a:moveTo>
                    <a:pt x="1" y="1"/>
                  </a:moveTo>
                  <a:lnTo>
                    <a:pt x="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55"/>
            <p:cNvSpPr/>
            <p:nvPr/>
          </p:nvSpPr>
          <p:spPr>
            <a:xfrm>
              <a:off x="6766018" y="2707116"/>
              <a:ext cx="288" cy="105"/>
            </a:xfrm>
            <a:custGeom>
              <a:avLst/>
              <a:gdLst/>
              <a:ahLst/>
              <a:cxnLst/>
              <a:rect l="l" t="t" r="r" b="b"/>
              <a:pathLst>
                <a:path w="11" h="4" extrusionOk="0">
                  <a:moveTo>
                    <a:pt x="11" y="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4" name="Google Shape;5574;p55"/>
            <p:cNvSpPr/>
            <p:nvPr/>
          </p:nvSpPr>
          <p:spPr>
            <a:xfrm>
              <a:off x="6780592" y="2703086"/>
              <a:ext cx="209" cy="105"/>
            </a:xfrm>
            <a:custGeom>
              <a:avLst/>
              <a:gdLst/>
              <a:ahLst/>
              <a:cxnLst/>
              <a:rect l="l" t="t" r="r" b="b"/>
              <a:pathLst>
                <a:path w="8" h="4" extrusionOk="0">
                  <a:moveTo>
                    <a:pt x="7" y="0"/>
                  </a:moveTo>
                  <a:lnTo>
                    <a:pt x="0"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5" name="Google Shape;5575;p55"/>
            <p:cNvSpPr/>
            <p:nvPr/>
          </p:nvSpPr>
          <p:spPr>
            <a:xfrm>
              <a:off x="6766855" y="2707377"/>
              <a:ext cx="366" cy="26"/>
            </a:xfrm>
            <a:custGeom>
              <a:avLst/>
              <a:gdLst/>
              <a:ahLst/>
              <a:cxnLst/>
              <a:rect l="l" t="t" r="r" b="b"/>
              <a:pathLst>
                <a:path w="14" h="1" extrusionOk="0">
                  <a:moveTo>
                    <a:pt x="14" y="1"/>
                  </a:move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6" name="Google Shape;5576;p55"/>
            <p:cNvSpPr/>
            <p:nvPr/>
          </p:nvSpPr>
          <p:spPr>
            <a:xfrm>
              <a:off x="6767666" y="2707482"/>
              <a:ext cx="471" cy="26"/>
            </a:xfrm>
            <a:custGeom>
              <a:avLst/>
              <a:gdLst/>
              <a:ahLst/>
              <a:cxnLst/>
              <a:rect l="l" t="t" r="r" b="b"/>
              <a:pathLst>
                <a:path w="18" h="1" extrusionOk="0">
                  <a:moveTo>
                    <a:pt x="18"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55"/>
            <p:cNvSpPr/>
            <p:nvPr/>
          </p:nvSpPr>
          <p:spPr>
            <a:xfrm>
              <a:off x="6779388" y="2703819"/>
              <a:ext cx="392" cy="288"/>
            </a:xfrm>
            <a:custGeom>
              <a:avLst/>
              <a:gdLst/>
              <a:ahLst/>
              <a:cxnLst/>
              <a:rect l="l" t="t" r="r" b="b"/>
              <a:pathLst>
                <a:path w="15" h="11" extrusionOk="0">
                  <a:moveTo>
                    <a:pt x="15" y="0"/>
                  </a:moveTo>
                  <a:lnTo>
                    <a:pt x="1"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55"/>
            <p:cNvSpPr/>
            <p:nvPr/>
          </p:nvSpPr>
          <p:spPr>
            <a:xfrm>
              <a:off x="6596467" y="2824734"/>
              <a:ext cx="1936" cy="209"/>
            </a:xfrm>
            <a:custGeom>
              <a:avLst/>
              <a:gdLst/>
              <a:ahLst/>
              <a:cxnLst/>
              <a:rect l="l" t="t" r="r" b="b"/>
              <a:pathLst>
                <a:path w="74" h="8" extrusionOk="0">
                  <a:moveTo>
                    <a:pt x="74" y="7"/>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9" name="Google Shape;5579;p55"/>
            <p:cNvSpPr/>
            <p:nvPr/>
          </p:nvSpPr>
          <p:spPr>
            <a:xfrm>
              <a:off x="6634119" y="2823819"/>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55"/>
            <p:cNvSpPr/>
            <p:nvPr/>
          </p:nvSpPr>
          <p:spPr>
            <a:xfrm>
              <a:off x="6769681" y="2707377"/>
              <a:ext cx="497" cy="26"/>
            </a:xfrm>
            <a:custGeom>
              <a:avLst/>
              <a:gdLst/>
              <a:ahLst/>
              <a:cxnLst/>
              <a:rect l="l" t="t" r="r" b="b"/>
              <a:pathLst>
                <a:path w="19" h="1" extrusionOk="0">
                  <a:moveTo>
                    <a:pt x="18" y="1"/>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55"/>
            <p:cNvSpPr/>
            <p:nvPr/>
          </p:nvSpPr>
          <p:spPr>
            <a:xfrm>
              <a:off x="6635401" y="2823635"/>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2" name="Google Shape;5582;p55"/>
            <p:cNvSpPr/>
            <p:nvPr/>
          </p:nvSpPr>
          <p:spPr>
            <a:xfrm>
              <a:off x="6772794" y="2706933"/>
              <a:ext cx="576" cy="105"/>
            </a:xfrm>
            <a:custGeom>
              <a:avLst/>
              <a:gdLst/>
              <a:ahLst/>
              <a:cxnLst/>
              <a:rect l="l" t="t" r="r" b="b"/>
              <a:pathLst>
                <a:path w="22" h="4" extrusionOk="0">
                  <a:moveTo>
                    <a:pt x="22"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3" name="Google Shape;5583;p55"/>
            <p:cNvSpPr/>
            <p:nvPr/>
          </p:nvSpPr>
          <p:spPr>
            <a:xfrm>
              <a:off x="6776091" y="2705729"/>
              <a:ext cx="576" cy="209"/>
            </a:xfrm>
            <a:custGeom>
              <a:avLst/>
              <a:gdLst/>
              <a:ahLst/>
              <a:cxnLst/>
              <a:rect l="l" t="t" r="r" b="b"/>
              <a:pathLst>
                <a:path w="22" h="8" extrusionOk="0">
                  <a:moveTo>
                    <a:pt x="22" y="1"/>
                  </a:moveTo>
                  <a:lnTo>
                    <a:pt x="1" y="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55"/>
            <p:cNvSpPr/>
            <p:nvPr/>
          </p:nvSpPr>
          <p:spPr>
            <a:xfrm>
              <a:off x="6771696" y="2707116"/>
              <a:ext cx="576" cy="105"/>
            </a:xfrm>
            <a:custGeom>
              <a:avLst/>
              <a:gdLst/>
              <a:ahLst/>
              <a:cxnLst/>
              <a:rect l="l" t="t" r="r" b="b"/>
              <a:pathLst>
                <a:path w="22" h="4" extrusionOk="0">
                  <a:moveTo>
                    <a:pt x="22"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5" name="Google Shape;5585;p55"/>
            <p:cNvSpPr/>
            <p:nvPr/>
          </p:nvSpPr>
          <p:spPr>
            <a:xfrm>
              <a:off x="6770597" y="2707299"/>
              <a:ext cx="576" cy="105"/>
            </a:xfrm>
            <a:custGeom>
              <a:avLst/>
              <a:gdLst/>
              <a:ahLst/>
              <a:cxnLst/>
              <a:rect l="l" t="t" r="r" b="b"/>
              <a:pathLst>
                <a:path w="22" h="4" extrusionOk="0">
                  <a:moveTo>
                    <a:pt x="22" y="0"/>
                  </a:moveTo>
                  <a:lnTo>
                    <a:pt x="1" y="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6" name="Google Shape;5586;p55"/>
            <p:cNvSpPr/>
            <p:nvPr/>
          </p:nvSpPr>
          <p:spPr>
            <a:xfrm>
              <a:off x="6778289" y="2704551"/>
              <a:ext cx="497" cy="288"/>
            </a:xfrm>
            <a:custGeom>
              <a:avLst/>
              <a:gdLst/>
              <a:ahLst/>
              <a:cxnLst/>
              <a:rect l="l" t="t" r="r" b="b"/>
              <a:pathLst>
                <a:path w="19" h="11" extrusionOk="0">
                  <a:moveTo>
                    <a:pt x="18" y="0"/>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7" name="Google Shape;5587;p55"/>
            <p:cNvSpPr/>
            <p:nvPr/>
          </p:nvSpPr>
          <p:spPr>
            <a:xfrm>
              <a:off x="6599110" y="2825101"/>
              <a:ext cx="1779" cy="209"/>
            </a:xfrm>
            <a:custGeom>
              <a:avLst/>
              <a:gdLst/>
              <a:ahLst/>
              <a:cxnLst/>
              <a:rect l="l" t="t" r="r" b="b"/>
              <a:pathLst>
                <a:path w="68" h="8" extrusionOk="0">
                  <a:moveTo>
                    <a:pt x="67" y="7"/>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8" name="Google Shape;5588;p55"/>
            <p:cNvSpPr/>
            <p:nvPr/>
          </p:nvSpPr>
          <p:spPr>
            <a:xfrm>
              <a:off x="6777190" y="2705179"/>
              <a:ext cx="497" cy="314"/>
            </a:xfrm>
            <a:custGeom>
              <a:avLst/>
              <a:gdLst/>
              <a:ahLst/>
              <a:cxnLst/>
              <a:rect l="l" t="t" r="r" b="b"/>
              <a:pathLst>
                <a:path w="19" h="12" extrusionOk="0">
                  <a:moveTo>
                    <a:pt x="18" y="1"/>
                  </a:moveTo>
                  <a:lnTo>
                    <a:pt x="1" y="1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9" name="Google Shape;5589;p55"/>
            <p:cNvSpPr/>
            <p:nvPr/>
          </p:nvSpPr>
          <p:spPr>
            <a:xfrm>
              <a:off x="6590789" y="2824002"/>
              <a:ext cx="2303" cy="288"/>
            </a:xfrm>
            <a:custGeom>
              <a:avLst/>
              <a:gdLst/>
              <a:ahLst/>
              <a:cxnLst/>
              <a:rect l="l" t="t" r="r" b="b"/>
              <a:pathLst>
                <a:path w="88" h="11" extrusionOk="0">
                  <a:moveTo>
                    <a:pt x="88" y="11"/>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0" name="Google Shape;5590;p55"/>
            <p:cNvSpPr/>
            <p:nvPr/>
          </p:nvSpPr>
          <p:spPr>
            <a:xfrm>
              <a:off x="6607090" y="2826095"/>
              <a:ext cx="26" cy="26"/>
            </a:xfrm>
            <a:custGeom>
              <a:avLst/>
              <a:gdLst/>
              <a:ahLst/>
              <a:cxnLst/>
              <a:rect l="l" t="t" r="r" b="b"/>
              <a:pathLst>
                <a:path w="1" h="1" extrusionOk="0">
                  <a:moveTo>
                    <a:pt x="1" y="1"/>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55"/>
            <p:cNvSpPr/>
            <p:nvPr/>
          </p:nvSpPr>
          <p:spPr>
            <a:xfrm>
              <a:off x="6593249" y="2824263"/>
              <a:ext cx="2590" cy="392"/>
            </a:xfrm>
            <a:custGeom>
              <a:avLst/>
              <a:gdLst/>
              <a:ahLst/>
              <a:cxnLst/>
              <a:rect l="l" t="t" r="r" b="b"/>
              <a:pathLst>
                <a:path w="99" h="15" extrusionOk="0">
                  <a:moveTo>
                    <a:pt x="99" y="15"/>
                  </a:move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55"/>
            <p:cNvSpPr/>
            <p:nvPr/>
          </p:nvSpPr>
          <p:spPr>
            <a:xfrm>
              <a:off x="6601596" y="2825467"/>
              <a:ext cx="2303" cy="392"/>
            </a:xfrm>
            <a:custGeom>
              <a:avLst/>
              <a:gdLst/>
              <a:ahLst/>
              <a:cxnLst/>
              <a:rect l="l" t="t" r="r" b="b"/>
              <a:pathLst>
                <a:path w="88" h="15" extrusionOk="0">
                  <a:moveTo>
                    <a:pt x="88" y="14"/>
                  </a:move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55"/>
            <p:cNvSpPr/>
            <p:nvPr/>
          </p:nvSpPr>
          <p:spPr>
            <a:xfrm>
              <a:off x="6604709" y="2826017"/>
              <a:ext cx="288" cy="26"/>
            </a:xfrm>
            <a:custGeom>
              <a:avLst/>
              <a:gdLst/>
              <a:ahLst/>
              <a:cxnLst/>
              <a:rect l="l" t="t" r="r" b="b"/>
              <a:pathLst>
                <a:path w="11" h="1" extrusionOk="0">
                  <a:moveTo>
                    <a:pt x="11" y="0"/>
                  </a:move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55"/>
            <p:cNvSpPr/>
            <p:nvPr/>
          </p:nvSpPr>
          <p:spPr>
            <a:xfrm>
              <a:off x="6605913" y="2826017"/>
              <a:ext cx="26" cy="26"/>
            </a:xfrm>
            <a:custGeom>
              <a:avLst/>
              <a:gdLst/>
              <a:ahLst/>
              <a:cxnLst/>
              <a:rect l="l" t="t" r="r" b="b"/>
              <a:pathLst>
                <a:path w="1" h="1" extrusionOk="0">
                  <a:moveTo>
                    <a:pt x="0" y="0"/>
                  </a:move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55"/>
            <p:cNvSpPr/>
            <p:nvPr/>
          </p:nvSpPr>
          <p:spPr>
            <a:xfrm>
              <a:off x="7528969" y="3305597"/>
              <a:ext cx="36553" cy="12351"/>
            </a:xfrm>
            <a:custGeom>
              <a:avLst/>
              <a:gdLst/>
              <a:ahLst/>
              <a:cxnLst/>
              <a:rect l="l" t="t" r="r" b="b"/>
              <a:pathLst>
                <a:path w="1397" h="472" extrusionOk="0">
                  <a:moveTo>
                    <a:pt x="585" y="1"/>
                  </a:moveTo>
                  <a:cubicBezTo>
                    <a:pt x="334" y="1"/>
                    <a:pt x="94" y="53"/>
                    <a:pt x="18" y="129"/>
                  </a:cubicBezTo>
                  <a:cubicBezTo>
                    <a:pt x="0" y="150"/>
                    <a:pt x="4" y="157"/>
                    <a:pt x="4" y="164"/>
                  </a:cubicBezTo>
                  <a:cubicBezTo>
                    <a:pt x="28" y="227"/>
                    <a:pt x="110" y="246"/>
                    <a:pt x="242" y="246"/>
                  </a:cubicBezTo>
                  <a:cubicBezTo>
                    <a:pt x="300" y="246"/>
                    <a:pt x="368" y="243"/>
                    <a:pt x="445" y="237"/>
                  </a:cubicBezTo>
                  <a:cubicBezTo>
                    <a:pt x="525" y="234"/>
                    <a:pt x="606" y="230"/>
                    <a:pt x="686" y="230"/>
                  </a:cubicBezTo>
                  <a:cubicBezTo>
                    <a:pt x="903" y="230"/>
                    <a:pt x="1054" y="318"/>
                    <a:pt x="1180" y="388"/>
                  </a:cubicBezTo>
                  <a:cubicBezTo>
                    <a:pt x="1257" y="433"/>
                    <a:pt x="1327" y="472"/>
                    <a:pt x="1383" y="472"/>
                  </a:cubicBezTo>
                  <a:lnTo>
                    <a:pt x="1390" y="472"/>
                  </a:lnTo>
                  <a:cubicBezTo>
                    <a:pt x="1397" y="451"/>
                    <a:pt x="1397" y="426"/>
                    <a:pt x="1386" y="405"/>
                  </a:cubicBezTo>
                  <a:cubicBezTo>
                    <a:pt x="1351" y="283"/>
                    <a:pt x="1211" y="122"/>
                    <a:pt x="991" y="55"/>
                  </a:cubicBezTo>
                  <a:cubicBezTo>
                    <a:pt x="871" y="17"/>
                    <a:pt x="726"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55"/>
            <p:cNvSpPr/>
            <p:nvPr/>
          </p:nvSpPr>
          <p:spPr>
            <a:xfrm>
              <a:off x="7570807" y="3270456"/>
              <a:ext cx="142025" cy="119503"/>
            </a:xfrm>
            <a:custGeom>
              <a:avLst/>
              <a:gdLst/>
              <a:ahLst/>
              <a:cxnLst/>
              <a:rect l="l" t="t" r="r" b="b"/>
              <a:pathLst>
                <a:path w="5428" h="4567" extrusionOk="0">
                  <a:moveTo>
                    <a:pt x="760" y="0"/>
                  </a:moveTo>
                  <a:cubicBezTo>
                    <a:pt x="716" y="0"/>
                    <a:pt x="675" y="3"/>
                    <a:pt x="638" y="8"/>
                  </a:cubicBezTo>
                  <a:cubicBezTo>
                    <a:pt x="547" y="22"/>
                    <a:pt x="491" y="50"/>
                    <a:pt x="477" y="89"/>
                  </a:cubicBezTo>
                  <a:cubicBezTo>
                    <a:pt x="414" y="264"/>
                    <a:pt x="270" y="302"/>
                    <a:pt x="162" y="330"/>
                  </a:cubicBezTo>
                  <a:cubicBezTo>
                    <a:pt x="57" y="358"/>
                    <a:pt x="18" y="376"/>
                    <a:pt x="11" y="435"/>
                  </a:cubicBezTo>
                  <a:cubicBezTo>
                    <a:pt x="1" y="495"/>
                    <a:pt x="11" y="512"/>
                    <a:pt x="11" y="512"/>
                  </a:cubicBezTo>
                  <a:cubicBezTo>
                    <a:pt x="21" y="513"/>
                    <a:pt x="30" y="514"/>
                    <a:pt x="40" y="514"/>
                  </a:cubicBezTo>
                  <a:cubicBezTo>
                    <a:pt x="63" y="514"/>
                    <a:pt x="88" y="511"/>
                    <a:pt x="113" y="509"/>
                  </a:cubicBezTo>
                  <a:cubicBezTo>
                    <a:pt x="148" y="505"/>
                    <a:pt x="190" y="505"/>
                    <a:pt x="239" y="505"/>
                  </a:cubicBezTo>
                  <a:cubicBezTo>
                    <a:pt x="446" y="505"/>
                    <a:pt x="498" y="642"/>
                    <a:pt x="551" y="785"/>
                  </a:cubicBezTo>
                  <a:cubicBezTo>
                    <a:pt x="568" y="828"/>
                    <a:pt x="582" y="870"/>
                    <a:pt x="603" y="915"/>
                  </a:cubicBezTo>
                  <a:cubicBezTo>
                    <a:pt x="630" y="970"/>
                    <a:pt x="726" y="988"/>
                    <a:pt x="841" y="988"/>
                  </a:cubicBezTo>
                  <a:cubicBezTo>
                    <a:pt x="981" y="988"/>
                    <a:pt x="1149" y="962"/>
                    <a:pt x="1254" y="947"/>
                  </a:cubicBezTo>
                  <a:cubicBezTo>
                    <a:pt x="1317" y="936"/>
                    <a:pt x="1373" y="929"/>
                    <a:pt x="1412" y="926"/>
                  </a:cubicBezTo>
                  <a:cubicBezTo>
                    <a:pt x="1421" y="924"/>
                    <a:pt x="1430" y="924"/>
                    <a:pt x="1439" y="924"/>
                  </a:cubicBezTo>
                  <a:cubicBezTo>
                    <a:pt x="1513" y="924"/>
                    <a:pt x="1581" y="962"/>
                    <a:pt x="1618" y="1027"/>
                  </a:cubicBezTo>
                  <a:cubicBezTo>
                    <a:pt x="1646" y="1080"/>
                    <a:pt x="1639" y="1143"/>
                    <a:pt x="1604" y="1188"/>
                  </a:cubicBezTo>
                  <a:cubicBezTo>
                    <a:pt x="1583" y="1209"/>
                    <a:pt x="1545" y="1238"/>
                    <a:pt x="1476" y="1238"/>
                  </a:cubicBezTo>
                  <a:cubicBezTo>
                    <a:pt x="1441" y="1238"/>
                    <a:pt x="1400" y="1231"/>
                    <a:pt x="1349" y="1213"/>
                  </a:cubicBezTo>
                  <a:cubicBezTo>
                    <a:pt x="1307" y="1198"/>
                    <a:pt x="1275" y="1193"/>
                    <a:pt x="1248" y="1193"/>
                  </a:cubicBezTo>
                  <a:cubicBezTo>
                    <a:pt x="1194" y="1193"/>
                    <a:pt x="1161" y="1215"/>
                    <a:pt x="1121" y="1241"/>
                  </a:cubicBezTo>
                  <a:cubicBezTo>
                    <a:pt x="1074" y="1282"/>
                    <a:pt x="1012" y="1305"/>
                    <a:pt x="948" y="1305"/>
                  </a:cubicBezTo>
                  <a:cubicBezTo>
                    <a:pt x="926" y="1305"/>
                    <a:pt x="905" y="1302"/>
                    <a:pt x="883" y="1297"/>
                  </a:cubicBezTo>
                  <a:cubicBezTo>
                    <a:pt x="823" y="1281"/>
                    <a:pt x="760" y="1273"/>
                    <a:pt x="698" y="1273"/>
                  </a:cubicBezTo>
                  <a:cubicBezTo>
                    <a:pt x="677" y="1273"/>
                    <a:pt x="656" y="1274"/>
                    <a:pt x="635" y="1276"/>
                  </a:cubicBezTo>
                  <a:cubicBezTo>
                    <a:pt x="652" y="1290"/>
                    <a:pt x="670" y="1304"/>
                    <a:pt x="687" y="1321"/>
                  </a:cubicBezTo>
                  <a:cubicBezTo>
                    <a:pt x="813" y="1419"/>
                    <a:pt x="981" y="1552"/>
                    <a:pt x="981" y="1797"/>
                  </a:cubicBezTo>
                  <a:cubicBezTo>
                    <a:pt x="978" y="1832"/>
                    <a:pt x="988" y="1864"/>
                    <a:pt x="1013" y="1885"/>
                  </a:cubicBezTo>
                  <a:cubicBezTo>
                    <a:pt x="1034" y="1902"/>
                    <a:pt x="1062" y="1913"/>
                    <a:pt x="1086" y="1913"/>
                  </a:cubicBezTo>
                  <a:cubicBezTo>
                    <a:pt x="1142" y="1913"/>
                    <a:pt x="1223" y="1878"/>
                    <a:pt x="1223" y="1801"/>
                  </a:cubicBezTo>
                  <a:cubicBezTo>
                    <a:pt x="1223" y="1773"/>
                    <a:pt x="1223" y="1703"/>
                    <a:pt x="1279" y="1668"/>
                  </a:cubicBezTo>
                  <a:cubicBezTo>
                    <a:pt x="1293" y="1660"/>
                    <a:pt x="1307" y="1656"/>
                    <a:pt x="1323" y="1656"/>
                  </a:cubicBezTo>
                  <a:cubicBezTo>
                    <a:pt x="1371" y="1656"/>
                    <a:pt x="1430" y="1689"/>
                    <a:pt x="1506" y="1731"/>
                  </a:cubicBezTo>
                  <a:cubicBezTo>
                    <a:pt x="1618" y="1804"/>
                    <a:pt x="1741" y="1860"/>
                    <a:pt x="1870" y="1899"/>
                  </a:cubicBezTo>
                  <a:cubicBezTo>
                    <a:pt x="2063" y="1948"/>
                    <a:pt x="2112" y="2014"/>
                    <a:pt x="2150" y="2084"/>
                  </a:cubicBezTo>
                  <a:cubicBezTo>
                    <a:pt x="2171" y="2123"/>
                    <a:pt x="2185" y="2147"/>
                    <a:pt x="2343" y="2154"/>
                  </a:cubicBezTo>
                  <a:cubicBezTo>
                    <a:pt x="2718" y="2172"/>
                    <a:pt x="3579" y="2448"/>
                    <a:pt x="3915" y="2700"/>
                  </a:cubicBezTo>
                  <a:cubicBezTo>
                    <a:pt x="4118" y="2854"/>
                    <a:pt x="4132" y="2988"/>
                    <a:pt x="4139" y="3103"/>
                  </a:cubicBezTo>
                  <a:cubicBezTo>
                    <a:pt x="4139" y="3191"/>
                    <a:pt x="4170" y="3275"/>
                    <a:pt x="4230" y="3341"/>
                  </a:cubicBezTo>
                  <a:cubicBezTo>
                    <a:pt x="4394" y="3516"/>
                    <a:pt x="4464" y="3691"/>
                    <a:pt x="4412" y="3810"/>
                  </a:cubicBezTo>
                  <a:cubicBezTo>
                    <a:pt x="4387" y="3866"/>
                    <a:pt x="4324" y="3936"/>
                    <a:pt x="4167" y="3936"/>
                  </a:cubicBezTo>
                  <a:cubicBezTo>
                    <a:pt x="3988" y="3943"/>
                    <a:pt x="3827" y="4034"/>
                    <a:pt x="3726" y="4181"/>
                  </a:cubicBezTo>
                  <a:cubicBezTo>
                    <a:pt x="3705" y="4206"/>
                    <a:pt x="3698" y="4237"/>
                    <a:pt x="3705" y="4269"/>
                  </a:cubicBezTo>
                  <a:cubicBezTo>
                    <a:pt x="3725" y="4285"/>
                    <a:pt x="3776" y="4291"/>
                    <a:pt x="3846" y="4291"/>
                  </a:cubicBezTo>
                  <a:cubicBezTo>
                    <a:pt x="4032" y="4291"/>
                    <a:pt x="4348" y="4245"/>
                    <a:pt x="4524" y="4220"/>
                  </a:cubicBezTo>
                  <a:cubicBezTo>
                    <a:pt x="4650" y="4199"/>
                    <a:pt x="4780" y="4181"/>
                    <a:pt x="4909" y="4174"/>
                  </a:cubicBezTo>
                  <a:cubicBezTo>
                    <a:pt x="5021" y="4174"/>
                    <a:pt x="5112" y="4265"/>
                    <a:pt x="5231" y="4384"/>
                  </a:cubicBezTo>
                  <a:cubicBezTo>
                    <a:pt x="5287" y="4440"/>
                    <a:pt x="5354" y="4503"/>
                    <a:pt x="5427" y="4566"/>
                  </a:cubicBezTo>
                  <a:lnTo>
                    <a:pt x="5427" y="1290"/>
                  </a:lnTo>
                  <a:cubicBezTo>
                    <a:pt x="5165" y="1202"/>
                    <a:pt x="4874" y="1087"/>
                    <a:pt x="4594" y="978"/>
                  </a:cubicBezTo>
                  <a:cubicBezTo>
                    <a:pt x="4179" y="820"/>
                    <a:pt x="3743" y="652"/>
                    <a:pt x="3627" y="652"/>
                  </a:cubicBezTo>
                  <a:cubicBezTo>
                    <a:pt x="3625" y="652"/>
                    <a:pt x="3623" y="652"/>
                    <a:pt x="3621" y="652"/>
                  </a:cubicBezTo>
                  <a:cubicBezTo>
                    <a:pt x="3530" y="659"/>
                    <a:pt x="3474" y="754"/>
                    <a:pt x="3414" y="852"/>
                  </a:cubicBezTo>
                  <a:cubicBezTo>
                    <a:pt x="3348" y="964"/>
                    <a:pt x="3271" y="1090"/>
                    <a:pt x="3131" y="1090"/>
                  </a:cubicBezTo>
                  <a:cubicBezTo>
                    <a:pt x="3054" y="1090"/>
                    <a:pt x="2935" y="1192"/>
                    <a:pt x="2809" y="1297"/>
                  </a:cubicBezTo>
                  <a:cubicBezTo>
                    <a:pt x="2651" y="1430"/>
                    <a:pt x="2472" y="1580"/>
                    <a:pt x="2262" y="1654"/>
                  </a:cubicBezTo>
                  <a:cubicBezTo>
                    <a:pt x="2240" y="1662"/>
                    <a:pt x="2216" y="1666"/>
                    <a:pt x="2192" y="1666"/>
                  </a:cubicBezTo>
                  <a:cubicBezTo>
                    <a:pt x="2153" y="1666"/>
                    <a:pt x="2115" y="1656"/>
                    <a:pt x="2080" y="1636"/>
                  </a:cubicBezTo>
                  <a:cubicBezTo>
                    <a:pt x="1898" y="1531"/>
                    <a:pt x="1821" y="1150"/>
                    <a:pt x="1748" y="782"/>
                  </a:cubicBezTo>
                  <a:cubicBezTo>
                    <a:pt x="1706" y="568"/>
                    <a:pt x="1660" y="344"/>
                    <a:pt x="1608" y="271"/>
                  </a:cubicBezTo>
                  <a:cubicBezTo>
                    <a:pt x="1507" y="133"/>
                    <a:pt x="1069" y="0"/>
                    <a:pt x="7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7" name="Google Shape;5597;p55"/>
            <p:cNvSpPr/>
            <p:nvPr/>
          </p:nvSpPr>
          <p:spPr>
            <a:xfrm>
              <a:off x="7057943" y="3183085"/>
              <a:ext cx="161073" cy="162520"/>
            </a:xfrm>
            <a:custGeom>
              <a:avLst/>
              <a:gdLst/>
              <a:ahLst/>
              <a:cxnLst/>
              <a:rect l="l" t="t" r="r" b="b"/>
              <a:pathLst>
                <a:path w="6156" h="6211" extrusionOk="0">
                  <a:moveTo>
                    <a:pt x="116" y="0"/>
                  </a:moveTo>
                  <a:cubicBezTo>
                    <a:pt x="116" y="0"/>
                    <a:pt x="109" y="7"/>
                    <a:pt x="102" y="22"/>
                  </a:cubicBezTo>
                  <a:cubicBezTo>
                    <a:pt x="1" y="235"/>
                    <a:pt x="533" y="820"/>
                    <a:pt x="820" y="988"/>
                  </a:cubicBezTo>
                  <a:cubicBezTo>
                    <a:pt x="953" y="1065"/>
                    <a:pt x="1051" y="1222"/>
                    <a:pt x="1149" y="1373"/>
                  </a:cubicBezTo>
                  <a:cubicBezTo>
                    <a:pt x="1264" y="1555"/>
                    <a:pt x="1384" y="1740"/>
                    <a:pt x="1538" y="1754"/>
                  </a:cubicBezTo>
                  <a:cubicBezTo>
                    <a:pt x="1755" y="1779"/>
                    <a:pt x="1849" y="2098"/>
                    <a:pt x="1940" y="2409"/>
                  </a:cubicBezTo>
                  <a:cubicBezTo>
                    <a:pt x="1996" y="2591"/>
                    <a:pt x="2070" y="2843"/>
                    <a:pt x="2143" y="2857"/>
                  </a:cubicBezTo>
                  <a:cubicBezTo>
                    <a:pt x="2423" y="2913"/>
                    <a:pt x="2952" y="3743"/>
                    <a:pt x="3036" y="4170"/>
                  </a:cubicBezTo>
                  <a:cubicBezTo>
                    <a:pt x="3078" y="4398"/>
                    <a:pt x="3277" y="4562"/>
                    <a:pt x="3474" y="4727"/>
                  </a:cubicBezTo>
                  <a:cubicBezTo>
                    <a:pt x="3610" y="4842"/>
                    <a:pt x="3743" y="4954"/>
                    <a:pt x="3824" y="5087"/>
                  </a:cubicBezTo>
                  <a:cubicBezTo>
                    <a:pt x="3929" y="5269"/>
                    <a:pt x="4258" y="5511"/>
                    <a:pt x="4496" y="5686"/>
                  </a:cubicBezTo>
                  <a:cubicBezTo>
                    <a:pt x="4667" y="5812"/>
                    <a:pt x="4765" y="5885"/>
                    <a:pt x="4804" y="5938"/>
                  </a:cubicBezTo>
                  <a:cubicBezTo>
                    <a:pt x="4835" y="5983"/>
                    <a:pt x="4863" y="6029"/>
                    <a:pt x="4891" y="6081"/>
                  </a:cubicBezTo>
                  <a:cubicBezTo>
                    <a:pt x="4912" y="6127"/>
                    <a:pt x="4940" y="6169"/>
                    <a:pt x="4972" y="6211"/>
                  </a:cubicBezTo>
                  <a:cubicBezTo>
                    <a:pt x="5014" y="6143"/>
                    <a:pt x="5088" y="6120"/>
                    <a:pt x="5174" y="6120"/>
                  </a:cubicBezTo>
                  <a:cubicBezTo>
                    <a:pt x="5264" y="6120"/>
                    <a:pt x="5367" y="6146"/>
                    <a:pt x="5458" y="6169"/>
                  </a:cubicBezTo>
                  <a:cubicBezTo>
                    <a:pt x="5511" y="6179"/>
                    <a:pt x="5560" y="6193"/>
                    <a:pt x="5613" y="6200"/>
                  </a:cubicBezTo>
                  <a:cubicBezTo>
                    <a:pt x="5683" y="6183"/>
                    <a:pt x="5756" y="5749"/>
                    <a:pt x="5735" y="5465"/>
                  </a:cubicBezTo>
                  <a:cubicBezTo>
                    <a:pt x="5732" y="5329"/>
                    <a:pt x="5749" y="5189"/>
                    <a:pt x="5788" y="5056"/>
                  </a:cubicBezTo>
                  <a:cubicBezTo>
                    <a:pt x="5802" y="5003"/>
                    <a:pt x="5812" y="4951"/>
                    <a:pt x="5816" y="4895"/>
                  </a:cubicBezTo>
                  <a:cubicBezTo>
                    <a:pt x="5812" y="4835"/>
                    <a:pt x="5837" y="4776"/>
                    <a:pt x="5886" y="4737"/>
                  </a:cubicBezTo>
                  <a:cubicBezTo>
                    <a:pt x="5923" y="4707"/>
                    <a:pt x="5970" y="4692"/>
                    <a:pt x="6029" y="4692"/>
                  </a:cubicBezTo>
                  <a:cubicBezTo>
                    <a:pt x="6058" y="4692"/>
                    <a:pt x="6089" y="4695"/>
                    <a:pt x="6124" y="4702"/>
                  </a:cubicBezTo>
                  <a:lnTo>
                    <a:pt x="6127" y="4702"/>
                  </a:lnTo>
                  <a:cubicBezTo>
                    <a:pt x="6148" y="4667"/>
                    <a:pt x="6155" y="4629"/>
                    <a:pt x="6145" y="4590"/>
                  </a:cubicBezTo>
                  <a:cubicBezTo>
                    <a:pt x="6145" y="4552"/>
                    <a:pt x="6131" y="4517"/>
                    <a:pt x="6106" y="4489"/>
                  </a:cubicBezTo>
                  <a:cubicBezTo>
                    <a:pt x="6040" y="4471"/>
                    <a:pt x="5998" y="4394"/>
                    <a:pt x="5949" y="4310"/>
                  </a:cubicBezTo>
                  <a:cubicBezTo>
                    <a:pt x="5882" y="4191"/>
                    <a:pt x="5805" y="4054"/>
                    <a:pt x="5672" y="4054"/>
                  </a:cubicBezTo>
                  <a:cubicBezTo>
                    <a:pt x="5585" y="4054"/>
                    <a:pt x="5543" y="4082"/>
                    <a:pt x="5539" y="4107"/>
                  </a:cubicBezTo>
                  <a:cubicBezTo>
                    <a:pt x="5539" y="4131"/>
                    <a:pt x="5564" y="4163"/>
                    <a:pt x="5613" y="4167"/>
                  </a:cubicBezTo>
                  <a:cubicBezTo>
                    <a:pt x="5714" y="4174"/>
                    <a:pt x="5805" y="4230"/>
                    <a:pt x="5861" y="4314"/>
                  </a:cubicBezTo>
                  <a:cubicBezTo>
                    <a:pt x="5900" y="4377"/>
                    <a:pt x="5903" y="4450"/>
                    <a:pt x="5875" y="4517"/>
                  </a:cubicBezTo>
                  <a:cubicBezTo>
                    <a:pt x="5865" y="4548"/>
                    <a:pt x="5840" y="4576"/>
                    <a:pt x="5805" y="4587"/>
                  </a:cubicBezTo>
                  <a:cubicBezTo>
                    <a:pt x="5798" y="4588"/>
                    <a:pt x="5792" y="4589"/>
                    <a:pt x="5786" y="4589"/>
                  </a:cubicBezTo>
                  <a:cubicBezTo>
                    <a:pt x="5746" y="4589"/>
                    <a:pt x="5713" y="4562"/>
                    <a:pt x="5683" y="4538"/>
                  </a:cubicBezTo>
                  <a:cubicBezTo>
                    <a:pt x="5630" y="4485"/>
                    <a:pt x="5557" y="4457"/>
                    <a:pt x="5483" y="4457"/>
                  </a:cubicBezTo>
                  <a:cubicBezTo>
                    <a:pt x="5474" y="4458"/>
                    <a:pt x="5464" y="4458"/>
                    <a:pt x="5456" y="4458"/>
                  </a:cubicBezTo>
                  <a:cubicBezTo>
                    <a:pt x="5314" y="4458"/>
                    <a:pt x="5282" y="4355"/>
                    <a:pt x="5259" y="4282"/>
                  </a:cubicBezTo>
                  <a:cubicBezTo>
                    <a:pt x="5234" y="4209"/>
                    <a:pt x="5220" y="4170"/>
                    <a:pt x="5133" y="4167"/>
                  </a:cubicBezTo>
                  <a:cubicBezTo>
                    <a:pt x="4968" y="4156"/>
                    <a:pt x="4898" y="4005"/>
                    <a:pt x="4846" y="3886"/>
                  </a:cubicBezTo>
                  <a:cubicBezTo>
                    <a:pt x="4786" y="3760"/>
                    <a:pt x="4744" y="3680"/>
                    <a:pt x="4653" y="3680"/>
                  </a:cubicBezTo>
                  <a:cubicBezTo>
                    <a:pt x="4510" y="3680"/>
                    <a:pt x="4408" y="3624"/>
                    <a:pt x="4370" y="3529"/>
                  </a:cubicBezTo>
                  <a:cubicBezTo>
                    <a:pt x="4331" y="3421"/>
                    <a:pt x="4380" y="3284"/>
                    <a:pt x="4496" y="3179"/>
                  </a:cubicBezTo>
                  <a:cubicBezTo>
                    <a:pt x="4503" y="3169"/>
                    <a:pt x="4517" y="3158"/>
                    <a:pt x="4513" y="3148"/>
                  </a:cubicBezTo>
                  <a:cubicBezTo>
                    <a:pt x="4513" y="3116"/>
                    <a:pt x="4443" y="3053"/>
                    <a:pt x="4391" y="3008"/>
                  </a:cubicBezTo>
                  <a:cubicBezTo>
                    <a:pt x="4300" y="2931"/>
                    <a:pt x="4198" y="2840"/>
                    <a:pt x="4198" y="2724"/>
                  </a:cubicBezTo>
                  <a:cubicBezTo>
                    <a:pt x="4198" y="2682"/>
                    <a:pt x="4184" y="2675"/>
                    <a:pt x="4093" y="2654"/>
                  </a:cubicBezTo>
                  <a:cubicBezTo>
                    <a:pt x="4023" y="2640"/>
                    <a:pt x="3908" y="2612"/>
                    <a:pt x="3908" y="2483"/>
                  </a:cubicBezTo>
                  <a:cubicBezTo>
                    <a:pt x="3908" y="2441"/>
                    <a:pt x="3904" y="2437"/>
                    <a:pt x="3852" y="2413"/>
                  </a:cubicBezTo>
                  <a:cubicBezTo>
                    <a:pt x="3771" y="2378"/>
                    <a:pt x="3698" y="2322"/>
                    <a:pt x="3645" y="2248"/>
                  </a:cubicBezTo>
                  <a:cubicBezTo>
                    <a:pt x="3594" y="2177"/>
                    <a:pt x="3566" y="2174"/>
                    <a:pt x="3527" y="2174"/>
                  </a:cubicBezTo>
                  <a:cubicBezTo>
                    <a:pt x="3523" y="2174"/>
                    <a:pt x="3519" y="2175"/>
                    <a:pt x="3516" y="2175"/>
                  </a:cubicBezTo>
                  <a:cubicBezTo>
                    <a:pt x="3505" y="2176"/>
                    <a:pt x="3495" y="2177"/>
                    <a:pt x="3485" y="2177"/>
                  </a:cubicBezTo>
                  <a:cubicBezTo>
                    <a:pt x="3416" y="2177"/>
                    <a:pt x="3352" y="2146"/>
                    <a:pt x="3309" y="2091"/>
                  </a:cubicBezTo>
                  <a:cubicBezTo>
                    <a:pt x="3216" y="1986"/>
                    <a:pt x="3098" y="1920"/>
                    <a:pt x="3012" y="1920"/>
                  </a:cubicBezTo>
                  <a:cubicBezTo>
                    <a:pt x="2994" y="1920"/>
                    <a:pt x="2977" y="1923"/>
                    <a:pt x="2962" y="1929"/>
                  </a:cubicBezTo>
                  <a:cubicBezTo>
                    <a:pt x="2943" y="1937"/>
                    <a:pt x="2922" y="1941"/>
                    <a:pt x="2902" y="1941"/>
                  </a:cubicBezTo>
                  <a:cubicBezTo>
                    <a:pt x="2875" y="1941"/>
                    <a:pt x="2848" y="1934"/>
                    <a:pt x="2822" y="1922"/>
                  </a:cubicBezTo>
                  <a:cubicBezTo>
                    <a:pt x="2672" y="1856"/>
                    <a:pt x="2486" y="1635"/>
                    <a:pt x="2406" y="1422"/>
                  </a:cubicBezTo>
                  <a:cubicBezTo>
                    <a:pt x="2378" y="1348"/>
                    <a:pt x="2192" y="1215"/>
                    <a:pt x="2028" y="1100"/>
                  </a:cubicBezTo>
                  <a:cubicBezTo>
                    <a:pt x="1790" y="935"/>
                    <a:pt x="1545" y="764"/>
                    <a:pt x="1485" y="596"/>
                  </a:cubicBezTo>
                  <a:cubicBezTo>
                    <a:pt x="1407" y="375"/>
                    <a:pt x="1202" y="268"/>
                    <a:pt x="842" y="268"/>
                  </a:cubicBezTo>
                  <a:cubicBezTo>
                    <a:pt x="815" y="268"/>
                    <a:pt x="786" y="269"/>
                    <a:pt x="757" y="270"/>
                  </a:cubicBezTo>
                  <a:cubicBezTo>
                    <a:pt x="750" y="270"/>
                    <a:pt x="744" y="270"/>
                    <a:pt x="737" y="270"/>
                  </a:cubicBezTo>
                  <a:cubicBezTo>
                    <a:pt x="499" y="270"/>
                    <a:pt x="334" y="149"/>
                    <a:pt x="221" y="67"/>
                  </a:cubicBezTo>
                  <a:cubicBezTo>
                    <a:pt x="190" y="39"/>
                    <a:pt x="155" y="15"/>
                    <a:pt x="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8" name="Google Shape;5598;p55"/>
            <p:cNvSpPr/>
            <p:nvPr/>
          </p:nvSpPr>
          <p:spPr>
            <a:xfrm>
              <a:off x="7250126" y="3202004"/>
              <a:ext cx="143464" cy="117462"/>
            </a:xfrm>
            <a:custGeom>
              <a:avLst/>
              <a:gdLst/>
              <a:ahLst/>
              <a:cxnLst/>
              <a:rect l="l" t="t" r="r" b="b"/>
              <a:pathLst>
                <a:path w="5483" h="4489" extrusionOk="0">
                  <a:moveTo>
                    <a:pt x="4422" y="1"/>
                  </a:moveTo>
                  <a:cubicBezTo>
                    <a:pt x="4235" y="1"/>
                    <a:pt x="4018" y="15"/>
                    <a:pt x="3921" y="118"/>
                  </a:cubicBezTo>
                  <a:cubicBezTo>
                    <a:pt x="3879" y="167"/>
                    <a:pt x="3858" y="226"/>
                    <a:pt x="3869" y="289"/>
                  </a:cubicBezTo>
                  <a:cubicBezTo>
                    <a:pt x="3890" y="580"/>
                    <a:pt x="3732" y="643"/>
                    <a:pt x="3627" y="688"/>
                  </a:cubicBezTo>
                  <a:cubicBezTo>
                    <a:pt x="3543" y="723"/>
                    <a:pt x="3540" y="730"/>
                    <a:pt x="3543" y="772"/>
                  </a:cubicBezTo>
                  <a:cubicBezTo>
                    <a:pt x="3564" y="905"/>
                    <a:pt x="3508" y="979"/>
                    <a:pt x="3456" y="1045"/>
                  </a:cubicBezTo>
                  <a:cubicBezTo>
                    <a:pt x="3396" y="1108"/>
                    <a:pt x="3368" y="1199"/>
                    <a:pt x="3382" y="1290"/>
                  </a:cubicBezTo>
                  <a:cubicBezTo>
                    <a:pt x="3389" y="1339"/>
                    <a:pt x="3386" y="1389"/>
                    <a:pt x="3375" y="1438"/>
                  </a:cubicBezTo>
                  <a:cubicBezTo>
                    <a:pt x="3344" y="1550"/>
                    <a:pt x="3242" y="1567"/>
                    <a:pt x="3141" y="1592"/>
                  </a:cubicBezTo>
                  <a:cubicBezTo>
                    <a:pt x="3071" y="1602"/>
                    <a:pt x="3004" y="1620"/>
                    <a:pt x="2938" y="1644"/>
                  </a:cubicBezTo>
                  <a:cubicBezTo>
                    <a:pt x="2913" y="1655"/>
                    <a:pt x="2889" y="1665"/>
                    <a:pt x="2861" y="1679"/>
                  </a:cubicBezTo>
                  <a:cubicBezTo>
                    <a:pt x="2773" y="1722"/>
                    <a:pt x="2711" y="1739"/>
                    <a:pt x="2662" y="1739"/>
                  </a:cubicBezTo>
                  <a:cubicBezTo>
                    <a:pt x="2596" y="1739"/>
                    <a:pt x="2555" y="1707"/>
                    <a:pt x="2511" y="1665"/>
                  </a:cubicBezTo>
                  <a:cubicBezTo>
                    <a:pt x="2466" y="1615"/>
                    <a:pt x="2403" y="1587"/>
                    <a:pt x="2334" y="1587"/>
                  </a:cubicBezTo>
                  <a:cubicBezTo>
                    <a:pt x="2327" y="1587"/>
                    <a:pt x="2319" y="1587"/>
                    <a:pt x="2311" y="1588"/>
                  </a:cubicBezTo>
                  <a:cubicBezTo>
                    <a:pt x="2302" y="1588"/>
                    <a:pt x="2293" y="1587"/>
                    <a:pt x="2285" y="1587"/>
                  </a:cubicBezTo>
                  <a:cubicBezTo>
                    <a:pt x="2171" y="1587"/>
                    <a:pt x="2059" y="1629"/>
                    <a:pt x="1971" y="1707"/>
                  </a:cubicBezTo>
                  <a:cubicBezTo>
                    <a:pt x="1915" y="1753"/>
                    <a:pt x="1852" y="1788"/>
                    <a:pt x="1782" y="1812"/>
                  </a:cubicBezTo>
                  <a:cubicBezTo>
                    <a:pt x="1715" y="1834"/>
                    <a:pt x="1630" y="1839"/>
                    <a:pt x="1541" y="1839"/>
                  </a:cubicBezTo>
                  <a:cubicBezTo>
                    <a:pt x="1499" y="1839"/>
                    <a:pt x="1457" y="1838"/>
                    <a:pt x="1415" y="1837"/>
                  </a:cubicBezTo>
                  <a:cubicBezTo>
                    <a:pt x="1372" y="1835"/>
                    <a:pt x="1327" y="1834"/>
                    <a:pt x="1284" y="1834"/>
                  </a:cubicBezTo>
                  <a:cubicBezTo>
                    <a:pt x="1200" y="1834"/>
                    <a:pt x="1124" y="1840"/>
                    <a:pt x="1089" y="1868"/>
                  </a:cubicBezTo>
                  <a:cubicBezTo>
                    <a:pt x="1082" y="1872"/>
                    <a:pt x="1075" y="1875"/>
                    <a:pt x="1068" y="1882"/>
                  </a:cubicBezTo>
                  <a:lnTo>
                    <a:pt x="1058" y="1886"/>
                  </a:lnTo>
                  <a:lnTo>
                    <a:pt x="1044" y="1889"/>
                  </a:lnTo>
                  <a:lnTo>
                    <a:pt x="1033" y="1893"/>
                  </a:lnTo>
                  <a:lnTo>
                    <a:pt x="1023" y="1896"/>
                  </a:lnTo>
                  <a:lnTo>
                    <a:pt x="995" y="1896"/>
                  </a:lnTo>
                  <a:cubicBezTo>
                    <a:pt x="984" y="1896"/>
                    <a:pt x="977" y="1896"/>
                    <a:pt x="970" y="1893"/>
                  </a:cubicBezTo>
                  <a:lnTo>
                    <a:pt x="960" y="1893"/>
                  </a:lnTo>
                  <a:cubicBezTo>
                    <a:pt x="953" y="1893"/>
                    <a:pt x="942" y="1889"/>
                    <a:pt x="932" y="1886"/>
                  </a:cubicBezTo>
                  <a:lnTo>
                    <a:pt x="928" y="1886"/>
                  </a:lnTo>
                  <a:cubicBezTo>
                    <a:pt x="921" y="1882"/>
                    <a:pt x="911" y="1879"/>
                    <a:pt x="904" y="1875"/>
                  </a:cubicBezTo>
                  <a:lnTo>
                    <a:pt x="897" y="1872"/>
                  </a:lnTo>
                  <a:cubicBezTo>
                    <a:pt x="886" y="1865"/>
                    <a:pt x="876" y="1861"/>
                    <a:pt x="869" y="1854"/>
                  </a:cubicBezTo>
                  <a:lnTo>
                    <a:pt x="862" y="1851"/>
                  </a:lnTo>
                  <a:lnTo>
                    <a:pt x="837" y="1833"/>
                  </a:lnTo>
                  <a:lnTo>
                    <a:pt x="830" y="1830"/>
                  </a:lnTo>
                  <a:lnTo>
                    <a:pt x="806" y="1809"/>
                  </a:lnTo>
                  <a:lnTo>
                    <a:pt x="802" y="1805"/>
                  </a:lnTo>
                  <a:lnTo>
                    <a:pt x="778" y="1784"/>
                  </a:lnTo>
                  <a:lnTo>
                    <a:pt x="771" y="1777"/>
                  </a:lnTo>
                  <a:lnTo>
                    <a:pt x="746" y="1756"/>
                  </a:lnTo>
                  <a:cubicBezTo>
                    <a:pt x="697" y="1718"/>
                    <a:pt x="627" y="1655"/>
                    <a:pt x="599" y="1655"/>
                  </a:cubicBezTo>
                  <a:cubicBezTo>
                    <a:pt x="596" y="1656"/>
                    <a:pt x="593" y="1657"/>
                    <a:pt x="590" y="1657"/>
                  </a:cubicBezTo>
                  <a:cubicBezTo>
                    <a:pt x="588" y="1657"/>
                    <a:pt x="585" y="1656"/>
                    <a:pt x="582" y="1655"/>
                  </a:cubicBezTo>
                  <a:lnTo>
                    <a:pt x="564" y="1655"/>
                  </a:lnTo>
                  <a:lnTo>
                    <a:pt x="557" y="1651"/>
                  </a:lnTo>
                  <a:lnTo>
                    <a:pt x="550" y="1648"/>
                  </a:lnTo>
                  <a:lnTo>
                    <a:pt x="543" y="1644"/>
                  </a:lnTo>
                  <a:lnTo>
                    <a:pt x="533" y="1637"/>
                  </a:lnTo>
                  <a:lnTo>
                    <a:pt x="526" y="1634"/>
                  </a:lnTo>
                  <a:lnTo>
                    <a:pt x="519" y="1627"/>
                  </a:lnTo>
                  <a:lnTo>
                    <a:pt x="512" y="1620"/>
                  </a:lnTo>
                  <a:lnTo>
                    <a:pt x="505" y="1609"/>
                  </a:lnTo>
                  <a:lnTo>
                    <a:pt x="498" y="1602"/>
                  </a:lnTo>
                  <a:lnTo>
                    <a:pt x="491" y="1592"/>
                  </a:lnTo>
                  <a:lnTo>
                    <a:pt x="484" y="1581"/>
                  </a:lnTo>
                  <a:lnTo>
                    <a:pt x="477" y="1571"/>
                  </a:lnTo>
                  <a:lnTo>
                    <a:pt x="470" y="1560"/>
                  </a:lnTo>
                  <a:lnTo>
                    <a:pt x="463" y="1546"/>
                  </a:lnTo>
                  <a:lnTo>
                    <a:pt x="456" y="1532"/>
                  </a:lnTo>
                  <a:lnTo>
                    <a:pt x="452" y="1518"/>
                  </a:lnTo>
                  <a:lnTo>
                    <a:pt x="445" y="1504"/>
                  </a:lnTo>
                  <a:lnTo>
                    <a:pt x="438" y="1487"/>
                  </a:lnTo>
                  <a:lnTo>
                    <a:pt x="431" y="1469"/>
                  </a:lnTo>
                  <a:lnTo>
                    <a:pt x="424" y="1452"/>
                  </a:lnTo>
                  <a:lnTo>
                    <a:pt x="417" y="1434"/>
                  </a:lnTo>
                  <a:lnTo>
                    <a:pt x="414" y="1417"/>
                  </a:lnTo>
                  <a:lnTo>
                    <a:pt x="407" y="1396"/>
                  </a:lnTo>
                  <a:lnTo>
                    <a:pt x="400" y="1375"/>
                  </a:lnTo>
                  <a:lnTo>
                    <a:pt x="393" y="1353"/>
                  </a:lnTo>
                  <a:lnTo>
                    <a:pt x="389" y="1329"/>
                  </a:lnTo>
                  <a:lnTo>
                    <a:pt x="382" y="1304"/>
                  </a:lnTo>
                  <a:lnTo>
                    <a:pt x="386" y="1294"/>
                  </a:lnTo>
                  <a:lnTo>
                    <a:pt x="386" y="1294"/>
                  </a:lnTo>
                  <a:cubicBezTo>
                    <a:pt x="298" y="1301"/>
                    <a:pt x="126" y="1483"/>
                    <a:pt x="56" y="1686"/>
                  </a:cubicBezTo>
                  <a:cubicBezTo>
                    <a:pt x="39" y="1742"/>
                    <a:pt x="0" y="1879"/>
                    <a:pt x="70" y="1942"/>
                  </a:cubicBezTo>
                  <a:cubicBezTo>
                    <a:pt x="235" y="2096"/>
                    <a:pt x="270" y="2302"/>
                    <a:pt x="302" y="2467"/>
                  </a:cubicBezTo>
                  <a:cubicBezTo>
                    <a:pt x="319" y="2565"/>
                    <a:pt x="333" y="2656"/>
                    <a:pt x="372" y="2712"/>
                  </a:cubicBezTo>
                  <a:cubicBezTo>
                    <a:pt x="417" y="2768"/>
                    <a:pt x="473" y="2813"/>
                    <a:pt x="540" y="2848"/>
                  </a:cubicBezTo>
                  <a:cubicBezTo>
                    <a:pt x="676" y="2936"/>
                    <a:pt x="851" y="3044"/>
                    <a:pt x="851" y="3296"/>
                  </a:cubicBezTo>
                  <a:cubicBezTo>
                    <a:pt x="851" y="3538"/>
                    <a:pt x="1023" y="3888"/>
                    <a:pt x="1177" y="3969"/>
                  </a:cubicBezTo>
                  <a:cubicBezTo>
                    <a:pt x="1189" y="3977"/>
                    <a:pt x="1204" y="3982"/>
                    <a:pt x="1219" y="3982"/>
                  </a:cubicBezTo>
                  <a:cubicBezTo>
                    <a:pt x="1234" y="3982"/>
                    <a:pt x="1250" y="3977"/>
                    <a:pt x="1264" y="3969"/>
                  </a:cubicBezTo>
                  <a:cubicBezTo>
                    <a:pt x="1315" y="3931"/>
                    <a:pt x="1378" y="3909"/>
                    <a:pt x="1440" y="3909"/>
                  </a:cubicBezTo>
                  <a:cubicBezTo>
                    <a:pt x="1465" y="3909"/>
                    <a:pt x="1489" y="3913"/>
                    <a:pt x="1513" y="3920"/>
                  </a:cubicBezTo>
                  <a:cubicBezTo>
                    <a:pt x="1677" y="3962"/>
                    <a:pt x="1772" y="4151"/>
                    <a:pt x="1796" y="4207"/>
                  </a:cubicBezTo>
                  <a:cubicBezTo>
                    <a:pt x="1803" y="4212"/>
                    <a:pt x="1816" y="4214"/>
                    <a:pt x="1833" y="4214"/>
                  </a:cubicBezTo>
                  <a:cubicBezTo>
                    <a:pt x="1905" y="4214"/>
                    <a:pt x="2052" y="4173"/>
                    <a:pt x="2129" y="4147"/>
                  </a:cubicBezTo>
                  <a:cubicBezTo>
                    <a:pt x="2227" y="4116"/>
                    <a:pt x="2329" y="4095"/>
                    <a:pt x="2434" y="4084"/>
                  </a:cubicBezTo>
                  <a:cubicBezTo>
                    <a:pt x="2448" y="4084"/>
                    <a:pt x="2462" y="4084"/>
                    <a:pt x="2476" y="4088"/>
                  </a:cubicBezTo>
                  <a:lnTo>
                    <a:pt x="2486" y="4088"/>
                  </a:lnTo>
                  <a:cubicBezTo>
                    <a:pt x="2812" y="4154"/>
                    <a:pt x="3190" y="4256"/>
                    <a:pt x="3225" y="4462"/>
                  </a:cubicBezTo>
                  <a:cubicBezTo>
                    <a:pt x="3225" y="4476"/>
                    <a:pt x="3228" y="4476"/>
                    <a:pt x="3232" y="4480"/>
                  </a:cubicBezTo>
                  <a:cubicBezTo>
                    <a:pt x="3243" y="4486"/>
                    <a:pt x="3260" y="4489"/>
                    <a:pt x="3280" y="4489"/>
                  </a:cubicBezTo>
                  <a:cubicBezTo>
                    <a:pt x="3393" y="4489"/>
                    <a:pt x="3624" y="4399"/>
                    <a:pt x="3785" y="4336"/>
                  </a:cubicBezTo>
                  <a:cubicBezTo>
                    <a:pt x="3834" y="4319"/>
                    <a:pt x="3883" y="4301"/>
                    <a:pt x="3928" y="4284"/>
                  </a:cubicBezTo>
                  <a:cubicBezTo>
                    <a:pt x="4047" y="4238"/>
                    <a:pt x="4079" y="3972"/>
                    <a:pt x="4103" y="3738"/>
                  </a:cubicBezTo>
                  <a:cubicBezTo>
                    <a:pt x="4135" y="3465"/>
                    <a:pt x="4166" y="3181"/>
                    <a:pt x="4338" y="3076"/>
                  </a:cubicBezTo>
                  <a:cubicBezTo>
                    <a:pt x="4625" y="2901"/>
                    <a:pt x="4653" y="2554"/>
                    <a:pt x="4629" y="2299"/>
                  </a:cubicBezTo>
                  <a:cubicBezTo>
                    <a:pt x="4601" y="2036"/>
                    <a:pt x="4937" y="1945"/>
                    <a:pt x="5206" y="1872"/>
                  </a:cubicBezTo>
                  <a:cubicBezTo>
                    <a:pt x="5311" y="1844"/>
                    <a:pt x="5441" y="1809"/>
                    <a:pt x="5469" y="1781"/>
                  </a:cubicBezTo>
                  <a:cubicBezTo>
                    <a:pt x="5479" y="1770"/>
                    <a:pt x="5483" y="1756"/>
                    <a:pt x="5479" y="1742"/>
                  </a:cubicBezTo>
                  <a:cubicBezTo>
                    <a:pt x="5462" y="1662"/>
                    <a:pt x="5301" y="1529"/>
                    <a:pt x="5119" y="1445"/>
                  </a:cubicBezTo>
                  <a:cubicBezTo>
                    <a:pt x="4965" y="1375"/>
                    <a:pt x="4968" y="1248"/>
                    <a:pt x="4968" y="1157"/>
                  </a:cubicBezTo>
                  <a:cubicBezTo>
                    <a:pt x="4968" y="1084"/>
                    <a:pt x="4968" y="1035"/>
                    <a:pt x="4923" y="1000"/>
                  </a:cubicBezTo>
                  <a:cubicBezTo>
                    <a:pt x="4832" y="916"/>
                    <a:pt x="4597" y="650"/>
                    <a:pt x="4650" y="492"/>
                  </a:cubicBezTo>
                  <a:cubicBezTo>
                    <a:pt x="4671" y="433"/>
                    <a:pt x="4723" y="398"/>
                    <a:pt x="4786" y="398"/>
                  </a:cubicBezTo>
                  <a:lnTo>
                    <a:pt x="4793" y="398"/>
                  </a:lnTo>
                  <a:cubicBezTo>
                    <a:pt x="4783" y="373"/>
                    <a:pt x="4772" y="345"/>
                    <a:pt x="4758" y="321"/>
                  </a:cubicBezTo>
                  <a:cubicBezTo>
                    <a:pt x="4723" y="244"/>
                    <a:pt x="4660" y="107"/>
                    <a:pt x="4758" y="27"/>
                  </a:cubicBezTo>
                  <a:lnTo>
                    <a:pt x="4755" y="27"/>
                  </a:lnTo>
                  <a:lnTo>
                    <a:pt x="4720" y="13"/>
                  </a:lnTo>
                  <a:lnTo>
                    <a:pt x="4713" y="13"/>
                  </a:lnTo>
                  <a:lnTo>
                    <a:pt x="4688" y="6"/>
                  </a:lnTo>
                  <a:lnTo>
                    <a:pt x="4681" y="6"/>
                  </a:lnTo>
                  <a:lnTo>
                    <a:pt x="4664" y="2"/>
                  </a:lnTo>
                  <a:lnTo>
                    <a:pt x="4545" y="2"/>
                  </a:lnTo>
                  <a:cubicBezTo>
                    <a:pt x="4506" y="2"/>
                    <a:pt x="4465" y="1"/>
                    <a:pt x="4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55"/>
            <p:cNvSpPr/>
            <p:nvPr/>
          </p:nvSpPr>
          <p:spPr>
            <a:xfrm>
              <a:off x="7205986" y="3349740"/>
              <a:ext cx="140795" cy="37497"/>
            </a:xfrm>
            <a:custGeom>
              <a:avLst/>
              <a:gdLst/>
              <a:ahLst/>
              <a:cxnLst/>
              <a:rect l="l" t="t" r="r" b="b"/>
              <a:pathLst>
                <a:path w="5381" h="1433" extrusionOk="0">
                  <a:moveTo>
                    <a:pt x="626" y="1"/>
                  </a:moveTo>
                  <a:cubicBezTo>
                    <a:pt x="563" y="1"/>
                    <a:pt x="503" y="6"/>
                    <a:pt x="448" y="17"/>
                  </a:cubicBezTo>
                  <a:cubicBezTo>
                    <a:pt x="357" y="38"/>
                    <a:pt x="294" y="73"/>
                    <a:pt x="266" y="126"/>
                  </a:cubicBezTo>
                  <a:cubicBezTo>
                    <a:pt x="165" y="301"/>
                    <a:pt x="56" y="318"/>
                    <a:pt x="0" y="325"/>
                  </a:cubicBezTo>
                  <a:cubicBezTo>
                    <a:pt x="4" y="350"/>
                    <a:pt x="7" y="378"/>
                    <a:pt x="14" y="402"/>
                  </a:cubicBezTo>
                  <a:cubicBezTo>
                    <a:pt x="25" y="445"/>
                    <a:pt x="44" y="463"/>
                    <a:pt x="96" y="463"/>
                  </a:cubicBezTo>
                  <a:cubicBezTo>
                    <a:pt x="125" y="463"/>
                    <a:pt x="164" y="458"/>
                    <a:pt x="217" y="448"/>
                  </a:cubicBezTo>
                  <a:cubicBezTo>
                    <a:pt x="263" y="441"/>
                    <a:pt x="308" y="434"/>
                    <a:pt x="354" y="434"/>
                  </a:cubicBezTo>
                  <a:cubicBezTo>
                    <a:pt x="469" y="434"/>
                    <a:pt x="504" y="528"/>
                    <a:pt x="529" y="598"/>
                  </a:cubicBezTo>
                  <a:cubicBezTo>
                    <a:pt x="560" y="679"/>
                    <a:pt x="581" y="731"/>
                    <a:pt x="655" y="738"/>
                  </a:cubicBezTo>
                  <a:cubicBezTo>
                    <a:pt x="704" y="749"/>
                    <a:pt x="770" y="763"/>
                    <a:pt x="854" y="780"/>
                  </a:cubicBezTo>
                  <a:cubicBezTo>
                    <a:pt x="990" y="810"/>
                    <a:pt x="1302" y="876"/>
                    <a:pt x="1463" y="876"/>
                  </a:cubicBezTo>
                  <a:cubicBezTo>
                    <a:pt x="1510" y="876"/>
                    <a:pt x="1544" y="871"/>
                    <a:pt x="1558" y="857"/>
                  </a:cubicBezTo>
                  <a:cubicBezTo>
                    <a:pt x="1579" y="812"/>
                    <a:pt x="1624" y="780"/>
                    <a:pt x="1673" y="773"/>
                  </a:cubicBezTo>
                  <a:cubicBezTo>
                    <a:pt x="1702" y="767"/>
                    <a:pt x="1737" y="763"/>
                    <a:pt x="1775" y="763"/>
                  </a:cubicBezTo>
                  <a:cubicBezTo>
                    <a:pt x="2021" y="763"/>
                    <a:pt x="2444" y="893"/>
                    <a:pt x="2692" y="1095"/>
                  </a:cubicBezTo>
                  <a:cubicBezTo>
                    <a:pt x="2903" y="1265"/>
                    <a:pt x="3347" y="1327"/>
                    <a:pt x="3687" y="1327"/>
                  </a:cubicBezTo>
                  <a:cubicBezTo>
                    <a:pt x="3810" y="1327"/>
                    <a:pt x="3918" y="1319"/>
                    <a:pt x="3998" y="1305"/>
                  </a:cubicBezTo>
                  <a:cubicBezTo>
                    <a:pt x="4026" y="1301"/>
                    <a:pt x="4055" y="1299"/>
                    <a:pt x="4084" y="1299"/>
                  </a:cubicBezTo>
                  <a:cubicBezTo>
                    <a:pt x="4199" y="1299"/>
                    <a:pt x="4314" y="1329"/>
                    <a:pt x="4415" y="1354"/>
                  </a:cubicBezTo>
                  <a:cubicBezTo>
                    <a:pt x="4500" y="1379"/>
                    <a:pt x="4566" y="1397"/>
                    <a:pt x="4613" y="1397"/>
                  </a:cubicBezTo>
                  <a:cubicBezTo>
                    <a:pt x="4645" y="1397"/>
                    <a:pt x="4668" y="1388"/>
                    <a:pt x="4681" y="1368"/>
                  </a:cubicBezTo>
                  <a:cubicBezTo>
                    <a:pt x="4705" y="1326"/>
                    <a:pt x="4751" y="1302"/>
                    <a:pt x="4800" y="1302"/>
                  </a:cubicBezTo>
                  <a:cubicBezTo>
                    <a:pt x="4856" y="1305"/>
                    <a:pt x="4915" y="1326"/>
                    <a:pt x="4964" y="1361"/>
                  </a:cubicBezTo>
                  <a:cubicBezTo>
                    <a:pt x="5030" y="1397"/>
                    <a:pt x="5097" y="1433"/>
                    <a:pt x="5172" y="1433"/>
                  </a:cubicBezTo>
                  <a:cubicBezTo>
                    <a:pt x="5223" y="1433"/>
                    <a:pt x="5279" y="1416"/>
                    <a:pt x="5342" y="1368"/>
                  </a:cubicBezTo>
                  <a:cubicBezTo>
                    <a:pt x="5356" y="1358"/>
                    <a:pt x="5370" y="1347"/>
                    <a:pt x="5381" y="1337"/>
                  </a:cubicBezTo>
                  <a:cubicBezTo>
                    <a:pt x="5311" y="1312"/>
                    <a:pt x="5237" y="1298"/>
                    <a:pt x="5167" y="1288"/>
                  </a:cubicBezTo>
                  <a:cubicBezTo>
                    <a:pt x="4975" y="1256"/>
                    <a:pt x="4779" y="1225"/>
                    <a:pt x="4768" y="1085"/>
                  </a:cubicBezTo>
                  <a:cubicBezTo>
                    <a:pt x="4766" y="1053"/>
                    <a:pt x="4631" y="1049"/>
                    <a:pt x="4517" y="1049"/>
                  </a:cubicBezTo>
                  <a:cubicBezTo>
                    <a:pt x="4478" y="1049"/>
                    <a:pt x="4443" y="1050"/>
                    <a:pt x="4415" y="1050"/>
                  </a:cubicBezTo>
                  <a:cubicBezTo>
                    <a:pt x="4360" y="1052"/>
                    <a:pt x="4304" y="1053"/>
                    <a:pt x="4248" y="1053"/>
                  </a:cubicBezTo>
                  <a:cubicBezTo>
                    <a:pt x="4105" y="1053"/>
                    <a:pt x="3962" y="1042"/>
                    <a:pt x="3854" y="997"/>
                  </a:cubicBezTo>
                  <a:cubicBezTo>
                    <a:pt x="3823" y="983"/>
                    <a:pt x="3728" y="945"/>
                    <a:pt x="3732" y="861"/>
                  </a:cubicBezTo>
                  <a:cubicBezTo>
                    <a:pt x="3735" y="759"/>
                    <a:pt x="3868" y="707"/>
                    <a:pt x="4110" y="623"/>
                  </a:cubicBezTo>
                  <a:cubicBezTo>
                    <a:pt x="4205" y="595"/>
                    <a:pt x="4296" y="556"/>
                    <a:pt x="4383" y="511"/>
                  </a:cubicBezTo>
                  <a:cubicBezTo>
                    <a:pt x="4371" y="510"/>
                    <a:pt x="4356" y="509"/>
                    <a:pt x="4340" y="509"/>
                  </a:cubicBezTo>
                  <a:cubicBezTo>
                    <a:pt x="4239" y="509"/>
                    <a:pt x="4058" y="530"/>
                    <a:pt x="3802" y="609"/>
                  </a:cubicBezTo>
                  <a:cubicBezTo>
                    <a:pt x="3721" y="634"/>
                    <a:pt x="3639" y="645"/>
                    <a:pt x="3558" y="645"/>
                  </a:cubicBezTo>
                  <a:cubicBezTo>
                    <a:pt x="3329" y="645"/>
                    <a:pt x="3110" y="560"/>
                    <a:pt x="2934" y="493"/>
                  </a:cubicBezTo>
                  <a:cubicBezTo>
                    <a:pt x="2864" y="462"/>
                    <a:pt x="2794" y="441"/>
                    <a:pt x="2717" y="423"/>
                  </a:cubicBezTo>
                  <a:cubicBezTo>
                    <a:pt x="2713" y="476"/>
                    <a:pt x="2682" y="518"/>
                    <a:pt x="2636" y="535"/>
                  </a:cubicBezTo>
                  <a:cubicBezTo>
                    <a:pt x="2601" y="552"/>
                    <a:pt x="2554" y="559"/>
                    <a:pt x="2498" y="559"/>
                  </a:cubicBezTo>
                  <a:cubicBezTo>
                    <a:pt x="2190" y="559"/>
                    <a:pt x="1621" y="335"/>
                    <a:pt x="1449" y="213"/>
                  </a:cubicBezTo>
                  <a:cubicBezTo>
                    <a:pt x="1324" y="123"/>
                    <a:pt x="939" y="1"/>
                    <a:pt x="6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0" name="Google Shape;5600;p55"/>
            <p:cNvSpPr/>
            <p:nvPr/>
          </p:nvSpPr>
          <p:spPr>
            <a:xfrm>
              <a:off x="7235840" y="3304524"/>
              <a:ext cx="5155" cy="4396"/>
            </a:xfrm>
            <a:custGeom>
              <a:avLst/>
              <a:gdLst/>
              <a:ahLst/>
              <a:cxnLst/>
              <a:rect l="l" t="t" r="r" b="b"/>
              <a:pathLst>
                <a:path w="197" h="168" extrusionOk="0">
                  <a:moveTo>
                    <a:pt x="157" y="0"/>
                  </a:moveTo>
                  <a:cubicBezTo>
                    <a:pt x="153" y="0"/>
                    <a:pt x="148" y="1"/>
                    <a:pt x="144" y="2"/>
                  </a:cubicBezTo>
                  <a:cubicBezTo>
                    <a:pt x="105" y="2"/>
                    <a:pt x="70" y="12"/>
                    <a:pt x="35" y="33"/>
                  </a:cubicBezTo>
                  <a:cubicBezTo>
                    <a:pt x="11" y="51"/>
                    <a:pt x="0" y="68"/>
                    <a:pt x="25" y="107"/>
                  </a:cubicBezTo>
                  <a:cubicBezTo>
                    <a:pt x="44" y="132"/>
                    <a:pt x="71" y="168"/>
                    <a:pt x="99" y="168"/>
                  </a:cubicBezTo>
                  <a:cubicBezTo>
                    <a:pt x="102" y="168"/>
                    <a:pt x="105" y="167"/>
                    <a:pt x="109" y="166"/>
                  </a:cubicBezTo>
                  <a:cubicBezTo>
                    <a:pt x="151" y="156"/>
                    <a:pt x="196" y="75"/>
                    <a:pt x="196" y="12"/>
                  </a:cubicBezTo>
                  <a:cubicBezTo>
                    <a:pt x="183" y="4"/>
                    <a:pt x="170" y="0"/>
                    <a:pt x="157"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1" name="Google Shape;5601;p55"/>
            <p:cNvSpPr/>
            <p:nvPr/>
          </p:nvSpPr>
          <p:spPr>
            <a:xfrm>
              <a:off x="7409420" y="3384202"/>
              <a:ext cx="56360" cy="7405"/>
            </a:xfrm>
            <a:custGeom>
              <a:avLst/>
              <a:gdLst/>
              <a:ahLst/>
              <a:cxnLst/>
              <a:rect l="l" t="t" r="r" b="b"/>
              <a:pathLst>
                <a:path w="2154" h="283" extrusionOk="0">
                  <a:moveTo>
                    <a:pt x="1999" y="1"/>
                  </a:moveTo>
                  <a:cubicBezTo>
                    <a:pt x="1864" y="1"/>
                    <a:pt x="1740" y="37"/>
                    <a:pt x="1611" y="76"/>
                  </a:cubicBezTo>
                  <a:cubicBezTo>
                    <a:pt x="1482" y="113"/>
                    <a:pt x="1352" y="151"/>
                    <a:pt x="1209" y="151"/>
                  </a:cubicBezTo>
                  <a:cubicBezTo>
                    <a:pt x="1122" y="151"/>
                    <a:pt x="1031" y="137"/>
                    <a:pt x="932" y="100"/>
                  </a:cubicBezTo>
                  <a:cubicBezTo>
                    <a:pt x="808" y="56"/>
                    <a:pt x="672" y="39"/>
                    <a:pt x="543" y="39"/>
                  </a:cubicBezTo>
                  <a:cubicBezTo>
                    <a:pt x="276" y="39"/>
                    <a:pt x="38" y="111"/>
                    <a:pt x="0" y="163"/>
                  </a:cubicBezTo>
                  <a:cubicBezTo>
                    <a:pt x="67" y="254"/>
                    <a:pt x="505" y="268"/>
                    <a:pt x="827" y="282"/>
                  </a:cubicBezTo>
                  <a:cubicBezTo>
                    <a:pt x="837" y="283"/>
                    <a:pt x="848" y="283"/>
                    <a:pt x="858" y="283"/>
                  </a:cubicBezTo>
                  <a:cubicBezTo>
                    <a:pt x="1092" y="283"/>
                    <a:pt x="1315" y="210"/>
                    <a:pt x="1513" y="146"/>
                  </a:cubicBezTo>
                  <a:cubicBezTo>
                    <a:pt x="1663" y="93"/>
                    <a:pt x="1807" y="48"/>
                    <a:pt x="1936" y="41"/>
                  </a:cubicBezTo>
                  <a:cubicBezTo>
                    <a:pt x="2010" y="34"/>
                    <a:pt x="2083" y="27"/>
                    <a:pt x="2153" y="16"/>
                  </a:cubicBezTo>
                  <a:lnTo>
                    <a:pt x="2111" y="9"/>
                  </a:lnTo>
                  <a:cubicBezTo>
                    <a:pt x="2073" y="3"/>
                    <a:pt x="2036" y="1"/>
                    <a:pt x="19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2" name="Google Shape;5602;p55"/>
            <p:cNvSpPr/>
            <p:nvPr/>
          </p:nvSpPr>
          <p:spPr>
            <a:xfrm>
              <a:off x="7105956" y="3278724"/>
              <a:ext cx="4317" cy="7065"/>
            </a:xfrm>
            <a:custGeom>
              <a:avLst/>
              <a:gdLst/>
              <a:ahLst/>
              <a:cxnLst/>
              <a:rect l="l" t="t" r="r" b="b"/>
              <a:pathLst>
                <a:path w="165" h="270" extrusionOk="0">
                  <a:moveTo>
                    <a:pt x="21" y="0"/>
                  </a:moveTo>
                  <a:cubicBezTo>
                    <a:pt x="11" y="11"/>
                    <a:pt x="4" y="21"/>
                    <a:pt x="0" y="35"/>
                  </a:cubicBezTo>
                  <a:cubicBezTo>
                    <a:pt x="14" y="112"/>
                    <a:pt x="49" y="182"/>
                    <a:pt x="105" y="242"/>
                  </a:cubicBezTo>
                  <a:cubicBezTo>
                    <a:pt x="119" y="256"/>
                    <a:pt x="133" y="266"/>
                    <a:pt x="151" y="270"/>
                  </a:cubicBezTo>
                  <a:cubicBezTo>
                    <a:pt x="165" y="259"/>
                    <a:pt x="165" y="203"/>
                    <a:pt x="126" y="123"/>
                  </a:cubicBezTo>
                  <a:cubicBezTo>
                    <a:pt x="88" y="42"/>
                    <a:pt x="35" y="0"/>
                    <a:pt x="21"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3" name="Google Shape;5603;p55"/>
            <p:cNvSpPr/>
            <p:nvPr/>
          </p:nvSpPr>
          <p:spPr>
            <a:xfrm>
              <a:off x="7392465" y="3242091"/>
              <a:ext cx="90165" cy="103070"/>
            </a:xfrm>
            <a:custGeom>
              <a:avLst/>
              <a:gdLst/>
              <a:ahLst/>
              <a:cxnLst/>
              <a:rect l="l" t="t" r="r" b="b"/>
              <a:pathLst>
                <a:path w="3446" h="3939" extrusionOk="0">
                  <a:moveTo>
                    <a:pt x="3446" y="0"/>
                  </a:moveTo>
                  <a:cubicBezTo>
                    <a:pt x="3316" y="70"/>
                    <a:pt x="3190" y="147"/>
                    <a:pt x="3071" y="231"/>
                  </a:cubicBezTo>
                  <a:lnTo>
                    <a:pt x="2962" y="301"/>
                  </a:lnTo>
                  <a:cubicBezTo>
                    <a:pt x="2872" y="360"/>
                    <a:pt x="2742" y="383"/>
                    <a:pt x="2596" y="383"/>
                  </a:cubicBezTo>
                  <a:cubicBezTo>
                    <a:pt x="2190" y="383"/>
                    <a:pt x="1662" y="207"/>
                    <a:pt x="1531" y="161"/>
                  </a:cubicBezTo>
                  <a:cubicBezTo>
                    <a:pt x="1481" y="145"/>
                    <a:pt x="1441" y="137"/>
                    <a:pt x="1407" y="137"/>
                  </a:cubicBezTo>
                  <a:cubicBezTo>
                    <a:pt x="1318" y="137"/>
                    <a:pt x="1271" y="187"/>
                    <a:pt x="1205" y="256"/>
                  </a:cubicBezTo>
                  <a:cubicBezTo>
                    <a:pt x="1135" y="329"/>
                    <a:pt x="1051" y="417"/>
                    <a:pt x="897" y="441"/>
                  </a:cubicBezTo>
                  <a:cubicBezTo>
                    <a:pt x="760" y="462"/>
                    <a:pt x="711" y="704"/>
                    <a:pt x="676" y="893"/>
                  </a:cubicBezTo>
                  <a:cubicBezTo>
                    <a:pt x="641" y="1061"/>
                    <a:pt x="617" y="1194"/>
                    <a:pt x="533" y="1243"/>
                  </a:cubicBezTo>
                  <a:cubicBezTo>
                    <a:pt x="487" y="1267"/>
                    <a:pt x="449" y="1407"/>
                    <a:pt x="410" y="1544"/>
                  </a:cubicBezTo>
                  <a:cubicBezTo>
                    <a:pt x="358" y="1743"/>
                    <a:pt x="281" y="2013"/>
                    <a:pt x="123" y="2272"/>
                  </a:cubicBezTo>
                  <a:cubicBezTo>
                    <a:pt x="60" y="2367"/>
                    <a:pt x="1" y="2503"/>
                    <a:pt x="43" y="2587"/>
                  </a:cubicBezTo>
                  <a:cubicBezTo>
                    <a:pt x="102" y="2699"/>
                    <a:pt x="333" y="2717"/>
                    <a:pt x="410" y="2720"/>
                  </a:cubicBezTo>
                  <a:cubicBezTo>
                    <a:pt x="484" y="2720"/>
                    <a:pt x="550" y="2759"/>
                    <a:pt x="596" y="2818"/>
                  </a:cubicBezTo>
                  <a:cubicBezTo>
                    <a:pt x="704" y="2965"/>
                    <a:pt x="666" y="3235"/>
                    <a:pt x="631" y="3382"/>
                  </a:cubicBezTo>
                  <a:cubicBezTo>
                    <a:pt x="536" y="3791"/>
                    <a:pt x="571" y="3924"/>
                    <a:pt x="589" y="3938"/>
                  </a:cubicBezTo>
                  <a:cubicBezTo>
                    <a:pt x="596" y="3938"/>
                    <a:pt x="603" y="3938"/>
                    <a:pt x="610" y="3935"/>
                  </a:cubicBezTo>
                  <a:cubicBezTo>
                    <a:pt x="767" y="3875"/>
                    <a:pt x="876" y="3725"/>
                    <a:pt x="893" y="3613"/>
                  </a:cubicBezTo>
                  <a:cubicBezTo>
                    <a:pt x="904" y="3578"/>
                    <a:pt x="893" y="3539"/>
                    <a:pt x="869" y="3515"/>
                  </a:cubicBezTo>
                  <a:cubicBezTo>
                    <a:pt x="680" y="3368"/>
                    <a:pt x="718" y="2608"/>
                    <a:pt x="781" y="2437"/>
                  </a:cubicBezTo>
                  <a:cubicBezTo>
                    <a:pt x="806" y="2370"/>
                    <a:pt x="872" y="2321"/>
                    <a:pt x="946" y="2314"/>
                  </a:cubicBezTo>
                  <a:cubicBezTo>
                    <a:pt x="957" y="2313"/>
                    <a:pt x="967" y="2313"/>
                    <a:pt x="978" y="2313"/>
                  </a:cubicBezTo>
                  <a:cubicBezTo>
                    <a:pt x="1085" y="2313"/>
                    <a:pt x="1187" y="2361"/>
                    <a:pt x="1251" y="2447"/>
                  </a:cubicBezTo>
                  <a:cubicBezTo>
                    <a:pt x="1307" y="2528"/>
                    <a:pt x="1307" y="2636"/>
                    <a:pt x="1254" y="2720"/>
                  </a:cubicBezTo>
                  <a:cubicBezTo>
                    <a:pt x="1209" y="2811"/>
                    <a:pt x="1233" y="2836"/>
                    <a:pt x="1335" y="2909"/>
                  </a:cubicBezTo>
                  <a:cubicBezTo>
                    <a:pt x="1422" y="2972"/>
                    <a:pt x="1538" y="3060"/>
                    <a:pt x="1538" y="3238"/>
                  </a:cubicBezTo>
                  <a:cubicBezTo>
                    <a:pt x="1538" y="3319"/>
                    <a:pt x="1555" y="3340"/>
                    <a:pt x="1566" y="3347"/>
                  </a:cubicBezTo>
                  <a:cubicBezTo>
                    <a:pt x="1573" y="3352"/>
                    <a:pt x="1583" y="3354"/>
                    <a:pt x="1595" y="3354"/>
                  </a:cubicBezTo>
                  <a:cubicBezTo>
                    <a:pt x="1645" y="3354"/>
                    <a:pt x="1734" y="3319"/>
                    <a:pt x="1807" y="3291"/>
                  </a:cubicBezTo>
                  <a:cubicBezTo>
                    <a:pt x="1856" y="3273"/>
                    <a:pt x="1905" y="3256"/>
                    <a:pt x="1954" y="3242"/>
                  </a:cubicBezTo>
                  <a:cubicBezTo>
                    <a:pt x="2031" y="3217"/>
                    <a:pt x="2077" y="3186"/>
                    <a:pt x="2084" y="3154"/>
                  </a:cubicBezTo>
                  <a:cubicBezTo>
                    <a:pt x="2094" y="3119"/>
                    <a:pt x="2077" y="3060"/>
                    <a:pt x="1958" y="2927"/>
                  </a:cubicBezTo>
                  <a:cubicBezTo>
                    <a:pt x="1849" y="2811"/>
                    <a:pt x="1881" y="2671"/>
                    <a:pt x="1905" y="2559"/>
                  </a:cubicBezTo>
                  <a:cubicBezTo>
                    <a:pt x="1933" y="2433"/>
                    <a:pt x="1944" y="2363"/>
                    <a:pt x="1856" y="2307"/>
                  </a:cubicBezTo>
                  <a:cubicBezTo>
                    <a:pt x="1695" y="2199"/>
                    <a:pt x="1513" y="2020"/>
                    <a:pt x="1545" y="1873"/>
                  </a:cubicBezTo>
                  <a:cubicBezTo>
                    <a:pt x="1552" y="1831"/>
                    <a:pt x="1583" y="1761"/>
                    <a:pt x="1699" y="1736"/>
                  </a:cubicBezTo>
                  <a:cubicBezTo>
                    <a:pt x="1947" y="1680"/>
                    <a:pt x="2493" y="1327"/>
                    <a:pt x="2479" y="1229"/>
                  </a:cubicBezTo>
                  <a:cubicBezTo>
                    <a:pt x="2469" y="1219"/>
                    <a:pt x="2424" y="1208"/>
                    <a:pt x="2348" y="1208"/>
                  </a:cubicBezTo>
                  <a:cubicBezTo>
                    <a:pt x="2269" y="1208"/>
                    <a:pt x="2157" y="1219"/>
                    <a:pt x="2014" y="1253"/>
                  </a:cubicBezTo>
                  <a:cubicBezTo>
                    <a:pt x="1737" y="1320"/>
                    <a:pt x="1513" y="1439"/>
                    <a:pt x="1485" y="1540"/>
                  </a:cubicBezTo>
                  <a:cubicBezTo>
                    <a:pt x="1457" y="1643"/>
                    <a:pt x="1372" y="1700"/>
                    <a:pt x="1258" y="1700"/>
                  </a:cubicBezTo>
                  <a:cubicBezTo>
                    <a:pt x="1232" y="1700"/>
                    <a:pt x="1205" y="1697"/>
                    <a:pt x="1177" y="1691"/>
                  </a:cubicBezTo>
                  <a:cubicBezTo>
                    <a:pt x="935" y="1638"/>
                    <a:pt x="617" y="1355"/>
                    <a:pt x="680" y="980"/>
                  </a:cubicBezTo>
                  <a:cubicBezTo>
                    <a:pt x="701" y="844"/>
                    <a:pt x="799" y="728"/>
                    <a:pt x="970" y="634"/>
                  </a:cubicBezTo>
                  <a:cubicBezTo>
                    <a:pt x="1225" y="499"/>
                    <a:pt x="1630" y="434"/>
                    <a:pt x="1984" y="434"/>
                  </a:cubicBezTo>
                  <a:cubicBezTo>
                    <a:pt x="2229" y="434"/>
                    <a:pt x="2449" y="465"/>
                    <a:pt x="2581" y="525"/>
                  </a:cubicBezTo>
                  <a:cubicBezTo>
                    <a:pt x="2631" y="548"/>
                    <a:pt x="2683" y="558"/>
                    <a:pt x="2734" y="558"/>
                  </a:cubicBezTo>
                  <a:cubicBezTo>
                    <a:pt x="3034" y="558"/>
                    <a:pt x="3332" y="206"/>
                    <a:pt x="34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4" name="Google Shape;5604;p55"/>
            <p:cNvSpPr/>
            <p:nvPr/>
          </p:nvSpPr>
          <p:spPr>
            <a:xfrm>
              <a:off x="7499742" y="3309261"/>
              <a:ext cx="14757" cy="7798"/>
            </a:xfrm>
            <a:custGeom>
              <a:avLst/>
              <a:gdLst/>
              <a:ahLst/>
              <a:cxnLst/>
              <a:rect l="l" t="t" r="r" b="b"/>
              <a:pathLst>
                <a:path w="564" h="298" extrusionOk="0">
                  <a:moveTo>
                    <a:pt x="103" y="1"/>
                  </a:moveTo>
                  <a:cubicBezTo>
                    <a:pt x="67" y="1"/>
                    <a:pt x="37" y="6"/>
                    <a:pt x="18" y="17"/>
                  </a:cubicBezTo>
                  <a:cubicBezTo>
                    <a:pt x="7" y="24"/>
                    <a:pt x="0" y="27"/>
                    <a:pt x="7" y="59"/>
                  </a:cubicBezTo>
                  <a:cubicBezTo>
                    <a:pt x="39" y="181"/>
                    <a:pt x="196" y="276"/>
                    <a:pt x="329" y="293"/>
                  </a:cubicBezTo>
                  <a:cubicBezTo>
                    <a:pt x="344" y="295"/>
                    <a:pt x="363" y="297"/>
                    <a:pt x="384" y="297"/>
                  </a:cubicBezTo>
                  <a:cubicBezTo>
                    <a:pt x="441" y="297"/>
                    <a:pt x="514" y="283"/>
                    <a:pt x="550" y="220"/>
                  </a:cubicBezTo>
                  <a:cubicBezTo>
                    <a:pt x="553" y="213"/>
                    <a:pt x="564" y="195"/>
                    <a:pt x="525" y="153"/>
                  </a:cubicBezTo>
                  <a:cubicBezTo>
                    <a:pt x="433" y="63"/>
                    <a:pt x="229"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5" name="Google Shape;5605;p55"/>
            <p:cNvSpPr/>
            <p:nvPr/>
          </p:nvSpPr>
          <p:spPr>
            <a:xfrm>
              <a:off x="7083585" y="3242641"/>
              <a:ext cx="1779" cy="392"/>
            </a:xfrm>
            <a:custGeom>
              <a:avLst/>
              <a:gdLst/>
              <a:ahLst/>
              <a:cxnLst/>
              <a:rect l="l" t="t" r="r" b="b"/>
              <a:pathLst>
                <a:path w="68" h="15" extrusionOk="0">
                  <a:moveTo>
                    <a:pt x="67" y="14"/>
                  </a:moveTo>
                  <a:lnTo>
                    <a:pt x="1" y="0"/>
                  </a:lnTo>
                  <a:lnTo>
                    <a:pt x="1" y="0"/>
                  </a:lnTo>
                  <a:lnTo>
                    <a:pt x="67" y="1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6" name="Google Shape;5606;p55"/>
            <p:cNvSpPr/>
            <p:nvPr/>
          </p:nvSpPr>
          <p:spPr>
            <a:xfrm>
              <a:off x="7085050" y="3243556"/>
              <a:ext cx="7457" cy="10074"/>
            </a:xfrm>
            <a:custGeom>
              <a:avLst/>
              <a:gdLst/>
              <a:ahLst/>
              <a:cxnLst/>
              <a:rect l="l" t="t" r="r" b="b"/>
              <a:pathLst>
                <a:path w="285" h="385" extrusionOk="0">
                  <a:moveTo>
                    <a:pt x="8" y="0"/>
                  </a:moveTo>
                  <a:lnTo>
                    <a:pt x="8" y="0"/>
                  </a:lnTo>
                  <a:cubicBezTo>
                    <a:pt x="1" y="105"/>
                    <a:pt x="78" y="329"/>
                    <a:pt x="169" y="378"/>
                  </a:cubicBezTo>
                  <a:cubicBezTo>
                    <a:pt x="174" y="381"/>
                    <a:pt x="180" y="385"/>
                    <a:pt x="189" y="385"/>
                  </a:cubicBezTo>
                  <a:cubicBezTo>
                    <a:pt x="201" y="385"/>
                    <a:pt x="217" y="379"/>
                    <a:pt x="239" y="357"/>
                  </a:cubicBezTo>
                  <a:cubicBezTo>
                    <a:pt x="249" y="347"/>
                    <a:pt x="284" y="312"/>
                    <a:pt x="246" y="224"/>
                  </a:cubicBezTo>
                  <a:cubicBezTo>
                    <a:pt x="193" y="126"/>
                    <a:pt x="109" y="46"/>
                    <a:pt x="8" y="0"/>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7" name="Google Shape;5607;p55"/>
            <p:cNvSpPr/>
            <p:nvPr/>
          </p:nvSpPr>
          <p:spPr>
            <a:xfrm>
              <a:off x="7463006" y="3395139"/>
              <a:ext cx="21377" cy="16563"/>
            </a:xfrm>
            <a:custGeom>
              <a:avLst/>
              <a:gdLst/>
              <a:ahLst/>
              <a:cxnLst/>
              <a:rect l="l" t="t" r="r" b="b"/>
              <a:pathLst>
                <a:path w="817" h="633" extrusionOk="0">
                  <a:moveTo>
                    <a:pt x="732" y="1"/>
                  </a:moveTo>
                  <a:cubicBezTo>
                    <a:pt x="694" y="22"/>
                    <a:pt x="655" y="39"/>
                    <a:pt x="613" y="50"/>
                  </a:cubicBezTo>
                  <a:lnTo>
                    <a:pt x="610" y="50"/>
                  </a:lnTo>
                  <a:cubicBezTo>
                    <a:pt x="603" y="64"/>
                    <a:pt x="599" y="78"/>
                    <a:pt x="592" y="92"/>
                  </a:cubicBezTo>
                  <a:lnTo>
                    <a:pt x="592" y="95"/>
                  </a:lnTo>
                  <a:cubicBezTo>
                    <a:pt x="585" y="109"/>
                    <a:pt x="578" y="120"/>
                    <a:pt x="575" y="134"/>
                  </a:cubicBezTo>
                  <a:lnTo>
                    <a:pt x="571" y="141"/>
                  </a:lnTo>
                  <a:cubicBezTo>
                    <a:pt x="564" y="151"/>
                    <a:pt x="557" y="162"/>
                    <a:pt x="550" y="172"/>
                  </a:cubicBezTo>
                  <a:lnTo>
                    <a:pt x="547" y="176"/>
                  </a:lnTo>
                  <a:cubicBezTo>
                    <a:pt x="540" y="186"/>
                    <a:pt x="529" y="197"/>
                    <a:pt x="519" y="204"/>
                  </a:cubicBezTo>
                  <a:cubicBezTo>
                    <a:pt x="512" y="208"/>
                    <a:pt x="505" y="215"/>
                    <a:pt x="498" y="218"/>
                  </a:cubicBezTo>
                  <a:lnTo>
                    <a:pt x="491" y="218"/>
                  </a:lnTo>
                  <a:cubicBezTo>
                    <a:pt x="484" y="222"/>
                    <a:pt x="477" y="225"/>
                    <a:pt x="470" y="225"/>
                  </a:cubicBezTo>
                  <a:lnTo>
                    <a:pt x="438" y="225"/>
                  </a:lnTo>
                  <a:lnTo>
                    <a:pt x="421" y="222"/>
                  </a:lnTo>
                  <a:lnTo>
                    <a:pt x="414" y="222"/>
                  </a:lnTo>
                  <a:cubicBezTo>
                    <a:pt x="403" y="218"/>
                    <a:pt x="396" y="215"/>
                    <a:pt x="389" y="211"/>
                  </a:cubicBezTo>
                  <a:lnTo>
                    <a:pt x="385" y="211"/>
                  </a:lnTo>
                  <a:cubicBezTo>
                    <a:pt x="375" y="204"/>
                    <a:pt x="364" y="200"/>
                    <a:pt x="357" y="193"/>
                  </a:cubicBezTo>
                  <a:lnTo>
                    <a:pt x="347" y="186"/>
                  </a:lnTo>
                  <a:lnTo>
                    <a:pt x="326" y="169"/>
                  </a:lnTo>
                  <a:lnTo>
                    <a:pt x="315" y="162"/>
                  </a:lnTo>
                  <a:lnTo>
                    <a:pt x="291" y="141"/>
                  </a:lnTo>
                  <a:lnTo>
                    <a:pt x="284" y="134"/>
                  </a:lnTo>
                  <a:cubicBezTo>
                    <a:pt x="119" y="222"/>
                    <a:pt x="14" y="379"/>
                    <a:pt x="7" y="495"/>
                  </a:cubicBezTo>
                  <a:cubicBezTo>
                    <a:pt x="0" y="544"/>
                    <a:pt x="25" y="593"/>
                    <a:pt x="70" y="617"/>
                  </a:cubicBezTo>
                  <a:cubicBezTo>
                    <a:pt x="91" y="628"/>
                    <a:pt x="114" y="633"/>
                    <a:pt x="139" y="633"/>
                  </a:cubicBezTo>
                  <a:cubicBezTo>
                    <a:pt x="292" y="633"/>
                    <a:pt x="510" y="441"/>
                    <a:pt x="676" y="239"/>
                  </a:cubicBezTo>
                  <a:cubicBezTo>
                    <a:pt x="704" y="208"/>
                    <a:pt x="729" y="176"/>
                    <a:pt x="750" y="148"/>
                  </a:cubicBezTo>
                  <a:cubicBezTo>
                    <a:pt x="767" y="127"/>
                    <a:pt x="792" y="106"/>
                    <a:pt x="816" y="88"/>
                  </a:cubicBezTo>
                  <a:lnTo>
                    <a:pt x="813" y="85"/>
                  </a:lnTo>
                  <a:cubicBezTo>
                    <a:pt x="802" y="71"/>
                    <a:pt x="788" y="57"/>
                    <a:pt x="774" y="43"/>
                  </a:cubicBezTo>
                  <a:lnTo>
                    <a:pt x="771" y="36"/>
                  </a:lnTo>
                  <a:cubicBezTo>
                    <a:pt x="757" y="25"/>
                    <a:pt x="746" y="1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8" name="Google Shape;5608;p55"/>
            <p:cNvSpPr/>
            <p:nvPr/>
          </p:nvSpPr>
          <p:spPr>
            <a:xfrm>
              <a:off x="7355834" y="3382187"/>
              <a:ext cx="39143" cy="12508"/>
            </a:xfrm>
            <a:custGeom>
              <a:avLst/>
              <a:gdLst/>
              <a:ahLst/>
              <a:cxnLst/>
              <a:rect l="l" t="t" r="r" b="b"/>
              <a:pathLst>
                <a:path w="1496" h="478" extrusionOk="0">
                  <a:moveTo>
                    <a:pt x="887" y="1"/>
                  </a:moveTo>
                  <a:cubicBezTo>
                    <a:pt x="843" y="1"/>
                    <a:pt x="810" y="6"/>
                    <a:pt x="795" y="16"/>
                  </a:cubicBezTo>
                  <a:cubicBezTo>
                    <a:pt x="757" y="93"/>
                    <a:pt x="683" y="149"/>
                    <a:pt x="599" y="167"/>
                  </a:cubicBezTo>
                  <a:cubicBezTo>
                    <a:pt x="555" y="179"/>
                    <a:pt x="510" y="186"/>
                    <a:pt x="465" y="186"/>
                  </a:cubicBezTo>
                  <a:cubicBezTo>
                    <a:pt x="372" y="186"/>
                    <a:pt x="280" y="158"/>
                    <a:pt x="200" y="104"/>
                  </a:cubicBezTo>
                  <a:cubicBezTo>
                    <a:pt x="186" y="97"/>
                    <a:pt x="172" y="90"/>
                    <a:pt x="154" y="90"/>
                  </a:cubicBezTo>
                  <a:cubicBezTo>
                    <a:pt x="123" y="93"/>
                    <a:pt x="91" y="111"/>
                    <a:pt x="70" y="135"/>
                  </a:cubicBezTo>
                  <a:cubicBezTo>
                    <a:pt x="28" y="181"/>
                    <a:pt x="0" y="258"/>
                    <a:pt x="32" y="303"/>
                  </a:cubicBezTo>
                  <a:cubicBezTo>
                    <a:pt x="153" y="418"/>
                    <a:pt x="311" y="477"/>
                    <a:pt x="469" y="477"/>
                  </a:cubicBezTo>
                  <a:cubicBezTo>
                    <a:pt x="562" y="477"/>
                    <a:pt x="656" y="457"/>
                    <a:pt x="743" y="415"/>
                  </a:cubicBezTo>
                  <a:cubicBezTo>
                    <a:pt x="904" y="338"/>
                    <a:pt x="1079" y="300"/>
                    <a:pt x="1257" y="300"/>
                  </a:cubicBezTo>
                  <a:cubicBezTo>
                    <a:pt x="1408" y="293"/>
                    <a:pt x="1457" y="286"/>
                    <a:pt x="1488" y="219"/>
                  </a:cubicBezTo>
                  <a:cubicBezTo>
                    <a:pt x="1495" y="198"/>
                    <a:pt x="1457" y="167"/>
                    <a:pt x="1446" y="160"/>
                  </a:cubicBezTo>
                  <a:cubicBezTo>
                    <a:pt x="1312" y="58"/>
                    <a:pt x="1036" y="1"/>
                    <a:pt x="8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9" name="Google Shape;5609;p55"/>
            <p:cNvSpPr/>
            <p:nvPr/>
          </p:nvSpPr>
          <p:spPr>
            <a:xfrm>
              <a:off x="7398692" y="3402597"/>
              <a:ext cx="22214" cy="9080"/>
            </a:xfrm>
            <a:custGeom>
              <a:avLst/>
              <a:gdLst/>
              <a:ahLst/>
              <a:cxnLst/>
              <a:rect l="l" t="t" r="r" b="b"/>
              <a:pathLst>
                <a:path w="849" h="347" extrusionOk="0">
                  <a:moveTo>
                    <a:pt x="52" y="1"/>
                  </a:moveTo>
                  <a:cubicBezTo>
                    <a:pt x="33" y="1"/>
                    <a:pt x="16" y="2"/>
                    <a:pt x="1" y="3"/>
                  </a:cubicBezTo>
                  <a:cubicBezTo>
                    <a:pt x="64" y="42"/>
                    <a:pt x="137" y="73"/>
                    <a:pt x="211" y="91"/>
                  </a:cubicBezTo>
                  <a:cubicBezTo>
                    <a:pt x="291" y="108"/>
                    <a:pt x="368" y="143"/>
                    <a:pt x="438" y="192"/>
                  </a:cubicBezTo>
                  <a:cubicBezTo>
                    <a:pt x="517" y="261"/>
                    <a:pt x="688" y="346"/>
                    <a:pt x="784" y="346"/>
                  </a:cubicBezTo>
                  <a:cubicBezTo>
                    <a:pt x="799" y="346"/>
                    <a:pt x="813" y="344"/>
                    <a:pt x="824" y="339"/>
                  </a:cubicBezTo>
                  <a:cubicBezTo>
                    <a:pt x="831" y="336"/>
                    <a:pt x="848" y="329"/>
                    <a:pt x="848" y="276"/>
                  </a:cubicBezTo>
                  <a:cubicBezTo>
                    <a:pt x="848" y="245"/>
                    <a:pt x="813" y="210"/>
                    <a:pt x="750" y="171"/>
                  </a:cubicBezTo>
                  <a:cubicBezTo>
                    <a:pt x="558" y="58"/>
                    <a:pt x="22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0" name="Google Shape;5610;p55"/>
            <p:cNvSpPr/>
            <p:nvPr/>
          </p:nvSpPr>
          <p:spPr>
            <a:xfrm>
              <a:off x="7516854" y="3236675"/>
              <a:ext cx="20644" cy="31452"/>
            </a:xfrm>
            <a:custGeom>
              <a:avLst/>
              <a:gdLst/>
              <a:ahLst/>
              <a:cxnLst/>
              <a:rect l="l" t="t" r="r" b="b"/>
              <a:pathLst>
                <a:path w="789" h="1202" extrusionOk="0">
                  <a:moveTo>
                    <a:pt x="295" y="0"/>
                  </a:moveTo>
                  <a:cubicBezTo>
                    <a:pt x="263" y="0"/>
                    <a:pt x="218" y="39"/>
                    <a:pt x="169" y="106"/>
                  </a:cubicBezTo>
                  <a:cubicBezTo>
                    <a:pt x="1" y="337"/>
                    <a:pt x="120" y="837"/>
                    <a:pt x="274" y="1082"/>
                  </a:cubicBezTo>
                  <a:cubicBezTo>
                    <a:pt x="330" y="1172"/>
                    <a:pt x="377" y="1202"/>
                    <a:pt x="391" y="1202"/>
                  </a:cubicBezTo>
                  <a:cubicBezTo>
                    <a:pt x="392" y="1202"/>
                    <a:pt x="392" y="1201"/>
                    <a:pt x="393" y="1201"/>
                  </a:cubicBezTo>
                  <a:cubicBezTo>
                    <a:pt x="400" y="1163"/>
                    <a:pt x="396" y="1124"/>
                    <a:pt x="386" y="1086"/>
                  </a:cubicBezTo>
                  <a:cubicBezTo>
                    <a:pt x="372" y="995"/>
                    <a:pt x="354" y="890"/>
                    <a:pt x="421" y="820"/>
                  </a:cubicBezTo>
                  <a:cubicBezTo>
                    <a:pt x="459" y="782"/>
                    <a:pt x="509" y="761"/>
                    <a:pt x="577" y="761"/>
                  </a:cubicBezTo>
                  <a:cubicBezTo>
                    <a:pt x="590" y="761"/>
                    <a:pt x="605" y="762"/>
                    <a:pt x="621" y="764"/>
                  </a:cubicBezTo>
                  <a:cubicBezTo>
                    <a:pt x="644" y="766"/>
                    <a:pt x="663" y="767"/>
                    <a:pt x="680" y="767"/>
                  </a:cubicBezTo>
                  <a:cubicBezTo>
                    <a:pt x="750" y="767"/>
                    <a:pt x="769" y="752"/>
                    <a:pt x="775" y="746"/>
                  </a:cubicBezTo>
                  <a:cubicBezTo>
                    <a:pt x="789" y="729"/>
                    <a:pt x="778" y="662"/>
                    <a:pt x="768" y="606"/>
                  </a:cubicBezTo>
                  <a:cubicBezTo>
                    <a:pt x="754" y="543"/>
                    <a:pt x="747" y="484"/>
                    <a:pt x="747" y="421"/>
                  </a:cubicBezTo>
                  <a:cubicBezTo>
                    <a:pt x="747" y="407"/>
                    <a:pt x="743" y="393"/>
                    <a:pt x="736" y="382"/>
                  </a:cubicBezTo>
                  <a:cubicBezTo>
                    <a:pt x="727" y="373"/>
                    <a:pt x="707" y="371"/>
                    <a:pt x="684" y="371"/>
                  </a:cubicBezTo>
                  <a:cubicBezTo>
                    <a:pt x="661" y="371"/>
                    <a:pt x="635" y="373"/>
                    <a:pt x="614" y="375"/>
                  </a:cubicBezTo>
                  <a:cubicBezTo>
                    <a:pt x="590" y="378"/>
                    <a:pt x="567" y="381"/>
                    <a:pt x="545" y="381"/>
                  </a:cubicBezTo>
                  <a:cubicBezTo>
                    <a:pt x="510" y="381"/>
                    <a:pt x="478" y="374"/>
                    <a:pt x="453" y="351"/>
                  </a:cubicBezTo>
                  <a:cubicBezTo>
                    <a:pt x="432" y="333"/>
                    <a:pt x="421" y="305"/>
                    <a:pt x="421" y="277"/>
                  </a:cubicBezTo>
                  <a:cubicBezTo>
                    <a:pt x="421" y="197"/>
                    <a:pt x="368" y="21"/>
                    <a:pt x="3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1" name="Google Shape;5611;p55"/>
            <p:cNvSpPr/>
            <p:nvPr/>
          </p:nvSpPr>
          <p:spPr>
            <a:xfrm>
              <a:off x="7274591" y="3251249"/>
              <a:ext cx="209" cy="26"/>
            </a:xfrm>
            <a:custGeom>
              <a:avLst/>
              <a:gdLst/>
              <a:ahLst/>
              <a:cxnLst/>
              <a:rect l="l" t="t" r="r" b="b"/>
              <a:pathLst>
                <a:path w="8" h="1" extrusionOk="0">
                  <a:moveTo>
                    <a:pt x="0" y="0"/>
                  </a:moveTo>
                  <a:lnTo>
                    <a:pt x="7"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2" name="Google Shape;5612;p55"/>
            <p:cNvSpPr/>
            <p:nvPr/>
          </p:nvSpPr>
          <p:spPr>
            <a:xfrm>
              <a:off x="7277417" y="3251433"/>
              <a:ext cx="314" cy="105"/>
            </a:xfrm>
            <a:custGeom>
              <a:avLst/>
              <a:gdLst/>
              <a:ahLst/>
              <a:cxnLst/>
              <a:rect l="l" t="t" r="r" b="b"/>
              <a:pathLst>
                <a:path w="12" h="4" extrusionOk="0">
                  <a:moveTo>
                    <a:pt x="1" y="4"/>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3" name="Google Shape;5613;p55"/>
            <p:cNvSpPr/>
            <p:nvPr/>
          </p:nvSpPr>
          <p:spPr>
            <a:xfrm>
              <a:off x="7276789" y="3251616"/>
              <a:ext cx="288" cy="26"/>
            </a:xfrm>
            <a:custGeom>
              <a:avLst/>
              <a:gdLst/>
              <a:ahLst/>
              <a:cxnLst/>
              <a:rect l="l" t="t" r="r" b="b"/>
              <a:pathLst>
                <a:path w="11" h="1" extrusionOk="0">
                  <a:moveTo>
                    <a:pt x="0" y="0"/>
                  </a:moveTo>
                  <a:lnTo>
                    <a:pt x="1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4" name="Google Shape;5614;p55"/>
            <p:cNvSpPr/>
            <p:nvPr/>
          </p:nvSpPr>
          <p:spPr>
            <a:xfrm>
              <a:off x="7272942" y="3250412"/>
              <a:ext cx="105" cy="26"/>
            </a:xfrm>
            <a:custGeom>
              <a:avLst/>
              <a:gdLst/>
              <a:ahLst/>
              <a:cxnLst/>
              <a:rect l="l" t="t" r="r" b="b"/>
              <a:pathLst>
                <a:path w="4" h="1" extrusionOk="0">
                  <a:moveTo>
                    <a:pt x="0" y="1"/>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5" name="Google Shape;5615;p55"/>
            <p:cNvSpPr/>
            <p:nvPr/>
          </p:nvSpPr>
          <p:spPr>
            <a:xfrm>
              <a:off x="7273753" y="3250778"/>
              <a:ext cx="209" cy="209"/>
            </a:xfrm>
            <a:custGeom>
              <a:avLst/>
              <a:gdLst/>
              <a:ahLst/>
              <a:cxnLst/>
              <a:rect l="l" t="t" r="r" b="b"/>
              <a:pathLst>
                <a:path w="8" h="8" extrusionOk="0">
                  <a:moveTo>
                    <a:pt x="1" y="1"/>
                  </a:moveTo>
                  <a:lnTo>
                    <a:pt x="8"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55"/>
            <p:cNvSpPr/>
            <p:nvPr/>
          </p:nvSpPr>
          <p:spPr>
            <a:xfrm>
              <a:off x="7278071" y="3251145"/>
              <a:ext cx="209" cy="131"/>
            </a:xfrm>
            <a:custGeom>
              <a:avLst/>
              <a:gdLst/>
              <a:ahLst/>
              <a:cxnLst/>
              <a:rect l="l" t="t" r="r" b="b"/>
              <a:pathLst>
                <a:path w="8" h="5" extrusionOk="0">
                  <a:moveTo>
                    <a:pt x="0" y="4"/>
                  </a:moveTo>
                  <a:lnTo>
                    <a:pt x="7"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55"/>
            <p:cNvSpPr/>
            <p:nvPr/>
          </p:nvSpPr>
          <p:spPr>
            <a:xfrm>
              <a:off x="7261953" y="3241175"/>
              <a:ext cx="209" cy="392"/>
            </a:xfrm>
            <a:custGeom>
              <a:avLst/>
              <a:gdLst/>
              <a:ahLst/>
              <a:cxnLst/>
              <a:rect l="l" t="t" r="r" b="b"/>
              <a:pathLst>
                <a:path w="8" h="15" extrusionOk="0">
                  <a:moveTo>
                    <a:pt x="0" y="0"/>
                  </a:moveTo>
                  <a:lnTo>
                    <a:pt x="7" y="1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55"/>
            <p:cNvSpPr/>
            <p:nvPr/>
          </p:nvSpPr>
          <p:spPr>
            <a:xfrm>
              <a:off x="7261587" y="3240259"/>
              <a:ext cx="209" cy="471"/>
            </a:xfrm>
            <a:custGeom>
              <a:avLst/>
              <a:gdLst/>
              <a:ahLst/>
              <a:cxnLst/>
              <a:rect l="l" t="t" r="r" b="b"/>
              <a:pathLst>
                <a:path w="8" h="18" extrusionOk="0">
                  <a:moveTo>
                    <a:pt x="0" y="0"/>
                  </a:moveTo>
                  <a:lnTo>
                    <a:pt x="7"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9" name="Google Shape;5619;p55"/>
            <p:cNvSpPr/>
            <p:nvPr/>
          </p:nvSpPr>
          <p:spPr>
            <a:xfrm>
              <a:off x="7262319" y="3241908"/>
              <a:ext cx="209" cy="392"/>
            </a:xfrm>
            <a:custGeom>
              <a:avLst/>
              <a:gdLst/>
              <a:ahLst/>
              <a:cxnLst/>
              <a:rect l="l" t="t" r="r" b="b"/>
              <a:pathLst>
                <a:path w="8" h="15" extrusionOk="0">
                  <a:moveTo>
                    <a:pt x="0" y="0"/>
                  </a:moveTo>
                  <a:lnTo>
                    <a:pt x="7" y="1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0" name="Google Shape;5620;p55"/>
            <p:cNvSpPr/>
            <p:nvPr/>
          </p:nvSpPr>
          <p:spPr>
            <a:xfrm>
              <a:off x="7261299" y="3239344"/>
              <a:ext cx="209" cy="471"/>
            </a:xfrm>
            <a:custGeom>
              <a:avLst/>
              <a:gdLst/>
              <a:ahLst/>
              <a:cxnLst/>
              <a:rect l="l" t="t" r="r" b="b"/>
              <a:pathLst>
                <a:path w="8" h="18" extrusionOk="0">
                  <a:moveTo>
                    <a:pt x="1" y="0"/>
                  </a:moveTo>
                  <a:lnTo>
                    <a:pt x="8"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55"/>
            <p:cNvSpPr/>
            <p:nvPr/>
          </p:nvSpPr>
          <p:spPr>
            <a:xfrm>
              <a:off x="7260304" y="3235942"/>
              <a:ext cx="209" cy="654"/>
            </a:xfrm>
            <a:custGeom>
              <a:avLst/>
              <a:gdLst/>
              <a:ahLst/>
              <a:cxnLst/>
              <a:rect l="l" t="t" r="r" b="b"/>
              <a:pathLst>
                <a:path w="8" h="25" extrusionOk="0">
                  <a:moveTo>
                    <a:pt x="0" y="0"/>
                  </a:moveTo>
                  <a:lnTo>
                    <a:pt x="7" y="2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2" name="Google Shape;5622;p55"/>
            <p:cNvSpPr/>
            <p:nvPr/>
          </p:nvSpPr>
          <p:spPr>
            <a:xfrm>
              <a:off x="7260932" y="3238323"/>
              <a:ext cx="209" cy="471"/>
            </a:xfrm>
            <a:custGeom>
              <a:avLst/>
              <a:gdLst/>
              <a:ahLst/>
              <a:cxnLst/>
              <a:rect l="l" t="t" r="r" b="b"/>
              <a:pathLst>
                <a:path w="8" h="18" extrusionOk="0">
                  <a:moveTo>
                    <a:pt x="1" y="1"/>
                  </a:moveTo>
                  <a:lnTo>
                    <a:pt x="8" y="1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3" name="Google Shape;5623;p55"/>
            <p:cNvSpPr/>
            <p:nvPr/>
          </p:nvSpPr>
          <p:spPr>
            <a:xfrm>
              <a:off x="7272105" y="3249679"/>
              <a:ext cx="209" cy="209"/>
            </a:xfrm>
            <a:custGeom>
              <a:avLst/>
              <a:gdLst/>
              <a:ahLst/>
              <a:cxnLst/>
              <a:rect l="l" t="t" r="r" b="b"/>
              <a:pathLst>
                <a:path w="8" h="8" extrusionOk="0">
                  <a:moveTo>
                    <a:pt x="1" y="1"/>
                  </a:moveTo>
                  <a:lnTo>
                    <a:pt x="8"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55"/>
            <p:cNvSpPr/>
            <p:nvPr/>
          </p:nvSpPr>
          <p:spPr>
            <a:xfrm>
              <a:off x="7260671" y="3237119"/>
              <a:ext cx="209" cy="576"/>
            </a:xfrm>
            <a:custGeom>
              <a:avLst/>
              <a:gdLst/>
              <a:ahLst/>
              <a:cxnLst/>
              <a:rect l="l" t="t" r="r" b="b"/>
              <a:pathLst>
                <a:path w="8" h="22" extrusionOk="0">
                  <a:moveTo>
                    <a:pt x="0" y="1"/>
                  </a:moveTo>
                  <a:lnTo>
                    <a:pt x="7" y="22"/>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55"/>
            <p:cNvSpPr/>
            <p:nvPr/>
          </p:nvSpPr>
          <p:spPr>
            <a:xfrm>
              <a:off x="7262686" y="3242536"/>
              <a:ext cx="105" cy="392"/>
            </a:xfrm>
            <a:custGeom>
              <a:avLst/>
              <a:gdLst/>
              <a:ahLst/>
              <a:cxnLst/>
              <a:rect l="l" t="t" r="r" b="b"/>
              <a:pathLst>
                <a:path w="4" h="15" extrusionOk="0">
                  <a:moveTo>
                    <a:pt x="0" y="1"/>
                  </a:moveTo>
                  <a:lnTo>
                    <a:pt x="4" y="15"/>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55"/>
            <p:cNvSpPr/>
            <p:nvPr/>
          </p:nvSpPr>
          <p:spPr>
            <a:xfrm>
              <a:off x="7270457" y="3248397"/>
              <a:ext cx="209" cy="209"/>
            </a:xfrm>
            <a:custGeom>
              <a:avLst/>
              <a:gdLst/>
              <a:ahLst/>
              <a:cxnLst/>
              <a:rect l="l" t="t" r="r" b="b"/>
              <a:pathLst>
                <a:path w="8" h="8" extrusionOk="0">
                  <a:moveTo>
                    <a:pt x="1" y="1"/>
                  </a:moveTo>
                  <a:lnTo>
                    <a:pt x="8"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55"/>
            <p:cNvSpPr/>
            <p:nvPr/>
          </p:nvSpPr>
          <p:spPr>
            <a:xfrm>
              <a:off x="7262947" y="3243190"/>
              <a:ext cx="209" cy="288"/>
            </a:xfrm>
            <a:custGeom>
              <a:avLst/>
              <a:gdLst/>
              <a:ahLst/>
              <a:cxnLst/>
              <a:rect l="l" t="t" r="r" b="b"/>
              <a:pathLst>
                <a:path w="8" h="11" extrusionOk="0">
                  <a:moveTo>
                    <a:pt x="1" y="0"/>
                  </a:moveTo>
                  <a:lnTo>
                    <a:pt x="8" y="1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55"/>
            <p:cNvSpPr/>
            <p:nvPr/>
          </p:nvSpPr>
          <p:spPr>
            <a:xfrm>
              <a:off x="7264962" y="3245022"/>
              <a:ext cx="209" cy="105"/>
            </a:xfrm>
            <a:custGeom>
              <a:avLst/>
              <a:gdLst/>
              <a:ahLst/>
              <a:cxnLst/>
              <a:rect l="l" t="t" r="r" b="b"/>
              <a:pathLst>
                <a:path w="8" h="4" extrusionOk="0">
                  <a:moveTo>
                    <a:pt x="1" y="0"/>
                  </a:moveTo>
                  <a:lnTo>
                    <a:pt x="8" y="4"/>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55"/>
            <p:cNvSpPr/>
            <p:nvPr/>
          </p:nvSpPr>
          <p:spPr>
            <a:xfrm>
              <a:off x="7271294" y="3249130"/>
              <a:ext cx="105" cy="26"/>
            </a:xfrm>
            <a:custGeom>
              <a:avLst/>
              <a:gdLst/>
              <a:ahLst/>
              <a:cxnLst/>
              <a:rect l="l" t="t" r="r" b="b"/>
              <a:pathLst>
                <a:path w="4" h="1" extrusionOk="0">
                  <a:moveTo>
                    <a:pt x="0" y="1"/>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55"/>
            <p:cNvSpPr/>
            <p:nvPr/>
          </p:nvSpPr>
          <p:spPr>
            <a:xfrm>
              <a:off x="7265433" y="3245100"/>
              <a:ext cx="105" cy="26"/>
            </a:xfrm>
            <a:custGeom>
              <a:avLst/>
              <a:gdLst/>
              <a:ahLst/>
              <a:cxnLst/>
              <a:rect l="l" t="t" r="r" b="b"/>
              <a:pathLst>
                <a:path w="4" h="1" extrusionOk="0">
                  <a:moveTo>
                    <a:pt x="0" y="1"/>
                  </a:moveTo>
                  <a:lnTo>
                    <a:pt x="4"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55"/>
            <p:cNvSpPr/>
            <p:nvPr/>
          </p:nvSpPr>
          <p:spPr>
            <a:xfrm>
              <a:off x="7263313" y="3243740"/>
              <a:ext cx="209" cy="209"/>
            </a:xfrm>
            <a:custGeom>
              <a:avLst/>
              <a:gdLst/>
              <a:ahLst/>
              <a:cxnLst/>
              <a:rect l="l" t="t" r="r" b="b"/>
              <a:pathLst>
                <a:path w="8" h="8" extrusionOk="0">
                  <a:moveTo>
                    <a:pt x="1" y="0"/>
                  </a:moveTo>
                  <a:lnTo>
                    <a:pt x="8"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55"/>
            <p:cNvSpPr/>
            <p:nvPr/>
          </p:nvSpPr>
          <p:spPr>
            <a:xfrm>
              <a:off x="7264151" y="3244472"/>
              <a:ext cx="209" cy="209"/>
            </a:xfrm>
            <a:custGeom>
              <a:avLst/>
              <a:gdLst/>
              <a:ahLst/>
              <a:cxnLst/>
              <a:rect l="l" t="t" r="r" b="b"/>
              <a:pathLst>
                <a:path w="8" h="8" extrusionOk="0">
                  <a:moveTo>
                    <a:pt x="0" y="0"/>
                  </a:moveTo>
                  <a:lnTo>
                    <a:pt x="7" y="7"/>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55"/>
            <p:cNvSpPr/>
            <p:nvPr/>
          </p:nvSpPr>
          <p:spPr>
            <a:xfrm>
              <a:off x="7264517" y="3244734"/>
              <a:ext cx="209" cy="209"/>
            </a:xfrm>
            <a:custGeom>
              <a:avLst/>
              <a:gdLst/>
              <a:ahLst/>
              <a:cxnLst/>
              <a:rect l="l" t="t" r="r" b="b"/>
              <a:pathLst>
                <a:path w="8" h="8" extrusionOk="0">
                  <a:moveTo>
                    <a:pt x="0" y="1"/>
                  </a:moveTo>
                  <a:lnTo>
                    <a:pt x="7" y="8"/>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55"/>
            <p:cNvSpPr/>
            <p:nvPr/>
          </p:nvSpPr>
          <p:spPr>
            <a:xfrm>
              <a:off x="7275506" y="3251511"/>
              <a:ext cx="209" cy="26"/>
            </a:xfrm>
            <a:custGeom>
              <a:avLst/>
              <a:gdLst/>
              <a:ahLst/>
              <a:cxnLst/>
              <a:rect l="l" t="t" r="r" b="b"/>
              <a:pathLst>
                <a:path w="8" h="1" extrusionOk="0">
                  <a:moveTo>
                    <a:pt x="0" y="1"/>
                  </a:moveTo>
                  <a:lnTo>
                    <a:pt x="7"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55"/>
            <p:cNvSpPr/>
            <p:nvPr/>
          </p:nvSpPr>
          <p:spPr>
            <a:xfrm>
              <a:off x="7332468" y="3239527"/>
              <a:ext cx="6175" cy="4056"/>
            </a:xfrm>
            <a:custGeom>
              <a:avLst/>
              <a:gdLst/>
              <a:ahLst/>
              <a:cxnLst/>
              <a:rect l="l" t="t" r="r" b="b"/>
              <a:pathLst>
                <a:path w="236" h="155" extrusionOk="0">
                  <a:moveTo>
                    <a:pt x="235" y="0"/>
                  </a:moveTo>
                  <a:cubicBezTo>
                    <a:pt x="204" y="112"/>
                    <a:pt x="102" y="130"/>
                    <a:pt x="1" y="154"/>
                  </a:cubicBezTo>
                  <a:cubicBezTo>
                    <a:pt x="106" y="133"/>
                    <a:pt x="204" y="112"/>
                    <a:pt x="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55"/>
            <p:cNvSpPr/>
            <p:nvPr/>
          </p:nvSpPr>
          <p:spPr>
            <a:xfrm>
              <a:off x="7278882" y="3249784"/>
              <a:ext cx="8556" cy="1020"/>
            </a:xfrm>
            <a:custGeom>
              <a:avLst/>
              <a:gdLst/>
              <a:ahLst/>
              <a:cxnLst/>
              <a:rect l="l" t="t" r="r" b="b"/>
              <a:pathLst>
                <a:path w="327" h="39" extrusionOk="0">
                  <a:moveTo>
                    <a:pt x="326" y="7"/>
                  </a:moveTo>
                  <a:cubicBezTo>
                    <a:pt x="197" y="4"/>
                    <a:pt x="53" y="0"/>
                    <a:pt x="1" y="39"/>
                  </a:cubicBezTo>
                  <a:cubicBezTo>
                    <a:pt x="53" y="0"/>
                    <a:pt x="197" y="4"/>
                    <a:pt x="326" y="7"/>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55"/>
            <p:cNvSpPr/>
            <p:nvPr/>
          </p:nvSpPr>
          <p:spPr>
            <a:xfrm>
              <a:off x="7374620" y="3202789"/>
              <a:ext cx="105" cy="26"/>
            </a:xfrm>
            <a:custGeom>
              <a:avLst/>
              <a:gdLst/>
              <a:ahLst/>
              <a:cxnLst/>
              <a:rect l="l" t="t" r="r" b="b"/>
              <a:pathLst>
                <a:path w="4" h="1" extrusionOk="0">
                  <a:moveTo>
                    <a:pt x="4" y="0"/>
                  </a:moveTo>
                  <a:lnTo>
                    <a:pt x="0" y="0"/>
                  </a:lnTo>
                  <a:lnTo>
                    <a:pt x="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55"/>
            <p:cNvSpPr/>
            <p:nvPr/>
          </p:nvSpPr>
          <p:spPr>
            <a:xfrm>
              <a:off x="7263680" y="3244106"/>
              <a:ext cx="209" cy="209"/>
            </a:xfrm>
            <a:custGeom>
              <a:avLst/>
              <a:gdLst/>
              <a:ahLst/>
              <a:cxnLst/>
              <a:rect l="l" t="t" r="r" b="b"/>
              <a:pathLst>
                <a:path w="8" h="8" extrusionOk="0">
                  <a:moveTo>
                    <a:pt x="8" y="7"/>
                  </a:moveTo>
                  <a:lnTo>
                    <a:pt x="1"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55"/>
            <p:cNvSpPr/>
            <p:nvPr/>
          </p:nvSpPr>
          <p:spPr>
            <a:xfrm>
              <a:off x="7276501" y="3251616"/>
              <a:ext cx="26" cy="26"/>
            </a:xfrm>
            <a:custGeom>
              <a:avLst/>
              <a:gdLst/>
              <a:ahLst/>
              <a:cxnLst/>
              <a:rect l="l" t="t" r="r" b="b"/>
              <a:pathLst>
                <a:path w="1" h="1" extrusionOk="0">
                  <a:moveTo>
                    <a:pt x="1" y="0"/>
                  </a:move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55"/>
            <p:cNvSpPr/>
            <p:nvPr/>
          </p:nvSpPr>
          <p:spPr>
            <a:xfrm>
              <a:off x="7352798" y="3201690"/>
              <a:ext cx="16353" cy="3402"/>
            </a:xfrm>
            <a:custGeom>
              <a:avLst/>
              <a:gdLst/>
              <a:ahLst/>
              <a:cxnLst/>
              <a:rect l="l" t="t" r="r" b="b"/>
              <a:pathLst>
                <a:path w="625" h="130" extrusionOk="0">
                  <a:moveTo>
                    <a:pt x="624" y="11"/>
                  </a:moveTo>
                  <a:cubicBezTo>
                    <a:pt x="424" y="7"/>
                    <a:pt x="120" y="0"/>
                    <a:pt x="1" y="130"/>
                  </a:cubicBezTo>
                  <a:cubicBezTo>
                    <a:pt x="120" y="0"/>
                    <a:pt x="424" y="7"/>
                    <a:pt x="624" y="1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55"/>
            <p:cNvSpPr/>
            <p:nvPr/>
          </p:nvSpPr>
          <p:spPr>
            <a:xfrm>
              <a:off x="7372789" y="3202135"/>
              <a:ext cx="209" cy="26"/>
            </a:xfrm>
            <a:custGeom>
              <a:avLst/>
              <a:gdLst/>
              <a:ahLst/>
              <a:cxnLst/>
              <a:rect l="l" t="t" r="r" b="b"/>
              <a:pathLst>
                <a:path w="8" h="1" extrusionOk="0">
                  <a:moveTo>
                    <a:pt x="0" y="1"/>
                  </a:moveTo>
                  <a:lnTo>
                    <a:pt x="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55"/>
            <p:cNvSpPr/>
            <p:nvPr/>
          </p:nvSpPr>
          <p:spPr>
            <a:xfrm>
              <a:off x="7372135" y="3202056"/>
              <a:ext cx="209" cy="26"/>
            </a:xfrm>
            <a:custGeom>
              <a:avLst/>
              <a:gdLst/>
              <a:ahLst/>
              <a:cxnLst/>
              <a:rect l="l" t="t" r="r" b="b"/>
              <a:pathLst>
                <a:path w="8" h="1" extrusionOk="0">
                  <a:moveTo>
                    <a:pt x="1" y="0"/>
                  </a:moveTo>
                  <a:lnTo>
                    <a:pt x="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55"/>
            <p:cNvSpPr/>
            <p:nvPr/>
          </p:nvSpPr>
          <p:spPr>
            <a:xfrm>
              <a:off x="7373600" y="3202423"/>
              <a:ext cx="131" cy="26"/>
            </a:xfrm>
            <a:custGeom>
              <a:avLst/>
              <a:gdLst/>
              <a:ahLst/>
              <a:cxnLst/>
              <a:rect l="l" t="t" r="r" b="b"/>
              <a:pathLst>
                <a:path w="5" h="1" extrusionOk="0">
                  <a:moveTo>
                    <a:pt x="1" y="0"/>
                  </a:moveTo>
                  <a:lnTo>
                    <a:pt x="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55"/>
            <p:cNvSpPr/>
            <p:nvPr/>
          </p:nvSpPr>
          <p:spPr>
            <a:xfrm>
              <a:off x="7474100" y="3397154"/>
              <a:ext cx="759" cy="392"/>
            </a:xfrm>
            <a:custGeom>
              <a:avLst/>
              <a:gdLst/>
              <a:ahLst/>
              <a:cxnLst/>
              <a:rect l="l" t="t" r="r" b="b"/>
              <a:pathLst>
                <a:path w="29" h="15" extrusionOk="0">
                  <a:moveTo>
                    <a:pt x="28" y="1"/>
                  </a:moveTo>
                  <a:lnTo>
                    <a:pt x="0" y="8"/>
                  </a:lnTo>
                  <a:lnTo>
                    <a:pt x="4" y="8"/>
                  </a:lnTo>
                  <a:lnTo>
                    <a:pt x="11" y="11"/>
                  </a:lnTo>
                  <a:lnTo>
                    <a:pt x="14" y="11"/>
                  </a:lnTo>
                  <a:lnTo>
                    <a:pt x="21" y="15"/>
                  </a:lnTo>
                  <a:cubicBezTo>
                    <a:pt x="21" y="11"/>
                    <a:pt x="25" y="4"/>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55"/>
            <p:cNvSpPr/>
            <p:nvPr/>
          </p:nvSpPr>
          <p:spPr>
            <a:xfrm>
              <a:off x="7484985" y="3384437"/>
              <a:ext cx="28703" cy="11095"/>
            </a:xfrm>
            <a:custGeom>
              <a:avLst/>
              <a:gdLst/>
              <a:ahLst/>
              <a:cxnLst/>
              <a:rect l="l" t="t" r="r" b="b"/>
              <a:pathLst>
                <a:path w="1097" h="424" extrusionOk="0">
                  <a:moveTo>
                    <a:pt x="1096" y="0"/>
                  </a:moveTo>
                  <a:cubicBezTo>
                    <a:pt x="1030" y="4"/>
                    <a:pt x="946" y="14"/>
                    <a:pt x="876" y="25"/>
                  </a:cubicBezTo>
                  <a:cubicBezTo>
                    <a:pt x="722" y="53"/>
                    <a:pt x="564" y="63"/>
                    <a:pt x="407" y="63"/>
                  </a:cubicBezTo>
                  <a:cubicBezTo>
                    <a:pt x="401" y="63"/>
                    <a:pt x="396" y="63"/>
                    <a:pt x="391" y="63"/>
                  </a:cubicBezTo>
                  <a:cubicBezTo>
                    <a:pt x="274" y="63"/>
                    <a:pt x="203" y="137"/>
                    <a:pt x="113" y="228"/>
                  </a:cubicBezTo>
                  <a:cubicBezTo>
                    <a:pt x="78" y="263"/>
                    <a:pt x="43" y="298"/>
                    <a:pt x="1" y="333"/>
                  </a:cubicBezTo>
                  <a:cubicBezTo>
                    <a:pt x="15" y="347"/>
                    <a:pt x="29" y="361"/>
                    <a:pt x="39" y="371"/>
                  </a:cubicBezTo>
                  <a:lnTo>
                    <a:pt x="46" y="378"/>
                  </a:lnTo>
                  <a:cubicBezTo>
                    <a:pt x="57" y="392"/>
                    <a:pt x="71" y="406"/>
                    <a:pt x="85" y="424"/>
                  </a:cubicBezTo>
                  <a:cubicBezTo>
                    <a:pt x="267" y="336"/>
                    <a:pt x="456" y="256"/>
                    <a:pt x="648" y="186"/>
                  </a:cubicBezTo>
                  <a:cubicBezTo>
                    <a:pt x="802" y="126"/>
                    <a:pt x="995" y="53"/>
                    <a:pt x="10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55"/>
            <p:cNvSpPr/>
            <p:nvPr/>
          </p:nvSpPr>
          <p:spPr>
            <a:xfrm>
              <a:off x="7474362" y="3397442"/>
              <a:ext cx="105" cy="26"/>
            </a:xfrm>
            <a:custGeom>
              <a:avLst/>
              <a:gdLst/>
              <a:ahLst/>
              <a:cxnLst/>
              <a:rect l="l" t="t" r="r" b="b"/>
              <a:pathLst>
                <a:path w="4" h="1" extrusionOk="0">
                  <a:moveTo>
                    <a:pt x="4" y="0"/>
                  </a:move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55"/>
            <p:cNvSpPr/>
            <p:nvPr/>
          </p:nvSpPr>
          <p:spPr>
            <a:xfrm>
              <a:off x="7485090" y="3393229"/>
              <a:ext cx="1020" cy="1020"/>
            </a:xfrm>
            <a:custGeom>
              <a:avLst/>
              <a:gdLst/>
              <a:ahLst/>
              <a:cxnLst/>
              <a:rect l="l" t="t" r="r" b="b"/>
              <a:pathLst>
                <a:path w="39" h="39" extrusionOk="0">
                  <a:moveTo>
                    <a:pt x="0" y="0"/>
                  </a:moveTo>
                  <a:cubicBezTo>
                    <a:pt x="11" y="11"/>
                    <a:pt x="25" y="25"/>
                    <a:pt x="39" y="39"/>
                  </a:cubicBezTo>
                  <a:cubicBezTo>
                    <a:pt x="25" y="25"/>
                    <a:pt x="11" y="11"/>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55"/>
            <p:cNvSpPr/>
            <p:nvPr/>
          </p:nvSpPr>
          <p:spPr>
            <a:xfrm>
              <a:off x="7474100" y="3397337"/>
              <a:ext cx="0" cy="26"/>
            </a:xfrm>
            <a:custGeom>
              <a:avLst/>
              <a:gdLst/>
              <a:ahLst/>
              <a:cxnLst/>
              <a:rect l="l" t="t" r="r" b="b"/>
              <a:pathLst>
                <a:path h="1" extrusionOk="0">
                  <a:moveTo>
                    <a:pt x="0" y="1"/>
                  </a:move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55"/>
            <p:cNvSpPr/>
            <p:nvPr/>
          </p:nvSpPr>
          <p:spPr>
            <a:xfrm>
              <a:off x="7474833" y="3397154"/>
              <a:ext cx="26" cy="26"/>
            </a:xfrm>
            <a:custGeom>
              <a:avLst/>
              <a:gdLst/>
              <a:ahLst/>
              <a:cxnLst/>
              <a:rect l="l" t="t" r="r" b="b"/>
              <a:pathLst>
                <a:path w="1" h="1" extrusionOk="0">
                  <a:moveTo>
                    <a:pt x="0" y="1"/>
                  </a:move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55"/>
            <p:cNvSpPr/>
            <p:nvPr/>
          </p:nvSpPr>
          <p:spPr>
            <a:xfrm>
              <a:off x="7486189" y="3394407"/>
              <a:ext cx="1020" cy="1125"/>
            </a:xfrm>
            <a:custGeom>
              <a:avLst/>
              <a:gdLst/>
              <a:ahLst/>
              <a:cxnLst/>
              <a:rect l="l" t="t" r="r" b="b"/>
              <a:pathLst>
                <a:path w="39" h="43" extrusionOk="0">
                  <a:moveTo>
                    <a:pt x="39" y="43"/>
                  </a:moveTo>
                  <a:cubicBezTo>
                    <a:pt x="25" y="29"/>
                    <a:pt x="14" y="15"/>
                    <a:pt x="0" y="1"/>
                  </a:cubicBezTo>
                  <a:cubicBezTo>
                    <a:pt x="14" y="15"/>
                    <a:pt x="25" y="29"/>
                    <a:pt x="39" y="4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55"/>
            <p:cNvSpPr/>
            <p:nvPr/>
          </p:nvSpPr>
          <p:spPr>
            <a:xfrm>
              <a:off x="5830402" y="2633195"/>
              <a:ext cx="21482" cy="34357"/>
            </a:xfrm>
            <a:custGeom>
              <a:avLst/>
              <a:gdLst/>
              <a:ahLst/>
              <a:cxnLst/>
              <a:rect l="l" t="t" r="r" b="b"/>
              <a:pathLst>
                <a:path w="821" h="1313" extrusionOk="0">
                  <a:moveTo>
                    <a:pt x="571" y="0"/>
                  </a:moveTo>
                  <a:cubicBezTo>
                    <a:pt x="510" y="0"/>
                    <a:pt x="450" y="16"/>
                    <a:pt x="407" y="52"/>
                  </a:cubicBezTo>
                  <a:cubicBezTo>
                    <a:pt x="344" y="107"/>
                    <a:pt x="265" y="137"/>
                    <a:pt x="183" y="137"/>
                  </a:cubicBezTo>
                  <a:cubicBezTo>
                    <a:pt x="155" y="137"/>
                    <a:pt x="127" y="133"/>
                    <a:pt x="99" y="126"/>
                  </a:cubicBezTo>
                  <a:cubicBezTo>
                    <a:pt x="81" y="122"/>
                    <a:pt x="64" y="119"/>
                    <a:pt x="46" y="119"/>
                  </a:cubicBezTo>
                  <a:cubicBezTo>
                    <a:pt x="36" y="119"/>
                    <a:pt x="25" y="122"/>
                    <a:pt x="22" y="133"/>
                  </a:cubicBezTo>
                  <a:cubicBezTo>
                    <a:pt x="1" y="171"/>
                    <a:pt x="46" y="245"/>
                    <a:pt x="95" y="326"/>
                  </a:cubicBezTo>
                  <a:cubicBezTo>
                    <a:pt x="176" y="459"/>
                    <a:pt x="277" y="620"/>
                    <a:pt x="232" y="819"/>
                  </a:cubicBezTo>
                  <a:cubicBezTo>
                    <a:pt x="179" y="1043"/>
                    <a:pt x="232" y="1274"/>
                    <a:pt x="295" y="1309"/>
                  </a:cubicBezTo>
                  <a:cubicBezTo>
                    <a:pt x="298" y="1311"/>
                    <a:pt x="301" y="1312"/>
                    <a:pt x="304" y="1312"/>
                  </a:cubicBezTo>
                  <a:cubicBezTo>
                    <a:pt x="318" y="1312"/>
                    <a:pt x="336" y="1296"/>
                    <a:pt x="347" y="1285"/>
                  </a:cubicBezTo>
                  <a:cubicBezTo>
                    <a:pt x="417" y="1208"/>
                    <a:pt x="505" y="1155"/>
                    <a:pt x="603" y="1131"/>
                  </a:cubicBezTo>
                  <a:cubicBezTo>
                    <a:pt x="652" y="1120"/>
                    <a:pt x="694" y="1096"/>
                    <a:pt x="722" y="1057"/>
                  </a:cubicBezTo>
                  <a:cubicBezTo>
                    <a:pt x="764" y="998"/>
                    <a:pt x="764" y="809"/>
                    <a:pt x="764" y="644"/>
                  </a:cubicBezTo>
                  <a:cubicBezTo>
                    <a:pt x="764" y="476"/>
                    <a:pt x="764" y="308"/>
                    <a:pt x="803" y="189"/>
                  </a:cubicBezTo>
                  <a:cubicBezTo>
                    <a:pt x="820" y="133"/>
                    <a:pt x="792" y="70"/>
                    <a:pt x="740" y="45"/>
                  </a:cubicBezTo>
                  <a:cubicBezTo>
                    <a:pt x="695" y="17"/>
                    <a:pt x="633" y="0"/>
                    <a:pt x="5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55"/>
            <p:cNvSpPr/>
            <p:nvPr/>
          </p:nvSpPr>
          <p:spPr>
            <a:xfrm>
              <a:off x="5893879" y="2682153"/>
              <a:ext cx="36945" cy="21326"/>
            </a:xfrm>
            <a:custGeom>
              <a:avLst/>
              <a:gdLst/>
              <a:ahLst/>
              <a:cxnLst/>
              <a:rect l="l" t="t" r="r" b="b"/>
              <a:pathLst>
                <a:path w="1412" h="815" extrusionOk="0">
                  <a:moveTo>
                    <a:pt x="1338" y="1"/>
                  </a:moveTo>
                  <a:cubicBezTo>
                    <a:pt x="1278" y="1"/>
                    <a:pt x="1194" y="8"/>
                    <a:pt x="1079" y="33"/>
                  </a:cubicBezTo>
                  <a:cubicBezTo>
                    <a:pt x="902" y="72"/>
                    <a:pt x="774" y="98"/>
                    <a:pt x="661" y="98"/>
                  </a:cubicBezTo>
                  <a:cubicBezTo>
                    <a:pt x="561" y="98"/>
                    <a:pt x="473" y="78"/>
                    <a:pt x="372" y="26"/>
                  </a:cubicBezTo>
                  <a:cubicBezTo>
                    <a:pt x="349" y="15"/>
                    <a:pt x="321" y="8"/>
                    <a:pt x="294" y="8"/>
                  </a:cubicBezTo>
                  <a:cubicBezTo>
                    <a:pt x="288" y="8"/>
                    <a:pt x="283" y="8"/>
                    <a:pt x="278" y="9"/>
                  </a:cubicBezTo>
                  <a:cubicBezTo>
                    <a:pt x="194" y="9"/>
                    <a:pt x="109" y="40"/>
                    <a:pt x="43" y="96"/>
                  </a:cubicBezTo>
                  <a:cubicBezTo>
                    <a:pt x="11" y="124"/>
                    <a:pt x="1" y="152"/>
                    <a:pt x="4" y="163"/>
                  </a:cubicBezTo>
                  <a:cubicBezTo>
                    <a:pt x="22" y="215"/>
                    <a:pt x="116" y="324"/>
                    <a:pt x="523" y="429"/>
                  </a:cubicBezTo>
                  <a:cubicBezTo>
                    <a:pt x="705" y="474"/>
                    <a:pt x="866" y="576"/>
                    <a:pt x="992" y="716"/>
                  </a:cubicBezTo>
                  <a:cubicBezTo>
                    <a:pt x="1055" y="779"/>
                    <a:pt x="1090" y="814"/>
                    <a:pt x="1132" y="814"/>
                  </a:cubicBezTo>
                  <a:cubicBezTo>
                    <a:pt x="1137" y="814"/>
                    <a:pt x="1141" y="815"/>
                    <a:pt x="1145" y="815"/>
                  </a:cubicBezTo>
                  <a:cubicBezTo>
                    <a:pt x="1180" y="815"/>
                    <a:pt x="1192" y="802"/>
                    <a:pt x="1202" y="793"/>
                  </a:cubicBezTo>
                  <a:cubicBezTo>
                    <a:pt x="1219" y="772"/>
                    <a:pt x="1244" y="706"/>
                    <a:pt x="1212" y="520"/>
                  </a:cubicBezTo>
                  <a:cubicBezTo>
                    <a:pt x="1174" y="317"/>
                    <a:pt x="1331" y="107"/>
                    <a:pt x="1412" y="5"/>
                  </a:cubicBezTo>
                  <a:cubicBezTo>
                    <a:pt x="1394" y="3"/>
                    <a:pt x="1369" y="1"/>
                    <a:pt x="13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55"/>
            <p:cNvSpPr/>
            <p:nvPr/>
          </p:nvSpPr>
          <p:spPr>
            <a:xfrm>
              <a:off x="5810543" y="2527456"/>
              <a:ext cx="159765" cy="154016"/>
            </a:xfrm>
            <a:custGeom>
              <a:avLst/>
              <a:gdLst/>
              <a:ahLst/>
              <a:cxnLst/>
              <a:rect l="l" t="t" r="r" b="b"/>
              <a:pathLst>
                <a:path w="6106" h="5886" extrusionOk="0">
                  <a:moveTo>
                    <a:pt x="3259" y="267"/>
                  </a:moveTo>
                  <a:lnTo>
                    <a:pt x="3258" y="277"/>
                  </a:lnTo>
                  <a:lnTo>
                    <a:pt x="3258" y="277"/>
                  </a:lnTo>
                  <a:lnTo>
                    <a:pt x="3259" y="278"/>
                  </a:lnTo>
                  <a:lnTo>
                    <a:pt x="3259" y="267"/>
                  </a:lnTo>
                  <a:close/>
                  <a:moveTo>
                    <a:pt x="2881" y="1"/>
                  </a:moveTo>
                  <a:cubicBezTo>
                    <a:pt x="2703" y="4"/>
                    <a:pt x="2584" y="22"/>
                    <a:pt x="2559" y="43"/>
                  </a:cubicBezTo>
                  <a:cubicBezTo>
                    <a:pt x="2513" y="92"/>
                    <a:pt x="2372" y="190"/>
                    <a:pt x="2244" y="190"/>
                  </a:cubicBezTo>
                  <a:cubicBezTo>
                    <a:pt x="2207" y="190"/>
                    <a:pt x="2171" y="182"/>
                    <a:pt x="2139" y="162"/>
                  </a:cubicBezTo>
                  <a:lnTo>
                    <a:pt x="2118" y="148"/>
                  </a:lnTo>
                  <a:lnTo>
                    <a:pt x="2062" y="197"/>
                  </a:lnTo>
                  <a:cubicBezTo>
                    <a:pt x="2045" y="281"/>
                    <a:pt x="2003" y="362"/>
                    <a:pt x="1919" y="362"/>
                  </a:cubicBezTo>
                  <a:cubicBezTo>
                    <a:pt x="1901" y="362"/>
                    <a:pt x="1880" y="358"/>
                    <a:pt x="1863" y="355"/>
                  </a:cubicBezTo>
                  <a:cubicBezTo>
                    <a:pt x="1849" y="355"/>
                    <a:pt x="1838" y="351"/>
                    <a:pt x="1824" y="351"/>
                  </a:cubicBezTo>
                  <a:lnTo>
                    <a:pt x="1824" y="362"/>
                  </a:lnTo>
                  <a:cubicBezTo>
                    <a:pt x="1828" y="400"/>
                    <a:pt x="1807" y="442"/>
                    <a:pt x="1775" y="467"/>
                  </a:cubicBezTo>
                  <a:cubicBezTo>
                    <a:pt x="1739" y="497"/>
                    <a:pt x="1688" y="508"/>
                    <a:pt x="1632" y="508"/>
                  </a:cubicBezTo>
                  <a:cubicBezTo>
                    <a:pt x="1585" y="508"/>
                    <a:pt x="1536" y="501"/>
                    <a:pt x="1488" y="491"/>
                  </a:cubicBezTo>
                  <a:cubicBezTo>
                    <a:pt x="1477" y="488"/>
                    <a:pt x="1466" y="486"/>
                    <a:pt x="1455" y="486"/>
                  </a:cubicBezTo>
                  <a:cubicBezTo>
                    <a:pt x="1430" y="486"/>
                    <a:pt x="1406" y="494"/>
                    <a:pt x="1387" y="509"/>
                  </a:cubicBezTo>
                  <a:cubicBezTo>
                    <a:pt x="1376" y="516"/>
                    <a:pt x="1373" y="526"/>
                    <a:pt x="1373" y="537"/>
                  </a:cubicBezTo>
                  <a:cubicBezTo>
                    <a:pt x="1373" y="775"/>
                    <a:pt x="1296" y="810"/>
                    <a:pt x="1271" y="820"/>
                  </a:cubicBezTo>
                  <a:cubicBezTo>
                    <a:pt x="1259" y="825"/>
                    <a:pt x="1243" y="830"/>
                    <a:pt x="1225" y="830"/>
                  </a:cubicBezTo>
                  <a:cubicBezTo>
                    <a:pt x="1195" y="830"/>
                    <a:pt x="1158" y="818"/>
                    <a:pt x="1117" y="782"/>
                  </a:cubicBezTo>
                  <a:cubicBezTo>
                    <a:pt x="1047" y="712"/>
                    <a:pt x="984" y="631"/>
                    <a:pt x="931" y="544"/>
                  </a:cubicBezTo>
                  <a:cubicBezTo>
                    <a:pt x="914" y="516"/>
                    <a:pt x="889" y="477"/>
                    <a:pt x="872" y="453"/>
                  </a:cubicBezTo>
                  <a:cubicBezTo>
                    <a:pt x="861" y="470"/>
                    <a:pt x="851" y="495"/>
                    <a:pt x="840" y="512"/>
                  </a:cubicBezTo>
                  <a:cubicBezTo>
                    <a:pt x="770" y="652"/>
                    <a:pt x="693" y="813"/>
                    <a:pt x="578" y="813"/>
                  </a:cubicBezTo>
                  <a:lnTo>
                    <a:pt x="392" y="813"/>
                  </a:lnTo>
                  <a:lnTo>
                    <a:pt x="186" y="831"/>
                  </a:lnTo>
                  <a:lnTo>
                    <a:pt x="165" y="831"/>
                  </a:lnTo>
                  <a:cubicBezTo>
                    <a:pt x="158" y="866"/>
                    <a:pt x="158" y="901"/>
                    <a:pt x="172" y="932"/>
                  </a:cubicBezTo>
                  <a:cubicBezTo>
                    <a:pt x="175" y="936"/>
                    <a:pt x="179" y="939"/>
                    <a:pt x="179" y="946"/>
                  </a:cubicBezTo>
                  <a:lnTo>
                    <a:pt x="186" y="950"/>
                  </a:lnTo>
                  <a:lnTo>
                    <a:pt x="193" y="957"/>
                  </a:lnTo>
                  <a:cubicBezTo>
                    <a:pt x="196" y="964"/>
                    <a:pt x="200" y="967"/>
                    <a:pt x="207" y="971"/>
                  </a:cubicBezTo>
                  <a:cubicBezTo>
                    <a:pt x="231" y="985"/>
                    <a:pt x="249" y="1006"/>
                    <a:pt x="252" y="1034"/>
                  </a:cubicBezTo>
                  <a:cubicBezTo>
                    <a:pt x="256" y="1044"/>
                    <a:pt x="256" y="1058"/>
                    <a:pt x="256" y="1069"/>
                  </a:cubicBezTo>
                  <a:cubicBezTo>
                    <a:pt x="252" y="1156"/>
                    <a:pt x="165" y="1265"/>
                    <a:pt x="91" y="1303"/>
                  </a:cubicBezTo>
                  <a:cubicBezTo>
                    <a:pt x="67" y="1314"/>
                    <a:pt x="39" y="1324"/>
                    <a:pt x="7" y="1328"/>
                  </a:cubicBezTo>
                  <a:lnTo>
                    <a:pt x="0" y="1328"/>
                  </a:lnTo>
                  <a:lnTo>
                    <a:pt x="11" y="1342"/>
                  </a:lnTo>
                  <a:cubicBezTo>
                    <a:pt x="35" y="1377"/>
                    <a:pt x="67" y="1408"/>
                    <a:pt x="102" y="1433"/>
                  </a:cubicBezTo>
                  <a:cubicBezTo>
                    <a:pt x="161" y="1482"/>
                    <a:pt x="252" y="1555"/>
                    <a:pt x="168" y="1692"/>
                  </a:cubicBezTo>
                  <a:cubicBezTo>
                    <a:pt x="144" y="1723"/>
                    <a:pt x="137" y="1765"/>
                    <a:pt x="154" y="1800"/>
                  </a:cubicBezTo>
                  <a:cubicBezTo>
                    <a:pt x="172" y="1832"/>
                    <a:pt x="203" y="1853"/>
                    <a:pt x="242" y="1856"/>
                  </a:cubicBezTo>
                  <a:cubicBezTo>
                    <a:pt x="266" y="1860"/>
                    <a:pt x="294" y="1860"/>
                    <a:pt x="322" y="1860"/>
                  </a:cubicBezTo>
                  <a:cubicBezTo>
                    <a:pt x="330" y="1859"/>
                    <a:pt x="338" y="1859"/>
                    <a:pt x="346" y="1859"/>
                  </a:cubicBezTo>
                  <a:cubicBezTo>
                    <a:pt x="400" y="1859"/>
                    <a:pt x="452" y="1870"/>
                    <a:pt x="504" y="1891"/>
                  </a:cubicBezTo>
                  <a:cubicBezTo>
                    <a:pt x="553" y="1916"/>
                    <a:pt x="574" y="1979"/>
                    <a:pt x="550" y="2031"/>
                  </a:cubicBezTo>
                  <a:cubicBezTo>
                    <a:pt x="543" y="2045"/>
                    <a:pt x="539" y="2059"/>
                    <a:pt x="532" y="2077"/>
                  </a:cubicBezTo>
                  <a:lnTo>
                    <a:pt x="522" y="2101"/>
                  </a:lnTo>
                  <a:cubicBezTo>
                    <a:pt x="567" y="2094"/>
                    <a:pt x="616" y="2080"/>
                    <a:pt x="662" y="2059"/>
                  </a:cubicBezTo>
                  <a:cubicBezTo>
                    <a:pt x="704" y="2035"/>
                    <a:pt x="742" y="1996"/>
                    <a:pt x="763" y="1951"/>
                  </a:cubicBezTo>
                  <a:cubicBezTo>
                    <a:pt x="805" y="1877"/>
                    <a:pt x="861" y="1786"/>
                    <a:pt x="1054" y="1730"/>
                  </a:cubicBezTo>
                  <a:cubicBezTo>
                    <a:pt x="1096" y="1716"/>
                    <a:pt x="1145" y="1713"/>
                    <a:pt x="1190" y="1713"/>
                  </a:cubicBezTo>
                  <a:cubicBezTo>
                    <a:pt x="1471" y="1713"/>
                    <a:pt x="1782" y="1912"/>
                    <a:pt x="1891" y="2080"/>
                  </a:cubicBezTo>
                  <a:cubicBezTo>
                    <a:pt x="1915" y="2119"/>
                    <a:pt x="1936" y="2147"/>
                    <a:pt x="1954" y="2175"/>
                  </a:cubicBezTo>
                  <a:cubicBezTo>
                    <a:pt x="2017" y="2245"/>
                    <a:pt x="2055" y="2336"/>
                    <a:pt x="2073" y="2431"/>
                  </a:cubicBezTo>
                  <a:cubicBezTo>
                    <a:pt x="2090" y="2532"/>
                    <a:pt x="2174" y="2798"/>
                    <a:pt x="2559" y="3047"/>
                  </a:cubicBezTo>
                  <a:cubicBezTo>
                    <a:pt x="2738" y="3166"/>
                    <a:pt x="2899" y="3306"/>
                    <a:pt x="3042" y="3463"/>
                  </a:cubicBezTo>
                  <a:cubicBezTo>
                    <a:pt x="3140" y="3561"/>
                    <a:pt x="3217" y="3642"/>
                    <a:pt x="3298" y="3680"/>
                  </a:cubicBezTo>
                  <a:cubicBezTo>
                    <a:pt x="3372" y="3715"/>
                    <a:pt x="3445" y="3743"/>
                    <a:pt x="3526" y="3761"/>
                  </a:cubicBezTo>
                  <a:cubicBezTo>
                    <a:pt x="3645" y="3792"/>
                    <a:pt x="3757" y="3820"/>
                    <a:pt x="3844" y="3925"/>
                  </a:cubicBezTo>
                  <a:cubicBezTo>
                    <a:pt x="3956" y="4058"/>
                    <a:pt x="4110" y="4135"/>
                    <a:pt x="4299" y="4223"/>
                  </a:cubicBezTo>
                  <a:cubicBezTo>
                    <a:pt x="4383" y="4265"/>
                    <a:pt x="4457" y="4332"/>
                    <a:pt x="4509" y="4416"/>
                  </a:cubicBezTo>
                  <a:cubicBezTo>
                    <a:pt x="4565" y="4489"/>
                    <a:pt x="4597" y="4531"/>
                    <a:pt x="4667" y="4542"/>
                  </a:cubicBezTo>
                  <a:cubicBezTo>
                    <a:pt x="4824" y="4563"/>
                    <a:pt x="4835" y="4671"/>
                    <a:pt x="4842" y="4748"/>
                  </a:cubicBezTo>
                  <a:cubicBezTo>
                    <a:pt x="4842" y="4797"/>
                    <a:pt x="4856" y="4846"/>
                    <a:pt x="4887" y="4888"/>
                  </a:cubicBezTo>
                  <a:cubicBezTo>
                    <a:pt x="5013" y="5042"/>
                    <a:pt x="5052" y="5368"/>
                    <a:pt x="4912" y="5560"/>
                  </a:cubicBezTo>
                  <a:cubicBezTo>
                    <a:pt x="4849" y="5655"/>
                    <a:pt x="4838" y="5777"/>
                    <a:pt x="4887" y="5886"/>
                  </a:cubicBezTo>
                  <a:cubicBezTo>
                    <a:pt x="4947" y="5840"/>
                    <a:pt x="5073" y="5627"/>
                    <a:pt x="5094" y="5494"/>
                  </a:cubicBezTo>
                  <a:cubicBezTo>
                    <a:pt x="5111" y="5371"/>
                    <a:pt x="5188" y="5322"/>
                    <a:pt x="5265" y="5273"/>
                  </a:cubicBezTo>
                  <a:cubicBezTo>
                    <a:pt x="5325" y="5242"/>
                    <a:pt x="5377" y="5196"/>
                    <a:pt x="5423" y="5140"/>
                  </a:cubicBezTo>
                  <a:cubicBezTo>
                    <a:pt x="5448" y="5105"/>
                    <a:pt x="5455" y="5098"/>
                    <a:pt x="5353" y="5014"/>
                  </a:cubicBezTo>
                  <a:cubicBezTo>
                    <a:pt x="5279" y="4958"/>
                    <a:pt x="5192" y="4885"/>
                    <a:pt x="5160" y="4769"/>
                  </a:cubicBezTo>
                  <a:cubicBezTo>
                    <a:pt x="5132" y="4650"/>
                    <a:pt x="5178" y="4524"/>
                    <a:pt x="5279" y="4458"/>
                  </a:cubicBezTo>
                  <a:cubicBezTo>
                    <a:pt x="5349" y="4407"/>
                    <a:pt x="5433" y="4382"/>
                    <a:pt x="5520" y="4382"/>
                  </a:cubicBezTo>
                  <a:cubicBezTo>
                    <a:pt x="5609" y="4382"/>
                    <a:pt x="5701" y="4408"/>
                    <a:pt x="5784" y="4461"/>
                  </a:cubicBezTo>
                  <a:cubicBezTo>
                    <a:pt x="5826" y="4486"/>
                    <a:pt x="5861" y="4510"/>
                    <a:pt x="5896" y="4535"/>
                  </a:cubicBezTo>
                  <a:cubicBezTo>
                    <a:pt x="5952" y="4577"/>
                    <a:pt x="6015" y="4612"/>
                    <a:pt x="6078" y="4636"/>
                  </a:cubicBezTo>
                  <a:cubicBezTo>
                    <a:pt x="6092" y="4605"/>
                    <a:pt x="6095" y="4573"/>
                    <a:pt x="6095" y="4538"/>
                  </a:cubicBezTo>
                  <a:cubicBezTo>
                    <a:pt x="6106" y="4367"/>
                    <a:pt x="5546" y="4086"/>
                    <a:pt x="5276" y="3953"/>
                  </a:cubicBezTo>
                  <a:cubicBezTo>
                    <a:pt x="5174" y="3901"/>
                    <a:pt x="5094" y="3859"/>
                    <a:pt x="5045" y="3831"/>
                  </a:cubicBezTo>
                  <a:cubicBezTo>
                    <a:pt x="4968" y="3782"/>
                    <a:pt x="4908" y="3708"/>
                    <a:pt x="4880" y="3624"/>
                  </a:cubicBezTo>
                  <a:cubicBezTo>
                    <a:pt x="4848" y="3551"/>
                    <a:pt x="4834" y="3515"/>
                    <a:pt x="4713" y="3515"/>
                  </a:cubicBezTo>
                  <a:cubicBezTo>
                    <a:pt x="4702" y="3515"/>
                    <a:pt x="4690" y="3515"/>
                    <a:pt x="4677" y="3516"/>
                  </a:cubicBezTo>
                  <a:cubicBezTo>
                    <a:pt x="4669" y="3516"/>
                    <a:pt x="4660" y="3517"/>
                    <a:pt x="4652" y="3517"/>
                  </a:cubicBezTo>
                  <a:cubicBezTo>
                    <a:pt x="4297" y="3517"/>
                    <a:pt x="3887" y="3091"/>
                    <a:pt x="3760" y="2592"/>
                  </a:cubicBezTo>
                  <a:cubicBezTo>
                    <a:pt x="3697" y="2340"/>
                    <a:pt x="3512" y="2227"/>
                    <a:pt x="3330" y="2119"/>
                  </a:cubicBezTo>
                  <a:cubicBezTo>
                    <a:pt x="3189" y="2035"/>
                    <a:pt x="3060" y="1958"/>
                    <a:pt x="2997" y="1821"/>
                  </a:cubicBezTo>
                  <a:cubicBezTo>
                    <a:pt x="2937" y="1709"/>
                    <a:pt x="2937" y="1573"/>
                    <a:pt x="2997" y="1464"/>
                  </a:cubicBezTo>
                  <a:cubicBezTo>
                    <a:pt x="3025" y="1398"/>
                    <a:pt x="3046" y="1356"/>
                    <a:pt x="3004" y="1272"/>
                  </a:cubicBezTo>
                  <a:cubicBezTo>
                    <a:pt x="2979" y="1219"/>
                    <a:pt x="2976" y="1156"/>
                    <a:pt x="2997" y="1104"/>
                  </a:cubicBezTo>
                  <a:cubicBezTo>
                    <a:pt x="3039" y="999"/>
                    <a:pt x="3151" y="929"/>
                    <a:pt x="3238" y="890"/>
                  </a:cubicBezTo>
                  <a:lnTo>
                    <a:pt x="3238" y="859"/>
                  </a:lnTo>
                  <a:lnTo>
                    <a:pt x="3238" y="820"/>
                  </a:lnTo>
                  <a:lnTo>
                    <a:pt x="3238" y="757"/>
                  </a:lnTo>
                  <a:lnTo>
                    <a:pt x="3238" y="729"/>
                  </a:lnTo>
                  <a:lnTo>
                    <a:pt x="3238" y="638"/>
                  </a:lnTo>
                  <a:lnTo>
                    <a:pt x="3238" y="621"/>
                  </a:lnTo>
                  <a:cubicBezTo>
                    <a:pt x="3238" y="596"/>
                    <a:pt x="3238" y="572"/>
                    <a:pt x="3242" y="547"/>
                  </a:cubicBezTo>
                  <a:lnTo>
                    <a:pt x="3242" y="516"/>
                  </a:lnTo>
                  <a:cubicBezTo>
                    <a:pt x="3242" y="498"/>
                    <a:pt x="3242" y="477"/>
                    <a:pt x="3242" y="460"/>
                  </a:cubicBezTo>
                  <a:cubicBezTo>
                    <a:pt x="3242" y="449"/>
                    <a:pt x="3242" y="439"/>
                    <a:pt x="3245" y="428"/>
                  </a:cubicBezTo>
                  <a:cubicBezTo>
                    <a:pt x="3249" y="414"/>
                    <a:pt x="3249" y="393"/>
                    <a:pt x="3249" y="376"/>
                  </a:cubicBezTo>
                  <a:cubicBezTo>
                    <a:pt x="3252" y="362"/>
                    <a:pt x="3249" y="355"/>
                    <a:pt x="3252" y="344"/>
                  </a:cubicBezTo>
                  <a:cubicBezTo>
                    <a:pt x="3256" y="334"/>
                    <a:pt x="3256" y="313"/>
                    <a:pt x="3256" y="295"/>
                  </a:cubicBezTo>
                  <a:lnTo>
                    <a:pt x="3258" y="277"/>
                  </a:lnTo>
                  <a:lnTo>
                    <a:pt x="3258" y="277"/>
                  </a:lnTo>
                  <a:lnTo>
                    <a:pt x="3200" y="267"/>
                  </a:lnTo>
                  <a:cubicBezTo>
                    <a:pt x="3140" y="264"/>
                    <a:pt x="3081" y="246"/>
                    <a:pt x="3025" y="222"/>
                  </a:cubicBezTo>
                  <a:cubicBezTo>
                    <a:pt x="2972" y="187"/>
                    <a:pt x="2948" y="109"/>
                    <a:pt x="2930" y="39"/>
                  </a:cubicBezTo>
                  <a:cubicBezTo>
                    <a:pt x="2927" y="29"/>
                    <a:pt x="2923" y="11"/>
                    <a:pt x="29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4" name="Google Shape;5654;p55"/>
            <p:cNvSpPr/>
            <p:nvPr/>
          </p:nvSpPr>
          <p:spPr>
            <a:xfrm>
              <a:off x="5887207" y="2528477"/>
              <a:ext cx="2590" cy="4788"/>
            </a:xfrm>
            <a:custGeom>
              <a:avLst/>
              <a:gdLst/>
              <a:ahLst/>
              <a:cxnLst/>
              <a:rect l="l" t="t" r="r" b="b"/>
              <a:pathLst>
                <a:path w="99" h="183" extrusionOk="0">
                  <a:moveTo>
                    <a:pt x="98" y="183"/>
                  </a:moveTo>
                  <a:lnTo>
                    <a:pt x="98" y="183"/>
                  </a:lnTo>
                  <a:cubicBezTo>
                    <a:pt x="42" y="148"/>
                    <a:pt x="21" y="70"/>
                    <a:pt x="0" y="0"/>
                  </a:cubicBezTo>
                  <a:cubicBezTo>
                    <a:pt x="21" y="70"/>
                    <a:pt x="42" y="148"/>
                    <a:pt x="98" y="18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55"/>
            <p:cNvSpPr/>
            <p:nvPr/>
          </p:nvSpPr>
          <p:spPr>
            <a:xfrm>
              <a:off x="5865961" y="2531224"/>
              <a:ext cx="576" cy="392"/>
            </a:xfrm>
            <a:custGeom>
              <a:avLst/>
              <a:gdLst/>
              <a:ahLst/>
              <a:cxnLst/>
              <a:rect l="l" t="t" r="r" b="b"/>
              <a:pathLst>
                <a:path w="22" h="15" extrusionOk="0">
                  <a:moveTo>
                    <a:pt x="21" y="14"/>
                  </a:moveTo>
                  <a:lnTo>
                    <a:pt x="0" y="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6" name="Google Shape;5656;p55"/>
            <p:cNvSpPr/>
            <p:nvPr/>
          </p:nvSpPr>
          <p:spPr>
            <a:xfrm>
              <a:off x="5894246" y="2534443"/>
              <a:ext cx="1779" cy="288"/>
            </a:xfrm>
            <a:custGeom>
              <a:avLst/>
              <a:gdLst/>
              <a:ahLst/>
              <a:cxnLst/>
              <a:rect l="l" t="t" r="r" b="b"/>
              <a:pathLst>
                <a:path w="68" h="11" extrusionOk="0">
                  <a:moveTo>
                    <a:pt x="67" y="11"/>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55"/>
            <p:cNvSpPr/>
            <p:nvPr/>
          </p:nvSpPr>
          <p:spPr>
            <a:xfrm>
              <a:off x="5822448" y="2548808"/>
              <a:ext cx="576" cy="26"/>
            </a:xfrm>
            <a:custGeom>
              <a:avLst/>
              <a:gdLst/>
              <a:ahLst/>
              <a:cxnLst/>
              <a:rect l="l" t="t" r="r" b="b"/>
              <a:pathLst>
                <a:path w="22" h="1" extrusionOk="0">
                  <a:moveTo>
                    <a:pt x="21"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55"/>
            <p:cNvSpPr/>
            <p:nvPr/>
          </p:nvSpPr>
          <p:spPr>
            <a:xfrm>
              <a:off x="5821716" y="2548913"/>
              <a:ext cx="576" cy="26"/>
            </a:xfrm>
            <a:custGeom>
              <a:avLst/>
              <a:gdLst/>
              <a:ahLst/>
              <a:cxnLst/>
              <a:rect l="l" t="t" r="r" b="b"/>
              <a:pathLst>
                <a:path w="22" h="1" extrusionOk="0">
                  <a:moveTo>
                    <a:pt x="21"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55"/>
            <p:cNvSpPr/>
            <p:nvPr/>
          </p:nvSpPr>
          <p:spPr>
            <a:xfrm>
              <a:off x="5815488" y="2548991"/>
              <a:ext cx="5338" cy="392"/>
            </a:xfrm>
            <a:custGeom>
              <a:avLst/>
              <a:gdLst/>
              <a:ahLst/>
              <a:cxnLst/>
              <a:rect l="l" t="t" r="r" b="b"/>
              <a:pathLst>
                <a:path w="204" h="15" extrusionOk="0">
                  <a:moveTo>
                    <a:pt x="203" y="1"/>
                  </a:moveTo>
                  <a:lnTo>
                    <a:pt x="0" y="1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55"/>
            <p:cNvSpPr/>
            <p:nvPr/>
          </p:nvSpPr>
          <p:spPr>
            <a:xfrm>
              <a:off x="5820800" y="2548913"/>
              <a:ext cx="759" cy="26"/>
            </a:xfrm>
            <a:custGeom>
              <a:avLst/>
              <a:gdLst/>
              <a:ahLst/>
              <a:cxnLst/>
              <a:rect l="l" t="t" r="r" b="b"/>
              <a:pathLst>
                <a:path w="29" h="1" extrusionOk="0">
                  <a:moveTo>
                    <a:pt x="28" y="0"/>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55"/>
            <p:cNvSpPr/>
            <p:nvPr/>
          </p:nvSpPr>
          <p:spPr>
            <a:xfrm>
              <a:off x="5814834" y="2549462"/>
              <a:ext cx="576" cy="26"/>
            </a:xfrm>
            <a:custGeom>
              <a:avLst/>
              <a:gdLst/>
              <a:ahLst/>
              <a:cxnLst/>
              <a:rect l="l" t="t" r="r" b="b"/>
              <a:pathLst>
                <a:path w="22" h="1" extrusionOk="0">
                  <a:moveTo>
                    <a:pt x="1" y="0"/>
                  </a:moveTo>
                  <a:lnTo>
                    <a:pt x="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55"/>
            <p:cNvSpPr/>
            <p:nvPr/>
          </p:nvSpPr>
          <p:spPr>
            <a:xfrm>
              <a:off x="5864496" y="2531224"/>
              <a:ext cx="1491" cy="1387"/>
            </a:xfrm>
            <a:custGeom>
              <a:avLst/>
              <a:gdLst/>
              <a:ahLst/>
              <a:cxnLst/>
              <a:rect l="l" t="t" r="r" b="b"/>
              <a:pathLst>
                <a:path w="57" h="53" extrusionOk="0">
                  <a:moveTo>
                    <a:pt x="0" y="53"/>
                  </a:moveTo>
                  <a:lnTo>
                    <a:pt x="56" y="0"/>
                  </a:lnTo>
                  <a:lnTo>
                    <a:pt x="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55"/>
            <p:cNvSpPr/>
            <p:nvPr/>
          </p:nvSpPr>
          <p:spPr>
            <a:xfrm>
              <a:off x="5825196" y="2548730"/>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55"/>
            <p:cNvSpPr/>
            <p:nvPr/>
          </p:nvSpPr>
          <p:spPr>
            <a:xfrm>
              <a:off x="5824725" y="2548730"/>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55"/>
            <p:cNvSpPr/>
            <p:nvPr/>
          </p:nvSpPr>
          <p:spPr>
            <a:xfrm>
              <a:off x="5823181" y="2548808"/>
              <a:ext cx="471" cy="26"/>
            </a:xfrm>
            <a:custGeom>
              <a:avLst/>
              <a:gdLst/>
              <a:ahLst/>
              <a:cxnLst/>
              <a:rect l="l" t="t" r="r" b="b"/>
              <a:pathLst>
                <a:path w="18" h="1" extrusionOk="0">
                  <a:moveTo>
                    <a:pt x="18" y="1"/>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55"/>
            <p:cNvSpPr/>
            <p:nvPr/>
          </p:nvSpPr>
          <p:spPr>
            <a:xfrm>
              <a:off x="5825640" y="2548730"/>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55"/>
            <p:cNvSpPr/>
            <p:nvPr/>
          </p:nvSpPr>
          <p:spPr>
            <a:xfrm>
              <a:off x="5823809" y="2548730"/>
              <a:ext cx="392" cy="26"/>
            </a:xfrm>
            <a:custGeom>
              <a:avLst/>
              <a:gdLst/>
              <a:ahLst/>
              <a:cxnLst/>
              <a:rect l="l" t="t" r="r" b="b"/>
              <a:pathLst>
                <a:path w="15" h="1" extrusionOk="0">
                  <a:moveTo>
                    <a:pt x="15"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55"/>
            <p:cNvSpPr/>
            <p:nvPr/>
          </p:nvSpPr>
          <p:spPr>
            <a:xfrm>
              <a:off x="5817215" y="2554853"/>
              <a:ext cx="131" cy="863"/>
            </a:xfrm>
            <a:custGeom>
              <a:avLst/>
              <a:gdLst/>
              <a:ahLst/>
              <a:cxnLst/>
              <a:rect l="l" t="t" r="r" b="b"/>
              <a:pathLst>
                <a:path w="5" h="33" extrusionOk="0">
                  <a:moveTo>
                    <a:pt x="4" y="32"/>
                  </a:moveTo>
                  <a:cubicBezTo>
                    <a:pt x="4" y="22"/>
                    <a:pt x="4" y="11"/>
                    <a:pt x="1" y="1"/>
                  </a:cubicBezTo>
                  <a:cubicBezTo>
                    <a:pt x="4" y="11"/>
                    <a:pt x="4" y="22"/>
                    <a:pt x="4" y="3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55"/>
            <p:cNvSpPr/>
            <p:nvPr/>
          </p:nvSpPr>
          <p:spPr>
            <a:xfrm>
              <a:off x="5815305" y="2552471"/>
              <a:ext cx="105" cy="209"/>
            </a:xfrm>
            <a:custGeom>
              <a:avLst/>
              <a:gdLst/>
              <a:ahLst/>
              <a:cxnLst/>
              <a:rect l="l" t="t" r="r" b="b"/>
              <a:pathLst>
                <a:path w="4" h="8" extrusionOk="0">
                  <a:moveTo>
                    <a:pt x="4" y="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55"/>
            <p:cNvSpPr/>
            <p:nvPr/>
          </p:nvSpPr>
          <p:spPr>
            <a:xfrm>
              <a:off x="5816849" y="2576388"/>
              <a:ext cx="6908" cy="837"/>
            </a:xfrm>
            <a:custGeom>
              <a:avLst/>
              <a:gdLst/>
              <a:ahLst/>
              <a:cxnLst/>
              <a:rect l="l" t="t" r="r" b="b"/>
              <a:pathLst>
                <a:path w="264" h="32" extrusionOk="0">
                  <a:moveTo>
                    <a:pt x="1" y="0"/>
                  </a:moveTo>
                  <a:cubicBezTo>
                    <a:pt x="25" y="4"/>
                    <a:pt x="53" y="4"/>
                    <a:pt x="81" y="4"/>
                  </a:cubicBezTo>
                  <a:cubicBezTo>
                    <a:pt x="144" y="0"/>
                    <a:pt x="207" y="11"/>
                    <a:pt x="263" y="32"/>
                  </a:cubicBezTo>
                  <a:cubicBezTo>
                    <a:pt x="207" y="11"/>
                    <a:pt x="144" y="0"/>
                    <a:pt x="81" y="4"/>
                  </a:cubicBezTo>
                  <a:cubicBezTo>
                    <a:pt x="53" y="4"/>
                    <a:pt x="25" y="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55"/>
            <p:cNvSpPr/>
            <p:nvPr/>
          </p:nvSpPr>
          <p:spPr>
            <a:xfrm>
              <a:off x="5824175" y="2582144"/>
              <a:ext cx="314" cy="680"/>
            </a:xfrm>
            <a:custGeom>
              <a:avLst/>
              <a:gdLst/>
              <a:ahLst/>
              <a:cxnLst/>
              <a:rect l="l" t="t" r="r" b="b"/>
              <a:pathLst>
                <a:path w="12" h="26" extrusionOk="0">
                  <a:moveTo>
                    <a:pt x="1" y="25"/>
                  </a:moveTo>
                  <a:lnTo>
                    <a:pt x="1" y="25"/>
                  </a:lnTo>
                  <a:lnTo>
                    <a:pt x="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55"/>
            <p:cNvSpPr/>
            <p:nvPr/>
          </p:nvSpPr>
          <p:spPr>
            <a:xfrm>
              <a:off x="5815122" y="2552210"/>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55"/>
            <p:cNvSpPr/>
            <p:nvPr/>
          </p:nvSpPr>
          <p:spPr>
            <a:xfrm>
              <a:off x="5815567" y="2552838"/>
              <a:ext cx="1047" cy="759"/>
            </a:xfrm>
            <a:custGeom>
              <a:avLst/>
              <a:gdLst/>
              <a:ahLst/>
              <a:cxnLst/>
              <a:rect l="l" t="t" r="r" b="b"/>
              <a:pathLst>
                <a:path w="40" h="29" extrusionOk="0">
                  <a:moveTo>
                    <a:pt x="15" y="11"/>
                  </a:moveTo>
                  <a:cubicBezTo>
                    <a:pt x="11" y="8"/>
                    <a:pt x="4" y="4"/>
                    <a:pt x="1" y="1"/>
                  </a:cubicBezTo>
                  <a:cubicBezTo>
                    <a:pt x="4" y="4"/>
                    <a:pt x="11" y="8"/>
                    <a:pt x="15" y="11"/>
                  </a:cubicBezTo>
                  <a:cubicBezTo>
                    <a:pt x="25" y="18"/>
                    <a:pt x="32" y="22"/>
                    <a:pt x="39" y="29"/>
                  </a:cubicBezTo>
                  <a:cubicBezTo>
                    <a:pt x="32" y="22"/>
                    <a:pt x="25" y="18"/>
                    <a:pt x="15" y="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55"/>
            <p:cNvSpPr/>
            <p:nvPr/>
          </p:nvSpPr>
          <p:spPr>
            <a:xfrm>
              <a:off x="5895449" y="2541298"/>
              <a:ext cx="105" cy="863"/>
            </a:xfrm>
            <a:custGeom>
              <a:avLst/>
              <a:gdLst/>
              <a:ahLst/>
              <a:cxnLst/>
              <a:rect l="l" t="t" r="r" b="b"/>
              <a:pathLst>
                <a:path w="4" h="33" extrusionOk="0">
                  <a:moveTo>
                    <a:pt x="4" y="1"/>
                  </a:moveTo>
                  <a:cubicBezTo>
                    <a:pt x="4" y="11"/>
                    <a:pt x="0" y="22"/>
                    <a:pt x="4" y="32"/>
                  </a:cubicBez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55"/>
            <p:cNvSpPr/>
            <p:nvPr/>
          </p:nvSpPr>
          <p:spPr>
            <a:xfrm>
              <a:off x="5895344" y="2549279"/>
              <a:ext cx="26" cy="942"/>
            </a:xfrm>
            <a:custGeom>
              <a:avLst/>
              <a:gdLst/>
              <a:ahLst/>
              <a:cxnLst/>
              <a:rect l="l" t="t" r="r" b="b"/>
              <a:pathLst>
                <a:path w="1" h="36" extrusionOk="0">
                  <a:moveTo>
                    <a:pt x="1" y="0"/>
                  </a:moveTo>
                  <a:lnTo>
                    <a:pt x="1" y="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55"/>
            <p:cNvSpPr/>
            <p:nvPr/>
          </p:nvSpPr>
          <p:spPr>
            <a:xfrm>
              <a:off x="5895632" y="2538917"/>
              <a:ext cx="26" cy="942"/>
            </a:xfrm>
            <a:custGeom>
              <a:avLst/>
              <a:gdLst/>
              <a:ahLst/>
              <a:cxnLst/>
              <a:rect l="l" t="t" r="r" b="b"/>
              <a:pathLst>
                <a:path w="1" h="36" extrusionOk="0">
                  <a:moveTo>
                    <a:pt x="0" y="1"/>
                  </a:moveTo>
                  <a:cubicBezTo>
                    <a:pt x="0" y="15"/>
                    <a:pt x="0" y="25"/>
                    <a:pt x="0" y="36"/>
                  </a:cubicBezTo>
                  <a:cubicBezTo>
                    <a:pt x="0" y="25"/>
                    <a:pt x="0" y="15"/>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55"/>
            <p:cNvSpPr/>
            <p:nvPr/>
          </p:nvSpPr>
          <p:spPr>
            <a:xfrm>
              <a:off x="5895344" y="2544046"/>
              <a:ext cx="26" cy="497"/>
            </a:xfrm>
            <a:custGeom>
              <a:avLst/>
              <a:gdLst/>
              <a:ahLst/>
              <a:cxnLst/>
              <a:rect l="l" t="t" r="r" b="b"/>
              <a:pathLst>
                <a:path w="1" h="19" extrusionOk="0">
                  <a:moveTo>
                    <a:pt x="1" y="1"/>
                  </a:moveTo>
                  <a:lnTo>
                    <a:pt x="1" y="1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55"/>
            <p:cNvSpPr/>
            <p:nvPr/>
          </p:nvSpPr>
          <p:spPr>
            <a:xfrm>
              <a:off x="5895344" y="2546898"/>
              <a:ext cx="26" cy="759"/>
            </a:xfrm>
            <a:custGeom>
              <a:avLst/>
              <a:gdLst/>
              <a:ahLst/>
              <a:cxnLst/>
              <a:rect l="l" t="t" r="r" b="b"/>
              <a:pathLst>
                <a:path w="1" h="29" extrusionOk="0">
                  <a:moveTo>
                    <a:pt x="1" y="28"/>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9" name="Google Shape;5679;p55"/>
            <p:cNvSpPr/>
            <p:nvPr/>
          </p:nvSpPr>
          <p:spPr>
            <a:xfrm>
              <a:off x="5895711" y="2536824"/>
              <a:ext cx="131" cy="837"/>
            </a:xfrm>
            <a:custGeom>
              <a:avLst/>
              <a:gdLst/>
              <a:ahLst/>
              <a:cxnLst/>
              <a:rect l="l" t="t" r="r" b="b"/>
              <a:pathLst>
                <a:path w="5" h="32" extrusionOk="0">
                  <a:moveTo>
                    <a:pt x="4" y="0"/>
                  </a:moveTo>
                  <a:cubicBezTo>
                    <a:pt x="4" y="11"/>
                    <a:pt x="4" y="21"/>
                    <a:pt x="1" y="32"/>
                  </a:cubicBezTo>
                  <a:cubicBezTo>
                    <a:pt x="4" y="21"/>
                    <a:pt x="4" y="11"/>
                    <a:pt x="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55"/>
            <p:cNvSpPr/>
            <p:nvPr/>
          </p:nvSpPr>
          <p:spPr>
            <a:xfrm>
              <a:off x="5895894" y="2534809"/>
              <a:ext cx="131" cy="759"/>
            </a:xfrm>
            <a:custGeom>
              <a:avLst/>
              <a:gdLst/>
              <a:ahLst/>
              <a:cxnLst/>
              <a:rect l="l" t="t" r="r" b="b"/>
              <a:pathLst>
                <a:path w="5" h="29" extrusionOk="0">
                  <a:moveTo>
                    <a:pt x="4" y="0"/>
                  </a:moveTo>
                  <a:lnTo>
                    <a:pt x="1" y="2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55"/>
            <p:cNvSpPr/>
            <p:nvPr/>
          </p:nvSpPr>
          <p:spPr>
            <a:xfrm>
              <a:off x="5974128" y="2594338"/>
              <a:ext cx="12769" cy="17610"/>
            </a:xfrm>
            <a:custGeom>
              <a:avLst/>
              <a:gdLst/>
              <a:ahLst/>
              <a:cxnLst/>
              <a:rect l="l" t="t" r="r" b="b"/>
              <a:pathLst>
                <a:path w="488" h="673" extrusionOk="0">
                  <a:moveTo>
                    <a:pt x="162" y="1"/>
                  </a:moveTo>
                  <a:lnTo>
                    <a:pt x="137" y="36"/>
                  </a:lnTo>
                  <a:cubicBezTo>
                    <a:pt x="127" y="53"/>
                    <a:pt x="116" y="71"/>
                    <a:pt x="109" y="85"/>
                  </a:cubicBezTo>
                  <a:lnTo>
                    <a:pt x="99" y="99"/>
                  </a:lnTo>
                  <a:lnTo>
                    <a:pt x="92" y="113"/>
                  </a:lnTo>
                  <a:cubicBezTo>
                    <a:pt x="53" y="165"/>
                    <a:pt x="25" y="228"/>
                    <a:pt x="11" y="295"/>
                  </a:cubicBezTo>
                  <a:lnTo>
                    <a:pt x="11" y="298"/>
                  </a:lnTo>
                  <a:lnTo>
                    <a:pt x="11" y="302"/>
                  </a:lnTo>
                  <a:lnTo>
                    <a:pt x="11" y="316"/>
                  </a:lnTo>
                  <a:lnTo>
                    <a:pt x="11" y="330"/>
                  </a:lnTo>
                  <a:lnTo>
                    <a:pt x="11" y="347"/>
                  </a:lnTo>
                  <a:lnTo>
                    <a:pt x="11" y="351"/>
                  </a:lnTo>
                  <a:lnTo>
                    <a:pt x="11" y="368"/>
                  </a:lnTo>
                  <a:lnTo>
                    <a:pt x="11" y="379"/>
                  </a:lnTo>
                  <a:cubicBezTo>
                    <a:pt x="11" y="382"/>
                    <a:pt x="11" y="389"/>
                    <a:pt x="8" y="396"/>
                  </a:cubicBezTo>
                  <a:lnTo>
                    <a:pt x="8" y="407"/>
                  </a:lnTo>
                  <a:cubicBezTo>
                    <a:pt x="8" y="414"/>
                    <a:pt x="4" y="421"/>
                    <a:pt x="4" y="428"/>
                  </a:cubicBezTo>
                  <a:lnTo>
                    <a:pt x="1" y="445"/>
                  </a:lnTo>
                  <a:lnTo>
                    <a:pt x="18" y="459"/>
                  </a:lnTo>
                  <a:cubicBezTo>
                    <a:pt x="109" y="536"/>
                    <a:pt x="204" y="606"/>
                    <a:pt x="302" y="673"/>
                  </a:cubicBezTo>
                  <a:cubicBezTo>
                    <a:pt x="333" y="557"/>
                    <a:pt x="400" y="449"/>
                    <a:pt x="487" y="368"/>
                  </a:cubicBezTo>
                  <a:lnTo>
                    <a:pt x="477" y="351"/>
                  </a:lnTo>
                  <a:lnTo>
                    <a:pt x="438" y="316"/>
                  </a:lnTo>
                  <a:lnTo>
                    <a:pt x="417" y="291"/>
                  </a:lnTo>
                  <a:lnTo>
                    <a:pt x="386" y="256"/>
                  </a:lnTo>
                  <a:lnTo>
                    <a:pt x="368" y="232"/>
                  </a:lnTo>
                  <a:lnTo>
                    <a:pt x="319" y="176"/>
                  </a:lnTo>
                  <a:lnTo>
                    <a:pt x="305" y="162"/>
                  </a:lnTo>
                  <a:lnTo>
                    <a:pt x="267" y="116"/>
                  </a:lnTo>
                  <a:lnTo>
                    <a:pt x="253" y="99"/>
                  </a:lnTo>
                  <a:lnTo>
                    <a:pt x="214" y="57"/>
                  </a:lnTo>
                  <a:lnTo>
                    <a:pt x="204" y="46"/>
                  </a:lnTo>
                  <a:lnTo>
                    <a:pt x="1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55"/>
            <p:cNvSpPr/>
            <p:nvPr/>
          </p:nvSpPr>
          <p:spPr>
            <a:xfrm>
              <a:off x="5974416" y="2602319"/>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55"/>
            <p:cNvSpPr/>
            <p:nvPr/>
          </p:nvSpPr>
          <p:spPr>
            <a:xfrm>
              <a:off x="5974494" y="2603051"/>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55"/>
            <p:cNvSpPr/>
            <p:nvPr/>
          </p:nvSpPr>
          <p:spPr>
            <a:xfrm>
              <a:off x="5974494" y="2602580"/>
              <a:ext cx="26" cy="26"/>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55"/>
            <p:cNvSpPr/>
            <p:nvPr/>
          </p:nvSpPr>
          <p:spPr>
            <a:xfrm>
              <a:off x="5974416" y="2602031"/>
              <a:ext cx="26" cy="131"/>
            </a:xfrm>
            <a:custGeom>
              <a:avLst/>
              <a:gdLst/>
              <a:ahLst/>
              <a:cxnLst/>
              <a:rect l="l" t="t" r="r" b="b"/>
              <a:pathLst>
                <a:path w="1" h="5" extrusionOk="0">
                  <a:moveTo>
                    <a:pt x="0" y="1"/>
                  </a:moveTo>
                  <a:lnTo>
                    <a:pt x="0" y="4"/>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55"/>
            <p:cNvSpPr/>
            <p:nvPr/>
          </p:nvSpPr>
          <p:spPr>
            <a:xfrm>
              <a:off x="5976980" y="2595254"/>
              <a:ext cx="759" cy="1308"/>
            </a:xfrm>
            <a:custGeom>
              <a:avLst/>
              <a:gdLst/>
              <a:ahLst/>
              <a:cxnLst/>
              <a:rect l="l" t="t" r="r" b="b"/>
              <a:pathLst>
                <a:path w="29" h="50" extrusionOk="0">
                  <a:moveTo>
                    <a:pt x="28" y="1"/>
                  </a:moveTo>
                  <a:lnTo>
                    <a:pt x="28" y="1"/>
                  </a:lnTo>
                  <a:cubicBezTo>
                    <a:pt x="18" y="18"/>
                    <a:pt x="7" y="32"/>
                    <a:pt x="0" y="50"/>
                  </a:cubicBezTo>
                  <a:cubicBezTo>
                    <a:pt x="7" y="36"/>
                    <a:pt x="18" y="18"/>
                    <a:pt x="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55"/>
            <p:cNvSpPr/>
            <p:nvPr/>
          </p:nvSpPr>
          <p:spPr>
            <a:xfrm>
              <a:off x="5974233" y="2604778"/>
              <a:ext cx="26" cy="392"/>
            </a:xfrm>
            <a:custGeom>
              <a:avLst/>
              <a:gdLst/>
              <a:ahLst/>
              <a:cxnLst/>
              <a:rect l="l" t="t" r="r" b="b"/>
              <a:pathLst>
                <a:path w="1" h="15" extrusionOk="0">
                  <a:moveTo>
                    <a:pt x="0" y="15"/>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55"/>
            <p:cNvSpPr/>
            <p:nvPr/>
          </p:nvSpPr>
          <p:spPr>
            <a:xfrm>
              <a:off x="5974049" y="2605694"/>
              <a:ext cx="105" cy="392"/>
            </a:xfrm>
            <a:custGeom>
              <a:avLst/>
              <a:gdLst/>
              <a:ahLst/>
              <a:cxnLst/>
              <a:rect l="l" t="t" r="r" b="b"/>
              <a:pathLst>
                <a:path w="4" h="15" extrusionOk="0">
                  <a:moveTo>
                    <a:pt x="0" y="15"/>
                  </a:move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55"/>
            <p:cNvSpPr/>
            <p:nvPr/>
          </p:nvSpPr>
          <p:spPr>
            <a:xfrm>
              <a:off x="5976509" y="2597007"/>
              <a:ext cx="209" cy="288"/>
            </a:xfrm>
            <a:custGeom>
              <a:avLst/>
              <a:gdLst/>
              <a:ahLst/>
              <a:cxnLst/>
              <a:rect l="l" t="t" r="r" b="b"/>
              <a:pathLst>
                <a:path w="8" h="11" extrusionOk="0">
                  <a:moveTo>
                    <a:pt x="1" y="11"/>
                  </a:moveTo>
                  <a:lnTo>
                    <a:pt x="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55"/>
            <p:cNvSpPr/>
            <p:nvPr/>
          </p:nvSpPr>
          <p:spPr>
            <a:xfrm>
              <a:off x="5974416" y="2603679"/>
              <a:ext cx="26" cy="26"/>
            </a:xfrm>
            <a:custGeom>
              <a:avLst/>
              <a:gdLst/>
              <a:ahLst/>
              <a:cxnLst/>
              <a:rect l="l" t="t" r="r" b="b"/>
              <a:pathLst>
                <a:path w="1" h="1" extrusionOk="0">
                  <a:moveTo>
                    <a:pt x="0"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55"/>
            <p:cNvSpPr/>
            <p:nvPr/>
          </p:nvSpPr>
          <p:spPr>
            <a:xfrm>
              <a:off x="5974416" y="2604150"/>
              <a:ext cx="26" cy="209"/>
            </a:xfrm>
            <a:custGeom>
              <a:avLst/>
              <a:gdLst/>
              <a:ahLst/>
              <a:cxnLst/>
              <a:rect l="l" t="t" r="r" b="b"/>
              <a:pathLst>
                <a:path w="1" h="8" extrusionOk="0">
                  <a:moveTo>
                    <a:pt x="0" y="7"/>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55"/>
            <p:cNvSpPr/>
            <p:nvPr/>
          </p:nvSpPr>
          <p:spPr>
            <a:xfrm>
              <a:off x="5981820" y="2604046"/>
              <a:ext cx="4971" cy="8085"/>
            </a:xfrm>
            <a:custGeom>
              <a:avLst/>
              <a:gdLst/>
              <a:ahLst/>
              <a:cxnLst/>
              <a:rect l="l" t="t" r="r" b="b"/>
              <a:pathLst>
                <a:path w="190" h="309" extrusionOk="0">
                  <a:moveTo>
                    <a:pt x="1" y="309"/>
                  </a:moveTo>
                  <a:cubicBezTo>
                    <a:pt x="36" y="190"/>
                    <a:pt x="102" y="85"/>
                    <a:pt x="190" y="1"/>
                  </a:cubicBezTo>
                  <a:lnTo>
                    <a:pt x="190" y="1"/>
                  </a:lnTo>
                  <a:cubicBezTo>
                    <a:pt x="102" y="85"/>
                    <a:pt x="36" y="190"/>
                    <a:pt x="1" y="30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55"/>
            <p:cNvSpPr/>
            <p:nvPr/>
          </p:nvSpPr>
          <p:spPr>
            <a:xfrm>
              <a:off x="5978340" y="2542685"/>
              <a:ext cx="53612" cy="67536"/>
            </a:xfrm>
            <a:custGeom>
              <a:avLst/>
              <a:gdLst/>
              <a:ahLst/>
              <a:cxnLst/>
              <a:rect l="l" t="t" r="r" b="b"/>
              <a:pathLst>
                <a:path w="2049" h="2581" extrusionOk="0">
                  <a:moveTo>
                    <a:pt x="498" y="0"/>
                  </a:moveTo>
                  <a:cubicBezTo>
                    <a:pt x="424" y="21"/>
                    <a:pt x="190" y="98"/>
                    <a:pt x="1" y="158"/>
                  </a:cubicBezTo>
                  <a:lnTo>
                    <a:pt x="1" y="161"/>
                  </a:lnTo>
                  <a:cubicBezTo>
                    <a:pt x="1" y="168"/>
                    <a:pt x="4" y="175"/>
                    <a:pt x="4" y="182"/>
                  </a:cubicBezTo>
                  <a:cubicBezTo>
                    <a:pt x="4" y="189"/>
                    <a:pt x="8" y="203"/>
                    <a:pt x="11" y="214"/>
                  </a:cubicBezTo>
                  <a:cubicBezTo>
                    <a:pt x="15" y="224"/>
                    <a:pt x="15" y="228"/>
                    <a:pt x="15" y="235"/>
                  </a:cubicBezTo>
                  <a:cubicBezTo>
                    <a:pt x="18" y="238"/>
                    <a:pt x="18" y="252"/>
                    <a:pt x="22" y="259"/>
                  </a:cubicBezTo>
                  <a:lnTo>
                    <a:pt x="29" y="277"/>
                  </a:lnTo>
                  <a:cubicBezTo>
                    <a:pt x="29" y="284"/>
                    <a:pt x="32" y="291"/>
                    <a:pt x="36" y="298"/>
                  </a:cubicBezTo>
                  <a:lnTo>
                    <a:pt x="39" y="312"/>
                  </a:lnTo>
                  <a:cubicBezTo>
                    <a:pt x="43" y="315"/>
                    <a:pt x="46" y="322"/>
                    <a:pt x="46" y="326"/>
                  </a:cubicBezTo>
                  <a:lnTo>
                    <a:pt x="53" y="336"/>
                  </a:lnTo>
                  <a:cubicBezTo>
                    <a:pt x="57" y="343"/>
                    <a:pt x="60" y="347"/>
                    <a:pt x="60" y="350"/>
                  </a:cubicBezTo>
                  <a:lnTo>
                    <a:pt x="67" y="357"/>
                  </a:lnTo>
                  <a:cubicBezTo>
                    <a:pt x="71" y="361"/>
                    <a:pt x="71" y="364"/>
                    <a:pt x="74" y="368"/>
                  </a:cubicBezTo>
                  <a:lnTo>
                    <a:pt x="81" y="371"/>
                  </a:lnTo>
                  <a:cubicBezTo>
                    <a:pt x="85" y="375"/>
                    <a:pt x="88" y="378"/>
                    <a:pt x="92" y="378"/>
                  </a:cubicBezTo>
                  <a:cubicBezTo>
                    <a:pt x="246" y="434"/>
                    <a:pt x="260" y="560"/>
                    <a:pt x="274" y="662"/>
                  </a:cubicBezTo>
                  <a:cubicBezTo>
                    <a:pt x="277" y="711"/>
                    <a:pt x="288" y="760"/>
                    <a:pt x="305" y="805"/>
                  </a:cubicBezTo>
                  <a:cubicBezTo>
                    <a:pt x="305" y="812"/>
                    <a:pt x="309" y="816"/>
                    <a:pt x="312" y="823"/>
                  </a:cubicBezTo>
                  <a:cubicBezTo>
                    <a:pt x="319" y="851"/>
                    <a:pt x="326" y="882"/>
                    <a:pt x="330" y="910"/>
                  </a:cubicBezTo>
                  <a:lnTo>
                    <a:pt x="333" y="938"/>
                  </a:lnTo>
                  <a:lnTo>
                    <a:pt x="351" y="1085"/>
                  </a:lnTo>
                  <a:lnTo>
                    <a:pt x="344" y="1078"/>
                  </a:lnTo>
                  <a:lnTo>
                    <a:pt x="344" y="1078"/>
                  </a:lnTo>
                  <a:cubicBezTo>
                    <a:pt x="351" y="1246"/>
                    <a:pt x="344" y="1411"/>
                    <a:pt x="316" y="1572"/>
                  </a:cubicBezTo>
                  <a:lnTo>
                    <a:pt x="316" y="1575"/>
                  </a:lnTo>
                  <a:cubicBezTo>
                    <a:pt x="309" y="1617"/>
                    <a:pt x="298" y="1659"/>
                    <a:pt x="277" y="1698"/>
                  </a:cubicBezTo>
                  <a:cubicBezTo>
                    <a:pt x="277" y="1702"/>
                    <a:pt x="274" y="1702"/>
                    <a:pt x="270" y="1705"/>
                  </a:cubicBezTo>
                  <a:cubicBezTo>
                    <a:pt x="267" y="1709"/>
                    <a:pt x="267" y="1709"/>
                    <a:pt x="267" y="1712"/>
                  </a:cubicBezTo>
                  <a:lnTo>
                    <a:pt x="260" y="1716"/>
                  </a:lnTo>
                  <a:lnTo>
                    <a:pt x="256" y="1719"/>
                  </a:lnTo>
                  <a:cubicBezTo>
                    <a:pt x="253" y="1726"/>
                    <a:pt x="249" y="1726"/>
                    <a:pt x="242" y="1730"/>
                  </a:cubicBezTo>
                  <a:lnTo>
                    <a:pt x="239" y="1733"/>
                  </a:lnTo>
                  <a:cubicBezTo>
                    <a:pt x="235" y="1737"/>
                    <a:pt x="228" y="1737"/>
                    <a:pt x="225" y="1740"/>
                  </a:cubicBezTo>
                  <a:cubicBezTo>
                    <a:pt x="218" y="1740"/>
                    <a:pt x="214" y="1744"/>
                    <a:pt x="207" y="1744"/>
                  </a:cubicBezTo>
                  <a:cubicBezTo>
                    <a:pt x="158" y="1782"/>
                    <a:pt x="116" y="1824"/>
                    <a:pt x="81" y="1873"/>
                  </a:cubicBezTo>
                  <a:lnTo>
                    <a:pt x="85" y="1880"/>
                  </a:lnTo>
                  <a:lnTo>
                    <a:pt x="99" y="1894"/>
                  </a:lnTo>
                  <a:lnTo>
                    <a:pt x="134" y="1929"/>
                  </a:lnTo>
                  <a:lnTo>
                    <a:pt x="155" y="1950"/>
                  </a:lnTo>
                  <a:lnTo>
                    <a:pt x="186" y="1989"/>
                  </a:lnTo>
                  <a:lnTo>
                    <a:pt x="207" y="2010"/>
                  </a:lnTo>
                  <a:lnTo>
                    <a:pt x="239" y="2048"/>
                  </a:lnTo>
                  <a:lnTo>
                    <a:pt x="260" y="2073"/>
                  </a:lnTo>
                  <a:lnTo>
                    <a:pt x="295" y="2118"/>
                  </a:lnTo>
                  <a:lnTo>
                    <a:pt x="319" y="2146"/>
                  </a:lnTo>
                  <a:lnTo>
                    <a:pt x="365" y="2195"/>
                  </a:lnTo>
                  <a:lnTo>
                    <a:pt x="386" y="2223"/>
                  </a:lnTo>
                  <a:lnTo>
                    <a:pt x="414" y="2258"/>
                  </a:lnTo>
                  <a:lnTo>
                    <a:pt x="435" y="2283"/>
                  </a:lnTo>
                  <a:lnTo>
                    <a:pt x="452" y="2304"/>
                  </a:lnTo>
                  <a:cubicBezTo>
                    <a:pt x="459" y="2300"/>
                    <a:pt x="463" y="2300"/>
                    <a:pt x="470" y="2297"/>
                  </a:cubicBezTo>
                  <a:lnTo>
                    <a:pt x="480" y="2300"/>
                  </a:lnTo>
                  <a:lnTo>
                    <a:pt x="508" y="2307"/>
                  </a:lnTo>
                  <a:lnTo>
                    <a:pt x="529" y="2318"/>
                  </a:lnTo>
                  <a:lnTo>
                    <a:pt x="543" y="2321"/>
                  </a:lnTo>
                  <a:cubicBezTo>
                    <a:pt x="557" y="2328"/>
                    <a:pt x="575" y="2339"/>
                    <a:pt x="592" y="2346"/>
                  </a:cubicBezTo>
                  <a:lnTo>
                    <a:pt x="603" y="2353"/>
                  </a:lnTo>
                  <a:lnTo>
                    <a:pt x="652" y="2377"/>
                  </a:lnTo>
                  <a:lnTo>
                    <a:pt x="683" y="2395"/>
                  </a:lnTo>
                  <a:lnTo>
                    <a:pt x="704" y="2409"/>
                  </a:lnTo>
                  <a:cubicBezTo>
                    <a:pt x="802" y="2468"/>
                    <a:pt x="904" y="2538"/>
                    <a:pt x="960" y="2580"/>
                  </a:cubicBezTo>
                  <a:lnTo>
                    <a:pt x="1016" y="2566"/>
                  </a:lnTo>
                  <a:lnTo>
                    <a:pt x="1198" y="2531"/>
                  </a:lnTo>
                  <a:lnTo>
                    <a:pt x="1202" y="2531"/>
                  </a:lnTo>
                  <a:lnTo>
                    <a:pt x="1247" y="2524"/>
                  </a:lnTo>
                  <a:lnTo>
                    <a:pt x="1261" y="2524"/>
                  </a:lnTo>
                  <a:lnTo>
                    <a:pt x="1307" y="2514"/>
                  </a:lnTo>
                  <a:lnTo>
                    <a:pt x="1321" y="2510"/>
                  </a:lnTo>
                  <a:lnTo>
                    <a:pt x="1370" y="2503"/>
                  </a:lnTo>
                  <a:lnTo>
                    <a:pt x="1384" y="2500"/>
                  </a:lnTo>
                  <a:lnTo>
                    <a:pt x="1433" y="2489"/>
                  </a:lnTo>
                  <a:lnTo>
                    <a:pt x="1450" y="2486"/>
                  </a:lnTo>
                  <a:lnTo>
                    <a:pt x="1496" y="2479"/>
                  </a:lnTo>
                  <a:lnTo>
                    <a:pt x="1517" y="2475"/>
                  </a:lnTo>
                  <a:lnTo>
                    <a:pt x="1562" y="2468"/>
                  </a:lnTo>
                  <a:lnTo>
                    <a:pt x="1583" y="2461"/>
                  </a:lnTo>
                  <a:lnTo>
                    <a:pt x="1629" y="2454"/>
                  </a:lnTo>
                  <a:lnTo>
                    <a:pt x="1653" y="2451"/>
                  </a:lnTo>
                  <a:lnTo>
                    <a:pt x="1695" y="2444"/>
                  </a:lnTo>
                  <a:lnTo>
                    <a:pt x="1723" y="2440"/>
                  </a:lnTo>
                  <a:lnTo>
                    <a:pt x="1758" y="2433"/>
                  </a:lnTo>
                  <a:lnTo>
                    <a:pt x="1790" y="2430"/>
                  </a:lnTo>
                  <a:lnTo>
                    <a:pt x="1825" y="2423"/>
                  </a:lnTo>
                  <a:lnTo>
                    <a:pt x="1828" y="2423"/>
                  </a:lnTo>
                  <a:cubicBezTo>
                    <a:pt x="1835" y="2391"/>
                    <a:pt x="1835" y="2360"/>
                    <a:pt x="1835" y="2328"/>
                  </a:cubicBezTo>
                  <a:cubicBezTo>
                    <a:pt x="1835" y="2318"/>
                    <a:pt x="1835" y="2311"/>
                    <a:pt x="1835" y="2304"/>
                  </a:cubicBezTo>
                  <a:cubicBezTo>
                    <a:pt x="1835" y="2258"/>
                    <a:pt x="1849" y="2213"/>
                    <a:pt x="1874" y="2171"/>
                  </a:cubicBezTo>
                  <a:cubicBezTo>
                    <a:pt x="1884" y="2153"/>
                    <a:pt x="1895" y="2136"/>
                    <a:pt x="1909" y="2122"/>
                  </a:cubicBezTo>
                  <a:cubicBezTo>
                    <a:pt x="1944" y="2076"/>
                    <a:pt x="1993" y="2048"/>
                    <a:pt x="2049" y="2034"/>
                  </a:cubicBezTo>
                  <a:cubicBezTo>
                    <a:pt x="2003" y="1943"/>
                    <a:pt x="1944" y="1863"/>
                    <a:pt x="1870" y="1793"/>
                  </a:cubicBezTo>
                  <a:cubicBezTo>
                    <a:pt x="1793" y="1726"/>
                    <a:pt x="1755" y="1628"/>
                    <a:pt x="1762" y="1526"/>
                  </a:cubicBezTo>
                  <a:cubicBezTo>
                    <a:pt x="1765" y="1442"/>
                    <a:pt x="1807" y="1362"/>
                    <a:pt x="1877" y="1313"/>
                  </a:cubicBezTo>
                  <a:cubicBezTo>
                    <a:pt x="1884" y="1309"/>
                    <a:pt x="1891" y="1302"/>
                    <a:pt x="1895" y="1292"/>
                  </a:cubicBezTo>
                  <a:cubicBezTo>
                    <a:pt x="1898" y="1264"/>
                    <a:pt x="1895" y="1236"/>
                    <a:pt x="1884" y="1211"/>
                  </a:cubicBezTo>
                  <a:cubicBezTo>
                    <a:pt x="1870" y="1169"/>
                    <a:pt x="1863" y="1127"/>
                    <a:pt x="1860" y="1085"/>
                  </a:cubicBezTo>
                  <a:cubicBezTo>
                    <a:pt x="1814" y="1036"/>
                    <a:pt x="1527" y="994"/>
                    <a:pt x="1433" y="980"/>
                  </a:cubicBezTo>
                  <a:cubicBezTo>
                    <a:pt x="1387" y="977"/>
                    <a:pt x="1345" y="970"/>
                    <a:pt x="1300" y="959"/>
                  </a:cubicBezTo>
                  <a:cubicBezTo>
                    <a:pt x="1209" y="931"/>
                    <a:pt x="1223" y="823"/>
                    <a:pt x="1233" y="735"/>
                  </a:cubicBezTo>
                  <a:cubicBezTo>
                    <a:pt x="1237" y="697"/>
                    <a:pt x="1240" y="658"/>
                    <a:pt x="1237" y="623"/>
                  </a:cubicBezTo>
                  <a:cubicBezTo>
                    <a:pt x="1093" y="616"/>
                    <a:pt x="998" y="518"/>
                    <a:pt x="998" y="361"/>
                  </a:cubicBezTo>
                  <a:cubicBezTo>
                    <a:pt x="998" y="336"/>
                    <a:pt x="935" y="263"/>
                    <a:pt x="904" y="221"/>
                  </a:cubicBezTo>
                  <a:lnTo>
                    <a:pt x="883" y="200"/>
                  </a:lnTo>
                  <a:lnTo>
                    <a:pt x="876" y="193"/>
                  </a:lnTo>
                  <a:lnTo>
                    <a:pt x="865" y="175"/>
                  </a:lnTo>
                  <a:lnTo>
                    <a:pt x="858" y="168"/>
                  </a:lnTo>
                  <a:lnTo>
                    <a:pt x="844" y="151"/>
                  </a:lnTo>
                  <a:lnTo>
                    <a:pt x="841" y="147"/>
                  </a:lnTo>
                  <a:cubicBezTo>
                    <a:pt x="837" y="140"/>
                    <a:pt x="834" y="130"/>
                    <a:pt x="827" y="126"/>
                  </a:cubicBezTo>
                  <a:lnTo>
                    <a:pt x="823" y="119"/>
                  </a:lnTo>
                  <a:cubicBezTo>
                    <a:pt x="820" y="112"/>
                    <a:pt x="820" y="109"/>
                    <a:pt x="816" y="105"/>
                  </a:cubicBezTo>
                  <a:lnTo>
                    <a:pt x="813" y="98"/>
                  </a:lnTo>
                  <a:cubicBezTo>
                    <a:pt x="809" y="91"/>
                    <a:pt x="809" y="88"/>
                    <a:pt x="809" y="81"/>
                  </a:cubicBezTo>
                  <a:lnTo>
                    <a:pt x="809" y="77"/>
                  </a:lnTo>
                  <a:lnTo>
                    <a:pt x="788" y="77"/>
                  </a:lnTo>
                  <a:lnTo>
                    <a:pt x="774" y="74"/>
                  </a:lnTo>
                  <a:lnTo>
                    <a:pt x="753" y="70"/>
                  </a:lnTo>
                  <a:lnTo>
                    <a:pt x="732" y="70"/>
                  </a:lnTo>
                  <a:lnTo>
                    <a:pt x="718" y="67"/>
                  </a:lnTo>
                  <a:cubicBezTo>
                    <a:pt x="645" y="49"/>
                    <a:pt x="568" y="25"/>
                    <a:pt x="4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55"/>
            <p:cNvSpPr/>
            <p:nvPr/>
          </p:nvSpPr>
          <p:spPr>
            <a:xfrm>
              <a:off x="5985117" y="2587116"/>
              <a:ext cx="209" cy="288"/>
            </a:xfrm>
            <a:custGeom>
              <a:avLst/>
              <a:gdLst/>
              <a:ahLst/>
              <a:cxnLst/>
              <a:rect l="l" t="t" r="r" b="b"/>
              <a:pathLst>
                <a:path w="8" h="11" extrusionOk="0">
                  <a:moveTo>
                    <a:pt x="8" y="0"/>
                  </a:moveTo>
                  <a:cubicBezTo>
                    <a:pt x="8" y="4"/>
                    <a:pt x="4" y="7"/>
                    <a:pt x="1" y="11"/>
                  </a:cubicBezTo>
                  <a:lnTo>
                    <a:pt x="4" y="7"/>
                  </a:lnTo>
                  <a:cubicBezTo>
                    <a:pt x="4" y="7"/>
                    <a:pt x="8" y="4"/>
                    <a:pt x="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55"/>
            <p:cNvSpPr/>
            <p:nvPr/>
          </p:nvSpPr>
          <p:spPr>
            <a:xfrm>
              <a:off x="5984123" y="2587849"/>
              <a:ext cx="471" cy="209"/>
            </a:xfrm>
            <a:custGeom>
              <a:avLst/>
              <a:gdLst/>
              <a:ahLst/>
              <a:cxnLst/>
              <a:rect l="l" t="t" r="r" b="b"/>
              <a:pathLst>
                <a:path w="18" h="8" extrusionOk="0">
                  <a:moveTo>
                    <a:pt x="0" y="7"/>
                  </a:moveTo>
                  <a:cubicBezTo>
                    <a:pt x="7" y="4"/>
                    <a:pt x="11" y="4"/>
                    <a:pt x="18" y="0"/>
                  </a:cubicBezTo>
                  <a:cubicBezTo>
                    <a:pt x="11" y="4"/>
                    <a:pt x="7" y="4"/>
                    <a:pt x="0" y="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55"/>
            <p:cNvSpPr/>
            <p:nvPr/>
          </p:nvSpPr>
          <p:spPr>
            <a:xfrm>
              <a:off x="5984672" y="2587482"/>
              <a:ext cx="392" cy="288"/>
            </a:xfrm>
            <a:custGeom>
              <a:avLst/>
              <a:gdLst/>
              <a:ahLst/>
              <a:cxnLst/>
              <a:rect l="l" t="t" r="r" b="b"/>
              <a:pathLst>
                <a:path w="15" h="11" extrusionOk="0">
                  <a:moveTo>
                    <a:pt x="0" y="11"/>
                  </a:moveTo>
                  <a:cubicBezTo>
                    <a:pt x="4" y="7"/>
                    <a:pt x="11" y="4"/>
                    <a:pt x="14" y="0"/>
                  </a:cubicBezTo>
                  <a:cubicBezTo>
                    <a:pt x="11" y="4"/>
                    <a:pt x="4" y="7"/>
                    <a:pt x="0" y="1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55"/>
            <p:cNvSpPr/>
            <p:nvPr/>
          </p:nvSpPr>
          <p:spPr>
            <a:xfrm>
              <a:off x="5986870" y="2566314"/>
              <a:ext cx="105" cy="837"/>
            </a:xfrm>
            <a:custGeom>
              <a:avLst/>
              <a:gdLst/>
              <a:ahLst/>
              <a:cxnLst/>
              <a:rect l="l" t="t" r="r" b="b"/>
              <a:pathLst>
                <a:path w="4" h="32" extrusionOk="0">
                  <a:moveTo>
                    <a:pt x="0" y="0"/>
                  </a:moveTo>
                  <a:cubicBezTo>
                    <a:pt x="0" y="8"/>
                    <a:pt x="2" y="16"/>
                    <a:pt x="3" y="24"/>
                  </a:cubicBezTo>
                  <a:lnTo>
                    <a:pt x="0" y="0"/>
                  </a:lnTo>
                  <a:close/>
                  <a:moveTo>
                    <a:pt x="3" y="24"/>
                  </a:moveTo>
                  <a:lnTo>
                    <a:pt x="3" y="24"/>
                  </a:lnTo>
                  <a:cubicBezTo>
                    <a:pt x="4" y="27"/>
                    <a:pt x="4" y="29"/>
                    <a:pt x="4" y="32"/>
                  </a:cubicBezTo>
                  <a:lnTo>
                    <a:pt x="4" y="28"/>
                  </a:lnTo>
                  <a:lnTo>
                    <a:pt x="3" y="2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55"/>
            <p:cNvSpPr/>
            <p:nvPr/>
          </p:nvSpPr>
          <p:spPr>
            <a:xfrm>
              <a:off x="5986583" y="2583714"/>
              <a:ext cx="26" cy="26"/>
            </a:xfrm>
            <a:custGeom>
              <a:avLst/>
              <a:gdLst/>
              <a:ahLst/>
              <a:cxnLst/>
              <a:rect l="l" t="t" r="r" b="b"/>
              <a:pathLst>
                <a:path w="1" h="1" extrusionOk="0">
                  <a:moveTo>
                    <a:pt x="1"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55"/>
            <p:cNvSpPr/>
            <p:nvPr/>
          </p:nvSpPr>
          <p:spPr>
            <a:xfrm>
              <a:off x="5987054" y="2567125"/>
              <a:ext cx="392" cy="3794"/>
            </a:xfrm>
            <a:custGeom>
              <a:avLst/>
              <a:gdLst/>
              <a:ahLst/>
              <a:cxnLst/>
              <a:rect l="l" t="t" r="r" b="b"/>
              <a:pathLst>
                <a:path w="15" h="145" extrusionOk="0">
                  <a:moveTo>
                    <a:pt x="0" y="1"/>
                  </a:moveTo>
                  <a:lnTo>
                    <a:pt x="0" y="1"/>
                  </a:lnTo>
                  <a:cubicBezTo>
                    <a:pt x="0" y="22"/>
                    <a:pt x="4" y="46"/>
                    <a:pt x="7" y="78"/>
                  </a:cubicBezTo>
                  <a:lnTo>
                    <a:pt x="7" y="81"/>
                  </a:lnTo>
                  <a:cubicBezTo>
                    <a:pt x="7" y="102"/>
                    <a:pt x="7" y="120"/>
                    <a:pt x="7" y="137"/>
                  </a:cubicBezTo>
                  <a:lnTo>
                    <a:pt x="14" y="144"/>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55"/>
            <p:cNvSpPr/>
            <p:nvPr/>
          </p:nvSpPr>
          <p:spPr>
            <a:xfrm>
              <a:off x="5986399" y="2564011"/>
              <a:ext cx="497" cy="2329"/>
            </a:xfrm>
            <a:custGeom>
              <a:avLst/>
              <a:gdLst/>
              <a:ahLst/>
              <a:cxnLst/>
              <a:rect l="l" t="t" r="r" b="b"/>
              <a:pathLst>
                <a:path w="19" h="89" extrusionOk="0">
                  <a:moveTo>
                    <a:pt x="1" y="1"/>
                  </a:moveTo>
                  <a:cubicBezTo>
                    <a:pt x="8" y="29"/>
                    <a:pt x="15" y="57"/>
                    <a:pt x="18" y="88"/>
                  </a:cubicBezTo>
                  <a:lnTo>
                    <a:pt x="18" y="88"/>
                  </a:lnTo>
                  <a:cubicBezTo>
                    <a:pt x="15" y="57"/>
                    <a:pt x="8" y="29"/>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55"/>
            <p:cNvSpPr/>
            <p:nvPr/>
          </p:nvSpPr>
          <p:spPr>
            <a:xfrm>
              <a:off x="5978262" y="2546532"/>
              <a:ext cx="26" cy="209"/>
            </a:xfrm>
            <a:custGeom>
              <a:avLst/>
              <a:gdLst/>
              <a:ahLst/>
              <a:cxnLst/>
              <a:rect l="l" t="t" r="r" b="b"/>
              <a:pathLst>
                <a:path w="1" h="8" extrusionOk="0">
                  <a:moveTo>
                    <a:pt x="0" y="0"/>
                  </a:moveTo>
                  <a:lnTo>
                    <a:pt x="0"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55"/>
            <p:cNvSpPr/>
            <p:nvPr/>
          </p:nvSpPr>
          <p:spPr>
            <a:xfrm>
              <a:off x="5980355" y="2552210"/>
              <a:ext cx="392" cy="209"/>
            </a:xfrm>
            <a:custGeom>
              <a:avLst/>
              <a:gdLst/>
              <a:ahLst/>
              <a:cxnLst/>
              <a:rect l="l" t="t" r="r" b="b"/>
              <a:pathLst>
                <a:path w="15" h="8" extrusionOk="0">
                  <a:moveTo>
                    <a:pt x="15" y="7"/>
                  </a:moveTo>
                  <a:cubicBezTo>
                    <a:pt x="8" y="4"/>
                    <a:pt x="4" y="4"/>
                    <a:pt x="1" y="0"/>
                  </a:cubicBezTo>
                  <a:cubicBezTo>
                    <a:pt x="4" y="4"/>
                    <a:pt x="8" y="4"/>
                    <a:pt x="15" y="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55"/>
            <p:cNvSpPr/>
            <p:nvPr/>
          </p:nvSpPr>
          <p:spPr>
            <a:xfrm>
              <a:off x="5978628" y="2548546"/>
              <a:ext cx="209" cy="759"/>
            </a:xfrm>
            <a:custGeom>
              <a:avLst/>
              <a:gdLst/>
              <a:ahLst/>
              <a:cxnLst/>
              <a:rect l="l" t="t" r="r" b="b"/>
              <a:pathLst>
                <a:path w="8" h="29" extrusionOk="0">
                  <a:moveTo>
                    <a:pt x="7" y="28"/>
                  </a:moveTo>
                  <a:cubicBezTo>
                    <a:pt x="7" y="18"/>
                    <a:pt x="4" y="11"/>
                    <a:pt x="0" y="0"/>
                  </a:cubicBezTo>
                  <a:cubicBezTo>
                    <a:pt x="4" y="11"/>
                    <a:pt x="7" y="18"/>
                    <a:pt x="7" y="2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55"/>
            <p:cNvSpPr/>
            <p:nvPr/>
          </p:nvSpPr>
          <p:spPr>
            <a:xfrm>
              <a:off x="5979989" y="2551843"/>
              <a:ext cx="314" cy="209"/>
            </a:xfrm>
            <a:custGeom>
              <a:avLst/>
              <a:gdLst/>
              <a:ahLst/>
              <a:cxnLst/>
              <a:rect l="l" t="t" r="r" b="b"/>
              <a:pathLst>
                <a:path w="12" h="8" extrusionOk="0">
                  <a:moveTo>
                    <a:pt x="11" y="7"/>
                  </a:moveTo>
                  <a:cubicBezTo>
                    <a:pt x="8" y="7"/>
                    <a:pt x="4" y="4"/>
                    <a:pt x="1" y="0"/>
                  </a:cubicBezTo>
                  <a:cubicBezTo>
                    <a:pt x="4" y="4"/>
                    <a:pt x="8" y="7"/>
                    <a:pt x="11" y="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55"/>
            <p:cNvSpPr/>
            <p:nvPr/>
          </p:nvSpPr>
          <p:spPr>
            <a:xfrm>
              <a:off x="5979623" y="2551294"/>
              <a:ext cx="314" cy="392"/>
            </a:xfrm>
            <a:custGeom>
              <a:avLst/>
              <a:gdLst/>
              <a:ahLst/>
              <a:cxnLst/>
              <a:rect l="l" t="t" r="r" b="b"/>
              <a:pathLst>
                <a:path w="12" h="15" extrusionOk="0">
                  <a:moveTo>
                    <a:pt x="11" y="14"/>
                  </a:moveTo>
                  <a:cubicBezTo>
                    <a:pt x="8" y="11"/>
                    <a:pt x="4" y="4"/>
                    <a:pt x="1" y="0"/>
                  </a:cubicBezTo>
                  <a:cubicBezTo>
                    <a:pt x="4" y="4"/>
                    <a:pt x="8" y="11"/>
                    <a:pt x="11" y="1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55"/>
            <p:cNvSpPr/>
            <p:nvPr/>
          </p:nvSpPr>
          <p:spPr>
            <a:xfrm>
              <a:off x="5978340" y="2547264"/>
              <a:ext cx="209" cy="837"/>
            </a:xfrm>
            <a:custGeom>
              <a:avLst/>
              <a:gdLst/>
              <a:ahLst/>
              <a:cxnLst/>
              <a:rect l="l" t="t" r="r" b="b"/>
              <a:pathLst>
                <a:path w="8" h="32" extrusionOk="0">
                  <a:moveTo>
                    <a:pt x="8" y="32"/>
                  </a:moveTo>
                  <a:cubicBezTo>
                    <a:pt x="8" y="21"/>
                    <a:pt x="4" y="11"/>
                    <a:pt x="1" y="0"/>
                  </a:cubicBezTo>
                  <a:cubicBezTo>
                    <a:pt x="4" y="11"/>
                    <a:pt x="8" y="21"/>
                    <a:pt x="8" y="3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55"/>
            <p:cNvSpPr/>
            <p:nvPr/>
          </p:nvSpPr>
          <p:spPr>
            <a:xfrm>
              <a:off x="5979361" y="2550561"/>
              <a:ext cx="209" cy="471"/>
            </a:xfrm>
            <a:custGeom>
              <a:avLst/>
              <a:gdLst/>
              <a:ahLst/>
              <a:cxnLst/>
              <a:rect l="l" t="t" r="r" b="b"/>
              <a:pathLst>
                <a:path w="8" h="18" extrusionOk="0">
                  <a:moveTo>
                    <a:pt x="7" y="18"/>
                  </a:moveTo>
                  <a:cubicBezTo>
                    <a:pt x="4" y="14"/>
                    <a:pt x="0" y="7"/>
                    <a:pt x="0" y="0"/>
                  </a:cubicBezTo>
                  <a:cubicBezTo>
                    <a:pt x="0" y="7"/>
                    <a:pt x="4" y="14"/>
                    <a:pt x="7" y="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55"/>
            <p:cNvSpPr/>
            <p:nvPr/>
          </p:nvSpPr>
          <p:spPr>
            <a:xfrm>
              <a:off x="5978995" y="2549645"/>
              <a:ext cx="209" cy="576"/>
            </a:xfrm>
            <a:custGeom>
              <a:avLst/>
              <a:gdLst/>
              <a:ahLst/>
              <a:cxnLst/>
              <a:rect l="l" t="t" r="r" b="b"/>
              <a:pathLst>
                <a:path w="8" h="22" extrusionOk="0">
                  <a:moveTo>
                    <a:pt x="0" y="0"/>
                  </a:moveTo>
                  <a:cubicBezTo>
                    <a:pt x="0" y="11"/>
                    <a:pt x="4" y="18"/>
                    <a:pt x="7" y="21"/>
                  </a:cubicBezTo>
                  <a:cubicBezTo>
                    <a:pt x="4" y="18"/>
                    <a:pt x="4" y="11"/>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55"/>
            <p:cNvSpPr/>
            <p:nvPr/>
          </p:nvSpPr>
          <p:spPr>
            <a:xfrm>
              <a:off x="5987237" y="2569244"/>
              <a:ext cx="26" cy="26"/>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55"/>
            <p:cNvSpPr/>
            <p:nvPr/>
          </p:nvSpPr>
          <p:spPr>
            <a:xfrm>
              <a:off x="5986949" y="2566314"/>
              <a:ext cx="314" cy="2852"/>
            </a:xfrm>
            <a:custGeom>
              <a:avLst/>
              <a:gdLst/>
              <a:ahLst/>
              <a:cxnLst/>
              <a:rect l="l" t="t" r="r" b="b"/>
              <a:pathLst>
                <a:path w="12" h="109" extrusionOk="0">
                  <a:moveTo>
                    <a:pt x="1" y="0"/>
                  </a:moveTo>
                  <a:cubicBezTo>
                    <a:pt x="1" y="11"/>
                    <a:pt x="1" y="18"/>
                    <a:pt x="4" y="31"/>
                  </a:cubicBezTo>
                  <a:lnTo>
                    <a:pt x="4" y="31"/>
                  </a:lnTo>
                  <a:cubicBezTo>
                    <a:pt x="3" y="20"/>
                    <a:pt x="2" y="10"/>
                    <a:pt x="1" y="0"/>
                  </a:cubicBezTo>
                  <a:close/>
                  <a:moveTo>
                    <a:pt x="4" y="31"/>
                  </a:moveTo>
                  <a:cubicBezTo>
                    <a:pt x="7" y="54"/>
                    <a:pt x="9" y="80"/>
                    <a:pt x="11" y="109"/>
                  </a:cubicBezTo>
                  <a:cubicBezTo>
                    <a:pt x="11" y="77"/>
                    <a:pt x="8" y="53"/>
                    <a:pt x="4" y="32"/>
                  </a:cubicBezTo>
                  <a:cubicBezTo>
                    <a:pt x="4" y="32"/>
                    <a:pt x="4" y="31"/>
                    <a:pt x="4" y="3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55"/>
            <p:cNvSpPr/>
            <p:nvPr/>
          </p:nvSpPr>
          <p:spPr>
            <a:xfrm>
              <a:off x="5992548" y="2603496"/>
              <a:ext cx="1308" cy="576"/>
            </a:xfrm>
            <a:custGeom>
              <a:avLst/>
              <a:gdLst/>
              <a:ahLst/>
              <a:cxnLst/>
              <a:rect l="l" t="t" r="r" b="b"/>
              <a:pathLst>
                <a:path w="50" h="22" extrusionOk="0">
                  <a:moveTo>
                    <a:pt x="49" y="22"/>
                  </a:moveTo>
                  <a:cubicBezTo>
                    <a:pt x="32" y="15"/>
                    <a:pt x="14" y="4"/>
                    <a:pt x="0" y="1"/>
                  </a:cubicBezTo>
                  <a:cubicBezTo>
                    <a:pt x="14" y="4"/>
                    <a:pt x="32" y="15"/>
                    <a:pt x="49" y="2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55"/>
            <p:cNvSpPr/>
            <p:nvPr/>
          </p:nvSpPr>
          <p:spPr>
            <a:xfrm>
              <a:off x="5990612" y="2602764"/>
              <a:ext cx="314" cy="131"/>
            </a:xfrm>
            <a:custGeom>
              <a:avLst/>
              <a:gdLst/>
              <a:ahLst/>
              <a:cxnLst/>
              <a:rect l="l" t="t" r="r" b="b"/>
              <a:pathLst>
                <a:path w="12" h="5" extrusionOk="0">
                  <a:moveTo>
                    <a:pt x="11"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3" name="Google Shape;5713;p55"/>
            <p:cNvSpPr/>
            <p:nvPr/>
          </p:nvSpPr>
          <p:spPr>
            <a:xfrm>
              <a:off x="5994092" y="2604229"/>
              <a:ext cx="1308" cy="680"/>
            </a:xfrm>
            <a:custGeom>
              <a:avLst/>
              <a:gdLst/>
              <a:ahLst/>
              <a:cxnLst/>
              <a:rect l="l" t="t" r="r" b="b"/>
              <a:pathLst>
                <a:path w="50" h="26" extrusionOk="0">
                  <a:moveTo>
                    <a:pt x="50" y="25"/>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4" name="Google Shape;5714;p55"/>
            <p:cNvSpPr/>
            <p:nvPr/>
          </p:nvSpPr>
          <p:spPr>
            <a:xfrm>
              <a:off x="5991632" y="2603051"/>
              <a:ext cx="576" cy="288"/>
            </a:xfrm>
            <a:custGeom>
              <a:avLst/>
              <a:gdLst/>
              <a:ahLst/>
              <a:cxnLst/>
              <a:rect l="l" t="t" r="r" b="b"/>
              <a:pathLst>
                <a:path w="22" h="11" extrusionOk="0">
                  <a:moveTo>
                    <a:pt x="21" y="11"/>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55"/>
            <p:cNvSpPr/>
            <p:nvPr/>
          </p:nvSpPr>
          <p:spPr>
            <a:xfrm>
              <a:off x="5996211" y="2605328"/>
              <a:ext cx="576" cy="392"/>
            </a:xfrm>
            <a:custGeom>
              <a:avLst/>
              <a:gdLst/>
              <a:ahLst/>
              <a:cxnLst/>
              <a:rect l="l" t="t" r="r" b="b"/>
              <a:pathLst>
                <a:path w="22" h="15" extrusionOk="0">
                  <a:moveTo>
                    <a:pt x="21" y="15"/>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55"/>
            <p:cNvSpPr/>
            <p:nvPr/>
          </p:nvSpPr>
          <p:spPr>
            <a:xfrm>
              <a:off x="5997022" y="2544150"/>
              <a:ext cx="392" cy="105"/>
            </a:xfrm>
            <a:custGeom>
              <a:avLst/>
              <a:gdLst/>
              <a:ahLst/>
              <a:cxnLst/>
              <a:rect l="l" t="t" r="r" b="b"/>
              <a:pathLst>
                <a:path w="15" h="4" extrusionOk="0">
                  <a:moveTo>
                    <a:pt x="15" y="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7" name="Google Shape;5717;p55"/>
            <p:cNvSpPr/>
            <p:nvPr/>
          </p:nvSpPr>
          <p:spPr>
            <a:xfrm>
              <a:off x="5998854" y="2544517"/>
              <a:ext cx="314" cy="26"/>
            </a:xfrm>
            <a:custGeom>
              <a:avLst/>
              <a:gdLst/>
              <a:ahLst/>
              <a:cxnLst/>
              <a:rect l="l" t="t" r="r" b="b"/>
              <a:pathLst>
                <a:path w="12" h="1" extrusionOk="0">
                  <a:moveTo>
                    <a:pt x="11" y="0"/>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55"/>
            <p:cNvSpPr/>
            <p:nvPr/>
          </p:nvSpPr>
          <p:spPr>
            <a:xfrm>
              <a:off x="5998043" y="2544334"/>
              <a:ext cx="471" cy="105"/>
            </a:xfrm>
            <a:custGeom>
              <a:avLst/>
              <a:gdLst/>
              <a:ahLst/>
              <a:cxnLst/>
              <a:rect l="l" t="t" r="r" b="b"/>
              <a:pathLst>
                <a:path w="18" h="4" extrusionOk="0">
                  <a:moveTo>
                    <a:pt x="18" y="4"/>
                  </a:move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55"/>
            <p:cNvSpPr/>
            <p:nvPr/>
          </p:nvSpPr>
          <p:spPr>
            <a:xfrm>
              <a:off x="5978262" y="2542397"/>
              <a:ext cx="13030" cy="4160"/>
            </a:xfrm>
            <a:custGeom>
              <a:avLst/>
              <a:gdLst/>
              <a:ahLst/>
              <a:cxnLst/>
              <a:rect l="l" t="t" r="r" b="b"/>
              <a:pathLst>
                <a:path w="498" h="159" extrusionOk="0">
                  <a:moveTo>
                    <a:pt x="497" y="1"/>
                  </a:moveTo>
                  <a:cubicBezTo>
                    <a:pt x="424" y="25"/>
                    <a:pt x="189" y="99"/>
                    <a:pt x="0" y="158"/>
                  </a:cubicBezTo>
                  <a:cubicBezTo>
                    <a:pt x="193" y="102"/>
                    <a:pt x="424" y="25"/>
                    <a:pt x="4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0" name="Google Shape;5720;p55"/>
            <p:cNvSpPr/>
            <p:nvPr/>
          </p:nvSpPr>
          <p:spPr>
            <a:xfrm>
              <a:off x="5997493" y="2544229"/>
              <a:ext cx="392" cy="131"/>
            </a:xfrm>
            <a:custGeom>
              <a:avLst/>
              <a:gdLst/>
              <a:ahLst/>
              <a:cxnLst/>
              <a:rect l="l" t="t" r="r" b="b"/>
              <a:pathLst>
                <a:path w="15" h="5" extrusionOk="0">
                  <a:moveTo>
                    <a:pt x="14" y="4"/>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55"/>
            <p:cNvSpPr/>
            <p:nvPr/>
          </p:nvSpPr>
          <p:spPr>
            <a:xfrm>
              <a:off x="5999587" y="2545145"/>
              <a:ext cx="131" cy="209"/>
            </a:xfrm>
            <a:custGeom>
              <a:avLst/>
              <a:gdLst/>
              <a:ahLst/>
              <a:cxnLst/>
              <a:rect l="l" t="t" r="r" b="b"/>
              <a:pathLst>
                <a:path w="5" h="8" extrusionOk="0">
                  <a:moveTo>
                    <a:pt x="4" y="8"/>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55"/>
            <p:cNvSpPr/>
            <p:nvPr/>
          </p:nvSpPr>
          <p:spPr>
            <a:xfrm>
              <a:off x="5999874" y="2545694"/>
              <a:ext cx="105" cy="209"/>
            </a:xfrm>
            <a:custGeom>
              <a:avLst/>
              <a:gdLst/>
              <a:ahLst/>
              <a:cxnLst/>
              <a:rect l="l" t="t" r="r" b="b"/>
              <a:pathLst>
                <a:path w="4" h="8" extrusionOk="0">
                  <a:moveTo>
                    <a:pt x="4" y="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55"/>
            <p:cNvSpPr/>
            <p:nvPr/>
          </p:nvSpPr>
          <p:spPr>
            <a:xfrm>
              <a:off x="5999403" y="2544595"/>
              <a:ext cx="26" cy="131"/>
            </a:xfrm>
            <a:custGeom>
              <a:avLst/>
              <a:gdLst/>
              <a:ahLst/>
              <a:cxnLst/>
              <a:rect l="l" t="t" r="r" b="b"/>
              <a:pathLst>
                <a:path w="1" h="5" extrusionOk="0">
                  <a:moveTo>
                    <a:pt x="1"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55"/>
            <p:cNvSpPr/>
            <p:nvPr/>
          </p:nvSpPr>
          <p:spPr>
            <a:xfrm>
              <a:off x="6026903" y="2570997"/>
              <a:ext cx="1125" cy="5416"/>
            </a:xfrm>
            <a:custGeom>
              <a:avLst/>
              <a:gdLst/>
              <a:ahLst/>
              <a:cxnLst/>
              <a:rect l="l" t="t" r="r" b="b"/>
              <a:pathLst>
                <a:path w="43" h="207" extrusionOk="0">
                  <a:moveTo>
                    <a:pt x="0" y="0"/>
                  </a:moveTo>
                  <a:cubicBezTo>
                    <a:pt x="1" y="13"/>
                    <a:pt x="3" y="25"/>
                    <a:pt x="4" y="38"/>
                  </a:cubicBezTo>
                  <a:lnTo>
                    <a:pt x="4" y="38"/>
                  </a:lnTo>
                  <a:cubicBezTo>
                    <a:pt x="3" y="25"/>
                    <a:pt x="1" y="13"/>
                    <a:pt x="0" y="0"/>
                  </a:cubicBezTo>
                  <a:close/>
                  <a:moveTo>
                    <a:pt x="4" y="38"/>
                  </a:moveTo>
                  <a:lnTo>
                    <a:pt x="4" y="38"/>
                  </a:lnTo>
                  <a:cubicBezTo>
                    <a:pt x="9" y="67"/>
                    <a:pt x="15" y="97"/>
                    <a:pt x="25" y="126"/>
                  </a:cubicBezTo>
                  <a:cubicBezTo>
                    <a:pt x="35" y="150"/>
                    <a:pt x="42" y="178"/>
                    <a:pt x="39" y="206"/>
                  </a:cubicBezTo>
                  <a:lnTo>
                    <a:pt x="42" y="203"/>
                  </a:lnTo>
                  <a:cubicBezTo>
                    <a:pt x="42" y="175"/>
                    <a:pt x="35" y="150"/>
                    <a:pt x="28" y="126"/>
                  </a:cubicBezTo>
                  <a:cubicBezTo>
                    <a:pt x="16" y="99"/>
                    <a:pt x="9" y="68"/>
                    <a:pt x="4" y="3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5" name="Google Shape;5725;p55"/>
            <p:cNvSpPr/>
            <p:nvPr/>
          </p:nvSpPr>
          <p:spPr>
            <a:xfrm>
              <a:off x="6001235" y="2547631"/>
              <a:ext cx="209" cy="209"/>
            </a:xfrm>
            <a:custGeom>
              <a:avLst/>
              <a:gdLst/>
              <a:ahLst/>
              <a:cxnLst/>
              <a:rect l="l" t="t" r="r" b="b"/>
              <a:pathLst>
                <a:path w="8" h="8" extrusionOk="0">
                  <a:moveTo>
                    <a:pt x="8" y="7"/>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6" name="Google Shape;5726;p55"/>
            <p:cNvSpPr/>
            <p:nvPr/>
          </p:nvSpPr>
          <p:spPr>
            <a:xfrm>
              <a:off x="6000790" y="2546976"/>
              <a:ext cx="105" cy="209"/>
            </a:xfrm>
            <a:custGeom>
              <a:avLst/>
              <a:gdLst/>
              <a:ahLst/>
              <a:cxnLst/>
              <a:rect l="l" t="t" r="r" b="b"/>
              <a:pathLst>
                <a:path w="4" h="8" extrusionOk="0">
                  <a:moveTo>
                    <a:pt x="4" y="8"/>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55"/>
            <p:cNvSpPr/>
            <p:nvPr/>
          </p:nvSpPr>
          <p:spPr>
            <a:xfrm>
              <a:off x="6000319" y="2546427"/>
              <a:ext cx="26" cy="131"/>
            </a:xfrm>
            <a:custGeom>
              <a:avLst/>
              <a:gdLst/>
              <a:ahLst/>
              <a:cxnLst/>
              <a:rect l="l" t="t" r="r" b="b"/>
              <a:pathLst>
                <a:path w="1" h="5" extrusionOk="0">
                  <a:moveTo>
                    <a:pt x="1" y="4"/>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55"/>
            <p:cNvSpPr/>
            <p:nvPr/>
          </p:nvSpPr>
          <p:spPr>
            <a:xfrm>
              <a:off x="6027348" y="2576388"/>
              <a:ext cx="497" cy="576"/>
            </a:xfrm>
            <a:custGeom>
              <a:avLst/>
              <a:gdLst/>
              <a:ahLst/>
              <a:cxnLst/>
              <a:rect l="l" t="t" r="r" b="b"/>
              <a:pathLst>
                <a:path w="19" h="22" extrusionOk="0">
                  <a:moveTo>
                    <a:pt x="18" y="0"/>
                  </a:moveTo>
                  <a:cubicBezTo>
                    <a:pt x="15" y="11"/>
                    <a:pt x="8" y="18"/>
                    <a:pt x="1" y="21"/>
                  </a:cubicBezTo>
                  <a:cubicBezTo>
                    <a:pt x="8" y="18"/>
                    <a:pt x="15" y="14"/>
                    <a:pt x="18" y="7"/>
                  </a:cubicBezTo>
                  <a:lnTo>
                    <a:pt x="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55"/>
            <p:cNvSpPr/>
            <p:nvPr/>
          </p:nvSpPr>
          <p:spPr>
            <a:xfrm>
              <a:off x="6027269" y="2598106"/>
              <a:ext cx="942" cy="1308"/>
            </a:xfrm>
            <a:custGeom>
              <a:avLst/>
              <a:gdLst/>
              <a:ahLst/>
              <a:cxnLst/>
              <a:rect l="l" t="t" r="r" b="b"/>
              <a:pathLst>
                <a:path w="36" h="50" extrusionOk="0">
                  <a:moveTo>
                    <a:pt x="0" y="49"/>
                  </a:moveTo>
                  <a:cubicBezTo>
                    <a:pt x="11" y="32"/>
                    <a:pt x="21" y="14"/>
                    <a:pt x="35" y="0"/>
                  </a:cubicBezTo>
                  <a:cubicBezTo>
                    <a:pt x="21" y="14"/>
                    <a:pt x="11" y="32"/>
                    <a:pt x="0" y="4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55"/>
            <p:cNvSpPr/>
            <p:nvPr/>
          </p:nvSpPr>
          <p:spPr>
            <a:xfrm>
              <a:off x="6026249" y="2599388"/>
              <a:ext cx="1047" cy="3506"/>
            </a:xfrm>
            <a:custGeom>
              <a:avLst/>
              <a:gdLst/>
              <a:ahLst/>
              <a:cxnLst/>
              <a:rect l="l" t="t" r="r" b="b"/>
              <a:pathLst>
                <a:path w="40" h="134" extrusionOk="0">
                  <a:moveTo>
                    <a:pt x="1" y="133"/>
                  </a:moveTo>
                  <a:cubicBezTo>
                    <a:pt x="1" y="84"/>
                    <a:pt x="15" y="39"/>
                    <a:pt x="39" y="0"/>
                  </a:cubicBezTo>
                  <a:cubicBezTo>
                    <a:pt x="15" y="39"/>
                    <a:pt x="1" y="84"/>
                    <a:pt x="1" y="13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55"/>
            <p:cNvSpPr/>
            <p:nvPr/>
          </p:nvSpPr>
          <p:spPr>
            <a:xfrm>
              <a:off x="6026170" y="2603418"/>
              <a:ext cx="209" cy="2590"/>
            </a:xfrm>
            <a:custGeom>
              <a:avLst/>
              <a:gdLst/>
              <a:ahLst/>
              <a:cxnLst/>
              <a:rect l="l" t="t" r="r" b="b"/>
              <a:pathLst>
                <a:path w="8" h="99" extrusionOk="0">
                  <a:moveTo>
                    <a:pt x="7" y="0"/>
                  </a:moveTo>
                  <a:cubicBezTo>
                    <a:pt x="7" y="32"/>
                    <a:pt x="7" y="63"/>
                    <a:pt x="0" y="98"/>
                  </a:cubicBezTo>
                  <a:lnTo>
                    <a:pt x="0" y="98"/>
                  </a:lnTo>
                  <a:cubicBezTo>
                    <a:pt x="7" y="63"/>
                    <a:pt x="7" y="32"/>
                    <a:pt x="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55"/>
            <p:cNvSpPr/>
            <p:nvPr/>
          </p:nvSpPr>
          <p:spPr>
            <a:xfrm>
              <a:off x="6027819" y="2576283"/>
              <a:ext cx="209" cy="314"/>
            </a:xfrm>
            <a:custGeom>
              <a:avLst/>
              <a:gdLst/>
              <a:ahLst/>
              <a:cxnLst/>
              <a:rect l="l" t="t" r="r" b="b"/>
              <a:pathLst>
                <a:path w="8" h="12" extrusionOk="0">
                  <a:moveTo>
                    <a:pt x="7" y="1"/>
                  </a:moveTo>
                  <a:lnTo>
                    <a:pt x="4" y="4"/>
                  </a:lnTo>
                  <a:lnTo>
                    <a:pt x="0" y="11"/>
                  </a:lnTo>
                  <a:cubicBezTo>
                    <a:pt x="4" y="8"/>
                    <a:pt x="4" y="4"/>
                    <a:pt x="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3" name="Google Shape;5733;p55"/>
            <p:cNvSpPr/>
            <p:nvPr/>
          </p:nvSpPr>
          <p:spPr>
            <a:xfrm>
              <a:off x="6005003" y="2608913"/>
              <a:ext cx="4710" cy="942"/>
            </a:xfrm>
            <a:custGeom>
              <a:avLst/>
              <a:gdLst/>
              <a:ahLst/>
              <a:cxnLst/>
              <a:rect l="l" t="t" r="r" b="b"/>
              <a:pathLst>
                <a:path w="180" h="36" extrusionOk="0">
                  <a:moveTo>
                    <a:pt x="179" y="0"/>
                  </a:moveTo>
                  <a:lnTo>
                    <a:pt x="0" y="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4" name="Google Shape;5734;p55"/>
            <p:cNvSpPr/>
            <p:nvPr/>
          </p:nvSpPr>
          <p:spPr>
            <a:xfrm>
              <a:off x="6019839" y="2606898"/>
              <a:ext cx="1125" cy="209"/>
            </a:xfrm>
            <a:custGeom>
              <a:avLst/>
              <a:gdLst/>
              <a:ahLst/>
              <a:cxnLst/>
              <a:rect l="l" t="t" r="r" b="b"/>
              <a:pathLst>
                <a:path w="43" h="8" extrusionOk="0">
                  <a:moveTo>
                    <a:pt x="43"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55"/>
            <p:cNvSpPr/>
            <p:nvPr/>
          </p:nvSpPr>
          <p:spPr>
            <a:xfrm>
              <a:off x="6021670" y="2606532"/>
              <a:ext cx="1047" cy="209"/>
            </a:xfrm>
            <a:custGeom>
              <a:avLst/>
              <a:gdLst/>
              <a:ahLst/>
              <a:cxnLst/>
              <a:rect l="l" t="t" r="r" b="b"/>
              <a:pathLst>
                <a:path w="40" h="8" extrusionOk="0">
                  <a:moveTo>
                    <a:pt x="39"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55"/>
            <p:cNvSpPr/>
            <p:nvPr/>
          </p:nvSpPr>
          <p:spPr>
            <a:xfrm>
              <a:off x="6016359" y="2607447"/>
              <a:ext cx="1125" cy="209"/>
            </a:xfrm>
            <a:custGeom>
              <a:avLst/>
              <a:gdLst/>
              <a:ahLst/>
              <a:cxnLst/>
              <a:rect l="l" t="t" r="r" b="b"/>
              <a:pathLst>
                <a:path w="43" h="8" extrusionOk="0">
                  <a:moveTo>
                    <a:pt x="43"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55"/>
            <p:cNvSpPr/>
            <p:nvPr/>
          </p:nvSpPr>
          <p:spPr>
            <a:xfrm>
              <a:off x="6023423" y="2606244"/>
              <a:ext cx="942" cy="209"/>
            </a:xfrm>
            <a:custGeom>
              <a:avLst/>
              <a:gdLst/>
              <a:ahLst/>
              <a:cxnLst/>
              <a:rect l="l" t="t" r="r" b="b"/>
              <a:pathLst>
                <a:path w="36" h="8" extrusionOk="0">
                  <a:moveTo>
                    <a:pt x="35" y="1"/>
                  </a:moveTo>
                  <a:lnTo>
                    <a:pt x="0"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55"/>
            <p:cNvSpPr/>
            <p:nvPr/>
          </p:nvSpPr>
          <p:spPr>
            <a:xfrm>
              <a:off x="6011335" y="2608363"/>
              <a:ext cx="1204" cy="288"/>
            </a:xfrm>
            <a:custGeom>
              <a:avLst/>
              <a:gdLst/>
              <a:ahLst/>
              <a:cxnLst/>
              <a:rect l="l" t="t" r="r" b="b"/>
              <a:pathLst>
                <a:path w="46" h="11" extrusionOk="0">
                  <a:moveTo>
                    <a:pt x="46" y="0"/>
                  </a:moveTo>
                  <a:lnTo>
                    <a:pt x="0"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55"/>
            <p:cNvSpPr/>
            <p:nvPr/>
          </p:nvSpPr>
          <p:spPr>
            <a:xfrm>
              <a:off x="6025150" y="2605982"/>
              <a:ext cx="942" cy="209"/>
            </a:xfrm>
            <a:custGeom>
              <a:avLst/>
              <a:gdLst/>
              <a:ahLst/>
              <a:cxnLst/>
              <a:rect l="l" t="t" r="r" b="b"/>
              <a:pathLst>
                <a:path w="36" h="8" extrusionOk="0">
                  <a:moveTo>
                    <a:pt x="36" y="0"/>
                  </a:moveTo>
                  <a:lnTo>
                    <a:pt x="1" y="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55"/>
            <p:cNvSpPr/>
            <p:nvPr/>
          </p:nvSpPr>
          <p:spPr>
            <a:xfrm>
              <a:off x="6014527" y="2607709"/>
              <a:ext cx="1308" cy="314"/>
            </a:xfrm>
            <a:custGeom>
              <a:avLst/>
              <a:gdLst/>
              <a:ahLst/>
              <a:cxnLst/>
              <a:rect l="l" t="t" r="r" b="b"/>
              <a:pathLst>
                <a:path w="50" h="12" extrusionOk="0">
                  <a:moveTo>
                    <a:pt x="50" y="1"/>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55"/>
            <p:cNvSpPr/>
            <p:nvPr/>
          </p:nvSpPr>
          <p:spPr>
            <a:xfrm>
              <a:off x="6009765" y="2608625"/>
              <a:ext cx="1308" cy="314"/>
            </a:xfrm>
            <a:custGeom>
              <a:avLst/>
              <a:gdLst/>
              <a:ahLst/>
              <a:cxnLst/>
              <a:rect l="l" t="t" r="r" b="b"/>
              <a:pathLst>
                <a:path w="50" h="12" extrusionOk="0">
                  <a:moveTo>
                    <a:pt x="50" y="1"/>
                  </a:moveTo>
                  <a:lnTo>
                    <a:pt x="1" y="1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55"/>
            <p:cNvSpPr/>
            <p:nvPr/>
          </p:nvSpPr>
          <p:spPr>
            <a:xfrm>
              <a:off x="6012879" y="2608075"/>
              <a:ext cx="1308" cy="209"/>
            </a:xfrm>
            <a:custGeom>
              <a:avLst/>
              <a:gdLst/>
              <a:ahLst/>
              <a:cxnLst/>
              <a:rect l="l" t="t" r="r" b="b"/>
              <a:pathLst>
                <a:path w="50" h="8" extrusionOk="0">
                  <a:moveTo>
                    <a:pt x="50" y="1"/>
                  </a:moveTo>
                  <a:lnTo>
                    <a:pt x="1"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55"/>
            <p:cNvSpPr/>
            <p:nvPr/>
          </p:nvSpPr>
          <p:spPr>
            <a:xfrm>
              <a:off x="6018112" y="2607160"/>
              <a:ext cx="1125" cy="209"/>
            </a:xfrm>
            <a:custGeom>
              <a:avLst/>
              <a:gdLst/>
              <a:ahLst/>
              <a:cxnLst/>
              <a:rect l="l" t="t" r="r" b="b"/>
              <a:pathLst>
                <a:path w="43" h="8" extrusionOk="0">
                  <a:moveTo>
                    <a:pt x="42" y="1"/>
                  </a:moveTo>
                  <a:lnTo>
                    <a:pt x="0" y="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4" name="Google Shape;5744;p55"/>
            <p:cNvSpPr/>
            <p:nvPr/>
          </p:nvSpPr>
          <p:spPr>
            <a:xfrm>
              <a:off x="5984568" y="2596091"/>
              <a:ext cx="576" cy="654"/>
            </a:xfrm>
            <a:custGeom>
              <a:avLst/>
              <a:gdLst/>
              <a:ahLst/>
              <a:cxnLst/>
              <a:rect l="l" t="t" r="r" b="b"/>
              <a:pathLst>
                <a:path w="22" h="25" extrusionOk="0">
                  <a:moveTo>
                    <a:pt x="22" y="25"/>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5" name="Google Shape;5745;p55"/>
            <p:cNvSpPr/>
            <p:nvPr/>
          </p:nvSpPr>
          <p:spPr>
            <a:xfrm>
              <a:off x="5986033" y="2597818"/>
              <a:ext cx="680" cy="759"/>
            </a:xfrm>
            <a:custGeom>
              <a:avLst/>
              <a:gdLst/>
              <a:ahLst/>
              <a:cxnLst/>
              <a:rect l="l" t="t" r="r" b="b"/>
              <a:pathLst>
                <a:path w="26" h="29" extrusionOk="0">
                  <a:moveTo>
                    <a:pt x="25" y="29"/>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55"/>
            <p:cNvSpPr/>
            <p:nvPr/>
          </p:nvSpPr>
          <p:spPr>
            <a:xfrm>
              <a:off x="5987865" y="2599938"/>
              <a:ext cx="576" cy="759"/>
            </a:xfrm>
            <a:custGeom>
              <a:avLst/>
              <a:gdLst/>
              <a:ahLst/>
              <a:cxnLst/>
              <a:rect l="l" t="t" r="r" b="b"/>
              <a:pathLst>
                <a:path w="22" h="29" extrusionOk="0">
                  <a:moveTo>
                    <a:pt x="22" y="28"/>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55"/>
            <p:cNvSpPr/>
            <p:nvPr/>
          </p:nvSpPr>
          <p:spPr>
            <a:xfrm>
              <a:off x="5981820" y="2593056"/>
              <a:ext cx="497" cy="576"/>
            </a:xfrm>
            <a:custGeom>
              <a:avLst/>
              <a:gdLst/>
              <a:ahLst/>
              <a:cxnLst/>
              <a:rect l="l" t="t" r="r" b="b"/>
              <a:pathLst>
                <a:path w="19" h="22" extrusionOk="0">
                  <a:moveTo>
                    <a:pt x="18" y="22"/>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55"/>
            <p:cNvSpPr/>
            <p:nvPr/>
          </p:nvSpPr>
          <p:spPr>
            <a:xfrm>
              <a:off x="5983103" y="2594521"/>
              <a:ext cx="576" cy="680"/>
            </a:xfrm>
            <a:custGeom>
              <a:avLst/>
              <a:gdLst/>
              <a:ahLst/>
              <a:cxnLst/>
              <a:rect l="l" t="t" r="r" b="b"/>
              <a:pathLst>
                <a:path w="22" h="26" extrusionOk="0">
                  <a:moveTo>
                    <a:pt x="22" y="25"/>
                  </a:move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55"/>
            <p:cNvSpPr/>
            <p:nvPr/>
          </p:nvSpPr>
          <p:spPr>
            <a:xfrm>
              <a:off x="5989147" y="2601586"/>
              <a:ext cx="576" cy="759"/>
            </a:xfrm>
            <a:custGeom>
              <a:avLst/>
              <a:gdLst/>
              <a:ahLst/>
              <a:cxnLst/>
              <a:rect l="l" t="t" r="r" b="b"/>
              <a:pathLst>
                <a:path w="22" h="29" extrusionOk="0">
                  <a:moveTo>
                    <a:pt x="22" y="28"/>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0" name="Google Shape;5750;p55"/>
            <p:cNvSpPr/>
            <p:nvPr/>
          </p:nvSpPr>
          <p:spPr>
            <a:xfrm>
              <a:off x="5980538" y="2591695"/>
              <a:ext cx="392" cy="392"/>
            </a:xfrm>
            <a:custGeom>
              <a:avLst/>
              <a:gdLst/>
              <a:ahLst/>
              <a:cxnLst/>
              <a:rect l="l" t="t" r="r" b="b"/>
              <a:pathLst>
                <a:path w="15" h="15" extrusionOk="0">
                  <a:moveTo>
                    <a:pt x="15" y="14"/>
                  </a:move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51" name="Google Shape;5751;p55"/>
          <p:cNvSpPr txBox="1">
            <a:spLocks noGrp="1"/>
          </p:cNvSpPr>
          <p:nvPr>
            <p:ph type="subTitle" idx="4294967295"/>
          </p:nvPr>
        </p:nvSpPr>
        <p:spPr>
          <a:xfrm>
            <a:off x="720000" y="4247375"/>
            <a:ext cx="7704000" cy="3939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400"/>
              <a:t>Number of people with obsessive-compulsive disorder in the world per 100,000 inhabitants</a:t>
            </a:r>
            <a:endParaRPr sz="1400"/>
          </a:p>
        </p:txBody>
      </p:sp>
      <p:sp>
        <p:nvSpPr>
          <p:cNvPr id="5752" name="Rectángulo 5751">
            <a:extLst>
              <a:ext uri="{FF2B5EF4-FFF2-40B4-BE49-F238E27FC236}">
                <a16:creationId xmlns:a16="http://schemas.microsoft.com/office/drawing/2014/main" id="{95AD4EA1-9F0A-443F-8278-09A77348D339}"/>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5753" name="Rectángulo 5752">
            <a:extLst>
              <a:ext uri="{FF2B5EF4-FFF2-40B4-BE49-F238E27FC236}">
                <a16:creationId xmlns:a16="http://schemas.microsoft.com/office/drawing/2014/main" id="{8F95D11F-9BAC-4BE1-97EA-1F8F64665E76}"/>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 b="-3000"/>
          </a:stretch>
        </a:blipFill>
        <a:effectLst/>
      </p:bgPr>
    </p:bg>
    <p:spTree>
      <p:nvGrpSpPr>
        <p:cNvPr id="1" name="Shape 1608"/>
        <p:cNvGrpSpPr/>
        <p:nvPr/>
      </p:nvGrpSpPr>
      <p:grpSpPr>
        <a:xfrm>
          <a:off x="0" y="0"/>
          <a:ext cx="0" cy="0"/>
          <a:chOff x="0" y="0"/>
          <a:chExt cx="0" cy="0"/>
        </a:xfrm>
      </p:grpSpPr>
      <p:sp>
        <p:nvSpPr>
          <p:cNvPr id="1698" name="Google Shape;1698;p51"/>
          <p:cNvSpPr txBox="1">
            <a:spLocks noGrp="1"/>
          </p:cNvSpPr>
          <p:nvPr>
            <p:ph type="title"/>
          </p:nvPr>
        </p:nvSpPr>
        <p:spPr>
          <a:xfrm flipH="1">
            <a:off x="4304011" y="2571750"/>
            <a:ext cx="4463700" cy="2529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rgbClr val="F7E235"/>
                </a:solidFill>
              </a:rPr>
              <a:t>Awesome words</a:t>
            </a:r>
            <a:endParaRPr dirty="0">
              <a:solidFill>
                <a:srgbClr val="F7E235"/>
              </a:solidFill>
            </a:endParaRPr>
          </a:p>
        </p:txBody>
      </p:sp>
      <p:cxnSp>
        <p:nvCxnSpPr>
          <p:cNvPr id="1701" name="Google Shape;1701;p51"/>
          <p:cNvCxnSpPr/>
          <p:nvPr/>
        </p:nvCxnSpPr>
        <p:spPr>
          <a:xfrm>
            <a:off x="5539000" y="3435628"/>
            <a:ext cx="3959400" cy="0"/>
          </a:xfrm>
          <a:prstGeom prst="straightConnector1">
            <a:avLst/>
          </a:prstGeom>
          <a:noFill/>
          <a:ln w="9525" cap="flat" cmpd="sng">
            <a:solidFill>
              <a:schemeClr val="lt1"/>
            </a:solidFill>
            <a:prstDash val="solid"/>
            <a:round/>
            <a:headEnd type="none" w="med" len="med"/>
            <a:tailEnd type="none" w="med" len="med"/>
          </a:ln>
        </p:spPr>
      </p:cxnSp>
      <p:sp>
        <p:nvSpPr>
          <p:cNvPr id="6" name="Google Shape;1541;p48">
            <a:extLst>
              <a:ext uri="{FF2B5EF4-FFF2-40B4-BE49-F238E27FC236}">
                <a16:creationId xmlns:a16="http://schemas.microsoft.com/office/drawing/2014/main" id="{BBA9C5DE-3310-4EAD-B1FF-EED99A8D8746}"/>
              </a:ext>
            </a:extLst>
          </p:cNvPr>
          <p:cNvSpPr txBox="1">
            <a:spLocks/>
          </p:cNvSpPr>
          <p:nvPr/>
        </p:nvSpPr>
        <p:spPr>
          <a:xfrm>
            <a:off x="632057" y="650372"/>
            <a:ext cx="2383200" cy="10575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dirty="0">
                <a:solidFill>
                  <a:srgbClr val="69D1F6"/>
                </a:solidFill>
              </a:rPr>
              <a:t>Mercury is the closest planet to the Sun. This planet's name has nothing to do with the liquid metal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66"/>
        <p:cNvGrpSpPr/>
        <p:nvPr/>
      </p:nvGrpSpPr>
      <p:grpSpPr>
        <a:xfrm>
          <a:off x="0" y="0"/>
          <a:ext cx="0" cy="0"/>
          <a:chOff x="0" y="0"/>
          <a:chExt cx="0" cy="0"/>
        </a:xfrm>
      </p:grpSpPr>
      <p:sp>
        <p:nvSpPr>
          <p:cNvPr id="5767" name="Google Shape;5767;p57"/>
          <p:cNvSpPr/>
          <p:nvPr/>
        </p:nvSpPr>
        <p:spPr>
          <a:xfrm rot="-2700000" flipH="1">
            <a:off x="6657247" y="2856060"/>
            <a:ext cx="1131491" cy="77221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57"/>
          <p:cNvSpPr/>
          <p:nvPr/>
        </p:nvSpPr>
        <p:spPr>
          <a:xfrm rot="899564" flipH="1">
            <a:off x="1414192" y="2855875"/>
            <a:ext cx="1131243" cy="77254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rgbClr val="73CC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5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Our team</a:t>
            </a:r>
            <a:endParaRPr/>
          </a:p>
        </p:txBody>
      </p:sp>
      <p:sp>
        <p:nvSpPr>
          <p:cNvPr id="5771" name="Google Shape;5771;p57"/>
          <p:cNvSpPr txBox="1">
            <a:spLocks noGrp="1"/>
          </p:cNvSpPr>
          <p:nvPr>
            <p:ph type="title" idx="2"/>
          </p:nvPr>
        </p:nvSpPr>
        <p:spPr>
          <a:xfrm>
            <a:off x="1502975" y="3309225"/>
            <a:ext cx="2662200" cy="45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Julia Doe</a:t>
            </a:r>
            <a:endParaRPr/>
          </a:p>
        </p:txBody>
      </p:sp>
      <p:sp>
        <p:nvSpPr>
          <p:cNvPr id="5772" name="Google Shape;5772;p57"/>
          <p:cNvSpPr txBox="1">
            <a:spLocks noGrp="1"/>
          </p:cNvSpPr>
          <p:nvPr>
            <p:ph type="subTitle" idx="1"/>
          </p:nvPr>
        </p:nvSpPr>
        <p:spPr>
          <a:xfrm>
            <a:off x="1502956" y="3761597"/>
            <a:ext cx="2662200" cy="70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speak a bit about this person here</a:t>
            </a:r>
            <a:endParaRPr/>
          </a:p>
        </p:txBody>
      </p:sp>
      <p:sp>
        <p:nvSpPr>
          <p:cNvPr id="5773" name="Google Shape;5773;p57"/>
          <p:cNvSpPr txBox="1">
            <a:spLocks noGrp="1"/>
          </p:cNvSpPr>
          <p:nvPr>
            <p:ph type="title" idx="3"/>
          </p:nvPr>
        </p:nvSpPr>
        <p:spPr>
          <a:xfrm>
            <a:off x="4978850" y="3309225"/>
            <a:ext cx="2662200" cy="45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Steven Walls</a:t>
            </a:r>
            <a:endParaRPr/>
          </a:p>
        </p:txBody>
      </p:sp>
      <p:sp>
        <p:nvSpPr>
          <p:cNvPr id="5774" name="Google Shape;5774;p57"/>
          <p:cNvSpPr txBox="1">
            <a:spLocks noGrp="1"/>
          </p:cNvSpPr>
          <p:nvPr>
            <p:ph type="subTitle" idx="4"/>
          </p:nvPr>
        </p:nvSpPr>
        <p:spPr>
          <a:xfrm>
            <a:off x="4978831" y="3761597"/>
            <a:ext cx="2662200" cy="70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speak a bit about this person here</a:t>
            </a:r>
            <a:endParaRPr/>
          </a:p>
        </p:txBody>
      </p:sp>
      <p:sp>
        <p:nvSpPr>
          <p:cNvPr id="2" name="Elipse 1">
            <a:extLst>
              <a:ext uri="{FF2B5EF4-FFF2-40B4-BE49-F238E27FC236}">
                <a16:creationId xmlns:a16="http://schemas.microsoft.com/office/drawing/2014/main" id="{EA703BE3-40EA-4287-BB55-154B45B8FA54}"/>
              </a:ext>
            </a:extLst>
          </p:cNvPr>
          <p:cNvSpPr/>
          <p:nvPr/>
        </p:nvSpPr>
        <p:spPr>
          <a:xfrm>
            <a:off x="1611797" y="1074520"/>
            <a:ext cx="2418769" cy="2234705"/>
          </a:xfrm>
          <a:prstGeom prst="ellipse">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Elipse 11">
            <a:extLst>
              <a:ext uri="{FF2B5EF4-FFF2-40B4-BE49-F238E27FC236}">
                <a16:creationId xmlns:a16="http://schemas.microsoft.com/office/drawing/2014/main" id="{97CE3D54-244C-4BEE-BD26-2C7C7A3807FF}"/>
              </a:ext>
            </a:extLst>
          </p:cNvPr>
          <p:cNvSpPr/>
          <p:nvPr/>
        </p:nvSpPr>
        <p:spPr>
          <a:xfrm>
            <a:off x="5145474" y="1074520"/>
            <a:ext cx="2418769" cy="2234705"/>
          </a:xfrm>
          <a:prstGeom prst="ellipse">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2" name="Grupo 21">
            <a:extLst>
              <a:ext uri="{FF2B5EF4-FFF2-40B4-BE49-F238E27FC236}">
                <a16:creationId xmlns:a16="http://schemas.microsoft.com/office/drawing/2014/main" id="{3B992638-B31C-5AED-B9B9-004A010E15E7}"/>
              </a:ext>
            </a:extLst>
          </p:cNvPr>
          <p:cNvGrpSpPr/>
          <p:nvPr/>
        </p:nvGrpSpPr>
        <p:grpSpPr>
          <a:xfrm>
            <a:off x="2214563" y="1187450"/>
            <a:ext cx="1212850" cy="2127250"/>
            <a:chOff x="2214563" y="1187450"/>
            <a:chExt cx="1212850" cy="2127250"/>
          </a:xfrm>
        </p:grpSpPr>
        <p:sp>
          <p:nvSpPr>
            <p:cNvPr id="7" name="Freeform 5">
              <a:extLst>
                <a:ext uri="{FF2B5EF4-FFF2-40B4-BE49-F238E27FC236}">
                  <a16:creationId xmlns:a16="http://schemas.microsoft.com/office/drawing/2014/main" id="{A9A03CCC-9862-71F4-59B7-2E02752B3FBC}"/>
                </a:ext>
              </a:extLst>
            </p:cNvPr>
            <p:cNvSpPr>
              <a:spLocks/>
            </p:cNvSpPr>
            <p:nvPr/>
          </p:nvSpPr>
          <p:spPr bwMode="auto">
            <a:xfrm>
              <a:off x="2214563" y="1187450"/>
              <a:ext cx="1136650" cy="1479550"/>
            </a:xfrm>
            <a:custGeom>
              <a:avLst/>
              <a:gdLst>
                <a:gd name="T0" fmla="*/ 56 w 299"/>
                <a:gd name="T1" fmla="*/ 359 h 391"/>
                <a:gd name="T2" fmla="*/ 33 w 299"/>
                <a:gd name="T3" fmla="*/ 360 h 391"/>
                <a:gd name="T4" fmla="*/ 3 w 299"/>
                <a:gd name="T5" fmla="*/ 262 h 391"/>
                <a:gd name="T6" fmla="*/ 0 w 299"/>
                <a:gd name="T7" fmla="*/ 225 h 391"/>
                <a:gd name="T8" fmla="*/ 17 w 299"/>
                <a:gd name="T9" fmla="*/ 114 h 391"/>
                <a:gd name="T10" fmla="*/ 37 w 299"/>
                <a:gd name="T11" fmla="*/ 72 h 391"/>
                <a:gd name="T12" fmla="*/ 88 w 299"/>
                <a:gd name="T13" fmla="*/ 31 h 391"/>
                <a:gd name="T14" fmla="*/ 114 w 299"/>
                <a:gd name="T15" fmla="*/ 31 h 391"/>
                <a:gd name="T16" fmla="*/ 191 w 299"/>
                <a:gd name="T17" fmla="*/ 4 h 391"/>
                <a:gd name="T18" fmla="*/ 275 w 299"/>
                <a:gd name="T19" fmla="*/ 76 h 391"/>
                <a:gd name="T20" fmla="*/ 278 w 299"/>
                <a:gd name="T21" fmla="*/ 83 h 391"/>
                <a:gd name="T22" fmla="*/ 299 w 299"/>
                <a:gd name="T23" fmla="*/ 218 h 391"/>
                <a:gd name="T24" fmla="*/ 283 w 299"/>
                <a:gd name="T25" fmla="*/ 308 h 391"/>
                <a:gd name="T26" fmla="*/ 259 w 299"/>
                <a:gd name="T27" fmla="*/ 362 h 391"/>
                <a:gd name="T28" fmla="*/ 263 w 299"/>
                <a:gd name="T29" fmla="*/ 382 h 391"/>
                <a:gd name="T30" fmla="*/ 261 w 299"/>
                <a:gd name="T31" fmla="*/ 390 h 391"/>
                <a:gd name="T32" fmla="*/ 253 w 299"/>
                <a:gd name="T33" fmla="*/ 387 h 391"/>
                <a:gd name="T34" fmla="*/ 230 w 299"/>
                <a:gd name="T35" fmla="*/ 359 h 391"/>
                <a:gd name="T36" fmla="*/ 191 w 299"/>
                <a:gd name="T37" fmla="*/ 354 h 391"/>
                <a:gd name="T38" fmla="*/ 192 w 299"/>
                <a:gd name="T39" fmla="*/ 323 h 391"/>
                <a:gd name="T40" fmla="*/ 228 w 299"/>
                <a:gd name="T41" fmla="*/ 286 h 391"/>
                <a:gd name="T42" fmla="*/ 238 w 299"/>
                <a:gd name="T43" fmla="*/ 244 h 391"/>
                <a:gd name="T44" fmla="*/ 254 w 299"/>
                <a:gd name="T45" fmla="*/ 229 h 391"/>
                <a:gd name="T46" fmla="*/ 255 w 299"/>
                <a:gd name="T47" fmla="*/ 192 h 391"/>
                <a:gd name="T48" fmla="*/ 238 w 299"/>
                <a:gd name="T49" fmla="*/ 170 h 391"/>
                <a:gd name="T50" fmla="*/ 212 w 299"/>
                <a:gd name="T51" fmla="*/ 93 h 391"/>
                <a:gd name="T52" fmla="*/ 149 w 299"/>
                <a:gd name="T53" fmla="*/ 71 h 391"/>
                <a:gd name="T54" fmla="*/ 74 w 299"/>
                <a:gd name="T55" fmla="*/ 111 h 391"/>
                <a:gd name="T56" fmla="*/ 62 w 299"/>
                <a:gd name="T57" fmla="*/ 170 h 391"/>
                <a:gd name="T58" fmla="*/ 45 w 299"/>
                <a:gd name="T59" fmla="*/ 192 h 391"/>
                <a:gd name="T60" fmla="*/ 58 w 299"/>
                <a:gd name="T61" fmla="*/ 241 h 391"/>
                <a:gd name="T62" fmla="*/ 69 w 299"/>
                <a:gd name="T63" fmla="*/ 273 h 391"/>
                <a:gd name="T64" fmla="*/ 108 w 299"/>
                <a:gd name="T65" fmla="*/ 320 h 391"/>
                <a:gd name="T66" fmla="*/ 108 w 299"/>
                <a:gd name="T67" fmla="*/ 338 h 391"/>
                <a:gd name="T68" fmla="*/ 101 w 299"/>
                <a:gd name="T69" fmla="*/ 339 h 391"/>
                <a:gd name="T70" fmla="*/ 59 w 299"/>
                <a:gd name="T71" fmla="*/ 36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391">
                  <a:moveTo>
                    <a:pt x="59" y="360"/>
                  </a:moveTo>
                  <a:cubicBezTo>
                    <a:pt x="58" y="358"/>
                    <a:pt x="57" y="359"/>
                    <a:pt x="56" y="359"/>
                  </a:cubicBezTo>
                  <a:cubicBezTo>
                    <a:pt x="50" y="360"/>
                    <a:pt x="44" y="361"/>
                    <a:pt x="38" y="363"/>
                  </a:cubicBezTo>
                  <a:cubicBezTo>
                    <a:pt x="35" y="364"/>
                    <a:pt x="34" y="362"/>
                    <a:pt x="33" y="360"/>
                  </a:cubicBezTo>
                  <a:cubicBezTo>
                    <a:pt x="29" y="353"/>
                    <a:pt x="25" y="346"/>
                    <a:pt x="22" y="338"/>
                  </a:cubicBezTo>
                  <a:cubicBezTo>
                    <a:pt x="11" y="314"/>
                    <a:pt x="5" y="289"/>
                    <a:pt x="3" y="262"/>
                  </a:cubicBezTo>
                  <a:cubicBezTo>
                    <a:pt x="2" y="255"/>
                    <a:pt x="1" y="247"/>
                    <a:pt x="1" y="240"/>
                  </a:cubicBezTo>
                  <a:cubicBezTo>
                    <a:pt x="1" y="235"/>
                    <a:pt x="0" y="230"/>
                    <a:pt x="0" y="225"/>
                  </a:cubicBezTo>
                  <a:cubicBezTo>
                    <a:pt x="1" y="207"/>
                    <a:pt x="2" y="190"/>
                    <a:pt x="4" y="173"/>
                  </a:cubicBezTo>
                  <a:cubicBezTo>
                    <a:pt x="7" y="153"/>
                    <a:pt x="11" y="133"/>
                    <a:pt x="17" y="114"/>
                  </a:cubicBezTo>
                  <a:cubicBezTo>
                    <a:pt x="22" y="101"/>
                    <a:pt x="27" y="89"/>
                    <a:pt x="33" y="77"/>
                  </a:cubicBezTo>
                  <a:cubicBezTo>
                    <a:pt x="34" y="75"/>
                    <a:pt x="35" y="74"/>
                    <a:pt x="37" y="72"/>
                  </a:cubicBezTo>
                  <a:cubicBezTo>
                    <a:pt x="42" y="65"/>
                    <a:pt x="47" y="57"/>
                    <a:pt x="54" y="50"/>
                  </a:cubicBezTo>
                  <a:cubicBezTo>
                    <a:pt x="63" y="41"/>
                    <a:pt x="74" y="33"/>
                    <a:pt x="88" y="31"/>
                  </a:cubicBezTo>
                  <a:cubicBezTo>
                    <a:pt x="95" y="30"/>
                    <a:pt x="103" y="30"/>
                    <a:pt x="110" y="33"/>
                  </a:cubicBezTo>
                  <a:cubicBezTo>
                    <a:pt x="112" y="33"/>
                    <a:pt x="113" y="33"/>
                    <a:pt x="114" y="31"/>
                  </a:cubicBezTo>
                  <a:cubicBezTo>
                    <a:pt x="125" y="15"/>
                    <a:pt x="140" y="4"/>
                    <a:pt x="160" y="1"/>
                  </a:cubicBezTo>
                  <a:cubicBezTo>
                    <a:pt x="170" y="0"/>
                    <a:pt x="181" y="2"/>
                    <a:pt x="191" y="4"/>
                  </a:cubicBezTo>
                  <a:cubicBezTo>
                    <a:pt x="218" y="11"/>
                    <a:pt x="241" y="25"/>
                    <a:pt x="258" y="47"/>
                  </a:cubicBezTo>
                  <a:cubicBezTo>
                    <a:pt x="265" y="56"/>
                    <a:pt x="270" y="66"/>
                    <a:pt x="275" y="76"/>
                  </a:cubicBezTo>
                  <a:cubicBezTo>
                    <a:pt x="275" y="77"/>
                    <a:pt x="275" y="78"/>
                    <a:pt x="276" y="79"/>
                  </a:cubicBezTo>
                  <a:cubicBezTo>
                    <a:pt x="277" y="80"/>
                    <a:pt x="278" y="82"/>
                    <a:pt x="278" y="83"/>
                  </a:cubicBezTo>
                  <a:cubicBezTo>
                    <a:pt x="286" y="108"/>
                    <a:pt x="292" y="134"/>
                    <a:pt x="296" y="160"/>
                  </a:cubicBezTo>
                  <a:cubicBezTo>
                    <a:pt x="299" y="180"/>
                    <a:pt x="299" y="199"/>
                    <a:pt x="299" y="218"/>
                  </a:cubicBezTo>
                  <a:cubicBezTo>
                    <a:pt x="298" y="231"/>
                    <a:pt x="296" y="245"/>
                    <a:pt x="294" y="258"/>
                  </a:cubicBezTo>
                  <a:cubicBezTo>
                    <a:pt x="292" y="275"/>
                    <a:pt x="288" y="291"/>
                    <a:pt x="283" y="308"/>
                  </a:cubicBezTo>
                  <a:cubicBezTo>
                    <a:pt x="279" y="325"/>
                    <a:pt x="273" y="343"/>
                    <a:pt x="266" y="360"/>
                  </a:cubicBezTo>
                  <a:cubicBezTo>
                    <a:pt x="265" y="363"/>
                    <a:pt x="265" y="363"/>
                    <a:pt x="259" y="362"/>
                  </a:cubicBezTo>
                  <a:cubicBezTo>
                    <a:pt x="257" y="362"/>
                    <a:pt x="254" y="361"/>
                    <a:pt x="251" y="361"/>
                  </a:cubicBezTo>
                  <a:cubicBezTo>
                    <a:pt x="257" y="367"/>
                    <a:pt x="260" y="374"/>
                    <a:pt x="263" y="382"/>
                  </a:cubicBezTo>
                  <a:cubicBezTo>
                    <a:pt x="264" y="384"/>
                    <a:pt x="265" y="386"/>
                    <a:pt x="265" y="388"/>
                  </a:cubicBezTo>
                  <a:cubicBezTo>
                    <a:pt x="264" y="390"/>
                    <a:pt x="262" y="389"/>
                    <a:pt x="261" y="390"/>
                  </a:cubicBezTo>
                  <a:cubicBezTo>
                    <a:pt x="259" y="390"/>
                    <a:pt x="257" y="391"/>
                    <a:pt x="255" y="390"/>
                  </a:cubicBezTo>
                  <a:cubicBezTo>
                    <a:pt x="253" y="390"/>
                    <a:pt x="253" y="388"/>
                    <a:pt x="253" y="387"/>
                  </a:cubicBezTo>
                  <a:cubicBezTo>
                    <a:pt x="249" y="376"/>
                    <a:pt x="243" y="368"/>
                    <a:pt x="234" y="362"/>
                  </a:cubicBezTo>
                  <a:cubicBezTo>
                    <a:pt x="233" y="361"/>
                    <a:pt x="232" y="360"/>
                    <a:pt x="230" y="359"/>
                  </a:cubicBezTo>
                  <a:cubicBezTo>
                    <a:pt x="219" y="359"/>
                    <a:pt x="208" y="359"/>
                    <a:pt x="197" y="359"/>
                  </a:cubicBezTo>
                  <a:cubicBezTo>
                    <a:pt x="192" y="359"/>
                    <a:pt x="191" y="359"/>
                    <a:pt x="191" y="354"/>
                  </a:cubicBezTo>
                  <a:cubicBezTo>
                    <a:pt x="191" y="346"/>
                    <a:pt x="191" y="338"/>
                    <a:pt x="191" y="330"/>
                  </a:cubicBezTo>
                  <a:cubicBezTo>
                    <a:pt x="191" y="328"/>
                    <a:pt x="191" y="325"/>
                    <a:pt x="192" y="323"/>
                  </a:cubicBezTo>
                  <a:cubicBezTo>
                    <a:pt x="192" y="321"/>
                    <a:pt x="194" y="321"/>
                    <a:pt x="195" y="320"/>
                  </a:cubicBezTo>
                  <a:cubicBezTo>
                    <a:pt x="209" y="312"/>
                    <a:pt x="220" y="300"/>
                    <a:pt x="228" y="286"/>
                  </a:cubicBezTo>
                  <a:cubicBezTo>
                    <a:pt x="233" y="275"/>
                    <a:pt x="237" y="264"/>
                    <a:pt x="237" y="252"/>
                  </a:cubicBezTo>
                  <a:cubicBezTo>
                    <a:pt x="237" y="249"/>
                    <a:pt x="238" y="247"/>
                    <a:pt x="238" y="244"/>
                  </a:cubicBezTo>
                  <a:cubicBezTo>
                    <a:pt x="238" y="242"/>
                    <a:pt x="239" y="242"/>
                    <a:pt x="241" y="241"/>
                  </a:cubicBezTo>
                  <a:cubicBezTo>
                    <a:pt x="248" y="240"/>
                    <a:pt x="252" y="236"/>
                    <a:pt x="254" y="229"/>
                  </a:cubicBezTo>
                  <a:cubicBezTo>
                    <a:pt x="255" y="227"/>
                    <a:pt x="255" y="226"/>
                    <a:pt x="255" y="225"/>
                  </a:cubicBezTo>
                  <a:cubicBezTo>
                    <a:pt x="255" y="214"/>
                    <a:pt x="255" y="203"/>
                    <a:pt x="255" y="192"/>
                  </a:cubicBezTo>
                  <a:cubicBezTo>
                    <a:pt x="255" y="183"/>
                    <a:pt x="250" y="177"/>
                    <a:pt x="241" y="175"/>
                  </a:cubicBezTo>
                  <a:cubicBezTo>
                    <a:pt x="238" y="174"/>
                    <a:pt x="237" y="174"/>
                    <a:pt x="238" y="170"/>
                  </a:cubicBezTo>
                  <a:cubicBezTo>
                    <a:pt x="238" y="160"/>
                    <a:pt x="238" y="150"/>
                    <a:pt x="236" y="140"/>
                  </a:cubicBezTo>
                  <a:cubicBezTo>
                    <a:pt x="234" y="122"/>
                    <a:pt x="225" y="106"/>
                    <a:pt x="212" y="93"/>
                  </a:cubicBezTo>
                  <a:cubicBezTo>
                    <a:pt x="198" y="80"/>
                    <a:pt x="181" y="73"/>
                    <a:pt x="162" y="71"/>
                  </a:cubicBezTo>
                  <a:cubicBezTo>
                    <a:pt x="158" y="71"/>
                    <a:pt x="154" y="71"/>
                    <a:pt x="149" y="71"/>
                  </a:cubicBezTo>
                  <a:cubicBezTo>
                    <a:pt x="136" y="70"/>
                    <a:pt x="123" y="72"/>
                    <a:pt x="111" y="78"/>
                  </a:cubicBezTo>
                  <a:cubicBezTo>
                    <a:pt x="95" y="85"/>
                    <a:pt x="82" y="96"/>
                    <a:pt x="74" y="111"/>
                  </a:cubicBezTo>
                  <a:cubicBezTo>
                    <a:pt x="66" y="124"/>
                    <a:pt x="62" y="138"/>
                    <a:pt x="62" y="154"/>
                  </a:cubicBezTo>
                  <a:cubicBezTo>
                    <a:pt x="62" y="159"/>
                    <a:pt x="62" y="165"/>
                    <a:pt x="62" y="170"/>
                  </a:cubicBezTo>
                  <a:cubicBezTo>
                    <a:pt x="62" y="173"/>
                    <a:pt x="62" y="174"/>
                    <a:pt x="59" y="175"/>
                  </a:cubicBezTo>
                  <a:cubicBezTo>
                    <a:pt x="51" y="177"/>
                    <a:pt x="45" y="183"/>
                    <a:pt x="45" y="192"/>
                  </a:cubicBezTo>
                  <a:cubicBezTo>
                    <a:pt x="45" y="203"/>
                    <a:pt x="45" y="213"/>
                    <a:pt x="45" y="224"/>
                  </a:cubicBezTo>
                  <a:cubicBezTo>
                    <a:pt x="45" y="232"/>
                    <a:pt x="50" y="239"/>
                    <a:pt x="58" y="241"/>
                  </a:cubicBezTo>
                  <a:cubicBezTo>
                    <a:pt x="62" y="243"/>
                    <a:pt x="63" y="243"/>
                    <a:pt x="63" y="248"/>
                  </a:cubicBezTo>
                  <a:cubicBezTo>
                    <a:pt x="64" y="257"/>
                    <a:pt x="66" y="265"/>
                    <a:pt x="69" y="273"/>
                  </a:cubicBezTo>
                  <a:cubicBezTo>
                    <a:pt x="76" y="291"/>
                    <a:pt x="88" y="306"/>
                    <a:pt x="105" y="317"/>
                  </a:cubicBezTo>
                  <a:cubicBezTo>
                    <a:pt x="106" y="318"/>
                    <a:pt x="108" y="318"/>
                    <a:pt x="108" y="320"/>
                  </a:cubicBezTo>
                  <a:cubicBezTo>
                    <a:pt x="109" y="322"/>
                    <a:pt x="109" y="324"/>
                    <a:pt x="108" y="327"/>
                  </a:cubicBezTo>
                  <a:cubicBezTo>
                    <a:pt x="108" y="330"/>
                    <a:pt x="109" y="334"/>
                    <a:pt x="108" y="338"/>
                  </a:cubicBezTo>
                  <a:cubicBezTo>
                    <a:pt x="108" y="339"/>
                    <a:pt x="108" y="339"/>
                    <a:pt x="107" y="339"/>
                  </a:cubicBezTo>
                  <a:cubicBezTo>
                    <a:pt x="105" y="337"/>
                    <a:pt x="103" y="338"/>
                    <a:pt x="101" y="339"/>
                  </a:cubicBezTo>
                  <a:cubicBezTo>
                    <a:pt x="88" y="342"/>
                    <a:pt x="76" y="347"/>
                    <a:pt x="66" y="354"/>
                  </a:cubicBezTo>
                  <a:cubicBezTo>
                    <a:pt x="63" y="356"/>
                    <a:pt x="61" y="358"/>
                    <a:pt x="59" y="360"/>
                  </a:cubicBezTo>
                  <a:close/>
                </a:path>
              </a:pathLst>
            </a:custGeom>
            <a:solidFill>
              <a:srgbClr val="4423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BAF23A06-030E-17B3-7702-75DF439202B9}"/>
                </a:ext>
              </a:extLst>
            </p:cNvPr>
            <p:cNvSpPr>
              <a:spLocks/>
            </p:cNvSpPr>
            <p:nvPr/>
          </p:nvSpPr>
          <p:spPr bwMode="auto">
            <a:xfrm>
              <a:off x="2773363" y="2546350"/>
              <a:ext cx="654050" cy="768350"/>
            </a:xfrm>
            <a:custGeom>
              <a:avLst/>
              <a:gdLst>
                <a:gd name="T0" fmla="*/ 112 w 172"/>
                <a:gd name="T1" fmla="*/ 3 h 203"/>
                <a:gd name="T2" fmla="*/ 126 w 172"/>
                <a:gd name="T3" fmla="*/ 9 h 203"/>
                <a:gd name="T4" fmla="*/ 166 w 172"/>
                <a:gd name="T5" fmla="*/ 61 h 203"/>
                <a:gd name="T6" fmla="*/ 171 w 172"/>
                <a:gd name="T7" fmla="*/ 96 h 203"/>
                <a:gd name="T8" fmla="*/ 171 w 172"/>
                <a:gd name="T9" fmla="*/ 137 h 203"/>
                <a:gd name="T10" fmla="*/ 172 w 172"/>
                <a:gd name="T11" fmla="*/ 140 h 203"/>
                <a:gd name="T12" fmla="*/ 145 w 172"/>
                <a:gd name="T13" fmla="*/ 160 h 203"/>
                <a:gd name="T14" fmla="*/ 108 w 172"/>
                <a:gd name="T15" fmla="*/ 180 h 203"/>
                <a:gd name="T16" fmla="*/ 69 w 172"/>
                <a:gd name="T17" fmla="*/ 194 h 203"/>
                <a:gd name="T18" fmla="*/ 32 w 172"/>
                <a:gd name="T19" fmla="*/ 201 h 203"/>
                <a:gd name="T20" fmla="*/ 7 w 172"/>
                <a:gd name="T21" fmla="*/ 203 h 203"/>
                <a:gd name="T22" fmla="*/ 3 w 172"/>
                <a:gd name="T23" fmla="*/ 199 h 203"/>
                <a:gd name="T24" fmla="*/ 3 w 172"/>
                <a:gd name="T25" fmla="*/ 111 h 203"/>
                <a:gd name="T26" fmla="*/ 1 w 172"/>
                <a:gd name="T27" fmla="*/ 102 h 203"/>
                <a:gd name="T28" fmla="*/ 0 w 172"/>
                <a:gd name="T29" fmla="*/ 100 h 203"/>
                <a:gd name="T30" fmla="*/ 6 w 172"/>
                <a:gd name="T31" fmla="*/ 97 h 203"/>
                <a:gd name="T32" fmla="*/ 36 w 172"/>
                <a:gd name="T33" fmla="*/ 34 h 203"/>
                <a:gd name="T34" fmla="*/ 39 w 172"/>
                <a:gd name="T35" fmla="*/ 27 h 203"/>
                <a:gd name="T36" fmla="*/ 44 w 172"/>
                <a:gd name="T37" fmla="*/ 3 h 203"/>
                <a:gd name="T38" fmla="*/ 48 w 172"/>
                <a:gd name="T39" fmla="*/ 0 h 203"/>
                <a:gd name="T40" fmla="*/ 85 w 172"/>
                <a:gd name="T41" fmla="*/ 0 h 203"/>
                <a:gd name="T42" fmla="*/ 101 w 172"/>
                <a:gd name="T43" fmla="*/ 16 h 203"/>
                <a:gd name="T44" fmla="*/ 107 w 172"/>
                <a:gd name="T45" fmla="*/ 31 h 203"/>
                <a:gd name="T46" fmla="*/ 104 w 172"/>
                <a:gd name="T47" fmla="*/ 34 h 203"/>
                <a:gd name="T48" fmla="*/ 91 w 172"/>
                <a:gd name="T49" fmla="*/ 65 h 203"/>
                <a:gd name="T50" fmla="*/ 117 w 172"/>
                <a:gd name="T51" fmla="*/ 85 h 203"/>
                <a:gd name="T52" fmla="*/ 143 w 172"/>
                <a:gd name="T53" fmla="*/ 64 h 203"/>
                <a:gd name="T54" fmla="*/ 122 w 172"/>
                <a:gd name="T55" fmla="*/ 31 h 203"/>
                <a:gd name="T56" fmla="*/ 117 w 172"/>
                <a:gd name="T57" fmla="*/ 28 h 203"/>
                <a:gd name="T58" fmla="*/ 102 w 172"/>
                <a:gd name="T59" fmla="*/ 1 h 203"/>
                <a:gd name="T60" fmla="*/ 112 w 172"/>
                <a:gd name="T61" fmla="*/ 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2" h="203">
                  <a:moveTo>
                    <a:pt x="112" y="3"/>
                  </a:moveTo>
                  <a:cubicBezTo>
                    <a:pt x="116" y="5"/>
                    <a:pt x="122" y="6"/>
                    <a:pt x="126" y="9"/>
                  </a:cubicBezTo>
                  <a:cubicBezTo>
                    <a:pt x="147" y="21"/>
                    <a:pt x="158" y="39"/>
                    <a:pt x="166" y="61"/>
                  </a:cubicBezTo>
                  <a:cubicBezTo>
                    <a:pt x="169" y="72"/>
                    <a:pt x="171" y="84"/>
                    <a:pt x="171" y="96"/>
                  </a:cubicBezTo>
                  <a:cubicBezTo>
                    <a:pt x="171" y="110"/>
                    <a:pt x="171" y="123"/>
                    <a:pt x="171" y="137"/>
                  </a:cubicBezTo>
                  <a:cubicBezTo>
                    <a:pt x="171" y="138"/>
                    <a:pt x="171" y="139"/>
                    <a:pt x="172" y="140"/>
                  </a:cubicBezTo>
                  <a:cubicBezTo>
                    <a:pt x="163" y="147"/>
                    <a:pt x="155" y="154"/>
                    <a:pt x="145" y="160"/>
                  </a:cubicBezTo>
                  <a:cubicBezTo>
                    <a:pt x="133" y="168"/>
                    <a:pt x="121" y="175"/>
                    <a:pt x="108" y="180"/>
                  </a:cubicBezTo>
                  <a:cubicBezTo>
                    <a:pt x="96" y="186"/>
                    <a:pt x="82" y="191"/>
                    <a:pt x="69" y="194"/>
                  </a:cubicBezTo>
                  <a:cubicBezTo>
                    <a:pt x="57" y="197"/>
                    <a:pt x="45" y="200"/>
                    <a:pt x="32" y="201"/>
                  </a:cubicBezTo>
                  <a:cubicBezTo>
                    <a:pt x="24" y="202"/>
                    <a:pt x="15" y="203"/>
                    <a:pt x="7" y="203"/>
                  </a:cubicBezTo>
                  <a:cubicBezTo>
                    <a:pt x="4" y="203"/>
                    <a:pt x="3" y="202"/>
                    <a:pt x="3" y="199"/>
                  </a:cubicBezTo>
                  <a:cubicBezTo>
                    <a:pt x="3" y="170"/>
                    <a:pt x="3" y="140"/>
                    <a:pt x="3" y="111"/>
                  </a:cubicBezTo>
                  <a:cubicBezTo>
                    <a:pt x="3" y="108"/>
                    <a:pt x="3" y="105"/>
                    <a:pt x="1" y="102"/>
                  </a:cubicBezTo>
                  <a:cubicBezTo>
                    <a:pt x="1" y="102"/>
                    <a:pt x="1" y="101"/>
                    <a:pt x="0" y="100"/>
                  </a:cubicBezTo>
                  <a:cubicBezTo>
                    <a:pt x="3" y="101"/>
                    <a:pt x="4" y="101"/>
                    <a:pt x="6" y="97"/>
                  </a:cubicBezTo>
                  <a:cubicBezTo>
                    <a:pt x="17" y="76"/>
                    <a:pt x="28" y="56"/>
                    <a:pt x="36" y="34"/>
                  </a:cubicBezTo>
                  <a:cubicBezTo>
                    <a:pt x="37" y="32"/>
                    <a:pt x="38" y="30"/>
                    <a:pt x="39" y="27"/>
                  </a:cubicBezTo>
                  <a:cubicBezTo>
                    <a:pt x="42" y="20"/>
                    <a:pt x="44" y="12"/>
                    <a:pt x="44" y="3"/>
                  </a:cubicBezTo>
                  <a:cubicBezTo>
                    <a:pt x="44" y="1"/>
                    <a:pt x="45" y="0"/>
                    <a:pt x="48" y="0"/>
                  </a:cubicBezTo>
                  <a:cubicBezTo>
                    <a:pt x="60" y="0"/>
                    <a:pt x="72" y="0"/>
                    <a:pt x="85" y="0"/>
                  </a:cubicBezTo>
                  <a:cubicBezTo>
                    <a:pt x="92" y="4"/>
                    <a:pt x="97" y="10"/>
                    <a:pt x="101" y="16"/>
                  </a:cubicBezTo>
                  <a:cubicBezTo>
                    <a:pt x="104" y="21"/>
                    <a:pt x="106" y="26"/>
                    <a:pt x="107" y="31"/>
                  </a:cubicBezTo>
                  <a:cubicBezTo>
                    <a:pt x="107" y="33"/>
                    <a:pt x="105" y="33"/>
                    <a:pt x="104" y="34"/>
                  </a:cubicBezTo>
                  <a:cubicBezTo>
                    <a:pt x="92" y="40"/>
                    <a:pt x="87" y="52"/>
                    <a:pt x="91" y="65"/>
                  </a:cubicBezTo>
                  <a:cubicBezTo>
                    <a:pt x="94" y="78"/>
                    <a:pt x="105" y="85"/>
                    <a:pt x="117" y="85"/>
                  </a:cubicBezTo>
                  <a:cubicBezTo>
                    <a:pt x="131" y="85"/>
                    <a:pt x="141" y="76"/>
                    <a:pt x="143" y="64"/>
                  </a:cubicBezTo>
                  <a:cubicBezTo>
                    <a:pt x="147" y="47"/>
                    <a:pt x="137" y="34"/>
                    <a:pt x="122" y="31"/>
                  </a:cubicBezTo>
                  <a:cubicBezTo>
                    <a:pt x="120" y="31"/>
                    <a:pt x="118" y="31"/>
                    <a:pt x="117" y="28"/>
                  </a:cubicBezTo>
                  <a:cubicBezTo>
                    <a:pt x="115" y="18"/>
                    <a:pt x="109" y="9"/>
                    <a:pt x="102" y="1"/>
                  </a:cubicBezTo>
                  <a:cubicBezTo>
                    <a:pt x="106" y="1"/>
                    <a:pt x="109" y="2"/>
                    <a:pt x="112" y="3"/>
                  </a:cubicBezTo>
                  <a:close/>
                </a:path>
              </a:pathLst>
            </a:custGeom>
            <a:solidFill>
              <a:srgbClr val="F2F2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F75FD7E3-0BDA-AB36-AEE4-90704CB6D33A}"/>
                </a:ext>
              </a:extLst>
            </p:cNvPr>
            <p:cNvSpPr>
              <a:spLocks/>
            </p:cNvSpPr>
            <p:nvPr/>
          </p:nvSpPr>
          <p:spPr bwMode="auto">
            <a:xfrm>
              <a:off x="2328863" y="2462213"/>
              <a:ext cx="357188" cy="650875"/>
            </a:xfrm>
            <a:custGeom>
              <a:avLst/>
              <a:gdLst>
                <a:gd name="T0" fmla="*/ 29 w 94"/>
                <a:gd name="T1" fmla="*/ 23 h 172"/>
                <a:gd name="T2" fmla="*/ 40 w 94"/>
                <a:gd name="T3" fmla="*/ 14 h 172"/>
                <a:gd name="T4" fmla="*/ 74 w 94"/>
                <a:gd name="T5" fmla="*/ 0 h 172"/>
                <a:gd name="T6" fmla="*/ 77 w 94"/>
                <a:gd name="T7" fmla="*/ 2 h 172"/>
                <a:gd name="T8" fmla="*/ 78 w 94"/>
                <a:gd name="T9" fmla="*/ 5 h 172"/>
                <a:gd name="T10" fmla="*/ 71 w 94"/>
                <a:gd name="T11" fmla="*/ 13 h 172"/>
                <a:gd name="T12" fmla="*/ 49 w 94"/>
                <a:gd name="T13" fmla="*/ 22 h 172"/>
                <a:gd name="T14" fmla="*/ 46 w 94"/>
                <a:gd name="T15" fmla="*/ 22 h 172"/>
                <a:gd name="T16" fmla="*/ 24 w 94"/>
                <a:gd name="T17" fmla="*/ 54 h 172"/>
                <a:gd name="T18" fmla="*/ 32 w 94"/>
                <a:gd name="T19" fmla="*/ 91 h 172"/>
                <a:gd name="T20" fmla="*/ 34 w 94"/>
                <a:gd name="T21" fmla="*/ 92 h 172"/>
                <a:gd name="T22" fmla="*/ 71 w 94"/>
                <a:gd name="T23" fmla="*/ 107 h 172"/>
                <a:gd name="T24" fmla="*/ 94 w 94"/>
                <a:gd name="T25" fmla="*/ 152 h 172"/>
                <a:gd name="T26" fmla="*/ 93 w 94"/>
                <a:gd name="T27" fmla="*/ 154 h 172"/>
                <a:gd name="T28" fmla="*/ 86 w 94"/>
                <a:gd name="T29" fmla="*/ 155 h 172"/>
                <a:gd name="T30" fmla="*/ 84 w 94"/>
                <a:gd name="T31" fmla="*/ 154 h 172"/>
                <a:gd name="T32" fmla="*/ 64 w 94"/>
                <a:gd name="T33" fmla="*/ 115 h 172"/>
                <a:gd name="T34" fmla="*/ 46 w 94"/>
                <a:gd name="T35" fmla="*/ 102 h 172"/>
                <a:gd name="T36" fmla="*/ 15 w 94"/>
                <a:gd name="T37" fmla="*/ 121 h 172"/>
                <a:gd name="T38" fmla="*/ 13 w 94"/>
                <a:gd name="T39" fmla="*/ 149 h 172"/>
                <a:gd name="T40" fmla="*/ 18 w 94"/>
                <a:gd name="T41" fmla="*/ 169 h 172"/>
                <a:gd name="T42" fmla="*/ 18 w 94"/>
                <a:gd name="T43" fmla="*/ 169 h 172"/>
                <a:gd name="T44" fmla="*/ 9 w 94"/>
                <a:gd name="T45" fmla="*/ 172 h 172"/>
                <a:gd name="T46" fmla="*/ 5 w 94"/>
                <a:gd name="T47" fmla="*/ 119 h 172"/>
                <a:gd name="T48" fmla="*/ 21 w 94"/>
                <a:gd name="T49" fmla="*/ 98 h 172"/>
                <a:gd name="T50" fmla="*/ 22 w 94"/>
                <a:gd name="T51" fmla="*/ 94 h 172"/>
                <a:gd name="T52" fmla="*/ 16 w 94"/>
                <a:gd name="T53" fmla="*/ 42 h 172"/>
                <a:gd name="T54" fmla="*/ 29 w 94"/>
                <a:gd name="T55" fmla="*/ 2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4" h="172">
                  <a:moveTo>
                    <a:pt x="29" y="23"/>
                  </a:moveTo>
                  <a:cubicBezTo>
                    <a:pt x="32" y="19"/>
                    <a:pt x="36" y="16"/>
                    <a:pt x="40" y="14"/>
                  </a:cubicBezTo>
                  <a:cubicBezTo>
                    <a:pt x="50" y="7"/>
                    <a:pt x="62" y="3"/>
                    <a:pt x="74" y="0"/>
                  </a:cubicBezTo>
                  <a:cubicBezTo>
                    <a:pt x="76" y="0"/>
                    <a:pt x="77" y="0"/>
                    <a:pt x="77" y="2"/>
                  </a:cubicBezTo>
                  <a:cubicBezTo>
                    <a:pt x="79" y="3"/>
                    <a:pt x="78" y="4"/>
                    <a:pt x="78" y="5"/>
                  </a:cubicBezTo>
                  <a:cubicBezTo>
                    <a:pt x="78" y="10"/>
                    <a:pt x="75" y="12"/>
                    <a:pt x="71" y="13"/>
                  </a:cubicBezTo>
                  <a:cubicBezTo>
                    <a:pt x="63" y="15"/>
                    <a:pt x="56" y="17"/>
                    <a:pt x="49" y="22"/>
                  </a:cubicBezTo>
                  <a:cubicBezTo>
                    <a:pt x="48" y="22"/>
                    <a:pt x="47" y="21"/>
                    <a:pt x="46" y="22"/>
                  </a:cubicBezTo>
                  <a:cubicBezTo>
                    <a:pt x="34" y="29"/>
                    <a:pt x="26" y="39"/>
                    <a:pt x="24" y="54"/>
                  </a:cubicBezTo>
                  <a:cubicBezTo>
                    <a:pt x="22" y="67"/>
                    <a:pt x="25" y="79"/>
                    <a:pt x="32" y="91"/>
                  </a:cubicBezTo>
                  <a:cubicBezTo>
                    <a:pt x="32" y="92"/>
                    <a:pt x="33" y="92"/>
                    <a:pt x="34" y="92"/>
                  </a:cubicBezTo>
                  <a:cubicBezTo>
                    <a:pt x="49" y="89"/>
                    <a:pt x="61" y="95"/>
                    <a:pt x="71" y="107"/>
                  </a:cubicBezTo>
                  <a:cubicBezTo>
                    <a:pt x="82" y="120"/>
                    <a:pt x="89" y="135"/>
                    <a:pt x="94" y="152"/>
                  </a:cubicBezTo>
                  <a:cubicBezTo>
                    <a:pt x="94" y="153"/>
                    <a:pt x="94" y="154"/>
                    <a:pt x="93" y="154"/>
                  </a:cubicBezTo>
                  <a:cubicBezTo>
                    <a:pt x="90" y="154"/>
                    <a:pt x="88" y="154"/>
                    <a:pt x="86" y="155"/>
                  </a:cubicBezTo>
                  <a:cubicBezTo>
                    <a:pt x="85" y="156"/>
                    <a:pt x="84" y="155"/>
                    <a:pt x="84" y="154"/>
                  </a:cubicBezTo>
                  <a:cubicBezTo>
                    <a:pt x="79" y="140"/>
                    <a:pt x="74" y="126"/>
                    <a:pt x="64" y="115"/>
                  </a:cubicBezTo>
                  <a:cubicBezTo>
                    <a:pt x="59" y="109"/>
                    <a:pt x="54" y="104"/>
                    <a:pt x="46" y="102"/>
                  </a:cubicBezTo>
                  <a:cubicBezTo>
                    <a:pt x="34" y="99"/>
                    <a:pt x="20" y="108"/>
                    <a:pt x="15" y="121"/>
                  </a:cubicBezTo>
                  <a:cubicBezTo>
                    <a:pt x="12" y="130"/>
                    <a:pt x="12" y="139"/>
                    <a:pt x="13" y="149"/>
                  </a:cubicBezTo>
                  <a:cubicBezTo>
                    <a:pt x="14" y="156"/>
                    <a:pt x="16" y="162"/>
                    <a:pt x="18" y="169"/>
                  </a:cubicBezTo>
                  <a:cubicBezTo>
                    <a:pt x="18" y="169"/>
                    <a:pt x="18" y="169"/>
                    <a:pt x="18" y="169"/>
                  </a:cubicBezTo>
                  <a:cubicBezTo>
                    <a:pt x="15" y="170"/>
                    <a:pt x="12" y="172"/>
                    <a:pt x="9" y="172"/>
                  </a:cubicBezTo>
                  <a:cubicBezTo>
                    <a:pt x="3" y="155"/>
                    <a:pt x="0" y="137"/>
                    <a:pt x="5" y="119"/>
                  </a:cubicBezTo>
                  <a:cubicBezTo>
                    <a:pt x="7" y="110"/>
                    <a:pt x="12" y="103"/>
                    <a:pt x="21" y="98"/>
                  </a:cubicBezTo>
                  <a:cubicBezTo>
                    <a:pt x="23" y="97"/>
                    <a:pt x="23" y="96"/>
                    <a:pt x="22" y="94"/>
                  </a:cubicBezTo>
                  <a:cubicBezTo>
                    <a:pt x="13" y="77"/>
                    <a:pt x="10" y="60"/>
                    <a:pt x="16" y="42"/>
                  </a:cubicBezTo>
                  <a:cubicBezTo>
                    <a:pt x="19" y="34"/>
                    <a:pt x="23" y="28"/>
                    <a:pt x="29" y="23"/>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525DCAA3-A960-4AFE-E502-CD384D418C0D}"/>
                </a:ext>
              </a:extLst>
            </p:cNvPr>
            <p:cNvSpPr>
              <a:spLocks/>
            </p:cNvSpPr>
            <p:nvPr/>
          </p:nvSpPr>
          <p:spPr bwMode="auto">
            <a:xfrm>
              <a:off x="2503488" y="2420938"/>
              <a:ext cx="285750" cy="287338"/>
            </a:xfrm>
            <a:custGeom>
              <a:avLst/>
              <a:gdLst>
                <a:gd name="T0" fmla="*/ 31 w 75"/>
                <a:gd name="T1" fmla="*/ 17 h 76"/>
                <a:gd name="T2" fmla="*/ 31 w 75"/>
                <a:gd name="T3" fmla="*/ 13 h 76"/>
                <a:gd name="T4" fmla="*/ 32 w 75"/>
                <a:gd name="T5" fmla="*/ 1 h 76"/>
                <a:gd name="T6" fmla="*/ 37 w 75"/>
                <a:gd name="T7" fmla="*/ 3 h 76"/>
                <a:gd name="T8" fmla="*/ 71 w 75"/>
                <a:gd name="T9" fmla="*/ 12 h 76"/>
                <a:gd name="T10" fmla="*/ 75 w 75"/>
                <a:gd name="T11" fmla="*/ 13 h 76"/>
                <a:gd name="T12" fmla="*/ 75 w 75"/>
                <a:gd name="T13" fmla="*/ 18 h 76"/>
                <a:gd name="T14" fmla="*/ 75 w 75"/>
                <a:gd name="T15" fmla="*/ 69 h 76"/>
                <a:gd name="T16" fmla="*/ 75 w 75"/>
                <a:gd name="T17" fmla="*/ 71 h 76"/>
                <a:gd name="T18" fmla="*/ 70 w 75"/>
                <a:gd name="T19" fmla="*/ 76 h 76"/>
                <a:gd name="T20" fmla="*/ 47 w 75"/>
                <a:gd name="T21" fmla="*/ 68 h 76"/>
                <a:gd name="T22" fmla="*/ 38 w 75"/>
                <a:gd name="T23" fmla="*/ 63 h 76"/>
                <a:gd name="T24" fmla="*/ 32 w 75"/>
                <a:gd name="T25" fmla="*/ 35 h 76"/>
                <a:gd name="T26" fmla="*/ 29 w 75"/>
                <a:gd name="T27" fmla="*/ 33 h 76"/>
                <a:gd name="T28" fmla="*/ 0 w 75"/>
                <a:gd name="T29" fmla="*/ 33 h 76"/>
                <a:gd name="T30" fmla="*/ 3 w 75"/>
                <a:gd name="T31" fmla="*/ 33 h 76"/>
                <a:gd name="T32" fmla="*/ 7 w 75"/>
                <a:gd name="T33" fmla="*/ 32 h 76"/>
                <a:gd name="T34" fmla="*/ 27 w 75"/>
                <a:gd name="T35" fmla="*/ 31 h 76"/>
                <a:gd name="T36" fmla="*/ 31 w 75"/>
                <a:gd name="T37" fmla="*/ 28 h 76"/>
                <a:gd name="T38" fmla="*/ 31 w 75"/>
                <a:gd name="T39" fmla="*/ 1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5" h="76">
                  <a:moveTo>
                    <a:pt x="31" y="17"/>
                  </a:moveTo>
                  <a:cubicBezTo>
                    <a:pt x="31" y="15"/>
                    <a:pt x="31" y="14"/>
                    <a:pt x="31" y="13"/>
                  </a:cubicBezTo>
                  <a:cubicBezTo>
                    <a:pt x="32" y="9"/>
                    <a:pt x="32" y="5"/>
                    <a:pt x="32" y="1"/>
                  </a:cubicBezTo>
                  <a:cubicBezTo>
                    <a:pt x="34" y="0"/>
                    <a:pt x="35" y="2"/>
                    <a:pt x="37" y="3"/>
                  </a:cubicBezTo>
                  <a:cubicBezTo>
                    <a:pt x="48" y="8"/>
                    <a:pt x="59" y="11"/>
                    <a:pt x="71" y="12"/>
                  </a:cubicBezTo>
                  <a:cubicBezTo>
                    <a:pt x="72" y="12"/>
                    <a:pt x="74" y="12"/>
                    <a:pt x="75" y="13"/>
                  </a:cubicBezTo>
                  <a:cubicBezTo>
                    <a:pt x="75" y="15"/>
                    <a:pt x="75" y="16"/>
                    <a:pt x="75" y="18"/>
                  </a:cubicBezTo>
                  <a:cubicBezTo>
                    <a:pt x="75" y="35"/>
                    <a:pt x="75" y="52"/>
                    <a:pt x="75" y="69"/>
                  </a:cubicBezTo>
                  <a:cubicBezTo>
                    <a:pt x="75" y="70"/>
                    <a:pt x="75" y="70"/>
                    <a:pt x="75" y="71"/>
                  </a:cubicBezTo>
                  <a:cubicBezTo>
                    <a:pt x="75" y="75"/>
                    <a:pt x="74" y="75"/>
                    <a:pt x="70" y="76"/>
                  </a:cubicBezTo>
                  <a:cubicBezTo>
                    <a:pt x="62" y="76"/>
                    <a:pt x="54" y="72"/>
                    <a:pt x="47" y="68"/>
                  </a:cubicBezTo>
                  <a:cubicBezTo>
                    <a:pt x="44" y="67"/>
                    <a:pt x="41" y="65"/>
                    <a:pt x="38" y="63"/>
                  </a:cubicBezTo>
                  <a:cubicBezTo>
                    <a:pt x="35" y="54"/>
                    <a:pt x="31" y="45"/>
                    <a:pt x="32" y="35"/>
                  </a:cubicBezTo>
                  <a:cubicBezTo>
                    <a:pt x="32" y="33"/>
                    <a:pt x="31" y="33"/>
                    <a:pt x="29" y="33"/>
                  </a:cubicBezTo>
                  <a:cubicBezTo>
                    <a:pt x="19" y="33"/>
                    <a:pt x="10" y="33"/>
                    <a:pt x="0" y="33"/>
                  </a:cubicBezTo>
                  <a:cubicBezTo>
                    <a:pt x="1" y="32"/>
                    <a:pt x="2" y="33"/>
                    <a:pt x="3" y="33"/>
                  </a:cubicBezTo>
                  <a:cubicBezTo>
                    <a:pt x="4" y="31"/>
                    <a:pt x="6" y="32"/>
                    <a:pt x="7" y="32"/>
                  </a:cubicBezTo>
                  <a:cubicBezTo>
                    <a:pt x="14" y="31"/>
                    <a:pt x="20" y="32"/>
                    <a:pt x="27" y="31"/>
                  </a:cubicBezTo>
                  <a:cubicBezTo>
                    <a:pt x="30" y="31"/>
                    <a:pt x="31" y="31"/>
                    <a:pt x="31" y="28"/>
                  </a:cubicBezTo>
                  <a:cubicBezTo>
                    <a:pt x="30" y="24"/>
                    <a:pt x="31" y="20"/>
                    <a:pt x="31" y="17"/>
                  </a:cubicBezTo>
                  <a:close/>
                </a:path>
              </a:pathLst>
            </a:custGeom>
            <a:solidFill>
              <a:srgbClr val="FC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8C81055C-9253-30F1-58A4-6CC887A1B860}"/>
                </a:ext>
              </a:extLst>
            </p:cNvPr>
            <p:cNvSpPr>
              <a:spLocks/>
            </p:cNvSpPr>
            <p:nvPr/>
          </p:nvSpPr>
          <p:spPr bwMode="auto">
            <a:xfrm>
              <a:off x="2647951" y="2651125"/>
              <a:ext cx="273050" cy="288925"/>
            </a:xfrm>
            <a:custGeom>
              <a:avLst/>
              <a:gdLst>
                <a:gd name="T0" fmla="*/ 0 w 72"/>
                <a:gd name="T1" fmla="*/ 2 h 76"/>
                <a:gd name="T2" fmla="*/ 2 w 72"/>
                <a:gd name="T3" fmla="*/ 2 h 76"/>
                <a:gd name="T4" fmla="*/ 26 w 72"/>
                <a:gd name="T5" fmla="*/ 13 h 76"/>
                <a:gd name="T6" fmla="*/ 31 w 72"/>
                <a:gd name="T7" fmla="*/ 14 h 76"/>
                <a:gd name="T8" fmla="*/ 57 w 72"/>
                <a:gd name="T9" fmla="*/ 9 h 76"/>
                <a:gd name="T10" fmla="*/ 69 w 72"/>
                <a:gd name="T11" fmla="*/ 2 h 76"/>
                <a:gd name="T12" fmla="*/ 72 w 72"/>
                <a:gd name="T13" fmla="*/ 0 h 76"/>
                <a:gd name="T14" fmla="*/ 63 w 72"/>
                <a:gd name="T15" fmla="*/ 24 h 76"/>
                <a:gd name="T16" fmla="*/ 39 w 72"/>
                <a:gd name="T17" fmla="*/ 71 h 76"/>
                <a:gd name="T18" fmla="*/ 33 w 72"/>
                <a:gd name="T19" fmla="*/ 72 h 76"/>
                <a:gd name="T20" fmla="*/ 13 w 72"/>
                <a:gd name="T21" fmla="*/ 31 h 76"/>
                <a:gd name="T22" fmla="*/ 0 w 72"/>
                <a:gd name="T23" fmla="*/ 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76">
                  <a:moveTo>
                    <a:pt x="0" y="2"/>
                  </a:moveTo>
                  <a:cubicBezTo>
                    <a:pt x="1" y="0"/>
                    <a:pt x="2" y="2"/>
                    <a:pt x="2" y="2"/>
                  </a:cubicBezTo>
                  <a:cubicBezTo>
                    <a:pt x="9" y="7"/>
                    <a:pt x="17" y="11"/>
                    <a:pt x="26" y="13"/>
                  </a:cubicBezTo>
                  <a:cubicBezTo>
                    <a:pt x="27" y="14"/>
                    <a:pt x="29" y="14"/>
                    <a:pt x="31" y="14"/>
                  </a:cubicBezTo>
                  <a:cubicBezTo>
                    <a:pt x="40" y="14"/>
                    <a:pt x="49" y="13"/>
                    <a:pt x="57" y="9"/>
                  </a:cubicBezTo>
                  <a:cubicBezTo>
                    <a:pt x="62" y="7"/>
                    <a:pt x="65" y="5"/>
                    <a:pt x="69" y="2"/>
                  </a:cubicBezTo>
                  <a:cubicBezTo>
                    <a:pt x="70" y="1"/>
                    <a:pt x="71" y="0"/>
                    <a:pt x="72" y="0"/>
                  </a:cubicBezTo>
                  <a:cubicBezTo>
                    <a:pt x="70" y="9"/>
                    <a:pt x="66" y="16"/>
                    <a:pt x="63" y="24"/>
                  </a:cubicBezTo>
                  <a:cubicBezTo>
                    <a:pt x="55" y="40"/>
                    <a:pt x="47" y="55"/>
                    <a:pt x="39" y="71"/>
                  </a:cubicBezTo>
                  <a:cubicBezTo>
                    <a:pt x="36" y="76"/>
                    <a:pt x="36" y="76"/>
                    <a:pt x="33" y="72"/>
                  </a:cubicBezTo>
                  <a:cubicBezTo>
                    <a:pt x="27" y="58"/>
                    <a:pt x="19" y="45"/>
                    <a:pt x="13" y="31"/>
                  </a:cubicBezTo>
                  <a:cubicBezTo>
                    <a:pt x="8" y="21"/>
                    <a:pt x="4" y="12"/>
                    <a:pt x="0" y="2"/>
                  </a:cubicBezTo>
                  <a:close/>
                </a:path>
              </a:pathLst>
            </a:custGeom>
            <a:solidFill>
              <a:srgbClr val="80C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A4C01C66-498D-7917-C57A-43B9BDC6D8DE}"/>
                </a:ext>
              </a:extLst>
            </p:cNvPr>
            <p:cNvSpPr>
              <a:spLocks/>
            </p:cNvSpPr>
            <p:nvPr/>
          </p:nvSpPr>
          <p:spPr bwMode="auto">
            <a:xfrm>
              <a:off x="2628901" y="3038475"/>
              <a:ext cx="95250" cy="90488"/>
            </a:xfrm>
            <a:custGeom>
              <a:avLst/>
              <a:gdLst>
                <a:gd name="T0" fmla="*/ 5 w 25"/>
                <a:gd name="T1" fmla="*/ 2 h 24"/>
                <a:gd name="T2" fmla="*/ 5 w 25"/>
                <a:gd name="T3" fmla="*/ 2 h 24"/>
                <a:gd name="T4" fmla="*/ 15 w 25"/>
                <a:gd name="T5" fmla="*/ 0 h 24"/>
                <a:gd name="T6" fmla="*/ 17 w 25"/>
                <a:gd name="T7" fmla="*/ 2 h 24"/>
                <a:gd name="T8" fmla="*/ 22 w 25"/>
                <a:gd name="T9" fmla="*/ 17 h 24"/>
                <a:gd name="T10" fmla="*/ 6 w 25"/>
                <a:gd name="T11" fmla="*/ 21 h 24"/>
                <a:gd name="T12" fmla="*/ 4 w 25"/>
                <a:gd name="T13" fmla="*/ 5 h 24"/>
                <a:gd name="T14" fmla="*/ 5 w 25"/>
                <a:gd name="T15" fmla="*/ 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4">
                  <a:moveTo>
                    <a:pt x="5" y="2"/>
                  </a:moveTo>
                  <a:cubicBezTo>
                    <a:pt x="5" y="2"/>
                    <a:pt x="5" y="2"/>
                    <a:pt x="5" y="2"/>
                  </a:cubicBezTo>
                  <a:cubicBezTo>
                    <a:pt x="8" y="2"/>
                    <a:pt x="12" y="1"/>
                    <a:pt x="15" y="0"/>
                  </a:cubicBezTo>
                  <a:cubicBezTo>
                    <a:pt x="15" y="1"/>
                    <a:pt x="16" y="2"/>
                    <a:pt x="17" y="2"/>
                  </a:cubicBezTo>
                  <a:cubicBezTo>
                    <a:pt x="23" y="5"/>
                    <a:pt x="25" y="12"/>
                    <a:pt x="22" y="17"/>
                  </a:cubicBezTo>
                  <a:cubicBezTo>
                    <a:pt x="18" y="23"/>
                    <a:pt x="11" y="24"/>
                    <a:pt x="6" y="21"/>
                  </a:cubicBezTo>
                  <a:cubicBezTo>
                    <a:pt x="1" y="17"/>
                    <a:pt x="0" y="10"/>
                    <a:pt x="4" y="5"/>
                  </a:cubicBezTo>
                  <a:cubicBezTo>
                    <a:pt x="4" y="4"/>
                    <a:pt x="5" y="3"/>
                    <a:pt x="5" y="2"/>
                  </a:cubicBezTo>
                  <a:close/>
                </a:path>
              </a:pathLst>
            </a:custGeom>
            <a:solidFill>
              <a:srgbClr val="6061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5A9336DC-33C1-585A-61E2-0426B7065DF1}"/>
                </a:ext>
              </a:extLst>
            </p:cNvPr>
            <p:cNvSpPr>
              <a:spLocks/>
            </p:cNvSpPr>
            <p:nvPr/>
          </p:nvSpPr>
          <p:spPr bwMode="auto">
            <a:xfrm>
              <a:off x="2344738" y="3101975"/>
              <a:ext cx="95250" cy="87313"/>
            </a:xfrm>
            <a:custGeom>
              <a:avLst/>
              <a:gdLst>
                <a:gd name="T0" fmla="*/ 5 w 25"/>
                <a:gd name="T1" fmla="*/ 3 h 23"/>
                <a:gd name="T2" fmla="*/ 14 w 25"/>
                <a:gd name="T3" fmla="*/ 0 h 23"/>
                <a:gd name="T4" fmla="*/ 17 w 25"/>
                <a:gd name="T5" fmla="*/ 1 h 23"/>
                <a:gd name="T6" fmla="*/ 23 w 25"/>
                <a:gd name="T7" fmla="*/ 15 h 23"/>
                <a:gd name="T8" fmla="*/ 8 w 25"/>
                <a:gd name="T9" fmla="*/ 21 h 23"/>
                <a:gd name="T10" fmla="*/ 3 w 25"/>
                <a:gd name="T11" fmla="*/ 6 h 23"/>
                <a:gd name="T12" fmla="*/ 5 w 25"/>
                <a:gd name="T13" fmla="*/ 3 h 23"/>
              </a:gdLst>
              <a:ahLst/>
              <a:cxnLst>
                <a:cxn ang="0">
                  <a:pos x="T0" y="T1"/>
                </a:cxn>
                <a:cxn ang="0">
                  <a:pos x="T2" y="T3"/>
                </a:cxn>
                <a:cxn ang="0">
                  <a:pos x="T4" y="T5"/>
                </a:cxn>
                <a:cxn ang="0">
                  <a:pos x="T6" y="T7"/>
                </a:cxn>
                <a:cxn ang="0">
                  <a:pos x="T8" y="T9"/>
                </a:cxn>
                <a:cxn ang="0">
                  <a:pos x="T10" y="T11"/>
                </a:cxn>
                <a:cxn ang="0">
                  <a:pos x="T12" y="T13"/>
                </a:cxn>
              </a:cxnLst>
              <a:rect l="0" t="0" r="r" b="b"/>
              <a:pathLst>
                <a:path w="25" h="23">
                  <a:moveTo>
                    <a:pt x="5" y="3"/>
                  </a:moveTo>
                  <a:cubicBezTo>
                    <a:pt x="8" y="1"/>
                    <a:pt x="11" y="0"/>
                    <a:pt x="14" y="0"/>
                  </a:cubicBezTo>
                  <a:cubicBezTo>
                    <a:pt x="15" y="0"/>
                    <a:pt x="16" y="1"/>
                    <a:pt x="17" y="1"/>
                  </a:cubicBezTo>
                  <a:cubicBezTo>
                    <a:pt x="22" y="3"/>
                    <a:pt x="25" y="10"/>
                    <a:pt x="23" y="15"/>
                  </a:cubicBezTo>
                  <a:cubicBezTo>
                    <a:pt x="20" y="21"/>
                    <a:pt x="13" y="23"/>
                    <a:pt x="8" y="21"/>
                  </a:cubicBezTo>
                  <a:cubicBezTo>
                    <a:pt x="3" y="18"/>
                    <a:pt x="0" y="11"/>
                    <a:pt x="3" y="6"/>
                  </a:cubicBezTo>
                  <a:cubicBezTo>
                    <a:pt x="4" y="5"/>
                    <a:pt x="4" y="4"/>
                    <a:pt x="5" y="3"/>
                  </a:cubicBezTo>
                  <a:close/>
                </a:path>
              </a:pathLst>
            </a:custGeom>
            <a:solidFill>
              <a:srgbClr val="595A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2">
              <a:extLst>
                <a:ext uri="{FF2B5EF4-FFF2-40B4-BE49-F238E27FC236}">
                  <a16:creationId xmlns:a16="http://schemas.microsoft.com/office/drawing/2014/main" id="{10605BC5-89A9-F8E8-AD9B-8089556BD8D9}"/>
                </a:ext>
              </a:extLst>
            </p:cNvPr>
            <p:cNvSpPr>
              <a:spLocks/>
            </p:cNvSpPr>
            <p:nvPr/>
          </p:nvSpPr>
          <p:spPr bwMode="auto">
            <a:xfrm>
              <a:off x="2781301" y="1444625"/>
              <a:ext cx="406400" cy="1003300"/>
            </a:xfrm>
            <a:custGeom>
              <a:avLst/>
              <a:gdLst>
                <a:gd name="T0" fmla="*/ 0 w 107"/>
                <a:gd name="T1" fmla="*/ 2 h 265"/>
                <a:gd name="T2" fmla="*/ 87 w 107"/>
                <a:gd name="T3" fmla="*/ 67 h 265"/>
                <a:gd name="T4" fmla="*/ 89 w 107"/>
                <a:gd name="T5" fmla="*/ 95 h 265"/>
                <a:gd name="T6" fmla="*/ 89 w 107"/>
                <a:gd name="T7" fmla="*/ 97 h 265"/>
                <a:gd name="T8" fmla="*/ 89 w 107"/>
                <a:gd name="T9" fmla="*/ 104 h 265"/>
                <a:gd name="T10" fmla="*/ 96 w 107"/>
                <a:gd name="T11" fmla="*/ 107 h 265"/>
                <a:gd name="T12" fmla="*/ 107 w 107"/>
                <a:gd name="T13" fmla="*/ 124 h 265"/>
                <a:gd name="T14" fmla="*/ 107 w 107"/>
                <a:gd name="T15" fmla="*/ 156 h 265"/>
                <a:gd name="T16" fmla="*/ 92 w 107"/>
                <a:gd name="T17" fmla="*/ 174 h 265"/>
                <a:gd name="T18" fmla="*/ 89 w 107"/>
                <a:gd name="T19" fmla="*/ 178 h 265"/>
                <a:gd name="T20" fmla="*/ 67 w 107"/>
                <a:gd name="T21" fmla="*/ 237 h 265"/>
                <a:gd name="T22" fmla="*/ 43 w 107"/>
                <a:gd name="T23" fmla="*/ 254 h 265"/>
                <a:gd name="T24" fmla="*/ 33 w 107"/>
                <a:gd name="T25" fmla="*/ 260 h 265"/>
                <a:gd name="T26" fmla="*/ 5 w 107"/>
                <a:gd name="T27" fmla="*/ 264 h 265"/>
                <a:gd name="T28" fmla="*/ 0 w 107"/>
                <a:gd name="T29" fmla="*/ 263 h 265"/>
                <a:gd name="T30" fmla="*/ 0 w 107"/>
                <a:gd name="T31" fmla="*/ 258 h 265"/>
                <a:gd name="T32" fmla="*/ 0 w 107"/>
                <a:gd name="T33" fmla="*/ 132 h 265"/>
                <a:gd name="T34" fmla="*/ 0 w 107"/>
                <a:gd name="T35" fmla="*/ 6 h 265"/>
                <a:gd name="T36" fmla="*/ 0 w 107"/>
                <a:gd name="T37" fmla="*/ 2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265">
                  <a:moveTo>
                    <a:pt x="0" y="2"/>
                  </a:moveTo>
                  <a:cubicBezTo>
                    <a:pt x="42" y="0"/>
                    <a:pt x="78" y="26"/>
                    <a:pt x="87" y="67"/>
                  </a:cubicBezTo>
                  <a:cubicBezTo>
                    <a:pt x="89" y="76"/>
                    <a:pt x="89" y="86"/>
                    <a:pt x="89" y="95"/>
                  </a:cubicBezTo>
                  <a:cubicBezTo>
                    <a:pt x="89" y="96"/>
                    <a:pt x="89" y="96"/>
                    <a:pt x="89" y="97"/>
                  </a:cubicBezTo>
                  <a:cubicBezTo>
                    <a:pt x="89" y="99"/>
                    <a:pt x="89" y="102"/>
                    <a:pt x="89" y="104"/>
                  </a:cubicBezTo>
                  <a:cubicBezTo>
                    <a:pt x="90" y="107"/>
                    <a:pt x="94" y="106"/>
                    <a:pt x="96" y="107"/>
                  </a:cubicBezTo>
                  <a:cubicBezTo>
                    <a:pt x="103" y="110"/>
                    <a:pt x="106" y="116"/>
                    <a:pt x="107" y="124"/>
                  </a:cubicBezTo>
                  <a:cubicBezTo>
                    <a:pt x="107" y="134"/>
                    <a:pt x="107" y="145"/>
                    <a:pt x="107" y="156"/>
                  </a:cubicBezTo>
                  <a:cubicBezTo>
                    <a:pt x="107" y="165"/>
                    <a:pt x="101" y="173"/>
                    <a:pt x="92" y="174"/>
                  </a:cubicBezTo>
                  <a:cubicBezTo>
                    <a:pt x="89" y="175"/>
                    <a:pt x="89" y="176"/>
                    <a:pt x="89" y="178"/>
                  </a:cubicBezTo>
                  <a:cubicBezTo>
                    <a:pt x="89" y="200"/>
                    <a:pt x="82" y="220"/>
                    <a:pt x="67" y="237"/>
                  </a:cubicBezTo>
                  <a:cubicBezTo>
                    <a:pt x="60" y="244"/>
                    <a:pt x="52" y="250"/>
                    <a:pt x="43" y="254"/>
                  </a:cubicBezTo>
                  <a:cubicBezTo>
                    <a:pt x="41" y="257"/>
                    <a:pt x="37" y="258"/>
                    <a:pt x="33" y="260"/>
                  </a:cubicBezTo>
                  <a:cubicBezTo>
                    <a:pt x="24" y="263"/>
                    <a:pt x="14" y="265"/>
                    <a:pt x="5" y="264"/>
                  </a:cubicBezTo>
                  <a:cubicBezTo>
                    <a:pt x="3" y="264"/>
                    <a:pt x="1" y="265"/>
                    <a:pt x="0" y="263"/>
                  </a:cubicBezTo>
                  <a:cubicBezTo>
                    <a:pt x="0" y="262"/>
                    <a:pt x="0" y="260"/>
                    <a:pt x="0" y="258"/>
                  </a:cubicBezTo>
                  <a:cubicBezTo>
                    <a:pt x="0" y="216"/>
                    <a:pt x="0" y="174"/>
                    <a:pt x="0" y="132"/>
                  </a:cubicBezTo>
                  <a:cubicBezTo>
                    <a:pt x="0" y="90"/>
                    <a:pt x="0" y="48"/>
                    <a:pt x="0" y="6"/>
                  </a:cubicBezTo>
                  <a:cubicBezTo>
                    <a:pt x="0" y="5"/>
                    <a:pt x="0" y="3"/>
                    <a:pt x="0" y="2"/>
                  </a:cubicBezTo>
                  <a:close/>
                </a:path>
              </a:pathLst>
            </a:custGeom>
            <a:solidFill>
              <a:srgbClr val="EFC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3">
              <a:extLst>
                <a:ext uri="{FF2B5EF4-FFF2-40B4-BE49-F238E27FC236}">
                  <a16:creationId xmlns:a16="http://schemas.microsoft.com/office/drawing/2014/main" id="{7427611C-2C09-27EA-947E-81B375653738}"/>
                </a:ext>
              </a:extLst>
            </p:cNvPr>
            <p:cNvSpPr>
              <a:spLocks/>
            </p:cNvSpPr>
            <p:nvPr/>
          </p:nvSpPr>
          <p:spPr bwMode="auto">
            <a:xfrm>
              <a:off x="2382838" y="1447800"/>
              <a:ext cx="401638" cy="995363"/>
            </a:xfrm>
            <a:custGeom>
              <a:avLst/>
              <a:gdLst>
                <a:gd name="T0" fmla="*/ 105 w 106"/>
                <a:gd name="T1" fmla="*/ 1 h 263"/>
                <a:gd name="T2" fmla="*/ 106 w 106"/>
                <a:gd name="T3" fmla="*/ 5 h 263"/>
                <a:gd name="T4" fmla="*/ 106 w 106"/>
                <a:gd name="T5" fmla="*/ 110 h 263"/>
                <a:gd name="T6" fmla="*/ 106 w 106"/>
                <a:gd name="T7" fmla="*/ 262 h 263"/>
                <a:gd name="T8" fmla="*/ 102 w 106"/>
                <a:gd name="T9" fmla="*/ 263 h 263"/>
                <a:gd name="T10" fmla="*/ 66 w 106"/>
                <a:gd name="T11" fmla="*/ 252 h 263"/>
                <a:gd name="T12" fmla="*/ 64 w 106"/>
                <a:gd name="T13" fmla="*/ 251 h 263"/>
                <a:gd name="T14" fmla="*/ 57 w 106"/>
                <a:gd name="T15" fmla="*/ 246 h 263"/>
                <a:gd name="T16" fmla="*/ 18 w 106"/>
                <a:gd name="T17" fmla="*/ 176 h 263"/>
                <a:gd name="T18" fmla="*/ 15 w 106"/>
                <a:gd name="T19" fmla="*/ 173 h 263"/>
                <a:gd name="T20" fmla="*/ 0 w 106"/>
                <a:gd name="T21" fmla="*/ 155 h 263"/>
                <a:gd name="T22" fmla="*/ 0 w 106"/>
                <a:gd name="T23" fmla="*/ 123 h 263"/>
                <a:gd name="T24" fmla="*/ 15 w 106"/>
                <a:gd name="T25" fmla="*/ 105 h 263"/>
                <a:gd name="T26" fmla="*/ 18 w 106"/>
                <a:gd name="T27" fmla="*/ 102 h 263"/>
                <a:gd name="T28" fmla="*/ 18 w 106"/>
                <a:gd name="T29" fmla="*/ 75 h 263"/>
                <a:gd name="T30" fmla="*/ 59 w 106"/>
                <a:gd name="T31" fmla="*/ 12 h 263"/>
                <a:gd name="T32" fmla="*/ 105 w 106"/>
                <a:gd name="T33" fmla="*/ 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6" h="263">
                  <a:moveTo>
                    <a:pt x="105" y="1"/>
                  </a:moveTo>
                  <a:cubicBezTo>
                    <a:pt x="106" y="2"/>
                    <a:pt x="106" y="4"/>
                    <a:pt x="106" y="5"/>
                  </a:cubicBezTo>
                  <a:cubicBezTo>
                    <a:pt x="106" y="40"/>
                    <a:pt x="106" y="75"/>
                    <a:pt x="106" y="110"/>
                  </a:cubicBezTo>
                  <a:cubicBezTo>
                    <a:pt x="106" y="161"/>
                    <a:pt x="106" y="212"/>
                    <a:pt x="106" y="262"/>
                  </a:cubicBezTo>
                  <a:cubicBezTo>
                    <a:pt x="105" y="263"/>
                    <a:pt x="104" y="263"/>
                    <a:pt x="102" y="263"/>
                  </a:cubicBezTo>
                  <a:cubicBezTo>
                    <a:pt x="90" y="262"/>
                    <a:pt x="77" y="259"/>
                    <a:pt x="66" y="252"/>
                  </a:cubicBezTo>
                  <a:cubicBezTo>
                    <a:pt x="65" y="252"/>
                    <a:pt x="64" y="251"/>
                    <a:pt x="64" y="251"/>
                  </a:cubicBezTo>
                  <a:cubicBezTo>
                    <a:pt x="62" y="249"/>
                    <a:pt x="60" y="248"/>
                    <a:pt x="57" y="246"/>
                  </a:cubicBezTo>
                  <a:cubicBezTo>
                    <a:pt x="33" y="229"/>
                    <a:pt x="20" y="206"/>
                    <a:pt x="18" y="176"/>
                  </a:cubicBezTo>
                  <a:cubicBezTo>
                    <a:pt x="18" y="174"/>
                    <a:pt x="17" y="174"/>
                    <a:pt x="15" y="173"/>
                  </a:cubicBezTo>
                  <a:cubicBezTo>
                    <a:pt x="6" y="171"/>
                    <a:pt x="0" y="164"/>
                    <a:pt x="0" y="155"/>
                  </a:cubicBezTo>
                  <a:cubicBezTo>
                    <a:pt x="0" y="144"/>
                    <a:pt x="0" y="133"/>
                    <a:pt x="0" y="123"/>
                  </a:cubicBezTo>
                  <a:cubicBezTo>
                    <a:pt x="0" y="114"/>
                    <a:pt x="6" y="106"/>
                    <a:pt x="15" y="105"/>
                  </a:cubicBezTo>
                  <a:cubicBezTo>
                    <a:pt x="17" y="104"/>
                    <a:pt x="18" y="104"/>
                    <a:pt x="18" y="102"/>
                  </a:cubicBezTo>
                  <a:cubicBezTo>
                    <a:pt x="18" y="93"/>
                    <a:pt x="17" y="84"/>
                    <a:pt x="18" y="75"/>
                  </a:cubicBezTo>
                  <a:cubicBezTo>
                    <a:pt x="21" y="47"/>
                    <a:pt x="35" y="26"/>
                    <a:pt x="59" y="12"/>
                  </a:cubicBezTo>
                  <a:cubicBezTo>
                    <a:pt x="73" y="3"/>
                    <a:pt x="89" y="0"/>
                    <a:pt x="105" y="1"/>
                  </a:cubicBezTo>
                  <a:close/>
                </a:path>
              </a:pathLst>
            </a:custGeom>
            <a:solidFill>
              <a:srgbClr val="FC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4">
              <a:extLst>
                <a:ext uri="{FF2B5EF4-FFF2-40B4-BE49-F238E27FC236}">
                  <a16:creationId xmlns:a16="http://schemas.microsoft.com/office/drawing/2014/main" id="{6AC7C762-0630-8607-1D16-EA2FE389ECF9}"/>
                </a:ext>
              </a:extLst>
            </p:cNvPr>
            <p:cNvSpPr>
              <a:spLocks/>
            </p:cNvSpPr>
            <p:nvPr/>
          </p:nvSpPr>
          <p:spPr bwMode="auto">
            <a:xfrm>
              <a:off x="2765426" y="2432050"/>
              <a:ext cx="331788" cy="276225"/>
            </a:xfrm>
            <a:custGeom>
              <a:avLst/>
              <a:gdLst>
                <a:gd name="T0" fmla="*/ 41 w 87"/>
                <a:gd name="T1" fmla="*/ 58 h 73"/>
                <a:gd name="T2" fmla="*/ 16 w 87"/>
                <a:gd name="T3" fmla="*/ 71 h 73"/>
                <a:gd name="T4" fmla="*/ 0 w 87"/>
                <a:gd name="T5" fmla="*/ 72 h 73"/>
                <a:gd name="T6" fmla="*/ 5 w 87"/>
                <a:gd name="T7" fmla="*/ 67 h 73"/>
                <a:gd name="T8" fmla="*/ 5 w 87"/>
                <a:gd name="T9" fmla="*/ 10 h 73"/>
                <a:gd name="T10" fmla="*/ 8 w 87"/>
                <a:gd name="T11" fmla="*/ 9 h 73"/>
                <a:gd name="T12" fmla="*/ 45 w 87"/>
                <a:gd name="T13" fmla="*/ 1 h 73"/>
                <a:gd name="T14" fmla="*/ 47 w 87"/>
                <a:gd name="T15" fmla="*/ 1 h 73"/>
                <a:gd name="T16" fmla="*/ 47 w 87"/>
                <a:gd name="T17" fmla="*/ 27 h 73"/>
                <a:gd name="T18" fmla="*/ 50 w 87"/>
                <a:gd name="T19" fmla="*/ 30 h 73"/>
                <a:gd name="T20" fmla="*/ 84 w 87"/>
                <a:gd name="T21" fmla="*/ 30 h 73"/>
                <a:gd name="T22" fmla="*/ 87 w 87"/>
                <a:gd name="T23" fmla="*/ 30 h 73"/>
                <a:gd name="T24" fmla="*/ 53 w 87"/>
                <a:gd name="T25" fmla="*/ 30 h 73"/>
                <a:gd name="T26" fmla="*/ 47 w 87"/>
                <a:gd name="T27" fmla="*/ 36 h 73"/>
                <a:gd name="T28" fmla="*/ 43 w 87"/>
                <a:gd name="T29" fmla="*/ 53 h 73"/>
                <a:gd name="T30" fmla="*/ 41 w 87"/>
                <a:gd name="T31" fmla="*/ 58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73">
                  <a:moveTo>
                    <a:pt x="41" y="58"/>
                  </a:moveTo>
                  <a:cubicBezTo>
                    <a:pt x="34" y="64"/>
                    <a:pt x="26" y="69"/>
                    <a:pt x="16" y="71"/>
                  </a:cubicBezTo>
                  <a:cubicBezTo>
                    <a:pt x="11" y="72"/>
                    <a:pt x="5" y="73"/>
                    <a:pt x="0" y="72"/>
                  </a:cubicBezTo>
                  <a:cubicBezTo>
                    <a:pt x="5" y="72"/>
                    <a:pt x="5" y="72"/>
                    <a:pt x="5" y="67"/>
                  </a:cubicBezTo>
                  <a:cubicBezTo>
                    <a:pt x="5" y="48"/>
                    <a:pt x="5" y="29"/>
                    <a:pt x="5" y="10"/>
                  </a:cubicBezTo>
                  <a:cubicBezTo>
                    <a:pt x="6" y="9"/>
                    <a:pt x="7" y="9"/>
                    <a:pt x="8" y="9"/>
                  </a:cubicBezTo>
                  <a:cubicBezTo>
                    <a:pt x="21" y="9"/>
                    <a:pt x="33" y="6"/>
                    <a:pt x="45" y="1"/>
                  </a:cubicBezTo>
                  <a:cubicBezTo>
                    <a:pt x="45" y="0"/>
                    <a:pt x="46" y="0"/>
                    <a:pt x="47" y="1"/>
                  </a:cubicBezTo>
                  <a:cubicBezTo>
                    <a:pt x="47" y="9"/>
                    <a:pt x="47" y="18"/>
                    <a:pt x="47" y="27"/>
                  </a:cubicBezTo>
                  <a:cubicBezTo>
                    <a:pt x="47" y="29"/>
                    <a:pt x="48" y="30"/>
                    <a:pt x="50" y="30"/>
                  </a:cubicBezTo>
                  <a:cubicBezTo>
                    <a:pt x="61" y="30"/>
                    <a:pt x="73" y="30"/>
                    <a:pt x="84" y="30"/>
                  </a:cubicBezTo>
                  <a:cubicBezTo>
                    <a:pt x="85" y="30"/>
                    <a:pt x="86" y="29"/>
                    <a:pt x="87" y="30"/>
                  </a:cubicBezTo>
                  <a:cubicBezTo>
                    <a:pt x="75" y="30"/>
                    <a:pt x="64" y="30"/>
                    <a:pt x="53" y="30"/>
                  </a:cubicBezTo>
                  <a:cubicBezTo>
                    <a:pt x="47" y="30"/>
                    <a:pt x="47" y="30"/>
                    <a:pt x="47" y="36"/>
                  </a:cubicBezTo>
                  <a:cubicBezTo>
                    <a:pt x="47" y="42"/>
                    <a:pt x="45" y="48"/>
                    <a:pt x="43" y="53"/>
                  </a:cubicBezTo>
                  <a:cubicBezTo>
                    <a:pt x="43" y="55"/>
                    <a:pt x="43" y="57"/>
                    <a:pt x="41" y="58"/>
                  </a:cubicBezTo>
                  <a:close/>
                </a:path>
              </a:pathLst>
            </a:custGeom>
            <a:solidFill>
              <a:srgbClr val="F0C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5">
              <a:extLst>
                <a:ext uri="{FF2B5EF4-FFF2-40B4-BE49-F238E27FC236}">
                  <a16:creationId xmlns:a16="http://schemas.microsoft.com/office/drawing/2014/main" id="{D209AB15-F354-D22B-25C5-301395E8837E}"/>
                </a:ext>
              </a:extLst>
            </p:cNvPr>
            <p:cNvSpPr>
              <a:spLocks/>
            </p:cNvSpPr>
            <p:nvPr/>
          </p:nvSpPr>
          <p:spPr bwMode="auto">
            <a:xfrm>
              <a:off x="3108326" y="2651125"/>
              <a:ext cx="219075" cy="227013"/>
            </a:xfrm>
            <a:custGeom>
              <a:avLst/>
              <a:gdLst>
                <a:gd name="T0" fmla="*/ 29 w 58"/>
                <a:gd name="T1" fmla="*/ 0 h 60"/>
                <a:gd name="T2" fmla="*/ 32 w 58"/>
                <a:gd name="T3" fmla="*/ 2 h 60"/>
                <a:gd name="T4" fmla="*/ 56 w 58"/>
                <a:gd name="T5" fmla="*/ 24 h 60"/>
                <a:gd name="T6" fmla="*/ 46 w 58"/>
                <a:gd name="T7" fmla="*/ 52 h 60"/>
                <a:gd name="T8" fmla="*/ 17 w 58"/>
                <a:gd name="T9" fmla="*/ 55 h 60"/>
                <a:gd name="T10" fmla="*/ 1 w 58"/>
                <a:gd name="T11" fmla="*/ 31 h 60"/>
                <a:gd name="T12" fmla="*/ 17 w 58"/>
                <a:gd name="T13" fmla="*/ 4 h 60"/>
                <a:gd name="T14" fmla="*/ 19 w 58"/>
                <a:gd name="T15" fmla="*/ 3 h 60"/>
                <a:gd name="T16" fmla="*/ 28 w 58"/>
                <a:gd name="T17" fmla="*/ 2 h 60"/>
                <a:gd name="T18" fmla="*/ 29 w 58"/>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60">
                  <a:moveTo>
                    <a:pt x="29" y="0"/>
                  </a:moveTo>
                  <a:cubicBezTo>
                    <a:pt x="30" y="2"/>
                    <a:pt x="31" y="2"/>
                    <a:pt x="32" y="2"/>
                  </a:cubicBezTo>
                  <a:cubicBezTo>
                    <a:pt x="45" y="4"/>
                    <a:pt x="54" y="12"/>
                    <a:pt x="56" y="24"/>
                  </a:cubicBezTo>
                  <a:cubicBezTo>
                    <a:pt x="58" y="35"/>
                    <a:pt x="55" y="45"/>
                    <a:pt x="46" y="52"/>
                  </a:cubicBezTo>
                  <a:cubicBezTo>
                    <a:pt x="37" y="59"/>
                    <a:pt x="27" y="60"/>
                    <a:pt x="17" y="55"/>
                  </a:cubicBezTo>
                  <a:cubicBezTo>
                    <a:pt x="7" y="51"/>
                    <a:pt x="1" y="43"/>
                    <a:pt x="1" y="31"/>
                  </a:cubicBezTo>
                  <a:cubicBezTo>
                    <a:pt x="0" y="19"/>
                    <a:pt x="6" y="10"/>
                    <a:pt x="17" y="4"/>
                  </a:cubicBezTo>
                  <a:cubicBezTo>
                    <a:pt x="18" y="4"/>
                    <a:pt x="19" y="4"/>
                    <a:pt x="19" y="3"/>
                  </a:cubicBezTo>
                  <a:cubicBezTo>
                    <a:pt x="22" y="2"/>
                    <a:pt x="25" y="2"/>
                    <a:pt x="28" y="2"/>
                  </a:cubicBezTo>
                  <a:cubicBezTo>
                    <a:pt x="29" y="1"/>
                    <a:pt x="29" y="1"/>
                    <a:pt x="29" y="0"/>
                  </a:cubicBezTo>
                  <a:close/>
                </a:path>
              </a:pathLst>
            </a:custGeom>
            <a:solidFill>
              <a:srgbClr val="696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6">
              <a:extLst>
                <a:ext uri="{FF2B5EF4-FFF2-40B4-BE49-F238E27FC236}">
                  <a16:creationId xmlns:a16="http://schemas.microsoft.com/office/drawing/2014/main" id="{C06CD59F-0FFA-E9CB-BADC-BCB3E827B0DD}"/>
                </a:ext>
              </a:extLst>
            </p:cNvPr>
            <p:cNvSpPr>
              <a:spLocks/>
            </p:cNvSpPr>
            <p:nvPr/>
          </p:nvSpPr>
          <p:spPr bwMode="auto">
            <a:xfrm>
              <a:off x="2625726" y="2398713"/>
              <a:ext cx="319088" cy="71438"/>
            </a:xfrm>
            <a:custGeom>
              <a:avLst/>
              <a:gdLst>
                <a:gd name="T0" fmla="*/ 84 w 84"/>
                <a:gd name="T1" fmla="*/ 10 h 19"/>
                <a:gd name="T2" fmla="*/ 72 w 84"/>
                <a:gd name="T3" fmla="*/ 15 h 19"/>
                <a:gd name="T4" fmla="*/ 47 w 84"/>
                <a:gd name="T5" fmla="*/ 19 h 19"/>
                <a:gd name="T6" fmla="*/ 42 w 84"/>
                <a:gd name="T7" fmla="*/ 19 h 19"/>
                <a:gd name="T8" fmla="*/ 0 w 84"/>
                <a:gd name="T9" fmla="*/ 7 h 19"/>
                <a:gd name="T10" fmla="*/ 0 w 84"/>
                <a:gd name="T11" fmla="*/ 0 h 19"/>
                <a:gd name="T12" fmla="*/ 2 w 84"/>
                <a:gd name="T13" fmla="*/ 0 h 19"/>
                <a:gd name="T14" fmla="*/ 35 w 84"/>
                <a:gd name="T15" fmla="*/ 11 h 19"/>
                <a:gd name="T16" fmla="*/ 42 w 84"/>
                <a:gd name="T17" fmla="*/ 11 h 19"/>
                <a:gd name="T18" fmla="*/ 84 w 84"/>
                <a:gd name="T19" fmla="*/ 2 h 19"/>
                <a:gd name="T20" fmla="*/ 84 w 84"/>
                <a:gd name="T21"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 h="19">
                  <a:moveTo>
                    <a:pt x="84" y="10"/>
                  </a:moveTo>
                  <a:cubicBezTo>
                    <a:pt x="80" y="11"/>
                    <a:pt x="76" y="13"/>
                    <a:pt x="72" y="15"/>
                  </a:cubicBezTo>
                  <a:cubicBezTo>
                    <a:pt x="64" y="18"/>
                    <a:pt x="55" y="19"/>
                    <a:pt x="47" y="19"/>
                  </a:cubicBezTo>
                  <a:cubicBezTo>
                    <a:pt x="45" y="19"/>
                    <a:pt x="43" y="19"/>
                    <a:pt x="42" y="19"/>
                  </a:cubicBezTo>
                  <a:cubicBezTo>
                    <a:pt x="27" y="18"/>
                    <a:pt x="13" y="14"/>
                    <a:pt x="0" y="7"/>
                  </a:cubicBezTo>
                  <a:cubicBezTo>
                    <a:pt x="0" y="4"/>
                    <a:pt x="0" y="2"/>
                    <a:pt x="0" y="0"/>
                  </a:cubicBezTo>
                  <a:cubicBezTo>
                    <a:pt x="0" y="0"/>
                    <a:pt x="1" y="0"/>
                    <a:pt x="2" y="0"/>
                  </a:cubicBezTo>
                  <a:cubicBezTo>
                    <a:pt x="12" y="6"/>
                    <a:pt x="23" y="10"/>
                    <a:pt x="35" y="11"/>
                  </a:cubicBezTo>
                  <a:cubicBezTo>
                    <a:pt x="37" y="11"/>
                    <a:pt x="40" y="12"/>
                    <a:pt x="42" y="11"/>
                  </a:cubicBezTo>
                  <a:cubicBezTo>
                    <a:pt x="57" y="12"/>
                    <a:pt x="71" y="9"/>
                    <a:pt x="84" y="2"/>
                  </a:cubicBezTo>
                  <a:cubicBezTo>
                    <a:pt x="84" y="5"/>
                    <a:pt x="84" y="7"/>
                    <a:pt x="84" y="10"/>
                  </a:cubicBezTo>
                  <a:close/>
                </a:path>
              </a:pathLst>
            </a:custGeom>
            <a:solidFill>
              <a:srgbClr val="E7AF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7">
              <a:extLst>
                <a:ext uri="{FF2B5EF4-FFF2-40B4-BE49-F238E27FC236}">
                  <a16:creationId xmlns:a16="http://schemas.microsoft.com/office/drawing/2014/main" id="{B60BC7F5-E39F-E025-1EDC-2DD0644C2DEA}"/>
                </a:ext>
              </a:extLst>
            </p:cNvPr>
            <p:cNvSpPr>
              <a:spLocks/>
            </p:cNvSpPr>
            <p:nvPr/>
          </p:nvSpPr>
          <p:spPr bwMode="auto">
            <a:xfrm>
              <a:off x="2514601" y="2486025"/>
              <a:ext cx="111125" cy="60325"/>
            </a:xfrm>
            <a:custGeom>
              <a:avLst/>
              <a:gdLst>
                <a:gd name="T0" fmla="*/ 28 w 29"/>
                <a:gd name="T1" fmla="*/ 0 h 16"/>
                <a:gd name="T2" fmla="*/ 29 w 29"/>
                <a:gd name="T3" fmla="*/ 14 h 16"/>
                <a:gd name="T4" fmla="*/ 27 w 29"/>
                <a:gd name="T5" fmla="*/ 16 h 16"/>
                <a:gd name="T6" fmla="*/ 0 w 29"/>
                <a:gd name="T7" fmla="*/ 16 h 16"/>
                <a:gd name="T8" fmla="*/ 2 w 29"/>
                <a:gd name="T9" fmla="*/ 13 h 16"/>
                <a:gd name="T10" fmla="*/ 24 w 29"/>
                <a:gd name="T11" fmla="*/ 5 h 16"/>
                <a:gd name="T12" fmla="*/ 28 w 29"/>
                <a:gd name="T13" fmla="*/ 1 h 16"/>
                <a:gd name="T14" fmla="*/ 28 w 29"/>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6">
                  <a:moveTo>
                    <a:pt x="28" y="0"/>
                  </a:moveTo>
                  <a:cubicBezTo>
                    <a:pt x="28" y="4"/>
                    <a:pt x="29" y="9"/>
                    <a:pt x="29" y="14"/>
                  </a:cubicBezTo>
                  <a:cubicBezTo>
                    <a:pt x="29" y="15"/>
                    <a:pt x="28" y="16"/>
                    <a:pt x="27" y="16"/>
                  </a:cubicBezTo>
                  <a:cubicBezTo>
                    <a:pt x="18" y="16"/>
                    <a:pt x="9" y="16"/>
                    <a:pt x="0" y="16"/>
                  </a:cubicBezTo>
                  <a:cubicBezTo>
                    <a:pt x="0" y="14"/>
                    <a:pt x="1" y="14"/>
                    <a:pt x="2" y="13"/>
                  </a:cubicBezTo>
                  <a:cubicBezTo>
                    <a:pt x="9" y="10"/>
                    <a:pt x="16" y="7"/>
                    <a:pt x="24" y="5"/>
                  </a:cubicBezTo>
                  <a:cubicBezTo>
                    <a:pt x="27" y="5"/>
                    <a:pt x="29" y="4"/>
                    <a:pt x="28" y="1"/>
                  </a:cubicBezTo>
                  <a:cubicBezTo>
                    <a:pt x="28" y="0"/>
                    <a:pt x="28" y="0"/>
                    <a:pt x="28" y="0"/>
                  </a:cubicBezTo>
                  <a:close/>
                </a:path>
              </a:pathLst>
            </a:custGeom>
            <a:solidFill>
              <a:srgbClr val="4423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8">
              <a:extLst>
                <a:ext uri="{FF2B5EF4-FFF2-40B4-BE49-F238E27FC236}">
                  <a16:creationId xmlns:a16="http://schemas.microsoft.com/office/drawing/2014/main" id="{E783EF4A-A6C3-7446-B812-41C394009EA1}"/>
                </a:ext>
              </a:extLst>
            </p:cNvPr>
            <p:cNvSpPr>
              <a:spLocks/>
            </p:cNvSpPr>
            <p:nvPr/>
          </p:nvSpPr>
          <p:spPr bwMode="auto">
            <a:xfrm>
              <a:off x="3146426" y="2693988"/>
              <a:ext cx="144463" cy="139700"/>
            </a:xfrm>
            <a:custGeom>
              <a:avLst/>
              <a:gdLst>
                <a:gd name="T0" fmla="*/ 37 w 38"/>
                <a:gd name="T1" fmla="*/ 18 h 37"/>
                <a:gd name="T2" fmla="*/ 19 w 38"/>
                <a:gd name="T3" fmla="*/ 37 h 37"/>
                <a:gd name="T4" fmla="*/ 0 w 38"/>
                <a:gd name="T5" fmla="*/ 19 h 37"/>
                <a:gd name="T6" fmla="*/ 19 w 38"/>
                <a:gd name="T7" fmla="*/ 0 h 37"/>
                <a:gd name="T8" fmla="*/ 37 w 38"/>
                <a:gd name="T9" fmla="*/ 18 h 37"/>
              </a:gdLst>
              <a:ahLst/>
              <a:cxnLst>
                <a:cxn ang="0">
                  <a:pos x="T0" y="T1"/>
                </a:cxn>
                <a:cxn ang="0">
                  <a:pos x="T2" y="T3"/>
                </a:cxn>
                <a:cxn ang="0">
                  <a:pos x="T4" y="T5"/>
                </a:cxn>
                <a:cxn ang="0">
                  <a:pos x="T6" y="T7"/>
                </a:cxn>
                <a:cxn ang="0">
                  <a:pos x="T8" y="T9"/>
                </a:cxn>
              </a:cxnLst>
              <a:rect l="0" t="0" r="r" b="b"/>
              <a:pathLst>
                <a:path w="38" h="37">
                  <a:moveTo>
                    <a:pt x="37" y="18"/>
                  </a:moveTo>
                  <a:cubicBezTo>
                    <a:pt x="38" y="29"/>
                    <a:pt x="27" y="37"/>
                    <a:pt x="19" y="37"/>
                  </a:cubicBezTo>
                  <a:cubicBezTo>
                    <a:pt x="8" y="37"/>
                    <a:pt x="0" y="28"/>
                    <a:pt x="0" y="19"/>
                  </a:cubicBezTo>
                  <a:cubicBezTo>
                    <a:pt x="1" y="8"/>
                    <a:pt x="8" y="0"/>
                    <a:pt x="19" y="0"/>
                  </a:cubicBezTo>
                  <a:cubicBezTo>
                    <a:pt x="29" y="0"/>
                    <a:pt x="37" y="8"/>
                    <a:pt x="37" y="18"/>
                  </a:cubicBezTo>
                  <a:close/>
                </a:path>
              </a:pathLst>
            </a:custGeom>
            <a:solidFill>
              <a:srgbClr val="555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4" name="Grupo 43">
            <a:extLst>
              <a:ext uri="{FF2B5EF4-FFF2-40B4-BE49-F238E27FC236}">
                <a16:creationId xmlns:a16="http://schemas.microsoft.com/office/drawing/2014/main" id="{F6E10365-2999-DFD4-61D0-DF11D4F653E1}"/>
              </a:ext>
            </a:extLst>
          </p:cNvPr>
          <p:cNvGrpSpPr/>
          <p:nvPr/>
        </p:nvGrpSpPr>
        <p:grpSpPr>
          <a:xfrm>
            <a:off x="5897563" y="960438"/>
            <a:ext cx="1192212" cy="2346325"/>
            <a:chOff x="5897563" y="960438"/>
            <a:chExt cx="1192212" cy="2346325"/>
          </a:xfrm>
        </p:grpSpPr>
        <p:sp>
          <p:nvSpPr>
            <p:cNvPr id="25" name="Freeform 22">
              <a:extLst>
                <a:ext uri="{FF2B5EF4-FFF2-40B4-BE49-F238E27FC236}">
                  <a16:creationId xmlns:a16="http://schemas.microsoft.com/office/drawing/2014/main" id="{80E8B46C-EAAC-9687-B5E7-8512B1B000CB}"/>
                </a:ext>
              </a:extLst>
            </p:cNvPr>
            <p:cNvSpPr>
              <a:spLocks/>
            </p:cNvSpPr>
            <p:nvPr/>
          </p:nvSpPr>
          <p:spPr bwMode="auto">
            <a:xfrm>
              <a:off x="6113463" y="2319338"/>
              <a:ext cx="976312" cy="987425"/>
            </a:xfrm>
            <a:custGeom>
              <a:avLst/>
              <a:gdLst>
                <a:gd name="T0" fmla="*/ 163 w 257"/>
                <a:gd name="T1" fmla="*/ 1 h 261"/>
                <a:gd name="T2" fmla="*/ 165 w 257"/>
                <a:gd name="T3" fmla="*/ 1 h 261"/>
                <a:gd name="T4" fmla="*/ 224 w 257"/>
                <a:gd name="T5" fmla="*/ 37 h 261"/>
                <a:gd name="T6" fmla="*/ 254 w 257"/>
                <a:gd name="T7" fmla="*/ 95 h 261"/>
                <a:gd name="T8" fmla="*/ 256 w 257"/>
                <a:gd name="T9" fmla="*/ 127 h 261"/>
                <a:gd name="T10" fmla="*/ 256 w 257"/>
                <a:gd name="T11" fmla="*/ 172 h 261"/>
                <a:gd name="T12" fmla="*/ 257 w 257"/>
                <a:gd name="T13" fmla="*/ 175 h 261"/>
                <a:gd name="T14" fmla="*/ 234 w 257"/>
                <a:gd name="T15" fmla="*/ 197 h 261"/>
                <a:gd name="T16" fmla="*/ 207 w 257"/>
                <a:gd name="T17" fmla="*/ 218 h 261"/>
                <a:gd name="T18" fmla="*/ 190 w 257"/>
                <a:gd name="T19" fmla="*/ 228 h 261"/>
                <a:gd name="T20" fmla="*/ 128 w 257"/>
                <a:gd name="T21" fmla="*/ 253 h 261"/>
                <a:gd name="T22" fmla="*/ 93 w 257"/>
                <a:gd name="T23" fmla="*/ 259 h 261"/>
                <a:gd name="T24" fmla="*/ 50 w 257"/>
                <a:gd name="T25" fmla="*/ 260 h 261"/>
                <a:gd name="T26" fmla="*/ 2 w 257"/>
                <a:gd name="T27" fmla="*/ 253 h 261"/>
                <a:gd name="T28" fmla="*/ 0 w 257"/>
                <a:gd name="T29" fmla="*/ 252 h 261"/>
                <a:gd name="T30" fmla="*/ 13 w 257"/>
                <a:gd name="T31" fmla="*/ 254 h 261"/>
                <a:gd name="T32" fmla="*/ 42 w 257"/>
                <a:gd name="T33" fmla="*/ 259 h 261"/>
                <a:gd name="T34" fmla="*/ 65 w 257"/>
                <a:gd name="T35" fmla="*/ 260 h 261"/>
                <a:gd name="T36" fmla="*/ 68 w 257"/>
                <a:gd name="T37" fmla="*/ 257 h 261"/>
                <a:gd name="T38" fmla="*/ 68 w 257"/>
                <a:gd name="T39" fmla="*/ 147 h 261"/>
                <a:gd name="T40" fmla="*/ 67 w 257"/>
                <a:gd name="T41" fmla="*/ 144 h 261"/>
                <a:gd name="T42" fmla="*/ 68 w 257"/>
                <a:gd name="T43" fmla="*/ 141 h 261"/>
                <a:gd name="T44" fmla="*/ 84 w 257"/>
                <a:gd name="T45" fmla="*/ 113 h 261"/>
                <a:gd name="T46" fmla="*/ 86 w 257"/>
                <a:gd name="T47" fmla="*/ 109 h 261"/>
                <a:gd name="T48" fmla="*/ 98 w 257"/>
                <a:gd name="T49" fmla="*/ 88 h 261"/>
                <a:gd name="T50" fmla="*/ 102 w 257"/>
                <a:gd name="T51" fmla="*/ 81 h 261"/>
                <a:gd name="T52" fmla="*/ 105 w 257"/>
                <a:gd name="T53" fmla="*/ 76 h 261"/>
                <a:gd name="T54" fmla="*/ 111 w 257"/>
                <a:gd name="T55" fmla="*/ 65 h 261"/>
                <a:gd name="T56" fmla="*/ 115 w 257"/>
                <a:gd name="T57" fmla="*/ 60 h 261"/>
                <a:gd name="T58" fmla="*/ 134 w 257"/>
                <a:gd name="T59" fmla="*/ 27 h 261"/>
                <a:gd name="T60" fmla="*/ 146 w 257"/>
                <a:gd name="T61" fmla="*/ 7 h 261"/>
                <a:gd name="T62" fmla="*/ 150 w 257"/>
                <a:gd name="T63" fmla="*/ 3 h 261"/>
                <a:gd name="T64" fmla="*/ 162 w 257"/>
                <a:gd name="T65" fmla="*/ 15 h 261"/>
                <a:gd name="T66" fmla="*/ 169 w 257"/>
                <a:gd name="T67" fmla="*/ 32 h 261"/>
                <a:gd name="T68" fmla="*/ 166 w 257"/>
                <a:gd name="T69" fmla="*/ 34 h 261"/>
                <a:gd name="T70" fmla="*/ 152 w 257"/>
                <a:gd name="T71" fmla="*/ 53 h 261"/>
                <a:gd name="T72" fmla="*/ 163 w 257"/>
                <a:gd name="T73" fmla="*/ 82 h 261"/>
                <a:gd name="T74" fmla="*/ 195 w 257"/>
                <a:gd name="T75" fmla="*/ 81 h 261"/>
                <a:gd name="T76" fmla="*/ 198 w 257"/>
                <a:gd name="T77" fmla="*/ 40 h 261"/>
                <a:gd name="T78" fmla="*/ 182 w 257"/>
                <a:gd name="T79" fmla="*/ 32 h 261"/>
                <a:gd name="T80" fmla="*/ 179 w 257"/>
                <a:gd name="T81" fmla="*/ 31 h 261"/>
                <a:gd name="T82" fmla="*/ 178 w 257"/>
                <a:gd name="T83" fmla="*/ 29 h 261"/>
                <a:gd name="T84" fmla="*/ 164 w 257"/>
                <a:gd name="T85" fmla="*/ 3 h 261"/>
                <a:gd name="T86" fmla="*/ 163 w 257"/>
                <a:gd name="T87" fmla="*/ 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7" h="261">
                  <a:moveTo>
                    <a:pt x="163" y="1"/>
                  </a:moveTo>
                  <a:cubicBezTo>
                    <a:pt x="163" y="0"/>
                    <a:pt x="164" y="1"/>
                    <a:pt x="165" y="1"/>
                  </a:cubicBezTo>
                  <a:cubicBezTo>
                    <a:pt x="188" y="8"/>
                    <a:pt x="208" y="19"/>
                    <a:pt x="224" y="37"/>
                  </a:cubicBezTo>
                  <a:cubicBezTo>
                    <a:pt x="240" y="53"/>
                    <a:pt x="249" y="73"/>
                    <a:pt x="254" y="95"/>
                  </a:cubicBezTo>
                  <a:cubicBezTo>
                    <a:pt x="256" y="106"/>
                    <a:pt x="256" y="116"/>
                    <a:pt x="256" y="127"/>
                  </a:cubicBezTo>
                  <a:cubicBezTo>
                    <a:pt x="256" y="142"/>
                    <a:pt x="256" y="157"/>
                    <a:pt x="256" y="172"/>
                  </a:cubicBezTo>
                  <a:cubicBezTo>
                    <a:pt x="256" y="173"/>
                    <a:pt x="256" y="174"/>
                    <a:pt x="257" y="175"/>
                  </a:cubicBezTo>
                  <a:cubicBezTo>
                    <a:pt x="250" y="183"/>
                    <a:pt x="242" y="190"/>
                    <a:pt x="234" y="197"/>
                  </a:cubicBezTo>
                  <a:cubicBezTo>
                    <a:pt x="226" y="205"/>
                    <a:pt x="216" y="211"/>
                    <a:pt x="207" y="218"/>
                  </a:cubicBezTo>
                  <a:cubicBezTo>
                    <a:pt x="202" y="222"/>
                    <a:pt x="196" y="225"/>
                    <a:pt x="190" y="228"/>
                  </a:cubicBezTo>
                  <a:cubicBezTo>
                    <a:pt x="171" y="239"/>
                    <a:pt x="150" y="247"/>
                    <a:pt x="128" y="253"/>
                  </a:cubicBezTo>
                  <a:cubicBezTo>
                    <a:pt x="116" y="256"/>
                    <a:pt x="105" y="258"/>
                    <a:pt x="93" y="259"/>
                  </a:cubicBezTo>
                  <a:cubicBezTo>
                    <a:pt x="79" y="261"/>
                    <a:pt x="64" y="261"/>
                    <a:pt x="50" y="260"/>
                  </a:cubicBezTo>
                  <a:cubicBezTo>
                    <a:pt x="34" y="259"/>
                    <a:pt x="18" y="257"/>
                    <a:pt x="2" y="253"/>
                  </a:cubicBezTo>
                  <a:cubicBezTo>
                    <a:pt x="1" y="253"/>
                    <a:pt x="1" y="252"/>
                    <a:pt x="0" y="252"/>
                  </a:cubicBezTo>
                  <a:cubicBezTo>
                    <a:pt x="4" y="253"/>
                    <a:pt x="9" y="253"/>
                    <a:pt x="13" y="254"/>
                  </a:cubicBezTo>
                  <a:cubicBezTo>
                    <a:pt x="23" y="256"/>
                    <a:pt x="32" y="258"/>
                    <a:pt x="42" y="259"/>
                  </a:cubicBezTo>
                  <a:cubicBezTo>
                    <a:pt x="49" y="259"/>
                    <a:pt x="57" y="260"/>
                    <a:pt x="65" y="260"/>
                  </a:cubicBezTo>
                  <a:cubicBezTo>
                    <a:pt x="68" y="260"/>
                    <a:pt x="68" y="259"/>
                    <a:pt x="68" y="257"/>
                  </a:cubicBezTo>
                  <a:cubicBezTo>
                    <a:pt x="68" y="220"/>
                    <a:pt x="68" y="184"/>
                    <a:pt x="68" y="147"/>
                  </a:cubicBezTo>
                  <a:cubicBezTo>
                    <a:pt x="68" y="146"/>
                    <a:pt x="69" y="145"/>
                    <a:pt x="67" y="144"/>
                  </a:cubicBezTo>
                  <a:cubicBezTo>
                    <a:pt x="67" y="143"/>
                    <a:pt x="68" y="142"/>
                    <a:pt x="68" y="141"/>
                  </a:cubicBezTo>
                  <a:cubicBezTo>
                    <a:pt x="74" y="132"/>
                    <a:pt x="79" y="122"/>
                    <a:pt x="84" y="113"/>
                  </a:cubicBezTo>
                  <a:cubicBezTo>
                    <a:pt x="85" y="112"/>
                    <a:pt x="86" y="110"/>
                    <a:pt x="86" y="109"/>
                  </a:cubicBezTo>
                  <a:cubicBezTo>
                    <a:pt x="90" y="102"/>
                    <a:pt x="94" y="95"/>
                    <a:pt x="98" y="88"/>
                  </a:cubicBezTo>
                  <a:cubicBezTo>
                    <a:pt x="99" y="86"/>
                    <a:pt x="100" y="83"/>
                    <a:pt x="102" y="81"/>
                  </a:cubicBezTo>
                  <a:cubicBezTo>
                    <a:pt x="103" y="80"/>
                    <a:pt x="104" y="78"/>
                    <a:pt x="105" y="76"/>
                  </a:cubicBezTo>
                  <a:cubicBezTo>
                    <a:pt x="107" y="72"/>
                    <a:pt x="109" y="68"/>
                    <a:pt x="111" y="65"/>
                  </a:cubicBezTo>
                  <a:cubicBezTo>
                    <a:pt x="113" y="64"/>
                    <a:pt x="114" y="62"/>
                    <a:pt x="115" y="60"/>
                  </a:cubicBezTo>
                  <a:cubicBezTo>
                    <a:pt x="122" y="49"/>
                    <a:pt x="128" y="38"/>
                    <a:pt x="134" y="27"/>
                  </a:cubicBezTo>
                  <a:cubicBezTo>
                    <a:pt x="138" y="21"/>
                    <a:pt x="142" y="14"/>
                    <a:pt x="146" y="7"/>
                  </a:cubicBezTo>
                  <a:cubicBezTo>
                    <a:pt x="147" y="6"/>
                    <a:pt x="148" y="3"/>
                    <a:pt x="150" y="3"/>
                  </a:cubicBezTo>
                  <a:cubicBezTo>
                    <a:pt x="156" y="6"/>
                    <a:pt x="159" y="10"/>
                    <a:pt x="162" y="15"/>
                  </a:cubicBezTo>
                  <a:cubicBezTo>
                    <a:pt x="165" y="20"/>
                    <a:pt x="168" y="25"/>
                    <a:pt x="169" y="32"/>
                  </a:cubicBezTo>
                  <a:cubicBezTo>
                    <a:pt x="169" y="33"/>
                    <a:pt x="168" y="34"/>
                    <a:pt x="166" y="34"/>
                  </a:cubicBezTo>
                  <a:cubicBezTo>
                    <a:pt x="159" y="38"/>
                    <a:pt x="154" y="44"/>
                    <a:pt x="152" y="53"/>
                  </a:cubicBezTo>
                  <a:cubicBezTo>
                    <a:pt x="149" y="64"/>
                    <a:pt x="153" y="75"/>
                    <a:pt x="163" y="82"/>
                  </a:cubicBezTo>
                  <a:cubicBezTo>
                    <a:pt x="173" y="89"/>
                    <a:pt x="186" y="88"/>
                    <a:pt x="195" y="81"/>
                  </a:cubicBezTo>
                  <a:cubicBezTo>
                    <a:pt x="208" y="70"/>
                    <a:pt x="210" y="52"/>
                    <a:pt x="198" y="40"/>
                  </a:cubicBezTo>
                  <a:cubicBezTo>
                    <a:pt x="194" y="35"/>
                    <a:pt x="188" y="33"/>
                    <a:pt x="182" y="32"/>
                  </a:cubicBezTo>
                  <a:cubicBezTo>
                    <a:pt x="181" y="31"/>
                    <a:pt x="180" y="32"/>
                    <a:pt x="179" y="31"/>
                  </a:cubicBezTo>
                  <a:cubicBezTo>
                    <a:pt x="178" y="31"/>
                    <a:pt x="178" y="30"/>
                    <a:pt x="178" y="29"/>
                  </a:cubicBezTo>
                  <a:cubicBezTo>
                    <a:pt x="175" y="19"/>
                    <a:pt x="171" y="11"/>
                    <a:pt x="164" y="3"/>
                  </a:cubicBezTo>
                  <a:cubicBezTo>
                    <a:pt x="163" y="3"/>
                    <a:pt x="162" y="2"/>
                    <a:pt x="163" y="1"/>
                  </a:cubicBezTo>
                  <a:close/>
                </a:path>
              </a:pathLst>
            </a:custGeom>
            <a:solidFill>
              <a:srgbClr val="F3F3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3">
              <a:extLst>
                <a:ext uri="{FF2B5EF4-FFF2-40B4-BE49-F238E27FC236}">
                  <a16:creationId xmlns:a16="http://schemas.microsoft.com/office/drawing/2014/main" id="{49ABC9E2-73A7-4894-33EE-85C796EAE796}"/>
                </a:ext>
              </a:extLst>
            </p:cNvPr>
            <p:cNvSpPr>
              <a:spLocks/>
            </p:cNvSpPr>
            <p:nvPr/>
          </p:nvSpPr>
          <p:spPr bwMode="auto">
            <a:xfrm>
              <a:off x="5938838" y="960438"/>
              <a:ext cx="812800" cy="601663"/>
            </a:xfrm>
            <a:custGeom>
              <a:avLst/>
              <a:gdLst>
                <a:gd name="T0" fmla="*/ 209 w 214"/>
                <a:gd name="T1" fmla="*/ 122 h 159"/>
                <a:gd name="T2" fmla="*/ 206 w 214"/>
                <a:gd name="T3" fmla="*/ 132 h 159"/>
                <a:gd name="T4" fmla="*/ 201 w 214"/>
                <a:gd name="T5" fmla="*/ 136 h 159"/>
                <a:gd name="T6" fmla="*/ 200 w 214"/>
                <a:gd name="T7" fmla="*/ 133 h 159"/>
                <a:gd name="T8" fmla="*/ 155 w 214"/>
                <a:gd name="T9" fmla="*/ 73 h 159"/>
                <a:gd name="T10" fmla="*/ 123 w 214"/>
                <a:gd name="T11" fmla="*/ 64 h 159"/>
                <a:gd name="T12" fmla="*/ 103 w 214"/>
                <a:gd name="T13" fmla="*/ 63 h 159"/>
                <a:gd name="T14" fmla="*/ 99 w 214"/>
                <a:gd name="T15" fmla="*/ 64 h 159"/>
                <a:gd name="T16" fmla="*/ 61 w 214"/>
                <a:gd name="T17" fmla="*/ 76 h 159"/>
                <a:gd name="T18" fmla="*/ 21 w 214"/>
                <a:gd name="T19" fmla="*/ 140 h 159"/>
                <a:gd name="T20" fmla="*/ 20 w 214"/>
                <a:gd name="T21" fmla="*/ 156 h 159"/>
                <a:gd name="T22" fmla="*/ 18 w 214"/>
                <a:gd name="T23" fmla="*/ 158 h 159"/>
                <a:gd name="T24" fmla="*/ 7 w 214"/>
                <a:gd name="T25" fmla="*/ 130 h 159"/>
                <a:gd name="T26" fmla="*/ 6 w 214"/>
                <a:gd name="T27" fmla="*/ 126 h 159"/>
                <a:gd name="T28" fmla="*/ 1 w 214"/>
                <a:gd name="T29" fmla="*/ 99 h 159"/>
                <a:gd name="T30" fmla="*/ 30 w 214"/>
                <a:gd name="T31" fmla="*/ 28 h 159"/>
                <a:gd name="T32" fmla="*/ 64 w 214"/>
                <a:gd name="T33" fmla="*/ 14 h 159"/>
                <a:gd name="T34" fmla="*/ 73 w 214"/>
                <a:gd name="T35" fmla="*/ 17 h 159"/>
                <a:gd name="T36" fmla="*/ 82 w 214"/>
                <a:gd name="T37" fmla="*/ 26 h 159"/>
                <a:gd name="T38" fmla="*/ 99 w 214"/>
                <a:gd name="T39" fmla="*/ 3 h 159"/>
                <a:gd name="T40" fmla="*/ 116 w 214"/>
                <a:gd name="T41" fmla="*/ 21 h 159"/>
                <a:gd name="T42" fmla="*/ 120 w 214"/>
                <a:gd name="T43" fmla="*/ 22 h 159"/>
                <a:gd name="T44" fmla="*/ 142 w 214"/>
                <a:gd name="T45" fmla="*/ 8 h 159"/>
                <a:gd name="T46" fmla="*/ 147 w 214"/>
                <a:gd name="T47" fmla="*/ 9 h 159"/>
                <a:gd name="T48" fmla="*/ 153 w 214"/>
                <a:gd name="T49" fmla="*/ 18 h 159"/>
                <a:gd name="T50" fmla="*/ 157 w 214"/>
                <a:gd name="T51" fmla="*/ 20 h 159"/>
                <a:gd name="T52" fmla="*/ 200 w 214"/>
                <a:gd name="T53" fmla="*/ 1 h 159"/>
                <a:gd name="T54" fmla="*/ 203 w 214"/>
                <a:gd name="T55" fmla="*/ 2 h 159"/>
                <a:gd name="T56" fmla="*/ 212 w 214"/>
                <a:gd name="T57" fmla="*/ 96 h 159"/>
                <a:gd name="T58" fmla="*/ 209 w 214"/>
                <a:gd name="T59" fmla="*/ 12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4" h="159">
                  <a:moveTo>
                    <a:pt x="209" y="122"/>
                  </a:moveTo>
                  <a:cubicBezTo>
                    <a:pt x="208" y="125"/>
                    <a:pt x="207" y="129"/>
                    <a:pt x="206" y="132"/>
                  </a:cubicBezTo>
                  <a:cubicBezTo>
                    <a:pt x="206" y="135"/>
                    <a:pt x="204" y="137"/>
                    <a:pt x="201" y="136"/>
                  </a:cubicBezTo>
                  <a:cubicBezTo>
                    <a:pt x="200" y="136"/>
                    <a:pt x="200" y="134"/>
                    <a:pt x="200" y="133"/>
                  </a:cubicBezTo>
                  <a:cubicBezTo>
                    <a:pt x="194" y="106"/>
                    <a:pt x="179" y="86"/>
                    <a:pt x="155" y="73"/>
                  </a:cubicBezTo>
                  <a:cubicBezTo>
                    <a:pt x="145" y="67"/>
                    <a:pt x="134" y="65"/>
                    <a:pt x="123" y="64"/>
                  </a:cubicBezTo>
                  <a:cubicBezTo>
                    <a:pt x="116" y="63"/>
                    <a:pt x="110" y="63"/>
                    <a:pt x="103" y="63"/>
                  </a:cubicBezTo>
                  <a:cubicBezTo>
                    <a:pt x="102" y="63"/>
                    <a:pt x="101" y="63"/>
                    <a:pt x="99" y="64"/>
                  </a:cubicBezTo>
                  <a:cubicBezTo>
                    <a:pt x="85" y="65"/>
                    <a:pt x="72" y="69"/>
                    <a:pt x="61" y="76"/>
                  </a:cubicBezTo>
                  <a:cubicBezTo>
                    <a:pt x="38" y="91"/>
                    <a:pt x="24" y="112"/>
                    <a:pt x="21" y="140"/>
                  </a:cubicBezTo>
                  <a:cubicBezTo>
                    <a:pt x="20" y="145"/>
                    <a:pt x="21" y="150"/>
                    <a:pt x="20" y="156"/>
                  </a:cubicBezTo>
                  <a:cubicBezTo>
                    <a:pt x="20" y="157"/>
                    <a:pt x="21" y="159"/>
                    <a:pt x="18" y="158"/>
                  </a:cubicBezTo>
                  <a:cubicBezTo>
                    <a:pt x="14" y="149"/>
                    <a:pt x="10" y="139"/>
                    <a:pt x="7" y="130"/>
                  </a:cubicBezTo>
                  <a:cubicBezTo>
                    <a:pt x="7" y="128"/>
                    <a:pt x="6" y="127"/>
                    <a:pt x="6" y="126"/>
                  </a:cubicBezTo>
                  <a:cubicBezTo>
                    <a:pt x="4" y="117"/>
                    <a:pt x="2" y="108"/>
                    <a:pt x="1" y="99"/>
                  </a:cubicBezTo>
                  <a:cubicBezTo>
                    <a:pt x="0" y="71"/>
                    <a:pt x="8" y="46"/>
                    <a:pt x="30" y="28"/>
                  </a:cubicBezTo>
                  <a:cubicBezTo>
                    <a:pt x="40" y="19"/>
                    <a:pt x="51" y="15"/>
                    <a:pt x="64" y="14"/>
                  </a:cubicBezTo>
                  <a:cubicBezTo>
                    <a:pt x="67" y="13"/>
                    <a:pt x="70" y="14"/>
                    <a:pt x="73" y="17"/>
                  </a:cubicBezTo>
                  <a:cubicBezTo>
                    <a:pt x="75" y="20"/>
                    <a:pt x="79" y="23"/>
                    <a:pt x="82" y="26"/>
                  </a:cubicBezTo>
                  <a:cubicBezTo>
                    <a:pt x="87" y="19"/>
                    <a:pt x="93" y="11"/>
                    <a:pt x="99" y="3"/>
                  </a:cubicBezTo>
                  <a:cubicBezTo>
                    <a:pt x="104" y="9"/>
                    <a:pt x="110" y="15"/>
                    <a:pt x="116" y="21"/>
                  </a:cubicBezTo>
                  <a:cubicBezTo>
                    <a:pt x="117" y="23"/>
                    <a:pt x="118" y="23"/>
                    <a:pt x="120" y="22"/>
                  </a:cubicBezTo>
                  <a:cubicBezTo>
                    <a:pt x="127" y="17"/>
                    <a:pt x="135" y="13"/>
                    <a:pt x="142" y="8"/>
                  </a:cubicBezTo>
                  <a:cubicBezTo>
                    <a:pt x="144" y="7"/>
                    <a:pt x="145" y="7"/>
                    <a:pt x="147" y="9"/>
                  </a:cubicBezTo>
                  <a:cubicBezTo>
                    <a:pt x="149" y="12"/>
                    <a:pt x="151" y="15"/>
                    <a:pt x="153" y="18"/>
                  </a:cubicBezTo>
                  <a:cubicBezTo>
                    <a:pt x="154" y="20"/>
                    <a:pt x="155" y="20"/>
                    <a:pt x="157" y="20"/>
                  </a:cubicBezTo>
                  <a:cubicBezTo>
                    <a:pt x="171" y="13"/>
                    <a:pt x="185" y="7"/>
                    <a:pt x="200" y="1"/>
                  </a:cubicBezTo>
                  <a:cubicBezTo>
                    <a:pt x="202" y="0"/>
                    <a:pt x="202" y="0"/>
                    <a:pt x="203" y="2"/>
                  </a:cubicBezTo>
                  <a:cubicBezTo>
                    <a:pt x="210" y="33"/>
                    <a:pt x="214" y="64"/>
                    <a:pt x="212" y="96"/>
                  </a:cubicBezTo>
                  <a:cubicBezTo>
                    <a:pt x="212" y="105"/>
                    <a:pt x="211" y="113"/>
                    <a:pt x="209" y="122"/>
                  </a:cubicBezTo>
                  <a:close/>
                </a:path>
              </a:pathLst>
            </a:custGeom>
            <a:solidFill>
              <a:srgbClr val="4323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4">
              <a:extLst>
                <a:ext uri="{FF2B5EF4-FFF2-40B4-BE49-F238E27FC236}">
                  <a16:creationId xmlns:a16="http://schemas.microsoft.com/office/drawing/2014/main" id="{BAE348A6-B6A1-7DCC-6674-FB86D209BEDB}"/>
                </a:ext>
              </a:extLst>
            </p:cNvPr>
            <p:cNvSpPr>
              <a:spLocks/>
            </p:cNvSpPr>
            <p:nvPr/>
          </p:nvSpPr>
          <p:spPr bwMode="auto">
            <a:xfrm>
              <a:off x="6273800" y="2330451"/>
              <a:ext cx="169862" cy="547688"/>
            </a:xfrm>
            <a:custGeom>
              <a:avLst/>
              <a:gdLst>
                <a:gd name="T0" fmla="*/ 45 w 45"/>
                <a:gd name="T1" fmla="*/ 106 h 145"/>
                <a:gd name="T2" fmla="*/ 43 w 45"/>
                <a:gd name="T3" fmla="*/ 110 h 145"/>
                <a:gd name="T4" fmla="*/ 25 w 45"/>
                <a:gd name="T5" fmla="*/ 141 h 145"/>
                <a:gd name="T6" fmla="*/ 23 w 45"/>
                <a:gd name="T7" fmla="*/ 145 h 145"/>
                <a:gd name="T8" fmla="*/ 13 w 45"/>
                <a:gd name="T9" fmla="*/ 129 h 145"/>
                <a:gd name="T10" fmla="*/ 1 w 45"/>
                <a:gd name="T11" fmla="*/ 108 h 145"/>
                <a:gd name="T12" fmla="*/ 1 w 45"/>
                <a:gd name="T13" fmla="*/ 105 h 145"/>
                <a:gd name="T14" fmla="*/ 2 w 45"/>
                <a:gd name="T15" fmla="*/ 96 h 145"/>
                <a:gd name="T16" fmla="*/ 12 w 45"/>
                <a:gd name="T17" fmla="*/ 35 h 145"/>
                <a:gd name="T18" fmla="*/ 9 w 45"/>
                <a:gd name="T19" fmla="*/ 28 h 145"/>
                <a:gd name="T20" fmla="*/ 3 w 45"/>
                <a:gd name="T21" fmla="*/ 22 h 145"/>
                <a:gd name="T22" fmla="*/ 4 w 45"/>
                <a:gd name="T23" fmla="*/ 20 h 145"/>
                <a:gd name="T24" fmla="*/ 18 w 45"/>
                <a:gd name="T25" fmla="*/ 1 h 145"/>
                <a:gd name="T26" fmla="*/ 19 w 45"/>
                <a:gd name="T27" fmla="*/ 1 h 145"/>
                <a:gd name="T28" fmla="*/ 27 w 45"/>
                <a:gd name="T29" fmla="*/ 1 h 145"/>
                <a:gd name="T30" fmla="*/ 29 w 45"/>
                <a:gd name="T31" fmla="*/ 2 h 145"/>
                <a:gd name="T32" fmla="*/ 42 w 45"/>
                <a:gd name="T33" fmla="*/ 20 h 145"/>
                <a:gd name="T34" fmla="*/ 43 w 45"/>
                <a:gd name="T35" fmla="*/ 22 h 145"/>
                <a:gd name="T36" fmla="*/ 37 w 45"/>
                <a:gd name="T37" fmla="*/ 28 h 145"/>
                <a:gd name="T38" fmla="*/ 34 w 45"/>
                <a:gd name="T39" fmla="*/ 36 h 145"/>
                <a:gd name="T40" fmla="*/ 44 w 45"/>
                <a:gd name="T41" fmla="*/ 101 h 145"/>
                <a:gd name="T42" fmla="*/ 45 w 45"/>
                <a:gd name="T43" fmla="*/ 106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 h="145">
                  <a:moveTo>
                    <a:pt x="45" y="106"/>
                  </a:moveTo>
                  <a:cubicBezTo>
                    <a:pt x="45" y="107"/>
                    <a:pt x="44" y="109"/>
                    <a:pt x="43" y="110"/>
                  </a:cubicBezTo>
                  <a:cubicBezTo>
                    <a:pt x="37" y="120"/>
                    <a:pt x="31" y="131"/>
                    <a:pt x="25" y="141"/>
                  </a:cubicBezTo>
                  <a:cubicBezTo>
                    <a:pt x="25" y="142"/>
                    <a:pt x="24" y="144"/>
                    <a:pt x="23" y="145"/>
                  </a:cubicBezTo>
                  <a:cubicBezTo>
                    <a:pt x="20" y="140"/>
                    <a:pt x="16" y="134"/>
                    <a:pt x="13" y="129"/>
                  </a:cubicBezTo>
                  <a:cubicBezTo>
                    <a:pt x="9" y="122"/>
                    <a:pt x="5" y="115"/>
                    <a:pt x="1" y="108"/>
                  </a:cubicBezTo>
                  <a:cubicBezTo>
                    <a:pt x="0" y="107"/>
                    <a:pt x="0" y="106"/>
                    <a:pt x="1" y="105"/>
                  </a:cubicBezTo>
                  <a:cubicBezTo>
                    <a:pt x="0" y="102"/>
                    <a:pt x="1" y="99"/>
                    <a:pt x="2" y="96"/>
                  </a:cubicBezTo>
                  <a:cubicBezTo>
                    <a:pt x="5" y="76"/>
                    <a:pt x="8" y="55"/>
                    <a:pt x="12" y="35"/>
                  </a:cubicBezTo>
                  <a:cubicBezTo>
                    <a:pt x="12" y="32"/>
                    <a:pt x="12" y="30"/>
                    <a:pt x="9" y="28"/>
                  </a:cubicBezTo>
                  <a:cubicBezTo>
                    <a:pt x="7" y="26"/>
                    <a:pt x="5" y="25"/>
                    <a:pt x="3" y="22"/>
                  </a:cubicBezTo>
                  <a:cubicBezTo>
                    <a:pt x="3" y="21"/>
                    <a:pt x="3" y="20"/>
                    <a:pt x="4" y="20"/>
                  </a:cubicBezTo>
                  <a:cubicBezTo>
                    <a:pt x="9" y="13"/>
                    <a:pt x="13" y="7"/>
                    <a:pt x="18" y="1"/>
                  </a:cubicBezTo>
                  <a:cubicBezTo>
                    <a:pt x="18" y="1"/>
                    <a:pt x="19" y="1"/>
                    <a:pt x="19" y="1"/>
                  </a:cubicBezTo>
                  <a:cubicBezTo>
                    <a:pt x="22" y="0"/>
                    <a:pt x="24" y="0"/>
                    <a:pt x="27" y="1"/>
                  </a:cubicBezTo>
                  <a:cubicBezTo>
                    <a:pt x="28" y="1"/>
                    <a:pt x="28" y="1"/>
                    <a:pt x="29" y="2"/>
                  </a:cubicBezTo>
                  <a:cubicBezTo>
                    <a:pt x="33" y="8"/>
                    <a:pt x="37" y="14"/>
                    <a:pt x="42" y="20"/>
                  </a:cubicBezTo>
                  <a:cubicBezTo>
                    <a:pt x="42" y="20"/>
                    <a:pt x="42" y="21"/>
                    <a:pt x="43" y="22"/>
                  </a:cubicBezTo>
                  <a:cubicBezTo>
                    <a:pt x="42" y="24"/>
                    <a:pt x="39" y="26"/>
                    <a:pt x="37" y="28"/>
                  </a:cubicBezTo>
                  <a:cubicBezTo>
                    <a:pt x="34" y="30"/>
                    <a:pt x="33" y="32"/>
                    <a:pt x="34" y="36"/>
                  </a:cubicBezTo>
                  <a:cubicBezTo>
                    <a:pt x="37" y="58"/>
                    <a:pt x="41" y="79"/>
                    <a:pt x="44" y="101"/>
                  </a:cubicBezTo>
                  <a:cubicBezTo>
                    <a:pt x="45" y="103"/>
                    <a:pt x="45" y="104"/>
                    <a:pt x="45" y="106"/>
                  </a:cubicBezTo>
                  <a:close/>
                </a:path>
              </a:pathLst>
            </a:custGeom>
            <a:solidFill>
              <a:srgbClr val="5B69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5">
              <a:extLst>
                <a:ext uri="{FF2B5EF4-FFF2-40B4-BE49-F238E27FC236}">
                  <a16:creationId xmlns:a16="http://schemas.microsoft.com/office/drawing/2014/main" id="{06F87C73-EC0E-C960-E68F-CC1678BBB174}"/>
                </a:ext>
              </a:extLst>
            </p:cNvPr>
            <p:cNvSpPr>
              <a:spLocks/>
            </p:cNvSpPr>
            <p:nvPr/>
          </p:nvSpPr>
          <p:spPr bwMode="auto">
            <a:xfrm>
              <a:off x="5897563" y="2243138"/>
              <a:ext cx="360362" cy="650875"/>
            </a:xfrm>
            <a:custGeom>
              <a:avLst/>
              <a:gdLst>
                <a:gd name="T0" fmla="*/ 32 w 95"/>
                <a:gd name="T1" fmla="*/ 18 h 172"/>
                <a:gd name="T2" fmla="*/ 65 w 95"/>
                <a:gd name="T3" fmla="*/ 2 h 172"/>
                <a:gd name="T4" fmla="*/ 72 w 95"/>
                <a:gd name="T5" fmla="*/ 0 h 172"/>
                <a:gd name="T6" fmla="*/ 73 w 95"/>
                <a:gd name="T7" fmla="*/ 10 h 172"/>
                <a:gd name="T8" fmla="*/ 70 w 95"/>
                <a:gd name="T9" fmla="*/ 12 h 172"/>
                <a:gd name="T10" fmla="*/ 41 w 95"/>
                <a:gd name="T11" fmla="*/ 25 h 172"/>
                <a:gd name="T12" fmla="*/ 38 w 95"/>
                <a:gd name="T13" fmla="*/ 27 h 172"/>
                <a:gd name="T14" fmla="*/ 23 w 95"/>
                <a:gd name="T15" fmla="*/ 61 h 172"/>
                <a:gd name="T16" fmla="*/ 32 w 95"/>
                <a:gd name="T17" fmla="*/ 90 h 172"/>
                <a:gd name="T18" fmla="*/ 35 w 95"/>
                <a:gd name="T19" fmla="*/ 91 h 172"/>
                <a:gd name="T20" fmla="*/ 66 w 95"/>
                <a:gd name="T21" fmla="*/ 101 h 172"/>
                <a:gd name="T22" fmla="*/ 89 w 95"/>
                <a:gd name="T23" fmla="*/ 137 h 172"/>
                <a:gd name="T24" fmla="*/ 95 w 95"/>
                <a:gd name="T25" fmla="*/ 152 h 172"/>
                <a:gd name="T26" fmla="*/ 95 w 95"/>
                <a:gd name="T27" fmla="*/ 153 h 172"/>
                <a:gd name="T28" fmla="*/ 85 w 95"/>
                <a:gd name="T29" fmla="*/ 155 h 172"/>
                <a:gd name="T30" fmla="*/ 85 w 95"/>
                <a:gd name="T31" fmla="*/ 154 h 172"/>
                <a:gd name="T32" fmla="*/ 69 w 95"/>
                <a:gd name="T33" fmla="*/ 120 h 172"/>
                <a:gd name="T34" fmla="*/ 60 w 95"/>
                <a:gd name="T35" fmla="*/ 109 h 172"/>
                <a:gd name="T36" fmla="*/ 15 w 95"/>
                <a:gd name="T37" fmla="*/ 121 h 172"/>
                <a:gd name="T38" fmla="*/ 15 w 95"/>
                <a:gd name="T39" fmla="*/ 156 h 172"/>
                <a:gd name="T40" fmla="*/ 18 w 95"/>
                <a:gd name="T41" fmla="*/ 169 h 172"/>
                <a:gd name="T42" fmla="*/ 18 w 95"/>
                <a:gd name="T43" fmla="*/ 169 h 172"/>
                <a:gd name="T44" fmla="*/ 10 w 95"/>
                <a:gd name="T45" fmla="*/ 172 h 172"/>
                <a:gd name="T46" fmla="*/ 9 w 95"/>
                <a:gd name="T47" fmla="*/ 171 h 172"/>
                <a:gd name="T48" fmla="*/ 4 w 95"/>
                <a:gd name="T49" fmla="*/ 121 h 172"/>
                <a:gd name="T50" fmla="*/ 21 w 95"/>
                <a:gd name="T51" fmla="*/ 97 h 172"/>
                <a:gd name="T52" fmla="*/ 22 w 95"/>
                <a:gd name="T53" fmla="*/ 93 h 172"/>
                <a:gd name="T54" fmla="*/ 13 w 95"/>
                <a:gd name="T55" fmla="*/ 57 h 172"/>
                <a:gd name="T56" fmla="*/ 30 w 95"/>
                <a:gd name="T57" fmla="*/ 20 h 172"/>
                <a:gd name="T58" fmla="*/ 32 w 95"/>
                <a:gd name="T59" fmla="*/ 1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5" h="172">
                  <a:moveTo>
                    <a:pt x="32" y="18"/>
                  </a:moveTo>
                  <a:cubicBezTo>
                    <a:pt x="42" y="10"/>
                    <a:pt x="53" y="5"/>
                    <a:pt x="65" y="2"/>
                  </a:cubicBezTo>
                  <a:cubicBezTo>
                    <a:pt x="67" y="1"/>
                    <a:pt x="70" y="0"/>
                    <a:pt x="72" y="0"/>
                  </a:cubicBezTo>
                  <a:cubicBezTo>
                    <a:pt x="74" y="3"/>
                    <a:pt x="73" y="6"/>
                    <a:pt x="73" y="10"/>
                  </a:cubicBezTo>
                  <a:cubicBezTo>
                    <a:pt x="72" y="11"/>
                    <a:pt x="71" y="11"/>
                    <a:pt x="70" y="12"/>
                  </a:cubicBezTo>
                  <a:cubicBezTo>
                    <a:pt x="60" y="15"/>
                    <a:pt x="50" y="19"/>
                    <a:pt x="41" y="25"/>
                  </a:cubicBezTo>
                  <a:cubicBezTo>
                    <a:pt x="40" y="26"/>
                    <a:pt x="39" y="26"/>
                    <a:pt x="38" y="27"/>
                  </a:cubicBezTo>
                  <a:cubicBezTo>
                    <a:pt x="28" y="36"/>
                    <a:pt x="23" y="47"/>
                    <a:pt x="23" y="61"/>
                  </a:cubicBezTo>
                  <a:cubicBezTo>
                    <a:pt x="24" y="71"/>
                    <a:pt x="27" y="81"/>
                    <a:pt x="32" y="90"/>
                  </a:cubicBezTo>
                  <a:cubicBezTo>
                    <a:pt x="32" y="91"/>
                    <a:pt x="33" y="92"/>
                    <a:pt x="35" y="91"/>
                  </a:cubicBezTo>
                  <a:cubicBezTo>
                    <a:pt x="47" y="89"/>
                    <a:pt x="57" y="93"/>
                    <a:pt x="66" y="101"/>
                  </a:cubicBezTo>
                  <a:cubicBezTo>
                    <a:pt x="77" y="111"/>
                    <a:pt x="84" y="124"/>
                    <a:pt x="89" y="137"/>
                  </a:cubicBezTo>
                  <a:cubicBezTo>
                    <a:pt x="92" y="142"/>
                    <a:pt x="93" y="147"/>
                    <a:pt x="95" y="152"/>
                  </a:cubicBezTo>
                  <a:cubicBezTo>
                    <a:pt x="95" y="153"/>
                    <a:pt x="95" y="153"/>
                    <a:pt x="95" y="153"/>
                  </a:cubicBezTo>
                  <a:cubicBezTo>
                    <a:pt x="91" y="153"/>
                    <a:pt x="88" y="154"/>
                    <a:pt x="85" y="155"/>
                  </a:cubicBezTo>
                  <a:cubicBezTo>
                    <a:pt x="85" y="155"/>
                    <a:pt x="85" y="155"/>
                    <a:pt x="85" y="154"/>
                  </a:cubicBezTo>
                  <a:cubicBezTo>
                    <a:pt x="81" y="143"/>
                    <a:pt x="76" y="131"/>
                    <a:pt x="69" y="120"/>
                  </a:cubicBezTo>
                  <a:cubicBezTo>
                    <a:pt x="67" y="116"/>
                    <a:pt x="64" y="113"/>
                    <a:pt x="60" y="109"/>
                  </a:cubicBezTo>
                  <a:cubicBezTo>
                    <a:pt x="43" y="92"/>
                    <a:pt x="19" y="104"/>
                    <a:pt x="15" y="121"/>
                  </a:cubicBezTo>
                  <a:cubicBezTo>
                    <a:pt x="11" y="133"/>
                    <a:pt x="12" y="145"/>
                    <a:pt x="15" y="156"/>
                  </a:cubicBezTo>
                  <a:cubicBezTo>
                    <a:pt x="16" y="160"/>
                    <a:pt x="17" y="164"/>
                    <a:pt x="18" y="169"/>
                  </a:cubicBezTo>
                  <a:cubicBezTo>
                    <a:pt x="18" y="169"/>
                    <a:pt x="18" y="169"/>
                    <a:pt x="18" y="169"/>
                  </a:cubicBezTo>
                  <a:cubicBezTo>
                    <a:pt x="15" y="170"/>
                    <a:pt x="12" y="171"/>
                    <a:pt x="10" y="172"/>
                  </a:cubicBezTo>
                  <a:cubicBezTo>
                    <a:pt x="9" y="172"/>
                    <a:pt x="9" y="171"/>
                    <a:pt x="9" y="171"/>
                  </a:cubicBezTo>
                  <a:cubicBezTo>
                    <a:pt x="3" y="155"/>
                    <a:pt x="0" y="138"/>
                    <a:pt x="4" y="121"/>
                  </a:cubicBezTo>
                  <a:cubicBezTo>
                    <a:pt x="7" y="111"/>
                    <a:pt x="12" y="102"/>
                    <a:pt x="21" y="97"/>
                  </a:cubicBezTo>
                  <a:cubicBezTo>
                    <a:pt x="23" y="96"/>
                    <a:pt x="23" y="95"/>
                    <a:pt x="22" y="93"/>
                  </a:cubicBezTo>
                  <a:cubicBezTo>
                    <a:pt x="16" y="82"/>
                    <a:pt x="13" y="70"/>
                    <a:pt x="13" y="57"/>
                  </a:cubicBezTo>
                  <a:cubicBezTo>
                    <a:pt x="14" y="42"/>
                    <a:pt x="19" y="30"/>
                    <a:pt x="30" y="20"/>
                  </a:cubicBezTo>
                  <a:cubicBezTo>
                    <a:pt x="31" y="19"/>
                    <a:pt x="31" y="19"/>
                    <a:pt x="32" y="18"/>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6">
              <a:extLst>
                <a:ext uri="{FF2B5EF4-FFF2-40B4-BE49-F238E27FC236}">
                  <a16:creationId xmlns:a16="http://schemas.microsoft.com/office/drawing/2014/main" id="{0CDE4CD6-2F5E-62F1-438C-125084DAD568}"/>
                </a:ext>
              </a:extLst>
            </p:cNvPr>
            <p:cNvSpPr>
              <a:spLocks/>
            </p:cNvSpPr>
            <p:nvPr/>
          </p:nvSpPr>
          <p:spPr bwMode="auto">
            <a:xfrm>
              <a:off x="6042025" y="2281238"/>
              <a:ext cx="300037" cy="287338"/>
            </a:xfrm>
            <a:custGeom>
              <a:avLst/>
              <a:gdLst>
                <a:gd name="T0" fmla="*/ 0 w 79"/>
                <a:gd name="T1" fmla="*/ 17 h 76"/>
                <a:gd name="T2" fmla="*/ 34 w 79"/>
                <a:gd name="T3" fmla="*/ 0 h 76"/>
                <a:gd name="T4" fmla="*/ 35 w 79"/>
                <a:gd name="T5" fmla="*/ 2 h 76"/>
                <a:gd name="T6" fmla="*/ 40 w 79"/>
                <a:gd name="T7" fmla="*/ 7 h 76"/>
                <a:gd name="T8" fmla="*/ 76 w 79"/>
                <a:gd name="T9" fmla="*/ 13 h 76"/>
                <a:gd name="T10" fmla="*/ 79 w 79"/>
                <a:gd name="T11" fmla="*/ 14 h 76"/>
                <a:gd name="T12" fmla="*/ 64 w 79"/>
                <a:gd name="T13" fmla="*/ 35 h 76"/>
                <a:gd name="T14" fmla="*/ 62 w 79"/>
                <a:gd name="T15" fmla="*/ 39 h 76"/>
                <a:gd name="T16" fmla="*/ 39 w 79"/>
                <a:gd name="T17" fmla="*/ 69 h 76"/>
                <a:gd name="T18" fmla="*/ 38 w 79"/>
                <a:gd name="T19" fmla="*/ 76 h 76"/>
                <a:gd name="T20" fmla="*/ 37 w 79"/>
                <a:gd name="T21" fmla="*/ 76 h 76"/>
                <a:gd name="T22" fmla="*/ 29 w 79"/>
                <a:gd name="T23" fmla="*/ 65 h 76"/>
                <a:gd name="T24" fmla="*/ 13 w 79"/>
                <a:gd name="T25" fmla="*/ 37 h 76"/>
                <a:gd name="T26" fmla="*/ 3 w 79"/>
                <a:gd name="T27" fmla="*/ 19 h 76"/>
                <a:gd name="T28" fmla="*/ 0 w 79"/>
                <a:gd name="T29" fmla="*/ 1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76">
                  <a:moveTo>
                    <a:pt x="0" y="17"/>
                  </a:moveTo>
                  <a:cubicBezTo>
                    <a:pt x="10" y="8"/>
                    <a:pt x="22" y="4"/>
                    <a:pt x="34" y="0"/>
                  </a:cubicBezTo>
                  <a:cubicBezTo>
                    <a:pt x="35" y="1"/>
                    <a:pt x="35" y="1"/>
                    <a:pt x="35" y="2"/>
                  </a:cubicBezTo>
                  <a:cubicBezTo>
                    <a:pt x="35" y="5"/>
                    <a:pt x="37" y="6"/>
                    <a:pt x="40" y="7"/>
                  </a:cubicBezTo>
                  <a:cubicBezTo>
                    <a:pt x="52" y="10"/>
                    <a:pt x="64" y="12"/>
                    <a:pt x="76" y="13"/>
                  </a:cubicBezTo>
                  <a:cubicBezTo>
                    <a:pt x="77" y="14"/>
                    <a:pt x="78" y="13"/>
                    <a:pt x="79" y="14"/>
                  </a:cubicBezTo>
                  <a:cubicBezTo>
                    <a:pt x="75" y="21"/>
                    <a:pt x="69" y="28"/>
                    <a:pt x="64" y="35"/>
                  </a:cubicBezTo>
                  <a:cubicBezTo>
                    <a:pt x="64" y="36"/>
                    <a:pt x="63" y="37"/>
                    <a:pt x="62" y="39"/>
                  </a:cubicBezTo>
                  <a:cubicBezTo>
                    <a:pt x="55" y="49"/>
                    <a:pt x="47" y="59"/>
                    <a:pt x="39" y="69"/>
                  </a:cubicBezTo>
                  <a:cubicBezTo>
                    <a:pt x="38" y="71"/>
                    <a:pt x="36" y="73"/>
                    <a:pt x="38" y="76"/>
                  </a:cubicBezTo>
                  <a:cubicBezTo>
                    <a:pt x="38" y="76"/>
                    <a:pt x="38" y="76"/>
                    <a:pt x="37" y="76"/>
                  </a:cubicBezTo>
                  <a:cubicBezTo>
                    <a:pt x="34" y="73"/>
                    <a:pt x="32" y="69"/>
                    <a:pt x="29" y="65"/>
                  </a:cubicBezTo>
                  <a:cubicBezTo>
                    <a:pt x="24" y="56"/>
                    <a:pt x="19" y="46"/>
                    <a:pt x="13" y="37"/>
                  </a:cubicBezTo>
                  <a:cubicBezTo>
                    <a:pt x="10" y="31"/>
                    <a:pt x="6" y="25"/>
                    <a:pt x="3" y="19"/>
                  </a:cubicBezTo>
                  <a:cubicBezTo>
                    <a:pt x="2" y="18"/>
                    <a:pt x="2" y="17"/>
                    <a:pt x="0" y="17"/>
                  </a:cubicBezTo>
                  <a:close/>
                </a:path>
              </a:pathLst>
            </a:custGeom>
            <a:solidFill>
              <a:srgbClr val="BCDD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7">
              <a:extLst>
                <a:ext uri="{FF2B5EF4-FFF2-40B4-BE49-F238E27FC236}">
                  <a16:creationId xmlns:a16="http://schemas.microsoft.com/office/drawing/2014/main" id="{F3EB94A1-F9C2-2E01-BD50-CD34ABF5DCC1}"/>
                </a:ext>
              </a:extLst>
            </p:cNvPr>
            <p:cNvSpPr>
              <a:spLocks/>
            </p:cNvSpPr>
            <p:nvPr/>
          </p:nvSpPr>
          <p:spPr bwMode="auto">
            <a:xfrm>
              <a:off x="6178550" y="2413001"/>
              <a:ext cx="144462" cy="314325"/>
            </a:xfrm>
            <a:custGeom>
              <a:avLst/>
              <a:gdLst>
                <a:gd name="T0" fmla="*/ 1 w 38"/>
                <a:gd name="T1" fmla="*/ 41 h 83"/>
                <a:gd name="T2" fmla="*/ 2 w 38"/>
                <a:gd name="T3" fmla="*/ 34 h 83"/>
                <a:gd name="T4" fmla="*/ 28 w 38"/>
                <a:gd name="T5" fmla="*/ 0 h 83"/>
                <a:gd name="T6" fmla="*/ 37 w 38"/>
                <a:gd name="T7" fmla="*/ 7 h 83"/>
                <a:gd name="T8" fmla="*/ 38 w 38"/>
                <a:gd name="T9" fmla="*/ 11 h 83"/>
                <a:gd name="T10" fmla="*/ 27 w 38"/>
                <a:gd name="T11" fmla="*/ 78 h 83"/>
                <a:gd name="T12" fmla="*/ 26 w 38"/>
                <a:gd name="T13" fmla="*/ 83 h 83"/>
                <a:gd name="T14" fmla="*/ 10 w 38"/>
                <a:gd name="T15" fmla="*/ 56 h 83"/>
                <a:gd name="T16" fmla="*/ 1 w 38"/>
                <a:gd name="T17"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83">
                  <a:moveTo>
                    <a:pt x="1" y="41"/>
                  </a:moveTo>
                  <a:cubicBezTo>
                    <a:pt x="0" y="39"/>
                    <a:pt x="0" y="37"/>
                    <a:pt x="2" y="34"/>
                  </a:cubicBezTo>
                  <a:cubicBezTo>
                    <a:pt x="11" y="23"/>
                    <a:pt x="20" y="11"/>
                    <a:pt x="28" y="0"/>
                  </a:cubicBezTo>
                  <a:cubicBezTo>
                    <a:pt x="31" y="3"/>
                    <a:pt x="34" y="5"/>
                    <a:pt x="37" y="7"/>
                  </a:cubicBezTo>
                  <a:cubicBezTo>
                    <a:pt x="38" y="8"/>
                    <a:pt x="38" y="9"/>
                    <a:pt x="38" y="11"/>
                  </a:cubicBezTo>
                  <a:cubicBezTo>
                    <a:pt x="34" y="33"/>
                    <a:pt x="30" y="56"/>
                    <a:pt x="27" y="78"/>
                  </a:cubicBezTo>
                  <a:cubicBezTo>
                    <a:pt x="26" y="80"/>
                    <a:pt x="26" y="81"/>
                    <a:pt x="26" y="83"/>
                  </a:cubicBezTo>
                  <a:cubicBezTo>
                    <a:pt x="20" y="74"/>
                    <a:pt x="15" y="65"/>
                    <a:pt x="10" y="56"/>
                  </a:cubicBezTo>
                  <a:cubicBezTo>
                    <a:pt x="7" y="51"/>
                    <a:pt x="4" y="46"/>
                    <a:pt x="1" y="41"/>
                  </a:cubicBezTo>
                  <a:close/>
                </a:path>
              </a:pathLst>
            </a:custGeom>
            <a:solidFill>
              <a:srgbClr val="94C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8">
              <a:extLst>
                <a:ext uri="{FF2B5EF4-FFF2-40B4-BE49-F238E27FC236}">
                  <a16:creationId xmlns:a16="http://schemas.microsoft.com/office/drawing/2014/main" id="{D53A6870-0C29-C857-9380-B7FD0978C588}"/>
                </a:ext>
              </a:extLst>
            </p:cNvPr>
            <p:cNvSpPr>
              <a:spLocks/>
            </p:cNvSpPr>
            <p:nvPr/>
          </p:nvSpPr>
          <p:spPr bwMode="auto">
            <a:xfrm>
              <a:off x="6197600" y="2817813"/>
              <a:ext cx="95250" cy="90488"/>
            </a:xfrm>
            <a:custGeom>
              <a:avLst/>
              <a:gdLst>
                <a:gd name="T0" fmla="*/ 6 w 25"/>
                <a:gd name="T1" fmla="*/ 2 h 24"/>
                <a:gd name="T2" fmla="*/ 7 w 25"/>
                <a:gd name="T3" fmla="*/ 2 h 24"/>
                <a:gd name="T4" fmla="*/ 16 w 25"/>
                <a:gd name="T5" fmla="*/ 0 h 24"/>
                <a:gd name="T6" fmla="*/ 18 w 25"/>
                <a:gd name="T7" fmla="*/ 2 h 24"/>
                <a:gd name="T8" fmla="*/ 22 w 25"/>
                <a:gd name="T9" fmla="*/ 18 h 24"/>
                <a:gd name="T10" fmla="*/ 7 w 25"/>
                <a:gd name="T11" fmla="*/ 21 h 24"/>
                <a:gd name="T12" fmla="*/ 4 w 25"/>
                <a:gd name="T13" fmla="*/ 5 h 24"/>
                <a:gd name="T14" fmla="*/ 6 w 25"/>
                <a:gd name="T15" fmla="*/ 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4">
                  <a:moveTo>
                    <a:pt x="6" y="2"/>
                  </a:moveTo>
                  <a:cubicBezTo>
                    <a:pt x="6" y="3"/>
                    <a:pt x="7" y="3"/>
                    <a:pt x="7" y="2"/>
                  </a:cubicBezTo>
                  <a:cubicBezTo>
                    <a:pt x="10" y="0"/>
                    <a:pt x="13" y="1"/>
                    <a:pt x="16" y="0"/>
                  </a:cubicBezTo>
                  <a:cubicBezTo>
                    <a:pt x="16" y="1"/>
                    <a:pt x="17" y="2"/>
                    <a:pt x="18" y="2"/>
                  </a:cubicBezTo>
                  <a:cubicBezTo>
                    <a:pt x="24" y="5"/>
                    <a:pt x="25" y="12"/>
                    <a:pt x="22" y="18"/>
                  </a:cubicBezTo>
                  <a:cubicBezTo>
                    <a:pt x="19" y="23"/>
                    <a:pt x="12" y="24"/>
                    <a:pt x="7" y="21"/>
                  </a:cubicBezTo>
                  <a:cubicBezTo>
                    <a:pt x="2" y="17"/>
                    <a:pt x="0" y="10"/>
                    <a:pt x="4" y="5"/>
                  </a:cubicBezTo>
                  <a:cubicBezTo>
                    <a:pt x="5" y="4"/>
                    <a:pt x="6" y="4"/>
                    <a:pt x="6" y="2"/>
                  </a:cubicBezTo>
                  <a:close/>
                </a:path>
              </a:pathLst>
            </a:custGeom>
            <a:solidFill>
              <a:srgbClr val="595A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9">
              <a:extLst>
                <a:ext uri="{FF2B5EF4-FFF2-40B4-BE49-F238E27FC236}">
                  <a16:creationId xmlns:a16="http://schemas.microsoft.com/office/drawing/2014/main" id="{EF5869EA-D6BE-3A5E-885E-31274B28974B}"/>
                </a:ext>
              </a:extLst>
            </p:cNvPr>
            <p:cNvSpPr>
              <a:spLocks/>
            </p:cNvSpPr>
            <p:nvPr/>
          </p:nvSpPr>
          <p:spPr bwMode="auto">
            <a:xfrm>
              <a:off x="5911850" y="2882901"/>
              <a:ext cx="95250" cy="85725"/>
            </a:xfrm>
            <a:custGeom>
              <a:avLst/>
              <a:gdLst>
                <a:gd name="T0" fmla="*/ 5 w 25"/>
                <a:gd name="T1" fmla="*/ 2 h 23"/>
                <a:gd name="T2" fmla="*/ 5 w 25"/>
                <a:gd name="T3" fmla="*/ 2 h 23"/>
                <a:gd name="T4" fmla="*/ 14 w 25"/>
                <a:gd name="T5" fmla="*/ 0 h 23"/>
                <a:gd name="T6" fmla="*/ 17 w 25"/>
                <a:gd name="T7" fmla="*/ 1 h 23"/>
                <a:gd name="T8" fmla="*/ 23 w 25"/>
                <a:gd name="T9" fmla="*/ 15 h 23"/>
                <a:gd name="T10" fmla="*/ 8 w 25"/>
                <a:gd name="T11" fmla="*/ 20 h 23"/>
                <a:gd name="T12" fmla="*/ 3 w 25"/>
                <a:gd name="T13" fmla="*/ 6 h 23"/>
                <a:gd name="T14" fmla="*/ 5 w 25"/>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3">
                  <a:moveTo>
                    <a:pt x="5" y="2"/>
                  </a:moveTo>
                  <a:cubicBezTo>
                    <a:pt x="5" y="2"/>
                    <a:pt x="5" y="2"/>
                    <a:pt x="5" y="2"/>
                  </a:cubicBezTo>
                  <a:cubicBezTo>
                    <a:pt x="8" y="1"/>
                    <a:pt x="11" y="0"/>
                    <a:pt x="14" y="0"/>
                  </a:cubicBezTo>
                  <a:cubicBezTo>
                    <a:pt x="15" y="0"/>
                    <a:pt x="16" y="0"/>
                    <a:pt x="17" y="1"/>
                  </a:cubicBezTo>
                  <a:cubicBezTo>
                    <a:pt x="23" y="3"/>
                    <a:pt x="25" y="10"/>
                    <a:pt x="23" y="15"/>
                  </a:cubicBezTo>
                  <a:cubicBezTo>
                    <a:pt x="20" y="21"/>
                    <a:pt x="13" y="23"/>
                    <a:pt x="8" y="20"/>
                  </a:cubicBezTo>
                  <a:cubicBezTo>
                    <a:pt x="3" y="18"/>
                    <a:pt x="0" y="11"/>
                    <a:pt x="3" y="6"/>
                  </a:cubicBezTo>
                  <a:cubicBezTo>
                    <a:pt x="4" y="4"/>
                    <a:pt x="5" y="3"/>
                    <a:pt x="5" y="2"/>
                  </a:cubicBezTo>
                  <a:close/>
                </a:path>
              </a:pathLst>
            </a:custGeom>
            <a:solidFill>
              <a:srgbClr val="595A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0">
              <a:extLst>
                <a:ext uri="{FF2B5EF4-FFF2-40B4-BE49-F238E27FC236}">
                  <a16:creationId xmlns:a16="http://schemas.microsoft.com/office/drawing/2014/main" id="{BE0CC9C8-E89F-52C8-0BEF-E2557730A0C2}"/>
                </a:ext>
              </a:extLst>
            </p:cNvPr>
            <p:cNvSpPr>
              <a:spLocks/>
            </p:cNvSpPr>
            <p:nvPr/>
          </p:nvSpPr>
          <p:spPr bwMode="auto">
            <a:xfrm>
              <a:off x="5935663" y="1195388"/>
              <a:ext cx="439737" cy="1020763"/>
            </a:xfrm>
            <a:custGeom>
              <a:avLst/>
              <a:gdLst>
                <a:gd name="T0" fmla="*/ 19 w 116"/>
                <a:gd name="T1" fmla="*/ 96 h 270"/>
                <a:gd name="T2" fmla="*/ 21 w 116"/>
                <a:gd name="T3" fmla="*/ 93 h 270"/>
                <a:gd name="T4" fmla="*/ 26 w 116"/>
                <a:gd name="T5" fmla="*/ 58 h 270"/>
                <a:gd name="T6" fmla="*/ 94 w 116"/>
                <a:gd name="T7" fmla="*/ 2 h 270"/>
                <a:gd name="T8" fmla="*/ 100 w 116"/>
                <a:gd name="T9" fmla="*/ 1 h 270"/>
                <a:gd name="T10" fmla="*/ 114 w 116"/>
                <a:gd name="T11" fmla="*/ 1 h 270"/>
                <a:gd name="T12" fmla="*/ 116 w 116"/>
                <a:gd name="T13" fmla="*/ 3 h 270"/>
                <a:gd name="T14" fmla="*/ 116 w 116"/>
                <a:gd name="T15" fmla="*/ 7 h 270"/>
                <a:gd name="T16" fmla="*/ 116 w 116"/>
                <a:gd name="T17" fmla="*/ 263 h 270"/>
                <a:gd name="T18" fmla="*/ 115 w 116"/>
                <a:gd name="T19" fmla="*/ 269 h 270"/>
                <a:gd name="T20" fmla="*/ 112 w 116"/>
                <a:gd name="T21" fmla="*/ 270 h 270"/>
                <a:gd name="T22" fmla="*/ 67 w 116"/>
                <a:gd name="T23" fmla="*/ 256 h 270"/>
                <a:gd name="T24" fmla="*/ 63 w 116"/>
                <a:gd name="T25" fmla="*/ 253 h 270"/>
                <a:gd name="T26" fmla="*/ 60 w 116"/>
                <a:gd name="T27" fmla="*/ 251 h 270"/>
                <a:gd name="T28" fmla="*/ 25 w 116"/>
                <a:gd name="T29" fmla="*/ 201 h 270"/>
                <a:gd name="T30" fmla="*/ 22 w 116"/>
                <a:gd name="T31" fmla="*/ 189 h 270"/>
                <a:gd name="T32" fmla="*/ 19 w 116"/>
                <a:gd name="T33" fmla="*/ 184 h 270"/>
                <a:gd name="T34" fmla="*/ 2 w 116"/>
                <a:gd name="T35" fmla="*/ 164 h 270"/>
                <a:gd name="T36" fmla="*/ 0 w 116"/>
                <a:gd name="T37" fmla="*/ 155 h 270"/>
                <a:gd name="T38" fmla="*/ 0 w 116"/>
                <a:gd name="T39" fmla="*/ 128 h 270"/>
                <a:gd name="T40" fmla="*/ 19 w 116"/>
                <a:gd name="T41" fmla="*/ 97 h 270"/>
                <a:gd name="T42" fmla="*/ 19 w 116"/>
                <a:gd name="T43" fmla="*/ 9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6" h="270">
                  <a:moveTo>
                    <a:pt x="19" y="96"/>
                  </a:moveTo>
                  <a:cubicBezTo>
                    <a:pt x="21" y="96"/>
                    <a:pt x="21" y="94"/>
                    <a:pt x="21" y="93"/>
                  </a:cubicBezTo>
                  <a:cubicBezTo>
                    <a:pt x="20" y="81"/>
                    <a:pt x="21" y="70"/>
                    <a:pt x="26" y="58"/>
                  </a:cubicBezTo>
                  <a:cubicBezTo>
                    <a:pt x="38" y="27"/>
                    <a:pt x="60" y="8"/>
                    <a:pt x="94" y="2"/>
                  </a:cubicBezTo>
                  <a:cubicBezTo>
                    <a:pt x="96" y="1"/>
                    <a:pt x="98" y="1"/>
                    <a:pt x="100" y="1"/>
                  </a:cubicBezTo>
                  <a:cubicBezTo>
                    <a:pt x="105" y="0"/>
                    <a:pt x="109" y="1"/>
                    <a:pt x="114" y="1"/>
                  </a:cubicBezTo>
                  <a:cubicBezTo>
                    <a:pt x="115" y="1"/>
                    <a:pt x="116" y="2"/>
                    <a:pt x="116" y="3"/>
                  </a:cubicBezTo>
                  <a:cubicBezTo>
                    <a:pt x="116" y="4"/>
                    <a:pt x="116" y="5"/>
                    <a:pt x="116" y="7"/>
                  </a:cubicBezTo>
                  <a:cubicBezTo>
                    <a:pt x="116" y="92"/>
                    <a:pt x="116" y="178"/>
                    <a:pt x="116" y="263"/>
                  </a:cubicBezTo>
                  <a:cubicBezTo>
                    <a:pt x="116" y="265"/>
                    <a:pt x="116" y="267"/>
                    <a:pt x="115" y="269"/>
                  </a:cubicBezTo>
                  <a:cubicBezTo>
                    <a:pt x="115" y="270"/>
                    <a:pt x="113" y="270"/>
                    <a:pt x="112" y="270"/>
                  </a:cubicBezTo>
                  <a:cubicBezTo>
                    <a:pt x="96" y="269"/>
                    <a:pt x="81" y="265"/>
                    <a:pt x="67" y="256"/>
                  </a:cubicBezTo>
                  <a:cubicBezTo>
                    <a:pt x="65" y="255"/>
                    <a:pt x="64" y="254"/>
                    <a:pt x="63" y="253"/>
                  </a:cubicBezTo>
                  <a:cubicBezTo>
                    <a:pt x="62" y="252"/>
                    <a:pt x="61" y="251"/>
                    <a:pt x="60" y="251"/>
                  </a:cubicBezTo>
                  <a:cubicBezTo>
                    <a:pt x="43" y="238"/>
                    <a:pt x="31" y="221"/>
                    <a:pt x="25" y="201"/>
                  </a:cubicBezTo>
                  <a:cubicBezTo>
                    <a:pt x="24" y="197"/>
                    <a:pt x="23" y="193"/>
                    <a:pt x="22" y="189"/>
                  </a:cubicBezTo>
                  <a:cubicBezTo>
                    <a:pt x="22" y="186"/>
                    <a:pt x="21" y="185"/>
                    <a:pt x="19" y="184"/>
                  </a:cubicBezTo>
                  <a:cubicBezTo>
                    <a:pt x="10" y="180"/>
                    <a:pt x="4" y="173"/>
                    <a:pt x="2" y="164"/>
                  </a:cubicBezTo>
                  <a:cubicBezTo>
                    <a:pt x="1" y="161"/>
                    <a:pt x="0" y="158"/>
                    <a:pt x="0" y="155"/>
                  </a:cubicBezTo>
                  <a:cubicBezTo>
                    <a:pt x="0" y="146"/>
                    <a:pt x="0" y="137"/>
                    <a:pt x="0" y="128"/>
                  </a:cubicBezTo>
                  <a:cubicBezTo>
                    <a:pt x="0" y="114"/>
                    <a:pt x="6" y="104"/>
                    <a:pt x="19" y="97"/>
                  </a:cubicBezTo>
                  <a:cubicBezTo>
                    <a:pt x="19" y="97"/>
                    <a:pt x="19" y="97"/>
                    <a:pt x="19" y="96"/>
                  </a:cubicBezTo>
                  <a:close/>
                </a:path>
              </a:pathLst>
            </a:custGeom>
            <a:solidFill>
              <a:srgbClr val="FCD5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1">
              <a:extLst>
                <a:ext uri="{FF2B5EF4-FFF2-40B4-BE49-F238E27FC236}">
                  <a16:creationId xmlns:a16="http://schemas.microsoft.com/office/drawing/2014/main" id="{0B7DCCD3-B90B-F8F2-97EB-1B462967011F}"/>
                </a:ext>
              </a:extLst>
            </p:cNvPr>
            <p:cNvSpPr>
              <a:spLocks/>
            </p:cNvSpPr>
            <p:nvPr/>
          </p:nvSpPr>
          <p:spPr bwMode="auto">
            <a:xfrm>
              <a:off x="6170613" y="2174876"/>
              <a:ext cx="209550" cy="158750"/>
            </a:xfrm>
            <a:custGeom>
              <a:avLst/>
              <a:gdLst>
                <a:gd name="T0" fmla="*/ 45 w 55"/>
                <a:gd name="T1" fmla="*/ 42 h 42"/>
                <a:gd name="T2" fmla="*/ 3 w 55"/>
                <a:gd name="T3" fmla="*/ 35 h 42"/>
                <a:gd name="T4" fmla="*/ 0 w 55"/>
                <a:gd name="T5" fmla="*/ 32 h 42"/>
                <a:gd name="T6" fmla="*/ 0 w 55"/>
                <a:gd name="T7" fmla="*/ 28 h 42"/>
                <a:gd name="T8" fmla="*/ 0 w 55"/>
                <a:gd name="T9" fmla="*/ 18 h 42"/>
                <a:gd name="T10" fmla="*/ 1 w 55"/>
                <a:gd name="T11" fmla="*/ 0 h 42"/>
                <a:gd name="T12" fmla="*/ 5 w 55"/>
                <a:gd name="T13" fmla="*/ 2 h 42"/>
                <a:gd name="T14" fmla="*/ 51 w 55"/>
                <a:gd name="T15" fmla="*/ 16 h 42"/>
                <a:gd name="T16" fmla="*/ 54 w 55"/>
                <a:gd name="T17" fmla="*/ 18 h 42"/>
                <a:gd name="T18" fmla="*/ 54 w 55"/>
                <a:gd name="T19" fmla="*/ 40 h 42"/>
                <a:gd name="T20" fmla="*/ 51 w 55"/>
                <a:gd name="T21" fmla="*/ 42 h 42"/>
                <a:gd name="T22" fmla="*/ 45 w 55"/>
                <a:gd name="T2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42">
                  <a:moveTo>
                    <a:pt x="45" y="42"/>
                  </a:moveTo>
                  <a:cubicBezTo>
                    <a:pt x="31" y="41"/>
                    <a:pt x="17" y="39"/>
                    <a:pt x="3" y="35"/>
                  </a:cubicBezTo>
                  <a:cubicBezTo>
                    <a:pt x="1" y="35"/>
                    <a:pt x="0" y="34"/>
                    <a:pt x="0" y="32"/>
                  </a:cubicBezTo>
                  <a:cubicBezTo>
                    <a:pt x="0" y="31"/>
                    <a:pt x="1" y="30"/>
                    <a:pt x="0" y="28"/>
                  </a:cubicBezTo>
                  <a:cubicBezTo>
                    <a:pt x="1" y="25"/>
                    <a:pt x="0" y="21"/>
                    <a:pt x="0" y="18"/>
                  </a:cubicBezTo>
                  <a:cubicBezTo>
                    <a:pt x="0" y="12"/>
                    <a:pt x="1" y="6"/>
                    <a:pt x="1" y="0"/>
                  </a:cubicBezTo>
                  <a:cubicBezTo>
                    <a:pt x="2" y="0"/>
                    <a:pt x="3" y="1"/>
                    <a:pt x="5" y="2"/>
                  </a:cubicBezTo>
                  <a:cubicBezTo>
                    <a:pt x="19" y="11"/>
                    <a:pt x="34" y="15"/>
                    <a:pt x="51" y="16"/>
                  </a:cubicBezTo>
                  <a:cubicBezTo>
                    <a:pt x="52" y="16"/>
                    <a:pt x="53" y="16"/>
                    <a:pt x="54" y="18"/>
                  </a:cubicBezTo>
                  <a:cubicBezTo>
                    <a:pt x="55" y="25"/>
                    <a:pt x="54" y="32"/>
                    <a:pt x="54" y="40"/>
                  </a:cubicBezTo>
                  <a:cubicBezTo>
                    <a:pt x="54" y="41"/>
                    <a:pt x="53" y="42"/>
                    <a:pt x="51" y="42"/>
                  </a:cubicBezTo>
                  <a:cubicBezTo>
                    <a:pt x="49" y="42"/>
                    <a:pt x="47" y="42"/>
                    <a:pt x="45" y="42"/>
                  </a:cubicBezTo>
                  <a:close/>
                </a:path>
              </a:pathLst>
            </a:custGeom>
            <a:solidFill>
              <a:srgbClr val="FCD5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2">
              <a:extLst>
                <a:ext uri="{FF2B5EF4-FFF2-40B4-BE49-F238E27FC236}">
                  <a16:creationId xmlns:a16="http://schemas.microsoft.com/office/drawing/2014/main" id="{2B995A2E-04FC-BB90-1142-5F6E9F347C10}"/>
                </a:ext>
              </a:extLst>
            </p:cNvPr>
            <p:cNvSpPr>
              <a:spLocks/>
            </p:cNvSpPr>
            <p:nvPr/>
          </p:nvSpPr>
          <p:spPr bwMode="auto">
            <a:xfrm>
              <a:off x="6170613" y="2152651"/>
              <a:ext cx="384175" cy="90488"/>
            </a:xfrm>
            <a:custGeom>
              <a:avLst/>
              <a:gdLst>
                <a:gd name="T0" fmla="*/ 53 w 101"/>
                <a:gd name="T1" fmla="*/ 23 h 24"/>
                <a:gd name="T2" fmla="*/ 12 w 101"/>
                <a:gd name="T3" fmla="*/ 13 h 24"/>
                <a:gd name="T4" fmla="*/ 1 w 101"/>
                <a:gd name="T5" fmla="*/ 6 h 24"/>
                <a:gd name="T6" fmla="*/ 1 w 101"/>
                <a:gd name="T7" fmla="*/ 0 h 24"/>
                <a:gd name="T8" fmla="*/ 5 w 101"/>
                <a:gd name="T9" fmla="*/ 2 h 24"/>
                <a:gd name="T10" fmla="*/ 42 w 101"/>
                <a:gd name="T11" fmla="*/ 15 h 24"/>
                <a:gd name="T12" fmla="*/ 53 w 101"/>
                <a:gd name="T13" fmla="*/ 16 h 24"/>
                <a:gd name="T14" fmla="*/ 62 w 101"/>
                <a:gd name="T15" fmla="*/ 15 h 24"/>
                <a:gd name="T16" fmla="*/ 96 w 101"/>
                <a:gd name="T17" fmla="*/ 5 h 24"/>
                <a:gd name="T18" fmla="*/ 100 w 101"/>
                <a:gd name="T19" fmla="*/ 3 h 24"/>
                <a:gd name="T20" fmla="*/ 100 w 101"/>
                <a:gd name="T21" fmla="*/ 11 h 24"/>
                <a:gd name="T22" fmla="*/ 96 w 101"/>
                <a:gd name="T23" fmla="*/ 15 h 24"/>
                <a:gd name="T24" fmla="*/ 57 w 101"/>
                <a:gd name="T25" fmla="*/ 24 h 24"/>
                <a:gd name="T26" fmla="*/ 53 w 101"/>
                <a:gd name="T27"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 h="24">
                  <a:moveTo>
                    <a:pt x="53" y="23"/>
                  </a:moveTo>
                  <a:cubicBezTo>
                    <a:pt x="39" y="23"/>
                    <a:pt x="25" y="19"/>
                    <a:pt x="12" y="13"/>
                  </a:cubicBezTo>
                  <a:cubicBezTo>
                    <a:pt x="8" y="11"/>
                    <a:pt x="4" y="8"/>
                    <a:pt x="1" y="6"/>
                  </a:cubicBezTo>
                  <a:cubicBezTo>
                    <a:pt x="0" y="4"/>
                    <a:pt x="0" y="2"/>
                    <a:pt x="1" y="0"/>
                  </a:cubicBezTo>
                  <a:cubicBezTo>
                    <a:pt x="3" y="0"/>
                    <a:pt x="4" y="2"/>
                    <a:pt x="5" y="2"/>
                  </a:cubicBezTo>
                  <a:cubicBezTo>
                    <a:pt x="16" y="9"/>
                    <a:pt x="28" y="14"/>
                    <a:pt x="42" y="15"/>
                  </a:cubicBezTo>
                  <a:cubicBezTo>
                    <a:pt x="45" y="16"/>
                    <a:pt x="49" y="16"/>
                    <a:pt x="53" y="16"/>
                  </a:cubicBezTo>
                  <a:cubicBezTo>
                    <a:pt x="55" y="15"/>
                    <a:pt x="59" y="15"/>
                    <a:pt x="62" y="15"/>
                  </a:cubicBezTo>
                  <a:cubicBezTo>
                    <a:pt x="74" y="14"/>
                    <a:pt x="85" y="11"/>
                    <a:pt x="96" y="5"/>
                  </a:cubicBezTo>
                  <a:cubicBezTo>
                    <a:pt x="97" y="4"/>
                    <a:pt x="98" y="3"/>
                    <a:pt x="100" y="3"/>
                  </a:cubicBezTo>
                  <a:cubicBezTo>
                    <a:pt x="101" y="6"/>
                    <a:pt x="101" y="8"/>
                    <a:pt x="100" y="11"/>
                  </a:cubicBezTo>
                  <a:cubicBezTo>
                    <a:pt x="99" y="13"/>
                    <a:pt x="97" y="14"/>
                    <a:pt x="96" y="15"/>
                  </a:cubicBezTo>
                  <a:cubicBezTo>
                    <a:pt x="83" y="21"/>
                    <a:pt x="71" y="24"/>
                    <a:pt x="57" y="24"/>
                  </a:cubicBezTo>
                  <a:cubicBezTo>
                    <a:pt x="56" y="24"/>
                    <a:pt x="54" y="24"/>
                    <a:pt x="53" y="23"/>
                  </a:cubicBezTo>
                  <a:close/>
                </a:path>
              </a:pathLst>
            </a:custGeom>
            <a:solidFill>
              <a:srgbClr val="E7B0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3">
              <a:extLst>
                <a:ext uri="{FF2B5EF4-FFF2-40B4-BE49-F238E27FC236}">
                  <a16:creationId xmlns:a16="http://schemas.microsoft.com/office/drawing/2014/main" id="{DCE5E9AF-0CA9-88A6-7512-D16D2045E009}"/>
                </a:ext>
              </a:extLst>
            </p:cNvPr>
            <p:cNvSpPr>
              <a:spLocks/>
            </p:cNvSpPr>
            <p:nvPr/>
          </p:nvSpPr>
          <p:spPr bwMode="auto">
            <a:xfrm>
              <a:off x="6315075" y="1195388"/>
              <a:ext cx="466725" cy="1020763"/>
            </a:xfrm>
            <a:custGeom>
              <a:avLst/>
              <a:gdLst>
                <a:gd name="T0" fmla="*/ 62 w 123"/>
                <a:gd name="T1" fmla="*/ 256 h 270"/>
                <a:gd name="T2" fmla="*/ 33 w 123"/>
                <a:gd name="T3" fmla="*/ 268 h 270"/>
                <a:gd name="T4" fmla="*/ 15 w 123"/>
                <a:gd name="T5" fmla="*/ 269 h 270"/>
                <a:gd name="T6" fmla="*/ 15 w 123"/>
                <a:gd name="T7" fmla="*/ 266 h 270"/>
                <a:gd name="T8" fmla="*/ 15 w 123"/>
                <a:gd name="T9" fmla="*/ 4 h 270"/>
                <a:gd name="T10" fmla="*/ 12 w 123"/>
                <a:gd name="T11" fmla="*/ 1 h 270"/>
                <a:gd name="T12" fmla="*/ 0 w 123"/>
                <a:gd name="T13" fmla="*/ 1 h 270"/>
                <a:gd name="T14" fmla="*/ 20 w 123"/>
                <a:gd name="T15" fmla="*/ 1 h 270"/>
                <a:gd name="T16" fmla="*/ 84 w 123"/>
                <a:gd name="T17" fmla="*/ 33 h 270"/>
                <a:gd name="T18" fmla="*/ 102 w 123"/>
                <a:gd name="T19" fmla="*/ 72 h 270"/>
                <a:gd name="T20" fmla="*/ 102 w 123"/>
                <a:gd name="T21" fmla="*/ 74 h 270"/>
                <a:gd name="T22" fmla="*/ 103 w 123"/>
                <a:gd name="T23" fmla="*/ 94 h 270"/>
                <a:gd name="T24" fmla="*/ 105 w 123"/>
                <a:gd name="T25" fmla="*/ 97 h 270"/>
                <a:gd name="T26" fmla="*/ 123 w 123"/>
                <a:gd name="T27" fmla="*/ 121 h 270"/>
                <a:gd name="T28" fmla="*/ 123 w 123"/>
                <a:gd name="T29" fmla="*/ 126 h 270"/>
                <a:gd name="T30" fmla="*/ 123 w 123"/>
                <a:gd name="T31" fmla="*/ 155 h 270"/>
                <a:gd name="T32" fmla="*/ 106 w 123"/>
                <a:gd name="T33" fmla="*/ 184 h 270"/>
                <a:gd name="T34" fmla="*/ 103 w 123"/>
                <a:gd name="T35" fmla="*/ 188 h 270"/>
                <a:gd name="T36" fmla="*/ 87 w 123"/>
                <a:gd name="T37" fmla="*/ 232 h 270"/>
                <a:gd name="T38" fmla="*/ 65 w 123"/>
                <a:gd name="T39" fmla="*/ 254 h 270"/>
                <a:gd name="T40" fmla="*/ 62 w 123"/>
                <a:gd name="T41" fmla="*/ 256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270">
                  <a:moveTo>
                    <a:pt x="62" y="256"/>
                  </a:moveTo>
                  <a:cubicBezTo>
                    <a:pt x="53" y="262"/>
                    <a:pt x="44" y="266"/>
                    <a:pt x="33" y="268"/>
                  </a:cubicBezTo>
                  <a:cubicBezTo>
                    <a:pt x="27" y="269"/>
                    <a:pt x="21" y="270"/>
                    <a:pt x="15" y="269"/>
                  </a:cubicBezTo>
                  <a:cubicBezTo>
                    <a:pt x="15" y="268"/>
                    <a:pt x="15" y="267"/>
                    <a:pt x="15" y="266"/>
                  </a:cubicBezTo>
                  <a:cubicBezTo>
                    <a:pt x="15" y="179"/>
                    <a:pt x="15" y="92"/>
                    <a:pt x="15" y="4"/>
                  </a:cubicBezTo>
                  <a:cubicBezTo>
                    <a:pt x="15" y="2"/>
                    <a:pt x="15" y="1"/>
                    <a:pt x="12" y="1"/>
                  </a:cubicBezTo>
                  <a:cubicBezTo>
                    <a:pt x="8" y="1"/>
                    <a:pt x="4" y="1"/>
                    <a:pt x="0" y="1"/>
                  </a:cubicBezTo>
                  <a:cubicBezTo>
                    <a:pt x="7" y="0"/>
                    <a:pt x="14" y="0"/>
                    <a:pt x="20" y="1"/>
                  </a:cubicBezTo>
                  <a:cubicBezTo>
                    <a:pt x="46" y="2"/>
                    <a:pt x="68" y="13"/>
                    <a:pt x="84" y="33"/>
                  </a:cubicBezTo>
                  <a:cubicBezTo>
                    <a:pt x="94" y="45"/>
                    <a:pt x="99" y="58"/>
                    <a:pt x="102" y="72"/>
                  </a:cubicBezTo>
                  <a:cubicBezTo>
                    <a:pt x="102" y="73"/>
                    <a:pt x="102" y="73"/>
                    <a:pt x="102" y="74"/>
                  </a:cubicBezTo>
                  <a:cubicBezTo>
                    <a:pt x="103" y="81"/>
                    <a:pt x="103" y="87"/>
                    <a:pt x="103" y="94"/>
                  </a:cubicBezTo>
                  <a:cubicBezTo>
                    <a:pt x="103" y="96"/>
                    <a:pt x="103" y="96"/>
                    <a:pt x="105" y="97"/>
                  </a:cubicBezTo>
                  <a:cubicBezTo>
                    <a:pt x="114" y="102"/>
                    <a:pt x="121" y="110"/>
                    <a:pt x="123" y="121"/>
                  </a:cubicBezTo>
                  <a:cubicBezTo>
                    <a:pt x="123" y="123"/>
                    <a:pt x="123" y="125"/>
                    <a:pt x="123" y="126"/>
                  </a:cubicBezTo>
                  <a:cubicBezTo>
                    <a:pt x="123" y="136"/>
                    <a:pt x="123" y="145"/>
                    <a:pt x="123" y="155"/>
                  </a:cubicBezTo>
                  <a:cubicBezTo>
                    <a:pt x="123" y="168"/>
                    <a:pt x="117" y="177"/>
                    <a:pt x="106" y="184"/>
                  </a:cubicBezTo>
                  <a:cubicBezTo>
                    <a:pt x="104" y="185"/>
                    <a:pt x="103" y="186"/>
                    <a:pt x="103" y="188"/>
                  </a:cubicBezTo>
                  <a:cubicBezTo>
                    <a:pt x="102" y="204"/>
                    <a:pt x="97" y="219"/>
                    <a:pt x="87" y="232"/>
                  </a:cubicBezTo>
                  <a:cubicBezTo>
                    <a:pt x="81" y="241"/>
                    <a:pt x="74" y="248"/>
                    <a:pt x="65" y="254"/>
                  </a:cubicBezTo>
                  <a:cubicBezTo>
                    <a:pt x="64" y="255"/>
                    <a:pt x="63" y="256"/>
                    <a:pt x="62" y="256"/>
                  </a:cubicBezTo>
                  <a:close/>
                </a:path>
              </a:pathLst>
            </a:custGeom>
            <a:solidFill>
              <a:srgbClr val="EFC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4">
              <a:extLst>
                <a:ext uri="{FF2B5EF4-FFF2-40B4-BE49-F238E27FC236}">
                  <a16:creationId xmlns:a16="http://schemas.microsoft.com/office/drawing/2014/main" id="{5B71BC80-9AA3-C4B2-8517-F013380F9CEF}"/>
                </a:ext>
              </a:extLst>
            </p:cNvPr>
            <p:cNvSpPr>
              <a:spLocks/>
            </p:cNvSpPr>
            <p:nvPr/>
          </p:nvSpPr>
          <p:spPr bwMode="auto">
            <a:xfrm>
              <a:off x="6342063" y="2193926"/>
              <a:ext cx="220662" cy="142875"/>
            </a:xfrm>
            <a:custGeom>
              <a:avLst/>
              <a:gdLst>
                <a:gd name="T0" fmla="*/ 8 w 58"/>
                <a:gd name="T1" fmla="*/ 12 h 38"/>
                <a:gd name="T2" fmla="*/ 38 w 58"/>
                <a:gd name="T3" fmla="*/ 8 h 38"/>
                <a:gd name="T4" fmla="*/ 55 w 58"/>
                <a:gd name="T5" fmla="*/ 0 h 38"/>
                <a:gd name="T6" fmla="*/ 56 w 58"/>
                <a:gd name="T7" fmla="*/ 11 h 38"/>
                <a:gd name="T8" fmla="*/ 57 w 58"/>
                <a:gd name="T9" fmla="*/ 18 h 38"/>
                <a:gd name="T10" fmla="*/ 57 w 58"/>
                <a:gd name="T11" fmla="*/ 22 h 38"/>
                <a:gd name="T12" fmla="*/ 49 w 58"/>
                <a:gd name="T13" fmla="*/ 32 h 38"/>
                <a:gd name="T14" fmla="*/ 14 w 58"/>
                <a:gd name="T15" fmla="*/ 38 h 38"/>
                <a:gd name="T16" fmla="*/ 9 w 58"/>
                <a:gd name="T17" fmla="*/ 37 h 38"/>
                <a:gd name="T18" fmla="*/ 0 w 58"/>
                <a:gd name="T19" fmla="*/ 37 h 38"/>
                <a:gd name="T20" fmla="*/ 6 w 58"/>
                <a:gd name="T21" fmla="*/ 37 h 38"/>
                <a:gd name="T22" fmla="*/ 8 w 58"/>
                <a:gd name="T23" fmla="*/ 34 h 38"/>
                <a:gd name="T24" fmla="*/ 8 w 58"/>
                <a:gd name="T25"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38">
                  <a:moveTo>
                    <a:pt x="8" y="12"/>
                  </a:moveTo>
                  <a:cubicBezTo>
                    <a:pt x="18" y="13"/>
                    <a:pt x="28" y="11"/>
                    <a:pt x="38" y="8"/>
                  </a:cubicBezTo>
                  <a:cubicBezTo>
                    <a:pt x="44" y="6"/>
                    <a:pt x="50" y="3"/>
                    <a:pt x="55" y="0"/>
                  </a:cubicBezTo>
                  <a:cubicBezTo>
                    <a:pt x="56" y="4"/>
                    <a:pt x="55" y="8"/>
                    <a:pt x="56" y="11"/>
                  </a:cubicBezTo>
                  <a:cubicBezTo>
                    <a:pt x="58" y="13"/>
                    <a:pt x="57" y="16"/>
                    <a:pt x="57" y="18"/>
                  </a:cubicBezTo>
                  <a:cubicBezTo>
                    <a:pt x="57" y="19"/>
                    <a:pt x="57" y="20"/>
                    <a:pt x="57" y="22"/>
                  </a:cubicBezTo>
                  <a:cubicBezTo>
                    <a:pt x="57" y="30"/>
                    <a:pt x="57" y="30"/>
                    <a:pt x="49" y="32"/>
                  </a:cubicBezTo>
                  <a:cubicBezTo>
                    <a:pt x="37" y="35"/>
                    <a:pt x="25" y="37"/>
                    <a:pt x="14" y="38"/>
                  </a:cubicBezTo>
                  <a:cubicBezTo>
                    <a:pt x="12" y="38"/>
                    <a:pt x="11" y="38"/>
                    <a:pt x="9" y="37"/>
                  </a:cubicBezTo>
                  <a:cubicBezTo>
                    <a:pt x="6" y="37"/>
                    <a:pt x="3" y="37"/>
                    <a:pt x="0" y="37"/>
                  </a:cubicBezTo>
                  <a:cubicBezTo>
                    <a:pt x="2" y="36"/>
                    <a:pt x="4" y="37"/>
                    <a:pt x="6" y="37"/>
                  </a:cubicBezTo>
                  <a:cubicBezTo>
                    <a:pt x="8" y="37"/>
                    <a:pt x="8" y="36"/>
                    <a:pt x="8" y="34"/>
                  </a:cubicBezTo>
                  <a:cubicBezTo>
                    <a:pt x="8" y="27"/>
                    <a:pt x="8" y="20"/>
                    <a:pt x="8" y="12"/>
                  </a:cubicBezTo>
                  <a:close/>
                </a:path>
              </a:pathLst>
            </a:custGeom>
            <a:solidFill>
              <a:srgbClr val="EFC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5">
              <a:extLst>
                <a:ext uri="{FF2B5EF4-FFF2-40B4-BE49-F238E27FC236}">
                  <a16:creationId xmlns:a16="http://schemas.microsoft.com/office/drawing/2014/main" id="{61E5F923-3EE8-8F00-3BE9-C1470FEFF04B}"/>
                </a:ext>
              </a:extLst>
            </p:cNvPr>
            <p:cNvSpPr>
              <a:spLocks/>
            </p:cNvSpPr>
            <p:nvPr/>
          </p:nvSpPr>
          <p:spPr bwMode="auto">
            <a:xfrm>
              <a:off x="6554788" y="2235201"/>
              <a:ext cx="239712" cy="207963"/>
            </a:xfrm>
            <a:custGeom>
              <a:avLst/>
              <a:gdLst>
                <a:gd name="T0" fmla="*/ 0 w 63"/>
                <a:gd name="T1" fmla="*/ 11 h 55"/>
                <a:gd name="T2" fmla="*/ 0 w 63"/>
                <a:gd name="T3" fmla="*/ 0 h 55"/>
                <a:gd name="T4" fmla="*/ 47 w 63"/>
                <a:gd name="T5" fmla="*/ 23 h 55"/>
                <a:gd name="T6" fmla="*/ 63 w 63"/>
                <a:gd name="T7" fmla="*/ 52 h 55"/>
                <a:gd name="T8" fmla="*/ 63 w 63"/>
                <a:gd name="T9" fmla="*/ 53 h 55"/>
                <a:gd name="T10" fmla="*/ 55 w 63"/>
                <a:gd name="T11" fmla="*/ 54 h 55"/>
                <a:gd name="T12" fmla="*/ 53 w 63"/>
                <a:gd name="T13" fmla="*/ 53 h 55"/>
                <a:gd name="T14" fmla="*/ 34 w 63"/>
                <a:gd name="T15" fmla="*/ 26 h 55"/>
                <a:gd name="T16" fmla="*/ 32 w 63"/>
                <a:gd name="T17" fmla="*/ 24 h 55"/>
                <a:gd name="T18" fmla="*/ 4 w 63"/>
                <a:gd name="T19" fmla="*/ 13 h 55"/>
                <a:gd name="T20" fmla="*/ 0 w 63"/>
                <a:gd name="T21" fmla="*/ 1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 h="55">
                  <a:moveTo>
                    <a:pt x="0" y="11"/>
                  </a:moveTo>
                  <a:cubicBezTo>
                    <a:pt x="0" y="7"/>
                    <a:pt x="0" y="4"/>
                    <a:pt x="0" y="0"/>
                  </a:cubicBezTo>
                  <a:cubicBezTo>
                    <a:pt x="18" y="4"/>
                    <a:pt x="34" y="10"/>
                    <a:pt x="47" y="23"/>
                  </a:cubicBezTo>
                  <a:cubicBezTo>
                    <a:pt x="55" y="31"/>
                    <a:pt x="60" y="41"/>
                    <a:pt x="63" y="52"/>
                  </a:cubicBezTo>
                  <a:cubicBezTo>
                    <a:pt x="63" y="52"/>
                    <a:pt x="63" y="52"/>
                    <a:pt x="63" y="53"/>
                  </a:cubicBezTo>
                  <a:cubicBezTo>
                    <a:pt x="61" y="54"/>
                    <a:pt x="57" y="54"/>
                    <a:pt x="55" y="54"/>
                  </a:cubicBezTo>
                  <a:cubicBezTo>
                    <a:pt x="54" y="55"/>
                    <a:pt x="53" y="54"/>
                    <a:pt x="53" y="53"/>
                  </a:cubicBezTo>
                  <a:cubicBezTo>
                    <a:pt x="49" y="42"/>
                    <a:pt x="44" y="33"/>
                    <a:pt x="34" y="26"/>
                  </a:cubicBezTo>
                  <a:cubicBezTo>
                    <a:pt x="33" y="25"/>
                    <a:pt x="32" y="25"/>
                    <a:pt x="32" y="24"/>
                  </a:cubicBezTo>
                  <a:cubicBezTo>
                    <a:pt x="23" y="19"/>
                    <a:pt x="14" y="15"/>
                    <a:pt x="4" y="13"/>
                  </a:cubicBezTo>
                  <a:cubicBezTo>
                    <a:pt x="3" y="12"/>
                    <a:pt x="1" y="12"/>
                    <a:pt x="0" y="11"/>
                  </a:cubicBezTo>
                  <a:close/>
                </a:path>
              </a:pathLst>
            </a:custGeom>
            <a:solidFill>
              <a:srgbClr val="221E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6">
              <a:extLst>
                <a:ext uri="{FF2B5EF4-FFF2-40B4-BE49-F238E27FC236}">
                  <a16:creationId xmlns:a16="http://schemas.microsoft.com/office/drawing/2014/main" id="{C685C100-E362-CB08-B102-0801B406B053}"/>
                </a:ext>
              </a:extLst>
            </p:cNvPr>
            <p:cNvSpPr>
              <a:spLocks/>
            </p:cNvSpPr>
            <p:nvPr/>
          </p:nvSpPr>
          <p:spPr bwMode="auto">
            <a:xfrm>
              <a:off x="6375400" y="2276476"/>
              <a:ext cx="307975" cy="292100"/>
            </a:xfrm>
            <a:custGeom>
              <a:avLst/>
              <a:gdLst>
                <a:gd name="T0" fmla="*/ 47 w 81"/>
                <a:gd name="T1" fmla="*/ 0 h 77"/>
                <a:gd name="T2" fmla="*/ 81 w 81"/>
                <a:gd name="T3" fmla="*/ 15 h 77"/>
                <a:gd name="T4" fmla="*/ 78 w 81"/>
                <a:gd name="T5" fmla="*/ 18 h 77"/>
                <a:gd name="T6" fmla="*/ 58 w 81"/>
                <a:gd name="T7" fmla="*/ 54 h 77"/>
                <a:gd name="T8" fmla="*/ 46 w 81"/>
                <a:gd name="T9" fmla="*/ 73 h 77"/>
                <a:gd name="T10" fmla="*/ 43 w 81"/>
                <a:gd name="T11" fmla="*/ 77 h 77"/>
                <a:gd name="T12" fmla="*/ 38 w 81"/>
                <a:gd name="T13" fmla="*/ 67 h 77"/>
                <a:gd name="T14" fmla="*/ 18 w 81"/>
                <a:gd name="T15" fmla="*/ 40 h 77"/>
                <a:gd name="T16" fmla="*/ 15 w 81"/>
                <a:gd name="T17" fmla="*/ 35 h 77"/>
                <a:gd name="T18" fmla="*/ 0 w 81"/>
                <a:gd name="T19" fmla="*/ 15 h 77"/>
                <a:gd name="T20" fmla="*/ 33 w 81"/>
                <a:gd name="T21" fmla="*/ 11 h 77"/>
                <a:gd name="T22" fmla="*/ 44 w 81"/>
                <a:gd name="T23" fmla="*/ 8 h 77"/>
                <a:gd name="T24" fmla="*/ 47 w 81"/>
                <a:gd name="T25" fmla="*/ 4 h 77"/>
                <a:gd name="T26" fmla="*/ 47 w 81"/>
                <a:gd name="T2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77">
                  <a:moveTo>
                    <a:pt x="47" y="0"/>
                  </a:moveTo>
                  <a:cubicBezTo>
                    <a:pt x="60" y="2"/>
                    <a:pt x="71" y="7"/>
                    <a:pt x="81" y="15"/>
                  </a:cubicBezTo>
                  <a:cubicBezTo>
                    <a:pt x="79" y="15"/>
                    <a:pt x="79" y="17"/>
                    <a:pt x="78" y="18"/>
                  </a:cubicBezTo>
                  <a:cubicBezTo>
                    <a:pt x="71" y="30"/>
                    <a:pt x="64" y="42"/>
                    <a:pt x="58" y="54"/>
                  </a:cubicBezTo>
                  <a:cubicBezTo>
                    <a:pt x="54" y="60"/>
                    <a:pt x="50" y="67"/>
                    <a:pt x="46" y="73"/>
                  </a:cubicBezTo>
                  <a:cubicBezTo>
                    <a:pt x="45" y="75"/>
                    <a:pt x="44" y="76"/>
                    <a:pt x="43" y="77"/>
                  </a:cubicBezTo>
                  <a:cubicBezTo>
                    <a:pt x="43" y="73"/>
                    <a:pt x="41" y="70"/>
                    <a:pt x="38" y="67"/>
                  </a:cubicBezTo>
                  <a:cubicBezTo>
                    <a:pt x="31" y="58"/>
                    <a:pt x="25" y="49"/>
                    <a:pt x="18" y="40"/>
                  </a:cubicBezTo>
                  <a:cubicBezTo>
                    <a:pt x="16" y="39"/>
                    <a:pt x="15" y="37"/>
                    <a:pt x="15" y="35"/>
                  </a:cubicBezTo>
                  <a:cubicBezTo>
                    <a:pt x="10" y="28"/>
                    <a:pt x="5" y="22"/>
                    <a:pt x="0" y="15"/>
                  </a:cubicBezTo>
                  <a:cubicBezTo>
                    <a:pt x="11" y="14"/>
                    <a:pt x="22" y="13"/>
                    <a:pt x="33" y="11"/>
                  </a:cubicBezTo>
                  <a:cubicBezTo>
                    <a:pt x="36" y="10"/>
                    <a:pt x="40" y="9"/>
                    <a:pt x="44" y="8"/>
                  </a:cubicBezTo>
                  <a:cubicBezTo>
                    <a:pt x="46" y="8"/>
                    <a:pt x="47" y="6"/>
                    <a:pt x="47" y="4"/>
                  </a:cubicBezTo>
                  <a:cubicBezTo>
                    <a:pt x="47" y="3"/>
                    <a:pt x="47" y="1"/>
                    <a:pt x="47" y="0"/>
                  </a:cubicBezTo>
                  <a:close/>
                </a:path>
              </a:pathLst>
            </a:custGeom>
            <a:solidFill>
              <a:srgbClr val="B2D3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7">
              <a:extLst>
                <a:ext uri="{FF2B5EF4-FFF2-40B4-BE49-F238E27FC236}">
                  <a16:creationId xmlns:a16="http://schemas.microsoft.com/office/drawing/2014/main" id="{4D75CF1F-6719-BF43-0FC1-45EA12C53610}"/>
                </a:ext>
              </a:extLst>
            </p:cNvPr>
            <p:cNvSpPr>
              <a:spLocks/>
            </p:cNvSpPr>
            <p:nvPr/>
          </p:nvSpPr>
          <p:spPr bwMode="auto">
            <a:xfrm>
              <a:off x="6394450" y="2409826"/>
              <a:ext cx="152400" cy="320675"/>
            </a:xfrm>
            <a:custGeom>
              <a:avLst/>
              <a:gdLst>
                <a:gd name="T0" fmla="*/ 10 w 40"/>
                <a:gd name="T1" fmla="*/ 0 h 85"/>
                <a:gd name="T2" fmla="*/ 29 w 40"/>
                <a:gd name="T3" fmla="*/ 26 h 85"/>
                <a:gd name="T4" fmla="*/ 38 w 40"/>
                <a:gd name="T5" fmla="*/ 37 h 85"/>
                <a:gd name="T6" fmla="*/ 38 w 40"/>
                <a:gd name="T7" fmla="*/ 42 h 85"/>
                <a:gd name="T8" fmla="*/ 32 w 40"/>
                <a:gd name="T9" fmla="*/ 52 h 85"/>
                <a:gd name="T10" fmla="*/ 29 w 40"/>
                <a:gd name="T11" fmla="*/ 58 h 85"/>
                <a:gd name="T12" fmla="*/ 14 w 40"/>
                <a:gd name="T13" fmla="*/ 82 h 85"/>
                <a:gd name="T14" fmla="*/ 13 w 40"/>
                <a:gd name="T15" fmla="*/ 85 h 85"/>
                <a:gd name="T16" fmla="*/ 9 w 40"/>
                <a:gd name="T17" fmla="*/ 64 h 85"/>
                <a:gd name="T18" fmla="*/ 3 w 40"/>
                <a:gd name="T19" fmla="*/ 24 h 85"/>
                <a:gd name="T20" fmla="*/ 0 w 40"/>
                <a:gd name="T21" fmla="*/ 12 h 85"/>
                <a:gd name="T22" fmla="*/ 2 w 40"/>
                <a:gd name="T23" fmla="*/ 9 h 85"/>
                <a:gd name="T24" fmla="*/ 8 w 40"/>
                <a:gd name="T25" fmla="*/ 3 h 85"/>
                <a:gd name="T26" fmla="*/ 10 w 40"/>
                <a:gd name="T2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85">
                  <a:moveTo>
                    <a:pt x="10" y="0"/>
                  </a:moveTo>
                  <a:cubicBezTo>
                    <a:pt x="16" y="9"/>
                    <a:pt x="23" y="17"/>
                    <a:pt x="29" y="26"/>
                  </a:cubicBezTo>
                  <a:cubicBezTo>
                    <a:pt x="32" y="29"/>
                    <a:pt x="35" y="33"/>
                    <a:pt x="38" y="37"/>
                  </a:cubicBezTo>
                  <a:cubicBezTo>
                    <a:pt x="40" y="39"/>
                    <a:pt x="38" y="40"/>
                    <a:pt x="38" y="42"/>
                  </a:cubicBezTo>
                  <a:cubicBezTo>
                    <a:pt x="36" y="45"/>
                    <a:pt x="34" y="49"/>
                    <a:pt x="32" y="52"/>
                  </a:cubicBezTo>
                  <a:cubicBezTo>
                    <a:pt x="30" y="54"/>
                    <a:pt x="29" y="56"/>
                    <a:pt x="29" y="58"/>
                  </a:cubicBezTo>
                  <a:cubicBezTo>
                    <a:pt x="24" y="66"/>
                    <a:pt x="19" y="74"/>
                    <a:pt x="14" y="82"/>
                  </a:cubicBezTo>
                  <a:cubicBezTo>
                    <a:pt x="14" y="83"/>
                    <a:pt x="13" y="84"/>
                    <a:pt x="13" y="85"/>
                  </a:cubicBezTo>
                  <a:cubicBezTo>
                    <a:pt x="11" y="78"/>
                    <a:pt x="10" y="71"/>
                    <a:pt x="9" y="64"/>
                  </a:cubicBezTo>
                  <a:cubicBezTo>
                    <a:pt x="7" y="50"/>
                    <a:pt x="5" y="37"/>
                    <a:pt x="3" y="24"/>
                  </a:cubicBezTo>
                  <a:cubicBezTo>
                    <a:pt x="2" y="20"/>
                    <a:pt x="1" y="16"/>
                    <a:pt x="0" y="12"/>
                  </a:cubicBezTo>
                  <a:cubicBezTo>
                    <a:pt x="0" y="10"/>
                    <a:pt x="1" y="9"/>
                    <a:pt x="2" y="9"/>
                  </a:cubicBezTo>
                  <a:cubicBezTo>
                    <a:pt x="4" y="7"/>
                    <a:pt x="6" y="5"/>
                    <a:pt x="8" y="3"/>
                  </a:cubicBezTo>
                  <a:cubicBezTo>
                    <a:pt x="9" y="2"/>
                    <a:pt x="10" y="1"/>
                    <a:pt x="10" y="0"/>
                  </a:cubicBezTo>
                  <a:close/>
                </a:path>
              </a:pathLst>
            </a:custGeom>
            <a:solidFill>
              <a:srgbClr val="8CBF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8">
              <a:extLst>
                <a:ext uri="{FF2B5EF4-FFF2-40B4-BE49-F238E27FC236}">
                  <a16:creationId xmlns:a16="http://schemas.microsoft.com/office/drawing/2014/main" id="{D44C263A-4E5C-AE7D-BD15-0F092F41C0A9}"/>
                </a:ext>
              </a:extLst>
            </p:cNvPr>
            <p:cNvSpPr>
              <a:spLocks/>
            </p:cNvSpPr>
            <p:nvPr/>
          </p:nvSpPr>
          <p:spPr bwMode="auto">
            <a:xfrm>
              <a:off x="6675438" y="2435226"/>
              <a:ext cx="225425" cy="212725"/>
            </a:xfrm>
            <a:custGeom>
              <a:avLst/>
              <a:gdLst>
                <a:gd name="T0" fmla="*/ 21 w 59"/>
                <a:gd name="T1" fmla="*/ 0 h 56"/>
                <a:gd name="T2" fmla="*/ 23 w 59"/>
                <a:gd name="T3" fmla="*/ 1 h 56"/>
                <a:gd name="T4" fmla="*/ 31 w 59"/>
                <a:gd name="T5" fmla="*/ 0 h 56"/>
                <a:gd name="T6" fmla="*/ 59 w 59"/>
                <a:gd name="T7" fmla="*/ 28 h 56"/>
                <a:gd name="T8" fmla="*/ 31 w 59"/>
                <a:gd name="T9" fmla="*/ 56 h 56"/>
                <a:gd name="T10" fmla="*/ 3 w 59"/>
                <a:gd name="T11" fmla="*/ 34 h 56"/>
                <a:gd name="T12" fmla="*/ 19 w 59"/>
                <a:gd name="T13" fmla="*/ 2 h 56"/>
                <a:gd name="T14" fmla="*/ 21 w 59"/>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56">
                  <a:moveTo>
                    <a:pt x="21" y="0"/>
                  </a:moveTo>
                  <a:cubicBezTo>
                    <a:pt x="22" y="1"/>
                    <a:pt x="22" y="1"/>
                    <a:pt x="23" y="1"/>
                  </a:cubicBezTo>
                  <a:cubicBezTo>
                    <a:pt x="26" y="0"/>
                    <a:pt x="29" y="0"/>
                    <a:pt x="31" y="0"/>
                  </a:cubicBezTo>
                  <a:cubicBezTo>
                    <a:pt x="47" y="0"/>
                    <a:pt x="59" y="13"/>
                    <a:pt x="59" y="28"/>
                  </a:cubicBezTo>
                  <a:cubicBezTo>
                    <a:pt x="59" y="44"/>
                    <a:pt x="46" y="56"/>
                    <a:pt x="31" y="56"/>
                  </a:cubicBezTo>
                  <a:cubicBezTo>
                    <a:pt x="17" y="56"/>
                    <a:pt x="6" y="47"/>
                    <a:pt x="3" y="34"/>
                  </a:cubicBezTo>
                  <a:cubicBezTo>
                    <a:pt x="0" y="21"/>
                    <a:pt x="7" y="8"/>
                    <a:pt x="19" y="2"/>
                  </a:cubicBezTo>
                  <a:cubicBezTo>
                    <a:pt x="20" y="2"/>
                    <a:pt x="21" y="2"/>
                    <a:pt x="21" y="0"/>
                  </a:cubicBezTo>
                  <a:close/>
                </a:path>
              </a:pathLst>
            </a:custGeom>
            <a:solidFill>
              <a:srgbClr val="696A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39">
              <a:extLst>
                <a:ext uri="{FF2B5EF4-FFF2-40B4-BE49-F238E27FC236}">
                  <a16:creationId xmlns:a16="http://schemas.microsoft.com/office/drawing/2014/main" id="{83E65F5F-1651-77D4-37C3-E003514D4C38}"/>
                </a:ext>
              </a:extLst>
            </p:cNvPr>
            <p:cNvSpPr>
              <a:spLocks/>
            </p:cNvSpPr>
            <p:nvPr/>
          </p:nvSpPr>
          <p:spPr bwMode="auto">
            <a:xfrm>
              <a:off x="6505575" y="2606676"/>
              <a:ext cx="11112" cy="22225"/>
            </a:xfrm>
            <a:custGeom>
              <a:avLst/>
              <a:gdLst>
                <a:gd name="T0" fmla="*/ 0 w 3"/>
                <a:gd name="T1" fmla="*/ 6 h 6"/>
                <a:gd name="T2" fmla="*/ 3 w 3"/>
                <a:gd name="T3" fmla="*/ 0 h 6"/>
                <a:gd name="T4" fmla="*/ 0 w 3"/>
                <a:gd name="T5" fmla="*/ 6 h 6"/>
              </a:gdLst>
              <a:ahLst/>
              <a:cxnLst>
                <a:cxn ang="0">
                  <a:pos x="T0" y="T1"/>
                </a:cxn>
                <a:cxn ang="0">
                  <a:pos x="T2" y="T3"/>
                </a:cxn>
                <a:cxn ang="0">
                  <a:pos x="T4" y="T5"/>
                </a:cxn>
              </a:cxnLst>
              <a:rect l="0" t="0" r="r" b="b"/>
              <a:pathLst>
                <a:path w="3" h="6">
                  <a:moveTo>
                    <a:pt x="0" y="6"/>
                  </a:moveTo>
                  <a:cubicBezTo>
                    <a:pt x="0" y="3"/>
                    <a:pt x="1" y="2"/>
                    <a:pt x="3" y="0"/>
                  </a:cubicBezTo>
                  <a:cubicBezTo>
                    <a:pt x="2" y="2"/>
                    <a:pt x="1" y="4"/>
                    <a:pt x="0" y="6"/>
                  </a:cubicBezTo>
                  <a:close/>
                </a:path>
              </a:pathLst>
            </a:custGeom>
            <a:solidFill>
              <a:srgbClr val="B2D3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0">
              <a:extLst>
                <a:ext uri="{FF2B5EF4-FFF2-40B4-BE49-F238E27FC236}">
                  <a16:creationId xmlns:a16="http://schemas.microsoft.com/office/drawing/2014/main" id="{5398A60B-2443-3AD6-BAFD-41AF262045AA}"/>
                </a:ext>
              </a:extLst>
            </p:cNvPr>
            <p:cNvSpPr>
              <a:spLocks/>
            </p:cNvSpPr>
            <p:nvPr/>
          </p:nvSpPr>
          <p:spPr bwMode="auto">
            <a:xfrm>
              <a:off x="6721475" y="2470151"/>
              <a:ext cx="141287" cy="142875"/>
            </a:xfrm>
            <a:custGeom>
              <a:avLst/>
              <a:gdLst>
                <a:gd name="T0" fmla="*/ 19 w 37"/>
                <a:gd name="T1" fmla="*/ 1 h 38"/>
                <a:gd name="T2" fmla="*/ 37 w 37"/>
                <a:gd name="T3" fmla="*/ 19 h 38"/>
                <a:gd name="T4" fmla="*/ 19 w 37"/>
                <a:gd name="T5" fmla="*/ 37 h 38"/>
                <a:gd name="T6" fmla="*/ 0 w 37"/>
                <a:gd name="T7" fmla="*/ 19 h 38"/>
                <a:gd name="T8" fmla="*/ 19 w 37"/>
                <a:gd name="T9" fmla="*/ 1 h 38"/>
              </a:gdLst>
              <a:ahLst/>
              <a:cxnLst>
                <a:cxn ang="0">
                  <a:pos x="T0" y="T1"/>
                </a:cxn>
                <a:cxn ang="0">
                  <a:pos x="T2" y="T3"/>
                </a:cxn>
                <a:cxn ang="0">
                  <a:pos x="T4" y="T5"/>
                </a:cxn>
                <a:cxn ang="0">
                  <a:pos x="T6" y="T7"/>
                </a:cxn>
                <a:cxn ang="0">
                  <a:pos x="T8" y="T9"/>
                </a:cxn>
              </a:cxnLst>
              <a:rect l="0" t="0" r="r" b="b"/>
              <a:pathLst>
                <a:path w="37" h="38">
                  <a:moveTo>
                    <a:pt x="19" y="1"/>
                  </a:moveTo>
                  <a:cubicBezTo>
                    <a:pt x="27" y="0"/>
                    <a:pt x="37" y="8"/>
                    <a:pt x="37" y="19"/>
                  </a:cubicBezTo>
                  <a:cubicBezTo>
                    <a:pt x="37" y="29"/>
                    <a:pt x="29" y="37"/>
                    <a:pt x="19" y="37"/>
                  </a:cubicBezTo>
                  <a:cubicBezTo>
                    <a:pt x="10" y="38"/>
                    <a:pt x="0" y="30"/>
                    <a:pt x="0" y="19"/>
                  </a:cubicBezTo>
                  <a:cubicBezTo>
                    <a:pt x="0" y="9"/>
                    <a:pt x="9" y="0"/>
                    <a:pt x="19" y="1"/>
                  </a:cubicBezTo>
                  <a:close/>
                </a:path>
              </a:pathLst>
            </a:custGeom>
            <a:solidFill>
              <a:srgbClr val="555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79"/>
        <p:cNvGrpSpPr/>
        <p:nvPr/>
      </p:nvGrpSpPr>
      <p:grpSpPr>
        <a:xfrm>
          <a:off x="0" y="0"/>
          <a:ext cx="0" cy="0"/>
          <a:chOff x="0" y="0"/>
          <a:chExt cx="0" cy="0"/>
        </a:xfrm>
      </p:grpSpPr>
      <p:sp>
        <p:nvSpPr>
          <p:cNvPr id="5780" name="Google Shape;5780;p58"/>
          <p:cNvSpPr txBox="1">
            <a:spLocks noGrp="1"/>
          </p:cNvSpPr>
          <p:nvPr>
            <p:ph type="title"/>
          </p:nvPr>
        </p:nvSpPr>
        <p:spPr>
          <a:xfrm>
            <a:off x="4839550" y="1661400"/>
            <a:ext cx="3337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Conclusion</a:t>
            </a:r>
            <a:endParaRPr dirty="0"/>
          </a:p>
        </p:txBody>
      </p:sp>
      <p:sp>
        <p:nvSpPr>
          <p:cNvPr id="5781" name="Google Shape;5781;p58"/>
          <p:cNvSpPr txBox="1">
            <a:spLocks noGrp="1"/>
          </p:cNvSpPr>
          <p:nvPr>
            <p:ph type="subTitle" idx="1"/>
          </p:nvPr>
        </p:nvSpPr>
        <p:spPr>
          <a:xfrm>
            <a:off x="4839550" y="2234100"/>
            <a:ext cx="3337200" cy="124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Mercury is the closest planet to the Sun and the smallest one in the Solar System—it’s only a bit larger than the Moon</a:t>
            </a:r>
            <a:endParaRPr dirty="0"/>
          </a:p>
          <a:p>
            <a:pPr marL="0" lvl="0" indent="0" algn="l" rtl="0">
              <a:spcBef>
                <a:spcPts val="0"/>
              </a:spcBef>
              <a:spcAft>
                <a:spcPts val="0"/>
              </a:spcAft>
              <a:buNone/>
            </a:pPr>
            <a:endParaRPr dirty="0"/>
          </a:p>
        </p:txBody>
      </p:sp>
      <p:grpSp>
        <p:nvGrpSpPr>
          <p:cNvPr id="8" name="Grupo 7">
            <a:extLst>
              <a:ext uri="{FF2B5EF4-FFF2-40B4-BE49-F238E27FC236}">
                <a16:creationId xmlns:a16="http://schemas.microsoft.com/office/drawing/2014/main" id="{667FCC5E-A0D8-4606-AF9D-0B8009FAFE6B}"/>
              </a:ext>
            </a:extLst>
          </p:cNvPr>
          <p:cNvGrpSpPr/>
          <p:nvPr/>
        </p:nvGrpSpPr>
        <p:grpSpPr>
          <a:xfrm>
            <a:off x="1214438" y="933450"/>
            <a:ext cx="3106738" cy="3294063"/>
            <a:chOff x="1214438" y="933450"/>
            <a:chExt cx="3106738" cy="3294063"/>
          </a:xfrm>
        </p:grpSpPr>
        <p:sp>
          <p:nvSpPr>
            <p:cNvPr id="6" name="Freeform 5">
              <a:extLst>
                <a:ext uri="{FF2B5EF4-FFF2-40B4-BE49-F238E27FC236}">
                  <a16:creationId xmlns:a16="http://schemas.microsoft.com/office/drawing/2014/main" id="{604DD29D-5023-4538-952A-EDAA7A5D5780}"/>
                </a:ext>
              </a:extLst>
            </p:cNvPr>
            <p:cNvSpPr>
              <a:spLocks noEditPoints="1"/>
            </p:cNvSpPr>
            <p:nvPr/>
          </p:nvSpPr>
          <p:spPr bwMode="auto">
            <a:xfrm>
              <a:off x="1214438" y="1752600"/>
              <a:ext cx="3106738" cy="2474913"/>
            </a:xfrm>
            <a:custGeom>
              <a:avLst/>
              <a:gdLst>
                <a:gd name="T0" fmla="*/ 79 w 182"/>
                <a:gd name="T1" fmla="*/ 56 h 145"/>
                <a:gd name="T2" fmla="*/ 97 w 182"/>
                <a:gd name="T3" fmla="*/ 56 h 145"/>
                <a:gd name="T4" fmla="*/ 173 w 182"/>
                <a:gd name="T5" fmla="*/ 56 h 145"/>
                <a:gd name="T6" fmla="*/ 182 w 182"/>
                <a:gd name="T7" fmla="*/ 64 h 145"/>
                <a:gd name="T8" fmla="*/ 182 w 182"/>
                <a:gd name="T9" fmla="*/ 121 h 145"/>
                <a:gd name="T10" fmla="*/ 173 w 182"/>
                <a:gd name="T11" fmla="*/ 130 h 145"/>
                <a:gd name="T12" fmla="*/ 99 w 182"/>
                <a:gd name="T13" fmla="*/ 130 h 145"/>
                <a:gd name="T14" fmla="*/ 83 w 182"/>
                <a:gd name="T15" fmla="*/ 130 h 145"/>
                <a:gd name="T16" fmla="*/ 79 w 182"/>
                <a:gd name="T17" fmla="*/ 134 h 145"/>
                <a:gd name="T18" fmla="*/ 68 w 182"/>
                <a:gd name="T19" fmla="*/ 144 h 145"/>
                <a:gd name="T20" fmla="*/ 12 w 182"/>
                <a:gd name="T21" fmla="*/ 144 h 145"/>
                <a:gd name="T22" fmla="*/ 0 w 182"/>
                <a:gd name="T23" fmla="*/ 133 h 145"/>
                <a:gd name="T24" fmla="*/ 0 w 182"/>
                <a:gd name="T25" fmla="*/ 34 h 145"/>
                <a:gd name="T26" fmla="*/ 15 w 182"/>
                <a:gd name="T27" fmla="*/ 4 h 145"/>
                <a:gd name="T28" fmla="*/ 24 w 182"/>
                <a:gd name="T29" fmla="*/ 1 h 145"/>
                <a:gd name="T30" fmla="*/ 50 w 182"/>
                <a:gd name="T31" fmla="*/ 1 h 145"/>
                <a:gd name="T32" fmla="*/ 71 w 182"/>
                <a:gd name="T33" fmla="*/ 11 h 145"/>
                <a:gd name="T34" fmla="*/ 79 w 182"/>
                <a:gd name="T35" fmla="*/ 33 h 145"/>
                <a:gd name="T36" fmla="*/ 79 w 182"/>
                <a:gd name="T37" fmla="*/ 56 h 145"/>
                <a:gd name="T38" fmla="*/ 106 w 182"/>
                <a:gd name="T39" fmla="*/ 59 h 145"/>
                <a:gd name="T40" fmla="*/ 106 w 182"/>
                <a:gd name="T41" fmla="*/ 59 h 145"/>
                <a:gd name="T42" fmla="*/ 40 w 182"/>
                <a:gd name="T43" fmla="*/ 59 h 145"/>
                <a:gd name="T44" fmla="*/ 33 w 182"/>
                <a:gd name="T45" fmla="*/ 66 h 145"/>
                <a:gd name="T46" fmla="*/ 33 w 182"/>
                <a:gd name="T47" fmla="*/ 119 h 145"/>
                <a:gd name="T48" fmla="*/ 41 w 182"/>
                <a:gd name="T49" fmla="*/ 127 h 145"/>
                <a:gd name="T50" fmla="*/ 171 w 182"/>
                <a:gd name="T51" fmla="*/ 127 h 145"/>
                <a:gd name="T52" fmla="*/ 178 w 182"/>
                <a:gd name="T53" fmla="*/ 120 h 145"/>
                <a:gd name="T54" fmla="*/ 178 w 182"/>
                <a:gd name="T55" fmla="*/ 66 h 145"/>
                <a:gd name="T56" fmla="*/ 171 w 182"/>
                <a:gd name="T57" fmla="*/ 59 h 145"/>
                <a:gd name="T58" fmla="*/ 106 w 182"/>
                <a:gd name="T59" fmla="*/ 5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2" h="145">
                  <a:moveTo>
                    <a:pt x="79" y="56"/>
                  </a:moveTo>
                  <a:cubicBezTo>
                    <a:pt x="85" y="56"/>
                    <a:pt x="91" y="56"/>
                    <a:pt x="97" y="56"/>
                  </a:cubicBezTo>
                  <a:cubicBezTo>
                    <a:pt x="122" y="56"/>
                    <a:pt x="148" y="56"/>
                    <a:pt x="173" y="56"/>
                  </a:cubicBezTo>
                  <a:cubicBezTo>
                    <a:pt x="179" y="56"/>
                    <a:pt x="182" y="59"/>
                    <a:pt x="182" y="64"/>
                  </a:cubicBezTo>
                  <a:cubicBezTo>
                    <a:pt x="182" y="83"/>
                    <a:pt x="182" y="102"/>
                    <a:pt x="182" y="121"/>
                  </a:cubicBezTo>
                  <a:cubicBezTo>
                    <a:pt x="182" y="127"/>
                    <a:pt x="179" y="130"/>
                    <a:pt x="173" y="130"/>
                  </a:cubicBezTo>
                  <a:cubicBezTo>
                    <a:pt x="148" y="130"/>
                    <a:pt x="124" y="130"/>
                    <a:pt x="99" y="130"/>
                  </a:cubicBezTo>
                  <a:cubicBezTo>
                    <a:pt x="93" y="130"/>
                    <a:pt x="88" y="130"/>
                    <a:pt x="83" y="130"/>
                  </a:cubicBezTo>
                  <a:cubicBezTo>
                    <a:pt x="80" y="130"/>
                    <a:pt x="79" y="131"/>
                    <a:pt x="79" y="134"/>
                  </a:cubicBezTo>
                  <a:cubicBezTo>
                    <a:pt x="79" y="145"/>
                    <a:pt x="80" y="144"/>
                    <a:pt x="68" y="144"/>
                  </a:cubicBezTo>
                  <a:cubicBezTo>
                    <a:pt x="50" y="144"/>
                    <a:pt x="31" y="144"/>
                    <a:pt x="12" y="144"/>
                  </a:cubicBezTo>
                  <a:cubicBezTo>
                    <a:pt x="4" y="144"/>
                    <a:pt x="0" y="140"/>
                    <a:pt x="0" y="133"/>
                  </a:cubicBezTo>
                  <a:cubicBezTo>
                    <a:pt x="0" y="100"/>
                    <a:pt x="0" y="67"/>
                    <a:pt x="0" y="34"/>
                  </a:cubicBezTo>
                  <a:cubicBezTo>
                    <a:pt x="0" y="21"/>
                    <a:pt x="5" y="12"/>
                    <a:pt x="15" y="4"/>
                  </a:cubicBezTo>
                  <a:cubicBezTo>
                    <a:pt x="18" y="2"/>
                    <a:pt x="21" y="1"/>
                    <a:pt x="24" y="1"/>
                  </a:cubicBezTo>
                  <a:cubicBezTo>
                    <a:pt x="33" y="1"/>
                    <a:pt x="41" y="2"/>
                    <a:pt x="50" y="1"/>
                  </a:cubicBezTo>
                  <a:cubicBezTo>
                    <a:pt x="59" y="0"/>
                    <a:pt x="66" y="4"/>
                    <a:pt x="71" y="11"/>
                  </a:cubicBezTo>
                  <a:cubicBezTo>
                    <a:pt x="76" y="17"/>
                    <a:pt x="79" y="25"/>
                    <a:pt x="79" y="33"/>
                  </a:cubicBezTo>
                  <a:cubicBezTo>
                    <a:pt x="79" y="40"/>
                    <a:pt x="79" y="48"/>
                    <a:pt x="79" y="56"/>
                  </a:cubicBezTo>
                  <a:close/>
                  <a:moveTo>
                    <a:pt x="106" y="59"/>
                  </a:moveTo>
                  <a:cubicBezTo>
                    <a:pt x="106" y="59"/>
                    <a:pt x="106" y="59"/>
                    <a:pt x="106" y="59"/>
                  </a:cubicBezTo>
                  <a:cubicBezTo>
                    <a:pt x="84" y="59"/>
                    <a:pt x="62" y="59"/>
                    <a:pt x="40" y="59"/>
                  </a:cubicBezTo>
                  <a:cubicBezTo>
                    <a:pt x="34" y="59"/>
                    <a:pt x="33" y="60"/>
                    <a:pt x="33" y="66"/>
                  </a:cubicBezTo>
                  <a:cubicBezTo>
                    <a:pt x="33" y="84"/>
                    <a:pt x="33" y="101"/>
                    <a:pt x="33" y="119"/>
                  </a:cubicBezTo>
                  <a:cubicBezTo>
                    <a:pt x="33" y="126"/>
                    <a:pt x="34" y="127"/>
                    <a:pt x="41" y="127"/>
                  </a:cubicBezTo>
                  <a:cubicBezTo>
                    <a:pt x="84" y="127"/>
                    <a:pt x="128" y="127"/>
                    <a:pt x="171" y="127"/>
                  </a:cubicBezTo>
                  <a:cubicBezTo>
                    <a:pt x="177" y="127"/>
                    <a:pt x="178" y="126"/>
                    <a:pt x="178" y="120"/>
                  </a:cubicBezTo>
                  <a:cubicBezTo>
                    <a:pt x="178" y="102"/>
                    <a:pt x="178" y="84"/>
                    <a:pt x="178" y="66"/>
                  </a:cubicBezTo>
                  <a:cubicBezTo>
                    <a:pt x="178" y="60"/>
                    <a:pt x="178" y="59"/>
                    <a:pt x="171" y="59"/>
                  </a:cubicBezTo>
                  <a:cubicBezTo>
                    <a:pt x="150" y="59"/>
                    <a:pt x="128" y="59"/>
                    <a:pt x="106" y="5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AA8BDB03-C029-4E95-A79F-28C6B019A380}"/>
                </a:ext>
              </a:extLst>
            </p:cNvPr>
            <p:cNvSpPr>
              <a:spLocks/>
            </p:cNvSpPr>
            <p:nvPr/>
          </p:nvSpPr>
          <p:spPr bwMode="auto">
            <a:xfrm>
              <a:off x="1571626" y="933450"/>
              <a:ext cx="631825" cy="750888"/>
            </a:xfrm>
            <a:custGeom>
              <a:avLst/>
              <a:gdLst>
                <a:gd name="T0" fmla="*/ 37 w 37"/>
                <a:gd name="T1" fmla="*/ 22 h 44"/>
                <a:gd name="T2" fmla="*/ 37 w 37"/>
                <a:gd name="T3" fmla="*/ 40 h 44"/>
                <a:gd name="T4" fmla="*/ 33 w 37"/>
                <a:gd name="T5" fmla="*/ 44 h 44"/>
                <a:gd name="T6" fmla="*/ 4 w 37"/>
                <a:gd name="T7" fmla="*/ 44 h 44"/>
                <a:gd name="T8" fmla="*/ 0 w 37"/>
                <a:gd name="T9" fmla="*/ 41 h 44"/>
                <a:gd name="T10" fmla="*/ 0 w 37"/>
                <a:gd name="T11" fmla="*/ 4 h 44"/>
                <a:gd name="T12" fmla="*/ 5 w 37"/>
                <a:gd name="T13" fmla="*/ 0 h 44"/>
                <a:gd name="T14" fmla="*/ 32 w 37"/>
                <a:gd name="T15" fmla="*/ 0 h 44"/>
                <a:gd name="T16" fmla="*/ 37 w 37"/>
                <a:gd name="T17" fmla="*/ 4 h 44"/>
                <a:gd name="T18" fmla="*/ 37 w 37"/>
                <a:gd name="T19" fmla="*/ 22 h 44"/>
                <a:gd name="T20" fmla="*/ 37 w 37"/>
                <a:gd name="T21"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44">
                  <a:moveTo>
                    <a:pt x="37" y="22"/>
                  </a:moveTo>
                  <a:cubicBezTo>
                    <a:pt x="37" y="28"/>
                    <a:pt x="37" y="34"/>
                    <a:pt x="37" y="40"/>
                  </a:cubicBezTo>
                  <a:cubicBezTo>
                    <a:pt x="37" y="43"/>
                    <a:pt x="36" y="44"/>
                    <a:pt x="33" y="44"/>
                  </a:cubicBezTo>
                  <a:cubicBezTo>
                    <a:pt x="23" y="44"/>
                    <a:pt x="14" y="44"/>
                    <a:pt x="4" y="44"/>
                  </a:cubicBezTo>
                  <a:cubicBezTo>
                    <a:pt x="2" y="44"/>
                    <a:pt x="0" y="43"/>
                    <a:pt x="0" y="41"/>
                  </a:cubicBezTo>
                  <a:cubicBezTo>
                    <a:pt x="0" y="28"/>
                    <a:pt x="0" y="16"/>
                    <a:pt x="0" y="4"/>
                  </a:cubicBezTo>
                  <a:cubicBezTo>
                    <a:pt x="0" y="1"/>
                    <a:pt x="2" y="0"/>
                    <a:pt x="5" y="0"/>
                  </a:cubicBezTo>
                  <a:cubicBezTo>
                    <a:pt x="14" y="0"/>
                    <a:pt x="23" y="0"/>
                    <a:pt x="32" y="0"/>
                  </a:cubicBezTo>
                  <a:cubicBezTo>
                    <a:pt x="36" y="0"/>
                    <a:pt x="37" y="1"/>
                    <a:pt x="37" y="4"/>
                  </a:cubicBezTo>
                  <a:cubicBezTo>
                    <a:pt x="37" y="10"/>
                    <a:pt x="37" y="16"/>
                    <a:pt x="37" y="22"/>
                  </a:cubicBezTo>
                  <a:cubicBezTo>
                    <a:pt x="37" y="22"/>
                    <a:pt x="37" y="22"/>
                    <a:pt x="37" y="2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11" name="Google Shape;5780;p58">
            <a:extLst>
              <a:ext uri="{FF2B5EF4-FFF2-40B4-BE49-F238E27FC236}">
                <a16:creationId xmlns:a16="http://schemas.microsoft.com/office/drawing/2014/main" id="{C9748DA9-CCB7-495F-B123-91EC3FE325DA}"/>
              </a:ext>
            </a:extLst>
          </p:cNvPr>
          <p:cNvSpPr txBox="1">
            <a:spLocks/>
          </p:cNvSpPr>
          <p:nvPr/>
        </p:nvSpPr>
        <p:spPr>
          <a:xfrm>
            <a:off x="2008562" y="3021759"/>
            <a:ext cx="33372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000"/>
              <a:buFont typeface="Prata"/>
              <a:buNone/>
              <a:defRPr sz="3000" b="0" i="0" u="none" strike="noStrike" cap="none">
                <a:solidFill>
                  <a:schemeClr val="lt1"/>
                </a:solidFill>
                <a:latin typeface="Prata"/>
                <a:ea typeface="Prata"/>
                <a:cs typeface="Prata"/>
                <a:sym typeface="Prata"/>
              </a:defRPr>
            </a:lvl1pPr>
            <a:lvl2pPr marR="0" lvl="1" algn="ctr" rtl="0">
              <a:lnSpc>
                <a:spcPct val="100000"/>
              </a:lnSpc>
              <a:spcBef>
                <a:spcPts val="0"/>
              </a:spcBef>
              <a:spcAft>
                <a:spcPts val="0"/>
              </a:spcAft>
              <a:buClr>
                <a:schemeClr val="lt1"/>
              </a:buClr>
              <a:buSzPts val="3000"/>
              <a:buFont typeface="Prata"/>
              <a:buNone/>
              <a:defRPr sz="3000" b="0" i="0" u="none" strike="noStrike" cap="none">
                <a:solidFill>
                  <a:schemeClr val="lt1"/>
                </a:solidFill>
                <a:latin typeface="Prata"/>
                <a:ea typeface="Prata"/>
                <a:cs typeface="Prata"/>
                <a:sym typeface="Prata"/>
              </a:defRPr>
            </a:lvl2pPr>
            <a:lvl3pPr marR="0" lvl="2" algn="ctr" rtl="0">
              <a:lnSpc>
                <a:spcPct val="100000"/>
              </a:lnSpc>
              <a:spcBef>
                <a:spcPts val="0"/>
              </a:spcBef>
              <a:spcAft>
                <a:spcPts val="0"/>
              </a:spcAft>
              <a:buClr>
                <a:schemeClr val="lt1"/>
              </a:buClr>
              <a:buSzPts val="3000"/>
              <a:buFont typeface="Prata"/>
              <a:buNone/>
              <a:defRPr sz="3000" b="0" i="0" u="none" strike="noStrike" cap="none">
                <a:solidFill>
                  <a:schemeClr val="lt1"/>
                </a:solidFill>
                <a:latin typeface="Prata"/>
                <a:ea typeface="Prata"/>
                <a:cs typeface="Prata"/>
                <a:sym typeface="Prata"/>
              </a:defRPr>
            </a:lvl3pPr>
            <a:lvl4pPr marR="0" lvl="3" algn="ctr" rtl="0">
              <a:lnSpc>
                <a:spcPct val="100000"/>
              </a:lnSpc>
              <a:spcBef>
                <a:spcPts val="0"/>
              </a:spcBef>
              <a:spcAft>
                <a:spcPts val="0"/>
              </a:spcAft>
              <a:buClr>
                <a:schemeClr val="lt1"/>
              </a:buClr>
              <a:buSzPts val="3000"/>
              <a:buFont typeface="Prata"/>
              <a:buNone/>
              <a:defRPr sz="3000" b="0" i="0" u="none" strike="noStrike" cap="none">
                <a:solidFill>
                  <a:schemeClr val="lt1"/>
                </a:solidFill>
                <a:latin typeface="Prata"/>
                <a:ea typeface="Prata"/>
                <a:cs typeface="Prata"/>
                <a:sym typeface="Prata"/>
              </a:defRPr>
            </a:lvl4pPr>
            <a:lvl5pPr marR="0" lvl="4" algn="ctr" rtl="0">
              <a:lnSpc>
                <a:spcPct val="100000"/>
              </a:lnSpc>
              <a:spcBef>
                <a:spcPts val="0"/>
              </a:spcBef>
              <a:spcAft>
                <a:spcPts val="0"/>
              </a:spcAft>
              <a:buClr>
                <a:schemeClr val="lt1"/>
              </a:buClr>
              <a:buSzPts val="3000"/>
              <a:buFont typeface="Prata"/>
              <a:buNone/>
              <a:defRPr sz="3000" b="0" i="0" u="none" strike="noStrike" cap="none">
                <a:solidFill>
                  <a:schemeClr val="lt1"/>
                </a:solidFill>
                <a:latin typeface="Prata"/>
                <a:ea typeface="Prata"/>
                <a:cs typeface="Prata"/>
                <a:sym typeface="Prata"/>
              </a:defRPr>
            </a:lvl5pPr>
            <a:lvl6pPr marR="0" lvl="5" algn="ctr" rtl="0">
              <a:lnSpc>
                <a:spcPct val="100000"/>
              </a:lnSpc>
              <a:spcBef>
                <a:spcPts val="0"/>
              </a:spcBef>
              <a:spcAft>
                <a:spcPts val="0"/>
              </a:spcAft>
              <a:buClr>
                <a:schemeClr val="lt1"/>
              </a:buClr>
              <a:buSzPts val="3000"/>
              <a:buFont typeface="Prata"/>
              <a:buNone/>
              <a:defRPr sz="3000" b="0" i="0" u="none" strike="noStrike" cap="none">
                <a:solidFill>
                  <a:schemeClr val="lt1"/>
                </a:solidFill>
                <a:latin typeface="Prata"/>
                <a:ea typeface="Prata"/>
                <a:cs typeface="Prata"/>
                <a:sym typeface="Prata"/>
              </a:defRPr>
            </a:lvl6pPr>
            <a:lvl7pPr marR="0" lvl="6" algn="ctr" rtl="0">
              <a:lnSpc>
                <a:spcPct val="100000"/>
              </a:lnSpc>
              <a:spcBef>
                <a:spcPts val="0"/>
              </a:spcBef>
              <a:spcAft>
                <a:spcPts val="0"/>
              </a:spcAft>
              <a:buClr>
                <a:schemeClr val="lt1"/>
              </a:buClr>
              <a:buSzPts val="3000"/>
              <a:buFont typeface="Prata"/>
              <a:buNone/>
              <a:defRPr sz="3000" b="0" i="0" u="none" strike="noStrike" cap="none">
                <a:solidFill>
                  <a:schemeClr val="lt1"/>
                </a:solidFill>
                <a:latin typeface="Prata"/>
                <a:ea typeface="Prata"/>
                <a:cs typeface="Prata"/>
                <a:sym typeface="Prata"/>
              </a:defRPr>
            </a:lvl7pPr>
            <a:lvl8pPr marR="0" lvl="7" algn="ctr" rtl="0">
              <a:lnSpc>
                <a:spcPct val="100000"/>
              </a:lnSpc>
              <a:spcBef>
                <a:spcPts val="0"/>
              </a:spcBef>
              <a:spcAft>
                <a:spcPts val="0"/>
              </a:spcAft>
              <a:buClr>
                <a:schemeClr val="lt1"/>
              </a:buClr>
              <a:buSzPts val="3000"/>
              <a:buFont typeface="Prata"/>
              <a:buNone/>
              <a:defRPr sz="3000" b="0" i="0" u="none" strike="noStrike" cap="none">
                <a:solidFill>
                  <a:schemeClr val="lt1"/>
                </a:solidFill>
                <a:latin typeface="Prata"/>
                <a:ea typeface="Prata"/>
                <a:cs typeface="Prata"/>
                <a:sym typeface="Prata"/>
              </a:defRPr>
            </a:lvl8pPr>
            <a:lvl9pPr marR="0" lvl="8" algn="ctr" rtl="0">
              <a:lnSpc>
                <a:spcPct val="100000"/>
              </a:lnSpc>
              <a:spcBef>
                <a:spcPts val="0"/>
              </a:spcBef>
              <a:spcAft>
                <a:spcPts val="0"/>
              </a:spcAft>
              <a:buClr>
                <a:schemeClr val="lt1"/>
              </a:buClr>
              <a:buSzPts val="3000"/>
              <a:buFont typeface="Prata"/>
              <a:buNone/>
              <a:defRPr sz="3000" b="0" i="0" u="none" strike="noStrike" cap="none">
                <a:solidFill>
                  <a:schemeClr val="lt1"/>
                </a:solidFill>
                <a:latin typeface="Prata"/>
                <a:ea typeface="Prata"/>
                <a:cs typeface="Prata"/>
                <a:sym typeface="Prata"/>
              </a:defRPr>
            </a:lvl9pPr>
          </a:lstStyle>
          <a:p>
            <a:r>
              <a:rPr lang="es-PE" sz="2400" b="1" dirty="0">
                <a:solidFill>
                  <a:srgbClr val="F7E235"/>
                </a:solidFill>
              </a:rPr>
              <a:t>Hipertensión</a:t>
            </a:r>
          </a:p>
        </p:txBody>
      </p:sp>
      <p:grpSp>
        <p:nvGrpSpPr>
          <p:cNvPr id="12" name="Grupo 11">
            <a:extLst>
              <a:ext uri="{FF2B5EF4-FFF2-40B4-BE49-F238E27FC236}">
                <a16:creationId xmlns:a16="http://schemas.microsoft.com/office/drawing/2014/main" id="{C829630E-D09B-4EB5-9D96-F5D4473B31F1}"/>
              </a:ext>
            </a:extLst>
          </p:cNvPr>
          <p:cNvGrpSpPr/>
          <p:nvPr/>
        </p:nvGrpSpPr>
        <p:grpSpPr>
          <a:xfrm rot="10800000">
            <a:off x="0" y="-3"/>
            <a:ext cx="9144000" cy="5156945"/>
            <a:chOff x="0" y="-3"/>
            <a:chExt cx="9144000" cy="5156945"/>
          </a:xfrm>
        </p:grpSpPr>
        <p:sp>
          <p:nvSpPr>
            <p:cNvPr id="13" name="Rectángulo 12">
              <a:extLst>
                <a:ext uri="{FF2B5EF4-FFF2-40B4-BE49-F238E27FC236}">
                  <a16:creationId xmlns:a16="http://schemas.microsoft.com/office/drawing/2014/main" id="{80742273-ED98-4699-943E-E3D2E69A4508}"/>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14" name="Rectángulo 13">
              <a:extLst>
                <a:ext uri="{FF2B5EF4-FFF2-40B4-BE49-F238E27FC236}">
                  <a16:creationId xmlns:a16="http://schemas.microsoft.com/office/drawing/2014/main" id="{571E9DC7-D3DD-4E23-B718-6004DBD78079}"/>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931"/>
        <p:cNvGrpSpPr/>
        <p:nvPr/>
      </p:nvGrpSpPr>
      <p:grpSpPr>
        <a:xfrm>
          <a:off x="0" y="0"/>
          <a:ext cx="0" cy="0"/>
          <a:chOff x="0" y="0"/>
          <a:chExt cx="0" cy="0"/>
        </a:xfrm>
      </p:grpSpPr>
      <p:sp>
        <p:nvSpPr>
          <p:cNvPr id="5932" name="Google Shape;5932;p60"/>
          <p:cNvSpPr/>
          <p:nvPr/>
        </p:nvSpPr>
        <p:spPr>
          <a:xfrm flipH="1">
            <a:off x="6465150" y="4481861"/>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3" name="Google Shape;5933;p60"/>
          <p:cNvSpPr/>
          <p:nvPr/>
        </p:nvSpPr>
        <p:spPr>
          <a:xfrm flipH="1">
            <a:off x="7349700" y="4481861"/>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4" name="Google Shape;5934;p60"/>
          <p:cNvSpPr/>
          <p:nvPr/>
        </p:nvSpPr>
        <p:spPr>
          <a:xfrm flipH="1">
            <a:off x="8234250" y="4481861"/>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5" name="Google Shape;5935;p60"/>
          <p:cNvSpPr/>
          <p:nvPr/>
        </p:nvSpPr>
        <p:spPr>
          <a:xfrm flipH="1">
            <a:off x="5580600" y="4481861"/>
            <a:ext cx="702894" cy="572703"/>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6" name="Google Shape;5936;p60"/>
          <p:cNvSpPr txBox="1">
            <a:spLocks noGrp="1"/>
          </p:cNvSpPr>
          <p:nvPr>
            <p:ph type="title"/>
          </p:nvPr>
        </p:nvSpPr>
        <p:spPr>
          <a:xfrm>
            <a:off x="277200" y="525037"/>
            <a:ext cx="4294800" cy="87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5937" name="Google Shape;5937;p60"/>
          <p:cNvSpPr txBox="1">
            <a:spLocks noGrp="1"/>
          </p:cNvSpPr>
          <p:nvPr>
            <p:ph type="subTitle" idx="1"/>
          </p:nvPr>
        </p:nvSpPr>
        <p:spPr>
          <a:xfrm>
            <a:off x="707250" y="1434125"/>
            <a:ext cx="3434700" cy="57270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lt1"/>
              </a:buClr>
              <a:buSzPts val="1100"/>
              <a:buFont typeface="Arial"/>
              <a:buNone/>
            </a:pPr>
            <a:r>
              <a:rPr lang="en" dirty="0"/>
              <a:t>Do you have any questions?</a:t>
            </a:r>
            <a:endParaRPr dirty="0"/>
          </a:p>
        </p:txBody>
      </p:sp>
      <p:sp>
        <p:nvSpPr>
          <p:cNvPr id="5938" name="Google Shape;5938;p60"/>
          <p:cNvSpPr txBox="1"/>
          <p:nvPr/>
        </p:nvSpPr>
        <p:spPr>
          <a:xfrm>
            <a:off x="3072000" y="4183763"/>
            <a:ext cx="3000000" cy="4347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dirty="0">
                <a:solidFill>
                  <a:schemeClr val="lt1"/>
                </a:solidFill>
                <a:latin typeface="Catamaran"/>
                <a:ea typeface="Catamaran"/>
                <a:cs typeface="Catamaran"/>
                <a:sym typeface="Catamaran"/>
              </a:rPr>
              <a:t>Free Template</a:t>
            </a:r>
            <a:endParaRPr dirty="0">
              <a:solidFill>
                <a:schemeClr val="lt1"/>
              </a:solidFill>
              <a:latin typeface="Catamaran"/>
              <a:ea typeface="Catamaran"/>
              <a:cs typeface="Catamaran"/>
              <a:sym typeface="Catamaran"/>
            </a:endParaRPr>
          </a:p>
        </p:txBody>
      </p:sp>
      <p:sp>
        <p:nvSpPr>
          <p:cNvPr id="5939" name="Google Shape;5939;p60"/>
          <p:cNvSpPr/>
          <p:nvPr/>
        </p:nvSpPr>
        <p:spPr>
          <a:xfrm>
            <a:off x="5759207" y="4596283"/>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0" name="Google Shape;5940;p60"/>
          <p:cNvGrpSpPr/>
          <p:nvPr/>
        </p:nvGrpSpPr>
        <p:grpSpPr>
          <a:xfrm>
            <a:off x="6643553" y="4596474"/>
            <a:ext cx="346056" cy="345674"/>
            <a:chOff x="3303268" y="3817349"/>
            <a:chExt cx="346056" cy="345674"/>
          </a:xfrm>
        </p:grpSpPr>
        <p:sp>
          <p:nvSpPr>
            <p:cNvPr id="5941" name="Google Shape;5941;p60"/>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2" name="Google Shape;5942;p60"/>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60"/>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60"/>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5" name="Google Shape;5945;p60"/>
          <p:cNvGrpSpPr/>
          <p:nvPr/>
        </p:nvGrpSpPr>
        <p:grpSpPr>
          <a:xfrm>
            <a:off x="7528293" y="4596474"/>
            <a:ext cx="346056" cy="345674"/>
            <a:chOff x="3752358" y="3817349"/>
            <a:chExt cx="346056" cy="345674"/>
          </a:xfrm>
        </p:grpSpPr>
        <p:sp>
          <p:nvSpPr>
            <p:cNvPr id="5946" name="Google Shape;5946;p60"/>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60"/>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60"/>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9" name="Google Shape;5949;p60"/>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50" name="Google Shape;5950;p60"/>
          <p:cNvGrpSpPr/>
          <p:nvPr/>
        </p:nvGrpSpPr>
        <p:grpSpPr>
          <a:xfrm>
            <a:off x="8412657" y="4596474"/>
            <a:ext cx="346024" cy="345674"/>
            <a:chOff x="4201447" y="3817349"/>
            <a:chExt cx="346024" cy="345674"/>
          </a:xfrm>
        </p:grpSpPr>
        <p:sp>
          <p:nvSpPr>
            <p:cNvPr id="5951" name="Google Shape;5951;p60"/>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2" name="Google Shape;5952;p60"/>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upo 16">
            <a:extLst>
              <a:ext uri="{FF2B5EF4-FFF2-40B4-BE49-F238E27FC236}">
                <a16:creationId xmlns:a16="http://schemas.microsoft.com/office/drawing/2014/main" id="{95EDE436-1287-4C99-A907-D2DEB0F14841}"/>
              </a:ext>
            </a:extLst>
          </p:cNvPr>
          <p:cNvGrpSpPr/>
          <p:nvPr/>
        </p:nvGrpSpPr>
        <p:grpSpPr>
          <a:xfrm>
            <a:off x="5345113" y="931862"/>
            <a:ext cx="3195637" cy="2982913"/>
            <a:chOff x="5345113" y="931862"/>
            <a:chExt cx="3195637" cy="2982913"/>
          </a:xfrm>
        </p:grpSpPr>
        <p:sp>
          <p:nvSpPr>
            <p:cNvPr id="6" name="Freeform 5">
              <a:extLst>
                <a:ext uri="{FF2B5EF4-FFF2-40B4-BE49-F238E27FC236}">
                  <a16:creationId xmlns:a16="http://schemas.microsoft.com/office/drawing/2014/main" id="{8E50999A-9CEB-4323-B321-60317B34FC20}"/>
                </a:ext>
              </a:extLst>
            </p:cNvPr>
            <p:cNvSpPr>
              <a:spLocks noEditPoints="1"/>
            </p:cNvSpPr>
            <p:nvPr/>
          </p:nvSpPr>
          <p:spPr bwMode="auto">
            <a:xfrm>
              <a:off x="5345113" y="931862"/>
              <a:ext cx="3195637" cy="2982913"/>
            </a:xfrm>
            <a:custGeom>
              <a:avLst/>
              <a:gdLst>
                <a:gd name="T0" fmla="*/ 682 w 1166"/>
                <a:gd name="T1" fmla="*/ 462 h 1088"/>
                <a:gd name="T2" fmla="*/ 759 w 1166"/>
                <a:gd name="T3" fmla="*/ 550 h 1088"/>
                <a:gd name="T4" fmla="*/ 901 w 1166"/>
                <a:gd name="T5" fmla="*/ 555 h 1088"/>
                <a:gd name="T6" fmla="*/ 931 w 1166"/>
                <a:gd name="T7" fmla="*/ 487 h 1088"/>
                <a:gd name="T8" fmla="*/ 877 w 1166"/>
                <a:gd name="T9" fmla="*/ 479 h 1088"/>
                <a:gd name="T10" fmla="*/ 870 w 1166"/>
                <a:gd name="T11" fmla="*/ 393 h 1088"/>
                <a:gd name="T12" fmla="*/ 929 w 1166"/>
                <a:gd name="T13" fmla="*/ 12 h 1088"/>
                <a:gd name="T14" fmla="*/ 1034 w 1166"/>
                <a:gd name="T15" fmla="*/ 392 h 1088"/>
                <a:gd name="T16" fmla="*/ 1026 w 1166"/>
                <a:gd name="T17" fmla="*/ 479 h 1088"/>
                <a:gd name="T18" fmla="*/ 1009 w 1166"/>
                <a:gd name="T19" fmla="*/ 487 h 1088"/>
                <a:gd name="T20" fmla="*/ 973 w 1166"/>
                <a:gd name="T21" fmla="*/ 492 h 1088"/>
                <a:gd name="T22" fmla="*/ 899 w 1166"/>
                <a:gd name="T23" fmla="*/ 598 h 1088"/>
                <a:gd name="T24" fmla="*/ 800 w 1166"/>
                <a:gd name="T25" fmla="*/ 598 h 1088"/>
                <a:gd name="T26" fmla="*/ 821 w 1166"/>
                <a:gd name="T27" fmla="*/ 659 h 1088"/>
                <a:gd name="T28" fmla="*/ 829 w 1166"/>
                <a:gd name="T29" fmla="*/ 661 h 1088"/>
                <a:gd name="T30" fmla="*/ 1114 w 1166"/>
                <a:gd name="T31" fmla="*/ 712 h 1088"/>
                <a:gd name="T32" fmla="*/ 1051 w 1166"/>
                <a:gd name="T33" fmla="*/ 781 h 1088"/>
                <a:gd name="T34" fmla="*/ 733 w 1166"/>
                <a:gd name="T35" fmla="*/ 758 h 1088"/>
                <a:gd name="T36" fmla="*/ 686 w 1166"/>
                <a:gd name="T37" fmla="*/ 776 h 1088"/>
                <a:gd name="T38" fmla="*/ 564 w 1166"/>
                <a:gd name="T39" fmla="*/ 638 h 1088"/>
                <a:gd name="T40" fmla="*/ 163 w 1166"/>
                <a:gd name="T41" fmla="*/ 1072 h 1088"/>
                <a:gd name="T42" fmla="*/ 164 w 1166"/>
                <a:gd name="T43" fmla="*/ 648 h 1088"/>
                <a:gd name="T44" fmla="*/ 158 w 1166"/>
                <a:gd name="T45" fmla="*/ 633 h 1088"/>
                <a:gd name="T46" fmla="*/ 117 w 1166"/>
                <a:gd name="T47" fmla="*/ 640 h 1088"/>
                <a:gd name="T48" fmla="*/ 117 w 1166"/>
                <a:gd name="T49" fmla="*/ 1012 h 1088"/>
                <a:gd name="T50" fmla="*/ 2 w 1166"/>
                <a:gd name="T51" fmla="*/ 1026 h 1088"/>
                <a:gd name="T52" fmla="*/ 0 w 1166"/>
                <a:gd name="T53" fmla="*/ 620 h 1088"/>
                <a:gd name="T54" fmla="*/ 154 w 1166"/>
                <a:gd name="T55" fmla="*/ 430 h 1088"/>
                <a:gd name="T56" fmla="*/ 535 w 1166"/>
                <a:gd name="T57" fmla="*/ 426 h 1088"/>
                <a:gd name="T58" fmla="*/ 652 w 1166"/>
                <a:gd name="T59" fmla="*/ 487 h 1088"/>
                <a:gd name="T60" fmla="*/ 953 w 1166"/>
                <a:gd name="T61" fmla="*/ 372 h 1088"/>
                <a:gd name="T62" fmla="*/ 953 w 1166"/>
                <a:gd name="T63" fmla="*/ 49 h 1088"/>
                <a:gd name="T64" fmla="*/ 689 w 1166"/>
                <a:gd name="T65" fmla="*/ 725 h 1088"/>
                <a:gd name="T66" fmla="*/ 678 w 1166"/>
                <a:gd name="T67" fmla="*/ 513 h 1088"/>
                <a:gd name="T68" fmla="*/ 689 w 1166"/>
                <a:gd name="T69" fmla="*/ 725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66" h="1088">
                  <a:moveTo>
                    <a:pt x="652" y="487"/>
                  </a:moveTo>
                  <a:cubicBezTo>
                    <a:pt x="662" y="478"/>
                    <a:pt x="672" y="470"/>
                    <a:pt x="682" y="462"/>
                  </a:cubicBezTo>
                  <a:cubicBezTo>
                    <a:pt x="693" y="474"/>
                    <a:pt x="704" y="487"/>
                    <a:pt x="714" y="499"/>
                  </a:cubicBezTo>
                  <a:cubicBezTo>
                    <a:pt x="729" y="516"/>
                    <a:pt x="744" y="533"/>
                    <a:pt x="759" y="550"/>
                  </a:cubicBezTo>
                  <a:cubicBezTo>
                    <a:pt x="761" y="553"/>
                    <a:pt x="765" y="555"/>
                    <a:pt x="768" y="555"/>
                  </a:cubicBezTo>
                  <a:cubicBezTo>
                    <a:pt x="812" y="555"/>
                    <a:pt x="857" y="555"/>
                    <a:pt x="901" y="555"/>
                  </a:cubicBezTo>
                  <a:cubicBezTo>
                    <a:pt x="913" y="555"/>
                    <a:pt x="927" y="545"/>
                    <a:pt x="929" y="533"/>
                  </a:cubicBezTo>
                  <a:cubicBezTo>
                    <a:pt x="930" y="518"/>
                    <a:pt x="930" y="503"/>
                    <a:pt x="931" y="487"/>
                  </a:cubicBezTo>
                  <a:cubicBezTo>
                    <a:pt x="912" y="487"/>
                    <a:pt x="895" y="487"/>
                    <a:pt x="877" y="487"/>
                  </a:cubicBezTo>
                  <a:cubicBezTo>
                    <a:pt x="877" y="484"/>
                    <a:pt x="877" y="481"/>
                    <a:pt x="877" y="479"/>
                  </a:cubicBezTo>
                  <a:cubicBezTo>
                    <a:pt x="877" y="453"/>
                    <a:pt x="877" y="428"/>
                    <a:pt x="877" y="403"/>
                  </a:cubicBezTo>
                  <a:cubicBezTo>
                    <a:pt x="877" y="398"/>
                    <a:pt x="875" y="395"/>
                    <a:pt x="870" y="393"/>
                  </a:cubicBezTo>
                  <a:cubicBezTo>
                    <a:pt x="801" y="360"/>
                    <a:pt x="760" y="305"/>
                    <a:pt x="753" y="229"/>
                  </a:cubicBezTo>
                  <a:cubicBezTo>
                    <a:pt x="741" y="121"/>
                    <a:pt x="821" y="23"/>
                    <a:pt x="929" y="12"/>
                  </a:cubicBezTo>
                  <a:cubicBezTo>
                    <a:pt x="1033" y="0"/>
                    <a:pt x="1127" y="69"/>
                    <a:pt x="1148" y="170"/>
                  </a:cubicBezTo>
                  <a:cubicBezTo>
                    <a:pt x="1166" y="262"/>
                    <a:pt x="1119" y="354"/>
                    <a:pt x="1034" y="392"/>
                  </a:cubicBezTo>
                  <a:cubicBezTo>
                    <a:pt x="1029" y="395"/>
                    <a:pt x="1026" y="398"/>
                    <a:pt x="1026" y="404"/>
                  </a:cubicBezTo>
                  <a:cubicBezTo>
                    <a:pt x="1027" y="429"/>
                    <a:pt x="1026" y="454"/>
                    <a:pt x="1026" y="479"/>
                  </a:cubicBezTo>
                  <a:cubicBezTo>
                    <a:pt x="1026" y="481"/>
                    <a:pt x="1026" y="483"/>
                    <a:pt x="1026" y="487"/>
                  </a:cubicBezTo>
                  <a:cubicBezTo>
                    <a:pt x="1020" y="487"/>
                    <a:pt x="1014" y="487"/>
                    <a:pt x="1009" y="487"/>
                  </a:cubicBezTo>
                  <a:cubicBezTo>
                    <a:pt x="999" y="487"/>
                    <a:pt x="989" y="487"/>
                    <a:pt x="979" y="486"/>
                  </a:cubicBezTo>
                  <a:cubicBezTo>
                    <a:pt x="974" y="486"/>
                    <a:pt x="973" y="488"/>
                    <a:pt x="973" y="492"/>
                  </a:cubicBezTo>
                  <a:cubicBezTo>
                    <a:pt x="973" y="507"/>
                    <a:pt x="973" y="522"/>
                    <a:pt x="971" y="537"/>
                  </a:cubicBezTo>
                  <a:cubicBezTo>
                    <a:pt x="967" y="572"/>
                    <a:pt x="935" y="598"/>
                    <a:pt x="899" y="598"/>
                  </a:cubicBezTo>
                  <a:cubicBezTo>
                    <a:pt x="868" y="597"/>
                    <a:pt x="837" y="597"/>
                    <a:pt x="806" y="597"/>
                  </a:cubicBezTo>
                  <a:cubicBezTo>
                    <a:pt x="804" y="597"/>
                    <a:pt x="803" y="598"/>
                    <a:pt x="800" y="598"/>
                  </a:cubicBezTo>
                  <a:cubicBezTo>
                    <a:pt x="813" y="614"/>
                    <a:pt x="826" y="628"/>
                    <a:pt x="839" y="643"/>
                  </a:cubicBezTo>
                  <a:cubicBezTo>
                    <a:pt x="833" y="649"/>
                    <a:pt x="827" y="654"/>
                    <a:pt x="821" y="659"/>
                  </a:cubicBezTo>
                  <a:cubicBezTo>
                    <a:pt x="821" y="660"/>
                    <a:pt x="821" y="661"/>
                    <a:pt x="822" y="661"/>
                  </a:cubicBezTo>
                  <a:cubicBezTo>
                    <a:pt x="824" y="661"/>
                    <a:pt x="826" y="661"/>
                    <a:pt x="829" y="661"/>
                  </a:cubicBezTo>
                  <a:cubicBezTo>
                    <a:pt x="905" y="661"/>
                    <a:pt x="980" y="661"/>
                    <a:pt x="1056" y="661"/>
                  </a:cubicBezTo>
                  <a:cubicBezTo>
                    <a:pt x="1085" y="661"/>
                    <a:pt x="1111" y="683"/>
                    <a:pt x="1114" y="712"/>
                  </a:cubicBezTo>
                  <a:cubicBezTo>
                    <a:pt x="1119" y="742"/>
                    <a:pt x="1101" y="771"/>
                    <a:pt x="1071" y="778"/>
                  </a:cubicBezTo>
                  <a:cubicBezTo>
                    <a:pt x="1065" y="780"/>
                    <a:pt x="1058" y="781"/>
                    <a:pt x="1051" y="781"/>
                  </a:cubicBezTo>
                  <a:cubicBezTo>
                    <a:pt x="962" y="781"/>
                    <a:pt x="873" y="781"/>
                    <a:pt x="784" y="781"/>
                  </a:cubicBezTo>
                  <a:cubicBezTo>
                    <a:pt x="763" y="781"/>
                    <a:pt x="746" y="774"/>
                    <a:pt x="733" y="758"/>
                  </a:cubicBezTo>
                  <a:cubicBezTo>
                    <a:pt x="730" y="754"/>
                    <a:pt x="726" y="750"/>
                    <a:pt x="722" y="745"/>
                  </a:cubicBezTo>
                  <a:cubicBezTo>
                    <a:pt x="710" y="756"/>
                    <a:pt x="698" y="766"/>
                    <a:pt x="686" y="776"/>
                  </a:cubicBezTo>
                  <a:cubicBezTo>
                    <a:pt x="645" y="730"/>
                    <a:pt x="605" y="684"/>
                    <a:pt x="566" y="638"/>
                  </a:cubicBezTo>
                  <a:cubicBezTo>
                    <a:pt x="565" y="638"/>
                    <a:pt x="565" y="638"/>
                    <a:pt x="564" y="638"/>
                  </a:cubicBezTo>
                  <a:cubicBezTo>
                    <a:pt x="564" y="783"/>
                    <a:pt x="564" y="927"/>
                    <a:pt x="564" y="1072"/>
                  </a:cubicBezTo>
                  <a:cubicBezTo>
                    <a:pt x="430" y="1072"/>
                    <a:pt x="297" y="1072"/>
                    <a:pt x="163" y="1072"/>
                  </a:cubicBezTo>
                  <a:cubicBezTo>
                    <a:pt x="163" y="1069"/>
                    <a:pt x="163" y="1067"/>
                    <a:pt x="163" y="1064"/>
                  </a:cubicBezTo>
                  <a:cubicBezTo>
                    <a:pt x="163" y="925"/>
                    <a:pt x="163" y="786"/>
                    <a:pt x="164" y="648"/>
                  </a:cubicBezTo>
                  <a:cubicBezTo>
                    <a:pt x="164" y="645"/>
                    <a:pt x="163" y="642"/>
                    <a:pt x="164" y="639"/>
                  </a:cubicBezTo>
                  <a:cubicBezTo>
                    <a:pt x="164" y="634"/>
                    <a:pt x="162" y="633"/>
                    <a:pt x="158" y="633"/>
                  </a:cubicBezTo>
                  <a:cubicBezTo>
                    <a:pt x="147" y="633"/>
                    <a:pt x="135" y="633"/>
                    <a:pt x="124" y="633"/>
                  </a:cubicBezTo>
                  <a:cubicBezTo>
                    <a:pt x="119" y="633"/>
                    <a:pt x="117" y="634"/>
                    <a:pt x="117" y="640"/>
                  </a:cubicBezTo>
                  <a:cubicBezTo>
                    <a:pt x="117" y="665"/>
                    <a:pt x="117" y="691"/>
                    <a:pt x="117" y="716"/>
                  </a:cubicBezTo>
                  <a:cubicBezTo>
                    <a:pt x="117" y="815"/>
                    <a:pt x="117" y="913"/>
                    <a:pt x="117" y="1012"/>
                  </a:cubicBezTo>
                  <a:cubicBezTo>
                    <a:pt x="117" y="1037"/>
                    <a:pt x="108" y="1058"/>
                    <a:pt x="84" y="1070"/>
                  </a:cubicBezTo>
                  <a:cubicBezTo>
                    <a:pt x="49" y="1088"/>
                    <a:pt x="8" y="1066"/>
                    <a:pt x="2" y="1026"/>
                  </a:cubicBezTo>
                  <a:cubicBezTo>
                    <a:pt x="0" y="1017"/>
                    <a:pt x="0" y="1008"/>
                    <a:pt x="0" y="1000"/>
                  </a:cubicBezTo>
                  <a:cubicBezTo>
                    <a:pt x="0" y="873"/>
                    <a:pt x="0" y="747"/>
                    <a:pt x="0" y="620"/>
                  </a:cubicBezTo>
                  <a:cubicBezTo>
                    <a:pt x="0" y="576"/>
                    <a:pt x="10" y="535"/>
                    <a:pt x="36" y="499"/>
                  </a:cubicBezTo>
                  <a:cubicBezTo>
                    <a:pt x="65" y="460"/>
                    <a:pt x="106" y="438"/>
                    <a:pt x="154" y="430"/>
                  </a:cubicBezTo>
                  <a:cubicBezTo>
                    <a:pt x="169" y="427"/>
                    <a:pt x="185" y="427"/>
                    <a:pt x="200" y="427"/>
                  </a:cubicBezTo>
                  <a:cubicBezTo>
                    <a:pt x="312" y="426"/>
                    <a:pt x="423" y="427"/>
                    <a:pt x="535" y="426"/>
                  </a:cubicBezTo>
                  <a:cubicBezTo>
                    <a:pt x="576" y="426"/>
                    <a:pt x="611" y="442"/>
                    <a:pt x="639" y="473"/>
                  </a:cubicBezTo>
                  <a:cubicBezTo>
                    <a:pt x="643" y="477"/>
                    <a:pt x="647" y="482"/>
                    <a:pt x="652" y="487"/>
                  </a:cubicBezTo>
                  <a:close/>
                  <a:moveTo>
                    <a:pt x="790" y="210"/>
                  </a:moveTo>
                  <a:cubicBezTo>
                    <a:pt x="790" y="300"/>
                    <a:pt x="863" y="372"/>
                    <a:pt x="953" y="372"/>
                  </a:cubicBezTo>
                  <a:cubicBezTo>
                    <a:pt x="1041" y="372"/>
                    <a:pt x="1113" y="298"/>
                    <a:pt x="1113" y="210"/>
                  </a:cubicBezTo>
                  <a:cubicBezTo>
                    <a:pt x="1113" y="122"/>
                    <a:pt x="1040" y="50"/>
                    <a:pt x="953" y="49"/>
                  </a:cubicBezTo>
                  <a:cubicBezTo>
                    <a:pt x="867" y="48"/>
                    <a:pt x="790" y="118"/>
                    <a:pt x="790" y="210"/>
                  </a:cubicBezTo>
                  <a:close/>
                  <a:moveTo>
                    <a:pt x="689" y="725"/>
                  </a:moveTo>
                  <a:cubicBezTo>
                    <a:pt x="723" y="696"/>
                    <a:pt x="755" y="668"/>
                    <a:pt x="788" y="640"/>
                  </a:cubicBezTo>
                  <a:cubicBezTo>
                    <a:pt x="751" y="597"/>
                    <a:pt x="715" y="555"/>
                    <a:pt x="678" y="513"/>
                  </a:cubicBezTo>
                  <a:cubicBezTo>
                    <a:pt x="645" y="542"/>
                    <a:pt x="612" y="570"/>
                    <a:pt x="580" y="598"/>
                  </a:cubicBezTo>
                  <a:cubicBezTo>
                    <a:pt x="616" y="641"/>
                    <a:pt x="653" y="683"/>
                    <a:pt x="689" y="72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812B7566-9B6C-49B8-A148-9AB225E26F05}"/>
                </a:ext>
              </a:extLst>
            </p:cNvPr>
            <p:cNvSpPr>
              <a:spLocks/>
            </p:cNvSpPr>
            <p:nvPr/>
          </p:nvSpPr>
          <p:spPr bwMode="auto">
            <a:xfrm>
              <a:off x="5938838" y="1208088"/>
              <a:ext cx="801687" cy="798513"/>
            </a:xfrm>
            <a:custGeom>
              <a:avLst/>
              <a:gdLst>
                <a:gd name="T0" fmla="*/ 290 w 292"/>
                <a:gd name="T1" fmla="*/ 149 h 291"/>
                <a:gd name="T2" fmla="*/ 144 w 292"/>
                <a:gd name="T3" fmla="*/ 290 h 291"/>
                <a:gd name="T4" fmla="*/ 3 w 292"/>
                <a:gd name="T5" fmla="*/ 141 h 291"/>
                <a:gd name="T6" fmla="*/ 151 w 292"/>
                <a:gd name="T7" fmla="*/ 3 h 291"/>
                <a:gd name="T8" fmla="*/ 290 w 292"/>
                <a:gd name="T9" fmla="*/ 149 h 291"/>
              </a:gdLst>
              <a:ahLst/>
              <a:cxnLst>
                <a:cxn ang="0">
                  <a:pos x="T0" y="T1"/>
                </a:cxn>
                <a:cxn ang="0">
                  <a:pos x="T2" y="T3"/>
                </a:cxn>
                <a:cxn ang="0">
                  <a:pos x="T4" y="T5"/>
                </a:cxn>
                <a:cxn ang="0">
                  <a:pos x="T6" y="T7"/>
                </a:cxn>
                <a:cxn ang="0">
                  <a:pos x="T8" y="T9"/>
                </a:cxn>
              </a:cxnLst>
              <a:rect l="0" t="0" r="r" b="b"/>
              <a:pathLst>
                <a:path w="292" h="291">
                  <a:moveTo>
                    <a:pt x="290" y="149"/>
                  </a:moveTo>
                  <a:cubicBezTo>
                    <a:pt x="288" y="229"/>
                    <a:pt x="224" y="291"/>
                    <a:pt x="144" y="290"/>
                  </a:cubicBezTo>
                  <a:cubicBezTo>
                    <a:pt x="68" y="289"/>
                    <a:pt x="0" y="226"/>
                    <a:pt x="3" y="141"/>
                  </a:cubicBezTo>
                  <a:cubicBezTo>
                    <a:pt x="6" y="65"/>
                    <a:pt x="68" y="0"/>
                    <a:pt x="151" y="3"/>
                  </a:cubicBezTo>
                  <a:cubicBezTo>
                    <a:pt x="235" y="6"/>
                    <a:pt x="292" y="75"/>
                    <a:pt x="290" y="14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4C7CDC0F-AE8C-4F43-B141-09A1DB296EEB}"/>
                </a:ext>
              </a:extLst>
            </p:cNvPr>
            <p:cNvSpPr>
              <a:spLocks/>
            </p:cNvSpPr>
            <p:nvPr/>
          </p:nvSpPr>
          <p:spPr bwMode="auto">
            <a:xfrm>
              <a:off x="7035800" y="3187700"/>
              <a:ext cx="1350962" cy="682625"/>
            </a:xfrm>
            <a:custGeom>
              <a:avLst/>
              <a:gdLst>
                <a:gd name="T0" fmla="*/ 50 w 493"/>
                <a:gd name="T1" fmla="*/ 249 h 249"/>
                <a:gd name="T2" fmla="*/ 0 w 493"/>
                <a:gd name="T3" fmla="*/ 249 h 249"/>
                <a:gd name="T4" fmla="*/ 0 w 493"/>
                <a:gd name="T5" fmla="*/ 0 h 249"/>
                <a:gd name="T6" fmla="*/ 493 w 493"/>
                <a:gd name="T7" fmla="*/ 0 h 249"/>
                <a:gd name="T8" fmla="*/ 493 w 493"/>
                <a:gd name="T9" fmla="*/ 10 h 249"/>
                <a:gd name="T10" fmla="*/ 493 w 493"/>
                <a:gd name="T11" fmla="*/ 43 h 249"/>
                <a:gd name="T12" fmla="*/ 486 w 493"/>
                <a:gd name="T13" fmla="*/ 50 h 249"/>
                <a:gd name="T14" fmla="*/ 310 w 493"/>
                <a:gd name="T15" fmla="*/ 50 h 249"/>
                <a:gd name="T16" fmla="*/ 57 w 493"/>
                <a:gd name="T17" fmla="*/ 50 h 249"/>
                <a:gd name="T18" fmla="*/ 50 w 493"/>
                <a:gd name="T19" fmla="*/ 57 h 249"/>
                <a:gd name="T20" fmla="*/ 50 w 493"/>
                <a:gd name="T21" fmla="*/ 241 h 249"/>
                <a:gd name="T22" fmla="*/ 50 w 493"/>
                <a:gd name="T23"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3" h="249">
                  <a:moveTo>
                    <a:pt x="50" y="249"/>
                  </a:moveTo>
                  <a:cubicBezTo>
                    <a:pt x="33" y="249"/>
                    <a:pt x="17" y="249"/>
                    <a:pt x="0" y="249"/>
                  </a:cubicBezTo>
                  <a:cubicBezTo>
                    <a:pt x="0" y="166"/>
                    <a:pt x="0" y="83"/>
                    <a:pt x="0" y="0"/>
                  </a:cubicBezTo>
                  <a:cubicBezTo>
                    <a:pt x="164" y="0"/>
                    <a:pt x="328" y="0"/>
                    <a:pt x="493" y="0"/>
                  </a:cubicBezTo>
                  <a:cubicBezTo>
                    <a:pt x="493" y="3"/>
                    <a:pt x="492" y="7"/>
                    <a:pt x="493" y="10"/>
                  </a:cubicBezTo>
                  <a:cubicBezTo>
                    <a:pt x="493" y="21"/>
                    <a:pt x="492" y="32"/>
                    <a:pt x="493" y="43"/>
                  </a:cubicBezTo>
                  <a:cubicBezTo>
                    <a:pt x="493" y="49"/>
                    <a:pt x="491" y="50"/>
                    <a:pt x="486" y="50"/>
                  </a:cubicBezTo>
                  <a:cubicBezTo>
                    <a:pt x="427" y="50"/>
                    <a:pt x="368" y="50"/>
                    <a:pt x="310" y="50"/>
                  </a:cubicBezTo>
                  <a:cubicBezTo>
                    <a:pt x="226" y="50"/>
                    <a:pt x="141" y="50"/>
                    <a:pt x="57" y="50"/>
                  </a:cubicBezTo>
                  <a:cubicBezTo>
                    <a:pt x="52" y="50"/>
                    <a:pt x="50" y="52"/>
                    <a:pt x="50" y="57"/>
                  </a:cubicBezTo>
                  <a:cubicBezTo>
                    <a:pt x="50" y="119"/>
                    <a:pt x="50" y="180"/>
                    <a:pt x="50" y="241"/>
                  </a:cubicBezTo>
                  <a:cubicBezTo>
                    <a:pt x="50" y="244"/>
                    <a:pt x="50" y="247"/>
                    <a:pt x="50" y="24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0FD1A437-47FD-4A5F-89D3-C9CF437318EC}"/>
                </a:ext>
              </a:extLst>
            </p:cNvPr>
            <p:cNvSpPr>
              <a:spLocks/>
            </p:cNvSpPr>
            <p:nvPr/>
          </p:nvSpPr>
          <p:spPr bwMode="auto">
            <a:xfrm>
              <a:off x="7832725" y="1131888"/>
              <a:ext cx="244475" cy="493713"/>
            </a:xfrm>
            <a:custGeom>
              <a:avLst/>
              <a:gdLst>
                <a:gd name="T0" fmla="*/ 56 w 89"/>
                <a:gd name="T1" fmla="*/ 2 h 180"/>
                <a:gd name="T2" fmla="*/ 56 w 89"/>
                <a:gd name="T3" fmla="*/ 10 h 180"/>
                <a:gd name="T4" fmla="*/ 55 w 89"/>
                <a:gd name="T5" fmla="*/ 89 h 180"/>
                <a:gd name="T6" fmla="*/ 62 w 89"/>
                <a:gd name="T7" fmla="*/ 100 h 180"/>
                <a:gd name="T8" fmla="*/ 84 w 89"/>
                <a:gd name="T9" fmla="*/ 147 h 180"/>
                <a:gd name="T10" fmla="*/ 42 w 89"/>
                <a:gd name="T11" fmla="*/ 179 h 180"/>
                <a:gd name="T12" fmla="*/ 3 w 89"/>
                <a:gd name="T13" fmla="*/ 143 h 180"/>
                <a:gd name="T14" fmla="*/ 25 w 89"/>
                <a:gd name="T15" fmla="*/ 100 h 180"/>
                <a:gd name="T16" fmla="*/ 32 w 89"/>
                <a:gd name="T17" fmla="*/ 89 h 180"/>
                <a:gd name="T18" fmla="*/ 32 w 89"/>
                <a:gd name="T19" fmla="*/ 13 h 180"/>
                <a:gd name="T20" fmla="*/ 43 w 89"/>
                <a:gd name="T21" fmla="*/ 2 h 180"/>
                <a:gd name="T22" fmla="*/ 56 w 89"/>
                <a:gd name="T23" fmla="*/ 2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180">
                  <a:moveTo>
                    <a:pt x="56" y="2"/>
                  </a:moveTo>
                  <a:cubicBezTo>
                    <a:pt x="56" y="5"/>
                    <a:pt x="56" y="8"/>
                    <a:pt x="56" y="10"/>
                  </a:cubicBezTo>
                  <a:cubicBezTo>
                    <a:pt x="56" y="37"/>
                    <a:pt x="56" y="63"/>
                    <a:pt x="55" y="89"/>
                  </a:cubicBezTo>
                  <a:cubicBezTo>
                    <a:pt x="55" y="95"/>
                    <a:pt x="56" y="98"/>
                    <a:pt x="62" y="100"/>
                  </a:cubicBezTo>
                  <a:cubicBezTo>
                    <a:pt x="80" y="108"/>
                    <a:pt x="89" y="129"/>
                    <a:pt x="84" y="147"/>
                  </a:cubicBezTo>
                  <a:cubicBezTo>
                    <a:pt x="79" y="166"/>
                    <a:pt x="61" y="180"/>
                    <a:pt x="42" y="179"/>
                  </a:cubicBezTo>
                  <a:cubicBezTo>
                    <a:pt x="22" y="177"/>
                    <a:pt x="6" y="163"/>
                    <a:pt x="3" y="143"/>
                  </a:cubicBezTo>
                  <a:cubicBezTo>
                    <a:pt x="0" y="125"/>
                    <a:pt x="9" y="108"/>
                    <a:pt x="25" y="100"/>
                  </a:cubicBezTo>
                  <a:cubicBezTo>
                    <a:pt x="31" y="98"/>
                    <a:pt x="32" y="95"/>
                    <a:pt x="32" y="89"/>
                  </a:cubicBezTo>
                  <a:cubicBezTo>
                    <a:pt x="32" y="64"/>
                    <a:pt x="32" y="39"/>
                    <a:pt x="32" y="13"/>
                  </a:cubicBezTo>
                  <a:cubicBezTo>
                    <a:pt x="32" y="0"/>
                    <a:pt x="31" y="3"/>
                    <a:pt x="43" y="2"/>
                  </a:cubicBezTo>
                  <a:cubicBezTo>
                    <a:pt x="47" y="2"/>
                    <a:pt x="51" y="2"/>
                    <a:pt x="56" y="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C820ED2C-8EFC-4560-B90D-E6CBEC676097}"/>
                </a:ext>
              </a:extLst>
            </p:cNvPr>
            <p:cNvSpPr>
              <a:spLocks/>
            </p:cNvSpPr>
            <p:nvPr/>
          </p:nvSpPr>
          <p:spPr bwMode="auto">
            <a:xfrm>
              <a:off x="8239125" y="1463675"/>
              <a:ext cx="85725" cy="85725"/>
            </a:xfrm>
            <a:custGeom>
              <a:avLst/>
              <a:gdLst>
                <a:gd name="T0" fmla="*/ 16 w 31"/>
                <a:gd name="T1" fmla="*/ 31 h 31"/>
                <a:gd name="T2" fmla="*/ 0 w 31"/>
                <a:gd name="T3" fmla="*/ 15 h 31"/>
                <a:gd name="T4" fmla="*/ 15 w 31"/>
                <a:gd name="T5" fmla="*/ 0 h 31"/>
                <a:gd name="T6" fmla="*/ 31 w 31"/>
                <a:gd name="T7" fmla="*/ 15 h 31"/>
                <a:gd name="T8" fmla="*/ 16 w 31"/>
                <a:gd name="T9" fmla="*/ 31 h 31"/>
              </a:gdLst>
              <a:ahLst/>
              <a:cxnLst>
                <a:cxn ang="0">
                  <a:pos x="T0" y="T1"/>
                </a:cxn>
                <a:cxn ang="0">
                  <a:pos x="T2" y="T3"/>
                </a:cxn>
                <a:cxn ang="0">
                  <a:pos x="T4" y="T5"/>
                </a:cxn>
                <a:cxn ang="0">
                  <a:pos x="T6" y="T7"/>
                </a:cxn>
                <a:cxn ang="0">
                  <a:pos x="T8" y="T9"/>
                </a:cxn>
              </a:cxnLst>
              <a:rect l="0" t="0" r="r" b="b"/>
              <a:pathLst>
                <a:path w="31" h="31">
                  <a:moveTo>
                    <a:pt x="16" y="31"/>
                  </a:moveTo>
                  <a:cubicBezTo>
                    <a:pt x="7" y="31"/>
                    <a:pt x="0" y="24"/>
                    <a:pt x="0" y="15"/>
                  </a:cubicBezTo>
                  <a:cubicBezTo>
                    <a:pt x="0" y="7"/>
                    <a:pt x="7" y="0"/>
                    <a:pt x="15" y="0"/>
                  </a:cubicBezTo>
                  <a:cubicBezTo>
                    <a:pt x="24" y="0"/>
                    <a:pt x="31" y="6"/>
                    <a:pt x="31" y="15"/>
                  </a:cubicBezTo>
                  <a:cubicBezTo>
                    <a:pt x="31" y="24"/>
                    <a:pt x="24" y="31"/>
                    <a:pt x="16" y="31"/>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5C4663B5-03D7-443F-9CBD-66F6B8A5DF31}"/>
                </a:ext>
              </a:extLst>
            </p:cNvPr>
            <p:cNvSpPr>
              <a:spLocks/>
            </p:cNvSpPr>
            <p:nvPr/>
          </p:nvSpPr>
          <p:spPr bwMode="auto">
            <a:xfrm>
              <a:off x="7680325" y="1236663"/>
              <a:ext cx="87312" cy="84138"/>
            </a:xfrm>
            <a:custGeom>
              <a:avLst/>
              <a:gdLst>
                <a:gd name="T0" fmla="*/ 16 w 32"/>
                <a:gd name="T1" fmla="*/ 0 h 31"/>
                <a:gd name="T2" fmla="*/ 32 w 32"/>
                <a:gd name="T3" fmla="*/ 15 h 31"/>
                <a:gd name="T4" fmla="*/ 16 w 32"/>
                <a:gd name="T5" fmla="*/ 31 h 31"/>
                <a:gd name="T6" fmla="*/ 0 w 32"/>
                <a:gd name="T7" fmla="*/ 15 h 31"/>
                <a:gd name="T8" fmla="*/ 16 w 32"/>
                <a:gd name="T9" fmla="*/ 0 h 31"/>
              </a:gdLst>
              <a:ahLst/>
              <a:cxnLst>
                <a:cxn ang="0">
                  <a:pos x="T0" y="T1"/>
                </a:cxn>
                <a:cxn ang="0">
                  <a:pos x="T2" y="T3"/>
                </a:cxn>
                <a:cxn ang="0">
                  <a:pos x="T4" y="T5"/>
                </a:cxn>
                <a:cxn ang="0">
                  <a:pos x="T6" y="T7"/>
                </a:cxn>
                <a:cxn ang="0">
                  <a:pos x="T8" y="T9"/>
                </a:cxn>
              </a:cxnLst>
              <a:rect l="0" t="0" r="r" b="b"/>
              <a:pathLst>
                <a:path w="32" h="31">
                  <a:moveTo>
                    <a:pt x="16" y="0"/>
                  </a:moveTo>
                  <a:cubicBezTo>
                    <a:pt x="25" y="0"/>
                    <a:pt x="32" y="6"/>
                    <a:pt x="32" y="15"/>
                  </a:cubicBezTo>
                  <a:cubicBezTo>
                    <a:pt x="32" y="24"/>
                    <a:pt x="25" y="31"/>
                    <a:pt x="16" y="31"/>
                  </a:cubicBezTo>
                  <a:cubicBezTo>
                    <a:pt x="7" y="31"/>
                    <a:pt x="0" y="24"/>
                    <a:pt x="0" y="15"/>
                  </a:cubicBezTo>
                  <a:cubicBezTo>
                    <a:pt x="0" y="7"/>
                    <a:pt x="7" y="0"/>
                    <a:pt x="16" y="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72FC3BB5-7C4D-445E-8386-522EB0FB0BE0}"/>
                </a:ext>
              </a:extLst>
            </p:cNvPr>
            <p:cNvSpPr>
              <a:spLocks/>
            </p:cNvSpPr>
            <p:nvPr/>
          </p:nvSpPr>
          <p:spPr bwMode="auto">
            <a:xfrm>
              <a:off x="8151813" y="1233488"/>
              <a:ext cx="84137" cy="87313"/>
            </a:xfrm>
            <a:custGeom>
              <a:avLst/>
              <a:gdLst>
                <a:gd name="T0" fmla="*/ 31 w 31"/>
                <a:gd name="T1" fmla="*/ 16 h 32"/>
                <a:gd name="T2" fmla="*/ 15 w 31"/>
                <a:gd name="T3" fmla="*/ 32 h 32"/>
                <a:gd name="T4" fmla="*/ 0 w 31"/>
                <a:gd name="T5" fmla="*/ 16 h 32"/>
                <a:gd name="T6" fmla="*/ 15 w 31"/>
                <a:gd name="T7" fmla="*/ 0 h 32"/>
                <a:gd name="T8" fmla="*/ 31 w 31"/>
                <a:gd name="T9" fmla="*/ 16 h 32"/>
              </a:gdLst>
              <a:ahLst/>
              <a:cxnLst>
                <a:cxn ang="0">
                  <a:pos x="T0" y="T1"/>
                </a:cxn>
                <a:cxn ang="0">
                  <a:pos x="T2" y="T3"/>
                </a:cxn>
                <a:cxn ang="0">
                  <a:pos x="T4" y="T5"/>
                </a:cxn>
                <a:cxn ang="0">
                  <a:pos x="T6" y="T7"/>
                </a:cxn>
                <a:cxn ang="0">
                  <a:pos x="T8" y="T9"/>
                </a:cxn>
              </a:cxnLst>
              <a:rect l="0" t="0" r="r" b="b"/>
              <a:pathLst>
                <a:path w="31" h="32">
                  <a:moveTo>
                    <a:pt x="31" y="16"/>
                  </a:moveTo>
                  <a:cubicBezTo>
                    <a:pt x="31" y="25"/>
                    <a:pt x="24" y="32"/>
                    <a:pt x="15" y="32"/>
                  </a:cubicBezTo>
                  <a:cubicBezTo>
                    <a:pt x="6" y="32"/>
                    <a:pt x="0" y="25"/>
                    <a:pt x="0" y="16"/>
                  </a:cubicBezTo>
                  <a:cubicBezTo>
                    <a:pt x="0" y="7"/>
                    <a:pt x="6" y="1"/>
                    <a:pt x="15" y="0"/>
                  </a:cubicBezTo>
                  <a:cubicBezTo>
                    <a:pt x="24" y="0"/>
                    <a:pt x="31" y="7"/>
                    <a:pt x="31" y="16"/>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DDA06DE9-312C-4B89-BAE2-6076A06D21FB}"/>
                </a:ext>
              </a:extLst>
            </p:cNvPr>
            <p:cNvSpPr>
              <a:spLocks/>
            </p:cNvSpPr>
            <p:nvPr/>
          </p:nvSpPr>
          <p:spPr bwMode="auto">
            <a:xfrm>
              <a:off x="8159750" y="1682750"/>
              <a:ext cx="87312" cy="85725"/>
            </a:xfrm>
            <a:custGeom>
              <a:avLst/>
              <a:gdLst>
                <a:gd name="T0" fmla="*/ 15 w 32"/>
                <a:gd name="T1" fmla="*/ 31 h 31"/>
                <a:gd name="T2" fmla="*/ 0 w 32"/>
                <a:gd name="T3" fmla="*/ 16 h 31"/>
                <a:gd name="T4" fmla="*/ 15 w 32"/>
                <a:gd name="T5" fmla="*/ 0 h 31"/>
                <a:gd name="T6" fmla="*/ 31 w 32"/>
                <a:gd name="T7" fmla="*/ 16 h 31"/>
                <a:gd name="T8" fmla="*/ 15 w 32"/>
                <a:gd name="T9" fmla="*/ 31 h 31"/>
              </a:gdLst>
              <a:ahLst/>
              <a:cxnLst>
                <a:cxn ang="0">
                  <a:pos x="T0" y="T1"/>
                </a:cxn>
                <a:cxn ang="0">
                  <a:pos x="T2" y="T3"/>
                </a:cxn>
                <a:cxn ang="0">
                  <a:pos x="T4" y="T5"/>
                </a:cxn>
                <a:cxn ang="0">
                  <a:pos x="T6" y="T7"/>
                </a:cxn>
                <a:cxn ang="0">
                  <a:pos x="T8" y="T9"/>
                </a:cxn>
              </a:cxnLst>
              <a:rect l="0" t="0" r="r" b="b"/>
              <a:pathLst>
                <a:path w="32" h="31">
                  <a:moveTo>
                    <a:pt x="15" y="31"/>
                  </a:moveTo>
                  <a:cubicBezTo>
                    <a:pt x="7" y="31"/>
                    <a:pt x="0" y="24"/>
                    <a:pt x="0" y="16"/>
                  </a:cubicBezTo>
                  <a:cubicBezTo>
                    <a:pt x="0" y="7"/>
                    <a:pt x="7" y="0"/>
                    <a:pt x="15" y="0"/>
                  </a:cubicBezTo>
                  <a:cubicBezTo>
                    <a:pt x="24" y="0"/>
                    <a:pt x="32" y="7"/>
                    <a:pt x="31" y="16"/>
                  </a:cubicBezTo>
                  <a:cubicBezTo>
                    <a:pt x="31" y="24"/>
                    <a:pt x="24" y="31"/>
                    <a:pt x="15" y="31"/>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1D95851C-1904-497F-B81D-0256ADE4E4C2}"/>
                </a:ext>
              </a:extLst>
            </p:cNvPr>
            <p:cNvSpPr>
              <a:spLocks/>
            </p:cNvSpPr>
            <p:nvPr/>
          </p:nvSpPr>
          <p:spPr bwMode="auto">
            <a:xfrm>
              <a:off x="7910513" y="1789113"/>
              <a:ext cx="84137" cy="88900"/>
            </a:xfrm>
            <a:custGeom>
              <a:avLst/>
              <a:gdLst>
                <a:gd name="T0" fmla="*/ 0 w 31"/>
                <a:gd name="T1" fmla="*/ 16 h 32"/>
                <a:gd name="T2" fmla="*/ 15 w 31"/>
                <a:gd name="T3" fmla="*/ 1 h 32"/>
                <a:gd name="T4" fmla="*/ 31 w 31"/>
                <a:gd name="T5" fmla="*/ 17 h 32"/>
                <a:gd name="T6" fmla="*/ 15 w 31"/>
                <a:gd name="T7" fmla="*/ 32 h 32"/>
                <a:gd name="T8" fmla="*/ 0 w 31"/>
                <a:gd name="T9" fmla="*/ 16 h 32"/>
              </a:gdLst>
              <a:ahLst/>
              <a:cxnLst>
                <a:cxn ang="0">
                  <a:pos x="T0" y="T1"/>
                </a:cxn>
                <a:cxn ang="0">
                  <a:pos x="T2" y="T3"/>
                </a:cxn>
                <a:cxn ang="0">
                  <a:pos x="T4" y="T5"/>
                </a:cxn>
                <a:cxn ang="0">
                  <a:pos x="T6" y="T7"/>
                </a:cxn>
                <a:cxn ang="0">
                  <a:pos x="T8" y="T9"/>
                </a:cxn>
              </a:cxnLst>
              <a:rect l="0" t="0" r="r" b="b"/>
              <a:pathLst>
                <a:path w="31" h="32">
                  <a:moveTo>
                    <a:pt x="0" y="16"/>
                  </a:moveTo>
                  <a:cubicBezTo>
                    <a:pt x="0" y="8"/>
                    <a:pt x="7" y="1"/>
                    <a:pt x="15" y="1"/>
                  </a:cubicBezTo>
                  <a:cubicBezTo>
                    <a:pt x="24" y="0"/>
                    <a:pt x="31" y="8"/>
                    <a:pt x="31" y="17"/>
                  </a:cubicBezTo>
                  <a:cubicBezTo>
                    <a:pt x="31" y="25"/>
                    <a:pt x="24" y="32"/>
                    <a:pt x="15" y="32"/>
                  </a:cubicBezTo>
                  <a:cubicBezTo>
                    <a:pt x="7" y="32"/>
                    <a:pt x="0" y="25"/>
                    <a:pt x="0" y="16"/>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3450C635-90B2-4A84-8159-9C8E6D2D29AD}"/>
                </a:ext>
              </a:extLst>
            </p:cNvPr>
            <p:cNvSpPr>
              <a:spLocks/>
            </p:cNvSpPr>
            <p:nvPr/>
          </p:nvSpPr>
          <p:spPr bwMode="auto">
            <a:xfrm>
              <a:off x="7669213" y="1685925"/>
              <a:ext cx="87312" cy="84138"/>
            </a:xfrm>
            <a:custGeom>
              <a:avLst/>
              <a:gdLst>
                <a:gd name="T0" fmla="*/ 32 w 32"/>
                <a:gd name="T1" fmla="*/ 16 h 31"/>
                <a:gd name="T2" fmla="*/ 16 w 32"/>
                <a:gd name="T3" fmla="*/ 31 h 31"/>
                <a:gd name="T4" fmla="*/ 0 w 32"/>
                <a:gd name="T5" fmla="*/ 16 h 31"/>
                <a:gd name="T6" fmla="*/ 16 w 32"/>
                <a:gd name="T7" fmla="*/ 0 h 31"/>
                <a:gd name="T8" fmla="*/ 32 w 32"/>
                <a:gd name="T9" fmla="*/ 16 h 31"/>
              </a:gdLst>
              <a:ahLst/>
              <a:cxnLst>
                <a:cxn ang="0">
                  <a:pos x="T0" y="T1"/>
                </a:cxn>
                <a:cxn ang="0">
                  <a:pos x="T2" y="T3"/>
                </a:cxn>
                <a:cxn ang="0">
                  <a:pos x="T4" y="T5"/>
                </a:cxn>
                <a:cxn ang="0">
                  <a:pos x="T6" y="T7"/>
                </a:cxn>
                <a:cxn ang="0">
                  <a:pos x="T8" y="T9"/>
                </a:cxn>
              </a:cxnLst>
              <a:rect l="0" t="0" r="r" b="b"/>
              <a:pathLst>
                <a:path w="32" h="31">
                  <a:moveTo>
                    <a:pt x="32" y="16"/>
                  </a:moveTo>
                  <a:cubicBezTo>
                    <a:pt x="32" y="25"/>
                    <a:pt x="25" y="31"/>
                    <a:pt x="16" y="31"/>
                  </a:cubicBezTo>
                  <a:cubicBezTo>
                    <a:pt x="7" y="31"/>
                    <a:pt x="0" y="25"/>
                    <a:pt x="0" y="16"/>
                  </a:cubicBezTo>
                  <a:cubicBezTo>
                    <a:pt x="1" y="7"/>
                    <a:pt x="7" y="0"/>
                    <a:pt x="16" y="0"/>
                  </a:cubicBezTo>
                  <a:cubicBezTo>
                    <a:pt x="25" y="0"/>
                    <a:pt x="32" y="7"/>
                    <a:pt x="32" y="16"/>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Oval 15">
              <a:extLst>
                <a:ext uri="{FF2B5EF4-FFF2-40B4-BE49-F238E27FC236}">
                  <a16:creationId xmlns:a16="http://schemas.microsoft.com/office/drawing/2014/main" id="{93A0C589-4FA0-4815-B918-A27653B39E6C}"/>
                </a:ext>
              </a:extLst>
            </p:cNvPr>
            <p:cNvSpPr>
              <a:spLocks noChangeArrowheads="1"/>
            </p:cNvSpPr>
            <p:nvPr/>
          </p:nvSpPr>
          <p:spPr bwMode="auto">
            <a:xfrm>
              <a:off x="7578725" y="1463675"/>
              <a:ext cx="87312" cy="87313"/>
            </a:xfrm>
            <a:prstGeom prst="ellipse">
              <a:avLst/>
            </a:pr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39" name="Google Shape;5781;p58">
            <a:extLst>
              <a:ext uri="{FF2B5EF4-FFF2-40B4-BE49-F238E27FC236}">
                <a16:creationId xmlns:a16="http://schemas.microsoft.com/office/drawing/2014/main" id="{7D2EBCA1-18B4-4739-8EEC-37C3ED9285D6}"/>
              </a:ext>
            </a:extLst>
          </p:cNvPr>
          <p:cNvSpPr txBox="1">
            <a:spLocks/>
          </p:cNvSpPr>
          <p:nvPr/>
        </p:nvSpPr>
        <p:spPr>
          <a:xfrm>
            <a:off x="1060927" y="2423318"/>
            <a:ext cx="3337200" cy="124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lt1"/>
              </a:buClr>
              <a:buSzPts val="1800"/>
              <a:buFont typeface="Catamaran"/>
              <a:buNone/>
              <a:defRPr sz="1600" b="0" i="0" u="none" strike="noStrike" cap="none">
                <a:solidFill>
                  <a:schemeClr val="lt1"/>
                </a:solidFill>
                <a:latin typeface="Catamaran"/>
                <a:ea typeface="Catamaran"/>
                <a:cs typeface="Catamaran"/>
                <a:sym typeface="Catamaran"/>
              </a:defRPr>
            </a:lvl1pPr>
            <a:lvl2pPr marL="914400" marR="0" lvl="1" indent="-342900" algn="ctr" rtl="0">
              <a:lnSpc>
                <a:spcPct val="100000"/>
              </a:lnSpc>
              <a:spcBef>
                <a:spcPts val="0"/>
              </a:spcBef>
              <a:spcAft>
                <a:spcPts val="0"/>
              </a:spcAft>
              <a:buClr>
                <a:schemeClr val="lt1"/>
              </a:buClr>
              <a:buSzPts val="1800"/>
              <a:buFont typeface="Catamaran"/>
              <a:buNone/>
              <a:defRPr sz="1800" b="0" i="0" u="none" strike="noStrike" cap="none">
                <a:solidFill>
                  <a:schemeClr val="lt1"/>
                </a:solidFill>
                <a:latin typeface="Catamaran"/>
                <a:ea typeface="Catamaran"/>
                <a:cs typeface="Catamaran"/>
                <a:sym typeface="Catamaran"/>
              </a:defRPr>
            </a:lvl2pPr>
            <a:lvl3pPr marL="1371600" marR="0" lvl="2" indent="-342900" algn="ctr" rtl="0">
              <a:lnSpc>
                <a:spcPct val="100000"/>
              </a:lnSpc>
              <a:spcBef>
                <a:spcPts val="1600"/>
              </a:spcBef>
              <a:spcAft>
                <a:spcPts val="0"/>
              </a:spcAft>
              <a:buClr>
                <a:schemeClr val="lt1"/>
              </a:buClr>
              <a:buSzPts val="1800"/>
              <a:buFont typeface="Catamaran"/>
              <a:buNone/>
              <a:defRPr sz="1800" b="0" i="0" u="none" strike="noStrike" cap="none">
                <a:solidFill>
                  <a:schemeClr val="lt1"/>
                </a:solidFill>
                <a:latin typeface="Catamaran"/>
                <a:ea typeface="Catamaran"/>
                <a:cs typeface="Catamaran"/>
                <a:sym typeface="Catamaran"/>
              </a:defRPr>
            </a:lvl3pPr>
            <a:lvl4pPr marL="1828800" marR="0" lvl="3" indent="-342900" algn="ctr" rtl="0">
              <a:lnSpc>
                <a:spcPct val="100000"/>
              </a:lnSpc>
              <a:spcBef>
                <a:spcPts val="1600"/>
              </a:spcBef>
              <a:spcAft>
                <a:spcPts val="0"/>
              </a:spcAft>
              <a:buClr>
                <a:schemeClr val="lt1"/>
              </a:buClr>
              <a:buSzPts val="1800"/>
              <a:buFont typeface="Catamaran"/>
              <a:buNone/>
              <a:defRPr sz="1800" b="0" i="0" u="none" strike="noStrike" cap="none">
                <a:solidFill>
                  <a:schemeClr val="lt1"/>
                </a:solidFill>
                <a:latin typeface="Catamaran"/>
                <a:ea typeface="Catamaran"/>
                <a:cs typeface="Catamaran"/>
                <a:sym typeface="Catamaran"/>
              </a:defRPr>
            </a:lvl4pPr>
            <a:lvl5pPr marL="2286000" marR="0" lvl="4" indent="-342900" algn="ctr" rtl="0">
              <a:lnSpc>
                <a:spcPct val="100000"/>
              </a:lnSpc>
              <a:spcBef>
                <a:spcPts val="1600"/>
              </a:spcBef>
              <a:spcAft>
                <a:spcPts val="0"/>
              </a:spcAft>
              <a:buClr>
                <a:schemeClr val="lt1"/>
              </a:buClr>
              <a:buSzPts val="1800"/>
              <a:buFont typeface="Catamaran"/>
              <a:buNone/>
              <a:defRPr sz="1800" b="0" i="0" u="none" strike="noStrike" cap="none">
                <a:solidFill>
                  <a:schemeClr val="lt1"/>
                </a:solidFill>
                <a:latin typeface="Catamaran"/>
                <a:ea typeface="Catamaran"/>
                <a:cs typeface="Catamaran"/>
                <a:sym typeface="Catamaran"/>
              </a:defRPr>
            </a:lvl5pPr>
            <a:lvl6pPr marL="2743200" marR="0" lvl="5" indent="-342900" algn="ctr" rtl="0">
              <a:lnSpc>
                <a:spcPct val="100000"/>
              </a:lnSpc>
              <a:spcBef>
                <a:spcPts val="1600"/>
              </a:spcBef>
              <a:spcAft>
                <a:spcPts val="0"/>
              </a:spcAft>
              <a:buClr>
                <a:schemeClr val="lt1"/>
              </a:buClr>
              <a:buSzPts val="1800"/>
              <a:buFont typeface="Catamaran"/>
              <a:buNone/>
              <a:defRPr sz="1800" b="0" i="0" u="none" strike="noStrike" cap="none">
                <a:solidFill>
                  <a:schemeClr val="lt1"/>
                </a:solidFill>
                <a:latin typeface="Catamaran"/>
                <a:ea typeface="Catamaran"/>
                <a:cs typeface="Catamaran"/>
                <a:sym typeface="Catamaran"/>
              </a:defRPr>
            </a:lvl6pPr>
            <a:lvl7pPr marL="3200400" marR="0" lvl="6" indent="-342900" algn="ctr" rtl="0">
              <a:lnSpc>
                <a:spcPct val="100000"/>
              </a:lnSpc>
              <a:spcBef>
                <a:spcPts val="1600"/>
              </a:spcBef>
              <a:spcAft>
                <a:spcPts val="0"/>
              </a:spcAft>
              <a:buClr>
                <a:schemeClr val="lt1"/>
              </a:buClr>
              <a:buSzPts val="1800"/>
              <a:buFont typeface="Catamaran"/>
              <a:buNone/>
              <a:defRPr sz="1800" b="0" i="0" u="none" strike="noStrike" cap="none">
                <a:solidFill>
                  <a:schemeClr val="lt1"/>
                </a:solidFill>
                <a:latin typeface="Catamaran"/>
                <a:ea typeface="Catamaran"/>
                <a:cs typeface="Catamaran"/>
                <a:sym typeface="Catamaran"/>
              </a:defRPr>
            </a:lvl7pPr>
            <a:lvl8pPr marL="3657600" marR="0" lvl="7" indent="-342900" algn="ctr" rtl="0">
              <a:lnSpc>
                <a:spcPct val="100000"/>
              </a:lnSpc>
              <a:spcBef>
                <a:spcPts val="1600"/>
              </a:spcBef>
              <a:spcAft>
                <a:spcPts val="0"/>
              </a:spcAft>
              <a:buClr>
                <a:schemeClr val="lt1"/>
              </a:buClr>
              <a:buSzPts val="1800"/>
              <a:buFont typeface="Catamaran"/>
              <a:buNone/>
              <a:defRPr sz="1800" b="0" i="0" u="none" strike="noStrike" cap="none">
                <a:solidFill>
                  <a:schemeClr val="lt1"/>
                </a:solidFill>
                <a:latin typeface="Catamaran"/>
                <a:ea typeface="Catamaran"/>
                <a:cs typeface="Catamaran"/>
                <a:sym typeface="Catamaran"/>
              </a:defRPr>
            </a:lvl8pPr>
            <a:lvl9pPr marL="4114800" marR="0" lvl="8" indent="-342900" algn="ctr" rtl="0">
              <a:lnSpc>
                <a:spcPct val="100000"/>
              </a:lnSpc>
              <a:spcBef>
                <a:spcPts val="1600"/>
              </a:spcBef>
              <a:spcAft>
                <a:spcPts val="1600"/>
              </a:spcAft>
              <a:buClr>
                <a:schemeClr val="lt1"/>
              </a:buClr>
              <a:buSzPts val="1800"/>
              <a:buFont typeface="Catamaran"/>
              <a:buNone/>
              <a:defRPr sz="1800" b="0" i="0" u="none" strike="noStrike" cap="none">
                <a:solidFill>
                  <a:schemeClr val="lt1"/>
                </a:solidFill>
                <a:latin typeface="Catamaran"/>
                <a:ea typeface="Catamaran"/>
                <a:cs typeface="Catamaran"/>
                <a:sym typeface="Catamaran"/>
              </a:defRPr>
            </a:lvl9pPr>
          </a:lstStyle>
          <a:p>
            <a:pPr marL="0" indent="0" algn="l"/>
            <a:r>
              <a:rPr lang="en-US"/>
              <a:t>Mercury is the closest planet to the Sun and the smallest one in the Solar System—it’s only a bit larger than the Moon</a:t>
            </a:r>
          </a:p>
          <a:p>
            <a:pPr marL="0" indent="0" algn="l"/>
            <a:endParaRPr lang="en-US" dirty="0"/>
          </a:p>
        </p:txBody>
      </p:sp>
      <p:grpSp>
        <p:nvGrpSpPr>
          <p:cNvPr id="40" name="Grupo 39">
            <a:extLst>
              <a:ext uri="{FF2B5EF4-FFF2-40B4-BE49-F238E27FC236}">
                <a16:creationId xmlns:a16="http://schemas.microsoft.com/office/drawing/2014/main" id="{C4E3A2F4-23AD-41E8-AD35-4522A4505673}"/>
              </a:ext>
            </a:extLst>
          </p:cNvPr>
          <p:cNvGrpSpPr/>
          <p:nvPr/>
        </p:nvGrpSpPr>
        <p:grpSpPr>
          <a:xfrm rot="10800000">
            <a:off x="0" y="-3"/>
            <a:ext cx="9144000" cy="5156945"/>
            <a:chOff x="0" y="-3"/>
            <a:chExt cx="9144000" cy="5156945"/>
          </a:xfrm>
        </p:grpSpPr>
        <p:sp>
          <p:nvSpPr>
            <p:cNvPr id="41" name="Rectángulo 40">
              <a:extLst>
                <a:ext uri="{FF2B5EF4-FFF2-40B4-BE49-F238E27FC236}">
                  <a16:creationId xmlns:a16="http://schemas.microsoft.com/office/drawing/2014/main" id="{D91327CE-271C-462A-8C03-21CF395062AA}"/>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42" name="Rectángulo 41">
              <a:extLst>
                <a:ext uri="{FF2B5EF4-FFF2-40B4-BE49-F238E27FC236}">
                  <a16:creationId xmlns:a16="http://schemas.microsoft.com/office/drawing/2014/main" id="{10947172-F115-48F4-871B-AFB7DAF39BE2}"/>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8"/>
        <p:cNvGrpSpPr/>
        <p:nvPr/>
      </p:nvGrpSpPr>
      <p:grpSpPr>
        <a:xfrm>
          <a:off x="0" y="0"/>
          <a:ext cx="0" cy="0"/>
          <a:chOff x="0" y="0"/>
          <a:chExt cx="0" cy="0"/>
        </a:xfrm>
      </p:grpSpPr>
      <p:sp>
        <p:nvSpPr>
          <p:cNvPr id="1109" name="Google Shape;1109;p35"/>
          <p:cNvSpPr/>
          <p:nvPr/>
        </p:nvSpPr>
        <p:spPr>
          <a:xfrm flipH="1">
            <a:off x="4084241" y="1100424"/>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5"/>
          <p:cNvSpPr/>
          <p:nvPr/>
        </p:nvSpPr>
        <p:spPr>
          <a:xfrm flipH="1">
            <a:off x="6688626" y="1100424"/>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5"/>
          <p:cNvSpPr/>
          <p:nvPr/>
        </p:nvSpPr>
        <p:spPr>
          <a:xfrm flipH="1">
            <a:off x="1485619" y="2945786"/>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5"/>
          <p:cNvSpPr/>
          <p:nvPr/>
        </p:nvSpPr>
        <p:spPr>
          <a:xfrm flipH="1">
            <a:off x="4084241" y="2945786"/>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5"/>
          <p:cNvSpPr/>
          <p:nvPr/>
        </p:nvSpPr>
        <p:spPr>
          <a:xfrm flipH="1">
            <a:off x="1485619" y="1100424"/>
            <a:ext cx="969768" cy="790417"/>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Table of contents</a:t>
            </a:r>
            <a:endParaRPr/>
          </a:p>
        </p:txBody>
      </p:sp>
      <p:sp>
        <p:nvSpPr>
          <p:cNvPr id="1116" name="Google Shape;1116;p35"/>
          <p:cNvSpPr txBox="1">
            <a:spLocks noGrp="1"/>
          </p:cNvSpPr>
          <p:nvPr>
            <p:ph type="subTitle" idx="1"/>
          </p:nvPr>
        </p:nvSpPr>
        <p:spPr>
          <a:xfrm>
            <a:off x="676453" y="2276775"/>
            <a:ext cx="2588100" cy="49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1117" name="Google Shape;1117;p35"/>
          <p:cNvSpPr txBox="1">
            <a:spLocks noGrp="1"/>
          </p:cNvSpPr>
          <p:nvPr>
            <p:ph type="subTitle" idx="2"/>
          </p:nvPr>
        </p:nvSpPr>
        <p:spPr>
          <a:xfrm>
            <a:off x="919003" y="1929471"/>
            <a:ext cx="2103000" cy="37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Disease</a:t>
            </a:r>
            <a:endParaRPr/>
          </a:p>
        </p:txBody>
      </p:sp>
      <p:sp>
        <p:nvSpPr>
          <p:cNvPr id="1118" name="Google Shape;1118;p35"/>
          <p:cNvSpPr txBox="1">
            <a:spLocks noGrp="1"/>
          </p:cNvSpPr>
          <p:nvPr>
            <p:ph type="title" idx="3"/>
          </p:nvPr>
        </p:nvSpPr>
        <p:spPr>
          <a:xfrm>
            <a:off x="1485703" y="1369750"/>
            <a:ext cx="969600" cy="38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119" name="Google Shape;1119;p35"/>
          <p:cNvSpPr txBox="1">
            <a:spLocks noGrp="1"/>
          </p:cNvSpPr>
          <p:nvPr>
            <p:ph type="subTitle" idx="4"/>
          </p:nvPr>
        </p:nvSpPr>
        <p:spPr>
          <a:xfrm>
            <a:off x="3275075" y="2276775"/>
            <a:ext cx="2588100" cy="49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1120" name="Google Shape;1120;p35"/>
          <p:cNvSpPr txBox="1">
            <a:spLocks noGrp="1"/>
          </p:cNvSpPr>
          <p:nvPr>
            <p:ph type="subTitle" idx="5"/>
          </p:nvPr>
        </p:nvSpPr>
        <p:spPr>
          <a:xfrm>
            <a:off x="3517625" y="1929471"/>
            <a:ext cx="2103000" cy="37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Diagnosis</a:t>
            </a:r>
            <a:endParaRPr/>
          </a:p>
        </p:txBody>
      </p:sp>
      <p:sp>
        <p:nvSpPr>
          <p:cNvPr id="1121" name="Google Shape;1121;p35"/>
          <p:cNvSpPr txBox="1">
            <a:spLocks noGrp="1"/>
          </p:cNvSpPr>
          <p:nvPr>
            <p:ph type="title" idx="6"/>
          </p:nvPr>
        </p:nvSpPr>
        <p:spPr>
          <a:xfrm>
            <a:off x="4084325" y="1369750"/>
            <a:ext cx="969600" cy="38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122" name="Google Shape;1122;p35"/>
          <p:cNvSpPr txBox="1">
            <a:spLocks noGrp="1"/>
          </p:cNvSpPr>
          <p:nvPr>
            <p:ph type="subTitle" idx="7"/>
          </p:nvPr>
        </p:nvSpPr>
        <p:spPr>
          <a:xfrm>
            <a:off x="5879460" y="2276775"/>
            <a:ext cx="2588100" cy="49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1123" name="Google Shape;1123;p35"/>
          <p:cNvSpPr txBox="1">
            <a:spLocks noGrp="1"/>
          </p:cNvSpPr>
          <p:nvPr>
            <p:ph type="subTitle" idx="8"/>
          </p:nvPr>
        </p:nvSpPr>
        <p:spPr>
          <a:xfrm>
            <a:off x="6122010" y="1929471"/>
            <a:ext cx="2103000" cy="37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Advices</a:t>
            </a:r>
            <a:endParaRPr/>
          </a:p>
        </p:txBody>
      </p:sp>
      <p:sp>
        <p:nvSpPr>
          <p:cNvPr id="1124" name="Google Shape;1124;p35"/>
          <p:cNvSpPr txBox="1">
            <a:spLocks noGrp="1"/>
          </p:cNvSpPr>
          <p:nvPr>
            <p:ph type="title" idx="9"/>
          </p:nvPr>
        </p:nvSpPr>
        <p:spPr>
          <a:xfrm>
            <a:off x="6688710" y="1369750"/>
            <a:ext cx="969600" cy="38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125" name="Google Shape;1125;p35"/>
          <p:cNvSpPr txBox="1">
            <a:spLocks noGrp="1"/>
          </p:cNvSpPr>
          <p:nvPr>
            <p:ph type="subTitle" idx="13"/>
          </p:nvPr>
        </p:nvSpPr>
        <p:spPr>
          <a:xfrm>
            <a:off x="676453" y="4117700"/>
            <a:ext cx="2588100" cy="49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1126" name="Google Shape;1126;p35"/>
          <p:cNvSpPr txBox="1">
            <a:spLocks noGrp="1"/>
          </p:cNvSpPr>
          <p:nvPr>
            <p:ph type="subTitle" idx="14"/>
          </p:nvPr>
        </p:nvSpPr>
        <p:spPr>
          <a:xfrm>
            <a:off x="919003" y="3770396"/>
            <a:ext cx="2103000" cy="37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Pathology</a:t>
            </a:r>
            <a:endParaRPr/>
          </a:p>
        </p:txBody>
      </p:sp>
      <p:sp>
        <p:nvSpPr>
          <p:cNvPr id="1127" name="Google Shape;1127;p35"/>
          <p:cNvSpPr txBox="1">
            <a:spLocks noGrp="1"/>
          </p:cNvSpPr>
          <p:nvPr>
            <p:ph type="title" idx="15"/>
          </p:nvPr>
        </p:nvSpPr>
        <p:spPr>
          <a:xfrm>
            <a:off x="1485703" y="3149000"/>
            <a:ext cx="969600" cy="38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1128" name="Google Shape;1128;p35"/>
          <p:cNvSpPr txBox="1">
            <a:spLocks noGrp="1"/>
          </p:cNvSpPr>
          <p:nvPr>
            <p:ph type="subTitle" idx="16"/>
          </p:nvPr>
        </p:nvSpPr>
        <p:spPr>
          <a:xfrm>
            <a:off x="3275075" y="4117700"/>
            <a:ext cx="2588100" cy="49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describe the topic of the section here</a:t>
            </a:r>
            <a:endParaRPr/>
          </a:p>
        </p:txBody>
      </p:sp>
      <p:sp>
        <p:nvSpPr>
          <p:cNvPr id="1129" name="Google Shape;1129;p35"/>
          <p:cNvSpPr txBox="1">
            <a:spLocks noGrp="1"/>
          </p:cNvSpPr>
          <p:nvPr>
            <p:ph type="subTitle" idx="17"/>
          </p:nvPr>
        </p:nvSpPr>
        <p:spPr>
          <a:xfrm>
            <a:off x="3517625" y="3770396"/>
            <a:ext cx="2103000" cy="37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Treatment</a:t>
            </a:r>
            <a:endParaRPr/>
          </a:p>
        </p:txBody>
      </p:sp>
      <p:sp>
        <p:nvSpPr>
          <p:cNvPr id="1130" name="Google Shape;1130;p35"/>
          <p:cNvSpPr txBox="1">
            <a:spLocks noGrp="1"/>
          </p:cNvSpPr>
          <p:nvPr>
            <p:ph type="title" idx="18"/>
          </p:nvPr>
        </p:nvSpPr>
        <p:spPr>
          <a:xfrm>
            <a:off x="4084325" y="3149000"/>
            <a:ext cx="969600" cy="38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grpSp>
        <p:nvGrpSpPr>
          <p:cNvPr id="16" name="Grupo 15">
            <a:extLst>
              <a:ext uri="{FF2B5EF4-FFF2-40B4-BE49-F238E27FC236}">
                <a16:creationId xmlns:a16="http://schemas.microsoft.com/office/drawing/2014/main" id="{1E3BE38C-8E8E-446E-AA58-39E3646F1254}"/>
              </a:ext>
            </a:extLst>
          </p:cNvPr>
          <p:cNvGrpSpPr/>
          <p:nvPr/>
        </p:nvGrpSpPr>
        <p:grpSpPr>
          <a:xfrm>
            <a:off x="6671883" y="3149000"/>
            <a:ext cx="1553114" cy="1452532"/>
            <a:chOff x="6835177" y="3188135"/>
            <a:chExt cx="1666875" cy="1558926"/>
          </a:xfrm>
        </p:grpSpPr>
        <p:sp>
          <p:nvSpPr>
            <p:cNvPr id="12" name="Freeform 5">
              <a:extLst>
                <a:ext uri="{FF2B5EF4-FFF2-40B4-BE49-F238E27FC236}">
                  <a16:creationId xmlns:a16="http://schemas.microsoft.com/office/drawing/2014/main" id="{EEE786D2-F38E-4A70-8411-B11DDFC18ED3}"/>
                </a:ext>
              </a:extLst>
            </p:cNvPr>
            <p:cNvSpPr>
              <a:spLocks noEditPoints="1"/>
            </p:cNvSpPr>
            <p:nvPr/>
          </p:nvSpPr>
          <p:spPr bwMode="auto">
            <a:xfrm>
              <a:off x="6835177" y="3188135"/>
              <a:ext cx="1666875" cy="663575"/>
            </a:xfrm>
            <a:custGeom>
              <a:avLst/>
              <a:gdLst>
                <a:gd name="T0" fmla="*/ 230 w 246"/>
                <a:gd name="T1" fmla="*/ 28 h 98"/>
                <a:gd name="T2" fmla="*/ 184 w 246"/>
                <a:gd name="T3" fmla="*/ 20 h 98"/>
                <a:gd name="T4" fmla="*/ 175 w 246"/>
                <a:gd name="T5" fmla="*/ 27 h 98"/>
                <a:gd name="T6" fmla="*/ 177 w 246"/>
                <a:gd name="T7" fmla="*/ 29 h 98"/>
                <a:gd name="T8" fmla="*/ 206 w 246"/>
                <a:gd name="T9" fmla="*/ 33 h 98"/>
                <a:gd name="T10" fmla="*/ 230 w 246"/>
                <a:gd name="T11" fmla="*/ 40 h 98"/>
                <a:gd name="T12" fmla="*/ 233 w 246"/>
                <a:gd name="T13" fmla="*/ 42 h 98"/>
                <a:gd name="T14" fmla="*/ 230 w 246"/>
                <a:gd name="T15" fmla="*/ 44 h 98"/>
                <a:gd name="T16" fmla="*/ 224 w 246"/>
                <a:gd name="T17" fmla="*/ 46 h 98"/>
                <a:gd name="T18" fmla="*/ 169 w 246"/>
                <a:gd name="T19" fmla="*/ 55 h 98"/>
                <a:gd name="T20" fmla="*/ 166 w 246"/>
                <a:gd name="T21" fmla="*/ 53 h 98"/>
                <a:gd name="T22" fmla="*/ 160 w 246"/>
                <a:gd name="T23" fmla="*/ 25 h 98"/>
                <a:gd name="T24" fmla="*/ 141 w 246"/>
                <a:gd name="T25" fmla="*/ 6 h 98"/>
                <a:gd name="T26" fmla="*/ 113 w 246"/>
                <a:gd name="T27" fmla="*/ 3 h 98"/>
                <a:gd name="T28" fmla="*/ 108 w 246"/>
                <a:gd name="T29" fmla="*/ 5 h 98"/>
                <a:gd name="T30" fmla="*/ 90 w 246"/>
                <a:gd name="T31" fmla="*/ 17 h 98"/>
                <a:gd name="T32" fmla="*/ 78 w 246"/>
                <a:gd name="T33" fmla="*/ 53 h 98"/>
                <a:gd name="T34" fmla="*/ 76 w 246"/>
                <a:gd name="T35" fmla="*/ 55 h 98"/>
                <a:gd name="T36" fmla="*/ 30 w 246"/>
                <a:gd name="T37" fmla="*/ 49 h 98"/>
                <a:gd name="T38" fmla="*/ 12 w 246"/>
                <a:gd name="T39" fmla="*/ 42 h 98"/>
                <a:gd name="T40" fmla="*/ 17 w 246"/>
                <a:gd name="T41" fmla="*/ 39 h 98"/>
                <a:gd name="T42" fmla="*/ 43 w 246"/>
                <a:gd name="T43" fmla="*/ 32 h 98"/>
                <a:gd name="T44" fmla="*/ 48 w 246"/>
                <a:gd name="T45" fmla="*/ 35 h 98"/>
                <a:gd name="T46" fmla="*/ 49 w 246"/>
                <a:gd name="T47" fmla="*/ 40 h 98"/>
                <a:gd name="T48" fmla="*/ 80 w 246"/>
                <a:gd name="T49" fmla="*/ 23 h 98"/>
                <a:gd name="T50" fmla="*/ 45 w 246"/>
                <a:gd name="T51" fmla="*/ 13 h 98"/>
                <a:gd name="T52" fmla="*/ 45 w 246"/>
                <a:gd name="T53" fmla="*/ 14 h 98"/>
                <a:gd name="T54" fmla="*/ 38 w 246"/>
                <a:gd name="T55" fmla="*/ 23 h 98"/>
                <a:gd name="T56" fmla="*/ 9 w 246"/>
                <a:gd name="T57" fmla="*/ 31 h 98"/>
                <a:gd name="T58" fmla="*/ 0 w 246"/>
                <a:gd name="T59" fmla="*/ 42 h 98"/>
                <a:gd name="T60" fmla="*/ 9 w 246"/>
                <a:gd name="T61" fmla="*/ 53 h 98"/>
                <a:gd name="T62" fmla="*/ 29 w 246"/>
                <a:gd name="T63" fmla="*/ 59 h 98"/>
                <a:gd name="T64" fmla="*/ 75 w 246"/>
                <a:gd name="T65" fmla="*/ 66 h 98"/>
                <a:gd name="T66" fmla="*/ 83 w 246"/>
                <a:gd name="T67" fmla="*/ 72 h 98"/>
                <a:gd name="T68" fmla="*/ 90 w 246"/>
                <a:gd name="T69" fmla="*/ 84 h 98"/>
                <a:gd name="T70" fmla="*/ 107 w 246"/>
                <a:gd name="T71" fmla="*/ 95 h 98"/>
                <a:gd name="T72" fmla="*/ 129 w 246"/>
                <a:gd name="T73" fmla="*/ 97 h 98"/>
                <a:gd name="T74" fmla="*/ 162 w 246"/>
                <a:gd name="T75" fmla="*/ 69 h 98"/>
                <a:gd name="T76" fmla="*/ 168 w 246"/>
                <a:gd name="T77" fmla="*/ 66 h 98"/>
                <a:gd name="T78" fmla="*/ 171 w 246"/>
                <a:gd name="T79" fmla="*/ 65 h 98"/>
                <a:gd name="T80" fmla="*/ 225 w 246"/>
                <a:gd name="T81" fmla="*/ 57 h 98"/>
                <a:gd name="T82" fmla="*/ 241 w 246"/>
                <a:gd name="T83" fmla="*/ 50 h 98"/>
                <a:gd name="T84" fmla="*/ 241 w 246"/>
                <a:gd name="T85" fmla="*/ 34 h 98"/>
                <a:gd name="T86" fmla="*/ 230 w 246"/>
                <a:gd name="T87" fmla="*/ 28 h 98"/>
                <a:gd name="T88" fmla="*/ 124 w 246"/>
                <a:gd name="T89" fmla="*/ 87 h 98"/>
                <a:gd name="T90" fmla="*/ 94 w 246"/>
                <a:gd name="T91" fmla="*/ 67 h 98"/>
                <a:gd name="T92" fmla="*/ 151 w 246"/>
                <a:gd name="T93" fmla="*/ 67 h 98"/>
                <a:gd name="T94" fmla="*/ 124 w 246"/>
                <a:gd name="T95" fmla="*/ 87 h 98"/>
                <a:gd name="T96" fmla="*/ 148 w 246"/>
                <a:gd name="T97" fmla="*/ 56 h 98"/>
                <a:gd name="T98" fmla="*/ 93 w 246"/>
                <a:gd name="T99" fmla="*/ 56 h 98"/>
                <a:gd name="T100" fmla="*/ 90 w 246"/>
                <a:gd name="T101" fmla="*/ 54 h 98"/>
                <a:gd name="T102" fmla="*/ 101 w 246"/>
                <a:gd name="T103" fmla="*/ 22 h 98"/>
                <a:gd name="T104" fmla="*/ 147 w 246"/>
                <a:gd name="T105" fmla="*/ 25 h 98"/>
                <a:gd name="T106" fmla="*/ 155 w 246"/>
                <a:gd name="T107" fmla="*/ 50 h 98"/>
                <a:gd name="T108" fmla="*/ 148 w 246"/>
                <a:gd name="T109" fmla="*/ 5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6" h="98">
                  <a:moveTo>
                    <a:pt x="230" y="28"/>
                  </a:moveTo>
                  <a:cubicBezTo>
                    <a:pt x="215" y="23"/>
                    <a:pt x="200" y="21"/>
                    <a:pt x="184" y="20"/>
                  </a:cubicBezTo>
                  <a:cubicBezTo>
                    <a:pt x="175" y="19"/>
                    <a:pt x="175" y="18"/>
                    <a:pt x="175" y="27"/>
                  </a:cubicBezTo>
                  <a:cubicBezTo>
                    <a:pt x="175" y="29"/>
                    <a:pt x="175" y="29"/>
                    <a:pt x="177" y="29"/>
                  </a:cubicBezTo>
                  <a:cubicBezTo>
                    <a:pt x="187" y="30"/>
                    <a:pt x="196" y="31"/>
                    <a:pt x="206" y="33"/>
                  </a:cubicBezTo>
                  <a:cubicBezTo>
                    <a:pt x="214" y="34"/>
                    <a:pt x="223" y="36"/>
                    <a:pt x="230" y="40"/>
                  </a:cubicBezTo>
                  <a:cubicBezTo>
                    <a:pt x="231" y="40"/>
                    <a:pt x="233" y="41"/>
                    <a:pt x="233" y="42"/>
                  </a:cubicBezTo>
                  <a:cubicBezTo>
                    <a:pt x="233" y="43"/>
                    <a:pt x="231" y="43"/>
                    <a:pt x="230" y="44"/>
                  </a:cubicBezTo>
                  <a:cubicBezTo>
                    <a:pt x="228" y="45"/>
                    <a:pt x="226" y="46"/>
                    <a:pt x="224" y="46"/>
                  </a:cubicBezTo>
                  <a:cubicBezTo>
                    <a:pt x="206" y="52"/>
                    <a:pt x="187" y="54"/>
                    <a:pt x="169" y="55"/>
                  </a:cubicBezTo>
                  <a:cubicBezTo>
                    <a:pt x="167" y="55"/>
                    <a:pt x="166" y="55"/>
                    <a:pt x="166" y="53"/>
                  </a:cubicBezTo>
                  <a:cubicBezTo>
                    <a:pt x="167" y="43"/>
                    <a:pt x="165" y="34"/>
                    <a:pt x="160" y="25"/>
                  </a:cubicBezTo>
                  <a:cubicBezTo>
                    <a:pt x="156" y="17"/>
                    <a:pt x="149" y="11"/>
                    <a:pt x="141" y="6"/>
                  </a:cubicBezTo>
                  <a:cubicBezTo>
                    <a:pt x="132" y="2"/>
                    <a:pt x="123" y="0"/>
                    <a:pt x="113" y="3"/>
                  </a:cubicBezTo>
                  <a:cubicBezTo>
                    <a:pt x="111" y="4"/>
                    <a:pt x="109" y="4"/>
                    <a:pt x="108" y="5"/>
                  </a:cubicBezTo>
                  <a:cubicBezTo>
                    <a:pt x="101" y="7"/>
                    <a:pt x="95" y="12"/>
                    <a:pt x="90" y="17"/>
                  </a:cubicBezTo>
                  <a:cubicBezTo>
                    <a:pt x="81" y="27"/>
                    <a:pt x="78" y="40"/>
                    <a:pt x="78" y="53"/>
                  </a:cubicBezTo>
                  <a:cubicBezTo>
                    <a:pt x="79" y="55"/>
                    <a:pt x="78" y="55"/>
                    <a:pt x="76" y="55"/>
                  </a:cubicBezTo>
                  <a:cubicBezTo>
                    <a:pt x="61" y="54"/>
                    <a:pt x="45" y="52"/>
                    <a:pt x="30" y="49"/>
                  </a:cubicBezTo>
                  <a:cubicBezTo>
                    <a:pt x="24" y="47"/>
                    <a:pt x="17" y="46"/>
                    <a:pt x="12" y="42"/>
                  </a:cubicBezTo>
                  <a:cubicBezTo>
                    <a:pt x="13" y="41"/>
                    <a:pt x="15" y="40"/>
                    <a:pt x="17" y="39"/>
                  </a:cubicBezTo>
                  <a:cubicBezTo>
                    <a:pt x="25" y="36"/>
                    <a:pt x="34" y="34"/>
                    <a:pt x="43" y="32"/>
                  </a:cubicBezTo>
                  <a:cubicBezTo>
                    <a:pt x="46" y="32"/>
                    <a:pt x="48" y="32"/>
                    <a:pt x="48" y="35"/>
                  </a:cubicBezTo>
                  <a:cubicBezTo>
                    <a:pt x="48" y="37"/>
                    <a:pt x="48" y="38"/>
                    <a:pt x="49" y="40"/>
                  </a:cubicBezTo>
                  <a:cubicBezTo>
                    <a:pt x="59" y="34"/>
                    <a:pt x="69" y="29"/>
                    <a:pt x="80" y="23"/>
                  </a:cubicBezTo>
                  <a:cubicBezTo>
                    <a:pt x="68" y="19"/>
                    <a:pt x="57" y="16"/>
                    <a:pt x="45" y="13"/>
                  </a:cubicBezTo>
                  <a:cubicBezTo>
                    <a:pt x="45" y="14"/>
                    <a:pt x="45" y="14"/>
                    <a:pt x="45" y="14"/>
                  </a:cubicBezTo>
                  <a:cubicBezTo>
                    <a:pt x="45" y="21"/>
                    <a:pt x="45" y="21"/>
                    <a:pt x="38" y="23"/>
                  </a:cubicBezTo>
                  <a:cubicBezTo>
                    <a:pt x="28" y="24"/>
                    <a:pt x="18" y="26"/>
                    <a:pt x="9" y="31"/>
                  </a:cubicBezTo>
                  <a:cubicBezTo>
                    <a:pt x="4" y="33"/>
                    <a:pt x="0" y="36"/>
                    <a:pt x="0" y="42"/>
                  </a:cubicBezTo>
                  <a:cubicBezTo>
                    <a:pt x="0" y="47"/>
                    <a:pt x="4" y="50"/>
                    <a:pt x="9" y="53"/>
                  </a:cubicBezTo>
                  <a:cubicBezTo>
                    <a:pt x="15" y="56"/>
                    <a:pt x="22" y="58"/>
                    <a:pt x="29" y="59"/>
                  </a:cubicBezTo>
                  <a:cubicBezTo>
                    <a:pt x="44" y="63"/>
                    <a:pt x="59" y="65"/>
                    <a:pt x="75" y="66"/>
                  </a:cubicBezTo>
                  <a:cubicBezTo>
                    <a:pt x="81" y="66"/>
                    <a:pt x="81" y="66"/>
                    <a:pt x="83" y="72"/>
                  </a:cubicBezTo>
                  <a:cubicBezTo>
                    <a:pt x="85" y="76"/>
                    <a:pt x="87" y="80"/>
                    <a:pt x="90" y="84"/>
                  </a:cubicBezTo>
                  <a:cubicBezTo>
                    <a:pt x="95" y="88"/>
                    <a:pt x="100" y="92"/>
                    <a:pt x="107" y="95"/>
                  </a:cubicBezTo>
                  <a:cubicBezTo>
                    <a:pt x="114" y="97"/>
                    <a:pt x="121" y="98"/>
                    <a:pt x="129" y="97"/>
                  </a:cubicBezTo>
                  <a:cubicBezTo>
                    <a:pt x="146" y="94"/>
                    <a:pt x="156" y="84"/>
                    <a:pt x="162" y="69"/>
                  </a:cubicBezTo>
                  <a:cubicBezTo>
                    <a:pt x="164" y="67"/>
                    <a:pt x="165" y="66"/>
                    <a:pt x="168" y="66"/>
                  </a:cubicBezTo>
                  <a:cubicBezTo>
                    <a:pt x="169" y="66"/>
                    <a:pt x="170" y="66"/>
                    <a:pt x="171" y="65"/>
                  </a:cubicBezTo>
                  <a:cubicBezTo>
                    <a:pt x="189" y="64"/>
                    <a:pt x="208" y="62"/>
                    <a:pt x="225" y="57"/>
                  </a:cubicBezTo>
                  <a:cubicBezTo>
                    <a:pt x="231" y="55"/>
                    <a:pt x="236" y="53"/>
                    <a:pt x="241" y="50"/>
                  </a:cubicBezTo>
                  <a:cubicBezTo>
                    <a:pt x="246" y="45"/>
                    <a:pt x="246" y="39"/>
                    <a:pt x="241" y="34"/>
                  </a:cubicBezTo>
                  <a:cubicBezTo>
                    <a:pt x="238" y="31"/>
                    <a:pt x="234" y="30"/>
                    <a:pt x="230" y="28"/>
                  </a:cubicBezTo>
                  <a:close/>
                  <a:moveTo>
                    <a:pt x="124" y="87"/>
                  </a:moveTo>
                  <a:cubicBezTo>
                    <a:pt x="110" y="88"/>
                    <a:pt x="98" y="77"/>
                    <a:pt x="94" y="67"/>
                  </a:cubicBezTo>
                  <a:cubicBezTo>
                    <a:pt x="113" y="68"/>
                    <a:pt x="132" y="68"/>
                    <a:pt x="151" y="67"/>
                  </a:cubicBezTo>
                  <a:cubicBezTo>
                    <a:pt x="148" y="77"/>
                    <a:pt x="135" y="86"/>
                    <a:pt x="124" y="87"/>
                  </a:cubicBezTo>
                  <a:close/>
                  <a:moveTo>
                    <a:pt x="148" y="56"/>
                  </a:moveTo>
                  <a:cubicBezTo>
                    <a:pt x="130" y="57"/>
                    <a:pt x="112" y="57"/>
                    <a:pt x="93" y="56"/>
                  </a:cubicBezTo>
                  <a:cubicBezTo>
                    <a:pt x="91" y="56"/>
                    <a:pt x="90" y="56"/>
                    <a:pt x="90" y="54"/>
                  </a:cubicBezTo>
                  <a:cubicBezTo>
                    <a:pt x="89" y="42"/>
                    <a:pt x="92" y="31"/>
                    <a:pt x="101" y="22"/>
                  </a:cubicBezTo>
                  <a:cubicBezTo>
                    <a:pt x="115" y="8"/>
                    <a:pt x="135" y="10"/>
                    <a:pt x="147" y="25"/>
                  </a:cubicBezTo>
                  <a:cubicBezTo>
                    <a:pt x="152" y="32"/>
                    <a:pt x="155" y="41"/>
                    <a:pt x="155" y="50"/>
                  </a:cubicBezTo>
                  <a:cubicBezTo>
                    <a:pt x="155" y="56"/>
                    <a:pt x="155" y="56"/>
                    <a:pt x="148" y="56"/>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E0305A04-8478-494F-9780-E352EE5C70B6}"/>
                </a:ext>
              </a:extLst>
            </p:cNvPr>
            <p:cNvSpPr>
              <a:spLocks/>
            </p:cNvSpPr>
            <p:nvPr/>
          </p:nvSpPr>
          <p:spPr bwMode="auto">
            <a:xfrm>
              <a:off x="6957415" y="3905685"/>
              <a:ext cx="1401763" cy="841375"/>
            </a:xfrm>
            <a:custGeom>
              <a:avLst/>
              <a:gdLst>
                <a:gd name="T0" fmla="*/ 200 w 207"/>
                <a:gd name="T1" fmla="*/ 29 h 124"/>
                <a:gd name="T2" fmla="*/ 181 w 207"/>
                <a:gd name="T3" fmla="*/ 10 h 124"/>
                <a:gd name="T4" fmla="*/ 152 w 207"/>
                <a:gd name="T5" fmla="*/ 0 h 124"/>
                <a:gd name="T6" fmla="*/ 62 w 207"/>
                <a:gd name="T7" fmla="*/ 0 h 124"/>
                <a:gd name="T8" fmla="*/ 37 w 207"/>
                <a:gd name="T9" fmla="*/ 4 h 124"/>
                <a:gd name="T10" fmla="*/ 10 w 207"/>
                <a:gd name="T11" fmla="*/ 27 h 124"/>
                <a:gd name="T12" fmla="*/ 2 w 207"/>
                <a:gd name="T13" fmla="*/ 53 h 124"/>
                <a:gd name="T14" fmla="*/ 2 w 207"/>
                <a:gd name="T15" fmla="*/ 118 h 124"/>
                <a:gd name="T16" fmla="*/ 0 w 207"/>
                <a:gd name="T17" fmla="*/ 124 h 124"/>
                <a:gd name="T18" fmla="*/ 10 w 207"/>
                <a:gd name="T19" fmla="*/ 124 h 124"/>
                <a:gd name="T20" fmla="*/ 14 w 207"/>
                <a:gd name="T21" fmla="*/ 120 h 124"/>
                <a:gd name="T22" fmla="*/ 14 w 207"/>
                <a:gd name="T23" fmla="*/ 56 h 124"/>
                <a:gd name="T24" fmla="*/ 20 w 207"/>
                <a:gd name="T25" fmla="*/ 34 h 124"/>
                <a:gd name="T26" fmla="*/ 31 w 207"/>
                <a:gd name="T27" fmla="*/ 21 h 124"/>
                <a:gd name="T28" fmla="*/ 57 w 207"/>
                <a:gd name="T29" fmla="*/ 11 h 124"/>
                <a:gd name="T30" fmla="*/ 149 w 207"/>
                <a:gd name="T31" fmla="*/ 11 h 124"/>
                <a:gd name="T32" fmla="*/ 167 w 207"/>
                <a:gd name="T33" fmla="*/ 15 h 124"/>
                <a:gd name="T34" fmla="*/ 187 w 207"/>
                <a:gd name="T35" fmla="*/ 31 h 124"/>
                <a:gd name="T36" fmla="*/ 195 w 207"/>
                <a:gd name="T37" fmla="*/ 57 h 124"/>
                <a:gd name="T38" fmla="*/ 195 w 207"/>
                <a:gd name="T39" fmla="*/ 115 h 124"/>
                <a:gd name="T40" fmla="*/ 196 w 207"/>
                <a:gd name="T41" fmla="*/ 123 h 124"/>
                <a:gd name="T42" fmla="*/ 204 w 207"/>
                <a:gd name="T43" fmla="*/ 124 h 124"/>
                <a:gd name="T44" fmla="*/ 207 w 207"/>
                <a:gd name="T45" fmla="*/ 121 h 124"/>
                <a:gd name="T46" fmla="*/ 207 w 207"/>
                <a:gd name="T47" fmla="*/ 54 h 124"/>
                <a:gd name="T48" fmla="*/ 200 w 207"/>
                <a:gd name="T49" fmla="*/ 2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7" h="124">
                  <a:moveTo>
                    <a:pt x="200" y="29"/>
                  </a:moveTo>
                  <a:cubicBezTo>
                    <a:pt x="195" y="21"/>
                    <a:pt x="189" y="15"/>
                    <a:pt x="181" y="10"/>
                  </a:cubicBezTo>
                  <a:cubicBezTo>
                    <a:pt x="172" y="4"/>
                    <a:pt x="163" y="0"/>
                    <a:pt x="152" y="0"/>
                  </a:cubicBezTo>
                  <a:cubicBezTo>
                    <a:pt x="122" y="0"/>
                    <a:pt x="92" y="0"/>
                    <a:pt x="62" y="0"/>
                  </a:cubicBezTo>
                  <a:cubicBezTo>
                    <a:pt x="53" y="0"/>
                    <a:pt x="45" y="1"/>
                    <a:pt x="37" y="4"/>
                  </a:cubicBezTo>
                  <a:cubicBezTo>
                    <a:pt x="26" y="9"/>
                    <a:pt x="17" y="17"/>
                    <a:pt x="10" y="27"/>
                  </a:cubicBezTo>
                  <a:cubicBezTo>
                    <a:pt x="5" y="35"/>
                    <a:pt x="2" y="43"/>
                    <a:pt x="2" y="53"/>
                  </a:cubicBezTo>
                  <a:cubicBezTo>
                    <a:pt x="2" y="75"/>
                    <a:pt x="2" y="96"/>
                    <a:pt x="2" y="118"/>
                  </a:cubicBezTo>
                  <a:cubicBezTo>
                    <a:pt x="2" y="120"/>
                    <a:pt x="2" y="122"/>
                    <a:pt x="0" y="124"/>
                  </a:cubicBezTo>
                  <a:cubicBezTo>
                    <a:pt x="4" y="124"/>
                    <a:pt x="7" y="123"/>
                    <a:pt x="10" y="124"/>
                  </a:cubicBezTo>
                  <a:cubicBezTo>
                    <a:pt x="13" y="124"/>
                    <a:pt x="14" y="123"/>
                    <a:pt x="14" y="120"/>
                  </a:cubicBezTo>
                  <a:cubicBezTo>
                    <a:pt x="14" y="99"/>
                    <a:pt x="14" y="77"/>
                    <a:pt x="14" y="56"/>
                  </a:cubicBezTo>
                  <a:cubicBezTo>
                    <a:pt x="13" y="48"/>
                    <a:pt x="16" y="40"/>
                    <a:pt x="20" y="34"/>
                  </a:cubicBezTo>
                  <a:cubicBezTo>
                    <a:pt x="23" y="29"/>
                    <a:pt x="26" y="25"/>
                    <a:pt x="31" y="21"/>
                  </a:cubicBezTo>
                  <a:cubicBezTo>
                    <a:pt x="38" y="15"/>
                    <a:pt x="47" y="11"/>
                    <a:pt x="57" y="11"/>
                  </a:cubicBezTo>
                  <a:cubicBezTo>
                    <a:pt x="88" y="10"/>
                    <a:pt x="118" y="11"/>
                    <a:pt x="149" y="11"/>
                  </a:cubicBezTo>
                  <a:cubicBezTo>
                    <a:pt x="155" y="11"/>
                    <a:pt x="161" y="12"/>
                    <a:pt x="167" y="15"/>
                  </a:cubicBezTo>
                  <a:cubicBezTo>
                    <a:pt x="175" y="18"/>
                    <a:pt x="182" y="23"/>
                    <a:pt x="187" y="31"/>
                  </a:cubicBezTo>
                  <a:cubicBezTo>
                    <a:pt x="192" y="39"/>
                    <a:pt x="195" y="47"/>
                    <a:pt x="195" y="57"/>
                  </a:cubicBezTo>
                  <a:cubicBezTo>
                    <a:pt x="195" y="76"/>
                    <a:pt x="195" y="96"/>
                    <a:pt x="195" y="115"/>
                  </a:cubicBezTo>
                  <a:cubicBezTo>
                    <a:pt x="195" y="118"/>
                    <a:pt x="194" y="122"/>
                    <a:pt x="196" y="123"/>
                  </a:cubicBezTo>
                  <a:cubicBezTo>
                    <a:pt x="197" y="124"/>
                    <a:pt x="201" y="123"/>
                    <a:pt x="204" y="124"/>
                  </a:cubicBezTo>
                  <a:cubicBezTo>
                    <a:pt x="206" y="124"/>
                    <a:pt x="207" y="123"/>
                    <a:pt x="207" y="121"/>
                  </a:cubicBezTo>
                  <a:cubicBezTo>
                    <a:pt x="207" y="99"/>
                    <a:pt x="207" y="76"/>
                    <a:pt x="207" y="54"/>
                  </a:cubicBezTo>
                  <a:cubicBezTo>
                    <a:pt x="207" y="45"/>
                    <a:pt x="204" y="37"/>
                    <a:pt x="200" y="2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7">
              <a:extLst>
                <a:ext uri="{FF2B5EF4-FFF2-40B4-BE49-F238E27FC236}">
                  <a16:creationId xmlns:a16="http://schemas.microsoft.com/office/drawing/2014/main" id="{D0623D74-713A-48AE-B6C1-3C92CD969544}"/>
                </a:ext>
              </a:extLst>
            </p:cNvPr>
            <p:cNvSpPr>
              <a:spLocks/>
            </p:cNvSpPr>
            <p:nvPr/>
          </p:nvSpPr>
          <p:spPr bwMode="auto">
            <a:xfrm>
              <a:off x="7228877" y="4320023"/>
              <a:ext cx="80963" cy="427038"/>
            </a:xfrm>
            <a:custGeom>
              <a:avLst/>
              <a:gdLst>
                <a:gd name="T0" fmla="*/ 12 w 12"/>
                <a:gd name="T1" fmla="*/ 7 h 63"/>
                <a:gd name="T2" fmla="*/ 11 w 12"/>
                <a:gd name="T3" fmla="*/ 2 h 63"/>
                <a:gd name="T4" fmla="*/ 5 w 12"/>
                <a:gd name="T5" fmla="*/ 1 h 63"/>
                <a:gd name="T6" fmla="*/ 5 w 12"/>
                <a:gd name="T7" fmla="*/ 1 h 63"/>
                <a:gd name="T8" fmla="*/ 0 w 12"/>
                <a:gd name="T9" fmla="*/ 4 h 63"/>
                <a:gd name="T10" fmla="*/ 0 w 12"/>
                <a:gd name="T11" fmla="*/ 61 h 63"/>
                <a:gd name="T12" fmla="*/ 2 w 12"/>
                <a:gd name="T13" fmla="*/ 63 h 63"/>
                <a:gd name="T14" fmla="*/ 8 w 12"/>
                <a:gd name="T15" fmla="*/ 63 h 63"/>
                <a:gd name="T16" fmla="*/ 12 w 12"/>
                <a:gd name="T17" fmla="*/ 60 h 63"/>
                <a:gd name="T18" fmla="*/ 12 w 12"/>
                <a:gd name="T19" fmla="*/ 32 h 63"/>
                <a:gd name="T20" fmla="*/ 12 w 12"/>
                <a:gd name="T21" fmla="*/ 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63">
                  <a:moveTo>
                    <a:pt x="12" y="7"/>
                  </a:moveTo>
                  <a:cubicBezTo>
                    <a:pt x="12" y="5"/>
                    <a:pt x="12" y="3"/>
                    <a:pt x="11" y="2"/>
                  </a:cubicBezTo>
                  <a:cubicBezTo>
                    <a:pt x="10" y="0"/>
                    <a:pt x="7" y="1"/>
                    <a:pt x="5" y="1"/>
                  </a:cubicBezTo>
                  <a:cubicBezTo>
                    <a:pt x="5" y="1"/>
                    <a:pt x="5" y="1"/>
                    <a:pt x="5" y="1"/>
                  </a:cubicBezTo>
                  <a:cubicBezTo>
                    <a:pt x="0" y="0"/>
                    <a:pt x="0" y="0"/>
                    <a:pt x="0" y="4"/>
                  </a:cubicBezTo>
                  <a:cubicBezTo>
                    <a:pt x="0" y="23"/>
                    <a:pt x="0" y="42"/>
                    <a:pt x="0" y="61"/>
                  </a:cubicBezTo>
                  <a:cubicBezTo>
                    <a:pt x="0" y="62"/>
                    <a:pt x="0" y="63"/>
                    <a:pt x="2" y="63"/>
                  </a:cubicBezTo>
                  <a:cubicBezTo>
                    <a:pt x="4" y="62"/>
                    <a:pt x="6" y="62"/>
                    <a:pt x="8" y="63"/>
                  </a:cubicBezTo>
                  <a:cubicBezTo>
                    <a:pt x="11" y="63"/>
                    <a:pt x="12" y="62"/>
                    <a:pt x="12" y="60"/>
                  </a:cubicBezTo>
                  <a:cubicBezTo>
                    <a:pt x="11" y="50"/>
                    <a:pt x="12" y="41"/>
                    <a:pt x="12" y="32"/>
                  </a:cubicBezTo>
                  <a:cubicBezTo>
                    <a:pt x="12" y="24"/>
                    <a:pt x="12" y="16"/>
                    <a:pt x="12" y="7"/>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8">
              <a:extLst>
                <a:ext uri="{FF2B5EF4-FFF2-40B4-BE49-F238E27FC236}">
                  <a16:creationId xmlns:a16="http://schemas.microsoft.com/office/drawing/2014/main" id="{7540A2EA-9B77-47E1-A122-704CF9F28403}"/>
                </a:ext>
              </a:extLst>
            </p:cNvPr>
            <p:cNvSpPr>
              <a:spLocks/>
            </p:cNvSpPr>
            <p:nvPr/>
          </p:nvSpPr>
          <p:spPr bwMode="auto">
            <a:xfrm>
              <a:off x="8027390" y="4320023"/>
              <a:ext cx="74613" cy="427038"/>
            </a:xfrm>
            <a:custGeom>
              <a:avLst/>
              <a:gdLst>
                <a:gd name="T0" fmla="*/ 5 w 11"/>
                <a:gd name="T1" fmla="*/ 0 h 63"/>
                <a:gd name="T2" fmla="*/ 0 w 11"/>
                <a:gd name="T3" fmla="*/ 6 h 63"/>
                <a:gd name="T4" fmla="*/ 0 w 11"/>
                <a:gd name="T5" fmla="*/ 32 h 63"/>
                <a:gd name="T6" fmla="*/ 0 w 11"/>
                <a:gd name="T7" fmla="*/ 55 h 63"/>
                <a:gd name="T8" fmla="*/ 8 w 11"/>
                <a:gd name="T9" fmla="*/ 63 h 63"/>
                <a:gd name="T10" fmla="*/ 11 w 11"/>
                <a:gd name="T11" fmla="*/ 59 h 63"/>
                <a:gd name="T12" fmla="*/ 11 w 11"/>
                <a:gd name="T13" fmla="*/ 6 h 63"/>
                <a:gd name="T14" fmla="*/ 5 w 11"/>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63">
                  <a:moveTo>
                    <a:pt x="5" y="0"/>
                  </a:moveTo>
                  <a:cubicBezTo>
                    <a:pt x="0" y="0"/>
                    <a:pt x="0" y="0"/>
                    <a:pt x="0" y="6"/>
                  </a:cubicBezTo>
                  <a:cubicBezTo>
                    <a:pt x="0" y="14"/>
                    <a:pt x="0" y="23"/>
                    <a:pt x="0" y="32"/>
                  </a:cubicBezTo>
                  <a:cubicBezTo>
                    <a:pt x="0" y="39"/>
                    <a:pt x="0" y="47"/>
                    <a:pt x="0" y="55"/>
                  </a:cubicBezTo>
                  <a:cubicBezTo>
                    <a:pt x="0" y="62"/>
                    <a:pt x="0" y="62"/>
                    <a:pt x="8" y="63"/>
                  </a:cubicBezTo>
                  <a:cubicBezTo>
                    <a:pt x="11" y="63"/>
                    <a:pt x="11" y="62"/>
                    <a:pt x="11" y="59"/>
                  </a:cubicBezTo>
                  <a:cubicBezTo>
                    <a:pt x="11" y="42"/>
                    <a:pt x="11" y="24"/>
                    <a:pt x="11" y="6"/>
                  </a:cubicBezTo>
                  <a:cubicBezTo>
                    <a:pt x="11" y="1"/>
                    <a:pt x="11" y="1"/>
                    <a:pt x="5" y="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41" name="Rectángulo 40">
            <a:extLst>
              <a:ext uri="{FF2B5EF4-FFF2-40B4-BE49-F238E27FC236}">
                <a16:creationId xmlns:a16="http://schemas.microsoft.com/office/drawing/2014/main" id="{EC5F3540-D7DF-4657-85B3-73CA1DFA3143}"/>
              </a:ext>
            </a:extLst>
          </p:cNvPr>
          <p:cNvSpPr/>
          <p:nvPr/>
        </p:nvSpPr>
        <p:spPr>
          <a:xfrm>
            <a:off x="-20948" y="4744371"/>
            <a:ext cx="9164948" cy="410993"/>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upo 32">
            <a:extLst>
              <a:ext uri="{FF2B5EF4-FFF2-40B4-BE49-F238E27FC236}">
                <a16:creationId xmlns:a16="http://schemas.microsoft.com/office/drawing/2014/main" id="{733E9640-2ACF-4FFA-BFBD-124B51FCA1E1}"/>
              </a:ext>
            </a:extLst>
          </p:cNvPr>
          <p:cNvGrpSpPr/>
          <p:nvPr/>
        </p:nvGrpSpPr>
        <p:grpSpPr>
          <a:xfrm rot="10800000">
            <a:off x="0" y="-3"/>
            <a:ext cx="9144000" cy="5156945"/>
            <a:chOff x="0" y="-3"/>
            <a:chExt cx="9144000" cy="5156945"/>
          </a:xfrm>
        </p:grpSpPr>
        <p:sp>
          <p:nvSpPr>
            <p:cNvPr id="31" name="Rectángulo 30">
              <a:extLst>
                <a:ext uri="{FF2B5EF4-FFF2-40B4-BE49-F238E27FC236}">
                  <a16:creationId xmlns:a16="http://schemas.microsoft.com/office/drawing/2014/main" id="{58F88137-0401-4E07-98C0-E8AFC17CC158}"/>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32" name="Rectángulo 31">
              <a:extLst>
                <a:ext uri="{FF2B5EF4-FFF2-40B4-BE49-F238E27FC236}">
                  <a16:creationId xmlns:a16="http://schemas.microsoft.com/office/drawing/2014/main" id="{D4F4EC45-3252-4669-A546-CEF7160E268F}"/>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grpSp>
      <p:sp>
        <p:nvSpPr>
          <p:cNvPr id="10" name="Google Shape;263;p42"/>
          <p:cNvSpPr txBox="1">
            <a:spLocks/>
          </p:cNvSpPr>
          <p:nvPr/>
        </p:nvSpPr>
        <p:spPr>
          <a:xfrm>
            <a:off x="2537850" y="511757"/>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800" b="0" dirty="0">
                <a:solidFill>
                  <a:schemeClr val="bg1"/>
                </a:solidFill>
                <a:latin typeface="Prata" panose="020B0604020202020204" charset="0"/>
                <a:cs typeface="Poppins Black" panose="00000A00000000000000" pitchFamily="2" charset="0"/>
              </a:rPr>
              <a:t>Fuentes</a:t>
            </a:r>
          </a:p>
        </p:txBody>
      </p:sp>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b="1" dirty="0">
                <a:solidFill>
                  <a:srgbClr val="00B0F0"/>
                </a:solidFill>
                <a:latin typeface="Catamaran" panose="020B0604020202020204" charset="0"/>
                <a:ea typeface="Rubik"/>
                <a:cs typeface="Catamaran" panose="020B0604020202020204" charset="0"/>
                <a:sym typeface="Rubik"/>
              </a:rPr>
              <a:t>ELABORADO POR : </a:t>
            </a:r>
            <a:r>
              <a:rPr lang="es-PE" sz="1600" dirty="0" smtClean="0">
                <a:latin typeface="Catamaran" panose="020B0604020202020204" charset="0"/>
                <a:ea typeface="Open Sans" panose="020B0606030504020204" pitchFamily="34" charset="0"/>
                <a:cs typeface="Catamaran" panose="020B0604020202020204" charset="0"/>
                <a:sym typeface="Montserrat"/>
              </a:rPr>
              <a:t/>
            </a:r>
            <a:br>
              <a:rPr lang="es-PE" sz="1600" dirty="0" smtClean="0">
                <a:latin typeface="Catamaran" panose="020B0604020202020204" charset="0"/>
                <a:ea typeface="Open Sans" panose="020B0606030504020204" pitchFamily="34" charset="0"/>
                <a:cs typeface="Catamaran" panose="020B0604020202020204" charset="0"/>
                <a:sym typeface="Montserrat"/>
              </a:rPr>
            </a:br>
            <a:r>
              <a:rPr lang="es-PE" sz="1600" dirty="0" smtClean="0">
                <a:latin typeface="Catamaran" panose="020B0604020202020204" charset="0"/>
                <a:ea typeface="Open Sans" panose="020B0606030504020204" pitchFamily="34" charset="0"/>
                <a:cs typeface="Catamaran" panose="020B0604020202020204" charset="0"/>
                <a:sym typeface="Montserrat"/>
              </a:rPr>
              <a:t>plantillaspowerpoint.org</a:t>
            </a:r>
            <a:endParaRPr lang="es-PE" sz="1600" dirty="0">
              <a:latin typeface="Catamaran" panose="020B0604020202020204" charset="0"/>
              <a:ea typeface="Open Sans" panose="020B0606030504020204" pitchFamily="34" charset="0"/>
              <a:cs typeface="Catamaran" panose="020B0604020202020204" charset="0"/>
              <a:sym typeface="Montserrat"/>
            </a:endParaRPr>
          </a:p>
          <a:p>
            <a:pPr lvl="0"/>
            <a:endParaRPr sz="1600" b="1" dirty="0">
              <a:solidFill>
                <a:srgbClr val="C00000"/>
              </a:solidFill>
              <a:latin typeface="Catamaran" panose="020B0604020202020204" charset="0"/>
              <a:ea typeface="Rubik"/>
              <a:cs typeface="Catamaran" panose="020B0604020202020204" charset="0"/>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48"/>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b="1" dirty="0">
                  <a:solidFill>
                    <a:srgbClr val="00B0F0"/>
                  </a:solidFill>
                  <a:latin typeface="Catamaran" panose="020B0604020202020204" charset="0"/>
                  <a:ea typeface="Rubik"/>
                  <a:cs typeface="Catamaran" panose="020B0604020202020204" charset="0"/>
                  <a:sym typeface="Rubik"/>
                </a:rPr>
                <a:t>IMAGES</a:t>
              </a:r>
              <a:r>
                <a:rPr lang="en" sz="1600" b="1" dirty="0">
                  <a:solidFill>
                    <a:srgbClr val="00B0F0"/>
                  </a:solidFill>
                  <a:latin typeface="Catamaran" panose="020B0604020202020204" charset="0"/>
                  <a:ea typeface="Rubik"/>
                  <a:cs typeface="Catamaran" panose="020B0604020202020204" charset="0"/>
                  <a:sym typeface="Rubik"/>
                </a:rPr>
                <a:t> :</a:t>
              </a:r>
              <a:endParaRPr sz="1600" b="1" dirty="0">
                <a:solidFill>
                  <a:srgbClr val="00B0F0"/>
                </a:solidFill>
                <a:latin typeface="Catamaran" panose="020B0604020202020204" charset="0"/>
                <a:ea typeface="Rubik"/>
                <a:cs typeface="Catamaran" panose="020B0604020202020204" charset="0"/>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43" indent="-285743">
                <a:buFont typeface="Arial" panose="020B0604020202020204" pitchFamily="34" charset="0"/>
                <a:buChar char="•"/>
              </a:pPr>
              <a:r>
                <a:rPr lang="es-PE" sz="1500" dirty="0">
                  <a:latin typeface="Catamaran" panose="020B0604020202020204" charset="0"/>
                  <a:ea typeface="Montserrat"/>
                  <a:cs typeface="Catamaran" panose="020B0604020202020204" charset="0"/>
                  <a:sym typeface="Montserrat"/>
                </a:rPr>
                <a:t>unsplash.com</a:t>
              </a:r>
            </a:p>
            <a:p>
              <a:pPr marL="285743" indent="-285743">
                <a:buFont typeface="Arial" panose="020B0604020202020204" pitchFamily="34" charset="0"/>
                <a:buChar char="•"/>
              </a:pPr>
              <a:r>
                <a:rPr lang="es-PE" sz="1500" dirty="0">
                  <a:latin typeface="Catamaran" panose="020B0604020202020204" charset="0"/>
                  <a:ea typeface="Montserrat"/>
                  <a:cs typeface="Catamaran" panose="020B0604020202020204" charset="0"/>
                  <a:sym typeface="Montserrat"/>
                </a:rPr>
                <a:t>pixabay.com</a:t>
              </a:r>
            </a:p>
            <a:p>
              <a:endParaRPr lang="es-PE" sz="1500" dirty="0">
                <a:solidFill>
                  <a:srgbClr val="68BDD8"/>
                </a:solidFill>
                <a:latin typeface="Catamaran" panose="020B0604020202020204" charset="0"/>
                <a:ea typeface="Montserrat"/>
                <a:cs typeface="Catamaran" panose="020B0604020202020204" charset="0"/>
                <a:sym typeface="Montserrat"/>
              </a:endParaRPr>
            </a:p>
          </p:txBody>
        </p:sp>
      </p:grpSp>
      <p:sp>
        <p:nvSpPr>
          <p:cNvPr id="16" name="Google Shape;274;p42"/>
          <p:cNvSpPr txBox="1"/>
          <p:nvPr/>
        </p:nvSpPr>
        <p:spPr>
          <a:xfrm>
            <a:off x="877424" y="3203171"/>
            <a:ext cx="2117100" cy="308700"/>
          </a:xfrm>
          <a:prstGeom prst="rect">
            <a:avLst/>
          </a:prstGeom>
          <a:noFill/>
          <a:ln>
            <a:noFill/>
          </a:ln>
        </p:spPr>
        <p:txBody>
          <a:bodyPr spcFirstLastPara="1" wrap="square" lIns="91425" tIns="91425" rIns="91425" bIns="91425" anchor="t" anchorCtr="0">
            <a:noAutofit/>
          </a:bodyPr>
          <a:lstStyle/>
          <a:p>
            <a:r>
              <a:rPr lang="en" sz="1600" b="1" dirty="0">
                <a:solidFill>
                  <a:srgbClr val="00B0F0"/>
                </a:solidFill>
                <a:latin typeface="Catamaran" panose="020B0604020202020204" charset="0"/>
                <a:ea typeface="Rubik"/>
                <a:cs typeface="Catamaran" panose="020B0604020202020204" charset="0"/>
                <a:sym typeface="Rubik"/>
              </a:rPr>
              <a:t>FONTS :</a:t>
            </a:r>
            <a:endParaRPr sz="1600" b="1" dirty="0">
              <a:solidFill>
                <a:srgbClr val="00B0F0"/>
              </a:solidFill>
              <a:latin typeface="Catamaran" panose="020B0604020202020204" charset="0"/>
              <a:ea typeface="Rubik"/>
              <a:cs typeface="Catamaran" panose="020B0604020202020204" charset="0"/>
              <a:sym typeface="Rubik"/>
            </a:endParaRPr>
          </a:p>
        </p:txBody>
      </p:sp>
      <p:sp>
        <p:nvSpPr>
          <p:cNvPr id="17" name="Google Shape;275;p42"/>
          <p:cNvSpPr txBox="1"/>
          <p:nvPr/>
        </p:nvSpPr>
        <p:spPr>
          <a:xfrm>
            <a:off x="877424" y="3511796"/>
            <a:ext cx="2645376" cy="684600"/>
          </a:xfrm>
          <a:prstGeom prst="rect">
            <a:avLst/>
          </a:prstGeom>
          <a:noFill/>
          <a:ln>
            <a:noFill/>
          </a:ln>
        </p:spPr>
        <p:txBody>
          <a:bodyPr spcFirstLastPara="1" wrap="square" lIns="91425" tIns="91425" rIns="91425" bIns="91425" anchor="t" anchorCtr="0">
            <a:noAutofit/>
          </a:bodyPr>
          <a:lstStyle/>
          <a:p>
            <a:pPr marL="285750" indent="-285750">
              <a:buFont typeface="Arial" panose="020B0604020202020204" pitchFamily="34" charset="0"/>
              <a:buChar char="•"/>
            </a:pPr>
            <a:r>
              <a:rPr lang="es-PE" sz="1200" dirty="0">
                <a:latin typeface="Catamaran" panose="020B0604020202020204" charset="0"/>
                <a:ea typeface="Open Sans" panose="020B0606030504020204" pitchFamily="34" charset="0"/>
                <a:cs typeface="Catamaran" panose="020B0604020202020204" charset="0"/>
                <a:sym typeface="Montserrat"/>
              </a:rPr>
              <a:t>Prata</a:t>
            </a:r>
          </a:p>
          <a:p>
            <a:pPr marL="285750" indent="-285750">
              <a:buFont typeface="Arial" panose="020B0604020202020204" pitchFamily="34" charset="0"/>
              <a:buChar char="•"/>
            </a:pPr>
            <a:r>
              <a:rPr lang="es-PE" sz="1200" dirty="0">
                <a:latin typeface="Catamaran" panose="020B0604020202020204" charset="0"/>
                <a:ea typeface="Open Sans" panose="020B0606030504020204" pitchFamily="34" charset="0"/>
                <a:cs typeface="Catamaran" panose="020B0604020202020204" charset="0"/>
                <a:sym typeface="Montserrat"/>
              </a:rPr>
              <a:t>Catamaran </a:t>
            </a:r>
            <a:endParaRPr lang="es-PE" sz="1100" dirty="0">
              <a:latin typeface="Catamaran" panose="020B0604020202020204" charset="0"/>
              <a:ea typeface="Open Sans" panose="020B0606030504020204" pitchFamily="34" charset="0"/>
              <a:cs typeface="Catamaran" panose="020B0604020202020204" charset="0"/>
              <a:sym typeface="Montserrat"/>
            </a:endParaRPr>
          </a:p>
        </p:txBody>
      </p:sp>
      <p:grpSp>
        <p:nvGrpSpPr>
          <p:cNvPr id="30" name="Grupo 29">
            <a:extLst>
              <a:ext uri="{FF2B5EF4-FFF2-40B4-BE49-F238E27FC236}">
                <a16:creationId xmlns:a16="http://schemas.microsoft.com/office/drawing/2014/main" id="{4E3C1169-C1F4-4DE7-BBE7-51F190195AF9}"/>
              </a:ext>
            </a:extLst>
          </p:cNvPr>
          <p:cNvGrpSpPr/>
          <p:nvPr/>
        </p:nvGrpSpPr>
        <p:grpSpPr>
          <a:xfrm>
            <a:off x="4654551" y="1381125"/>
            <a:ext cx="2924175" cy="3306763"/>
            <a:chOff x="4654551" y="1381125"/>
            <a:chExt cx="2924175" cy="3306763"/>
          </a:xfrm>
        </p:grpSpPr>
        <p:sp>
          <p:nvSpPr>
            <p:cNvPr id="7" name="Freeform 5">
              <a:extLst>
                <a:ext uri="{FF2B5EF4-FFF2-40B4-BE49-F238E27FC236}">
                  <a16:creationId xmlns:a16="http://schemas.microsoft.com/office/drawing/2014/main" id="{F3E9A41B-4990-4C3A-89C6-ABEF0FAEFFE4}"/>
                </a:ext>
              </a:extLst>
            </p:cNvPr>
            <p:cNvSpPr>
              <a:spLocks/>
            </p:cNvSpPr>
            <p:nvPr/>
          </p:nvSpPr>
          <p:spPr bwMode="auto">
            <a:xfrm>
              <a:off x="4837113" y="1462088"/>
              <a:ext cx="1341438" cy="2390775"/>
            </a:xfrm>
            <a:custGeom>
              <a:avLst/>
              <a:gdLst>
                <a:gd name="T0" fmla="*/ 0 w 117"/>
                <a:gd name="T1" fmla="*/ 104 h 209"/>
                <a:gd name="T2" fmla="*/ 0 w 117"/>
                <a:gd name="T3" fmla="*/ 21 h 209"/>
                <a:gd name="T4" fmla="*/ 20 w 117"/>
                <a:gd name="T5" fmla="*/ 0 h 209"/>
                <a:gd name="T6" fmla="*/ 112 w 117"/>
                <a:gd name="T7" fmla="*/ 0 h 209"/>
                <a:gd name="T8" fmla="*/ 117 w 117"/>
                <a:gd name="T9" fmla="*/ 6 h 209"/>
                <a:gd name="T10" fmla="*/ 111 w 117"/>
                <a:gd name="T11" fmla="*/ 11 h 209"/>
                <a:gd name="T12" fmla="*/ 24 w 117"/>
                <a:gd name="T13" fmla="*/ 11 h 209"/>
                <a:gd name="T14" fmla="*/ 10 w 117"/>
                <a:gd name="T15" fmla="*/ 24 h 209"/>
                <a:gd name="T16" fmla="*/ 10 w 117"/>
                <a:gd name="T17" fmla="*/ 185 h 209"/>
                <a:gd name="T18" fmla="*/ 23 w 117"/>
                <a:gd name="T19" fmla="*/ 198 h 209"/>
                <a:gd name="T20" fmla="*/ 112 w 117"/>
                <a:gd name="T21" fmla="*/ 198 h 209"/>
                <a:gd name="T22" fmla="*/ 117 w 117"/>
                <a:gd name="T23" fmla="*/ 202 h 209"/>
                <a:gd name="T24" fmla="*/ 112 w 117"/>
                <a:gd name="T25" fmla="*/ 209 h 209"/>
                <a:gd name="T26" fmla="*/ 18 w 117"/>
                <a:gd name="T27" fmla="*/ 209 h 209"/>
                <a:gd name="T28" fmla="*/ 0 w 117"/>
                <a:gd name="T29" fmla="*/ 190 h 209"/>
                <a:gd name="T30" fmla="*/ 0 w 117"/>
                <a:gd name="T31"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7" h="209">
                  <a:moveTo>
                    <a:pt x="0" y="104"/>
                  </a:moveTo>
                  <a:cubicBezTo>
                    <a:pt x="0" y="76"/>
                    <a:pt x="0" y="49"/>
                    <a:pt x="0" y="21"/>
                  </a:cubicBezTo>
                  <a:cubicBezTo>
                    <a:pt x="0" y="7"/>
                    <a:pt x="7" y="0"/>
                    <a:pt x="20" y="0"/>
                  </a:cubicBezTo>
                  <a:cubicBezTo>
                    <a:pt x="51" y="0"/>
                    <a:pt x="81" y="0"/>
                    <a:pt x="112" y="0"/>
                  </a:cubicBezTo>
                  <a:cubicBezTo>
                    <a:pt x="117" y="0"/>
                    <a:pt x="116" y="3"/>
                    <a:pt x="117" y="6"/>
                  </a:cubicBezTo>
                  <a:cubicBezTo>
                    <a:pt x="117" y="11"/>
                    <a:pt x="115" y="11"/>
                    <a:pt x="111" y="11"/>
                  </a:cubicBezTo>
                  <a:cubicBezTo>
                    <a:pt x="82" y="11"/>
                    <a:pt x="53" y="11"/>
                    <a:pt x="24" y="11"/>
                  </a:cubicBezTo>
                  <a:cubicBezTo>
                    <a:pt x="14" y="11"/>
                    <a:pt x="10" y="14"/>
                    <a:pt x="10" y="24"/>
                  </a:cubicBezTo>
                  <a:cubicBezTo>
                    <a:pt x="10" y="78"/>
                    <a:pt x="10" y="131"/>
                    <a:pt x="10" y="185"/>
                  </a:cubicBezTo>
                  <a:cubicBezTo>
                    <a:pt x="10" y="194"/>
                    <a:pt x="14" y="198"/>
                    <a:pt x="23" y="198"/>
                  </a:cubicBezTo>
                  <a:cubicBezTo>
                    <a:pt x="53" y="198"/>
                    <a:pt x="82" y="198"/>
                    <a:pt x="112" y="198"/>
                  </a:cubicBezTo>
                  <a:cubicBezTo>
                    <a:pt x="116" y="198"/>
                    <a:pt x="117" y="199"/>
                    <a:pt x="117" y="202"/>
                  </a:cubicBezTo>
                  <a:cubicBezTo>
                    <a:pt x="116" y="206"/>
                    <a:pt x="117" y="209"/>
                    <a:pt x="112" y="209"/>
                  </a:cubicBezTo>
                  <a:cubicBezTo>
                    <a:pt x="81" y="209"/>
                    <a:pt x="49" y="209"/>
                    <a:pt x="18" y="209"/>
                  </a:cubicBezTo>
                  <a:cubicBezTo>
                    <a:pt x="7" y="209"/>
                    <a:pt x="0" y="200"/>
                    <a:pt x="0" y="190"/>
                  </a:cubicBezTo>
                  <a:cubicBezTo>
                    <a:pt x="0" y="161"/>
                    <a:pt x="0" y="133"/>
                    <a:pt x="0" y="10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6">
              <a:extLst>
                <a:ext uri="{FF2B5EF4-FFF2-40B4-BE49-F238E27FC236}">
                  <a16:creationId xmlns:a16="http://schemas.microsoft.com/office/drawing/2014/main" id="{DFF63F59-C3D7-4D5A-BF29-161FF5B36FE7}"/>
                </a:ext>
              </a:extLst>
            </p:cNvPr>
            <p:cNvSpPr>
              <a:spLocks/>
            </p:cNvSpPr>
            <p:nvPr/>
          </p:nvSpPr>
          <p:spPr bwMode="auto">
            <a:xfrm>
              <a:off x="4654551" y="1449388"/>
              <a:ext cx="228600" cy="2403475"/>
            </a:xfrm>
            <a:custGeom>
              <a:avLst/>
              <a:gdLst>
                <a:gd name="T0" fmla="*/ 19 w 20"/>
                <a:gd name="T1" fmla="*/ 210 h 210"/>
                <a:gd name="T2" fmla="*/ 3 w 20"/>
                <a:gd name="T3" fmla="*/ 210 h 210"/>
                <a:gd name="T4" fmla="*/ 0 w 20"/>
                <a:gd name="T5" fmla="*/ 206 h 210"/>
                <a:gd name="T6" fmla="*/ 0 w 20"/>
                <a:gd name="T7" fmla="*/ 203 h 210"/>
                <a:gd name="T8" fmla="*/ 0 w 20"/>
                <a:gd name="T9" fmla="*/ 7 h 210"/>
                <a:gd name="T10" fmla="*/ 6 w 20"/>
                <a:gd name="T11" fmla="*/ 1 h 210"/>
                <a:gd name="T12" fmla="*/ 20 w 20"/>
                <a:gd name="T13" fmla="*/ 1 h 210"/>
                <a:gd name="T14" fmla="*/ 11 w 20"/>
                <a:gd name="T15" fmla="*/ 30 h 210"/>
                <a:gd name="T16" fmla="*/ 11 w 20"/>
                <a:gd name="T17" fmla="*/ 183 h 210"/>
                <a:gd name="T18" fmla="*/ 19 w 20"/>
                <a:gd name="T19"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10">
                  <a:moveTo>
                    <a:pt x="19" y="210"/>
                  </a:moveTo>
                  <a:cubicBezTo>
                    <a:pt x="13" y="210"/>
                    <a:pt x="8" y="210"/>
                    <a:pt x="3" y="210"/>
                  </a:cubicBezTo>
                  <a:cubicBezTo>
                    <a:pt x="1" y="210"/>
                    <a:pt x="0" y="209"/>
                    <a:pt x="0" y="206"/>
                  </a:cubicBezTo>
                  <a:cubicBezTo>
                    <a:pt x="0" y="205"/>
                    <a:pt x="0" y="204"/>
                    <a:pt x="0" y="203"/>
                  </a:cubicBezTo>
                  <a:cubicBezTo>
                    <a:pt x="0" y="138"/>
                    <a:pt x="0" y="73"/>
                    <a:pt x="0" y="7"/>
                  </a:cubicBezTo>
                  <a:cubicBezTo>
                    <a:pt x="0" y="3"/>
                    <a:pt x="1" y="0"/>
                    <a:pt x="6" y="1"/>
                  </a:cubicBezTo>
                  <a:cubicBezTo>
                    <a:pt x="10" y="1"/>
                    <a:pt x="14" y="1"/>
                    <a:pt x="20" y="1"/>
                  </a:cubicBezTo>
                  <a:cubicBezTo>
                    <a:pt x="10" y="9"/>
                    <a:pt x="11" y="20"/>
                    <a:pt x="11" y="30"/>
                  </a:cubicBezTo>
                  <a:cubicBezTo>
                    <a:pt x="11" y="81"/>
                    <a:pt x="11" y="132"/>
                    <a:pt x="11" y="183"/>
                  </a:cubicBezTo>
                  <a:cubicBezTo>
                    <a:pt x="11" y="193"/>
                    <a:pt x="11" y="202"/>
                    <a:pt x="19" y="21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0EB45188-631F-4280-B474-C80A9847879F}"/>
                </a:ext>
              </a:extLst>
            </p:cNvPr>
            <p:cNvSpPr>
              <a:spLocks/>
            </p:cNvSpPr>
            <p:nvPr/>
          </p:nvSpPr>
          <p:spPr bwMode="auto">
            <a:xfrm>
              <a:off x="6867526" y="1690688"/>
              <a:ext cx="711200" cy="1144588"/>
            </a:xfrm>
            <a:custGeom>
              <a:avLst/>
              <a:gdLst>
                <a:gd name="T0" fmla="*/ 47 w 62"/>
                <a:gd name="T1" fmla="*/ 14 h 100"/>
                <a:gd name="T2" fmla="*/ 10 w 62"/>
                <a:gd name="T3" fmla="*/ 14 h 100"/>
                <a:gd name="T4" fmla="*/ 0 w 62"/>
                <a:gd name="T5" fmla="*/ 48 h 100"/>
                <a:gd name="T6" fmla="*/ 11 w 62"/>
                <a:gd name="T7" fmla="*/ 86 h 100"/>
                <a:gd name="T8" fmla="*/ 47 w 62"/>
                <a:gd name="T9" fmla="*/ 86 h 100"/>
                <a:gd name="T10" fmla="*/ 47 w 62"/>
                <a:gd name="T11" fmla="*/ 14 h 100"/>
              </a:gdLst>
              <a:ahLst/>
              <a:cxnLst>
                <a:cxn ang="0">
                  <a:pos x="T0" y="T1"/>
                </a:cxn>
                <a:cxn ang="0">
                  <a:pos x="T2" y="T3"/>
                </a:cxn>
                <a:cxn ang="0">
                  <a:pos x="T4" y="T5"/>
                </a:cxn>
                <a:cxn ang="0">
                  <a:pos x="T6" y="T7"/>
                </a:cxn>
                <a:cxn ang="0">
                  <a:pos x="T8" y="T9"/>
                </a:cxn>
                <a:cxn ang="0">
                  <a:pos x="T10" y="T11"/>
                </a:cxn>
              </a:cxnLst>
              <a:rect l="0" t="0" r="r" b="b"/>
              <a:pathLst>
                <a:path w="62" h="100">
                  <a:moveTo>
                    <a:pt x="47" y="14"/>
                  </a:moveTo>
                  <a:cubicBezTo>
                    <a:pt x="37" y="0"/>
                    <a:pt x="21" y="0"/>
                    <a:pt x="10" y="14"/>
                  </a:cubicBezTo>
                  <a:cubicBezTo>
                    <a:pt x="3" y="25"/>
                    <a:pt x="0" y="37"/>
                    <a:pt x="0" y="48"/>
                  </a:cubicBezTo>
                  <a:cubicBezTo>
                    <a:pt x="0" y="64"/>
                    <a:pt x="4" y="77"/>
                    <a:pt x="11" y="86"/>
                  </a:cubicBezTo>
                  <a:cubicBezTo>
                    <a:pt x="21" y="100"/>
                    <a:pt x="37" y="100"/>
                    <a:pt x="47" y="86"/>
                  </a:cubicBezTo>
                  <a:cubicBezTo>
                    <a:pt x="62" y="68"/>
                    <a:pt x="62" y="33"/>
                    <a:pt x="47" y="1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8">
              <a:extLst>
                <a:ext uri="{FF2B5EF4-FFF2-40B4-BE49-F238E27FC236}">
                  <a16:creationId xmlns:a16="http://schemas.microsoft.com/office/drawing/2014/main" id="{EC5A07A1-70B0-47B7-BE19-C626C878DD76}"/>
                </a:ext>
              </a:extLst>
            </p:cNvPr>
            <p:cNvSpPr>
              <a:spLocks/>
            </p:cNvSpPr>
            <p:nvPr/>
          </p:nvSpPr>
          <p:spPr bwMode="auto">
            <a:xfrm>
              <a:off x="7073901" y="1381125"/>
              <a:ext cx="252413" cy="342900"/>
            </a:xfrm>
            <a:custGeom>
              <a:avLst/>
              <a:gdLst>
                <a:gd name="T0" fmla="*/ 20 w 22"/>
                <a:gd name="T1" fmla="*/ 29 h 30"/>
                <a:gd name="T2" fmla="*/ 22 w 22"/>
                <a:gd name="T3" fmla="*/ 27 h 30"/>
                <a:gd name="T4" fmla="*/ 22 w 22"/>
                <a:gd name="T5" fmla="*/ 5 h 30"/>
                <a:gd name="T6" fmla="*/ 17 w 22"/>
                <a:gd name="T7" fmla="*/ 0 h 30"/>
                <a:gd name="T8" fmla="*/ 5 w 22"/>
                <a:gd name="T9" fmla="*/ 0 h 30"/>
                <a:gd name="T10" fmla="*/ 0 w 22"/>
                <a:gd name="T11" fmla="*/ 5 h 30"/>
                <a:gd name="T12" fmla="*/ 0 w 22"/>
                <a:gd name="T13" fmla="*/ 30 h 30"/>
                <a:gd name="T14" fmla="*/ 20 w 22"/>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0">
                  <a:moveTo>
                    <a:pt x="20" y="29"/>
                  </a:moveTo>
                  <a:cubicBezTo>
                    <a:pt x="22" y="30"/>
                    <a:pt x="22" y="28"/>
                    <a:pt x="22" y="27"/>
                  </a:cubicBezTo>
                  <a:cubicBezTo>
                    <a:pt x="22" y="20"/>
                    <a:pt x="22" y="12"/>
                    <a:pt x="22" y="5"/>
                  </a:cubicBezTo>
                  <a:cubicBezTo>
                    <a:pt x="22" y="2"/>
                    <a:pt x="20" y="0"/>
                    <a:pt x="17" y="0"/>
                  </a:cubicBezTo>
                  <a:cubicBezTo>
                    <a:pt x="13" y="0"/>
                    <a:pt x="9" y="0"/>
                    <a:pt x="5" y="0"/>
                  </a:cubicBezTo>
                  <a:cubicBezTo>
                    <a:pt x="2" y="0"/>
                    <a:pt x="1" y="2"/>
                    <a:pt x="0" y="5"/>
                  </a:cubicBezTo>
                  <a:cubicBezTo>
                    <a:pt x="0" y="13"/>
                    <a:pt x="0" y="21"/>
                    <a:pt x="0" y="30"/>
                  </a:cubicBezTo>
                  <a:cubicBezTo>
                    <a:pt x="7" y="26"/>
                    <a:pt x="13" y="26"/>
                    <a:pt x="20" y="2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9">
              <a:extLst>
                <a:ext uri="{FF2B5EF4-FFF2-40B4-BE49-F238E27FC236}">
                  <a16:creationId xmlns:a16="http://schemas.microsoft.com/office/drawing/2014/main" id="{66888F75-AE8D-407D-8788-231CA795EAFE}"/>
                </a:ext>
              </a:extLst>
            </p:cNvPr>
            <p:cNvSpPr>
              <a:spLocks/>
            </p:cNvSpPr>
            <p:nvPr/>
          </p:nvSpPr>
          <p:spPr bwMode="auto">
            <a:xfrm>
              <a:off x="6707188" y="1381125"/>
              <a:ext cx="193675" cy="401638"/>
            </a:xfrm>
            <a:custGeom>
              <a:avLst/>
              <a:gdLst>
                <a:gd name="T0" fmla="*/ 3 w 17"/>
                <a:gd name="T1" fmla="*/ 32 h 35"/>
                <a:gd name="T2" fmla="*/ 17 w 17"/>
                <a:gd name="T3" fmla="*/ 24 h 35"/>
                <a:gd name="T4" fmla="*/ 17 w 17"/>
                <a:gd name="T5" fmla="*/ 17 h 35"/>
                <a:gd name="T6" fmla="*/ 17 w 17"/>
                <a:gd name="T7" fmla="*/ 10 h 35"/>
                <a:gd name="T8" fmla="*/ 6 w 17"/>
                <a:gd name="T9" fmla="*/ 0 h 35"/>
                <a:gd name="T10" fmla="*/ 1 w 17"/>
                <a:gd name="T11" fmla="*/ 6 h 35"/>
                <a:gd name="T12" fmla="*/ 1 w 17"/>
                <a:gd name="T13" fmla="*/ 27 h 35"/>
                <a:gd name="T14" fmla="*/ 3 w 17"/>
                <a:gd name="T15" fmla="*/ 32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5">
                  <a:moveTo>
                    <a:pt x="3" y="32"/>
                  </a:moveTo>
                  <a:cubicBezTo>
                    <a:pt x="10" y="35"/>
                    <a:pt x="17" y="32"/>
                    <a:pt x="17" y="24"/>
                  </a:cubicBezTo>
                  <a:cubicBezTo>
                    <a:pt x="17" y="22"/>
                    <a:pt x="17" y="19"/>
                    <a:pt x="17" y="17"/>
                  </a:cubicBezTo>
                  <a:cubicBezTo>
                    <a:pt x="17" y="15"/>
                    <a:pt x="17" y="12"/>
                    <a:pt x="17" y="10"/>
                  </a:cubicBezTo>
                  <a:cubicBezTo>
                    <a:pt x="17" y="1"/>
                    <a:pt x="16" y="0"/>
                    <a:pt x="6" y="0"/>
                  </a:cubicBezTo>
                  <a:cubicBezTo>
                    <a:pt x="2" y="0"/>
                    <a:pt x="1" y="2"/>
                    <a:pt x="1" y="6"/>
                  </a:cubicBezTo>
                  <a:cubicBezTo>
                    <a:pt x="1" y="13"/>
                    <a:pt x="1" y="20"/>
                    <a:pt x="1" y="27"/>
                  </a:cubicBezTo>
                  <a:cubicBezTo>
                    <a:pt x="0" y="29"/>
                    <a:pt x="1" y="31"/>
                    <a:pt x="3" y="32"/>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0">
              <a:extLst>
                <a:ext uri="{FF2B5EF4-FFF2-40B4-BE49-F238E27FC236}">
                  <a16:creationId xmlns:a16="http://schemas.microsoft.com/office/drawing/2014/main" id="{4B8F346E-F11E-487B-941D-194EEF7BFE66}"/>
                </a:ext>
              </a:extLst>
            </p:cNvPr>
            <p:cNvSpPr>
              <a:spLocks/>
            </p:cNvSpPr>
            <p:nvPr/>
          </p:nvSpPr>
          <p:spPr bwMode="auto">
            <a:xfrm>
              <a:off x="7096126" y="2811463"/>
              <a:ext cx="217488" cy="228600"/>
            </a:xfrm>
            <a:custGeom>
              <a:avLst/>
              <a:gdLst>
                <a:gd name="T0" fmla="*/ 14 w 19"/>
                <a:gd name="T1" fmla="*/ 2 h 20"/>
                <a:gd name="T2" fmla="*/ 6 w 19"/>
                <a:gd name="T3" fmla="*/ 2 h 20"/>
                <a:gd name="T4" fmla="*/ 1 w 19"/>
                <a:gd name="T5" fmla="*/ 6 h 20"/>
                <a:gd name="T6" fmla="*/ 1 w 19"/>
                <a:gd name="T7" fmla="*/ 11 h 20"/>
                <a:gd name="T8" fmla="*/ 13 w 19"/>
                <a:gd name="T9" fmla="*/ 17 h 20"/>
                <a:gd name="T10" fmla="*/ 17 w 19"/>
                <a:gd name="T11" fmla="*/ 2 h 20"/>
                <a:gd name="T12" fmla="*/ 14 w 19"/>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4" y="2"/>
                  </a:moveTo>
                  <a:cubicBezTo>
                    <a:pt x="11" y="2"/>
                    <a:pt x="9" y="3"/>
                    <a:pt x="6" y="2"/>
                  </a:cubicBezTo>
                  <a:cubicBezTo>
                    <a:pt x="1" y="0"/>
                    <a:pt x="0" y="2"/>
                    <a:pt x="1" y="6"/>
                  </a:cubicBezTo>
                  <a:cubicBezTo>
                    <a:pt x="1" y="8"/>
                    <a:pt x="1" y="9"/>
                    <a:pt x="1" y="11"/>
                  </a:cubicBezTo>
                  <a:cubicBezTo>
                    <a:pt x="2" y="17"/>
                    <a:pt x="7" y="20"/>
                    <a:pt x="13" y="17"/>
                  </a:cubicBezTo>
                  <a:cubicBezTo>
                    <a:pt x="16" y="15"/>
                    <a:pt x="19" y="5"/>
                    <a:pt x="17" y="2"/>
                  </a:cubicBezTo>
                  <a:cubicBezTo>
                    <a:pt x="16" y="1"/>
                    <a:pt x="15" y="1"/>
                    <a:pt x="14" y="2"/>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1">
              <a:extLst>
                <a:ext uri="{FF2B5EF4-FFF2-40B4-BE49-F238E27FC236}">
                  <a16:creationId xmlns:a16="http://schemas.microsoft.com/office/drawing/2014/main" id="{E102A4B9-F814-497E-8599-20816C91F0C7}"/>
                </a:ext>
              </a:extLst>
            </p:cNvPr>
            <p:cNvSpPr>
              <a:spLocks/>
            </p:cNvSpPr>
            <p:nvPr/>
          </p:nvSpPr>
          <p:spPr bwMode="auto">
            <a:xfrm>
              <a:off x="5491163" y="3063875"/>
              <a:ext cx="1754188" cy="1624013"/>
            </a:xfrm>
            <a:custGeom>
              <a:avLst/>
              <a:gdLst>
                <a:gd name="T0" fmla="*/ 152 w 153"/>
                <a:gd name="T1" fmla="*/ 4 h 142"/>
                <a:gd name="T2" fmla="*/ 149 w 153"/>
                <a:gd name="T3" fmla="*/ 0 h 142"/>
                <a:gd name="T4" fmla="*/ 146 w 153"/>
                <a:gd name="T5" fmla="*/ 4 h 142"/>
                <a:gd name="T6" fmla="*/ 146 w 153"/>
                <a:gd name="T7" fmla="*/ 91 h 142"/>
                <a:gd name="T8" fmla="*/ 145 w 153"/>
                <a:gd name="T9" fmla="*/ 104 h 142"/>
                <a:gd name="T10" fmla="*/ 117 w 153"/>
                <a:gd name="T11" fmla="*/ 133 h 142"/>
                <a:gd name="T12" fmla="*/ 88 w 153"/>
                <a:gd name="T13" fmla="*/ 135 h 142"/>
                <a:gd name="T14" fmla="*/ 44 w 153"/>
                <a:gd name="T15" fmla="*/ 135 h 142"/>
                <a:gd name="T16" fmla="*/ 11 w 153"/>
                <a:gd name="T17" fmla="*/ 113 h 142"/>
                <a:gd name="T18" fmla="*/ 7 w 153"/>
                <a:gd name="T19" fmla="*/ 89 h 142"/>
                <a:gd name="T20" fmla="*/ 7 w 153"/>
                <a:gd name="T21" fmla="*/ 77 h 142"/>
                <a:gd name="T22" fmla="*/ 4 w 153"/>
                <a:gd name="T23" fmla="*/ 74 h 142"/>
                <a:gd name="T24" fmla="*/ 1 w 153"/>
                <a:gd name="T25" fmla="*/ 77 h 142"/>
                <a:gd name="T26" fmla="*/ 1 w 153"/>
                <a:gd name="T27" fmla="*/ 98 h 142"/>
                <a:gd name="T28" fmla="*/ 4 w 153"/>
                <a:gd name="T29" fmla="*/ 110 h 142"/>
                <a:gd name="T30" fmla="*/ 42 w 153"/>
                <a:gd name="T31" fmla="*/ 140 h 142"/>
                <a:gd name="T32" fmla="*/ 42 w 153"/>
                <a:gd name="T33" fmla="*/ 140 h 142"/>
                <a:gd name="T34" fmla="*/ 45 w 153"/>
                <a:gd name="T35" fmla="*/ 141 h 142"/>
                <a:gd name="T36" fmla="*/ 106 w 153"/>
                <a:gd name="T37" fmla="*/ 141 h 142"/>
                <a:gd name="T38" fmla="*/ 120 w 153"/>
                <a:gd name="T39" fmla="*/ 138 h 142"/>
                <a:gd name="T40" fmla="*/ 123 w 153"/>
                <a:gd name="T41" fmla="*/ 138 h 142"/>
                <a:gd name="T42" fmla="*/ 150 w 153"/>
                <a:gd name="T43" fmla="*/ 106 h 142"/>
                <a:gd name="T44" fmla="*/ 152 w 153"/>
                <a:gd name="T45" fmla="*/ 72 h 142"/>
                <a:gd name="T46" fmla="*/ 152 w 153"/>
                <a:gd name="T47" fmla="*/ 4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3" h="142">
                  <a:moveTo>
                    <a:pt x="152" y="4"/>
                  </a:moveTo>
                  <a:cubicBezTo>
                    <a:pt x="152" y="2"/>
                    <a:pt x="153" y="0"/>
                    <a:pt x="149" y="0"/>
                  </a:cubicBezTo>
                  <a:cubicBezTo>
                    <a:pt x="146" y="0"/>
                    <a:pt x="146" y="2"/>
                    <a:pt x="146" y="4"/>
                  </a:cubicBezTo>
                  <a:cubicBezTo>
                    <a:pt x="146" y="33"/>
                    <a:pt x="146" y="62"/>
                    <a:pt x="146" y="91"/>
                  </a:cubicBezTo>
                  <a:cubicBezTo>
                    <a:pt x="146" y="95"/>
                    <a:pt x="146" y="99"/>
                    <a:pt x="145" y="104"/>
                  </a:cubicBezTo>
                  <a:cubicBezTo>
                    <a:pt x="141" y="119"/>
                    <a:pt x="132" y="128"/>
                    <a:pt x="117" y="133"/>
                  </a:cubicBezTo>
                  <a:cubicBezTo>
                    <a:pt x="108" y="136"/>
                    <a:pt x="98" y="135"/>
                    <a:pt x="88" y="135"/>
                  </a:cubicBezTo>
                  <a:cubicBezTo>
                    <a:pt x="73" y="135"/>
                    <a:pt x="59" y="135"/>
                    <a:pt x="44" y="135"/>
                  </a:cubicBezTo>
                  <a:cubicBezTo>
                    <a:pt x="29" y="133"/>
                    <a:pt x="18" y="126"/>
                    <a:pt x="11" y="113"/>
                  </a:cubicBezTo>
                  <a:cubicBezTo>
                    <a:pt x="7" y="105"/>
                    <a:pt x="6" y="97"/>
                    <a:pt x="7" y="89"/>
                  </a:cubicBezTo>
                  <a:cubicBezTo>
                    <a:pt x="7" y="85"/>
                    <a:pt x="7" y="81"/>
                    <a:pt x="7" y="77"/>
                  </a:cubicBezTo>
                  <a:cubicBezTo>
                    <a:pt x="7" y="75"/>
                    <a:pt x="6" y="74"/>
                    <a:pt x="4" y="74"/>
                  </a:cubicBezTo>
                  <a:cubicBezTo>
                    <a:pt x="1" y="74"/>
                    <a:pt x="1" y="75"/>
                    <a:pt x="1" y="77"/>
                  </a:cubicBezTo>
                  <a:cubicBezTo>
                    <a:pt x="1" y="84"/>
                    <a:pt x="0" y="91"/>
                    <a:pt x="1" y="98"/>
                  </a:cubicBezTo>
                  <a:cubicBezTo>
                    <a:pt x="1" y="102"/>
                    <a:pt x="1" y="106"/>
                    <a:pt x="4" y="110"/>
                  </a:cubicBezTo>
                  <a:cubicBezTo>
                    <a:pt x="7" y="124"/>
                    <a:pt x="24" y="140"/>
                    <a:pt x="42" y="140"/>
                  </a:cubicBezTo>
                  <a:cubicBezTo>
                    <a:pt x="42" y="140"/>
                    <a:pt x="42" y="140"/>
                    <a:pt x="42" y="140"/>
                  </a:cubicBezTo>
                  <a:cubicBezTo>
                    <a:pt x="42" y="142"/>
                    <a:pt x="44" y="141"/>
                    <a:pt x="45" y="141"/>
                  </a:cubicBezTo>
                  <a:cubicBezTo>
                    <a:pt x="65" y="141"/>
                    <a:pt x="86" y="141"/>
                    <a:pt x="106" y="141"/>
                  </a:cubicBezTo>
                  <a:cubicBezTo>
                    <a:pt x="111" y="141"/>
                    <a:pt x="116" y="140"/>
                    <a:pt x="120" y="138"/>
                  </a:cubicBezTo>
                  <a:cubicBezTo>
                    <a:pt x="121" y="138"/>
                    <a:pt x="122" y="138"/>
                    <a:pt x="123" y="138"/>
                  </a:cubicBezTo>
                  <a:cubicBezTo>
                    <a:pt x="137" y="131"/>
                    <a:pt x="147" y="121"/>
                    <a:pt x="150" y="106"/>
                  </a:cubicBezTo>
                  <a:cubicBezTo>
                    <a:pt x="153" y="95"/>
                    <a:pt x="152" y="83"/>
                    <a:pt x="152" y="72"/>
                  </a:cubicBezTo>
                  <a:cubicBezTo>
                    <a:pt x="152" y="49"/>
                    <a:pt x="152" y="27"/>
                    <a:pt x="152" y="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2">
              <a:extLst>
                <a:ext uri="{FF2B5EF4-FFF2-40B4-BE49-F238E27FC236}">
                  <a16:creationId xmlns:a16="http://schemas.microsoft.com/office/drawing/2014/main" id="{7F846892-6977-46DD-89BD-EB22D9244A27}"/>
                </a:ext>
              </a:extLst>
            </p:cNvPr>
            <p:cNvSpPr>
              <a:spLocks/>
            </p:cNvSpPr>
            <p:nvPr/>
          </p:nvSpPr>
          <p:spPr bwMode="auto">
            <a:xfrm>
              <a:off x="6924676" y="1508125"/>
              <a:ext cx="136525" cy="125413"/>
            </a:xfrm>
            <a:custGeom>
              <a:avLst/>
              <a:gdLst>
                <a:gd name="T0" fmla="*/ 5 w 12"/>
                <a:gd name="T1" fmla="*/ 11 h 11"/>
                <a:gd name="T2" fmla="*/ 11 w 12"/>
                <a:gd name="T3" fmla="*/ 5 h 11"/>
                <a:gd name="T4" fmla="*/ 6 w 12"/>
                <a:gd name="T5" fmla="*/ 0 h 11"/>
                <a:gd name="T6" fmla="*/ 0 w 12"/>
                <a:gd name="T7" fmla="*/ 5 h 11"/>
                <a:gd name="T8" fmla="*/ 5 w 12"/>
                <a:gd name="T9" fmla="*/ 11 h 11"/>
              </a:gdLst>
              <a:ahLst/>
              <a:cxnLst>
                <a:cxn ang="0">
                  <a:pos x="T0" y="T1"/>
                </a:cxn>
                <a:cxn ang="0">
                  <a:pos x="T2" y="T3"/>
                </a:cxn>
                <a:cxn ang="0">
                  <a:pos x="T4" y="T5"/>
                </a:cxn>
                <a:cxn ang="0">
                  <a:pos x="T6" y="T7"/>
                </a:cxn>
                <a:cxn ang="0">
                  <a:pos x="T8" y="T9"/>
                </a:cxn>
              </a:cxnLst>
              <a:rect l="0" t="0" r="r" b="b"/>
              <a:pathLst>
                <a:path w="12" h="11">
                  <a:moveTo>
                    <a:pt x="5" y="11"/>
                  </a:moveTo>
                  <a:cubicBezTo>
                    <a:pt x="10" y="11"/>
                    <a:pt x="12" y="10"/>
                    <a:pt x="11" y="5"/>
                  </a:cubicBezTo>
                  <a:cubicBezTo>
                    <a:pt x="12" y="0"/>
                    <a:pt x="10" y="0"/>
                    <a:pt x="6" y="0"/>
                  </a:cubicBezTo>
                  <a:cubicBezTo>
                    <a:pt x="1" y="0"/>
                    <a:pt x="0" y="1"/>
                    <a:pt x="0" y="5"/>
                  </a:cubicBezTo>
                  <a:cubicBezTo>
                    <a:pt x="0" y="10"/>
                    <a:pt x="1" y="11"/>
                    <a:pt x="5" y="11"/>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3">
              <a:extLst>
                <a:ext uri="{FF2B5EF4-FFF2-40B4-BE49-F238E27FC236}">
                  <a16:creationId xmlns:a16="http://schemas.microsoft.com/office/drawing/2014/main" id="{6BB52ED7-DD9A-4FAF-BA40-C71793914C11}"/>
                </a:ext>
              </a:extLst>
            </p:cNvPr>
            <p:cNvSpPr>
              <a:spLocks noEditPoints="1"/>
            </p:cNvSpPr>
            <p:nvPr/>
          </p:nvSpPr>
          <p:spPr bwMode="auto">
            <a:xfrm>
              <a:off x="5010151" y="1644650"/>
              <a:ext cx="1168400" cy="2025650"/>
            </a:xfrm>
            <a:custGeom>
              <a:avLst/>
              <a:gdLst>
                <a:gd name="T0" fmla="*/ 102 w 102"/>
                <a:gd name="T1" fmla="*/ 89 h 177"/>
                <a:gd name="T2" fmla="*/ 102 w 102"/>
                <a:gd name="T3" fmla="*/ 4 h 177"/>
                <a:gd name="T4" fmla="*/ 98 w 102"/>
                <a:gd name="T5" fmla="*/ 0 h 177"/>
                <a:gd name="T6" fmla="*/ 8 w 102"/>
                <a:gd name="T7" fmla="*/ 0 h 177"/>
                <a:gd name="T8" fmla="*/ 0 w 102"/>
                <a:gd name="T9" fmla="*/ 7 h 177"/>
                <a:gd name="T10" fmla="*/ 0 w 102"/>
                <a:gd name="T11" fmla="*/ 170 h 177"/>
                <a:gd name="T12" fmla="*/ 8 w 102"/>
                <a:gd name="T13" fmla="*/ 177 h 177"/>
                <a:gd name="T14" fmla="*/ 97 w 102"/>
                <a:gd name="T15" fmla="*/ 177 h 177"/>
                <a:gd name="T16" fmla="*/ 102 w 102"/>
                <a:gd name="T17" fmla="*/ 172 h 177"/>
                <a:gd name="T18" fmla="*/ 102 w 102"/>
                <a:gd name="T19" fmla="*/ 89 h 177"/>
                <a:gd name="T20" fmla="*/ 88 w 102"/>
                <a:gd name="T21" fmla="*/ 140 h 177"/>
                <a:gd name="T22" fmla="*/ 14 w 102"/>
                <a:gd name="T23" fmla="*/ 140 h 177"/>
                <a:gd name="T24" fmla="*/ 8 w 102"/>
                <a:gd name="T25" fmla="*/ 135 h 177"/>
                <a:gd name="T26" fmla="*/ 8 w 102"/>
                <a:gd name="T27" fmla="*/ 87 h 177"/>
                <a:gd name="T28" fmla="*/ 8 w 102"/>
                <a:gd name="T29" fmla="*/ 40 h 177"/>
                <a:gd name="T30" fmla="*/ 14 w 102"/>
                <a:gd name="T31" fmla="*/ 34 h 177"/>
                <a:gd name="T32" fmla="*/ 88 w 102"/>
                <a:gd name="T33" fmla="*/ 34 h 177"/>
                <a:gd name="T34" fmla="*/ 93 w 102"/>
                <a:gd name="T35" fmla="*/ 40 h 177"/>
                <a:gd name="T36" fmla="*/ 93 w 102"/>
                <a:gd name="T37" fmla="*/ 135 h 177"/>
                <a:gd name="T38" fmla="*/ 88 w 102"/>
                <a:gd name="T39" fmla="*/ 14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 h="177">
                  <a:moveTo>
                    <a:pt x="102" y="89"/>
                  </a:moveTo>
                  <a:cubicBezTo>
                    <a:pt x="102" y="60"/>
                    <a:pt x="101" y="32"/>
                    <a:pt x="102" y="4"/>
                  </a:cubicBezTo>
                  <a:cubicBezTo>
                    <a:pt x="102" y="1"/>
                    <a:pt x="101" y="0"/>
                    <a:pt x="98" y="0"/>
                  </a:cubicBezTo>
                  <a:cubicBezTo>
                    <a:pt x="68" y="0"/>
                    <a:pt x="38" y="0"/>
                    <a:pt x="8" y="0"/>
                  </a:cubicBezTo>
                  <a:cubicBezTo>
                    <a:pt x="2" y="0"/>
                    <a:pt x="0" y="1"/>
                    <a:pt x="0" y="7"/>
                  </a:cubicBezTo>
                  <a:cubicBezTo>
                    <a:pt x="0" y="61"/>
                    <a:pt x="0" y="115"/>
                    <a:pt x="0" y="170"/>
                  </a:cubicBezTo>
                  <a:cubicBezTo>
                    <a:pt x="0" y="175"/>
                    <a:pt x="2" y="177"/>
                    <a:pt x="8" y="177"/>
                  </a:cubicBezTo>
                  <a:cubicBezTo>
                    <a:pt x="37" y="177"/>
                    <a:pt x="67" y="177"/>
                    <a:pt x="97" y="177"/>
                  </a:cubicBezTo>
                  <a:cubicBezTo>
                    <a:pt x="101" y="177"/>
                    <a:pt x="102" y="176"/>
                    <a:pt x="102" y="172"/>
                  </a:cubicBezTo>
                  <a:cubicBezTo>
                    <a:pt x="101" y="144"/>
                    <a:pt x="102" y="117"/>
                    <a:pt x="102" y="89"/>
                  </a:cubicBezTo>
                  <a:close/>
                  <a:moveTo>
                    <a:pt x="88" y="140"/>
                  </a:moveTo>
                  <a:cubicBezTo>
                    <a:pt x="63" y="140"/>
                    <a:pt x="39" y="140"/>
                    <a:pt x="14" y="140"/>
                  </a:cubicBezTo>
                  <a:cubicBezTo>
                    <a:pt x="10" y="140"/>
                    <a:pt x="8" y="139"/>
                    <a:pt x="8" y="135"/>
                  </a:cubicBezTo>
                  <a:cubicBezTo>
                    <a:pt x="9" y="119"/>
                    <a:pt x="8" y="103"/>
                    <a:pt x="8" y="87"/>
                  </a:cubicBezTo>
                  <a:cubicBezTo>
                    <a:pt x="8" y="71"/>
                    <a:pt x="9" y="56"/>
                    <a:pt x="8" y="40"/>
                  </a:cubicBezTo>
                  <a:cubicBezTo>
                    <a:pt x="8" y="36"/>
                    <a:pt x="10" y="34"/>
                    <a:pt x="14" y="34"/>
                  </a:cubicBezTo>
                  <a:cubicBezTo>
                    <a:pt x="39" y="34"/>
                    <a:pt x="63" y="34"/>
                    <a:pt x="88" y="34"/>
                  </a:cubicBezTo>
                  <a:cubicBezTo>
                    <a:pt x="92" y="34"/>
                    <a:pt x="93" y="36"/>
                    <a:pt x="93" y="40"/>
                  </a:cubicBezTo>
                  <a:cubicBezTo>
                    <a:pt x="93" y="71"/>
                    <a:pt x="93" y="103"/>
                    <a:pt x="93" y="135"/>
                  </a:cubicBezTo>
                  <a:cubicBezTo>
                    <a:pt x="93" y="139"/>
                    <a:pt x="92" y="140"/>
                    <a:pt x="88" y="14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4">
              <a:extLst>
                <a:ext uri="{FF2B5EF4-FFF2-40B4-BE49-F238E27FC236}">
                  <a16:creationId xmlns:a16="http://schemas.microsoft.com/office/drawing/2014/main" id="{61735C85-C7DE-4BA3-A0F4-51FD9936129E}"/>
                </a:ext>
              </a:extLst>
            </p:cNvPr>
            <p:cNvSpPr>
              <a:spLocks/>
            </p:cNvSpPr>
            <p:nvPr/>
          </p:nvSpPr>
          <p:spPr bwMode="auto">
            <a:xfrm>
              <a:off x="5227638" y="2949575"/>
              <a:ext cx="182563" cy="57150"/>
            </a:xfrm>
            <a:custGeom>
              <a:avLst/>
              <a:gdLst>
                <a:gd name="T0" fmla="*/ 8 w 16"/>
                <a:gd name="T1" fmla="*/ 5 h 5"/>
                <a:gd name="T2" fmla="*/ 4 w 16"/>
                <a:gd name="T3" fmla="*/ 5 h 5"/>
                <a:gd name="T4" fmla="*/ 0 w 16"/>
                <a:gd name="T5" fmla="*/ 2 h 5"/>
                <a:gd name="T6" fmla="*/ 3 w 16"/>
                <a:gd name="T7" fmla="*/ 0 h 5"/>
                <a:gd name="T8" fmla="*/ 12 w 16"/>
                <a:gd name="T9" fmla="*/ 0 h 5"/>
                <a:gd name="T10" fmla="*/ 16 w 16"/>
                <a:gd name="T11" fmla="*/ 2 h 5"/>
                <a:gd name="T12" fmla="*/ 12 w 16"/>
                <a:gd name="T13" fmla="*/ 5 h 5"/>
                <a:gd name="T14" fmla="*/ 8 w 16"/>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5">
                  <a:moveTo>
                    <a:pt x="8" y="5"/>
                  </a:moveTo>
                  <a:cubicBezTo>
                    <a:pt x="7" y="5"/>
                    <a:pt x="5" y="5"/>
                    <a:pt x="4" y="5"/>
                  </a:cubicBezTo>
                  <a:cubicBezTo>
                    <a:pt x="2" y="5"/>
                    <a:pt x="0" y="4"/>
                    <a:pt x="0" y="2"/>
                  </a:cubicBezTo>
                  <a:cubicBezTo>
                    <a:pt x="0" y="0"/>
                    <a:pt x="2" y="0"/>
                    <a:pt x="3" y="0"/>
                  </a:cubicBezTo>
                  <a:cubicBezTo>
                    <a:pt x="6" y="0"/>
                    <a:pt x="9" y="0"/>
                    <a:pt x="12" y="0"/>
                  </a:cubicBezTo>
                  <a:cubicBezTo>
                    <a:pt x="14" y="0"/>
                    <a:pt x="16" y="0"/>
                    <a:pt x="16" y="2"/>
                  </a:cubicBezTo>
                  <a:cubicBezTo>
                    <a:pt x="16" y="5"/>
                    <a:pt x="14" y="5"/>
                    <a:pt x="12" y="5"/>
                  </a:cubicBezTo>
                  <a:cubicBezTo>
                    <a:pt x="11" y="5"/>
                    <a:pt x="9" y="5"/>
                    <a:pt x="8" y="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15">
              <a:extLst>
                <a:ext uri="{FF2B5EF4-FFF2-40B4-BE49-F238E27FC236}">
                  <a16:creationId xmlns:a16="http://schemas.microsoft.com/office/drawing/2014/main" id="{C4D43CA0-A18F-49C6-BDFF-50907B94675E}"/>
                </a:ext>
              </a:extLst>
            </p:cNvPr>
            <p:cNvSpPr>
              <a:spLocks/>
            </p:cNvSpPr>
            <p:nvPr/>
          </p:nvSpPr>
          <p:spPr bwMode="auto">
            <a:xfrm>
              <a:off x="5778501" y="2949575"/>
              <a:ext cx="182563" cy="57150"/>
            </a:xfrm>
            <a:custGeom>
              <a:avLst/>
              <a:gdLst>
                <a:gd name="T0" fmla="*/ 8 w 16"/>
                <a:gd name="T1" fmla="*/ 5 h 5"/>
                <a:gd name="T2" fmla="*/ 3 w 16"/>
                <a:gd name="T3" fmla="*/ 5 h 5"/>
                <a:gd name="T4" fmla="*/ 0 w 16"/>
                <a:gd name="T5" fmla="*/ 2 h 5"/>
                <a:gd name="T6" fmla="*/ 2 w 16"/>
                <a:gd name="T7" fmla="*/ 0 h 5"/>
                <a:gd name="T8" fmla="*/ 13 w 16"/>
                <a:gd name="T9" fmla="*/ 0 h 5"/>
                <a:gd name="T10" fmla="*/ 16 w 16"/>
                <a:gd name="T11" fmla="*/ 2 h 5"/>
                <a:gd name="T12" fmla="*/ 13 w 16"/>
                <a:gd name="T13" fmla="*/ 5 h 5"/>
                <a:gd name="T14" fmla="*/ 8 w 16"/>
                <a:gd name="T15" fmla="*/ 5 h 5"/>
                <a:gd name="T16" fmla="*/ 8 w 16"/>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
                  <a:moveTo>
                    <a:pt x="8" y="5"/>
                  </a:moveTo>
                  <a:cubicBezTo>
                    <a:pt x="6" y="5"/>
                    <a:pt x="4" y="5"/>
                    <a:pt x="3" y="5"/>
                  </a:cubicBezTo>
                  <a:cubicBezTo>
                    <a:pt x="1" y="5"/>
                    <a:pt x="0" y="4"/>
                    <a:pt x="0" y="2"/>
                  </a:cubicBezTo>
                  <a:cubicBezTo>
                    <a:pt x="0" y="1"/>
                    <a:pt x="1" y="0"/>
                    <a:pt x="2" y="0"/>
                  </a:cubicBezTo>
                  <a:cubicBezTo>
                    <a:pt x="6" y="0"/>
                    <a:pt x="9" y="0"/>
                    <a:pt x="13" y="0"/>
                  </a:cubicBezTo>
                  <a:cubicBezTo>
                    <a:pt x="14" y="0"/>
                    <a:pt x="16" y="1"/>
                    <a:pt x="16" y="2"/>
                  </a:cubicBezTo>
                  <a:cubicBezTo>
                    <a:pt x="16" y="4"/>
                    <a:pt x="14" y="5"/>
                    <a:pt x="13" y="5"/>
                  </a:cubicBezTo>
                  <a:cubicBezTo>
                    <a:pt x="11" y="5"/>
                    <a:pt x="9" y="5"/>
                    <a:pt x="8" y="5"/>
                  </a:cubicBezTo>
                  <a:cubicBezTo>
                    <a:pt x="8" y="5"/>
                    <a:pt x="8" y="5"/>
                    <a:pt x="8" y="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16">
              <a:extLst>
                <a:ext uri="{FF2B5EF4-FFF2-40B4-BE49-F238E27FC236}">
                  <a16:creationId xmlns:a16="http://schemas.microsoft.com/office/drawing/2014/main" id="{D62E8681-A349-4F3A-A87A-D0085F152D95}"/>
                </a:ext>
              </a:extLst>
            </p:cNvPr>
            <p:cNvSpPr>
              <a:spLocks/>
            </p:cNvSpPr>
            <p:nvPr/>
          </p:nvSpPr>
          <p:spPr bwMode="auto">
            <a:xfrm>
              <a:off x="5537201" y="2914650"/>
              <a:ext cx="114300" cy="125413"/>
            </a:xfrm>
            <a:custGeom>
              <a:avLst/>
              <a:gdLst>
                <a:gd name="T0" fmla="*/ 5 w 10"/>
                <a:gd name="T1" fmla="*/ 11 h 11"/>
                <a:gd name="T2" fmla="*/ 0 w 10"/>
                <a:gd name="T3" fmla="*/ 5 h 11"/>
                <a:gd name="T4" fmla="*/ 5 w 10"/>
                <a:gd name="T5" fmla="*/ 0 h 11"/>
                <a:gd name="T6" fmla="*/ 10 w 10"/>
                <a:gd name="T7" fmla="*/ 6 h 11"/>
                <a:gd name="T8" fmla="*/ 5 w 10"/>
                <a:gd name="T9" fmla="*/ 11 h 11"/>
              </a:gdLst>
              <a:ahLst/>
              <a:cxnLst>
                <a:cxn ang="0">
                  <a:pos x="T0" y="T1"/>
                </a:cxn>
                <a:cxn ang="0">
                  <a:pos x="T2" y="T3"/>
                </a:cxn>
                <a:cxn ang="0">
                  <a:pos x="T4" y="T5"/>
                </a:cxn>
                <a:cxn ang="0">
                  <a:pos x="T6" y="T7"/>
                </a:cxn>
                <a:cxn ang="0">
                  <a:pos x="T8" y="T9"/>
                </a:cxn>
              </a:cxnLst>
              <a:rect l="0" t="0" r="r" b="b"/>
              <a:pathLst>
                <a:path w="10" h="11">
                  <a:moveTo>
                    <a:pt x="5" y="11"/>
                  </a:moveTo>
                  <a:cubicBezTo>
                    <a:pt x="1" y="10"/>
                    <a:pt x="0" y="8"/>
                    <a:pt x="0" y="5"/>
                  </a:cubicBezTo>
                  <a:cubicBezTo>
                    <a:pt x="0" y="2"/>
                    <a:pt x="2" y="0"/>
                    <a:pt x="5" y="0"/>
                  </a:cubicBezTo>
                  <a:cubicBezTo>
                    <a:pt x="8" y="0"/>
                    <a:pt x="10" y="2"/>
                    <a:pt x="10" y="6"/>
                  </a:cubicBezTo>
                  <a:cubicBezTo>
                    <a:pt x="10" y="9"/>
                    <a:pt x="8" y="10"/>
                    <a:pt x="5" y="11"/>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17">
              <a:extLst>
                <a:ext uri="{FF2B5EF4-FFF2-40B4-BE49-F238E27FC236}">
                  <a16:creationId xmlns:a16="http://schemas.microsoft.com/office/drawing/2014/main" id="{FEA27F43-38AE-4FBB-A95B-427405AE6726}"/>
                </a:ext>
              </a:extLst>
            </p:cNvPr>
            <p:cNvSpPr>
              <a:spLocks noEditPoints="1"/>
            </p:cNvSpPr>
            <p:nvPr/>
          </p:nvSpPr>
          <p:spPr bwMode="auto">
            <a:xfrm>
              <a:off x="5170488" y="2101850"/>
              <a:ext cx="847725" cy="1087438"/>
            </a:xfrm>
            <a:custGeom>
              <a:avLst/>
              <a:gdLst>
                <a:gd name="T0" fmla="*/ 74 w 74"/>
                <a:gd name="T1" fmla="*/ 47 h 95"/>
                <a:gd name="T2" fmla="*/ 74 w 74"/>
                <a:gd name="T3" fmla="*/ 4 h 95"/>
                <a:gd name="T4" fmla="*/ 70 w 74"/>
                <a:gd name="T5" fmla="*/ 0 h 95"/>
                <a:gd name="T6" fmla="*/ 4 w 74"/>
                <a:gd name="T7" fmla="*/ 0 h 95"/>
                <a:gd name="T8" fmla="*/ 0 w 74"/>
                <a:gd name="T9" fmla="*/ 4 h 95"/>
                <a:gd name="T10" fmla="*/ 0 w 74"/>
                <a:gd name="T11" fmla="*/ 91 h 95"/>
                <a:gd name="T12" fmla="*/ 4 w 74"/>
                <a:gd name="T13" fmla="*/ 95 h 95"/>
                <a:gd name="T14" fmla="*/ 70 w 74"/>
                <a:gd name="T15" fmla="*/ 95 h 95"/>
                <a:gd name="T16" fmla="*/ 74 w 74"/>
                <a:gd name="T17" fmla="*/ 91 h 95"/>
                <a:gd name="T18" fmla="*/ 74 w 74"/>
                <a:gd name="T19" fmla="*/ 47 h 95"/>
                <a:gd name="T20" fmla="*/ 37 w 74"/>
                <a:gd name="T21" fmla="*/ 87 h 95"/>
                <a:gd name="T22" fmla="*/ 26 w 74"/>
                <a:gd name="T23" fmla="*/ 76 h 95"/>
                <a:gd name="T24" fmla="*/ 37 w 74"/>
                <a:gd name="T25" fmla="*/ 66 h 95"/>
                <a:gd name="T26" fmla="*/ 47 w 74"/>
                <a:gd name="T27" fmla="*/ 76 h 95"/>
                <a:gd name="T28" fmla="*/ 37 w 74"/>
                <a:gd name="T29" fmla="*/ 87 h 95"/>
                <a:gd name="T30" fmla="*/ 64 w 74"/>
                <a:gd name="T31" fmla="*/ 55 h 95"/>
                <a:gd name="T32" fmla="*/ 37 w 74"/>
                <a:gd name="T33" fmla="*/ 55 h 95"/>
                <a:gd name="T34" fmla="*/ 37 w 74"/>
                <a:gd name="T35" fmla="*/ 55 h 95"/>
                <a:gd name="T36" fmla="*/ 10 w 74"/>
                <a:gd name="T37" fmla="*/ 55 h 95"/>
                <a:gd name="T38" fmla="*/ 5 w 74"/>
                <a:gd name="T39" fmla="*/ 51 h 95"/>
                <a:gd name="T40" fmla="*/ 5 w 74"/>
                <a:gd name="T41" fmla="*/ 10 h 95"/>
                <a:gd name="T42" fmla="*/ 10 w 74"/>
                <a:gd name="T43" fmla="*/ 5 h 95"/>
                <a:gd name="T44" fmla="*/ 64 w 74"/>
                <a:gd name="T45" fmla="*/ 5 h 95"/>
                <a:gd name="T46" fmla="*/ 69 w 74"/>
                <a:gd name="T47" fmla="*/ 10 h 95"/>
                <a:gd name="T48" fmla="*/ 69 w 74"/>
                <a:gd name="T49" fmla="*/ 51 h 95"/>
                <a:gd name="T50" fmla="*/ 64 w 74"/>
                <a:gd name="T51" fmla="*/ 5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 h="95">
                  <a:moveTo>
                    <a:pt x="74" y="47"/>
                  </a:moveTo>
                  <a:cubicBezTo>
                    <a:pt x="74" y="33"/>
                    <a:pt x="74" y="18"/>
                    <a:pt x="74" y="4"/>
                  </a:cubicBezTo>
                  <a:cubicBezTo>
                    <a:pt x="74" y="1"/>
                    <a:pt x="73" y="0"/>
                    <a:pt x="70" y="0"/>
                  </a:cubicBezTo>
                  <a:cubicBezTo>
                    <a:pt x="48" y="0"/>
                    <a:pt x="26" y="0"/>
                    <a:pt x="4" y="0"/>
                  </a:cubicBezTo>
                  <a:cubicBezTo>
                    <a:pt x="1" y="0"/>
                    <a:pt x="0" y="0"/>
                    <a:pt x="0" y="4"/>
                  </a:cubicBezTo>
                  <a:cubicBezTo>
                    <a:pt x="0" y="33"/>
                    <a:pt x="0" y="62"/>
                    <a:pt x="0" y="91"/>
                  </a:cubicBezTo>
                  <a:cubicBezTo>
                    <a:pt x="0" y="94"/>
                    <a:pt x="0" y="95"/>
                    <a:pt x="4" y="95"/>
                  </a:cubicBezTo>
                  <a:cubicBezTo>
                    <a:pt x="26" y="95"/>
                    <a:pt x="48" y="95"/>
                    <a:pt x="70" y="95"/>
                  </a:cubicBezTo>
                  <a:cubicBezTo>
                    <a:pt x="73" y="95"/>
                    <a:pt x="74" y="94"/>
                    <a:pt x="74" y="91"/>
                  </a:cubicBezTo>
                  <a:cubicBezTo>
                    <a:pt x="74" y="76"/>
                    <a:pt x="74" y="62"/>
                    <a:pt x="74" y="47"/>
                  </a:cubicBezTo>
                  <a:close/>
                  <a:moveTo>
                    <a:pt x="37" y="87"/>
                  </a:moveTo>
                  <a:cubicBezTo>
                    <a:pt x="31" y="87"/>
                    <a:pt x="26" y="82"/>
                    <a:pt x="26" y="76"/>
                  </a:cubicBezTo>
                  <a:cubicBezTo>
                    <a:pt x="26" y="71"/>
                    <a:pt x="31" y="66"/>
                    <a:pt x="37" y="66"/>
                  </a:cubicBezTo>
                  <a:cubicBezTo>
                    <a:pt x="43" y="66"/>
                    <a:pt x="47" y="71"/>
                    <a:pt x="47" y="76"/>
                  </a:cubicBezTo>
                  <a:cubicBezTo>
                    <a:pt x="47" y="82"/>
                    <a:pt x="43" y="87"/>
                    <a:pt x="37" y="87"/>
                  </a:cubicBezTo>
                  <a:close/>
                  <a:moveTo>
                    <a:pt x="64" y="55"/>
                  </a:moveTo>
                  <a:cubicBezTo>
                    <a:pt x="55" y="55"/>
                    <a:pt x="46" y="55"/>
                    <a:pt x="37" y="55"/>
                  </a:cubicBezTo>
                  <a:cubicBezTo>
                    <a:pt x="37" y="55"/>
                    <a:pt x="37" y="55"/>
                    <a:pt x="37" y="55"/>
                  </a:cubicBezTo>
                  <a:cubicBezTo>
                    <a:pt x="28" y="55"/>
                    <a:pt x="19" y="55"/>
                    <a:pt x="10" y="55"/>
                  </a:cubicBezTo>
                  <a:cubicBezTo>
                    <a:pt x="6" y="55"/>
                    <a:pt x="5" y="54"/>
                    <a:pt x="5" y="51"/>
                  </a:cubicBezTo>
                  <a:cubicBezTo>
                    <a:pt x="5" y="37"/>
                    <a:pt x="5" y="23"/>
                    <a:pt x="5" y="10"/>
                  </a:cubicBezTo>
                  <a:cubicBezTo>
                    <a:pt x="5" y="6"/>
                    <a:pt x="6" y="5"/>
                    <a:pt x="10" y="5"/>
                  </a:cubicBezTo>
                  <a:cubicBezTo>
                    <a:pt x="28" y="5"/>
                    <a:pt x="46" y="5"/>
                    <a:pt x="64" y="5"/>
                  </a:cubicBezTo>
                  <a:cubicBezTo>
                    <a:pt x="67" y="5"/>
                    <a:pt x="69" y="6"/>
                    <a:pt x="69" y="10"/>
                  </a:cubicBezTo>
                  <a:cubicBezTo>
                    <a:pt x="69" y="23"/>
                    <a:pt x="69" y="37"/>
                    <a:pt x="69" y="51"/>
                  </a:cubicBezTo>
                  <a:cubicBezTo>
                    <a:pt x="69" y="54"/>
                    <a:pt x="67" y="55"/>
                    <a:pt x="64" y="5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067028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517" name="Google Shape;1517;p54"/>
          <p:cNvSpPr txBox="1">
            <a:spLocks noGrp="1"/>
          </p:cNvSpPr>
          <p:nvPr>
            <p:ph type="title"/>
          </p:nvPr>
        </p:nvSpPr>
        <p:spPr>
          <a:xfrm>
            <a:off x="417400" y="454689"/>
            <a:ext cx="4377300" cy="4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bg1"/>
                </a:solidFill>
                <a:latin typeface="Prata" panose="020B0604020202020204" charset="0"/>
                <a:cs typeface="Catamaran" panose="020B0604020202020204" charset="0"/>
              </a:rPr>
              <a:t>RESOURCES</a:t>
            </a:r>
            <a:endParaRPr dirty="0">
              <a:solidFill>
                <a:schemeClr val="bg1"/>
              </a:solidFill>
              <a:latin typeface="Prata" panose="020B0604020202020204" charset="0"/>
              <a:cs typeface="Catamaran" panose="020B0604020202020204" charset="0"/>
            </a:endParaRPr>
          </a:p>
        </p:txBody>
      </p:sp>
      <p:sp>
        <p:nvSpPr>
          <p:cNvPr id="6" name="Freeform 5">
            <a:extLst>
              <a:ext uri="{FF2B5EF4-FFF2-40B4-BE49-F238E27FC236}">
                <a16:creationId xmlns:a16="http://schemas.microsoft.com/office/drawing/2014/main" id="{F9416927-C0C6-45C1-B649-E57D839E4D01}"/>
              </a:ext>
            </a:extLst>
          </p:cNvPr>
          <p:cNvSpPr>
            <a:spLocks noEditPoints="1"/>
          </p:cNvSpPr>
          <p:nvPr/>
        </p:nvSpPr>
        <p:spPr bwMode="auto">
          <a:xfrm>
            <a:off x="460375" y="3173413"/>
            <a:ext cx="625475" cy="639762"/>
          </a:xfrm>
          <a:custGeom>
            <a:avLst/>
            <a:gdLst>
              <a:gd name="T0" fmla="*/ 155 w 222"/>
              <a:gd name="T1" fmla="*/ 186 h 227"/>
              <a:gd name="T2" fmla="*/ 168 w 222"/>
              <a:gd name="T3" fmla="*/ 170 h 227"/>
              <a:gd name="T4" fmla="*/ 169 w 222"/>
              <a:gd name="T5" fmla="*/ 138 h 227"/>
              <a:gd name="T6" fmla="*/ 152 w 222"/>
              <a:gd name="T7" fmla="*/ 117 h 227"/>
              <a:gd name="T8" fmla="*/ 154 w 222"/>
              <a:gd name="T9" fmla="*/ 17 h 227"/>
              <a:gd name="T10" fmla="*/ 175 w 222"/>
              <a:gd name="T11" fmla="*/ 0 h 227"/>
              <a:gd name="T12" fmla="*/ 196 w 222"/>
              <a:gd name="T13" fmla="*/ 18 h 227"/>
              <a:gd name="T14" fmla="*/ 195 w 222"/>
              <a:gd name="T15" fmla="*/ 118 h 227"/>
              <a:gd name="T16" fmla="*/ 181 w 222"/>
              <a:gd name="T17" fmla="*/ 149 h 227"/>
              <a:gd name="T18" fmla="*/ 150 w 222"/>
              <a:gd name="T19" fmla="*/ 199 h 227"/>
              <a:gd name="T20" fmla="*/ 121 w 222"/>
              <a:gd name="T21" fmla="*/ 227 h 227"/>
              <a:gd name="T22" fmla="*/ 21 w 222"/>
              <a:gd name="T23" fmla="*/ 227 h 227"/>
              <a:gd name="T24" fmla="*/ 1 w 222"/>
              <a:gd name="T25" fmla="*/ 207 h 227"/>
              <a:gd name="T26" fmla="*/ 1 w 222"/>
              <a:gd name="T27" fmla="*/ 155 h 227"/>
              <a:gd name="T28" fmla="*/ 18 w 222"/>
              <a:gd name="T29" fmla="*/ 136 h 227"/>
              <a:gd name="T30" fmla="*/ 46 w 222"/>
              <a:gd name="T31" fmla="*/ 137 h 227"/>
              <a:gd name="T32" fmla="*/ 57 w 222"/>
              <a:gd name="T33" fmla="*/ 142 h 227"/>
              <a:gd name="T34" fmla="*/ 47 w 222"/>
              <a:gd name="T35" fmla="*/ 148 h 227"/>
              <a:gd name="T36" fmla="*/ 14 w 222"/>
              <a:gd name="T37" fmla="*/ 149 h 227"/>
              <a:gd name="T38" fmla="*/ 14 w 222"/>
              <a:gd name="T39" fmla="*/ 213 h 227"/>
              <a:gd name="T40" fmla="*/ 136 w 222"/>
              <a:gd name="T41" fmla="*/ 213 h 227"/>
              <a:gd name="T42" fmla="*/ 136 w 222"/>
              <a:gd name="T43" fmla="*/ 150 h 227"/>
              <a:gd name="T44" fmla="*/ 78 w 222"/>
              <a:gd name="T45" fmla="*/ 150 h 227"/>
              <a:gd name="T46" fmla="*/ 74 w 222"/>
              <a:gd name="T47" fmla="*/ 194 h 227"/>
              <a:gd name="T48" fmla="*/ 66 w 222"/>
              <a:gd name="T49" fmla="*/ 194 h 227"/>
              <a:gd name="T50" fmla="*/ 66 w 222"/>
              <a:gd name="T51" fmla="*/ 125 h 227"/>
              <a:gd name="T52" fmla="*/ 59 w 222"/>
              <a:gd name="T53" fmla="*/ 128 h 227"/>
              <a:gd name="T54" fmla="*/ 20 w 222"/>
              <a:gd name="T55" fmla="*/ 90 h 227"/>
              <a:gd name="T56" fmla="*/ 45 w 222"/>
              <a:gd name="T57" fmla="*/ 17 h 227"/>
              <a:gd name="T58" fmla="*/ 120 w 222"/>
              <a:gd name="T59" fmla="*/ 42 h 227"/>
              <a:gd name="T60" fmla="*/ 95 w 222"/>
              <a:gd name="T61" fmla="*/ 117 h 227"/>
              <a:gd name="T62" fmla="*/ 86 w 222"/>
              <a:gd name="T63" fmla="*/ 121 h 227"/>
              <a:gd name="T64" fmla="*/ 77 w 222"/>
              <a:gd name="T65" fmla="*/ 131 h 227"/>
              <a:gd name="T66" fmla="*/ 88 w 222"/>
              <a:gd name="T67" fmla="*/ 136 h 227"/>
              <a:gd name="T68" fmla="*/ 126 w 222"/>
              <a:gd name="T69" fmla="*/ 136 h 227"/>
              <a:gd name="T70" fmla="*/ 149 w 222"/>
              <a:gd name="T71" fmla="*/ 161 h 227"/>
              <a:gd name="T72" fmla="*/ 149 w 222"/>
              <a:gd name="T73" fmla="*/ 184 h 227"/>
              <a:gd name="T74" fmla="*/ 155 w 222"/>
              <a:gd name="T75" fmla="*/ 186 h 227"/>
              <a:gd name="T76" fmla="*/ 114 w 222"/>
              <a:gd name="T77" fmla="*/ 66 h 227"/>
              <a:gd name="T78" fmla="*/ 69 w 222"/>
              <a:gd name="T79" fmla="*/ 23 h 227"/>
              <a:gd name="T80" fmla="*/ 26 w 222"/>
              <a:gd name="T81" fmla="*/ 67 h 227"/>
              <a:gd name="T82" fmla="*/ 70 w 222"/>
              <a:gd name="T83" fmla="*/ 111 h 227"/>
              <a:gd name="T84" fmla="*/ 114 w 222"/>
              <a:gd name="T85" fmla="*/ 66 h 227"/>
              <a:gd name="T86" fmla="*/ 202 w 222"/>
              <a:gd name="T87" fmla="*/ 69 h 227"/>
              <a:gd name="T88" fmla="*/ 201 w 222"/>
              <a:gd name="T89" fmla="*/ 68 h 227"/>
              <a:gd name="T90" fmla="*/ 201 w 222"/>
              <a:gd name="T91" fmla="*/ 49 h 227"/>
              <a:gd name="T92" fmla="*/ 175 w 222"/>
              <a:gd name="T93" fmla="*/ 23 h 227"/>
              <a:gd name="T94" fmla="*/ 149 w 222"/>
              <a:gd name="T95" fmla="*/ 50 h 227"/>
              <a:gd name="T96" fmla="*/ 149 w 222"/>
              <a:gd name="T97" fmla="*/ 88 h 227"/>
              <a:gd name="T98" fmla="*/ 174 w 222"/>
              <a:gd name="T99" fmla="*/ 113 h 227"/>
              <a:gd name="T100" fmla="*/ 200 w 222"/>
              <a:gd name="T101" fmla="*/ 90 h 227"/>
              <a:gd name="T102" fmla="*/ 202 w 222"/>
              <a:gd name="T103" fmla="*/ 6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2" h="227">
                <a:moveTo>
                  <a:pt x="155" y="186"/>
                </a:moveTo>
                <a:cubicBezTo>
                  <a:pt x="159" y="181"/>
                  <a:pt x="166" y="176"/>
                  <a:pt x="168" y="170"/>
                </a:cubicBezTo>
                <a:cubicBezTo>
                  <a:pt x="170" y="160"/>
                  <a:pt x="171" y="148"/>
                  <a:pt x="169" y="138"/>
                </a:cubicBezTo>
                <a:cubicBezTo>
                  <a:pt x="166" y="130"/>
                  <a:pt x="158" y="123"/>
                  <a:pt x="152" y="117"/>
                </a:cubicBezTo>
                <a:cubicBezTo>
                  <a:pt x="129" y="97"/>
                  <a:pt x="130" y="36"/>
                  <a:pt x="154" y="17"/>
                </a:cubicBezTo>
                <a:cubicBezTo>
                  <a:pt x="161" y="12"/>
                  <a:pt x="168" y="6"/>
                  <a:pt x="175" y="0"/>
                </a:cubicBezTo>
                <a:cubicBezTo>
                  <a:pt x="182" y="6"/>
                  <a:pt x="189" y="12"/>
                  <a:pt x="196" y="18"/>
                </a:cubicBezTo>
                <a:cubicBezTo>
                  <a:pt x="222" y="38"/>
                  <a:pt x="222" y="100"/>
                  <a:pt x="195" y="118"/>
                </a:cubicBezTo>
                <a:cubicBezTo>
                  <a:pt x="181" y="127"/>
                  <a:pt x="180" y="137"/>
                  <a:pt x="181" y="149"/>
                </a:cubicBezTo>
                <a:cubicBezTo>
                  <a:pt x="183" y="173"/>
                  <a:pt x="177" y="193"/>
                  <a:pt x="150" y="199"/>
                </a:cubicBezTo>
                <a:cubicBezTo>
                  <a:pt x="148" y="226"/>
                  <a:pt x="148" y="227"/>
                  <a:pt x="121" y="227"/>
                </a:cubicBezTo>
                <a:cubicBezTo>
                  <a:pt x="88" y="227"/>
                  <a:pt x="54" y="226"/>
                  <a:pt x="21" y="227"/>
                </a:cubicBezTo>
                <a:cubicBezTo>
                  <a:pt x="6" y="227"/>
                  <a:pt x="0" y="222"/>
                  <a:pt x="1" y="207"/>
                </a:cubicBezTo>
                <a:cubicBezTo>
                  <a:pt x="2" y="190"/>
                  <a:pt x="2" y="172"/>
                  <a:pt x="1" y="155"/>
                </a:cubicBezTo>
                <a:cubicBezTo>
                  <a:pt x="1" y="142"/>
                  <a:pt x="6" y="136"/>
                  <a:pt x="18" y="136"/>
                </a:cubicBezTo>
                <a:cubicBezTo>
                  <a:pt x="28" y="136"/>
                  <a:pt x="37" y="136"/>
                  <a:pt x="46" y="137"/>
                </a:cubicBezTo>
                <a:cubicBezTo>
                  <a:pt x="50" y="137"/>
                  <a:pt x="53" y="140"/>
                  <a:pt x="57" y="142"/>
                </a:cubicBezTo>
                <a:cubicBezTo>
                  <a:pt x="53" y="144"/>
                  <a:pt x="50" y="148"/>
                  <a:pt x="47" y="148"/>
                </a:cubicBezTo>
                <a:cubicBezTo>
                  <a:pt x="36" y="149"/>
                  <a:pt x="26" y="149"/>
                  <a:pt x="14" y="149"/>
                </a:cubicBezTo>
                <a:cubicBezTo>
                  <a:pt x="14" y="171"/>
                  <a:pt x="14" y="191"/>
                  <a:pt x="14" y="213"/>
                </a:cubicBezTo>
                <a:cubicBezTo>
                  <a:pt x="54" y="213"/>
                  <a:pt x="95" y="213"/>
                  <a:pt x="136" y="213"/>
                </a:cubicBezTo>
                <a:cubicBezTo>
                  <a:pt x="136" y="192"/>
                  <a:pt x="136" y="172"/>
                  <a:pt x="136" y="150"/>
                </a:cubicBezTo>
                <a:cubicBezTo>
                  <a:pt x="117" y="150"/>
                  <a:pt x="98" y="150"/>
                  <a:pt x="78" y="150"/>
                </a:cubicBezTo>
                <a:cubicBezTo>
                  <a:pt x="77" y="164"/>
                  <a:pt x="75" y="179"/>
                  <a:pt x="74" y="194"/>
                </a:cubicBezTo>
                <a:cubicBezTo>
                  <a:pt x="72" y="194"/>
                  <a:pt x="69" y="194"/>
                  <a:pt x="66" y="194"/>
                </a:cubicBezTo>
                <a:cubicBezTo>
                  <a:pt x="66" y="171"/>
                  <a:pt x="66" y="148"/>
                  <a:pt x="66" y="125"/>
                </a:cubicBezTo>
                <a:cubicBezTo>
                  <a:pt x="64" y="126"/>
                  <a:pt x="62" y="127"/>
                  <a:pt x="59" y="128"/>
                </a:cubicBezTo>
                <a:cubicBezTo>
                  <a:pt x="46" y="116"/>
                  <a:pt x="29" y="105"/>
                  <a:pt x="20" y="90"/>
                </a:cubicBezTo>
                <a:cubicBezTo>
                  <a:pt x="4" y="64"/>
                  <a:pt x="18" y="30"/>
                  <a:pt x="45" y="17"/>
                </a:cubicBezTo>
                <a:cubicBezTo>
                  <a:pt x="73" y="3"/>
                  <a:pt x="106" y="15"/>
                  <a:pt x="120" y="42"/>
                </a:cubicBezTo>
                <a:cubicBezTo>
                  <a:pt x="134" y="69"/>
                  <a:pt x="122" y="103"/>
                  <a:pt x="95" y="117"/>
                </a:cubicBezTo>
                <a:cubicBezTo>
                  <a:pt x="92" y="119"/>
                  <a:pt x="88" y="119"/>
                  <a:pt x="86" y="121"/>
                </a:cubicBezTo>
                <a:cubicBezTo>
                  <a:pt x="82" y="124"/>
                  <a:pt x="80" y="128"/>
                  <a:pt x="77" y="131"/>
                </a:cubicBezTo>
                <a:cubicBezTo>
                  <a:pt x="81" y="133"/>
                  <a:pt x="84" y="136"/>
                  <a:pt x="88" y="136"/>
                </a:cubicBezTo>
                <a:cubicBezTo>
                  <a:pt x="101" y="137"/>
                  <a:pt x="113" y="137"/>
                  <a:pt x="126" y="136"/>
                </a:cubicBezTo>
                <a:cubicBezTo>
                  <a:pt x="145" y="135"/>
                  <a:pt x="151" y="143"/>
                  <a:pt x="149" y="161"/>
                </a:cubicBezTo>
                <a:cubicBezTo>
                  <a:pt x="149" y="168"/>
                  <a:pt x="149" y="176"/>
                  <a:pt x="149" y="184"/>
                </a:cubicBezTo>
                <a:cubicBezTo>
                  <a:pt x="151" y="185"/>
                  <a:pt x="153" y="186"/>
                  <a:pt x="155" y="186"/>
                </a:cubicBezTo>
                <a:close/>
                <a:moveTo>
                  <a:pt x="114" y="66"/>
                </a:moveTo>
                <a:cubicBezTo>
                  <a:pt x="113" y="42"/>
                  <a:pt x="92" y="22"/>
                  <a:pt x="69" y="23"/>
                </a:cubicBezTo>
                <a:cubicBezTo>
                  <a:pt x="46" y="23"/>
                  <a:pt x="26" y="44"/>
                  <a:pt x="26" y="67"/>
                </a:cubicBezTo>
                <a:cubicBezTo>
                  <a:pt x="25" y="91"/>
                  <a:pt x="45" y="111"/>
                  <a:pt x="70" y="111"/>
                </a:cubicBezTo>
                <a:cubicBezTo>
                  <a:pt x="95" y="111"/>
                  <a:pt x="114" y="91"/>
                  <a:pt x="114" y="66"/>
                </a:cubicBezTo>
                <a:close/>
                <a:moveTo>
                  <a:pt x="202" y="69"/>
                </a:moveTo>
                <a:cubicBezTo>
                  <a:pt x="202" y="68"/>
                  <a:pt x="201" y="68"/>
                  <a:pt x="201" y="68"/>
                </a:cubicBezTo>
                <a:cubicBezTo>
                  <a:pt x="201" y="62"/>
                  <a:pt x="202" y="55"/>
                  <a:pt x="201" y="49"/>
                </a:cubicBezTo>
                <a:cubicBezTo>
                  <a:pt x="198" y="35"/>
                  <a:pt x="191" y="22"/>
                  <a:pt x="175" y="23"/>
                </a:cubicBezTo>
                <a:cubicBezTo>
                  <a:pt x="159" y="23"/>
                  <a:pt x="150" y="34"/>
                  <a:pt x="149" y="50"/>
                </a:cubicBezTo>
                <a:cubicBezTo>
                  <a:pt x="148" y="62"/>
                  <a:pt x="148" y="75"/>
                  <a:pt x="149" y="88"/>
                </a:cubicBezTo>
                <a:cubicBezTo>
                  <a:pt x="151" y="102"/>
                  <a:pt x="160" y="115"/>
                  <a:pt x="174" y="113"/>
                </a:cubicBezTo>
                <a:cubicBezTo>
                  <a:pt x="184" y="111"/>
                  <a:pt x="193" y="99"/>
                  <a:pt x="200" y="90"/>
                </a:cubicBezTo>
                <a:cubicBezTo>
                  <a:pt x="204" y="85"/>
                  <a:pt x="202" y="76"/>
                  <a:pt x="202" y="6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11DC19BE-AB63-4D37-927B-426BFE2C4B36}"/>
              </a:ext>
            </a:extLst>
          </p:cNvPr>
          <p:cNvSpPr>
            <a:spLocks noEditPoints="1"/>
          </p:cNvSpPr>
          <p:nvPr/>
        </p:nvSpPr>
        <p:spPr bwMode="auto">
          <a:xfrm>
            <a:off x="1423988" y="4313238"/>
            <a:ext cx="676275" cy="611187"/>
          </a:xfrm>
          <a:custGeom>
            <a:avLst/>
            <a:gdLst>
              <a:gd name="T0" fmla="*/ 155 w 240"/>
              <a:gd name="T1" fmla="*/ 11 h 217"/>
              <a:gd name="T2" fmla="*/ 186 w 240"/>
              <a:gd name="T3" fmla="*/ 63 h 217"/>
              <a:gd name="T4" fmla="*/ 213 w 240"/>
              <a:gd name="T5" fmla="*/ 69 h 217"/>
              <a:gd name="T6" fmla="*/ 236 w 240"/>
              <a:gd name="T7" fmla="*/ 78 h 217"/>
              <a:gd name="T8" fmla="*/ 222 w 240"/>
              <a:gd name="T9" fmla="*/ 98 h 217"/>
              <a:gd name="T10" fmla="*/ 149 w 240"/>
              <a:gd name="T11" fmla="*/ 84 h 217"/>
              <a:gd name="T12" fmla="*/ 153 w 240"/>
              <a:gd name="T13" fmla="*/ 96 h 217"/>
              <a:gd name="T14" fmla="*/ 162 w 240"/>
              <a:gd name="T15" fmla="*/ 206 h 217"/>
              <a:gd name="T16" fmla="*/ 130 w 240"/>
              <a:gd name="T17" fmla="*/ 217 h 217"/>
              <a:gd name="T18" fmla="*/ 126 w 240"/>
              <a:gd name="T19" fmla="*/ 211 h 217"/>
              <a:gd name="T20" fmla="*/ 142 w 240"/>
              <a:gd name="T21" fmla="*/ 176 h 217"/>
              <a:gd name="T22" fmla="*/ 138 w 240"/>
              <a:gd name="T23" fmla="*/ 140 h 217"/>
              <a:gd name="T24" fmla="*/ 100 w 240"/>
              <a:gd name="T25" fmla="*/ 135 h 217"/>
              <a:gd name="T26" fmla="*/ 0 w 240"/>
              <a:gd name="T27" fmla="*/ 102 h 217"/>
              <a:gd name="T28" fmla="*/ 19 w 240"/>
              <a:gd name="T29" fmla="*/ 78 h 217"/>
              <a:gd name="T30" fmla="*/ 33 w 240"/>
              <a:gd name="T31" fmla="*/ 93 h 217"/>
              <a:gd name="T32" fmla="*/ 87 w 240"/>
              <a:gd name="T33" fmla="*/ 91 h 217"/>
              <a:gd name="T34" fmla="*/ 114 w 240"/>
              <a:gd name="T35" fmla="*/ 43 h 217"/>
              <a:gd name="T36" fmla="*/ 71 w 240"/>
              <a:gd name="T37" fmla="*/ 66 h 217"/>
              <a:gd name="T38" fmla="*/ 60 w 240"/>
              <a:gd name="T39" fmla="*/ 30 h 217"/>
              <a:gd name="T40" fmla="*/ 146 w 240"/>
              <a:gd name="T41" fmla="*/ 8 h 217"/>
              <a:gd name="T42" fmla="*/ 156 w 240"/>
              <a:gd name="T43" fmla="*/ 11 h 217"/>
              <a:gd name="T44" fmla="*/ 155 w 240"/>
              <a:gd name="T45" fmla="*/ 11 h 217"/>
              <a:gd name="T46" fmla="*/ 16 w 240"/>
              <a:gd name="T47" fmla="*/ 99 h 217"/>
              <a:gd name="T48" fmla="*/ 99 w 240"/>
              <a:gd name="T49" fmla="*/ 122 h 217"/>
              <a:gd name="T50" fmla="*/ 144 w 240"/>
              <a:gd name="T51" fmla="*/ 130 h 217"/>
              <a:gd name="T52" fmla="*/ 157 w 240"/>
              <a:gd name="T53" fmla="*/ 168 h 217"/>
              <a:gd name="T54" fmla="*/ 146 w 240"/>
              <a:gd name="T55" fmla="*/ 201 h 217"/>
              <a:gd name="T56" fmla="*/ 153 w 240"/>
              <a:gd name="T57" fmla="*/ 204 h 217"/>
              <a:gd name="T58" fmla="*/ 171 w 240"/>
              <a:gd name="T59" fmla="*/ 152 h 217"/>
              <a:gd name="T60" fmla="*/ 127 w 240"/>
              <a:gd name="T61" fmla="*/ 95 h 217"/>
              <a:gd name="T62" fmla="*/ 154 w 240"/>
              <a:gd name="T63" fmla="*/ 61 h 217"/>
              <a:gd name="T64" fmla="*/ 224 w 240"/>
              <a:gd name="T65" fmla="*/ 81 h 217"/>
              <a:gd name="T66" fmla="*/ 216 w 240"/>
              <a:gd name="T67" fmla="*/ 81 h 217"/>
              <a:gd name="T68" fmla="*/ 170 w 240"/>
              <a:gd name="T69" fmla="*/ 53 h 217"/>
              <a:gd name="T70" fmla="*/ 165 w 240"/>
              <a:gd name="T71" fmla="*/ 43 h 217"/>
              <a:gd name="T72" fmla="*/ 100 w 240"/>
              <a:gd name="T73" fmla="*/ 17 h 217"/>
              <a:gd name="T74" fmla="*/ 63 w 240"/>
              <a:gd name="T75" fmla="*/ 52 h 217"/>
              <a:gd name="T76" fmla="*/ 130 w 240"/>
              <a:gd name="T77" fmla="*/ 34 h 217"/>
              <a:gd name="T78" fmla="*/ 109 w 240"/>
              <a:gd name="T79" fmla="*/ 81 h 217"/>
              <a:gd name="T80" fmla="*/ 21 w 240"/>
              <a:gd name="T81" fmla="*/ 99 h 217"/>
              <a:gd name="T82" fmla="*/ 16 w 240"/>
              <a:gd name="T83" fmla="*/ 99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0" h="217">
                <a:moveTo>
                  <a:pt x="155" y="11"/>
                </a:moveTo>
                <a:cubicBezTo>
                  <a:pt x="165" y="28"/>
                  <a:pt x="177" y="45"/>
                  <a:pt x="186" y="63"/>
                </a:cubicBezTo>
                <a:cubicBezTo>
                  <a:pt x="193" y="77"/>
                  <a:pt x="204" y="71"/>
                  <a:pt x="213" y="69"/>
                </a:cubicBezTo>
                <a:cubicBezTo>
                  <a:pt x="223" y="68"/>
                  <a:pt x="231" y="62"/>
                  <a:pt x="236" y="78"/>
                </a:cubicBezTo>
                <a:cubicBezTo>
                  <a:pt x="240" y="93"/>
                  <a:pt x="232" y="95"/>
                  <a:pt x="222" y="98"/>
                </a:cubicBezTo>
                <a:cubicBezTo>
                  <a:pt x="187" y="113"/>
                  <a:pt x="178" y="111"/>
                  <a:pt x="149" y="84"/>
                </a:cubicBezTo>
                <a:cubicBezTo>
                  <a:pt x="150" y="88"/>
                  <a:pt x="150" y="94"/>
                  <a:pt x="153" y="96"/>
                </a:cubicBezTo>
                <a:cubicBezTo>
                  <a:pt x="200" y="128"/>
                  <a:pt x="185" y="173"/>
                  <a:pt x="162" y="206"/>
                </a:cubicBezTo>
                <a:cubicBezTo>
                  <a:pt x="157" y="214"/>
                  <a:pt x="141" y="214"/>
                  <a:pt x="130" y="217"/>
                </a:cubicBezTo>
                <a:cubicBezTo>
                  <a:pt x="129" y="215"/>
                  <a:pt x="128" y="213"/>
                  <a:pt x="126" y="211"/>
                </a:cubicBezTo>
                <a:cubicBezTo>
                  <a:pt x="132" y="199"/>
                  <a:pt x="137" y="188"/>
                  <a:pt x="142" y="176"/>
                </a:cubicBezTo>
                <a:cubicBezTo>
                  <a:pt x="148" y="163"/>
                  <a:pt x="151" y="150"/>
                  <a:pt x="138" y="140"/>
                </a:cubicBezTo>
                <a:cubicBezTo>
                  <a:pt x="126" y="131"/>
                  <a:pt x="116" y="127"/>
                  <a:pt x="100" y="135"/>
                </a:cubicBezTo>
                <a:cubicBezTo>
                  <a:pt x="61" y="154"/>
                  <a:pt x="26" y="142"/>
                  <a:pt x="0" y="102"/>
                </a:cubicBezTo>
                <a:cubicBezTo>
                  <a:pt x="6" y="95"/>
                  <a:pt x="12" y="87"/>
                  <a:pt x="19" y="78"/>
                </a:cubicBezTo>
                <a:cubicBezTo>
                  <a:pt x="24" y="84"/>
                  <a:pt x="28" y="89"/>
                  <a:pt x="33" y="93"/>
                </a:cubicBezTo>
                <a:cubicBezTo>
                  <a:pt x="50" y="112"/>
                  <a:pt x="72" y="112"/>
                  <a:pt x="87" y="91"/>
                </a:cubicBezTo>
                <a:cubicBezTo>
                  <a:pt x="98" y="77"/>
                  <a:pt x="105" y="60"/>
                  <a:pt x="114" y="43"/>
                </a:cubicBezTo>
                <a:cubicBezTo>
                  <a:pt x="88" y="34"/>
                  <a:pt x="82" y="54"/>
                  <a:pt x="71" y="66"/>
                </a:cubicBezTo>
                <a:cubicBezTo>
                  <a:pt x="46" y="54"/>
                  <a:pt x="46" y="52"/>
                  <a:pt x="60" y="30"/>
                </a:cubicBezTo>
                <a:cubicBezTo>
                  <a:pt x="77" y="2"/>
                  <a:pt x="117" y="0"/>
                  <a:pt x="146" y="8"/>
                </a:cubicBezTo>
                <a:cubicBezTo>
                  <a:pt x="150" y="9"/>
                  <a:pt x="153" y="10"/>
                  <a:pt x="156" y="11"/>
                </a:cubicBezTo>
                <a:lnTo>
                  <a:pt x="155" y="11"/>
                </a:lnTo>
                <a:close/>
                <a:moveTo>
                  <a:pt x="16" y="99"/>
                </a:moveTo>
                <a:cubicBezTo>
                  <a:pt x="32" y="131"/>
                  <a:pt x="67" y="141"/>
                  <a:pt x="99" y="122"/>
                </a:cubicBezTo>
                <a:cubicBezTo>
                  <a:pt x="118" y="110"/>
                  <a:pt x="131" y="121"/>
                  <a:pt x="144" y="130"/>
                </a:cubicBezTo>
                <a:cubicBezTo>
                  <a:pt x="157" y="138"/>
                  <a:pt x="163" y="152"/>
                  <a:pt x="157" y="168"/>
                </a:cubicBezTo>
                <a:cubicBezTo>
                  <a:pt x="154" y="179"/>
                  <a:pt x="150" y="190"/>
                  <a:pt x="146" y="201"/>
                </a:cubicBezTo>
                <a:cubicBezTo>
                  <a:pt x="148" y="202"/>
                  <a:pt x="151" y="203"/>
                  <a:pt x="153" y="204"/>
                </a:cubicBezTo>
                <a:cubicBezTo>
                  <a:pt x="159" y="186"/>
                  <a:pt x="168" y="170"/>
                  <a:pt x="171" y="152"/>
                </a:cubicBezTo>
                <a:cubicBezTo>
                  <a:pt x="175" y="122"/>
                  <a:pt x="151" y="109"/>
                  <a:pt x="127" y="95"/>
                </a:cubicBezTo>
                <a:cubicBezTo>
                  <a:pt x="137" y="82"/>
                  <a:pt x="145" y="72"/>
                  <a:pt x="154" y="61"/>
                </a:cubicBezTo>
                <a:cubicBezTo>
                  <a:pt x="184" y="100"/>
                  <a:pt x="192" y="103"/>
                  <a:pt x="224" y="81"/>
                </a:cubicBezTo>
                <a:cubicBezTo>
                  <a:pt x="220" y="81"/>
                  <a:pt x="218" y="81"/>
                  <a:pt x="216" y="81"/>
                </a:cubicBezTo>
                <a:cubicBezTo>
                  <a:pt x="188" y="85"/>
                  <a:pt x="175" y="85"/>
                  <a:pt x="170" y="53"/>
                </a:cubicBezTo>
                <a:cubicBezTo>
                  <a:pt x="170" y="50"/>
                  <a:pt x="167" y="46"/>
                  <a:pt x="165" y="43"/>
                </a:cubicBezTo>
                <a:cubicBezTo>
                  <a:pt x="150" y="16"/>
                  <a:pt x="127" y="14"/>
                  <a:pt x="100" y="17"/>
                </a:cubicBezTo>
                <a:cubicBezTo>
                  <a:pt x="80" y="20"/>
                  <a:pt x="71" y="32"/>
                  <a:pt x="63" y="52"/>
                </a:cubicBezTo>
                <a:cubicBezTo>
                  <a:pt x="92" y="25"/>
                  <a:pt x="98" y="23"/>
                  <a:pt x="130" y="34"/>
                </a:cubicBezTo>
                <a:cubicBezTo>
                  <a:pt x="123" y="50"/>
                  <a:pt x="116" y="65"/>
                  <a:pt x="109" y="81"/>
                </a:cubicBezTo>
                <a:cubicBezTo>
                  <a:pt x="90" y="119"/>
                  <a:pt x="51" y="135"/>
                  <a:pt x="21" y="99"/>
                </a:cubicBezTo>
                <a:cubicBezTo>
                  <a:pt x="21" y="99"/>
                  <a:pt x="19" y="99"/>
                  <a:pt x="16" y="9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B24D79D1-6D1C-41E1-B6C3-F8EF02F9B28F}"/>
              </a:ext>
            </a:extLst>
          </p:cNvPr>
          <p:cNvSpPr>
            <a:spLocks noEditPoints="1"/>
          </p:cNvSpPr>
          <p:nvPr/>
        </p:nvSpPr>
        <p:spPr bwMode="auto">
          <a:xfrm>
            <a:off x="3627438" y="3332163"/>
            <a:ext cx="625475" cy="414337"/>
          </a:xfrm>
          <a:custGeom>
            <a:avLst/>
            <a:gdLst>
              <a:gd name="T0" fmla="*/ 140 w 222"/>
              <a:gd name="T1" fmla="*/ 56 h 147"/>
              <a:gd name="T2" fmla="*/ 105 w 222"/>
              <a:gd name="T3" fmla="*/ 56 h 147"/>
              <a:gd name="T4" fmla="*/ 46 w 222"/>
              <a:gd name="T5" fmla="*/ 53 h 147"/>
              <a:gd name="T6" fmla="*/ 29 w 222"/>
              <a:gd name="T7" fmla="*/ 36 h 147"/>
              <a:gd name="T8" fmla="*/ 134 w 222"/>
              <a:gd name="T9" fmla="*/ 31 h 147"/>
              <a:gd name="T10" fmla="*/ 118 w 222"/>
              <a:gd name="T11" fmla="*/ 21 h 147"/>
              <a:gd name="T12" fmla="*/ 30 w 222"/>
              <a:gd name="T13" fmla="*/ 24 h 147"/>
              <a:gd name="T14" fmla="*/ 14 w 222"/>
              <a:gd name="T15" fmla="*/ 44 h 147"/>
              <a:gd name="T16" fmla="*/ 32 w 222"/>
              <a:gd name="T17" fmla="*/ 61 h 147"/>
              <a:gd name="T18" fmla="*/ 135 w 222"/>
              <a:gd name="T19" fmla="*/ 68 h 147"/>
              <a:gd name="T20" fmla="*/ 221 w 222"/>
              <a:gd name="T21" fmla="*/ 60 h 147"/>
              <a:gd name="T22" fmla="*/ 221 w 222"/>
              <a:gd name="T23" fmla="*/ 124 h 147"/>
              <a:gd name="T24" fmla="*/ 209 w 222"/>
              <a:gd name="T25" fmla="*/ 134 h 147"/>
              <a:gd name="T26" fmla="*/ 42 w 222"/>
              <a:gd name="T27" fmla="*/ 138 h 147"/>
              <a:gd name="T28" fmla="*/ 0 w 222"/>
              <a:gd name="T29" fmla="*/ 88 h 147"/>
              <a:gd name="T30" fmla="*/ 0 w 222"/>
              <a:gd name="T31" fmla="*/ 54 h 147"/>
              <a:gd name="T32" fmla="*/ 33 w 222"/>
              <a:gd name="T33" fmla="*/ 10 h 147"/>
              <a:gd name="T34" fmla="*/ 117 w 222"/>
              <a:gd name="T35" fmla="*/ 7 h 147"/>
              <a:gd name="T36" fmla="*/ 140 w 222"/>
              <a:gd name="T37" fmla="*/ 56 h 147"/>
              <a:gd name="T38" fmla="*/ 209 w 222"/>
              <a:gd name="T39" fmla="*/ 77 h 147"/>
              <a:gd name="T40" fmla="*/ 175 w 222"/>
              <a:gd name="T41" fmla="*/ 111 h 147"/>
              <a:gd name="T42" fmla="*/ 171 w 222"/>
              <a:gd name="T43" fmla="*/ 81 h 147"/>
              <a:gd name="T44" fmla="*/ 135 w 222"/>
              <a:gd name="T45" fmla="*/ 118 h 147"/>
              <a:gd name="T46" fmla="*/ 128 w 222"/>
              <a:gd name="T47" fmla="*/ 115 h 147"/>
              <a:gd name="T48" fmla="*/ 124 w 222"/>
              <a:gd name="T49" fmla="*/ 83 h 147"/>
              <a:gd name="T50" fmla="*/ 91 w 222"/>
              <a:gd name="T51" fmla="*/ 83 h 147"/>
              <a:gd name="T52" fmla="*/ 85 w 222"/>
              <a:gd name="T53" fmla="*/ 118 h 147"/>
              <a:gd name="T54" fmla="*/ 78 w 222"/>
              <a:gd name="T55" fmla="*/ 117 h 147"/>
              <a:gd name="T56" fmla="*/ 74 w 222"/>
              <a:gd name="T57" fmla="*/ 82 h 147"/>
              <a:gd name="T58" fmla="*/ 43 w 222"/>
              <a:gd name="T59" fmla="*/ 78 h 147"/>
              <a:gd name="T60" fmla="*/ 40 w 222"/>
              <a:gd name="T61" fmla="*/ 111 h 147"/>
              <a:gd name="T62" fmla="*/ 15 w 222"/>
              <a:gd name="T63" fmla="*/ 70 h 147"/>
              <a:gd name="T64" fmla="*/ 55 w 222"/>
              <a:gd name="T65" fmla="*/ 128 h 147"/>
              <a:gd name="T66" fmla="*/ 149 w 222"/>
              <a:gd name="T67" fmla="*/ 129 h 147"/>
              <a:gd name="T68" fmla="*/ 209 w 222"/>
              <a:gd name="T69" fmla="*/ 122 h 147"/>
              <a:gd name="T70" fmla="*/ 209 w 222"/>
              <a:gd name="T71" fmla="*/ 7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2" h="147">
                <a:moveTo>
                  <a:pt x="140" y="56"/>
                </a:moveTo>
                <a:cubicBezTo>
                  <a:pt x="127" y="56"/>
                  <a:pt x="116" y="57"/>
                  <a:pt x="105" y="56"/>
                </a:cubicBezTo>
                <a:cubicBezTo>
                  <a:pt x="85" y="56"/>
                  <a:pt x="66" y="56"/>
                  <a:pt x="46" y="53"/>
                </a:cubicBezTo>
                <a:cubicBezTo>
                  <a:pt x="40" y="52"/>
                  <a:pt x="34" y="44"/>
                  <a:pt x="29" y="36"/>
                </a:cubicBezTo>
                <a:cubicBezTo>
                  <a:pt x="65" y="50"/>
                  <a:pt x="98" y="53"/>
                  <a:pt x="134" y="31"/>
                </a:cubicBezTo>
                <a:cubicBezTo>
                  <a:pt x="126" y="26"/>
                  <a:pt x="123" y="22"/>
                  <a:pt x="118" y="21"/>
                </a:cubicBezTo>
                <a:cubicBezTo>
                  <a:pt x="88" y="11"/>
                  <a:pt x="59" y="12"/>
                  <a:pt x="30" y="24"/>
                </a:cubicBezTo>
                <a:cubicBezTo>
                  <a:pt x="23" y="28"/>
                  <a:pt x="14" y="37"/>
                  <a:pt x="14" y="44"/>
                </a:cubicBezTo>
                <a:cubicBezTo>
                  <a:pt x="14" y="50"/>
                  <a:pt x="25" y="60"/>
                  <a:pt x="32" y="61"/>
                </a:cubicBezTo>
                <a:cubicBezTo>
                  <a:pt x="66" y="65"/>
                  <a:pt x="101" y="68"/>
                  <a:pt x="135" y="68"/>
                </a:cubicBezTo>
                <a:cubicBezTo>
                  <a:pt x="163" y="68"/>
                  <a:pt x="190" y="63"/>
                  <a:pt x="221" y="60"/>
                </a:cubicBezTo>
                <a:cubicBezTo>
                  <a:pt x="221" y="82"/>
                  <a:pt x="222" y="103"/>
                  <a:pt x="221" y="124"/>
                </a:cubicBezTo>
                <a:cubicBezTo>
                  <a:pt x="221" y="127"/>
                  <a:pt x="214" y="133"/>
                  <a:pt x="209" y="134"/>
                </a:cubicBezTo>
                <a:cubicBezTo>
                  <a:pt x="154" y="142"/>
                  <a:pt x="98" y="147"/>
                  <a:pt x="42" y="138"/>
                </a:cubicBezTo>
                <a:cubicBezTo>
                  <a:pt x="7" y="133"/>
                  <a:pt x="0" y="124"/>
                  <a:pt x="0" y="88"/>
                </a:cubicBezTo>
                <a:cubicBezTo>
                  <a:pt x="0" y="77"/>
                  <a:pt x="0" y="65"/>
                  <a:pt x="0" y="54"/>
                </a:cubicBezTo>
                <a:cubicBezTo>
                  <a:pt x="1" y="28"/>
                  <a:pt x="8" y="19"/>
                  <a:pt x="33" y="10"/>
                </a:cubicBezTo>
                <a:cubicBezTo>
                  <a:pt x="60" y="1"/>
                  <a:pt x="89" y="0"/>
                  <a:pt x="117" y="7"/>
                </a:cubicBezTo>
                <a:cubicBezTo>
                  <a:pt x="142" y="14"/>
                  <a:pt x="148" y="30"/>
                  <a:pt x="140" y="56"/>
                </a:cubicBezTo>
                <a:close/>
                <a:moveTo>
                  <a:pt x="209" y="77"/>
                </a:moveTo>
                <a:cubicBezTo>
                  <a:pt x="172" y="64"/>
                  <a:pt x="195" y="105"/>
                  <a:pt x="175" y="111"/>
                </a:cubicBezTo>
                <a:cubicBezTo>
                  <a:pt x="174" y="99"/>
                  <a:pt x="173" y="89"/>
                  <a:pt x="171" y="81"/>
                </a:cubicBezTo>
                <a:cubicBezTo>
                  <a:pt x="137" y="68"/>
                  <a:pt x="137" y="94"/>
                  <a:pt x="135" y="118"/>
                </a:cubicBezTo>
                <a:cubicBezTo>
                  <a:pt x="133" y="117"/>
                  <a:pt x="131" y="116"/>
                  <a:pt x="128" y="115"/>
                </a:cubicBezTo>
                <a:cubicBezTo>
                  <a:pt x="127" y="105"/>
                  <a:pt x="126" y="94"/>
                  <a:pt x="124" y="83"/>
                </a:cubicBezTo>
                <a:cubicBezTo>
                  <a:pt x="112" y="83"/>
                  <a:pt x="101" y="83"/>
                  <a:pt x="91" y="83"/>
                </a:cubicBezTo>
                <a:cubicBezTo>
                  <a:pt x="89" y="96"/>
                  <a:pt x="87" y="107"/>
                  <a:pt x="85" y="118"/>
                </a:cubicBezTo>
                <a:cubicBezTo>
                  <a:pt x="82" y="118"/>
                  <a:pt x="80" y="117"/>
                  <a:pt x="78" y="117"/>
                </a:cubicBezTo>
                <a:cubicBezTo>
                  <a:pt x="77" y="106"/>
                  <a:pt x="76" y="95"/>
                  <a:pt x="74" y="82"/>
                </a:cubicBezTo>
                <a:cubicBezTo>
                  <a:pt x="64" y="81"/>
                  <a:pt x="54" y="79"/>
                  <a:pt x="43" y="78"/>
                </a:cubicBezTo>
                <a:cubicBezTo>
                  <a:pt x="42" y="90"/>
                  <a:pt x="41" y="100"/>
                  <a:pt x="40" y="111"/>
                </a:cubicBezTo>
                <a:cubicBezTo>
                  <a:pt x="19" y="102"/>
                  <a:pt x="43" y="71"/>
                  <a:pt x="15" y="70"/>
                </a:cubicBezTo>
                <a:cubicBezTo>
                  <a:pt x="7" y="116"/>
                  <a:pt x="10" y="122"/>
                  <a:pt x="55" y="128"/>
                </a:cubicBezTo>
                <a:cubicBezTo>
                  <a:pt x="86" y="132"/>
                  <a:pt x="118" y="130"/>
                  <a:pt x="149" y="129"/>
                </a:cubicBezTo>
                <a:cubicBezTo>
                  <a:pt x="169" y="128"/>
                  <a:pt x="189" y="124"/>
                  <a:pt x="209" y="122"/>
                </a:cubicBezTo>
                <a:cubicBezTo>
                  <a:pt x="209" y="105"/>
                  <a:pt x="209" y="91"/>
                  <a:pt x="209" y="77"/>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BA268B6C-E0C7-46EE-B157-E53207D34A57}"/>
              </a:ext>
            </a:extLst>
          </p:cNvPr>
          <p:cNvSpPr>
            <a:spLocks noEditPoints="1"/>
          </p:cNvSpPr>
          <p:nvPr/>
        </p:nvSpPr>
        <p:spPr bwMode="auto">
          <a:xfrm>
            <a:off x="1449388" y="1089025"/>
            <a:ext cx="654050" cy="566737"/>
          </a:xfrm>
          <a:custGeom>
            <a:avLst/>
            <a:gdLst>
              <a:gd name="T0" fmla="*/ 71 w 232"/>
              <a:gd name="T1" fmla="*/ 102 h 201"/>
              <a:gd name="T2" fmla="*/ 105 w 232"/>
              <a:gd name="T3" fmla="*/ 102 h 201"/>
              <a:gd name="T4" fmla="*/ 135 w 232"/>
              <a:gd name="T5" fmla="*/ 102 h 201"/>
              <a:gd name="T6" fmla="*/ 131 w 232"/>
              <a:gd name="T7" fmla="*/ 128 h 201"/>
              <a:gd name="T8" fmla="*/ 161 w 232"/>
              <a:gd name="T9" fmla="*/ 93 h 201"/>
              <a:gd name="T10" fmla="*/ 92 w 232"/>
              <a:gd name="T11" fmla="*/ 93 h 201"/>
              <a:gd name="T12" fmla="*/ 143 w 232"/>
              <a:gd name="T13" fmla="*/ 12 h 201"/>
              <a:gd name="T14" fmla="*/ 200 w 232"/>
              <a:gd name="T15" fmla="*/ 18 h 201"/>
              <a:gd name="T16" fmla="*/ 219 w 232"/>
              <a:gd name="T17" fmla="*/ 101 h 201"/>
              <a:gd name="T18" fmla="*/ 118 w 232"/>
              <a:gd name="T19" fmla="*/ 199 h 201"/>
              <a:gd name="T20" fmla="*/ 106 w 232"/>
              <a:gd name="T21" fmla="*/ 198 h 201"/>
              <a:gd name="T22" fmla="*/ 20 w 232"/>
              <a:gd name="T23" fmla="*/ 125 h 201"/>
              <a:gd name="T24" fmla="*/ 3 w 232"/>
              <a:gd name="T25" fmla="*/ 61 h 201"/>
              <a:gd name="T26" fmla="*/ 50 w 232"/>
              <a:gd name="T27" fmla="*/ 8 h 201"/>
              <a:gd name="T28" fmla="*/ 108 w 232"/>
              <a:gd name="T29" fmla="*/ 31 h 201"/>
              <a:gd name="T30" fmla="*/ 108 w 232"/>
              <a:gd name="T31" fmla="*/ 53 h 201"/>
              <a:gd name="T32" fmla="*/ 71 w 232"/>
              <a:gd name="T33" fmla="*/ 102 h 201"/>
              <a:gd name="T34" fmla="*/ 110 w 232"/>
              <a:gd name="T35" fmla="*/ 83 h 201"/>
              <a:gd name="T36" fmla="*/ 183 w 232"/>
              <a:gd name="T37" fmla="*/ 83 h 201"/>
              <a:gd name="T38" fmla="*/ 112 w 232"/>
              <a:gd name="T39" fmla="*/ 167 h 201"/>
              <a:gd name="T40" fmla="*/ 106 w 232"/>
              <a:gd name="T41" fmla="*/ 163 h 201"/>
              <a:gd name="T42" fmla="*/ 123 w 232"/>
              <a:gd name="T43" fmla="*/ 112 h 201"/>
              <a:gd name="T44" fmla="*/ 51 w 232"/>
              <a:gd name="T45" fmla="*/ 112 h 201"/>
              <a:gd name="T46" fmla="*/ 103 w 232"/>
              <a:gd name="T47" fmla="*/ 42 h 201"/>
              <a:gd name="T48" fmla="*/ 53 w 232"/>
              <a:gd name="T49" fmla="*/ 18 h 201"/>
              <a:gd name="T50" fmla="*/ 14 w 232"/>
              <a:gd name="T51" fmla="*/ 58 h 201"/>
              <a:gd name="T52" fmla="*/ 29 w 232"/>
              <a:gd name="T53" fmla="*/ 118 h 201"/>
              <a:gd name="T54" fmla="*/ 88 w 232"/>
              <a:gd name="T55" fmla="*/ 174 h 201"/>
              <a:gd name="T56" fmla="*/ 140 w 232"/>
              <a:gd name="T57" fmla="*/ 174 h 201"/>
              <a:gd name="T58" fmla="*/ 212 w 232"/>
              <a:gd name="T59" fmla="*/ 89 h 201"/>
              <a:gd name="T60" fmla="*/ 179 w 232"/>
              <a:gd name="T61" fmla="*/ 20 h 201"/>
              <a:gd name="T62" fmla="*/ 144 w 232"/>
              <a:gd name="T63" fmla="*/ 27 h 201"/>
              <a:gd name="T64" fmla="*/ 110 w 232"/>
              <a:gd name="T65" fmla="*/ 8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2" h="201">
                <a:moveTo>
                  <a:pt x="71" y="102"/>
                </a:moveTo>
                <a:cubicBezTo>
                  <a:pt x="85" y="102"/>
                  <a:pt x="95" y="102"/>
                  <a:pt x="105" y="102"/>
                </a:cubicBezTo>
                <a:cubicBezTo>
                  <a:pt x="114" y="102"/>
                  <a:pt x="123" y="102"/>
                  <a:pt x="135" y="102"/>
                </a:cubicBezTo>
                <a:cubicBezTo>
                  <a:pt x="134" y="111"/>
                  <a:pt x="133" y="117"/>
                  <a:pt x="131" y="128"/>
                </a:cubicBezTo>
                <a:cubicBezTo>
                  <a:pt x="141" y="116"/>
                  <a:pt x="150" y="106"/>
                  <a:pt x="161" y="93"/>
                </a:cubicBezTo>
                <a:cubicBezTo>
                  <a:pt x="138" y="93"/>
                  <a:pt x="118" y="93"/>
                  <a:pt x="92" y="93"/>
                </a:cubicBezTo>
                <a:cubicBezTo>
                  <a:pt x="111" y="63"/>
                  <a:pt x="125" y="36"/>
                  <a:pt x="143" y="12"/>
                </a:cubicBezTo>
                <a:cubicBezTo>
                  <a:pt x="151" y="0"/>
                  <a:pt x="183" y="5"/>
                  <a:pt x="200" y="18"/>
                </a:cubicBezTo>
                <a:cubicBezTo>
                  <a:pt x="225" y="36"/>
                  <a:pt x="232" y="68"/>
                  <a:pt x="219" y="101"/>
                </a:cubicBezTo>
                <a:cubicBezTo>
                  <a:pt x="200" y="148"/>
                  <a:pt x="161" y="176"/>
                  <a:pt x="118" y="199"/>
                </a:cubicBezTo>
                <a:cubicBezTo>
                  <a:pt x="115" y="201"/>
                  <a:pt x="109" y="200"/>
                  <a:pt x="106" y="198"/>
                </a:cubicBezTo>
                <a:cubicBezTo>
                  <a:pt x="72" y="179"/>
                  <a:pt x="42" y="157"/>
                  <a:pt x="20" y="125"/>
                </a:cubicBezTo>
                <a:cubicBezTo>
                  <a:pt x="7" y="106"/>
                  <a:pt x="0" y="85"/>
                  <a:pt x="3" y="61"/>
                </a:cubicBezTo>
                <a:cubicBezTo>
                  <a:pt x="5" y="35"/>
                  <a:pt x="22" y="16"/>
                  <a:pt x="50" y="8"/>
                </a:cubicBezTo>
                <a:cubicBezTo>
                  <a:pt x="73" y="2"/>
                  <a:pt x="96" y="10"/>
                  <a:pt x="108" y="31"/>
                </a:cubicBezTo>
                <a:cubicBezTo>
                  <a:pt x="112" y="36"/>
                  <a:pt x="111" y="47"/>
                  <a:pt x="108" y="53"/>
                </a:cubicBezTo>
                <a:cubicBezTo>
                  <a:pt x="98" y="69"/>
                  <a:pt x="86" y="84"/>
                  <a:pt x="71" y="102"/>
                </a:cubicBezTo>
                <a:close/>
                <a:moveTo>
                  <a:pt x="110" y="83"/>
                </a:moveTo>
                <a:cubicBezTo>
                  <a:pt x="135" y="83"/>
                  <a:pt x="156" y="83"/>
                  <a:pt x="183" y="83"/>
                </a:cubicBezTo>
                <a:cubicBezTo>
                  <a:pt x="157" y="114"/>
                  <a:pt x="135" y="140"/>
                  <a:pt x="112" y="167"/>
                </a:cubicBezTo>
                <a:cubicBezTo>
                  <a:pt x="110" y="166"/>
                  <a:pt x="108" y="165"/>
                  <a:pt x="106" y="163"/>
                </a:cubicBezTo>
                <a:cubicBezTo>
                  <a:pt x="111" y="147"/>
                  <a:pt x="116" y="131"/>
                  <a:pt x="123" y="112"/>
                </a:cubicBezTo>
                <a:cubicBezTo>
                  <a:pt x="99" y="112"/>
                  <a:pt x="78" y="112"/>
                  <a:pt x="51" y="112"/>
                </a:cubicBezTo>
                <a:cubicBezTo>
                  <a:pt x="71" y="86"/>
                  <a:pt x="87" y="64"/>
                  <a:pt x="103" y="42"/>
                </a:cubicBezTo>
                <a:cubicBezTo>
                  <a:pt x="89" y="20"/>
                  <a:pt x="75" y="14"/>
                  <a:pt x="53" y="18"/>
                </a:cubicBezTo>
                <a:cubicBezTo>
                  <a:pt x="32" y="22"/>
                  <a:pt x="18" y="37"/>
                  <a:pt x="14" y="58"/>
                </a:cubicBezTo>
                <a:cubicBezTo>
                  <a:pt x="9" y="81"/>
                  <a:pt x="14" y="102"/>
                  <a:pt x="29" y="118"/>
                </a:cubicBezTo>
                <a:cubicBezTo>
                  <a:pt x="46" y="139"/>
                  <a:pt x="66" y="158"/>
                  <a:pt x="88" y="174"/>
                </a:cubicBezTo>
                <a:cubicBezTo>
                  <a:pt x="118" y="196"/>
                  <a:pt x="108" y="195"/>
                  <a:pt x="140" y="174"/>
                </a:cubicBezTo>
                <a:cubicBezTo>
                  <a:pt x="172" y="153"/>
                  <a:pt x="201" y="128"/>
                  <a:pt x="212" y="89"/>
                </a:cubicBezTo>
                <a:cubicBezTo>
                  <a:pt x="221" y="57"/>
                  <a:pt x="208" y="28"/>
                  <a:pt x="179" y="20"/>
                </a:cubicBezTo>
                <a:cubicBezTo>
                  <a:pt x="167" y="16"/>
                  <a:pt x="153" y="12"/>
                  <a:pt x="144" y="27"/>
                </a:cubicBezTo>
                <a:cubicBezTo>
                  <a:pt x="134" y="44"/>
                  <a:pt x="123" y="61"/>
                  <a:pt x="110" y="83"/>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C6518819-60AC-4CE6-9B66-47B907AE0E23}"/>
              </a:ext>
            </a:extLst>
          </p:cNvPr>
          <p:cNvSpPr>
            <a:spLocks noEditPoints="1"/>
          </p:cNvSpPr>
          <p:nvPr/>
        </p:nvSpPr>
        <p:spPr bwMode="auto">
          <a:xfrm>
            <a:off x="1474788" y="2151063"/>
            <a:ext cx="684212" cy="647700"/>
          </a:xfrm>
          <a:custGeom>
            <a:avLst/>
            <a:gdLst>
              <a:gd name="T0" fmla="*/ 74 w 243"/>
              <a:gd name="T1" fmla="*/ 151 h 230"/>
              <a:gd name="T2" fmla="*/ 11 w 243"/>
              <a:gd name="T3" fmla="*/ 45 h 230"/>
              <a:gd name="T4" fmla="*/ 40 w 243"/>
              <a:gd name="T5" fmla="*/ 7 h 230"/>
              <a:gd name="T6" fmla="*/ 62 w 243"/>
              <a:gd name="T7" fmla="*/ 13 h 230"/>
              <a:gd name="T8" fmla="*/ 63 w 243"/>
              <a:gd name="T9" fmla="*/ 36 h 230"/>
              <a:gd name="T10" fmla="*/ 40 w 243"/>
              <a:gd name="T11" fmla="*/ 43 h 230"/>
              <a:gd name="T12" fmla="*/ 22 w 243"/>
              <a:gd name="T13" fmla="*/ 56 h 230"/>
              <a:gd name="T14" fmla="*/ 44 w 243"/>
              <a:gd name="T15" fmla="*/ 119 h 230"/>
              <a:gd name="T16" fmla="*/ 118 w 243"/>
              <a:gd name="T17" fmla="*/ 121 h 230"/>
              <a:gd name="T18" fmla="*/ 141 w 243"/>
              <a:gd name="T19" fmla="*/ 52 h 230"/>
              <a:gd name="T20" fmla="*/ 125 w 243"/>
              <a:gd name="T21" fmla="*/ 42 h 230"/>
              <a:gd name="T22" fmla="*/ 98 w 243"/>
              <a:gd name="T23" fmla="*/ 33 h 230"/>
              <a:gd name="T24" fmla="*/ 106 w 243"/>
              <a:gd name="T25" fmla="*/ 9 h 230"/>
              <a:gd name="T26" fmla="*/ 134 w 243"/>
              <a:gd name="T27" fmla="*/ 17 h 230"/>
              <a:gd name="T28" fmla="*/ 132 w 243"/>
              <a:gd name="T29" fmla="*/ 121 h 230"/>
              <a:gd name="T30" fmla="*/ 109 w 243"/>
              <a:gd name="T31" fmla="*/ 144 h 230"/>
              <a:gd name="T32" fmla="*/ 88 w 243"/>
              <a:gd name="T33" fmla="*/ 160 h 230"/>
              <a:gd name="T34" fmla="*/ 108 w 243"/>
              <a:gd name="T35" fmla="*/ 205 h 230"/>
              <a:gd name="T36" fmla="*/ 185 w 243"/>
              <a:gd name="T37" fmla="*/ 183 h 230"/>
              <a:gd name="T38" fmla="*/ 154 w 243"/>
              <a:gd name="T39" fmla="*/ 141 h 230"/>
              <a:gd name="T40" fmla="*/ 192 w 243"/>
              <a:gd name="T41" fmla="*/ 98 h 230"/>
              <a:gd name="T42" fmla="*/ 237 w 243"/>
              <a:gd name="T43" fmla="*/ 128 h 230"/>
              <a:gd name="T44" fmla="*/ 212 w 243"/>
              <a:gd name="T45" fmla="*/ 181 h 230"/>
              <a:gd name="T46" fmla="*/ 194 w 243"/>
              <a:gd name="T47" fmla="*/ 195 h 230"/>
              <a:gd name="T48" fmla="*/ 123 w 243"/>
              <a:gd name="T49" fmla="*/ 225 h 230"/>
              <a:gd name="T50" fmla="*/ 78 w 243"/>
              <a:gd name="T51" fmla="*/ 178 h 230"/>
              <a:gd name="T52" fmla="*/ 74 w 243"/>
              <a:gd name="T53" fmla="*/ 151 h 230"/>
              <a:gd name="T54" fmla="*/ 197 w 243"/>
              <a:gd name="T55" fmla="*/ 172 h 230"/>
              <a:gd name="T56" fmla="*/ 227 w 243"/>
              <a:gd name="T57" fmla="*/ 139 h 230"/>
              <a:gd name="T58" fmla="*/ 196 w 243"/>
              <a:gd name="T59" fmla="*/ 109 h 230"/>
              <a:gd name="T60" fmla="*/ 165 w 243"/>
              <a:gd name="T61" fmla="*/ 141 h 230"/>
              <a:gd name="T62" fmla="*/ 197 w 243"/>
              <a:gd name="T63" fmla="*/ 17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 h="230">
                <a:moveTo>
                  <a:pt x="74" y="151"/>
                </a:moveTo>
                <a:cubicBezTo>
                  <a:pt x="34" y="139"/>
                  <a:pt x="0" y="85"/>
                  <a:pt x="11" y="45"/>
                </a:cubicBezTo>
                <a:cubicBezTo>
                  <a:pt x="14" y="30"/>
                  <a:pt x="29" y="18"/>
                  <a:pt x="40" y="7"/>
                </a:cubicBezTo>
                <a:cubicBezTo>
                  <a:pt x="44" y="4"/>
                  <a:pt x="58" y="8"/>
                  <a:pt x="62" y="13"/>
                </a:cubicBezTo>
                <a:cubicBezTo>
                  <a:pt x="66" y="18"/>
                  <a:pt x="67" y="32"/>
                  <a:pt x="63" y="36"/>
                </a:cubicBezTo>
                <a:cubicBezTo>
                  <a:pt x="59" y="41"/>
                  <a:pt x="45" y="46"/>
                  <a:pt x="40" y="43"/>
                </a:cubicBezTo>
                <a:cubicBezTo>
                  <a:pt x="21" y="33"/>
                  <a:pt x="19" y="43"/>
                  <a:pt x="22" y="56"/>
                </a:cubicBezTo>
                <a:cubicBezTo>
                  <a:pt x="27" y="78"/>
                  <a:pt x="32" y="100"/>
                  <a:pt x="44" y="119"/>
                </a:cubicBezTo>
                <a:cubicBezTo>
                  <a:pt x="60" y="147"/>
                  <a:pt x="101" y="148"/>
                  <a:pt x="118" y="121"/>
                </a:cubicBezTo>
                <a:cubicBezTo>
                  <a:pt x="130" y="101"/>
                  <a:pt x="135" y="76"/>
                  <a:pt x="141" y="52"/>
                </a:cubicBezTo>
                <a:cubicBezTo>
                  <a:pt x="144" y="41"/>
                  <a:pt x="140" y="34"/>
                  <a:pt x="125" y="42"/>
                </a:cubicBezTo>
                <a:cubicBezTo>
                  <a:pt x="114" y="49"/>
                  <a:pt x="101" y="46"/>
                  <a:pt x="98" y="33"/>
                </a:cubicBezTo>
                <a:cubicBezTo>
                  <a:pt x="96" y="26"/>
                  <a:pt x="100" y="13"/>
                  <a:pt x="106" y="9"/>
                </a:cubicBezTo>
                <a:cubicBezTo>
                  <a:pt x="116" y="0"/>
                  <a:pt x="125" y="7"/>
                  <a:pt x="134" y="17"/>
                </a:cubicBezTo>
                <a:cubicBezTo>
                  <a:pt x="170" y="53"/>
                  <a:pt x="148" y="87"/>
                  <a:pt x="132" y="121"/>
                </a:cubicBezTo>
                <a:cubicBezTo>
                  <a:pt x="127" y="130"/>
                  <a:pt x="117" y="137"/>
                  <a:pt x="109" y="144"/>
                </a:cubicBezTo>
                <a:cubicBezTo>
                  <a:pt x="102" y="150"/>
                  <a:pt x="87" y="157"/>
                  <a:pt x="88" y="160"/>
                </a:cubicBezTo>
                <a:cubicBezTo>
                  <a:pt x="92" y="176"/>
                  <a:pt x="97" y="195"/>
                  <a:pt x="108" y="205"/>
                </a:cubicBezTo>
                <a:cubicBezTo>
                  <a:pt x="132" y="227"/>
                  <a:pt x="173" y="214"/>
                  <a:pt x="185" y="183"/>
                </a:cubicBezTo>
                <a:cubicBezTo>
                  <a:pt x="167" y="175"/>
                  <a:pt x="154" y="163"/>
                  <a:pt x="154" y="141"/>
                </a:cubicBezTo>
                <a:cubicBezTo>
                  <a:pt x="153" y="119"/>
                  <a:pt x="170" y="100"/>
                  <a:pt x="192" y="98"/>
                </a:cubicBezTo>
                <a:cubicBezTo>
                  <a:pt x="210" y="95"/>
                  <a:pt x="232" y="110"/>
                  <a:pt x="237" y="128"/>
                </a:cubicBezTo>
                <a:cubicBezTo>
                  <a:pt x="243" y="149"/>
                  <a:pt x="232" y="172"/>
                  <a:pt x="212" y="181"/>
                </a:cubicBezTo>
                <a:cubicBezTo>
                  <a:pt x="205" y="184"/>
                  <a:pt x="197" y="189"/>
                  <a:pt x="194" y="195"/>
                </a:cubicBezTo>
                <a:cubicBezTo>
                  <a:pt x="179" y="221"/>
                  <a:pt x="157" y="230"/>
                  <a:pt x="123" y="225"/>
                </a:cubicBezTo>
                <a:cubicBezTo>
                  <a:pt x="101" y="221"/>
                  <a:pt x="82" y="203"/>
                  <a:pt x="78" y="178"/>
                </a:cubicBezTo>
                <a:cubicBezTo>
                  <a:pt x="76" y="169"/>
                  <a:pt x="75" y="161"/>
                  <a:pt x="74" y="151"/>
                </a:cubicBezTo>
                <a:close/>
                <a:moveTo>
                  <a:pt x="197" y="172"/>
                </a:moveTo>
                <a:cubicBezTo>
                  <a:pt x="214" y="172"/>
                  <a:pt x="228" y="157"/>
                  <a:pt x="227" y="139"/>
                </a:cubicBezTo>
                <a:cubicBezTo>
                  <a:pt x="226" y="123"/>
                  <a:pt x="212" y="109"/>
                  <a:pt x="196" y="109"/>
                </a:cubicBezTo>
                <a:cubicBezTo>
                  <a:pt x="179" y="109"/>
                  <a:pt x="165" y="123"/>
                  <a:pt x="165" y="141"/>
                </a:cubicBezTo>
                <a:cubicBezTo>
                  <a:pt x="165" y="158"/>
                  <a:pt x="180" y="173"/>
                  <a:pt x="197" y="17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4EAD4AE6-44D9-4DC3-BD62-2567A1065B74}"/>
              </a:ext>
            </a:extLst>
          </p:cNvPr>
          <p:cNvSpPr>
            <a:spLocks noEditPoints="1"/>
          </p:cNvSpPr>
          <p:nvPr/>
        </p:nvSpPr>
        <p:spPr bwMode="auto">
          <a:xfrm>
            <a:off x="2584450" y="4179888"/>
            <a:ext cx="552450" cy="727075"/>
          </a:xfrm>
          <a:custGeom>
            <a:avLst/>
            <a:gdLst>
              <a:gd name="T0" fmla="*/ 196 w 196"/>
              <a:gd name="T1" fmla="*/ 148 h 258"/>
              <a:gd name="T2" fmla="*/ 196 w 196"/>
              <a:gd name="T3" fmla="*/ 230 h 258"/>
              <a:gd name="T4" fmla="*/ 168 w 196"/>
              <a:gd name="T5" fmla="*/ 258 h 258"/>
              <a:gd name="T6" fmla="*/ 28 w 196"/>
              <a:gd name="T7" fmla="*/ 258 h 258"/>
              <a:gd name="T8" fmla="*/ 0 w 196"/>
              <a:gd name="T9" fmla="*/ 230 h 258"/>
              <a:gd name="T10" fmla="*/ 0 w 196"/>
              <a:gd name="T11" fmla="*/ 66 h 258"/>
              <a:gd name="T12" fmla="*/ 30 w 196"/>
              <a:gd name="T13" fmla="*/ 38 h 258"/>
              <a:gd name="T14" fmla="*/ 68 w 196"/>
              <a:gd name="T15" fmla="*/ 21 h 258"/>
              <a:gd name="T16" fmla="*/ 131 w 196"/>
              <a:gd name="T17" fmla="*/ 24 h 258"/>
              <a:gd name="T18" fmla="*/ 161 w 196"/>
              <a:gd name="T19" fmla="*/ 38 h 258"/>
              <a:gd name="T20" fmla="*/ 196 w 196"/>
              <a:gd name="T21" fmla="*/ 72 h 258"/>
              <a:gd name="T22" fmla="*/ 196 w 196"/>
              <a:gd name="T23" fmla="*/ 148 h 258"/>
              <a:gd name="T24" fmla="*/ 54 w 196"/>
              <a:gd name="T25" fmla="*/ 49 h 258"/>
              <a:gd name="T26" fmla="*/ 43 w 196"/>
              <a:gd name="T27" fmla="*/ 49 h 258"/>
              <a:gd name="T28" fmla="*/ 12 w 196"/>
              <a:gd name="T29" fmla="*/ 80 h 258"/>
              <a:gd name="T30" fmla="*/ 12 w 196"/>
              <a:gd name="T31" fmla="*/ 224 h 258"/>
              <a:gd name="T32" fmla="*/ 34 w 196"/>
              <a:gd name="T33" fmla="*/ 246 h 258"/>
              <a:gd name="T34" fmla="*/ 163 w 196"/>
              <a:gd name="T35" fmla="*/ 246 h 258"/>
              <a:gd name="T36" fmla="*/ 184 w 196"/>
              <a:gd name="T37" fmla="*/ 226 h 258"/>
              <a:gd name="T38" fmla="*/ 184 w 196"/>
              <a:gd name="T39" fmla="*/ 86 h 258"/>
              <a:gd name="T40" fmla="*/ 146 w 196"/>
              <a:gd name="T41" fmla="*/ 50 h 258"/>
              <a:gd name="T42" fmla="*/ 142 w 196"/>
              <a:gd name="T43" fmla="*/ 51 h 258"/>
              <a:gd name="T44" fmla="*/ 98 w 196"/>
              <a:gd name="T45" fmla="*/ 93 h 258"/>
              <a:gd name="T46" fmla="*/ 54 w 196"/>
              <a:gd name="T47" fmla="*/ 49 h 258"/>
              <a:gd name="T48" fmla="*/ 128 w 196"/>
              <a:gd name="T49" fmla="*/ 49 h 258"/>
              <a:gd name="T50" fmla="*/ 98 w 196"/>
              <a:gd name="T51" fmla="*/ 19 h 258"/>
              <a:gd name="T52" fmla="*/ 68 w 196"/>
              <a:gd name="T53" fmla="*/ 51 h 258"/>
              <a:gd name="T54" fmla="*/ 99 w 196"/>
              <a:gd name="T55" fmla="*/ 81 h 258"/>
              <a:gd name="T56" fmla="*/ 128 w 196"/>
              <a:gd name="T57" fmla="*/ 49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6" h="258">
                <a:moveTo>
                  <a:pt x="196" y="148"/>
                </a:moveTo>
                <a:cubicBezTo>
                  <a:pt x="196" y="176"/>
                  <a:pt x="196" y="203"/>
                  <a:pt x="196" y="230"/>
                </a:cubicBezTo>
                <a:cubicBezTo>
                  <a:pt x="196" y="250"/>
                  <a:pt x="188" y="258"/>
                  <a:pt x="168" y="258"/>
                </a:cubicBezTo>
                <a:cubicBezTo>
                  <a:pt x="121" y="258"/>
                  <a:pt x="75" y="258"/>
                  <a:pt x="28" y="258"/>
                </a:cubicBezTo>
                <a:cubicBezTo>
                  <a:pt x="9" y="258"/>
                  <a:pt x="0" y="250"/>
                  <a:pt x="0" y="230"/>
                </a:cubicBezTo>
                <a:cubicBezTo>
                  <a:pt x="0" y="175"/>
                  <a:pt x="0" y="121"/>
                  <a:pt x="0" y="66"/>
                </a:cubicBezTo>
                <a:cubicBezTo>
                  <a:pt x="0" y="45"/>
                  <a:pt x="9" y="37"/>
                  <a:pt x="30" y="38"/>
                </a:cubicBezTo>
                <a:cubicBezTo>
                  <a:pt x="45" y="38"/>
                  <a:pt x="57" y="37"/>
                  <a:pt x="68" y="21"/>
                </a:cubicBezTo>
                <a:cubicBezTo>
                  <a:pt x="83" y="0"/>
                  <a:pt x="116" y="2"/>
                  <a:pt x="131" y="24"/>
                </a:cubicBezTo>
                <a:cubicBezTo>
                  <a:pt x="140" y="37"/>
                  <a:pt x="149" y="38"/>
                  <a:pt x="161" y="38"/>
                </a:cubicBezTo>
                <a:cubicBezTo>
                  <a:pt x="191" y="37"/>
                  <a:pt x="196" y="43"/>
                  <a:pt x="196" y="72"/>
                </a:cubicBezTo>
                <a:cubicBezTo>
                  <a:pt x="196" y="98"/>
                  <a:pt x="196" y="123"/>
                  <a:pt x="196" y="148"/>
                </a:cubicBezTo>
                <a:close/>
                <a:moveTo>
                  <a:pt x="54" y="49"/>
                </a:moveTo>
                <a:cubicBezTo>
                  <a:pt x="50" y="49"/>
                  <a:pt x="46" y="49"/>
                  <a:pt x="43" y="49"/>
                </a:cubicBezTo>
                <a:cubicBezTo>
                  <a:pt x="12" y="49"/>
                  <a:pt x="12" y="50"/>
                  <a:pt x="12" y="80"/>
                </a:cubicBezTo>
                <a:cubicBezTo>
                  <a:pt x="12" y="128"/>
                  <a:pt x="12" y="176"/>
                  <a:pt x="12" y="224"/>
                </a:cubicBezTo>
                <a:cubicBezTo>
                  <a:pt x="11" y="240"/>
                  <a:pt x="17" y="247"/>
                  <a:pt x="34" y="246"/>
                </a:cubicBezTo>
                <a:cubicBezTo>
                  <a:pt x="77" y="245"/>
                  <a:pt x="120" y="246"/>
                  <a:pt x="163" y="246"/>
                </a:cubicBezTo>
                <a:cubicBezTo>
                  <a:pt x="179" y="247"/>
                  <a:pt x="184" y="242"/>
                  <a:pt x="184" y="226"/>
                </a:cubicBezTo>
                <a:cubicBezTo>
                  <a:pt x="183" y="179"/>
                  <a:pt x="184" y="133"/>
                  <a:pt x="184" y="86"/>
                </a:cubicBezTo>
                <a:cubicBezTo>
                  <a:pt x="184" y="48"/>
                  <a:pt x="184" y="48"/>
                  <a:pt x="146" y="50"/>
                </a:cubicBezTo>
                <a:cubicBezTo>
                  <a:pt x="144" y="50"/>
                  <a:pt x="143" y="51"/>
                  <a:pt x="142" y="51"/>
                </a:cubicBezTo>
                <a:cubicBezTo>
                  <a:pt x="135" y="79"/>
                  <a:pt x="119" y="93"/>
                  <a:pt x="98" y="93"/>
                </a:cubicBezTo>
                <a:cubicBezTo>
                  <a:pt x="77" y="93"/>
                  <a:pt x="63" y="79"/>
                  <a:pt x="54" y="49"/>
                </a:cubicBezTo>
                <a:close/>
                <a:moveTo>
                  <a:pt x="128" y="49"/>
                </a:moveTo>
                <a:cubicBezTo>
                  <a:pt x="128" y="32"/>
                  <a:pt x="115" y="19"/>
                  <a:pt x="98" y="19"/>
                </a:cubicBezTo>
                <a:cubicBezTo>
                  <a:pt x="82" y="20"/>
                  <a:pt x="67" y="35"/>
                  <a:pt x="68" y="51"/>
                </a:cubicBezTo>
                <a:cubicBezTo>
                  <a:pt x="68" y="66"/>
                  <a:pt x="84" y="81"/>
                  <a:pt x="99" y="81"/>
                </a:cubicBezTo>
                <a:cubicBezTo>
                  <a:pt x="116" y="80"/>
                  <a:pt x="129" y="66"/>
                  <a:pt x="128" y="4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7C382D25-88D4-4392-8216-609BF0677D5C}"/>
              </a:ext>
            </a:extLst>
          </p:cNvPr>
          <p:cNvSpPr>
            <a:spLocks noEditPoints="1"/>
          </p:cNvSpPr>
          <p:nvPr/>
        </p:nvSpPr>
        <p:spPr bwMode="auto">
          <a:xfrm>
            <a:off x="2565400" y="2173288"/>
            <a:ext cx="546100" cy="577850"/>
          </a:xfrm>
          <a:custGeom>
            <a:avLst/>
            <a:gdLst>
              <a:gd name="T0" fmla="*/ 150 w 194"/>
              <a:gd name="T1" fmla="*/ 51 h 205"/>
              <a:gd name="T2" fmla="*/ 161 w 194"/>
              <a:gd name="T3" fmla="*/ 71 h 205"/>
              <a:gd name="T4" fmla="*/ 194 w 194"/>
              <a:gd name="T5" fmla="*/ 161 h 205"/>
              <a:gd name="T6" fmla="*/ 156 w 194"/>
              <a:gd name="T7" fmla="*/ 202 h 205"/>
              <a:gd name="T8" fmla="*/ 39 w 194"/>
              <a:gd name="T9" fmla="*/ 166 h 205"/>
              <a:gd name="T10" fmla="*/ 27 w 194"/>
              <a:gd name="T11" fmla="*/ 63 h 205"/>
              <a:gd name="T12" fmla="*/ 35 w 194"/>
              <a:gd name="T13" fmla="*/ 33 h 205"/>
              <a:gd name="T14" fmla="*/ 39 w 194"/>
              <a:gd name="T15" fmla="*/ 17 h 205"/>
              <a:gd name="T16" fmla="*/ 114 w 194"/>
              <a:gd name="T17" fmla="*/ 15 h 205"/>
              <a:gd name="T18" fmla="*/ 132 w 194"/>
              <a:gd name="T19" fmla="*/ 21 h 205"/>
              <a:gd name="T20" fmla="*/ 150 w 194"/>
              <a:gd name="T21" fmla="*/ 51 h 205"/>
              <a:gd name="T22" fmla="*/ 156 w 194"/>
              <a:gd name="T23" fmla="*/ 89 h 205"/>
              <a:gd name="T24" fmla="*/ 159 w 194"/>
              <a:gd name="T25" fmla="*/ 84 h 205"/>
              <a:gd name="T26" fmla="*/ 122 w 194"/>
              <a:gd name="T27" fmla="*/ 60 h 205"/>
              <a:gd name="T28" fmla="*/ 103 w 194"/>
              <a:gd name="T29" fmla="*/ 32 h 205"/>
              <a:gd name="T30" fmla="*/ 79 w 194"/>
              <a:gd name="T31" fmla="*/ 13 h 205"/>
              <a:gd name="T32" fmla="*/ 74 w 194"/>
              <a:gd name="T33" fmla="*/ 49 h 205"/>
              <a:gd name="T34" fmla="*/ 96 w 194"/>
              <a:gd name="T35" fmla="*/ 55 h 205"/>
              <a:gd name="T36" fmla="*/ 95 w 194"/>
              <a:gd name="T37" fmla="*/ 61 h 205"/>
              <a:gd name="T38" fmla="*/ 55 w 194"/>
              <a:gd name="T39" fmla="*/ 69 h 205"/>
              <a:gd name="T40" fmla="*/ 65 w 194"/>
              <a:gd name="T41" fmla="*/ 23 h 205"/>
              <a:gd name="T42" fmla="*/ 56 w 194"/>
              <a:gd name="T43" fmla="*/ 19 h 205"/>
              <a:gd name="T44" fmla="*/ 46 w 194"/>
              <a:gd name="T45" fmla="*/ 37 h 205"/>
              <a:gd name="T46" fmla="*/ 36 w 194"/>
              <a:gd name="T47" fmla="*/ 75 h 205"/>
              <a:gd name="T48" fmla="*/ 49 w 194"/>
              <a:gd name="T49" fmla="*/ 159 h 205"/>
              <a:gd name="T50" fmla="*/ 159 w 194"/>
              <a:gd name="T51" fmla="*/ 189 h 205"/>
              <a:gd name="T52" fmla="*/ 180 w 194"/>
              <a:gd name="T53" fmla="*/ 170 h 205"/>
              <a:gd name="T54" fmla="*/ 128 w 194"/>
              <a:gd name="T55" fmla="*/ 97 h 205"/>
              <a:gd name="T56" fmla="*/ 87 w 194"/>
              <a:gd name="T57" fmla="*/ 100 h 205"/>
              <a:gd name="T58" fmla="*/ 65 w 194"/>
              <a:gd name="T59" fmla="*/ 101 h 205"/>
              <a:gd name="T60" fmla="*/ 156 w 194"/>
              <a:gd name="T61" fmla="*/ 8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4" h="205">
                <a:moveTo>
                  <a:pt x="150" y="51"/>
                </a:moveTo>
                <a:cubicBezTo>
                  <a:pt x="152" y="56"/>
                  <a:pt x="155" y="64"/>
                  <a:pt x="161" y="71"/>
                </a:cubicBezTo>
                <a:cubicBezTo>
                  <a:pt x="182" y="97"/>
                  <a:pt x="194" y="127"/>
                  <a:pt x="194" y="161"/>
                </a:cubicBezTo>
                <a:cubicBezTo>
                  <a:pt x="194" y="188"/>
                  <a:pt x="183" y="200"/>
                  <a:pt x="156" y="202"/>
                </a:cubicBezTo>
                <a:cubicBezTo>
                  <a:pt x="113" y="205"/>
                  <a:pt x="73" y="195"/>
                  <a:pt x="39" y="166"/>
                </a:cubicBezTo>
                <a:cubicBezTo>
                  <a:pt x="8" y="140"/>
                  <a:pt x="0" y="92"/>
                  <a:pt x="27" y="63"/>
                </a:cubicBezTo>
                <a:cubicBezTo>
                  <a:pt x="33" y="56"/>
                  <a:pt x="32" y="43"/>
                  <a:pt x="35" y="33"/>
                </a:cubicBezTo>
                <a:cubicBezTo>
                  <a:pt x="36" y="28"/>
                  <a:pt x="35" y="20"/>
                  <a:pt x="39" y="17"/>
                </a:cubicBezTo>
                <a:cubicBezTo>
                  <a:pt x="53" y="0"/>
                  <a:pt x="96" y="0"/>
                  <a:pt x="114" y="15"/>
                </a:cubicBezTo>
                <a:cubicBezTo>
                  <a:pt x="118" y="19"/>
                  <a:pt x="126" y="20"/>
                  <a:pt x="132" y="21"/>
                </a:cubicBezTo>
                <a:cubicBezTo>
                  <a:pt x="146" y="24"/>
                  <a:pt x="156" y="29"/>
                  <a:pt x="150" y="51"/>
                </a:cubicBezTo>
                <a:close/>
                <a:moveTo>
                  <a:pt x="156" y="89"/>
                </a:moveTo>
                <a:cubicBezTo>
                  <a:pt x="157" y="87"/>
                  <a:pt x="158" y="85"/>
                  <a:pt x="159" y="84"/>
                </a:cubicBezTo>
                <a:cubicBezTo>
                  <a:pt x="147" y="76"/>
                  <a:pt x="135" y="65"/>
                  <a:pt x="122" y="60"/>
                </a:cubicBezTo>
                <a:cubicBezTo>
                  <a:pt x="107" y="55"/>
                  <a:pt x="101" y="47"/>
                  <a:pt x="103" y="32"/>
                </a:cubicBezTo>
                <a:cubicBezTo>
                  <a:pt x="104" y="16"/>
                  <a:pt x="96" y="11"/>
                  <a:pt x="79" y="13"/>
                </a:cubicBezTo>
                <a:cubicBezTo>
                  <a:pt x="77" y="25"/>
                  <a:pt x="75" y="37"/>
                  <a:pt x="74" y="49"/>
                </a:cubicBezTo>
                <a:cubicBezTo>
                  <a:pt x="83" y="51"/>
                  <a:pt x="89" y="53"/>
                  <a:pt x="96" y="55"/>
                </a:cubicBezTo>
                <a:cubicBezTo>
                  <a:pt x="96" y="57"/>
                  <a:pt x="96" y="59"/>
                  <a:pt x="95" y="61"/>
                </a:cubicBezTo>
                <a:cubicBezTo>
                  <a:pt x="81" y="64"/>
                  <a:pt x="66" y="67"/>
                  <a:pt x="55" y="69"/>
                </a:cubicBezTo>
                <a:cubicBezTo>
                  <a:pt x="59" y="52"/>
                  <a:pt x="62" y="38"/>
                  <a:pt x="65" y="23"/>
                </a:cubicBezTo>
                <a:cubicBezTo>
                  <a:pt x="62" y="22"/>
                  <a:pt x="59" y="21"/>
                  <a:pt x="56" y="19"/>
                </a:cubicBezTo>
                <a:cubicBezTo>
                  <a:pt x="53" y="25"/>
                  <a:pt x="49" y="31"/>
                  <a:pt x="46" y="37"/>
                </a:cubicBezTo>
                <a:cubicBezTo>
                  <a:pt x="42" y="50"/>
                  <a:pt x="42" y="64"/>
                  <a:pt x="36" y="75"/>
                </a:cubicBezTo>
                <a:cubicBezTo>
                  <a:pt x="17" y="108"/>
                  <a:pt x="19" y="135"/>
                  <a:pt x="49" y="159"/>
                </a:cubicBezTo>
                <a:cubicBezTo>
                  <a:pt x="81" y="185"/>
                  <a:pt x="118" y="194"/>
                  <a:pt x="159" y="189"/>
                </a:cubicBezTo>
                <a:cubicBezTo>
                  <a:pt x="167" y="188"/>
                  <a:pt x="178" y="178"/>
                  <a:pt x="180" y="170"/>
                </a:cubicBezTo>
                <a:cubicBezTo>
                  <a:pt x="187" y="133"/>
                  <a:pt x="173" y="98"/>
                  <a:pt x="128" y="97"/>
                </a:cubicBezTo>
                <a:cubicBezTo>
                  <a:pt x="114" y="96"/>
                  <a:pt x="100" y="99"/>
                  <a:pt x="87" y="100"/>
                </a:cubicBezTo>
                <a:cubicBezTo>
                  <a:pt x="81" y="100"/>
                  <a:pt x="75" y="100"/>
                  <a:pt x="65" y="101"/>
                </a:cubicBezTo>
                <a:cubicBezTo>
                  <a:pt x="83" y="83"/>
                  <a:pt x="114" y="79"/>
                  <a:pt x="156" y="8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4DFE429D-1348-496B-8DE4-838A056792D3}"/>
              </a:ext>
            </a:extLst>
          </p:cNvPr>
          <p:cNvSpPr>
            <a:spLocks/>
          </p:cNvSpPr>
          <p:nvPr/>
        </p:nvSpPr>
        <p:spPr bwMode="auto">
          <a:xfrm>
            <a:off x="1449388" y="3179763"/>
            <a:ext cx="625475" cy="622300"/>
          </a:xfrm>
          <a:custGeom>
            <a:avLst/>
            <a:gdLst>
              <a:gd name="T0" fmla="*/ 76 w 222"/>
              <a:gd name="T1" fmla="*/ 95 h 221"/>
              <a:gd name="T2" fmla="*/ 85 w 222"/>
              <a:gd name="T3" fmla="*/ 11 h 221"/>
              <a:gd name="T4" fmla="*/ 143 w 222"/>
              <a:gd name="T5" fmla="*/ 12 h 221"/>
              <a:gd name="T6" fmla="*/ 151 w 222"/>
              <a:gd name="T7" fmla="*/ 94 h 221"/>
              <a:gd name="T8" fmla="*/ 216 w 222"/>
              <a:gd name="T9" fmla="*/ 160 h 221"/>
              <a:gd name="T10" fmla="*/ 184 w 222"/>
              <a:gd name="T11" fmla="*/ 120 h 221"/>
              <a:gd name="T12" fmla="*/ 135 w 222"/>
              <a:gd name="T13" fmla="*/ 102 h 221"/>
              <a:gd name="T14" fmla="*/ 148 w 222"/>
              <a:gd name="T15" fmla="*/ 57 h 221"/>
              <a:gd name="T16" fmla="*/ 116 w 222"/>
              <a:gd name="T17" fmla="*/ 16 h 221"/>
              <a:gd name="T18" fmla="*/ 78 w 222"/>
              <a:gd name="T19" fmla="*/ 55 h 221"/>
              <a:gd name="T20" fmla="*/ 83 w 222"/>
              <a:gd name="T21" fmla="*/ 78 h 221"/>
              <a:gd name="T22" fmla="*/ 96 w 222"/>
              <a:gd name="T23" fmla="*/ 102 h 221"/>
              <a:gd name="T24" fmla="*/ 64 w 222"/>
              <a:gd name="T25" fmla="*/ 111 h 221"/>
              <a:gd name="T26" fmla="*/ 17 w 222"/>
              <a:gd name="T27" fmla="*/ 181 h 221"/>
              <a:gd name="T28" fmla="*/ 29 w 222"/>
              <a:gd name="T29" fmla="*/ 195 h 221"/>
              <a:gd name="T30" fmla="*/ 77 w 222"/>
              <a:gd name="T31" fmla="*/ 207 h 221"/>
              <a:gd name="T32" fmla="*/ 66 w 222"/>
              <a:gd name="T33" fmla="*/ 179 h 221"/>
              <a:gd name="T34" fmla="*/ 75 w 222"/>
              <a:gd name="T35" fmla="*/ 149 h 221"/>
              <a:gd name="T36" fmla="*/ 105 w 222"/>
              <a:gd name="T37" fmla="*/ 144 h 221"/>
              <a:gd name="T38" fmla="*/ 119 w 222"/>
              <a:gd name="T39" fmla="*/ 145 h 221"/>
              <a:gd name="T40" fmla="*/ 154 w 222"/>
              <a:gd name="T41" fmla="*/ 149 h 221"/>
              <a:gd name="T42" fmla="*/ 159 w 222"/>
              <a:gd name="T43" fmla="*/ 188 h 221"/>
              <a:gd name="T44" fmla="*/ 151 w 222"/>
              <a:gd name="T45" fmla="*/ 203 h 221"/>
              <a:gd name="T46" fmla="*/ 190 w 222"/>
              <a:gd name="T47" fmla="*/ 203 h 221"/>
              <a:gd name="T48" fmla="*/ 121 w 222"/>
              <a:gd name="T49" fmla="*/ 214 h 221"/>
              <a:gd name="T50" fmla="*/ 133 w 222"/>
              <a:gd name="T51" fmla="*/ 201 h 221"/>
              <a:gd name="T52" fmla="*/ 147 w 222"/>
              <a:gd name="T53" fmla="*/ 183 h 221"/>
              <a:gd name="T54" fmla="*/ 142 w 222"/>
              <a:gd name="T55" fmla="*/ 155 h 221"/>
              <a:gd name="T56" fmla="*/ 114 w 222"/>
              <a:gd name="T57" fmla="*/ 163 h 221"/>
              <a:gd name="T58" fmla="*/ 114 w 222"/>
              <a:gd name="T59" fmla="*/ 169 h 221"/>
              <a:gd name="T60" fmla="*/ 106 w 222"/>
              <a:gd name="T61" fmla="*/ 162 h 221"/>
              <a:gd name="T62" fmla="*/ 87 w 222"/>
              <a:gd name="T63" fmla="*/ 155 h 221"/>
              <a:gd name="T64" fmla="*/ 78 w 222"/>
              <a:gd name="T65" fmla="*/ 178 h 221"/>
              <a:gd name="T66" fmla="*/ 105 w 222"/>
              <a:gd name="T67" fmla="*/ 217 h 221"/>
              <a:gd name="T68" fmla="*/ 78 w 222"/>
              <a:gd name="T69" fmla="*/ 217 h 221"/>
              <a:gd name="T70" fmla="*/ 52 w 222"/>
              <a:gd name="T71" fmla="*/ 214 h 221"/>
              <a:gd name="T72" fmla="*/ 5 w 222"/>
              <a:gd name="T73" fmla="*/ 183 h 221"/>
              <a:gd name="T74" fmla="*/ 46 w 222"/>
              <a:gd name="T75" fmla="*/ 104 h 221"/>
              <a:gd name="T76" fmla="*/ 76 w 222"/>
              <a:gd name="T77" fmla="*/ 9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2" h="221">
                <a:moveTo>
                  <a:pt x="76" y="95"/>
                </a:moveTo>
                <a:cubicBezTo>
                  <a:pt x="67" y="65"/>
                  <a:pt x="55" y="35"/>
                  <a:pt x="85" y="11"/>
                </a:cubicBezTo>
                <a:cubicBezTo>
                  <a:pt x="99" y="0"/>
                  <a:pt x="130" y="0"/>
                  <a:pt x="143" y="12"/>
                </a:cubicBezTo>
                <a:cubicBezTo>
                  <a:pt x="171" y="37"/>
                  <a:pt x="160" y="66"/>
                  <a:pt x="151" y="94"/>
                </a:cubicBezTo>
                <a:cubicBezTo>
                  <a:pt x="204" y="110"/>
                  <a:pt x="222" y="128"/>
                  <a:pt x="216" y="160"/>
                </a:cubicBezTo>
                <a:cubicBezTo>
                  <a:pt x="205" y="146"/>
                  <a:pt x="197" y="129"/>
                  <a:pt x="184" y="120"/>
                </a:cubicBezTo>
                <a:cubicBezTo>
                  <a:pt x="170" y="110"/>
                  <a:pt x="151" y="108"/>
                  <a:pt x="135" y="102"/>
                </a:cubicBezTo>
                <a:cubicBezTo>
                  <a:pt x="140" y="87"/>
                  <a:pt x="146" y="72"/>
                  <a:pt x="148" y="57"/>
                </a:cubicBezTo>
                <a:cubicBezTo>
                  <a:pt x="152" y="32"/>
                  <a:pt x="139" y="17"/>
                  <a:pt x="116" y="16"/>
                </a:cubicBezTo>
                <a:cubicBezTo>
                  <a:pt x="90" y="15"/>
                  <a:pt x="77" y="28"/>
                  <a:pt x="78" y="55"/>
                </a:cubicBezTo>
                <a:cubicBezTo>
                  <a:pt x="79" y="63"/>
                  <a:pt x="81" y="71"/>
                  <a:pt x="83" y="78"/>
                </a:cubicBezTo>
                <a:cubicBezTo>
                  <a:pt x="86" y="86"/>
                  <a:pt x="91" y="92"/>
                  <a:pt x="96" y="102"/>
                </a:cubicBezTo>
                <a:cubicBezTo>
                  <a:pt x="84" y="105"/>
                  <a:pt x="74" y="108"/>
                  <a:pt x="64" y="111"/>
                </a:cubicBezTo>
                <a:cubicBezTo>
                  <a:pt x="30" y="120"/>
                  <a:pt x="11" y="148"/>
                  <a:pt x="17" y="181"/>
                </a:cubicBezTo>
                <a:cubicBezTo>
                  <a:pt x="18" y="187"/>
                  <a:pt x="24" y="193"/>
                  <a:pt x="29" y="195"/>
                </a:cubicBezTo>
                <a:cubicBezTo>
                  <a:pt x="44" y="200"/>
                  <a:pt x="60" y="203"/>
                  <a:pt x="77" y="207"/>
                </a:cubicBezTo>
                <a:cubicBezTo>
                  <a:pt x="72" y="195"/>
                  <a:pt x="66" y="187"/>
                  <a:pt x="66" y="179"/>
                </a:cubicBezTo>
                <a:cubicBezTo>
                  <a:pt x="66" y="168"/>
                  <a:pt x="68" y="155"/>
                  <a:pt x="75" y="149"/>
                </a:cubicBezTo>
                <a:cubicBezTo>
                  <a:pt x="81" y="143"/>
                  <a:pt x="95" y="145"/>
                  <a:pt x="105" y="144"/>
                </a:cubicBezTo>
                <a:cubicBezTo>
                  <a:pt x="110" y="143"/>
                  <a:pt x="116" y="147"/>
                  <a:pt x="119" y="145"/>
                </a:cubicBezTo>
                <a:cubicBezTo>
                  <a:pt x="132" y="138"/>
                  <a:pt x="144" y="139"/>
                  <a:pt x="154" y="149"/>
                </a:cubicBezTo>
                <a:cubicBezTo>
                  <a:pt x="165" y="160"/>
                  <a:pt x="165" y="174"/>
                  <a:pt x="159" y="188"/>
                </a:cubicBezTo>
                <a:cubicBezTo>
                  <a:pt x="157" y="192"/>
                  <a:pt x="154" y="197"/>
                  <a:pt x="151" y="203"/>
                </a:cubicBezTo>
                <a:cubicBezTo>
                  <a:pt x="164" y="203"/>
                  <a:pt x="176" y="203"/>
                  <a:pt x="190" y="203"/>
                </a:cubicBezTo>
                <a:cubicBezTo>
                  <a:pt x="173" y="217"/>
                  <a:pt x="145" y="221"/>
                  <a:pt x="121" y="214"/>
                </a:cubicBezTo>
                <a:cubicBezTo>
                  <a:pt x="126" y="209"/>
                  <a:pt x="130" y="205"/>
                  <a:pt x="133" y="201"/>
                </a:cubicBezTo>
                <a:cubicBezTo>
                  <a:pt x="138" y="195"/>
                  <a:pt x="146" y="189"/>
                  <a:pt x="147" y="183"/>
                </a:cubicBezTo>
                <a:cubicBezTo>
                  <a:pt x="149" y="174"/>
                  <a:pt x="144" y="164"/>
                  <a:pt x="142" y="155"/>
                </a:cubicBezTo>
                <a:cubicBezTo>
                  <a:pt x="133" y="157"/>
                  <a:pt x="123" y="160"/>
                  <a:pt x="114" y="163"/>
                </a:cubicBezTo>
                <a:cubicBezTo>
                  <a:pt x="114" y="165"/>
                  <a:pt x="114" y="167"/>
                  <a:pt x="114" y="169"/>
                </a:cubicBezTo>
                <a:cubicBezTo>
                  <a:pt x="112" y="166"/>
                  <a:pt x="109" y="163"/>
                  <a:pt x="106" y="162"/>
                </a:cubicBezTo>
                <a:cubicBezTo>
                  <a:pt x="100" y="159"/>
                  <a:pt x="88" y="153"/>
                  <a:pt x="87" y="155"/>
                </a:cubicBezTo>
                <a:cubicBezTo>
                  <a:pt x="82" y="161"/>
                  <a:pt x="76" y="172"/>
                  <a:pt x="78" y="178"/>
                </a:cubicBezTo>
                <a:cubicBezTo>
                  <a:pt x="84" y="191"/>
                  <a:pt x="94" y="201"/>
                  <a:pt x="105" y="217"/>
                </a:cubicBezTo>
                <a:cubicBezTo>
                  <a:pt x="94" y="217"/>
                  <a:pt x="86" y="217"/>
                  <a:pt x="78" y="217"/>
                </a:cubicBezTo>
                <a:cubicBezTo>
                  <a:pt x="69" y="216"/>
                  <a:pt x="60" y="216"/>
                  <a:pt x="52" y="214"/>
                </a:cubicBezTo>
                <a:cubicBezTo>
                  <a:pt x="33" y="209"/>
                  <a:pt x="8" y="210"/>
                  <a:pt x="5" y="183"/>
                </a:cubicBezTo>
                <a:cubicBezTo>
                  <a:pt x="0" y="148"/>
                  <a:pt x="18" y="115"/>
                  <a:pt x="46" y="104"/>
                </a:cubicBezTo>
                <a:cubicBezTo>
                  <a:pt x="55" y="100"/>
                  <a:pt x="65" y="98"/>
                  <a:pt x="76" y="9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A97D0E55-3F4A-4094-9E93-FE9B25168160}"/>
              </a:ext>
            </a:extLst>
          </p:cNvPr>
          <p:cNvSpPr>
            <a:spLocks/>
          </p:cNvSpPr>
          <p:nvPr/>
        </p:nvSpPr>
        <p:spPr bwMode="auto">
          <a:xfrm>
            <a:off x="2519363" y="3219450"/>
            <a:ext cx="730250" cy="436562"/>
          </a:xfrm>
          <a:custGeom>
            <a:avLst/>
            <a:gdLst>
              <a:gd name="T0" fmla="*/ 43 w 259"/>
              <a:gd name="T1" fmla="*/ 145 h 155"/>
              <a:gd name="T2" fmla="*/ 3 w 259"/>
              <a:gd name="T3" fmla="*/ 86 h 155"/>
              <a:gd name="T4" fmla="*/ 38 w 259"/>
              <a:gd name="T5" fmla="*/ 14 h 155"/>
              <a:gd name="T6" fmla="*/ 117 w 259"/>
              <a:gd name="T7" fmla="*/ 33 h 155"/>
              <a:gd name="T8" fmla="*/ 163 w 259"/>
              <a:gd name="T9" fmla="*/ 9 h 155"/>
              <a:gd name="T10" fmla="*/ 199 w 259"/>
              <a:gd name="T11" fmla="*/ 14 h 155"/>
              <a:gd name="T12" fmla="*/ 232 w 259"/>
              <a:gd name="T13" fmla="*/ 107 h 155"/>
              <a:gd name="T14" fmla="*/ 258 w 259"/>
              <a:gd name="T15" fmla="*/ 111 h 155"/>
              <a:gd name="T16" fmla="*/ 259 w 259"/>
              <a:gd name="T17" fmla="*/ 116 h 155"/>
              <a:gd name="T18" fmla="*/ 245 w 259"/>
              <a:gd name="T19" fmla="*/ 121 h 155"/>
              <a:gd name="T20" fmla="*/ 213 w 259"/>
              <a:gd name="T21" fmla="*/ 138 h 155"/>
              <a:gd name="T22" fmla="*/ 199 w 259"/>
              <a:gd name="T23" fmla="*/ 147 h 155"/>
              <a:gd name="T24" fmla="*/ 203 w 259"/>
              <a:gd name="T25" fmla="*/ 131 h 155"/>
              <a:gd name="T26" fmla="*/ 206 w 259"/>
              <a:gd name="T27" fmla="*/ 125 h 155"/>
              <a:gd name="T28" fmla="*/ 146 w 259"/>
              <a:gd name="T29" fmla="*/ 105 h 155"/>
              <a:gd name="T30" fmla="*/ 125 w 259"/>
              <a:gd name="T31" fmla="*/ 154 h 155"/>
              <a:gd name="T32" fmla="*/ 119 w 259"/>
              <a:gd name="T33" fmla="*/ 155 h 155"/>
              <a:gd name="T34" fmla="*/ 97 w 259"/>
              <a:gd name="T35" fmla="*/ 94 h 155"/>
              <a:gd name="T36" fmla="*/ 47 w 259"/>
              <a:gd name="T37" fmla="*/ 114 h 155"/>
              <a:gd name="T38" fmla="*/ 79 w 259"/>
              <a:gd name="T39" fmla="*/ 100 h 155"/>
              <a:gd name="T40" fmla="*/ 100 w 259"/>
              <a:gd name="T41" fmla="*/ 66 h 155"/>
              <a:gd name="T42" fmla="*/ 123 w 259"/>
              <a:gd name="T43" fmla="*/ 126 h 155"/>
              <a:gd name="T44" fmla="*/ 142 w 259"/>
              <a:gd name="T45" fmla="*/ 81 h 155"/>
              <a:gd name="T46" fmla="*/ 149 w 259"/>
              <a:gd name="T47" fmla="*/ 84 h 155"/>
              <a:gd name="T48" fmla="*/ 208 w 259"/>
              <a:gd name="T49" fmla="*/ 108 h 155"/>
              <a:gd name="T50" fmla="*/ 219 w 259"/>
              <a:gd name="T51" fmla="*/ 102 h 155"/>
              <a:gd name="T52" fmla="*/ 211 w 259"/>
              <a:gd name="T53" fmla="*/ 36 h 155"/>
              <a:gd name="T54" fmla="*/ 151 w 259"/>
              <a:gd name="T55" fmla="*/ 25 h 155"/>
              <a:gd name="T56" fmla="*/ 118 w 259"/>
              <a:gd name="T57" fmla="*/ 60 h 155"/>
              <a:gd name="T58" fmla="*/ 112 w 259"/>
              <a:gd name="T59" fmla="*/ 53 h 155"/>
              <a:gd name="T60" fmla="*/ 46 w 259"/>
              <a:gd name="T61" fmla="*/ 24 h 155"/>
              <a:gd name="T62" fmla="*/ 17 w 259"/>
              <a:gd name="T63" fmla="*/ 92 h 155"/>
              <a:gd name="T64" fmla="*/ 43 w 259"/>
              <a:gd name="T65" fmla="*/ 14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9" h="155">
                <a:moveTo>
                  <a:pt x="43" y="145"/>
                </a:moveTo>
                <a:cubicBezTo>
                  <a:pt x="22" y="140"/>
                  <a:pt x="5" y="115"/>
                  <a:pt x="3" y="86"/>
                </a:cubicBezTo>
                <a:cubicBezTo>
                  <a:pt x="0" y="51"/>
                  <a:pt x="12" y="27"/>
                  <a:pt x="38" y="14"/>
                </a:cubicBezTo>
                <a:cubicBezTo>
                  <a:pt x="68" y="0"/>
                  <a:pt x="88" y="5"/>
                  <a:pt x="117" y="33"/>
                </a:cubicBezTo>
                <a:cubicBezTo>
                  <a:pt x="133" y="24"/>
                  <a:pt x="147" y="13"/>
                  <a:pt x="163" y="9"/>
                </a:cubicBezTo>
                <a:cubicBezTo>
                  <a:pt x="174" y="5"/>
                  <a:pt x="188" y="9"/>
                  <a:pt x="199" y="14"/>
                </a:cubicBezTo>
                <a:cubicBezTo>
                  <a:pt x="240" y="34"/>
                  <a:pt x="239" y="70"/>
                  <a:pt x="232" y="107"/>
                </a:cubicBezTo>
                <a:cubicBezTo>
                  <a:pt x="241" y="109"/>
                  <a:pt x="250" y="110"/>
                  <a:pt x="258" y="111"/>
                </a:cubicBezTo>
                <a:cubicBezTo>
                  <a:pt x="258" y="113"/>
                  <a:pt x="259" y="114"/>
                  <a:pt x="259" y="116"/>
                </a:cubicBezTo>
                <a:cubicBezTo>
                  <a:pt x="254" y="118"/>
                  <a:pt x="250" y="121"/>
                  <a:pt x="245" y="121"/>
                </a:cubicBezTo>
                <a:cubicBezTo>
                  <a:pt x="231" y="119"/>
                  <a:pt x="220" y="124"/>
                  <a:pt x="213" y="138"/>
                </a:cubicBezTo>
                <a:cubicBezTo>
                  <a:pt x="211" y="142"/>
                  <a:pt x="204" y="144"/>
                  <a:pt x="199" y="147"/>
                </a:cubicBezTo>
                <a:cubicBezTo>
                  <a:pt x="200" y="142"/>
                  <a:pt x="202" y="136"/>
                  <a:pt x="203" y="131"/>
                </a:cubicBezTo>
                <a:cubicBezTo>
                  <a:pt x="204" y="129"/>
                  <a:pt x="205" y="127"/>
                  <a:pt x="206" y="125"/>
                </a:cubicBezTo>
                <a:cubicBezTo>
                  <a:pt x="187" y="114"/>
                  <a:pt x="159" y="134"/>
                  <a:pt x="146" y="105"/>
                </a:cubicBezTo>
                <a:cubicBezTo>
                  <a:pt x="138" y="123"/>
                  <a:pt x="132" y="139"/>
                  <a:pt x="125" y="154"/>
                </a:cubicBezTo>
                <a:cubicBezTo>
                  <a:pt x="123" y="154"/>
                  <a:pt x="121" y="154"/>
                  <a:pt x="119" y="155"/>
                </a:cubicBezTo>
                <a:cubicBezTo>
                  <a:pt x="112" y="135"/>
                  <a:pt x="105" y="115"/>
                  <a:pt x="97" y="94"/>
                </a:cubicBezTo>
                <a:cubicBezTo>
                  <a:pt x="82" y="124"/>
                  <a:pt x="66" y="130"/>
                  <a:pt x="47" y="114"/>
                </a:cubicBezTo>
                <a:cubicBezTo>
                  <a:pt x="58" y="109"/>
                  <a:pt x="71" y="107"/>
                  <a:pt x="79" y="100"/>
                </a:cubicBezTo>
                <a:cubicBezTo>
                  <a:pt x="87" y="91"/>
                  <a:pt x="90" y="78"/>
                  <a:pt x="100" y="66"/>
                </a:cubicBezTo>
                <a:cubicBezTo>
                  <a:pt x="107" y="85"/>
                  <a:pt x="114" y="104"/>
                  <a:pt x="123" y="126"/>
                </a:cubicBezTo>
                <a:cubicBezTo>
                  <a:pt x="130" y="109"/>
                  <a:pt x="136" y="95"/>
                  <a:pt x="142" y="81"/>
                </a:cubicBezTo>
                <a:cubicBezTo>
                  <a:pt x="146" y="82"/>
                  <a:pt x="149" y="83"/>
                  <a:pt x="149" y="84"/>
                </a:cubicBezTo>
                <a:cubicBezTo>
                  <a:pt x="159" y="116"/>
                  <a:pt x="185" y="109"/>
                  <a:pt x="208" y="108"/>
                </a:cubicBezTo>
                <a:cubicBezTo>
                  <a:pt x="212" y="108"/>
                  <a:pt x="217" y="105"/>
                  <a:pt x="219" y="102"/>
                </a:cubicBezTo>
                <a:cubicBezTo>
                  <a:pt x="229" y="87"/>
                  <a:pt x="224" y="51"/>
                  <a:pt x="211" y="36"/>
                </a:cubicBezTo>
                <a:cubicBezTo>
                  <a:pt x="196" y="20"/>
                  <a:pt x="167" y="13"/>
                  <a:pt x="151" y="25"/>
                </a:cubicBezTo>
                <a:cubicBezTo>
                  <a:pt x="138" y="34"/>
                  <a:pt x="130" y="47"/>
                  <a:pt x="118" y="60"/>
                </a:cubicBezTo>
                <a:cubicBezTo>
                  <a:pt x="117" y="59"/>
                  <a:pt x="114" y="56"/>
                  <a:pt x="112" y="53"/>
                </a:cubicBezTo>
                <a:cubicBezTo>
                  <a:pt x="95" y="22"/>
                  <a:pt x="74" y="12"/>
                  <a:pt x="46" y="24"/>
                </a:cubicBezTo>
                <a:cubicBezTo>
                  <a:pt x="21" y="34"/>
                  <a:pt x="7" y="63"/>
                  <a:pt x="17" y="92"/>
                </a:cubicBezTo>
                <a:cubicBezTo>
                  <a:pt x="23" y="111"/>
                  <a:pt x="34" y="128"/>
                  <a:pt x="43" y="14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1F77CF1F-A841-4FC9-BAEB-9DF8EC54B99F}"/>
              </a:ext>
            </a:extLst>
          </p:cNvPr>
          <p:cNvSpPr>
            <a:spLocks noEditPoints="1"/>
          </p:cNvSpPr>
          <p:nvPr/>
        </p:nvSpPr>
        <p:spPr bwMode="auto">
          <a:xfrm>
            <a:off x="417513" y="1049338"/>
            <a:ext cx="560387" cy="592137"/>
          </a:xfrm>
          <a:custGeom>
            <a:avLst/>
            <a:gdLst>
              <a:gd name="T0" fmla="*/ 99 w 199"/>
              <a:gd name="T1" fmla="*/ 209 h 210"/>
              <a:gd name="T2" fmla="*/ 51 w 199"/>
              <a:gd name="T3" fmla="*/ 209 h 210"/>
              <a:gd name="T4" fmla="*/ 20 w 199"/>
              <a:gd name="T5" fmla="*/ 182 h 210"/>
              <a:gd name="T6" fmla="*/ 3 w 199"/>
              <a:gd name="T7" fmla="*/ 76 h 210"/>
              <a:gd name="T8" fmla="*/ 24 w 199"/>
              <a:gd name="T9" fmla="*/ 48 h 210"/>
              <a:gd name="T10" fmla="*/ 45 w 199"/>
              <a:gd name="T11" fmla="*/ 35 h 210"/>
              <a:gd name="T12" fmla="*/ 99 w 199"/>
              <a:gd name="T13" fmla="*/ 0 h 210"/>
              <a:gd name="T14" fmla="*/ 152 w 199"/>
              <a:gd name="T15" fmla="*/ 35 h 210"/>
              <a:gd name="T16" fmla="*/ 173 w 199"/>
              <a:gd name="T17" fmla="*/ 48 h 210"/>
              <a:gd name="T18" fmla="*/ 196 w 199"/>
              <a:gd name="T19" fmla="*/ 75 h 210"/>
              <a:gd name="T20" fmla="*/ 178 w 199"/>
              <a:gd name="T21" fmla="*/ 185 h 210"/>
              <a:gd name="T22" fmla="*/ 147 w 199"/>
              <a:gd name="T23" fmla="*/ 209 h 210"/>
              <a:gd name="T24" fmla="*/ 99 w 199"/>
              <a:gd name="T25" fmla="*/ 209 h 210"/>
              <a:gd name="T26" fmla="*/ 99 w 199"/>
              <a:gd name="T27" fmla="*/ 209 h 210"/>
              <a:gd name="T28" fmla="*/ 161 w 199"/>
              <a:gd name="T29" fmla="*/ 61 h 210"/>
              <a:gd name="T30" fmla="*/ 95 w 199"/>
              <a:gd name="T31" fmla="*/ 120 h 210"/>
              <a:gd name="T32" fmla="*/ 37 w 199"/>
              <a:gd name="T33" fmla="*/ 62 h 210"/>
              <a:gd name="T34" fmla="*/ 16 w 199"/>
              <a:gd name="T35" fmla="*/ 80 h 210"/>
              <a:gd name="T36" fmla="*/ 31 w 199"/>
              <a:gd name="T37" fmla="*/ 176 h 210"/>
              <a:gd name="T38" fmla="*/ 57 w 199"/>
              <a:gd name="T39" fmla="*/ 197 h 210"/>
              <a:gd name="T40" fmla="*/ 143 w 199"/>
              <a:gd name="T41" fmla="*/ 197 h 210"/>
              <a:gd name="T42" fmla="*/ 168 w 199"/>
              <a:gd name="T43" fmla="*/ 174 h 210"/>
              <a:gd name="T44" fmla="*/ 183 w 199"/>
              <a:gd name="T45" fmla="*/ 84 h 210"/>
              <a:gd name="T46" fmla="*/ 161 w 199"/>
              <a:gd name="T47" fmla="*/ 61 h 210"/>
              <a:gd name="T48" fmla="*/ 99 w 199"/>
              <a:gd name="T49" fmla="*/ 108 h 210"/>
              <a:gd name="T50" fmla="*/ 146 w 199"/>
              <a:gd name="T51" fmla="*/ 60 h 210"/>
              <a:gd name="T52" fmla="*/ 100 w 199"/>
              <a:gd name="T53" fmla="*/ 12 h 210"/>
              <a:gd name="T54" fmla="*/ 51 w 199"/>
              <a:gd name="T55" fmla="*/ 60 h 210"/>
              <a:gd name="T56" fmla="*/ 99 w 199"/>
              <a:gd name="T57" fmla="*/ 10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9" h="210">
                <a:moveTo>
                  <a:pt x="99" y="209"/>
                </a:moveTo>
                <a:cubicBezTo>
                  <a:pt x="83" y="209"/>
                  <a:pt x="67" y="209"/>
                  <a:pt x="51" y="209"/>
                </a:cubicBezTo>
                <a:cubicBezTo>
                  <a:pt x="33" y="209"/>
                  <a:pt x="23" y="200"/>
                  <a:pt x="20" y="182"/>
                </a:cubicBezTo>
                <a:cubicBezTo>
                  <a:pt x="15" y="147"/>
                  <a:pt x="9" y="111"/>
                  <a:pt x="3" y="76"/>
                </a:cubicBezTo>
                <a:cubicBezTo>
                  <a:pt x="0" y="58"/>
                  <a:pt x="7" y="49"/>
                  <a:pt x="24" y="48"/>
                </a:cubicBezTo>
                <a:cubicBezTo>
                  <a:pt x="35" y="48"/>
                  <a:pt x="40" y="45"/>
                  <a:pt x="45" y="35"/>
                </a:cubicBezTo>
                <a:cubicBezTo>
                  <a:pt x="55" y="12"/>
                  <a:pt x="74" y="0"/>
                  <a:pt x="99" y="0"/>
                </a:cubicBezTo>
                <a:cubicBezTo>
                  <a:pt x="123" y="0"/>
                  <a:pt x="142" y="12"/>
                  <a:pt x="152" y="35"/>
                </a:cubicBezTo>
                <a:cubicBezTo>
                  <a:pt x="157" y="45"/>
                  <a:pt x="162" y="49"/>
                  <a:pt x="173" y="48"/>
                </a:cubicBezTo>
                <a:cubicBezTo>
                  <a:pt x="192" y="47"/>
                  <a:pt x="199" y="58"/>
                  <a:pt x="196" y="75"/>
                </a:cubicBezTo>
                <a:cubicBezTo>
                  <a:pt x="191" y="111"/>
                  <a:pt x="185" y="148"/>
                  <a:pt x="178" y="185"/>
                </a:cubicBezTo>
                <a:cubicBezTo>
                  <a:pt x="175" y="202"/>
                  <a:pt x="164" y="210"/>
                  <a:pt x="147" y="209"/>
                </a:cubicBezTo>
                <a:cubicBezTo>
                  <a:pt x="131" y="209"/>
                  <a:pt x="115" y="209"/>
                  <a:pt x="99" y="209"/>
                </a:cubicBezTo>
                <a:cubicBezTo>
                  <a:pt x="99" y="209"/>
                  <a:pt x="99" y="209"/>
                  <a:pt x="99" y="209"/>
                </a:cubicBezTo>
                <a:close/>
                <a:moveTo>
                  <a:pt x="161" y="61"/>
                </a:moveTo>
                <a:cubicBezTo>
                  <a:pt x="146" y="106"/>
                  <a:pt x="129" y="121"/>
                  <a:pt x="95" y="120"/>
                </a:cubicBezTo>
                <a:cubicBezTo>
                  <a:pt x="65" y="119"/>
                  <a:pt x="47" y="100"/>
                  <a:pt x="37" y="62"/>
                </a:cubicBezTo>
                <a:cubicBezTo>
                  <a:pt x="14" y="58"/>
                  <a:pt x="13" y="59"/>
                  <a:pt x="16" y="80"/>
                </a:cubicBezTo>
                <a:cubicBezTo>
                  <a:pt x="21" y="112"/>
                  <a:pt x="27" y="144"/>
                  <a:pt x="31" y="176"/>
                </a:cubicBezTo>
                <a:cubicBezTo>
                  <a:pt x="34" y="193"/>
                  <a:pt x="42" y="198"/>
                  <a:pt x="57" y="197"/>
                </a:cubicBezTo>
                <a:cubicBezTo>
                  <a:pt x="85" y="197"/>
                  <a:pt x="114" y="196"/>
                  <a:pt x="143" y="197"/>
                </a:cubicBezTo>
                <a:cubicBezTo>
                  <a:pt x="160" y="198"/>
                  <a:pt x="166" y="190"/>
                  <a:pt x="168" y="174"/>
                </a:cubicBezTo>
                <a:cubicBezTo>
                  <a:pt x="173" y="144"/>
                  <a:pt x="178" y="114"/>
                  <a:pt x="183" y="84"/>
                </a:cubicBezTo>
                <a:cubicBezTo>
                  <a:pt x="187" y="62"/>
                  <a:pt x="184" y="59"/>
                  <a:pt x="161" y="61"/>
                </a:cubicBezTo>
                <a:close/>
                <a:moveTo>
                  <a:pt x="99" y="108"/>
                </a:moveTo>
                <a:cubicBezTo>
                  <a:pt x="125" y="108"/>
                  <a:pt x="147" y="86"/>
                  <a:pt x="146" y="60"/>
                </a:cubicBezTo>
                <a:cubicBezTo>
                  <a:pt x="146" y="34"/>
                  <a:pt x="125" y="13"/>
                  <a:pt x="100" y="12"/>
                </a:cubicBezTo>
                <a:cubicBezTo>
                  <a:pt x="73" y="11"/>
                  <a:pt x="51" y="33"/>
                  <a:pt x="51" y="60"/>
                </a:cubicBezTo>
                <a:cubicBezTo>
                  <a:pt x="51" y="87"/>
                  <a:pt x="71" y="108"/>
                  <a:pt x="99" y="108"/>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D161174B-CF7C-4CB6-B6A5-F24D7645F88B}"/>
              </a:ext>
            </a:extLst>
          </p:cNvPr>
          <p:cNvSpPr>
            <a:spLocks noEditPoints="1"/>
          </p:cNvSpPr>
          <p:nvPr/>
        </p:nvSpPr>
        <p:spPr bwMode="auto">
          <a:xfrm>
            <a:off x="2482850" y="1169988"/>
            <a:ext cx="657225" cy="442912"/>
          </a:xfrm>
          <a:custGeom>
            <a:avLst/>
            <a:gdLst>
              <a:gd name="T0" fmla="*/ 148 w 233"/>
              <a:gd name="T1" fmla="*/ 77 h 157"/>
              <a:gd name="T2" fmla="*/ 231 w 233"/>
              <a:gd name="T3" fmla="*/ 77 h 157"/>
              <a:gd name="T4" fmla="*/ 232 w 233"/>
              <a:gd name="T5" fmla="*/ 85 h 157"/>
              <a:gd name="T6" fmla="*/ 214 w 233"/>
              <a:gd name="T7" fmla="*/ 89 h 157"/>
              <a:gd name="T8" fmla="*/ 39 w 233"/>
              <a:gd name="T9" fmla="*/ 89 h 157"/>
              <a:gd name="T10" fmla="*/ 17 w 233"/>
              <a:gd name="T11" fmla="*/ 89 h 157"/>
              <a:gd name="T12" fmla="*/ 17 w 233"/>
              <a:gd name="T13" fmla="*/ 125 h 157"/>
              <a:gd name="T14" fmla="*/ 231 w 233"/>
              <a:gd name="T15" fmla="*/ 125 h 157"/>
              <a:gd name="T16" fmla="*/ 232 w 233"/>
              <a:gd name="T17" fmla="*/ 132 h 157"/>
              <a:gd name="T18" fmla="*/ 215 w 233"/>
              <a:gd name="T19" fmla="*/ 136 h 157"/>
              <a:gd name="T20" fmla="*/ 40 w 233"/>
              <a:gd name="T21" fmla="*/ 136 h 157"/>
              <a:gd name="T22" fmla="*/ 17 w 233"/>
              <a:gd name="T23" fmla="*/ 136 h 157"/>
              <a:gd name="T24" fmla="*/ 14 w 233"/>
              <a:gd name="T25" fmla="*/ 157 h 157"/>
              <a:gd name="T26" fmla="*/ 14 w 233"/>
              <a:gd name="T27" fmla="*/ 1 h 157"/>
              <a:gd name="T28" fmla="*/ 14 w 233"/>
              <a:gd name="T29" fmla="*/ 76 h 157"/>
              <a:gd name="T30" fmla="*/ 100 w 233"/>
              <a:gd name="T31" fmla="*/ 76 h 157"/>
              <a:gd name="T32" fmla="*/ 100 w 233"/>
              <a:gd name="T33" fmla="*/ 49 h 157"/>
              <a:gd name="T34" fmla="*/ 147 w 233"/>
              <a:gd name="T35" fmla="*/ 1 h 157"/>
              <a:gd name="T36" fmla="*/ 227 w 233"/>
              <a:gd name="T37" fmla="*/ 1 h 157"/>
              <a:gd name="T38" fmla="*/ 233 w 233"/>
              <a:gd name="T39" fmla="*/ 5 h 157"/>
              <a:gd name="T40" fmla="*/ 223 w 233"/>
              <a:gd name="T41" fmla="*/ 11 h 157"/>
              <a:gd name="T42" fmla="*/ 207 w 233"/>
              <a:gd name="T43" fmla="*/ 11 h 157"/>
              <a:gd name="T44" fmla="*/ 148 w 233"/>
              <a:gd name="T45" fmla="*/ 77 h 157"/>
              <a:gd name="T46" fmla="*/ 133 w 233"/>
              <a:gd name="T47" fmla="*/ 76 h 157"/>
              <a:gd name="T48" fmla="*/ 144 w 233"/>
              <a:gd name="T49" fmla="*/ 13 h 157"/>
              <a:gd name="T50" fmla="*/ 114 w 233"/>
              <a:gd name="T51" fmla="*/ 76 h 157"/>
              <a:gd name="T52" fmla="*/ 133 w 233"/>
              <a:gd name="T53" fmla="*/ 7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3" h="157">
                <a:moveTo>
                  <a:pt x="148" y="77"/>
                </a:moveTo>
                <a:cubicBezTo>
                  <a:pt x="177" y="77"/>
                  <a:pt x="204" y="77"/>
                  <a:pt x="231" y="77"/>
                </a:cubicBezTo>
                <a:cubicBezTo>
                  <a:pt x="231" y="80"/>
                  <a:pt x="232" y="82"/>
                  <a:pt x="232" y="85"/>
                </a:cubicBezTo>
                <a:cubicBezTo>
                  <a:pt x="226" y="86"/>
                  <a:pt x="220" y="89"/>
                  <a:pt x="214" y="89"/>
                </a:cubicBezTo>
                <a:cubicBezTo>
                  <a:pt x="156" y="89"/>
                  <a:pt x="97" y="89"/>
                  <a:pt x="39" y="89"/>
                </a:cubicBezTo>
                <a:cubicBezTo>
                  <a:pt x="32" y="89"/>
                  <a:pt x="25" y="89"/>
                  <a:pt x="17" y="89"/>
                </a:cubicBezTo>
                <a:cubicBezTo>
                  <a:pt x="17" y="100"/>
                  <a:pt x="17" y="111"/>
                  <a:pt x="17" y="125"/>
                </a:cubicBezTo>
                <a:cubicBezTo>
                  <a:pt x="88" y="125"/>
                  <a:pt x="159" y="125"/>
                  <a:pt x="231" y="125"/>
                </a:cubicBezTo>
                <a:cubicBezTo>
                  <a:pt x="231" y="127"/>
                  <a:pt x="232" y="130"/>
                  <a:pt x="232" y="132"/>
                </a:cubicBezTo>
                <a:cubicBezTo>
                  <a:pt x="226" y="134"/>
                  <a:pt x="221" y="136"/>
                  <a:pt x="215" y="136"/>
                </a:cubicBezTo>
                <a:cubicBezTo>
                  <a:pt x="157" y="137"/>
                  <a:pt x="98" y="136"/>
                  <a:pt x="40" y="136"/>
                </a:cubicBezTo>
                <a:cubicBezTo>
                  <a:pt x="32" y="136"/>
                  <a:pt x="25" y="136"/>
                  <a:pt x="17" y="136"/>
                </a:cubicBezTo>
                <a:cubicBezTo>
                  <a:pt x="16" y="144"/>
                  <a:pt x="15" y="150"/>
                  <a:pt x="14" y="157"/>
                </a:cubicBezTo>
                <a:cubicBezTo>
                  <a:pt x="2" y="147"/>
                  <a:pt x="0" y="20"/>
                  <a:pt x="14" y="1"/>
                </a:cubicBezTo>
                <a:cubicBezTo>
                  <a:pt x="14" y="28"/>
                  <a:pt x="14" y="51"/>
                  <a:pt x="14" y="76"/>
                </a:cubicBezTo>
                <a:cubicBezTo>
                  <a:pt x="43" y="76"/>
                  <a:pt x="70" y="76"/>
                  <a:pt x="100" y="76"/>
                </a:cubicBezTo>
                <a:cubicBezTo>
                  <a:pt x="100" y="67"/>
                  <a:pt x="100" y="58"/>
                  <a:pt x="100" y="49"/>
                </a:cubicBezTo>
                <a:cubicBezTo>
                  <a:pt x="100" y="19"/>
                  <a:pt x="118" y="1"/>
                  <a:pt x="147" y="1"/>
                </a:cubicBezTo>
                <a:cubicBezTo>
                  <a:pt x="173" y="0"/>
                  <a:pt x="200" y="1"/>
                  <a:pt x="227" y="1"/>
                </a:cubicBezTo>
                <a:cubicBezTo>
                  <a:pt x="228" y="1"/>
                  <a:pt x="230" y="3"/>
                  <a:pt x="233" y="5"/>
                </a:cubicBezTo>
                <a:cubicBezTo>
                  <a:pt x="229" y="7"/>
                  <a:pt x="226" y="10"/>
                  <a:pt x="223" y="11"/>
                </a:cubicBezTo>
                <a:cubicBezTo>
                  <a:pt x="218" y="12"/>
                  <a:pt x="213" y="11"/>
                  <a:pt x="207" y="11"/>
                </a:cubicBezTo>
                <a:cubicBezTo>
                  <a:pt x="153" y="11"/>
                  <a:pt x="145" y="19"/>
                  <a:pt x="148" y="77"/>
                </a:cubicBezTo>
                <a:close/>
                <a:moveTo>
                  <a:pt x="133" y="76"/>
                </a:moveTo>
                <a:cubicBezTo>
                  <a:pt x="137" y="54"/>
                  <a:pt x="140" y="34"/>
                  <a:pt x="144" y="13"/>
                </a:cubicBezTo>
                <a:cubicBezTo>
                  <a:pt x="120" y="9"/>
                  <a:pt x="104" y="33"/>
                  <a:pt x="114" y="76"/>
                </a:cubicBezTo>
                <a:cubicBezTo>
                  <a:pt x="120" y="76"/>
                  <a:pt x="127" y="76"/>
                  <a:pt x="133" y="76"/>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0B596B71-8ABF-4125-B372-CCE18643BA13}"/>
              </a:ext>
            </a:extLst>
          </p:cNvPr>
          <p:cNvSpPr>
            <a:spLocks noEditPoints="1"/>
          </p:cNvSpPr>
          <p:nvPr/>
        </p:nvSpPr>
        <p:spPr bwMode="auto">
          <a:xfrm>
            <a:off x="3670300" y="1068388"/>
            <a:ext cx="503237" cy="588962"/>
          </a:xfrm>
          <a:custGeom>
            <a:avLst/>
            <a:gdLst>
              <a:gd name="T0" fmla="*/ 178 w 179"/>
              <a:gd name="T1" fmla="*/ 107 h 209"/>
              <a:gd name="T2" fmla="*/ 179 w 179"/>
              <a:gd name="T3" fmla="*/ 189 h 209"/>
              <a:gd name="T4" fmla="*/ 158 w 179"/>
              <a:gd name="T5" fmla="*/ 209 h 209"/>
              <a:gd name="T6" fmla="*/ 20 w 179"/>
              <a:gd name="T7" fmla="*/ 209 h 209"/>
              <a:gd name="T8" fmla="*/ 0 w 179"/>
              <a:gd name="T9" fmla="*/ 190 h 209"/>
              <a:gd name="T10" fmla="*/ 0 w 179"/>
              <a:gd name="T11" fmla="*/ 18 h 209"/>
              <a:gd name="T12" fmla="*/ 19 w 179"/>
              <a:gd name="T13" fmla="*/ 0 h 209"/>
              <a:gd name="T14" fmla="*/ 159 w 179"/>
              <a:gd name="T15" fmla="*/ 0 h 209"/>
              <a:gd name="T16" fmla="*/ 179 w 179"/>
              <a:gd name="T17" fmla="*/ 21 h 209"/>
              <a:gd name="T18" fmla="*/ 178 w 179"/>
              <a:gd name="T19" fmla="*/ 107 h 209"/>
              <a:gd name="T20" fmla="*/ 166 w 179"/>
              <a:gd name="T21" fmla="*/ 197 h 209"/>
              <a:gd name="T22" fmla="*/ 166 w 179"/>
              <a:gd name="T23" fmla="*/ 13 h 209"/>
              <a:gd name="T24" fmla="*/ 14 w 179"/>
              <a:gd name="T25" fmla="*/ 13 h 209"/>
              <a:gd name="T26" fmla="*/ 14 w 179"/>
              <a:gd name="T27" fmla="*/ 196 h 209"/>
              <a:gd name="T28" fmla="*/ 24 w 179"/>
              <a:gd name="T29" fmla="*/ 197 h 209"/>
              <a:gd name="T30" fmla="*/ 166 w 179"/>
              <a:gd name="T31" fmla="*/ 197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9" h="209">
                <a:moveTo>
                  <a:pt x="178" y="107"/>
                </a:moveTo>
                <a:cubicBezTo>
                  <a:pt x="178" y="134"/>
                  <a:pt x="178" y="162"/>
                  <a:pt x="179" y="189"/>
                </a:cubicBezTo>
                <a:cubicBezTo>
                  <a:pt x="179" y="203"/>
                  <a:pt x="172" y="209"/>
                  <a:pt x="158" y="209"/>
                </a:cubicBezTo>
                <a:cubicBezTo>
                  <a:pt x="112" y="209"/>
                  <a:pt x="66" y="209"/>
                  <a:pt x="20" y="209"/>
                </a:cubicBezTo>
                <a:cubicBezTo>
                  <a:pt x="6" y="209"/>
                  <a:pt x="0" y="203"/>
                  <a:pt x="0" y="190"/>
                </a:cubicBezTo>
                <a:cubicBezTo>
                  <a:pt x="0" y="133"/>
                  <a:pt x="0" y="75"/>
                  <a:pt x="0" y="18"/>
                </a:cubicBezTo>
                <a:cubicBezTo>
                  <a:pt x="0" y="6"/>
                  <a:pt x="6" y="0"/>
                  <a:pt x="19" y="0"/>
                </a:cubicBezTo>
                <a:cubicBezTo>
                  <a:pt x="66" y="0"/>
                  <a:pt x="112" y="0"/>
                  <a:pt x="159" y="0"/>
                </a:cubicBezTo>
                <a:cubicBezTo>
                  <a:pt x="174" y="0"/>
                  <a:pt x="179" y="7"/>
                  <a:pt x="179" y="21"/>
                </a:cubicBezTo>
                <a:cubicBezTo>
                  <a:pt x="178" y="50"/>
                  <a:pt x="178" y="78"/>
                  <a:pt x="178" y="107"/>
                </a:cubicBezTo>
                <a:close/>
                <a:moveTo>
                  <a:pt x="166" y="197"/>
                </a:moveTo>
                <a:cubicBezTo>
                  <a:pt x="166" y="134"/>
                  <a:pt x="166" y="74"/>
                  <a:pt x="166" y="13"/>
                </a:cubicBezTo>
                <a:cubicBezTo>
                  <a:pt x="114" y="13"/>
                  <a:pt x="64" y="13"/>
                  <a:pt x="14" y="13"/>
                </a:cubicBezTo>
                <a:cubicBezTo>
                  <a:pt x="14" y="75"/>
                  <a:pt x="14" y="135"/>
                  <a:pt x="14" y="196"/>
                </a:cubicBezTo>
                <a:cubicBezTo>
                  <a:pt x="18" y="196"/>
                  <a:pt x="21" y="197"/>
                  <a:pt x="24" y="197"/>
                </a:cubicBezTo>
                <a:cubicBezTo>
                  <a:pt x="71" y="197"/>
                  <a:pt x="117" y="197"/>
                  <a:pt x="166" y="197"/>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6200E97C-45D4-4C11-A1E5-6E82FFAE02E7}"/>
              </a:ext>
            </a:extLst>
          </p:cNvPr>
          <p:cNvSpPr>
            <a:spLocks noEditPoints="1"/>
          </p:cNvSpPr>
          <p:nvPr/>
        </p:nvSpPr>
        <p:spPr bwMode="auto">
          <a:xfrm>
            <a:off x="3602038" y="4295775"/>
            <a:ext cx="684212" cy="546100"/>
          </a:xfrm>
          <a:custGeom>
            <a:avLst/>
            <a:gdLst>
              <a:gd name="T0" fmla="*/ 167 w 243"/>
              <a:gd name="T1" fmla="*/ 126 h 194"/>
              <a:gd name="T2" fmla="*/ 152 w 243"/>
              <a:gd name="T3" fmla="*/ 162 h 194"/>
              <a:gd name="T4" fmla="*/ 21 w 243"/>
              <a:gd name="T5" fmla="*/ 179 h 194"/>
              <a:gd name="T6" fmla="*/ 2 w 243"/>
              <a:gd name="T7" fmla="*/ 151 h 194"/>
              <a:gd name="T8" fmla="*/ 3 w 243"/>
              <a:gd name="T9" fmla="*/ 144 h 194"/>
              <a:gd name="T10" fmla="*/ 106 w 243"/>
              <a:gd name="T11" fmla="*/ 29 h 194"/>
              <a:gd name="T12" fmla="*/ 134 w 243"/>
              <a:gd name="T13" fmla="*/ 40 h 194"/>
              <a:gd name="T14" fmla="*/ 177 w 243"/>
              <a:gd name="T15" fmla="*/ 17 h 194"/>
              <a:gd name="T16" fmla="*/ 196 w 243"/>
              <a:gd name="T17" fmla="*/ 0 h 194"/>
              <a:gd name="T18" fmla="*/ 207 w 243"/>
              <a:gd name="T19" fmla="*/ 23 h 194"/>
              <a:gd name="T20" fmla="*/ 229 w 243"/>
              <a:gd name="T21" fmla="*/ 59 h 194"/>
              <a:gd name="T22" fmla="*/ 243 w 243"/>
              <a:gd name="T23" fmla="*/ 80 h 194"/>
              <a:gd name="T24" fmla="*/ 221 w 243"/>
              <a:gd name="T25" fmla="*/ 88 h 194"/>
              <a:gd name="T26" fmla="*/ 167 w 243"/>
              <a:gd name="T27" fmla="*/ 126 h 194"/>
              <a:gd name="T28" fmla="*/ 138 w 243"/>
              <a:gd name="T29" fmla="*/ 141 h 194"/>
              <a:gd name="T30" fmla="*/ 165 w 243"/>
              <a:gd name="T31" fmla="*/ 110 h 194"/>
              <a:gd name="T32" fmla="*/ 226 w 243"/>
              <a:gd name="T33" fmla="*/ 76 h 194"/>
              <a:gd name="T34" fmla="*/ 229 w 243"/>
              <a:gd name="T35" fmla="*/ 71 h 194"/>
              <a:gd name="T36" fmla="*/ 193 w 243"/>
              <a:gd name="T37" fmla="*/ 14 h 194"/>
              <a:gd name="T38" fmla="*/ 130 w 243"/>
              <a:gd name="T39" fmla="*/ 55 h 194"/>
              <a:gd name="T40" fmla="*/ 114 w 243"/>
              <a:gd name="T41" fmla="*/ 41 h 194"/>
              <a:gd name="T42" fmla="*/ 34 w 243"/>
              <a:gd name="T43" fmla="*/ 109 h 194"/>
              <a:gd name="T44" fmla="*/ 15 w 243"/>
              <a:gd name="T45" fmla="*/ 162 h 194"/>
              <a:gd name="T46" fmla="*/ 74 w 243"/>
              <a:gd name="T47" fmla="*/ 171 h 194"/>
              <a:gd name="T48" fmla="*/ 130 w 243"/>
              <a:gd name="T49" fmla="*/ 159 h 194"/>
              <a:gd name="T50" fmla="*/ 154 w 243"/>
              <a:gd name="T51" fmla="*/ 148 h 194"/>
              <a:gd name="T52" fmla="*/ 138 w 243"/>
              <a:gd name="T53" fmla="*/ 141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3" h="194">
                <a:moveTo>
                  <a:pt x="167" y="126"/>
                </a:moveTo>
                <a:cubicBezTo>
                  <a:pt x="180" y="146"/>
                  <a:pt x="165" y="158"/>
                  <a:pt x="152" y="162"/>
                </a:cubicBezTo>
                <a:cubicBezTo>
                  <a:pt x="110" y="175"/>
                  <a:pt x="68" y="194"/>
                  <a:pt x="21" y="179"/>
                </a:cubicBezTo>
                <a:cubicBezTo>
                  <a:pt x="7" y="175"/>
                  <a:pt x="0" y="167"/>
                  <a:pt x="2" y="151"/>
                </a:cubicBezTo>
                <a:cubicBezTo>
                  <a:pt x="3" y="149"/>
                  <a:pt x="2" y="146"/>
                  <a:pt x="3" y="144"/>
                </a:cubicBezTo>
                <a:cubicBezTo>
                  <a:pt x="23" y="93"/>
                  <a:pt x="51" y="49"/>
                  <a:pt x="106" y="29"/>
                </a:cubicBezTo>
                <a:cubicBezTo>
                  <a:pt x="124" y="22"/>
                  <a:pt x="125" y="23"/>
                  <a:pt x="134" y="40"/>
                </a:cubicBezTo>
                <a:cubicBezTo>
                  <a:pt x="153" y="42"/>
                  <a:pt x="169" y="39"/>
                  <a:pt x="177" y="17"/>
                </a:cubicBezTo>
                <a:cubicBezTo>
                  <a:pt x="179" y="10"/>
                  <a:pt x="189" y="6"/>
                  <a:pt x="196" y="0"/>
                </a:cubicBezTo>
                <a:cubicBezTo>
                  <a:pt x="200" y="8"/>
                  <a:pt x="207" y="16"/>
                  <a:pt x="207" y="23"/>
                </a:cubicBezTo>
                <a:cubicBezTo>
                  <a:pt x="206" y="41"/>
                  <a:pt x="214" y="51"/>
                  <a:pt x="229" y="59"/>
                </a:cubicBezTo>
                <a:cubicBezTo>
                  <a:pt x="236" y="62"/>
                  <a:pt x="239" y="72"/>
                  <a:pt x="243" y="80"/>
                </a:cubicBezTo>
                <a:cubicBezTo>
                  <a:pt x="236" y="83"/>
                  <a:pt x="228" y="89"/>
                  <a:pt x="221" y="88"/>
                </a:cubicBezTo>
                <a:cubicBezTo>
                  <a:pt x="188" y="81"/>
                  <a:pt x="184" y="113"/>
                  <a:pt x="167" y="126"/>
                </a:cubicBezTo>
                <a:close/>
                <a:moveTo>
                  <a:pt x="138" y="141"/>
                </a:moveTo>
                <a:cubicBezTo>
                  <a:pt x="148" y="130"/>
                  <a:pt x="159" y="121"/>
                  <a:pt x="165" y="110"/>
                </a:cubicBezTo>
                <a:cubicBezTo>
                  <a:pt x="179" y="85"/>
                  <a:pt x="196" y="70"/>
                  <a:pt x="226" y="76"/>
                </a:cubicBezTo>
                <a:cubicBezTo>
                  <a:pt x="226" y="76"/>
                  <a:pt x="227" y="74"/>
                  <a:pt x="229" y="71"/>
                </a:cubicBezTo>
                <a:cubicBezTo>
                  <a:pt x="201" y="64"/>
                  <a:pt x="190" y="45"/>
                  <a:pt x="193" y="14"/>
                </a:cubicBezTo>
                <a:cubicBezTo>
                  <a:pt x="184" y="49"/>
                  <a:pt x="158" y="52"/>
                  <a:pt x="130" y="55"/>
                </a:cubicBezTo>
                <a:cubicBezTo>
                  <a:pt x="116" y="56"/>
                  <a:pt x="111" y="55"/>
                  <a:pt x="114" y="41"/>
                </a:cubicBezTo>
                <a:cubicBezTo>
                  <a:pt x="71" y="46"/>
                  <a:pt x="55" y="81"/>
                  <a:pt x="34" y="109"/>
                </a:cubicBezTo>
                <a:cubicBezTo>
                  <a:pt x="23" y="123"/>
                  <a:pt x="21" y="144"/>
                  <a:pt x="15" y="162"/>
                </a:cubicBezTo>
                <a:cubicBezTo>
                  <a:pt x="35" y="165"/>
                  <a:pt x="54" y="171"/>
                  <a:pt x="74" y="171"/>
                </a:cubicBezTo>
                <a:cubicBezTo>
                  <a:pt x="93" y="170"/>
                  <a:pt x="111" y="164"/>
                  <a:pt x="130" y="159"/>
                </a:cubicBezTo>
                <a:cubicBezTo>
                  <a:pt x="138" y="157"/>
                  <a:pt x="145" y="152"/>
                  <a:pt x="154" y="148"/>
                </a:cubicBezTo>
                <a:cubicBezTo>
                  <a:pt x="148" y="145"/>
                  <a:pt x="144" y="143"/>
                  <a:pt x="138" y="141"/>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7653868F-550F-4356-AF88-C3349306D9F7}"/>
              </a:ext>
            </a:extLst>
          </p:cNvPr>
          <p:cNvSpPr>
            <a:spLocks noEditPoints="1"/>
          </p:cNvSpPr>
          <p:nvPr/>
        </p:nvSpPr>
        <p:spPr bwMode="auto">
          <a:xfrm>
            <a:off x="428625" y="4313238"/>
            <a:ext cx="584200" cy="560387"/>
          </a:xfrm>
          <a:custGeom>
            <a:avLst/>
            <a:gdLst>
              <a:gd name="T0" fmla="*/ 65 w 207"/>
              <a:gd name="T1" fmla="*/ 199 h 199"/>
              <a:gd name="T2" fmla="*/ 10 w 207"/>
              <a:gd name="T3" fmla="*/ 169 h 199"/>
              <a:gd name="T4" fmla="*/ 18 w 207"/>
              <a:gd name="T5" fmla="*/ 112 h 199"/>
              <a:gd name="T6" fmla="*/ 111 w 207"/>
              <a:gd name="T7" fmla="*/ 19 h 199"/>
              <a:gd name="T8" fmla="*/ 182 w 207"/>
              <a:gd name="T9" fmla="*/ 19 h 199"/>
              <a:gd name="T10" fmla="*/ 189 w 207"/>
              <a:gd name="T11" fmla="*/ 87 h 199"/>
              <a:gd name="T12" fmla="*/ 88 w 207"/>
              <a:gd name="T13" fmla="*/ 189 h 199"/>
              <a:gd name="T14" fmla="*/ 65 w 207"/>
              <a:gd name="T15" fmla="*/ 199 h 199"/>
              <a:gd name="T16" fmla="*/ 73 w 207"/>
              <a:gd name="T17" fmla="*/ 74 h 199"/>
              <a:gd name="T18" fmla="*/ 26 w 207"/>
              <a:gd name="T19" fmla="*/ 121 h 199"/>
              <a:gd name="T20" fmla="*/ 28 w 207"/>
              <a:gd name="T21" fmla="*/ 173 h 199"/>
              <a:gd name="T22" fmla="*/ 78 w 207"/>
              <a:gd name="T23" fmla="*/ 181 h 199"/>
              <a:gd name="T24" fmla="*/ 126 w 207"/>
              <a:gd name="T25" fmla="*/ 130 h 199"/>
              <a:gd name="T26" fmla="*/ 73 w 207"/>
              <a:gd name="T27" fmla="*/ 74 h 199"/>
              <a:gd name="T28" fmla="*/ 143 w 207"/>
              <a:gd name="T29" fmla="*/ 123 h 199"/>
              <a:gd name="T30" fmla="*/ 176 w 207"/>
              <a:gd name="T31" fmla="*/ 86 h 199"/>
              <a:gd name="T32" fmla="*/ 175 w 207"/>
              <a:gd name="T33" fmla="*/ 30 h 199"/>
              <a:gd name="T34" fmla="*/ 120 w 207"/>
              <a:gd name="T35" fmla="*/ 27 h 199"/>
              <a:gd name="T36" fmla="*/ 83 w 207"/>
              <a:gd name="T37" fmla="*/ 62 h 199"/>
              <a:gd name="T38" fmla="*/ 143 w 207"/>
              <a:gd name="T39" fmla="*/ 123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7" h="199">
                <a:moveTo>
                  <a:pt x="65" y="199"/>
                </a:moveTo>
                <a:cubicBezTo>
                  <a:pt x="37" y="199"/>
                  <a:pt x="20" y="189"/>
                  <a:pt x="10" y="169"/>
                </a:cubicBezTo>
                <a:cubicBezTo>
                  <a:pt x="0" y="149"/>
                  <a:pt x="2" y="128"/>
                  <a:pt x="18" y="112"/>
                </a:cubicBezTo>
                <a:cubicBezTo>
                  <a:pt x="48" y="80"/>
                  <a:pt x="79" y="49"/>
                  <a:pt x="111" y="19"/>
                </a:cubicBezTo>
                <a:cubicBezTo>
                  <a:pt x="130" y="0"/>
                  <a:pt x="162" y="1"/>
                  <a:pt x="182" y="19"/>
                </a:cubicBezTo>
                <a:cubicBezTo>
                  <a:pt x="201" y="36"/>
                  <a:pt x="207" y="68"/>
                  <a:pt x="189" y="87"/>
                </a:cubicBezTo>
                <a:cubicBezTo>
                  <a:pt x="157" y="123"/>
                  <a:pt x="123" y="156"/>
                  <a:pt x="88" y="189"/>
                </a:cubicBezTo>
                <a:cubicBezTo>
                  <a:pt x="81" y="196"/>
                  <a:pt x="69" y="197"/>
                  <a:pt x="65" y="199"/>
                </a:cubicBezTo>
                <a:close/>
                <a:moveTo>
                  <a:pt x="73" y="74"/>
                </a:moveTo>
                <a:cubicBezTo>
                  <a:pt x="57" y="90"/>
                  <a:pt x="41" y="104"/>
                  <a:pt x="26" y="121"/>
                </a:cubicBezTo>
                <a:cubicBezTo>
                  <a:pt x="12" y="137"/>
                  <a:pt x="13" y="158"/>
                  <a:pt x="28" y="173"/>
                </a:cubicBezTo>
                <a:cubicBezTo>
                  <a:pt x="41" y="188"/>
                  <a:pt x="64" y="193"/>
                  <a:pt x="78" y="181"/>
                </a:cubicBezTo>
                <a:cubicBezTo>
                  <a:pt x="96" y="165"/>
                  <a:pt x="111" y="146"/>
                  <a:pt x="126" y="130"/>
                </a:cubicBezTo>
                <a:cubicBezTo>
                  <a:pt x="109" y="112"/>
                  <a:pt x="91" y="93"/>
                  <a:pt x="73" y="74"/>
                </a:cubicBezTo>
                <a:close/>
                <a:moveTo>
                  <a:pt x="143" y="123"/>
                </a:moveTo>
                <a:cubicBezTo>
                  <a:pt x="153" y="111"/>
                  <a:pt x="165" y="98"/>
                  <a:pt x="176" y="86"/>
                </a:cubicBezTo>
                <a:cubicBezTo>
                  <a:pt x="191" y="69"/>
                  <a:pt x="191" y="46"/>
                  <a:pt x="175" y="30"/>
                </a:cubicBezTo>
                <a:cubicBezTo>
                  <a:pt x="160" y="14"/>
                  <a:pt x="137" y="12"/>
                  <a:pt x="120" y="27"/>
                </a:cubicBezTo>
                <a:cubicBezTo>
                  <a:pt x="107" y="38"/>
                  <a:pt x="95" y="51"/>
                  <a:pt x="83" y="62"/>
                </a:cubicBezTo>
                <a:cubicBezTo>
                  <a:pt x="103" y="82"/>
                  <a:pt x="121" y="101"/>
                  <a:pt x="143" y="123"/>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7AA14979-FA65-4B96-9519-CB8926D6C2E0}"/>
              </a:ext>
            </a:extLst>
          </p:cNvPr>
          <p:cNvSpPr>
            <a:spLocks noEditPoints="1"/>
          </p:cNvSpPr>
          <p:nvPr/>
        </p:nvSpPr>
        <p:spPr bwMode="auto">
          <a:xfrm>
            <a:off x="3595688" y="2459038"/>
            <a:ext cx="676275" cy="301625"/>
          </a:xfrm>
          <a:custGeom>
            <a:avLst/>
            <a:gdLst>
              <a:gd name="T0" fmla="*/ 220 w 240"/>
              <a:gd name="T1" fmla="*/ 106 h 107"/>
              <a:gd name="T2" fmla="*/ 220 w 240"/>
              <a:gd name="T3" fmla="*/ 66 h 107"/>
              <a:gd name="T4" fmla="*/ 202 w 240"/>
              <a:gd name="T5" fmla="*/ 42 h 107"/>
              <a:gd name="T6" fmla="*/ 177 w 240"/>
              <a:gd name="T7" fmla="*/ 60 h 107"/>
              <a:gd name="T8" fmla="*/ 162 w 240"/>
              <a:gd name="T9" fmla="*/ 77 h 107"/>
              <a:gd name="T10" fmla="*/ 157 w 240"/>
              <a:gd name="T11" fmla="*/ 80 h 107"/>
              <a:gd name="T12" fmla="*/ 62 w 240"/>
              <a:gd name="T13" fmla="*/ 74 h 107"/>
              <a:gd name="T14" fmla="*/ 54 w 240"/>
              <a:gd name="T15" fmla="*/ 64 h 107"/>
              <a:gd name="T16" fmla="*/ 29 w 240"/>
              <a:gd name="T17" fmla="*/ 42 h 107"/>
              <a:gd name="T18" fmla="*/ 12 w 240"/>
              <a:gd name="T19" fmla="*/ 70 h 107"/>
              <a:gd name="T20" fmla="*/ 10 w 240"/>
              <a:gd name="T21" fmla="*/ 106 h 107"/>
              <a:gd name="T22" fmla="*/ 1 w 240"/>
              <a:gd name="T23" fmla="*/ 106 h 107"/>
              <a:gd name="T24" fmla="*/ 1 w 240"/>
              <a:gd name="T25" fmla="*/ 46 h 107"/>
              <a:gd name="T26" fmla="*/ 9 w 240"/>
              <a:gd name="T27" fmla="*/ 38 h 107"/>
              <a:gd name="T28" fmla="*/ 37 w 240"/>
              <a:gd name="T29" fmla="*/ 23 h 107"/>
              <a:gd name="T30" fmla="*/ 96 w 240"/>
              <a:gd name="T31" fmla="*/ 36 h 107"/>
              <a:gd name="T32" fmla="*/ 116 w 240"/>
              <a:gd name="T33" fmla="*/ 59 h 107"/>
              <a:gd name="T34" fmla="*/ 151 w 240"/>
              <a:gd name="T35" fmla="*/ 19 h 107"/>
              <a:gd name="T36" fmla="*/ 181 w 240"/>
              <a:gd name="T37" fmla="*/ 14 h 107"/>
              <a:gd name="T38" fmla="*/ 199 w 240"/>
              <a:gd name="T39" fmla="*/ 24 h 107"/>
              <a:gd name="T40" fmla="*/ 231 w 240"/>
              <a:gd name="T41" fmla="*/ 100 h 107"/>
              <a:gd name="T42" fmla="*/ 226 w 240"/>
              <a:gd name="T43" fmla="*/ 107 h 107"/>
              <a:gd name="T44" fmla="*/ 220 w 240"/>
              <a:gd name="T45" fmla="*/ 106 h 107"/>
              <a:gd name="T46" fmla="*/ 106 w 240"/>
              <a:gd name="T47" fmla="*/ 81 h 107"/>
              <a:gd name="T48" fmla="*/ 112 w 240"/>
              <a:gd name="T49" fmla="*/ 76 h 107"/>
              <a:gd name="T50" fmla="*/ 68 w 240"/>
              <a:gd name="T51" fmla="*/ 20 h 107"/>
              <a:gd name="T52" fmla="*/ 45 w 240"/>
              <a:gd name="T53" fmla="*/ 33 h 107"/>
              <a:gd name="T54" fmla="*/ 64 w 240"/>
              <a:gd name="T55" fmla="*/ 49 h 107"/>
              <a:gd name="T56" fmla="*/ 106 w 240"/>
              <a:gd name="T57" fmla="*/ 81 h 107"/>
              <a:gd name="T58" fmla="*/ 166 w 240"/>
              <a:gd name="T59" fmla="*/ 20 h 107"/>
              <a:gd name="T60" fmla="*/ 119 w 240"/>
              <a:gd name="T61" fmla="*/ 76 h 107"/>
              <a:gd name="T62" fmla="*/ 123 w 240"/>
              <a:gd name="T63" fmla="*/ 81 h 107"/>
              <a:gd name="T64" fmla="*/ 160 w 240"/>
              <a:gd name="T65" fmla="*/ 64 h 107"/>
              <a:gd name="T66" fmla="*/ 183 w 240"/>
              <a:gd name="T67" fmla="*/ 30 h 107"/>
              <a:gd name="T68" fmla="*/ 166 w 240"/>
              <a:gd name="T69" fmla="*/ 2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40" h="107">
                <a:moveTo>
                  <a:pt x="220" y="106"/>
                </a:moveTo>
                <a:cubicBezTo>
                  <a:pt x="220" y="92"/>
                  <a:pt x="219" y="79"/>
                  <a:pt x="220" y="66"/>
                </a:cubicBezTo>
                <a:cubicBezTo>
                  <a:pt x="222" y="51"/>
                  <a:pt x="213" y="42"/>
                  <a:pt x="202" y="42"/>
                </a:cubicBezTo>
                <a:cubicBezTo>
                  <a:pt x="194" y="42"/>
                  <a:pt x="185" y="53"/>
                  <a:pt x="177" y="60"/>
                </a:cubicBezTo>
                <a:cubicBezTo>
                  <a:pt x="171" y="65"/>
                  <a:pt x="167" y="72"/>
                  <a:pt x="162" y="77"/>
                </a:cubicBezTo>
                <a:cubicBezTo>
                  <a:pt x="161" y="79"/>
                  <a:pt x="159" y="79"/>
                  <a:pt x="157" y="80"/>
                </a:cubicBezTo>
                <a:cubicBezTo>
                  <a:pt x="124" y="106"/>
                  <a:pt x="93" y="92"/>
                  <a:pt x="62" y="74"/>
                </a:cubicBezTo>
                <a:cubicBezTo>
                  <a:pt x="59" y="72"/>
                  <a:pt x="55" y="68"/>
                  <a:pt x="54" y="64"/>
                </a:cubicBezTo>
                <a:cubicBezTo>
                  <a:pt x="53" y="48"/>
                  <a:pt x="40" y="42"/>
                  <a:pt x="29" y="42"/>
                </a:cubicBezTo>
                <a:cubicBezTo>
                  <a:pt x="14" y="43"/>
                  <a:pt x="11" y="55"/>
                  <a:pt x="12" y="70"/>
                </a:cubicBezTo>
                <a:cubicBezTo>
                  <a:pt x="13" y="82"/>
                  <a:pt x="11" y="94"/>
                  <a:pt x="10" y="106"/>
                </a:cubicBezTo>
                <a:cubicBezTo>
                  <a:pt x="7" y="106"/>
                  <a:pt x="4" y="106"/>
                  <a:pt x="1" y="106"/>
                </a:cubicBezTo>
                <a:cubicBezTo>
                  <a:pt x="1" y="86"/>
                  <a:pt x="0" y="66"/>
                  <a:pt x="1" y="46"/>
                </a:cubicBezTo>
                <a:cubicBezTo>
                  <a:pt x="1" y="43"/>
                  <a:pt x="6" y="40"/>
                  <a:pt x="9" y="38"/>
                </a:cubicBezTo>
                <a:cubicBezTo>
                  <a:pt x="18" y="33"/>
                  <a:pt x="28" y="28"/>
                  <a:pt x="37" y="23"/>
                </a:cubicBezTo>
                <a:cubicBezTo>
                  <a:pt x="79" y="1"/>
                  <a:pt x="65" y="0"/>
                  <a:pt x="96" y="36"/>
                </a:cubicBezTo>
                <a:cubicBezTo>
                  <a:pt x="102" y="43"/>
                  <a:pt x="108" y="50"/>
                  <a:pt x="116" y="59"/>
                </a:cubicBezTo>
                <a:cubicBezTo>
                  <a:pt x="128" y="45"/>
                  <a:pt x="141" y="33"/>
                  <a:pt x="151" y="19"/>
                </a:cubicBezTo>
                <a:cubicBezTo>
                  <a:pt x="161" y="6"/>
                  <a:pt x="170" y="6"/>
                  <a:pt x="181" y="14"/>
                </a:cubicBezTo>
                <a:cubicBezTo>
                  <a:pt x="187" y="18"/>
                  <a:pt x="193" y="21"/>
                  <a:pt x="199" y="24"/>
                </a:cubicBezTo>
                <a:cubicBezTo>
                  <a:pt x="231" y="43"/>
                  <a:pt x="240" y="63"/>
                  <a:pt x="231" y="100"/>
                </a:cubicBezTo>
                <a:cubicBezTo>
                  <a:pt x="231" y="103"/>
                  <a:pt x="228" y="105"/>
                  <a:pt x="226" y="107"/>
                </a:cubicBezTo>
                <a:cubicBezTo>
                  <a:pt x="224" y="106"/>
                  <a:pt x="222" y="106"/>
                  <a:pt x="220" y="106"/>
                </a:cubicBezTo>
                <a:close/>
                <a:moveTo>
                  <a:pt x="106" y="81"/>
                </a:moveTo>
                <a:cubicBezTo>
                  <a:pt x="108" y="80"/>
                  <a:pt x="110" y="78"/>
                  <a:pt x="112" y="76"/>
                </a:cubicBezTo>
                <a:cubicBezTo>
                  <a:pt x="97" y="58"/>
                  <a:pt x="83" y="39"/>
                  <a:pt x="68" y="20"/>
                </a:cubicBezTo>
                <a:cubicBezTo>
                  <a:pt x="60" y="25"/>
                  <a:pt x="53" y="29"/>
                  <a:pt x="45" y="33"/>
                </a:cubicBezTo>
                <a:cubicBezTo>
                  <a:pt x="53" y="39"/>
                  <a:pt x="63" y="44"/>
                  <a:pt x="64" y="49"/>
                </a:cubicBezTo>
                <a:cubicBezTo>
                  <a:pt x="69" y="75"/>
                  <a:pt x="92" y="70"/>
                  <a:pt x="106" y="81"/>
                </a:cubicBezTo>
                <a:close/>
                <a:moveTo>
                  <a:pt x="166" y="20"/>
                </a:moveTo>
                <a:cubicBezTo>
                  <a:pt x="150" y="39"/>
                  <a:pt x="134" y="58"/>
                  <a:pt x="119" y="76"/>
                </a:cubicBezTo>
                <a:cubicBezTo>
                  <a:pt x="120" y="78"/>
                  <a:pt x="122" y="80"/>
                  <a:pt x="123" y="81"/>
                </a:cubicBezTo>
                <a:cubicBezTo>
                  <a:pt x="135" y="76"/>
                  <a:pt x="150" y="73"/>
                  <a:pt x="160" y="64"/>
                </a:cubicBezTo>
                <a:cubicBezTo>
                  <a:pt x="169" y="56"/>
                  <a:pt x="175" y="43"/>
                  <a:pt x="183" y="30"/>
                </a:cubicBezTo>
                <a:cubicBezTo>
                  <a:pt x="179" y="28"/>
                  <a:pt x="173" y="24"/>
                  <a:pt x="166" y="2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D9872F2B-AC01-45C3-BDB8-64A28561AB9C}"/>
              </a:ext>
            </a:extLst>
          </p:cNvPr>
          <p:cNvSpPr>
            <a:spLocks noEditPoints="1"/>
          </p:cNvSpPr>
          <p:nvPr/>
        </p:nvSpPr>
        <p:spPr bwMode="auto">
          <a:xfrm>
            <a:off x="369888" y="2266950"/>
            <a:ext cx="592137" cy="501650"/>
          </a:xfrm>
          <a:custGeom>
            <a:avLst/>
            <a:gdLst>
              <a:gd name="T0" fmla="*/ 210 w 210"/>
              <a:gd name="T1" fmla="*/ 69 h 178"/>
              <a:gd name="T2" fmla="*/ 184 w 210"/>
              <a:gd name="T3" fmla="*/ 143 h 178"/>
              <a:gd name="T4" fmla="*/ 119 w 210"/>
              <a:gd name="T5" fmla="*/ 173 h 178"/>
              <a:gd name="T6" fmla="*/ 103 w 210"/>
              <a:gd name="T7" fmla="*/ 173 h 178"/>
              <a:gd name="T8" fmla="*/ 75 w 210"/>
              <a:gd name="T9" fmla="*/ 172 h 178"/>
              <a:gd name="T10" fmla="*/ 31 w 210"/>
              <a:gd name="T11" fmla="*/ 25 h 178"/>
              <a:gd name="T12" fmla="*/ 90 w 210"/>
              <a:gd name="T13" fmla="*/ 11 h 178"/>
              <a:gd name="T14" fmla="*/ 132 w 210"/>
              <a:gd name="T15" fmla="*/ 11 h 178"/>
              <a:gd name="T16" fmla="*/ 210 w 210"/>
              <a:gd name="T17" fmla="*/ 69 h 178"/>
              <a:gd name="T18" fmla="*/ 198 w 210"/>
              <a:gd name="T19" fmla="*/ 70 h 178"/>
              <a:gd name="T20" fmla="*/ 134 w 210"/>
              <a:gd name="T21" fmla="*/ 23 h 178"/>
              <a:gd name="T22" fmla="*/ 90 w 210"/>
              <a:gd name="T23" fmla="*/ 23 h 178"/>
              <a:gd name="T24" fmla="*/ 30 w 210"/>
              <a:gd name="T25" fmla="*/ 73 h 178"/>
              <a:gd name="T26" fmla="*/ 43 w 210"/>
              <a:gd name="T27" fmla="*/ 123 h 178"/>
              <a:gd name="T28" fmla="*/ 107 w 210"/>
              <a:gd name="T29" fmla="*/ 161 h 178"/>
              <a:gd name="T30" fmla="*/ 121 w 210"/>
              <a:gd name="T31" fmla="*/ 161 h 178"/>
              <a:gd name="T32" fmla="*/ 175 w 210"/>
              <a:gd name="T33" fmla="*/ 135 h 178"/>
              <a:gd name="T34" fmla="*/ 198 w 210"/>
              <a:gd name="T35" fmla="*/ 7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0" h="178">
                <a:moveTo>
                  <a:pt x="210" y="69"/>
                </a:moveTo>
                <a:cubicBezTo>
                  <a:pt x="202" y="94"/>
                  <a:pt x="195" y="120"/>
                  <a:pt x="184" y="143"/>
                </a:cubicBezTo>
                <a:cubicBezTo>
                  <a:pt x="171" y="169"/>
                  <a:pt x="148" y="178"/>
                  <a:pt x="119" y="173"/>
                </a:cubicBezTo>
                <a:cubicBezTo>
                  <a:pt x="114" y="172"/>
                  <a:pt x="108" y="173"/>
                  <a:pt x="103" y="173"/>
                </a:cubicBezTo>
                <a:cubicBezTo>
                  <a:pt x="94" y="173"/>
                  <a:pt x="84" y="174"/>
                  <a:pt x="75" y="172"/>
                </a:cubicBezTo>
                <a:cubicBezTo>
                  <a:pt x="28" y="158"/>
                  <a:pt x="0" y="63"/>
                  <a:pt x="31" y="25"/>
                </a:cubicBezTo>
                <a:cubicBezTo>
                  <a:pt x="45" y="9"/>
                  <a:pt x="66" y="5"/>
                  <a:pt x="90" y="11"/>
                </a:cubicBezTo>
                <a:cubicBezTo>
                  <a:pt x="103" y="14"/>
                  <a:pt x="119" y="15"/>
                  <a:pt x="132" y="11"/>
                </a:cubicBezTo>
                <a:cubicBezTo>
                  <a:pt x="175" y="0"/>
                  <a:pt x="206" y="22"/>
                  <a:pt x="210" y="69"/>
                </a:cubicBezTo>
                <a:close/>
                <a:moveTo>
                  <a:pt x="198" y="70"/>
                </a:moveTo>
                <a:cubicBezTo>
                  <a:pt x="194" y="30"/>
                  <a:pt x="171" y="13"/>
                  <a:pt x="134" y="23"/>
                </a:cubicBezTo>
                <a:cubicBezTo>
                  <a:pt x="120" y="27"/>
                  <a:pt x="104" y="27"/>
                  <a:pt x="90" y="23"/>
                </a:cubicBezTo>
                <a:cubicBezTo>
                  <a:pt x="53" y="13"/>
                  <a:pt x="25" y="35"/>
                  <a:pt x="30" y="73"/>
                </a:cubicBezTo>
                <a:cubicBezTo>
                  <a:pt x="32" y="90"/>
                  <a:pt x="37" y="107"/>
                  <a:pt x="43" y="123"/>
                </a:cubicBezTo>
                <a:cubicBezTo>
                  <a:pt x="56" y="155"/>
                  <a:pt x="72" y="163"/>
                  <a:pt x="107" y="161"/>
                </a:cubicBezTo>
                <a:cubicBezTo>
                  <a:pt x="111" y="160"/>
                  <a:pt x="116" y="161"/>
                  <a:pt x="121" y="161"/>
                </a:cubicBezTo>
                <a:cubicBezTo>
                  <a:pt x="146" y="165"/>
                  <a:pt x="163" y="159"/>
                  <a:pt x="175" y="135"/>
                </a:cubicBezTo>
                <a:cubicBezTo>
                  <a:pt x="185" y="114"/>
                  <a:pt x="190" y="92"/>
                  <a:pt x="198" y="7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072A3160-44C9-4ACB-9A2A-187CEDD14E7B}"/>
              </a:ext>
            </a:extLst>
          </p:cNvPr>
          <p:cNvSpPr>
            <a:spLocks noEditPoints="1"/>
          </p:cNvSpPr>
          <p:nvPr/>
        </p:nvSpPr>
        <p:spPr bwMode="auto">
          <a:xfrm>
            <a:off x="3744913" y="2095500"/>
            <a:ext cx="363537" cy="415925"/>
          </a:xfrm>
          <a:custGeom>
            <a:avLst/>
            <a:gdLst>
              <a:gd name="T0" fmla="*/ 61 w 129"/>
              <a:gd name="T1" fmla="*/ 148 h 148"/>
              <a:gd name="T2" fmla="*/ 31 w 129"/>
              <a:gd name="T3" fmla="*/ 133 h 148"/>
              <a:gd name="T4" fmla="*/ 1 w 129"/>
              <a:gd name="T5" fmla="*/ 86 h 148"/>
              <a:gd name="T6" fmla="*/ 20 w 129"/>
              <a:gd name="T7" fmla="*/ 21 h 148"/>
              <a:gd name="T8" fmla="*/ 82 w 129"/>
              <a:gd name="T9" fmla="*/ 7 h 148"/>
              <a:gd name="T10" fmla="*/ 120 w 129"/>
              <a:gd name="T11" fmla="*/ 51 h 148"/>
              <a:gd name="T12" fmla="*/ 125 w 129"/>
              <a:gd name="T13" fmla="*/ 68 h 148"/>
              <a:gd name="T14" fmla="*/ 127 w 129"/>
              <a:gd name="T15" fmla="*/ 83 h 148"/>
              <a:gd name="T16" fmla="*/ 87 w 129"/>
              <a:gd name="T17" fmla="*/ 138 h 148"/>
              <a:gd name="T18" fmla="*/ 61 w 129"/>
              <a:gd name="T19" fmla="*/ 148 h 148"/>
              <a:gd name="T20" fmla="*/ 59 w 129"/>
              <a:gd name="T21" fmla="*/ 12 h 148"/>
              <a:gd name="T22" fmla="*/ 26 w 129"/>
              <a:gd name="T23" fmla="*/ 33 h 148"/>
              <a:gd name="T24" fmla="*/ 10 w 129"/>
              <a:gd name="T25" fmla="*/ 81 h 148"/>
              <a:gd name="T26" fmla="*/ 14 w 129"/>
              <a:gd name="T27" fmla="*/ 87 h 148"/>
              <a:gd name="T28" fmla="*/ 30 w 129"/>
              <a:gd name="T29" fmla="*/ 110 h 148"/>
              <a:gd name="T30" fmla="*/ 57 w 129"/>
              <a:gd name="T31" fmla="*/ 132 h 148"/>
              <a:gd name="T32" fmla="*/ 90 w 129"/>
              <a:gd name="T33" fmla="*/ 119 h 148"/>
              <a:gd name="T34" fmla="*/ 114 w 129"/>
              <a:gd name="T35" fmla="*/ 83 h 148"/>
              <a:gd name="T36" fmla="*/ 112 w 129"/>
              <a:gd name="T37" fmla="*/ 71 h 148"/>
              <a:gd name="T38" fmla="*/ 108 w 129"/>
              <a:gd name="T39" fmla="*/ 59 h 148"/>
              <a:gd name="T40" fmla="*/ 59 w 129"/>
              <a:gd name="T41" fmla="*/ 12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9" h="148">
                <a:moveTo>
                  <a:pt x="61" y="148"/>
                </a:moveTo>
                <a:cubicBezTo>
                  <a:pt x="51" y="143"/>
                  <a:pt x="38" y="141"/>
                  <a:pt x="31" y="133"/>
                </a:cubicBezTo>
                <a:cubicBezTo>
                  <a:pt x="18" y="119"/>
                  <a:pt x="2" y="102"/>
                  <a:pt x="1" y="86"/>
                </a:cubicBezTo>
                <a:cubicBezTo>
                  <a:pt x="0" y="65"/>
                  <a:pt x="8" y="40"/>
                  <a:pt x="20" y="21"/>
                </a:cubicBezTo>
                <a:cubicBezTo>
                  <a:pt x="34" y="0"/>
                  <a:pt x="60" y="1"/>
                  <a:pt x="82" y="7"/>
                </a:cubicBezTo>
                <a:cubicBezTo>
                  <a:pt x="104" y="12"/>
                  <a:pt x="117" y="28"/>
                  <a:pt x="120" y="51"/>
                </a:cubicBezTo>
                <a:cubicBezTo>
                  <a:pt x="120" y="57"/>
                  <a:pt x="124" y="62"/>
                  <a:pt x="125" y="68"/>
                </a:cubicBezTo>
                <a:cubicBezTo>
                  <a:pt x="126" y="73"/>
                  <a:pt x="129" y="80"/>
                  <a:pt x="127" y="83"/>
                </a:cubicBezTo>
                <a:cubicBezTo>
                  <a:pt x="114" y="102"/>
                  <a:pt x="102" y="121"/>
                  <a:pt x="87" y="138"/>
                </a:cubicBezTo>
                <a:cubicBezTo>
                  <a:pt x="83" y="144"/>
                  <a:pt x="72" y="144"/>
                  <a:pt x="61" y="148"/>
                </a:cubicBezTo>
                <a:close/>
                <a:moveTo>
                  <a:pt x="59" y="12"/>
                </a:moveTo>
                <a:cubicBezTo>
                  <a:pt x="48" y="19"/>
                  <a:pt x="32" y="23"/>
                  <a:pt x="26" y="33"/>
                </a:cubicBezTo>
                <a:cubicBezTo>
                  <a:pt x="17" y="47"/>
                  <a:pt x="15" y="65"/>
                  <a:pt x="10" y="81"/>
                </a:cubicBezTo>
                <a:cubicBezTo>
                  <a:pt x="10" y="82"/>
                  <a:pt x="13" y="85"/>
                  <a:pt x="14" y="87"/>
                </a:cubicBezTo>
                <a:cubicBezTo>
                  <a:pt x="19" y="95"/>
                  <a:pt x="24" y="103"/>
                  <a:pt x="30" y="110"/>
                </a:cubicBezTo>
                <a:cubicBezTo>
                  <a:pt x="38" y="118"/>
                  <a:pt x="47" y="130"/>
                  <a:pt x="57" y="132"/>
                </a:cubicBezTo>
                <a:cubicBezTo>
                  <a:pt x="67" y="133"/>
                  <a:pt x="82" y="127"/>
                  <a:pt x="90" y="119"/>
                </a:cubicBezTo>
                <a:cubicBezTo>
                  <a:pt x="100" y="109"/>
                  <a:pt x="97" y="90"/>
                  <a:pt x="114" y="83"/>
                </a:cubicBezTo>
                <a:cubicBezTo>
                  <a:pt x="115" y="83"/>
                  <a:pt x="113" y="75"/>
                  <a:pt x="112" y="71"/>
                </a:cubicBezTo>
                <a:cubicBezTo>
                  <a:pt x="111" y="67"/>
                  <a:pt x="109" y="63"/>
                  <a:pt x="108" y="59"/>
                </a:cubicBezTo>
                <a:cubicBezTo>
                  <a:pt x="105" y="29"/>
                  <a:pt x="91" y="16"/>
                  <a:pt x="59" y="1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A0841546-8282-4764-8FB2-B674005212CA}"/>
              </a:ext>
            </a:extLst>
          </p:cNvPr>
          <p:cNvSpPr>
            <a:spLocks/>
          </p:cNvSpPr>
          <p:nvPr/>
        </p:nvSpPr>
        <p:spPr bwMode="auto">
          <a:xfrm>
            <a:off x="649288" y="2136775"/>
            <a:ext cx="165100" cy="149225"/>
          </a:xfrm>
          <a:custGeom>
            <a:avLst/>
            <a:gdLst>
              <a:gd name="T0" fmla="*/ 59 w 59"/>
              <a:gd name="T1" fmla="*/ 4 h 53"/>
              <a:gd name="T2" fmla="*/ 21 w 59"/>
              <a:gd name="T3" fmla="*/ 52 h 53"/>
              <a:gd name="T4" fmla="*/ 3 w 59"/>
              <a:gd name="T5" fmla="*/ 50 h 53"/>
              <a:gd name="T6" fmla="*/ 2 w 59"/>
              <a:gd name="T7" fmla="*/ 34 h 53"/>
              <a:gd name="T8" fmla="*/ 59 w 59"/>
              <a:gd name="T9" fmla="*/ 4 h 53"/>
            </a:gdLst>
            <a:ahLst/>
            <a:cxnLst>
              <a:cxn ang="0">
                <a:pos x="T0" y="T1"/>
              </a:cxn>
              <a:cxn ang="0">
                <a:pos x="T2" y="T3"/>
              </a:cxn>
              <a:cxn ang="0">
                <a:pos x="T4" y="T5"/>
              </a:cxn>
              <a:cxn ang="0">
                <a:pos x="T6" y="T7"/>
              </a:cxn>
              <a:cxn ang="0">
                <a:pos x="T8" y="T9"/>
              </a:cxn>
            </a:cxnLst>
            <a:rect l="0" t="0" r="r" b="b"/>
            <a:pathLst>
              <a:path w="59" h="53">
                <a:moveTo>
                  <a:pt x="59" y="4"/>
                </a:moveTo>
                <a:cubicBezTo>
                  <a:pt x="53" y="27"/>
                  <a:pt x="44" y="45"/>
                  <a:pt x="21" y="52"/>
                </a:cubicBezTo>
                <a:cubicBezTo>
                  <a:pt x="15" y="53"/>
                  <a:pt x="8" y="53"/>
                  <a:pt x="3" y="50"/>
                </a:cubicBezTo>
                <a:cubicBezTo>
                  <a:pt x="0" y="48"/>
                  <a:pt x="1" y="39"/>
                  <a:pt x="2" y="34"/>
                </a:cubicBezTo>
                <a:cubicBezTo>
                  <a:pt x="9" y="10"/>
                  <a:pt x="27" y="0"/>
                  <a:pt x="59" y="4"/>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2C5C6547-3C02-4EF1-9B75-BB31AE58FC27}"/>
              </a:ext>
            </a:extLst>
          </p:cNvPr>
          <p:cNvSpPr>
            <a:spLocks noEditPoints="1"/>
          </p:cNvSpPr>
          <p:nvPr/>
        </p:nvSpPr>
        <p:spPr bwMode="auto">
          <a:xfrm>
            <a:off x="1828800" y="4200525"/>
            <a:ext cx="184150" cy="160337"/>
          </a:xfrm>
          <a:custGeom>
            <a:avLst/>
            <a:gdLst>
              <a:gd name="T0" fmla="*/ 12 w 65"/>
              <a:gd name="T1" fmla="*/ 51 h 57"/>
              <a:gd name="T2" fmla="*/ 8 w 65"/>
              <a:gd name="T3" fmla="*/ 40 h 57"/>
              <a:gd name="T4" fmla="*/ 17 w 65"/>
              <a:gd name="T5" fmla="*/ 4 h 57"/>
              <a:gd name="T6" fmla="*/ 51 w 65"/>
              <a:gd name="T7" fmla="*/ 5 h 57"/>
              <a:gd name="T8" fmla="*/ 59 w 65"/>
              <a:gd name="T9" fmla="*/ 39 h 57"/>
              <a:gd name="T10" fmla="*/ 24 w 65"/>
              <a:gd name="T11" fmla="*/ 54 h 57"/>
              <a:gd name="T12" fmla="*/ 11 w 65"/>
              <a:gd name="T13" fmla="*/ 50 h 57"/>
              <a:gd name="T14" fmla="*/ 12 w 65"/>
              <a:gd name="T15" fmla="*/ 51 h 57"/>
              <a:gd name="T16" fmla="*/ 31 w 65"/>
              <a:gd name="T17" fmla="*/ 50 h 57"/>
              <a:gd name="T18" fmla="*/ 48 w 65"/>
              <a:gd name="T19" fmla="*/ 28 h 57"/>
              <a:gd name="T20" fmla="*/ 35 w 65"/>
              <a:gd name="T21" fmla="*/ 10 h 57"/>
              <a:gd name="T22" fmla="*/ 17 w 65"/>
              <a:gd name="T23" fmla="*/ 27 h 57"/>
              <a:gd name="T24" fmla="*/ 31 w 65"/>
              <a:gd name="T25" fmla="*/ 5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57">
                <a:moveTo>
                  <a:pt x="12" y="51"/>
                </a:moveTo>
                <a:cubicBezTo>
                  <a:pt x="10" y="48"/>
                  <a:pt x="9" y="44"/>
                  <a:pt x="8" y="40"/>
                </a:cubicBezTo>
                <a:cubicBezTo>
                  <a:pt x="0" y="26"/>
                  <a:pt x="3" y="11"/>
                  <a:pt x="17" y="4"/>
                </a:cubicBezTo>
                <a:cubicBezTo>
                  <a:pt x="26" y="0"/>
                  <a:pt x="41" y="1"/>
                  <a:pt x="51" y="5"/>
                </a:cubicBezTo>
                <a:cubicBezTo>
                  <a:pt x="63" y="11"/>
                  <a:pt x="65" y="26"/>
                  <a:pt x="59" y="39"/>
                </a:cubicBezTo>
                <a:cubicBezTo>
                  <a:pt x="52" y="54"/>
                  <a:pt x="39" y="57"/>
                  <a:pt x="24" y="54"/>
                </a:cubicBezTo>
                <a:cubicBezTo>
                  <a:pt x="20" y="53"/>
                  <a:pt x="15" y="52"/>
                  <a:pt x="11" y="50"/>
                </a:cubicBezTo>
                <a:cubicBezTo>
                  <a:pt x="11" y="51"/>
                  <a:pt x="12" y="51"/>
                  <a:pt x="12" y="51"/>
                </a:cubicBezTo>
                <a:close/>
                <a:moveTo>
                  <a:pt x="31" y="50"/>
                </a:moveTo>
                <a:cubicBezTo>
                  <a:pt x="40" y="40"/>
                  <a:pt x="49" y="34"/>
                  <a:pt x="48" y="28"/>
                </a:cubicBezTo>
                <a:cubicBezTo>
                  <a:pt x="48" y="22"/>
                  <a:pt x="39" y="16"/>
                  <a:pt x="35" y="10"/>
                </a:cubicBezTo>
                <a:cubicBezTo>
                  <a:pt x="28" y="16"/>
                  <a:pt x="19" y="20"/>
                  <a:pt x="17" y="27"/>
                </a:cubicBezTo>
                <a:cubicBezTo>
                  <a:pt x="15" y="31"/>
                  <a:pt x="24" y="39"/>
                  <a:pt x="31" y="5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4">
            <a:extLst>
              <a:ext uri="{FF2B5EF4-FFF2-40B4-BE49-F238E27FC236}">
                <a16:creationId xmlns:a16="http://schemas.microsoft.com/office/drawing/2014/main" id="{80F644AC-2DDA-4B27-9688-E9527A41572C}"/>
              </a:ext>
            </a:extLst>
          </p:cNvPr>
          <p:cNvSpPr>
            <a:spLocks noEditPoints="1"/>
          </p:cNvSpPr>
          <p:nvPr/>
        </p:nvSpPr>
        <p:spPr bwMode="auto">
          <a:xfrm>
            <a:off x="2566988" y="1195388"/>
            <a:ext cx="176212" cy="174625"/>
          </a:xfrm>
          <a:custGeom>
            <a:avLst/>
            <a:gdLst>
              <a:gd name="T0" fmla="*/ 61 w 62"/>
              <a:gd name="T1" fmla="*/ 30 h 62"/>
              <a:gd name="T2" fmla="*/ 32 w 62"/>
              <a:gd name="T3" fmla="*/ 61 h 62"/>
              <a:gd name="T4" fmla="*/ 0 w 62"/>
              <a:gd name="T5" fmla="*/ 32 h 62"/>
              <a:gd name="T6" fmla="*/ 30 w 62"/>
              <a:gd name="T7" fmla="*/ 0 h 62"/>
              <a:gd name="T8" fmla="*/ 61 w 62"/>
              <a:gd name="T9" fmla="*/ 30 h 62"/>
              <a:gd name="T10" fmla="*/ 53 w 62"/>
              <a:gd name="T11" fmla="*/ 35 h 62"/>
              <a:gd name="T12" fmla="*/ 53 w 62"/>
              <a:gd name="T13" fmla="*/ 26 h 62"/>
              <a:gd name="T14" fmla="*/ 31 w 62"/>
              <a:gd name="T15" fmla="*/ 13 h 62"/>
              <a:gd name="T16" fmla="*/ 11 w 62"/>
              <a:gd name="T17" fmla="*/ 32 h 62"/>
              <a:gd name="T18" fmla="*/ 30 w 62"/>
              <a:gd name="T19" fmla="*/ 49 h 62"/>
              <a:gd name="T20" fmla="*/ 53 w 62"/>
              <a:gd name="T21" fmla="*/ 3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62">
                <a:moveTo>
                  <a:pt x="61" y="30"/>
                </a:moveTo>
                <a:cubicBezTo>
                  <a:pt x="62" y="46"/>
                  <a:pt x="48" y="60"/>
                  <a:pt x="32" y="61"/>
                </a:cubicBezTo>
                <a:cubicBezTo>
                  <a:pt x="14" y="62"/>
                  <a:pt x="1" y="50"/>
                  <a:pt x="0" y="32"/>
                </a:cubicBezTo>
                <a:cubicBezTo>
                  <a:pt x="0" y="15"/>
                  <a:pt x="13" y="0"/>
                  <a:pt x="30" y="0"/>
                </a:cubicBezTo>
                <a:cubicBezTo>
                  <a:pt x="47" y="0"/>
                  <a:pt x="61" y="13"/>
                  <a:pt x="61" y="30"/>
                </a:cubicBezTo>
                <a:close/>
                <a:moveTo>
                  <a:pt x="53" y="35"/>
                </a:moveTo>
                <a:cubicBezTo>
                  <a:pt x="53" y="32"/>
                  <a:pt x="53" y="29"/>
                  <a:pt x="53" y="26"/>
                </a:cubicBezTo>
                <a:cubicBezTo>
                  <a:pt x="45" y="21"/>
                  <a:pt x="37" y="11"/>
                  <a:pt x="31" y="13"/>
                </a:cubicBezTo>
                <a:cubicBezTo>
                  <a:pt x="23" y="15"/>
                  <a:pt x="18" y="25"/>
                  <a:pt x="11" y="32"/>
                </a:cubicBezTo>
                <a:cubicBezTo>
                  <a:pt x="17" y="38"/>
                  <a:pt x="24" y="49"/>
                  <a:pt x="30" y="49"/>
                </a:cubicBezTo>
                <a:cubicBezTo>
                  <a:pt x="38" y="49"/>
                  <a:pt x="45" y="40"/>
                  <a:pt x="53" y="3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5">
            <a:extLst>
              <a:ext uri="{FF2B5EF4-FFF2-40B4-BE49-F238E27FC236}">
                <a16:creationId xmlns:a16="http://schemas.microsoft.com/office/drawing/2014/main" id="{79150CB0-7665-4FC2-8192-93CCF6D6AAB2}"/>
              </a:ext>
            </a:extLst>
          </p:cNvPr>
          <p:cNvSpPr>
            <a:spLocks/>
          </p:cNvSpPr>
          <p:nvPr/>
        </p:nvSpPr>
        <p:spPr bwMode="auto">
          <a:xfrm>
            <a:off x="4081463" y="2706688"/>
            <a:ext cx="95250" cy="15875"/>
          </a:xfrm>
          <a:custGeom>
            <a:avLst/>
            <a:gdLst>
              <a:gd name="T0" fmla="*/ 0 w 34"/>
              <a:gd name="T1" fmla="*/ 0 h 6"/>
              <a:gd name="T2" fmla="*/ 34 w 34"/>
              <a:gd name="T3" fmla="*/ 0 h 6"/>
              <a:gd name="T4" fmla="*/ 34 w 34"/>
              <a:gd name="T5" fmla="*/ 6 h 6"/>
              <a:gd name="T6" fmla="*/ 1 w 34"/>
              <a:gd name="T7" fmla="*/ 6 h 6"/>
              <a:gd name="T8" fmla="*/ 0 w 34"/>
              <a:gd name="T9" fmla="*/ 0 h 6"/>
            </a:gdLst>
            <a:ahLst/>
            <a:cxnLst>
              <a:cxn ang="0">
                <a:pos x="T0" y="T1"/>
              </a:cxn>
              <a:cxn ang="0">
                <a:pos x="T2" y="T3"/>
              </a:cxn>
              <a:cxn ang="0">
                <a:pos x="T4" y="T5"/>
              </a:cxn>
              <a:cxn ang="0">
                <a:pos x="T6" y="T7"/>
              </a:cxn>
              <a:cxn ang="0">
                <a:pos x="T8" y="T9"/>
              </a:cxn>
            </a:cxnLst>
            <a:rect l="0" t="0" r="r" b="b"/>
            <a:pathLst>
              <a:path w="34" h="6">
                <a:moveTo>
                  <a:pt x="0" y="0"/>
                </a:moveTo>
                <a:cubicBezTo>
                  <a:pt x="12" y="0"/>
                  <a:pt x="23" y="0"/>
                  <a:pt x="34" y="0"/>
                </a:cubicBezTo>
                <a:cubicBezTo>
                  <a:pt x="34" y="2"/>
                  <a:pt x="34" y="4"/>
                  <a:pt x="34" y="6"/>
                </a:cubicBezTo>
                <a:cubicBezTo>
                  <a:pt x="23" y="6"/>
                  <a:pt x="12" y="6"/>
                  <a:pt x="1" y="6"/>
                </a:cubicBezTo>
                <a:cubicBezTo>
                  <a:pt x="1" y="4"/>
                  <a:pt x="1" y="2"/>
                  <a:pt x="0" y="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6">
            <a:extLst>
              <a:ext uri="{FF2B5EF4-FFF2-40B4-BE49-F238E27FC236}">
                <a16:creationId xmlns:a16="http://schemas.microsoft.com/office/drawing/2014/main" id="{522226B2-F220-492C-9035-0A11FEA80185}"/>
              </a:ext>
            </a:extLst>
          </p:cNvPr>
          <p:cNvSpPr>
            <a:spLocks/>
          </p:cNvSpPr>
          <p:nvPr/>
        </p:nvSpPr>
        <p:spPr bwMode="auto">
          <a:xfrm>
            <a:off x="631825" y="3286125"/>
            <a:ext cx="101600" cy="100012"/>
          </a:xfrm>
          <a:custGeom>
            <a:avLst/>
            <a:gdLst>
              <a:gd name="T0" fmla="*/ 36 w 36"/>
              <a:gd name="T1" fmla="*/ 6 h 35"/>
              <a:gd name="T2" fmla="*/ 16 w 36"/>
              <a:gd name="T3" fmla="*/ 32 h 35"/>
              <a:gd name="T4" fmla="*/ 4 w 36"/>
              <a:gd name="T5" fmla="*/ 34 h 35"/>
              <a:gd name="T6" fmla="*/ 1 w 36"/>
              <a:gd name="T7" fmla="*/ 24 h 35"/>
              <a:gd name="T8" fmla="*/ 32 w 36"/>
              <a:gd name="T9" fmla="*/ 0 h 35"/>
              <a:gd name="T10" fmla="*/ 36 w 36"/>
              <a:gd name="T11" fmla="*/ 6 h 35"/>
            </a:gdLst>
            <a:ahLst/>
            <a:cxnLst>
              <a:cxn ang="0">
                <a:pos x="T0" y="T1"/>
              </a:cxn>
              <a:cxn ang="0">
                <a:pos x="T2" y="T3"/>
              </a:cxn>
              <a:cxn ang="0">
                <a:pos x="T4" y="T5"/>
              </a:cxn>
              <a:cxn ang="0">
                <a:pos x="T6" y="T7"/>
              </a:cxn>
              <a:cxn ang="0">
                <a:pos x="T8" y="T9"/>
              </a:cxn>
              <a:cxn ang="0">
                <a:pos x="T10" y="T11"/>
              </a:cxn>
            </a:cxnLst>
            <a:rect l="0" t="0" r="r" b="b"/>
            <a:pathLst>
              <a:path w="36" h="35">
                <a:moveTo>
                  <a:pt x="36" y="6"/>
                </a:moveTo>
                <a:cubicBezTo>
                  <a:pt x="29" y="15"/>
                  <a:pt x="23" y="24"/>
                  <a:pt x="16" y="32"/>
                </a:cubicBezTo>
                <a:cubicBezTo>
                  <a:pt x="14" y="35"/>
                  <a:pt x="7" y="35"/>
                  <a:pt x="4" y="34"/>
                </a:cubicBezTo>
                <a:cubicBezTo>
                  <a:pt x="2" y="33"/>
                  <a:pt x="0" y="25"/>
                  <a:pt x="1" y="24"/>
                </a:cubicBezTo>
                <a:cubicBezTo>
                  <a:pt x="11" y="16"/>
                  <a:pt x="21" y="8"/>
                  <a:pt x="32" y="0"/>
                </a:cubicBezTo>
                <a:cubicBezTo>
                  <a:pt x="33" y="2"/>
                  <a:pt x="35" y="4"/>
                  <a:pt x="36" y="6"/>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7">
            <a:extLst>
              <a:ext uri="{FF2B5EF4-FFF2-40B4-BE49-F238E27FC236}">
                <a16:creationId xmlns:a16="http://schemas.microsoft.com/office/drawing/2014/main" id="{F20EC0EC-D95B-461F-BA22-921EDB9A834D}"/>
              </a:ext>
            </a:extLst>
          </p:cNvPr>
          <p:cNvSpPr>
            <a:spLocks/>
          </p:cNvSpPr>
          <p:nvPr/>
        </p:nvSpPr>
        <p:spPr bwMode="auto">
          <a:xfrm>
            <a:off x="1973263" y="2484438"/>
            <a:ext cx="112712" cy="125412"/>
          </a:xfrm>
          <a:custGeom>
            <a:avLst/>
            <a:gdLst>
              <a:gd name="T0" fmla="*/ 24 w 40"/>
              <a:gd name="T1" fmla="*/ 0 h 45"/>
              <a:gd name="T2" fmla="*/ 39 w 40"/>
              <a:gd name="T3" fmla="*/ 23 h 45"/>
              <a:gd name="T4" fmla="*/ 19 w 40"/>
              <a:gd name="T5" fmla="*/ 42 h 45"/>
              <a:gd name="T6" fmla="*/ 0 w 40"/>
              <a:gd name="T7" fmla="*/ 23 h 45"/>
              <a:gd name="T8" fmla="*/ 24 w 40"/>
              <a:gd name="T9" fmla="*/ 0 h 45"/>
            </a:gdLst>
            <a:ahLst/>
            <a:cxnLst>
              <a:cxn ang="0">
                <a:pos x="T0" y="T1"/>
              </a:cxn>
              <a:cxn ang="0">
                <a:pos x="T2" y="T3"/>
              </a:cxn>
              <a:cxn ang="0">
                <a:pos x="T4" y="T5"/>
              </a:cxn>
              <a:cxn ang="0">
                <a:pos x="T6" y="T7"/>
              </a:cxn>
              <a:cxn ang="0">
                <a:pos x="T8" y="T9"/>
              </a:cxn>
            </a:cxnLst>
            <a:rect l="0" t="0" r="r" b="b"/>
            <a:pathLst>
              <a:path w="40" h="45">
                <a:moveTo>
                  <a:pt x="24" y="0"/>
                </a:moveTo>
                <a:cubicBezTo>
                  <a:pt x="29" y="7"/>
                  <a:pt x="40" y="16"/>
                  <a:pt x="39" y="23"/>
                </a:cubicBezTo>
                <a:cubicBezTo>
                  <a:pt x="37" y="30"/>
                  <a:pt x="27" y="40"/>
                  <a:pt x="19" y="42"/>
                </a:cubicBezTo>
                <a:cubicBezTo>
                  <a:pt x="7" y="45"/>
                  <a:pt x="0" y="35"/>
                  <a:pt x="0" y="23"/>
                </a:cubicBezTo>
                <a:cubicBezTo>
                  <a:pt x="0" y="10"/>
                  <a:pt x="7" y="3"/>
                  <a:pt x="24" y="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8">
            <a:extLst>
              <a:ext uri="{FF2B5EF4-FFF2-40B4-BE49-F238E27FC236}">
                <a16:creationId xmlns:a16="http://schemas.microsoft.com/office/drawing/2014/main" id="{4589A262-D4AA-416A-8147-CF7ABF7CCA28}"/>
              </a:ext>
            </a:extLst>
          </p:cNvPr>
          <p:cNvSpPr>
            <a:spLocks/>
          </p:cNvSpPr>
          <p:nvPr/>
        </p:nvSpPr>
        <p:spPr bwMode="auto">
          <a:xfrm>
            <a:off x="2692400" y="4645025"/>
            <a:ext cx="139700" cy="104775"/>
          </a:xfrm>
          <a:custGeom>
            <a:avLst/>
            <a:gdLst>
              <a:gd name="T0" fmla="*/ 4 w 50"/>
              <a:gd name="T1" fmla="*/ 12 h 37"/>
              <a:gd name="T2" fmla="*/ 24 w 50"/>
              <a:gd name="T3" fmla="*/ 21 h 37"/>
              <a:gd name="T4" fmla="*/ 50 w 50"/>
              <a:gd name="T5" fmla="*/ 0 h 37"/>
              <a:gd name="T6" fmla="*/ 26 w 50"/>
              <a:gd name="T7" fmla="*/ 35 h 37"/>
              <a:gd name="T8" fmla="*/ 0 w 50"/>
              <a:gd name="T9" fmla="*/ 18 h 37"/>
              <a:gd name="T10" fmla="*/ 4 w 50"/>
              <a:gd name="T11" fmla="*/ 12 h 37"/>
            </a:gdLst>
            <a:ahLst/>
            <a:cxnLst>
              <a:cxn ang="0">
                <a:pos x="T0" y="T1"/>
              </a:cxn>
              <a:cxn ang="0">
                <a:pos x="T2" y="T3"/>
              </a:cxn>
              <a:cxn ang="0">
                <a:pos x="T4" y="T5"/>
              </a:cxn>
              <a:cxn ang="0">
                <a:pos x="T6" y="T7"/>
              </a:cxn>
              <a:cxn ang="0">
                <a:pos x="T8" y="T9"/>
              </a:cxn>
              <a:cxn ang="0">
                <a:pos x="T10" y="T11"/>
              </a:cxn>
            </a:cxnLst>
            <a:rect l="0" t="0" r="r" b="b"/>
            <a:pathLst>
              <a:path w="50" h="37">
                <a:moveTo>
                  <a:pt x="4" y="12"/>
                </a:moveTo>
                <a:cubicBezTo>
                  <a:pt x="11" y="15"/>
                  <a:pt x="17" y="17"/>
                  <a:pt x="24" y="21"/>
                </a:cubicBezTo>
                <a:cubicBezTo>
                  <a:pt x="31" y="15"/>
                  <a:pt x="38" y="9"/>
                  <a:pt x="50" y="0"/>
                </a:cubicBezTo>
                <a:cubicBezTo>
                  <a:pt x="49" y="21"/>
                  <a:pt x="36" y="30"/>
                  <a:pt x="26" y="35"/>
                </a:cubicBezTo>
                <a:cubicBezTo>
                  <a:pt x="20" y="37"/>
                  <a:pt x="9" y="24"/>
                  <a:pt x="0" y="18"/>
                </a:cubicBezTo>
                <a:cubicBezTo>
                  <a:pt x="1" y="16"/>
                  <a:pt x="3" y="14"/>
                  <a:pt x="4" y="1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9">
            <a:extLst>
              <a:ext uri="{FF2B5EF4-FFF2-40B4-BE49-F238E27FC236}">
                <a16:creationId xmlns:a16="http://schemas.microsoft.com/office/drawing/2014/main" id="{5758B8DF-BC9E-4717-936B-493F8928F02C}"/>
              </a:ext>
            </a:extLst>
          </p:cNvPr>
          <p:cNvSpPr>
            <a:spLocks/>
          </p:cNvSpPr>
          <p:nvPr/>
        </p:nvSpPr>
        <p:spPr bwMode="auto">
          <a:xfrm>
            <a:off x="2693988" y="4506913"/>
            <a:ext cx="144462" cy="107950"/>
          </a:xfrm>
          <a:custGeom>
            <a:avLst/>
            <a:gdLst>
              <a:gd name="T0" fmla="*/ 24 w 51"/>
              <a:gd name="T1" fmla="*/ 18 h 38"/>
              <a:gd name="T2" fmla="*/ 45 w 51"/>
              <a:gd name="T3" fmla="*/ 0 h 38"/>
              <a:gd name="T4" fmla="*/ 51 w 51"/>
              <a:gd name="T5" fmla="*/ 6 h 38"/>
              <a:gd name="T6" fmla="*/ 23 w 51"/>
              <a:gd name="T7" fmla="*/ 38 h 38"/>
              <a:gd name="T8" fmla="*/ 0 w 51"/>
              <a:gd name="T9" fmla="*/ 15 h 38"/>
              <a:gd name="T10" fmla="*/ 3 w 51"/>
              <a:gd name="T11" fmla="*/ 10 h 38"/>
              <a:gd name="T12" fmla="*/ 24 w 51"/>
              <a:gd name="T13" fmla="*/ 18 h 38"/>
            </a:gdLst>
            <a:ahLst/>
            <a:cxnLst>
              <a:cxn ang="0">
                <a:pos x="T0" y="T1"/>
              </a:cxn>
              <a:cxn ang="0">
                <a:pos x="T2" y="T3"/>
              </a:cxn>
              <a:cxn ang="0">
                <a:pos x="T4" y="T5"/>
              </a:cxn>
              <a:cxn ang="0">
                <a:pos x="T6" y="T7"/>
              </a:cxn>
              <a:cxn ang="0">
                <a:pos x="T8" y="T9"/>
              </a:cxn>
              <a:cxn ang="0">
                <a:pos x="T10" y="T11"/>
              </a:cxn>
              <a:cxn ang="0">
                <a:pos x="T12" y="T13"/>
              </a:cxn>
            </a:cxnLst>
            <a:rect l="0" t="0" r="r" b="b"/>
            <a:pathLst>
              <a:path w="51" h="38">
                <a:moveTo>
                  <a:pt x="24" y="18"/>
                </a:moveTo>
                <a:cubicBezTo>
                  <a:pt x="31" y="12"/>
                  <a:pt x="38" y="6"/>
                  <a:pt x="45" y="0"/>
                </a:cubicBezTo>
                <a:cubicBezTo>
                  <a:pt x="47" y="2"/>
                  <a:pt x="49" y="4"/>
                  <a:pt x="51" y="6"/>
                </a:cubicBezTo>
                <a:cubicBezTo>
                  <a:pt x="42" y="16"/>
                  <a:pt x="34" y="26"/>
                  <a:pt x="23" y="38"/>
                </a:cubicBezTo>
                <a:cubicBezTo>
                  <a:pt x="14" y="29"/>
                  <a:pt x="7" y="22"/>
                  <a:pt x="0" y="15"/>
                </a:cubicBezTo>
                <a:cubicBezTo>
                  <a:pt x="1" y="13"/>
                  <a:pt x="2" y="12"/>
                  <a:pt x="3" y="10"/>
                </a:cubicBezTo>
                <a:cubicBezTo>
                  <a:pt x="9" y="12"/>
                  <a:pt x="16" y="15"/>
                  <a:pt x="24" y="18"/>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30">
            <a:extLst>
              <a:ext uri="{FF2B5EF4-FFF2-40B4-BE49-F238E27FC236}">
                <a16:creationId xmlns:a16="http://schemas.microsoft.com/office/drawing/2014/main" id="{7E7B754D-B1C3-4EF1-BC84-16D6EE4A178C}"/>
              </a:ext>
            </a:extLst>
          </p:cNvPr>
          <p:cNvSpPr>
            <a:spLocks/>
          </p:cNvSpPr>
          <p:nvPr/>
        </p:nvSpPr>
        <p:spPr bwMode="auto">
          <a:xfrm>
            <a:off x="2878138" y="4625975"/>
            <a:ext cx="142875" cy="15875"/>
          </a:xfrm>
          <a:custGeom>
            <a:avLst/>
            <a:gdLst>
              <a:gd name="T0" fmla="*/ 0 w 51"/>
              <a:gd name="T1" fmla="*/ 0 h 6"/>
              <a:gd name="T2" fmla="*/ 51 w 51"/>
              <a:gd name="T3" fmla="*/ 0 h 6"/>
              <a:gd name="T4" fmla="*/ 51 w 51"/>
              <a:gd name="T5" fmla="*/ 6 h 6"/>
              <a:gd name="T6" fmla="*/ 0 w 51"/>
              <a:gd name="T7" fmla="*/ 6 h 6"/>
              <a:gd name="T8" fmla="*/ 0 w 51"/>
              <a:gd name="T9" fmla="*/ 0 h 6"/>
            </a:gdLst>
            <a:ahLst/>
            <a:cxnLst>
              <a:cxn ang="0">
                <a:pos x="T0" y="T1"/>
              </a:cxn>
              <a:cxn ang="0">
                <a:pos x="T2" y="T3"/>
              </a:cxn>
              <a:cxn ang="0">
                <a:pos x="T4" y="T5"/>
              </a:cxn>
              <a:cxn ang="0">
                <a:pos x="T6" y="T7"/>
              </a:cxn>
              <a:cxn ang="0">
                <a:pos x="T8" y="T9"/>
              </a:cxn>
            </a:cxnLst>
            <a:rect l="0" t="0" r="r" b="b"/>
            <a:pathLst>
              <a:path w="51" h="6">
                <a:moveTo>
                  <a:pt x="0" y="0"/>
                </a:moveTo>
                <a:cubicBezTo>
                  <a:pt x="17" y="0"/>
                  <a:pt x="34" y="0"/>
                  <a:pt x="51" y="0"/>
                </a:cubicBezTo>
                <a:cubicBezTo>
                  <a:pt x="51" y="2"/>
                  <a:pt x="51" y="4"/>
                  <a:pt x="51" y="6"/>
                </a:cubicBezTo>
                <a:cubicBezTo>
                  <a:pt x="34" y="6"/>
                  <a:pt x="17" y="6"/>
                  <a:pt x="0" y="6"/>
                </a:cubicBezTo>
                <a:cubicBezTo>
                  <a:pt x="0" y="4"/>
                  <a:pt x="0" y="2"/>
                  <a:pt x="0" y="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1">
            <a:extLst>
              <a:ext uri="{FF2B5EF4-FFF2-40B4-BE49-F238E27FC236}">
                <a16:creationId xmlns:a16="http://schemas.microsoft.com/office/drawing/2014/main" id="{3FEFE05C-E4A0-4A76-93A6-87ECD4ED5868}"/>
              </a:ext>
            </a:extLst>
          </p:cNvPr>
          <p:cNvSpPr>
            <a:spLocks/>
          </p:cNvSpPr>
          <p:nvPr/>
        </p:nvSpPr>
        <p:spPr bwMode="auto">
          <a:xfrm>
            <a:off x="2878138" y="4527550"/>
            <a:ext cx="146050" cy="38100"/>
          </a:xfrm>
          <a:custGeom>
            <a:avLst/>
            <a:gdLst>
              <a:gd name="T0" fmla="*/ 0 w 52"/>
              <a:gd name="T1" fmla="*/ 0 h 14"/>
              <a:gd name="T2" fmla="*/ 52 w 52"/>
              <a:gd name="T3" fmla="*/ 0 h 14"/>
              <a:gd name="T4" fmla="*/ 0 w 52"/>
              <a:gd name="T5" fmla="*/ 0 h 14"/>
            </a:gdLst>
            <a:ahLst/>
            <a:cxnLst>
              <a:cxn ang="0">
                <a:pos x="T0" y="T1"/>
              </a:cxn>
              <a:cxn ang="0">
                <a:pos x="T2" y="T3"/>
              </a:cxn>
              <a:cxn ang="0">
                <a:pos x="T4" y="T5"/>
              </a:cxn>
            </a:cxnLst>
            <a:rect l="0" t="0" r="r" b="b"/>
            <a:pathLst>
              <a:path w="52" h="14">
                <a:moveTo>
                  <a:pt x="0" y="0"/>
                </a:moveTo>
                <a:cubicBezTo>
                  <a:pt x="17" y="0"/>
                  <a:pt x="34" y="0"/>
                  <a:pt x="52" y="0"/>
                </a:cubicBezTo>
                <a:cubicBezTo>
                  <a:pt x="43" y="13"/>
                  <a:pt x="15" y="14"/>
                  <a:pt x="0" y="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2">
            <a:extLst>
              <a:ext uri="{FF2B5EF4-FFF2-40B4-BE49-F238E27FC236}">
                <a16:creationId xmlns:a16="http://schemas.microsoft.com/office/drawing/2014/main" id="{120134AA-9E79-4BFC-A835-DF8E6685660F}"/>
              </a:ext>
            </a:extLst>
          </p:cNvPr>
          <p:cNvSpPr>
            <a:spLocks/>
          </p:cNvSpPr>
          <p:nvPr/>
        </p:nvSpPr>
        <p:spPr bwMode="auto">
          <a:xfrm>
            <a:off x="2878138" y="4724400"/>
            <a:ext cx="95250" cy="15875"/>
          </a:xfrm>
          <a:custGeom>
            <a:avLst/>
            <a:gdLst>
              <a:gd name="T0" fmla="*/ 34 w 34"/>
              <a:gd name="T1" fmla="*/ 6 h 6"/>
              <a:gd name="T2" fmla="*/ 0 w 34"/>
              <a:gd name="T3" fmla="*/ 6 h 6"/>
              <a:gd name="T4" fmla="*/ 0 w 34"/>
              <a:gd name="T5" fmla="*/ 0 h 6"/>
              <a:gd name="T6" fmla="*/ 34 w 34"/>
              <a:gd name="T7" fmla="*/ 0 h 6"/>
              <a:gd name="T8" fmla="*/ 34 w 34"/>
              <a:gd name="T9" fmla="*/ 6 h 6"/>
            </a:gdLst>
            <a:ahLst/>
            <a:cxnLst>
              <a:cxn ang="0">
                <a:pos x="T0" y="T1"/>
              </a:cxn>
              <a:cxn ang="0">
                <a:pos x="T2" y="T3"/>
              </a:cxn>
              <a:cxn ang="0">
                <a:pos x="T4" y="T5"/>
              </a:cxn>
              <a:cxn ang="0">
                <a:pos x="T6" y="T7"/>
              </a:cxn>
              <a:cxn ang="0">
                <a:pos x="T8" y="T9"/>
              </a:cxn>
            </a:cxnLst>
            <a:rect l="0" t="0" r="r" b="b"/>
            <a:pathLst>
              <a:path w="34" h="6">
                <a:moveTo>
                  <a:pt x="34" y="6"/>
                </a:moveTo>
                <a:cubicBezTo>
                  <a:pt x="23" y="6"/>
                  <a:pt x="11" y="6"/>
                  <a:pt x="0" y="6"/>
                </a:cubicBezTo>
                <a:cubicBezTo>
                  <a:pt x="0" y="4"/>
                  <a:pt x="0" y="2"/>
                  <a:pt x="0" y="0"/>
                </a:cubicBezTo>
                <a:cubicBezTo>
                  <a:pt x="11" y="0"/>
                  <a:pt x="23" y="0"/>
                  <a:pt x="34" y="0"/>
                </a:cubicBezTo>
                <a:cubicBezTo>
                  <a:pt x="34" y="2"/>
                  <a:pt x="34" y="4"/>
                  <a:pt x="34" y="6"/>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3">
            <a:extLst>
              <a:ext uri="{FF2B5EF4-FFF2-40B4-BE49-F238E27FC236}">
                <a16:creationId xmlns:a16="http://schemas.microsoft.com/office/drawing/2014/main" id="{FDB53B25-611F-40CE-83C8-24703E936123}"/>
              </a:ext>
            </a:extLst>
          </p:cNvPr>
          <p:cNvSpPr>
            <a:spLocks/>
          </p:cNvSpPr>
          <p:nvPr/>
        </p:nvSpPr>
        <p:spPr bwMode="auto">
          <a:xfrm>
            <a:off x="2813050" y="4264025"/>
            <a:ext cx="101600" cy="101600"/>
          </a:xfrm>
          <a:custGeom>
            <a:avLst/>
            <a:gdLst>
              <a:gd name="T0" fmla="*/ 17 w 36"/>
              <a:gd name="T1" fmla="*/ 0 h 36"/>
              <a:gd name="T2" fmla="*/ 36 w 36"/>
              <a:gd name="T3" fmla="*/ 20 h 36"/>
              <a:gd name="T4" fmla="*/ 31 w 36"/>
              <a:gd name="T5" fmla="*/ 13 h 36"/>
              <a:gd name="T6" fmla="*/ 8 w 36"/>
              <a:gd name="T7" fmla="*/ 28 h 36"/>
              <a:gd name="T8" fmla="*/ 21 w 36"/>
              <a:gd name="T9" fmla="*/ 36 h 36"/>
              <a:gd name="T10" fmla="*/ 4 w 36"/>
              <a:gd name="T11" fmla="*/ 15 h 36"/>
              <a:gd name="T12" fmla="*/ 0 w 36"/>
              <a:gd name="T13" fmla="*/ 20 h 36"/>
              <a:gd name="T14" fmla="*/ 17 w 36"/>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6">
                <a:moveTo>
                  <a:pt x="17" y="0"/>
                </a:moveTo>
                <a:cubicBezTo>
                  <a:pt x="23" y="7"/>
                  <a:pt x="29" y="14"/>
                  <a:pt x="36" y="20"/>
                </a:cubicBezTo>
                <a:cubicBezTo>
                  <a:pt x="34" y="18"/>
                  <a:pt x="33" y="15"/>
                  <a:pt x="31" y="13"/>
                </a:cubicBezTo>
                <a:cubicBezTo>
                  <a:pt x="24" y="18"/>
                  <a:pt x="16" y="23"/>
                  <a:pt x="8" y="28"/>
                </a:cubicBezTo>
                <a:cubicBezTo>
                  <a:pt x="12" y="31"/>
                  <a:pt x="17" y="34"/>
                  <a:pt x="21" y="36"/>
                </a:cubicBezTo>
                <a:cubicBezTo>
                  <a:pt x="16" y="29"/>
                  <a:pt x="10" y="22"/>
                  <a:pt x="4" y="15"/>
                </a:cubicBezTo>
                <a:cubicBezTo>
                  <a:pt x="2" y="17"/>
                  <a:pt x="1" y="18"/>
                  <a:pt x="0" y="20"/>
                </a:cubicBezTo>
                <a:cubicBezTo>
                  <a:pt x="6" y="13"/>
                  <a:pt x="12" y="7"/>
                  <a:pt x="17" y="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4">
            <a:extLst>
              <a:ext uri="{FF2B5EF4-FFF2-40B4-BE49-F238E27FC236}">
                <a16:creationId xmlns:a16="http://schemas.microsoft.com/office/drawing/2014/main" id="{C8D03B04-A7F4-438F-AF1C-BC3C935AA97F}"/>
              </a:ext>
            </a:extLst>
          </p:cNvPr>
          <p:cNvSpPr>
            <a:spLocks/>
          </p:cNvSpPr>
          <p:nvPr/>
        </p:nvSpPr>
        <p:spPr bwMode="auto">
          <a:xfrm>
            <a:off x="671513" y="1423988"/>
            <a:ext cx="50800" cy="146050"/>
          </a:xfrm>
          <a:custGeom>
            <a:avLst/>
            <a:gdLst>
              <a:gd name="T0" fmla="*/ 3 w 18"/>
              <a:gd name="T1" fmla="*/ 52 h 52"/>
              <a:gd name="T2" fmla="*/ 8 w 18"/>
              <a:gd name="T3" fmla="*/ 0 h 52"/>
              <a:gd name="T4" fmla="*/ 3 w 18"/>
              <a:gd name="T5" fmla="*/ 52 h 52"/>
            </a:gdLst>
            <a:ahLst/>
            <a:cxnLst>
              <a:cxn ang="0">
                <a:pos x="T0" y="T1"/>
              </a:cxn>
              <a:cxn ang="0">
                <a:pos x="T2" y="T3"/>
              </a:cxn>
              <a:cxn ang="0">
                <a:pos x="T4" y="T5"/>
              </a:cxn>
            </a:cxnLst>
            <a:rect l="0" t="0" r="r" b="b"/>
            <a:pathLst>
              <a:path w="18" h="52">
                <a:moveTo>
                  <a:pt x="3" y="52"/>
                </a:moveTo>
                <a:cubicBezTo>
                  <a:pt x="3" y="33"/>
                  <a:pt x="0" y="16"/>
                  <a:pt x="8" y="0"/>
                </a:cubicBezTo>
                <a:cubicBezTo>
                  <a:pt x="18" y="23"/>
                  <a:pt x="16" y="45"/>
                  <a:pt x="3" y="5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5">
            <a:extLst>
              <a:ext uri="{FF2B5EF4-FFF2-40B4-BE49-F238E27FC236}">
                <a16:creationId xmlns:a16="http://schemas.microsoft.com/office/drawing/2014/main" id="{69E02E6E-57E1-445D-A545-79394177517C}"/>
              </a:ext>
            </a:extLst>
          </p:cNvPr>
          <p:cNvSpPr>
            <a:spLocks/>
          </p:cNvSpPr>
          <p:nvPr/>
        </p:nvSpPr>
        <p:spPr bwMode="auto">
          <a:xfrm>
            <a:off x="668338" y="1133475"/>
            <a:ext cx="104775" cy="115887"/>
          </a:xfrm>
          <a:custGeom>
            <a:avLst/>
            <a:gdLst>
              <a:gd name="T0" fmla="*/ 11 w 37"/>
              <a:gd name="T1" fmla="*/ 41 h 41"/>
              <a:gd name="T2" fmla="*/ 1 w 37"/>
              <a:gd name="T3" fmla="*/ 33 h 41"/>
              <a:gd name="T4" fmla="*/ 3 w 37"/>
              <a:gd name="T5" fmla="*/ 24 h 41"/>
              <a:gd name="T6" fmla="*/ 26 w 37"/>
              <a:gd name="T7" fmla="*/ 2 h 41"/>
              <a:gd name="T8" fmla="*/ 36 w 37"/>
              <a:gd name="T9" fmla="*/ 0 h 41"/>
              <a:gd name="T10" fmla="*/ 35 w 37"/>
              <a:gd name="T11" fmla="*/ 10 h 41"/>
              <a:gd name="T12" fmla="*/ 11 w 37"/>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37" h="41">
                <a:moveTo>
                  <a:pt x="11" y="41"/>
                </a:moveTo>
                <a:cubicBezTo>
                  <a:pt x="6" y="38"/>
                  <a:pt x="2" y="36"/>
                  <a:pt x="1" y="33"/>
                </a:cubicBezTo>
                <a:cubicBezTo>
                  <a:pt x="0" y="31"/>
                  <a:pt x="2" y="26"/>
                  <a:pt x="3" y="24"/>
                </a:cubicBezTo>
                <a:cubicBezTo>
                  <a:pt x="11" y="17"/>
                  <a:pt x="18" y="9"/>
                  <a:pt x="26" y="2"/>
                </a:cubicBezTo>
                <a:cubicBezTo>
                  <a:pt x="28" y="0"/>
                  <a:pt x="32" y="1"/>
                  <a:pt x="36" y="0"/>
                </a:cubicBezTo>
                <a:cubicBezTo>
                  <a:pt x="36" y="4"/>
                  <a:pt x="37" y="8"/>
                  <a:pt x="35" y="10"/>
                </a:cubicBezTo>
                <a:cubicBezTo>
                  <a:pt x="27" y="20"/>
                  <a:pt x="19" y="30"/>
                  <a:pt x="11" y="41"/>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6">
            <a:extLst>
              <a:ext uri="{FF2B5EF4-FFF2-40B4-BE49-F238E27FC236}">
                <a16:creationId xmlns:a16="http://schemas.microsoft.com/office/drawing/2014/main" id="{3339C240-8676-43C9-93B2-06D4D14D24DE}"/>
              </a:ext>
            </a:extLst>
          </p:cNvPr>
          <p:cNvSpPr>
            <a:spLocks noEditPoints="1"/>
          </p:cNvSpPr>
          <p:nvPr/>
        </p:nvSpPr>
        <p:spPr bwMode="auto">
          <a:xfrm>
            <a:off x="3733800" y="1136650"/>
            <a:ext cx="373062" cy="261937"/>
          </a:xfrm>
          <a:custGeom>
            <a:avLst/>
            <a:gdLst>
              <a:gd name="T0" fmla="*/ 66 w 132"/>
              <a:gd name="T1" fmla="*/ 93 h 93"/>
              <a:gd name="T2" fmla="*/ 20 w 132"/>
              <a:gd name="T3" fmla="*/ 93 h 93"/>
              <a:gd name="T4" fmla="*/ 0 w 132"/>
              <a:gd name="T5" fmla="*/ 74 h 93"/>
              <a:gd name="T6" fmla="*/ 0 w 132"/>
              <a:gd name="T7" fmla="*/ 18 h 93"/>
              <a:gd name="T8" fmla="*/ 19 w 132"/>
              <a:gd name="T9" fmla="*/ 1 h 93"/>
              <a:gd name="T10" fmla="*/ 113 w 132"/>
              <a:gd name="T11" fmla="*/ 1 h 93"/>
              <a:gd name="T12" fmla="*/ 132 w 132"/>
              <a:gd name="T13" fmla="*/ 20 h 93"/>
              <a:gd name="T14" fmla="*/ 132 w 132"/>
              <a:gd name="T15" fmla="*/ 74 h 93"/>
              <a:gd name="T16" fmla="*/ 112 w 132"/>
              <a:gd name="T17" fmla="*/ 93 h 93"/>
              <a:gd name="T18" fmla="*/ 66 w 132"/>
              <a:gd name="T19" fmla="*/ 93 h 93"/>
              <a:gd name="T20" fmla="*/ 119 w 132"/>
              <a:gd name="T21" fmla="*/ 14 h 93"/>
              <a:gd name="T22" fmla="*/ 14 w 132"/>
              <a:gd name="T23" fmla="*/ 14 h 93"/>
              <a:gd name="T24" fmla="*/ 14 w 132"/>
              <a:gd name="T25" fmla="*/ 80 h 93"/>
              <a:gd name="T26" fmla="*/ 119 w 132"/>
              <a:gd name="T27" fmla="*/ 80 h 93"/>
              <a:gd name="T28" fmla="*/ 119 w 132"/>
              <a:gd name="T29"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2" h="93">
                <a:moveTo>
                  <a:pt x="66" y="93"/>
                </a:moveTo>
                <a:cubicBezTo>
                  <a:pt x="51" y="93"/>
                  <a:pt x="36" y="92"/>
                  <a:pt x="20" y="93"/>
                </a:cubicBezTo>
                <a:cubicBezTo>
                  <a:pt x="7" y="93"/>
                  <a:pt x="0" y="87"/>
                  <a:pt x="0" y="74"/>
                </a:cubicBezTo>
                <a:cubicBezTo>
                  <a:pt x="0" y="56"/>
                  <a:pt x="0" y="37"/>
                  <a:pt x="0" y="18"/>
                </a:cubicBezTo>
                <a:cubicBezTo>
                  <a:pt x="0" y="6"/>
                  <a:pt x="7" y="1"/>
                  <a:pt x="19" y="1"/>
                </a:cubicBezTo>
                <a:cubicBezTo>
                  <a:pt x="51" y="1"/>
                  <a:pt x="82" y="1"/>
                  <a:pt x="113" y="1"/>
                </a:cubicBezTo>
                <a:cubicBezTo>
                  <a:pt x="127" y="0"/>
                  <a:pt x="132" y="7"/>
                  <a:pt x="132" y="20"/>
                </a:cubicBezTo>
                <a:cubicBezTo>
                  <a:pt x="131" y="38"/>
                  <a:pt x="131" y="56"/>
                  <a:pt x="132" y="74"/>
                </a:cubicBezTo>
                <a:cubicBezTo>
                  <a:pt x="132" y="88"/>
                  <a:pt x="126" y="93"/>
                  <a:pt x="112" y="93"/>
                </a:cubicBezTo>
                <a:cubicBezTo>
                  <a:pt x="97" y="93"/>
                  <a:pt x="82" y="93"/>
                  <a:pt x="66" y="93"/>
                </a:cubicBezTo>
                <a:close/>
                <a:moveTo>
                  <a:pt x="119" y="14"/>
                </a:moveTo>
                <a:cubicBezTo>
                  <a:pt x="84" y="14"/>
                  <a:pt x="49" y="14"/>
                  <a:pt x="14" y="14"/>
                </a:cubicBezTo>
                <a:cubicBezTo>
                  <a:pt x="14" y="37"/>
                  <a:pt x="14" y="58"/>
                  <a:pt x="14" y="80"/>
                </a:cubicBezTo>
                <a:cubicBezTo>
                  <a:pt x="49" y="80"/>
                  <a:pt x="84" y="80"/>
                  <a:pt x="119" y="80"/>
                </a:cubicBezTo>
                <a:cubicBezTo>
                  <a:pt x="119" y="58"/>
                  <a:pt x="119" y="37"/>
                  <a:pt x="119" y="14"/>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7">
            <a:extLst>
              <a:ext uri="{FF2B5EF4-FFF2-40B4-BE49-F238E27FC236}">
                <a16:creationId xmlns:a16="http://schemas.microsoft.com/office/drawing/2014/main" id="{FEC1459E-2987-4CB1-A960-D4618F51FFAB}"/>
              </a:ext>
            </a:extLst>
          </p:cNvPr>
          <p:cNvSpPr>
            <a:spLocks/>
          </p:cNvSpPr>
          <p:nvPr/>
        </p:nvSpPr>
        <p:spPr bwMode="auto">
          <a:xfrm>
            <a:off x="727075" y="4371975"/>
            <a:ext cx="177800" cy="134937"/>
          </a:xfrm>
          <a:custGeom>
            <a:avLst/>
            <a:gdLst>
              <a:gd name="T0" fmla="*/ 0 w 63"/>
              <a:gd name="T1" fmla="*/ 48 h 48"/>
              <a:gd name="T2" fmla="*/ 63 w 63"/>
              <a:gd name="T3" fmla="*/ 22 h 48"/>
              <a:gd name="T4" fmla="*/ 27 w 63"/>
              <a:gd name="T5" fmla="*/ 25 h 48"/>
              <a:gd name="T6" fmla="*/ 0 w 63"/>
              <a:gd name="T7" fmla="*/ 48 h 48"/>
            </a:gdLst>
            <a:ahLst/>
            <a:cxnLst>
              <a:cxn ang="0">
                <a:pos x="T0" y="T1"/>
              </a:cxn>
              <a:cxn ang="0">
                <a:pos x="T2" y="T3"/>
              </a:cxn>
              <a:cxn ang="0">
                <a:pos x="T4" y="T5"/>
              </a:cxn>
              <a:cxn ang="0">
                <a:pos x="T6" y="T7"/>
              </a:cxn>
            </a:cxnLst>
            <a:rect l="0" t="0" r="r" b="b"/>
            <a:pathLst>
              <a:path w="63" h="48">
                <a:moveTo>
                  <a:pt x="0" y="48"/>
                </a:moveTo>
                <a:cubicBezTo>
                  <a:pt x="7" y="13"/>
                  <a:pt x="42" y="0"/>
                  <a:pt x="63" y="22"/>
                </a:cubicBezTo>
                <a:cubicBezTo>
                  <a:pt x="50" y="23"/>
                  <a:pt x="38" y="21"/>
                  <a:pt x="27" y="25"/>
                </a:cubicBezTo>
                <a:cubicBezTo>
                  <a:pt x="17" y="29"/>
                  <a:pt x="9" y="40"/>
                  <a:pt x="0" y="48"/>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8">
            <a:extLst>
              <a:ext uri="{FF2B5EF4-FFF2-40B4-BE49-F238E27FC236}">
                <a16:creationId xmlns:a16="http://schemas.microsoft.com/office/drawing/2014/main" id="{6A011E43-1C95-4A18-91C3-AF443895E3B6}"/>
              </a:ext>
            </a:extLst>
          </p:cNvPr>
          <p:cNvSpPr>
            <a:spLocks/>
          </p:cNvSpPr>
          <p:nvPr/>
        </p:nvSpPr>
        <p:spPr bwMode="auto">
          <a:xfrm>
            <a:off x="487363" y="2368550"/>
            <a:ext cx="53975" cy="177800"/>
          </a:xfrm>
          <a:custGeom>
            <a:avLst/>
            <a:gdLst>
              <a:gd name="T0" fmla="*/ 19 w 19"/>
              <a:gd name="T1" fmla="*/ 63 h 63"/>
              <a:gd name="T2" fmla="*/ 19 w 19"/>
              <a:gd name="T3" fmla="*/ 0 h 63"/>
              <a:gd name="T4" fmla="*/ 19 w 19"/>
              <a:gd name="T5" fmla="*/ 63 h 63"/>
            </a:gdLst>
            <a:ahLst/>
            <a:cxnLst>
              <a:cxn ang="0">
                <a:pos x="T0" y="T1"/>
              </a:cxn>
              <a:cxn ang="0">
                <a:pos x="T2" y="T3"/>
              </a:cxn>
              <a:cxn ang="0">
                <a:pos x="T4" y="T5"/>
              </a:cxn>
            </a:cxnLst>
            <a:rect l="0" t="0" r="r" b="b"/>
            <a:pathLst>
              <a:path w="19" h="63">
                <a:moveTo>
                  <a:pt x="19" y="63"/>
                </a:moveTo>
                <a:cubicBezTo>
                  <a:pt x="1" y="46"/>
                  <a:pt x="0" y="25"/>
                  <a:pt x="19" y="0"/>
                </a:cubicBezTo>
                <a:cubicBezTo>
                  <a:pt x="19" y="23"/>
                  <a:pt x="19" y="42"/>
                  <a:pt x="19" y="63"/>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9">
            <a:extLst>
              <a:ext uri="{FF2B5EF4-FFF2-40B4-BE49-F238E27FC236}">
                <a16:creationId xmlns:a16="http://schemas.microsoft.com/office/drawing/2014/main" id="{D3AD1A63-2912-4E74-8559-CE9D47406530}"/>
              </a:ext>
            </a:extLst>
          </p:cNvPr>
          <p:cNvSpPr>
            <a:spLocks/>
          </p:cNvSpPr>
          <p:nvPr/>
        </p:nvSpPr>
        <p:spPr bwMode="auto">
          <a:xfrm>
            <a:off x="3805238" y="2205038"/>
            <a:ext cx="236537" cy="112712"/>
          </a:xfrm>
          <a:custGeom>
            <a:avLst/>
            <a:gdLst>
              <a:gd name="T0" fmla="*/ 84 w 84"/>
              <a:gd name="T1" fmla="*/ 32 h 40"/>
              <a:gd name="T2" fmla="*/ 0 w 84"/>
              <a:gd name="T3" fmla="*/ 38 h 40"/>
              <a:gd name="T4" fmla="*/ 37 w 84"/>
              <a:gd name="T5" fmla="*/ 11 h 40"/>
              <a:gd name="T6" fmla="*/ 79 w 84"/>
              <a:gd name="T7" fmla="*/ 25 h 40"/>
              <a:gd name="T8" fmla="*/ 84 w 84"/>
              <a:gd name="T9" fmla="*/ 32 h 40"/>
            </a:gdLst>
            <a:ahLst/>
            <a:cxnLst>
              <a:cxn ang="0">
                <a:pos x="T0" y="T1"/>
              </a:cxn>
              <a:cxn ang="0">
                <a:pos x="T2" y="T3"/>
              </a:cxn>
              <a:cxn ang="0">
                <a:pos x="T4" y="T5"/>
              </a:cxn>
              <a:cxn ang="0">
                <a:pos x="T6" y="T7"/>
              </a:cxn>
              <a:cxn ang="0">
                <a:pos x="T8" y="T9"/>
              </a:cxn>
            </a:cxnLst>
            <a:rect l="0" t="0" r="r" b="b"/>
            <a:pathLst>
              <a:path w="84" h="40">
                <a:moveTo>
                  <a:pt x="84" y="32"/>
                </a:moveTo>
                <a:cubicBezTo>
                  <a:pt x="54" y="40"/>
                  <a:pt x="27" y="0"/>
                  <a:pt x="0" y="38"/>
                </a:cubicBezTo>
                <a:cubicBezTo>
                  <a:pt x="7" y="8"/>
                  <a:pt x="15" y="4"/>
                  <a:pt x="37" y="11"/>
                </a:cubicBezTo>
                <a:cubicBezTo>
                  <a:pt x="51" y="15"/>
                  <a:pt x="65" y="20"/>
                  <a:pt x="79" y="25"/>
                </a:cubicBezTo>
                <a:cubicBezTo>
                  <a:pt x="80" y="25"/>
                  <a:pt x="81" y="28"/>
                  <a:pt x="84" y="3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40">
            <a:extLst>
              <a:ext uri="{FF2B5EF4-FFF2-40B4-BE49-F238E27FC236}">
                <a16:creationId xmlns:a16="http://schemas.microsoft.com/office/drawing/2014/main" id="{D7858761-75C1-45BC-AA21-1E0E5F7A062B}"/>
              </a:ext>
            </a:extLst>
          </p:cNvPr>
          <p:cNvSpPr>
            <a:spLocks noEditPoints="1"/>
          </p:cNvSpPr>
          <p:nvPr/>
        </p:nvSpPr>
        <p:spPr bwMode="auto">
          <a:xfrm>
            <a:off x="3835400" y="1190625"/>
            <a:ext cx="169862" cy="168275"/>
          </a:xfrm>
          <a:custGeom>
            <a:avLst/>
            <a:gdLst>
              <a:gd name="T0" fmla="*/ 60 w 60"/>
              <a:gd name="T1" fmla="*/ 22 h 60"/>
              <a:gd name="T2" fmla="*/ 32 w 60"/>
              <a:gd name="T3" fmla="*/ 55 h 60"/>
              <a:gd name="T4" fmla="*/ 1 w 60"/>
              <a:gd name="T5" fmla="*/ 23 h 60"/>
              <a:gd name="T6" fmla="*/ 19 w 60"/>
              <a:gd name="T7" fmla="*/ 3 h 60"/>
              <a:gd name="T8" fmla="*/ 60 w 60"/>
              <a:gd name="T9" fmla="*/ 22 h 60"/>
              <a:gd name="T10" fmla="*/ 49 w 60"/>
              <a:gd name="T11" fmla="*/ 19 h 60"/>
              <a:gd name="T12" fmla="*/ 43 w 60"/>
              <a:gd name="T13" fmla="*/ 19 h 60"/>
              <a:gd name="T14" fmla="*/ 12 w 60"/>
              <a:gd name="T15" fmla="*/ 19 h 60"/>
              <a:gd name="T16" fmla="*/ 21 w 60"/>
              <a:gd name="T17" fmla="*/ 37 h 60"/>
              <a:gd name="T18" fmla="*/ 36 w 60"/>
              <a:gd name="T19" fmla="*/ 39 h 60"/>
              <a:gd name="T20" fmla="*/ 49 w 60"/>
              <a:gd name="T21" fmla="*/ 1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60">
                <a:moveTo>
                  <a:pt x="60" y="22"/>
                </a:moveTo>
                <a:cubicBezTo>
                  <a:pt x="60" y="35"/>
                  <a:pt x="41" y="60"/>
                  <a:pt x="32" y="55"/>
                </a:cubicBezTo>
                <a:cubicBezTo>
                  <a:pt x="19" y="49"/>
                  <a:pt x="9" y="35"/>
                  <a:pt x="1" y="23"/>
                </a:cubicBezTo>
                <a:cubicBezTo>
                  <a:pt x="0" y="21"/>
                  <a:pt x="12" y="4"/>
                  <a:pt x="19" y="3"/>
                </a:cubicBezTo>
                <a:cubicBezTo>
                  <a:pt x="50" y="0"/>
                  <a:pt x="60" y="6"/>
                  <a:pt x="60" y="22"/>
                </a:cubicBezTo>
                <a:close/>
                <a:moveTo>
                  <a:pt x="49" y="19"/>
                </a:moveTo>
                <a:cubicBezTo>
                  <a:pt x="47" y="19"/>
                  <a:pt x="45" y="19"/>
                  <a:pt x="43" y="19"/>
                </a:cubicBezTo>
                <a:cubicBezTo>
                  <a:pt x="34" y="19"/>
                  <a:pt x="26" y="19"/>
                  <a:pt x="12" y="19"/>
                </a:cubicBezTo>
                <a:cubicBezTo>
                  <a:pt x="15" y="24"/>
                  <a:pt x="17" y="32"/>
                  <a:pt x="21" y="37"/>
                </a:cubicBezTo>
                <a:cubicBezTo>
                  <a:pt x="24" y="40"/>
                  <a:pt x="34" y="41"/>
                  <a:pt x="36" y="39"/>
                </a:cubicBezTo>
                <a:cubicBezTo>
                  <a:pt x="42" y="34"/>
                  <a:pt x="45" y="26"/>
                  <a:pt x="49" y="1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44">
            <a:extLst>
              <a:ext uri="{FF2B5EF4-FFF2-40B4-BE49-F238E27FC236}">
                <a16:creationId xmlns:a16="http://schemas.microsoft.com/office/drawing/2014/main" id="{7CBC5FFA-1127-439F-9014-75282E2B65F5}"/>
              </a:ext>
            </a:extLst>
          </p:cNvPr>
          <p:cNvSpPr>
            <a:spLocks noEditPoints="1"/>
          </p:cNvSpPr>
          <p:nvPr/>
        </p:nvSpPr>
        <p:spPr bwMode="auto">
          <a:xfrm>
            <a:off x="8075613" y="4398963"/>
            <a:ext cx="746125" cy="549275"/>
          </a:xfrm>
          <a:custGeom>
            <a:avLst/>
            <a:gdLst>
              <a:gd name="T0" fmla="*/ 0 w 369"/>
              <a:gd name="T1" fmla="*/ 180 h 272"/>
              <a:gd name="T2" fmla="*/ 23 w 369"/>
              <a:gd name="T3" fmla="*/ 155 h 272"/>
              <a:gd name="T4" fmla="*/ 107 w 369"/>
              <a:gd name="T5" fmla="*/ 106 h 272"/>
              <a:gd name="T6" fmla="*/ 195 w 369"/>
              <a:gd name="T7" fmla="*/ 30 h 272"/>
              <a:gd name="T8" fmla="*/ 251 w 369"/>
              <a:gd name="T9" fmla="*/ 19 h 272"/>
              <a:gd name="T10" fmla="*/ 342 w 369"/>
              <a:gd name="T11" fmla="*/ 72 h 272"/>
              <a:gd name="T12" fmla="*/ 351 w 369"/>
              <a:gd name="T13" fmla="*/ 119 h 272"/>
              <a:gd name="T14" fmla="*/ 204 w 369"/>
              <a:gd name="T15" fmla="*/ 239 h 272"/>
              <a:gd name="T16" fmla="*/ 162 w 369"/>
              <a:gd name="T17" fmla="*/ 264 h 272"/>
              <a:gd name="T18" fmla="*/ 129 w 369"/>
              <a:gd name="T19" fmla="*/ 264 h 272"/>
              <a:gd name="T20" fmla="*/ 19 w 369"/>
              <a:gd name="T21" fmla="*/ 199 h 272"/>
              <a:gd name="T22" fmla="*/ 0 w 369"/>
              <a:gd name="T23" fmla="*/ 180 h 272"/>
              <a:gd name="T24" fmla="*/ 218 w 369"/>
              <a:gd name="T25" fmla="*/ 147 h 272"/>
              <a:gd name="T26" fmla="*/ 179 w 369"/>
              <a:gd name="T27" fmla="*/ 174 h 272"/>
              <a:gd name="T28" fmla="*/ 166 w 369"/>
              <a:gd name="T29" fmla="*/ 188 h 272"/>
              <a:gd name="T30" fmla="*/ 187 w 369"/>
              <a:gd name="T31" fmla="*/ 193 h 272"/>
              <a:gd name="T32" fmla="*/ 243 w 369"/>
              <a:gd name="T33" fmla="*/ 154 h 272"/>
              <a:gd name="T34" fmla="*/ 239 w 369"/>
              <a:gd name="T35" fmla="*/ 106 h 272"/>
              <a:gd name="T36" fmla="*/ 176 w 369"/>
              <a:gd name="T37" fmla="*/ 116 h 272"/>
              <a:gd name="T38" fmla="*/ 218 w 369"/>
              <a:gd name="T39" fmla="*/ 147 h 272"/>
              <a:gd name="T40" fmla="*/ 223 w 369"/>
              <a:gd name="T41" fmla="*/ 68 h 272"/>
              <a:gd name="T42" fmla="*/ 247 w 369"/>
              <a:gd name="T43" fmla="*/ 97 h 272"/>
              <a:gd name="T44" fmla="*/ 278 w 369"/>
              <a:gd name="T45" fmla="*/ 73 h 272"/>
              <a:gd name="T46" fmla="*/ 254 w 369"/>
              <a:gd name="T47" fmla="*/ 43 h 272"/>
              <a:gd name="T48" fmla="*/ 223 w 369"/>
              <a:gd name="T49" fmla="*/ 68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9" h="272">
                <a:moveTo>
                  <a:pt x="0" y="180"/>
                </a:moveTo>
                <a:cubicBezTo>
                  <a:pt x="9" y="170"/>
                  <a:pt x="15" y="161"/>
                  <a:pt x="23" y="155"/>
                </a:cubicBezTo>
                <a:cubicBezTo>
                  <a:pt x="50" y="138"/>
                  <a:pt x="78" y="121"/>
                  <a:pt x="107" y="106"/>
                </a:cubicBezTo>
                <a:cubicBezTo>
                  <a:pt x="143" y="88"/>
                  <a:pt x="170" y="61"/>
                  <a:pt x="195" y="30"/>
                </a:cubicBezTo>
                <a:cubicBezTo>
                  <a:pt x="218" y="0"/>
                  <a:pt x="220" y="0"/>
                  <a:pt x="251" y="19"/>
                </a:cubicBezTo>
                <a:cubicBezTo>
                  <a:pt x="281" y="37"/>
                  <a:pt x="312" y="54"/>
                  <a:pt x="342" y="72"/>
                </a:cubicBezTo>
                <a:cubicBezTo>
                  <a:pt x="369" y="87"/>
                  <a:pt x="369" y="95"/>
                  <a:pt x="351" y="119"/>
                </a:cubicBezTo>
                <a:cubicBezTo>
                  <a:pt x="311" y="170"/>
                  <a:pt x="263" y="210"/>
                  <a:pt x="204" y="239"/>
                </a:cubicBezTo>
                <a:cubicBezTo>
                  <a:pt x="190" y="246"/>
                  <a:pt x="175" y="254"/>
                  <a:pt x="162" y="264"/>
                </a:cubicBezTo>
                <a:cubicBezTo>
                  <a:pt x="150" y="272"/>
                  <a:pt x="141" y="271"/>
                  <a:pt x="129" y="264"/>
                </a:cubicBezTo>
                <a:cubicBezTo>
                  <a:pt x="93" y="242"/>
                  <a:pt x="56" y="221"/>
                  <a:pt x="19" y="199"/>
                </a:cubicBezTo>
                <a:cubicBezTo>
                  <a:pt x="13" y="195"/>
                  <a:pt x="8" y="188"/>
                  <a:pt x="0" y="180"/>
                </a:cubicBezTo>
                <a:close/>
                <a:moveTo>
                  <a:pt x="218" y="147"/>
                </a:moveTo>
                <a:cubicBezTo>
                  <a:pt x="202" y="158"/>
                  <a:pt x="190" y="165"/>
                  <a:pt x="179" y="174"/>
                </a:cubicBezTo>
                <a:cubicBezTo>
                  <a:pt x="174" y="178"/>
                  <a:pt x="170" y="183"/>
                  <a:pt x="166" y="188"/>
                </a:cubicBezTo>
                <a:cubicBezTo>
                  <a:pt x="173" y="190"/>
                  <a:pt x="182" y="196"/>
                  <a:pt x="187" y="193"/>
                </a:cubicBezTo>
                <a:cubicBezTo>
                  <a:pt x="206" y="181"/>
                  <a:pt x="226" y="169"/>
                  <a:pt x="243" y="154"/>
                </a:cubicBezTo>
                <a:cubicBezTo>
                  <a:pt x="257" y="139"/>
                  <a:pt x="253" y="117"/>
                  <a:pt x="239" y="106"/>
                </a:cubicBezTo>
                <a:cubicBezTo>
                  <a:pt x="219" y="92"/>
                  <a:pt x="189" y="97"/>
                  <a:pt x="176" y="116"/>
                </a:cubicBezTo>
                <a:cubicBezTo>
                  <a:pt x="189" y="125"/>
                  <a:pt x="202" y="135"/>
                  <a:pt x="218" y="147"/>
                </a:cubicBezTo>
                <a:close/>
                <a:moveTo>
                  <a:pt x="223" y="68"/>
                </a:moveTo>
                <a:cubicBezTo>
                  <a:pt x="222" y="82"/>
                  <a:pt x="233" y="95"/>
                  <a:pt x="247" y="97"/>
                </a:cubicBezTo>
                <a:cubicBezTo>
                  <a:pt x="261" y="100"/>
                  <a:pt x="276" y="87"/>
                  <a:pt x="278" y="73"/>
                </a:cubicBezTo>
                <a:cubicBezTo>
                  <a:pt x="279" y="60"/>
                  <a:pt x="267" y="45"/>
                  <a:pt x="254" y="43"/>
                </a:cubicBezTo>
                <a:cubicBezTo>
                  <a:pt x="239" y="41"/>
                  <a:pt x="225" y="53"/>
                  <a:pt x="223" y="68"/>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5">
            <a:extLst>
              <a:ext uri="{FF2B5EF4-FFF2-40B4-BE49-F238E27FC236}">
                <a16:creationId xmlns:a16="http://schemas.microsoft.com/office/drawing/2014/main" id="{985BC38A-3EC9-40B5-B62C-15DD6656A756}"/>
              </a:ext>
            </a:extLst>
          </p:cNvPr>
          <p:cNvSpPr>
            <a:spLocks noEditPoints="1"/>
          </p:cNvSpPr>
          <p:nvPr/>
        </p:nvSpPr>
        <p:spPr bwMode="auto">
          <a:xfrm>
            <a:off x="5597526" y="4438650"/>
            <a:ext cx="823913" cy="539750"/>
          </a:xfrm>
          <a:custGeom>
            <a:avLst/>
            <a:gdLst>
              <a:gd name="T0" fmla="*/ 407 w 407"/>
              <a:gd name="T1" fmla="*/ 122 h 267"/>
              <a:gd name="T2" fmla="*/ 391 w 407"/>
              <a:gd name="T3" fmla="*/ 141 h 267"/>
              <a:gd name="T4" fmla="*/ 213 w 407"/>
              <a:gd name="T5" fmla="*/ 260 h 267"/>
              <a:gd name="T6" fmla="*/ 181 w 407"/>
              <a:gd name="T7" fmla="*/ 261 h 267"/>
              <a:gd name="T8" fmla="*/ 21 w 407"/>
              <a:gd name="T9" fmla="*/ 168 h 267"/>
              <a:gd name="T10" fmla="*/ 21 w 407"/>
              <a:gd name="T11" fmla="*/ 126 h 267"/>
              <a:gd name="T12" fmla="*/ 196 w 407"/>
              <a:gd name="T13" fmla="*/ 9 h 267"/>
              <a:gd name="T14" fmla="*/ 227 w 407"/>
              <a:gd name="T15" fmla="*/ 7 h 267"/>
              <a:gd name="T16" fmla="*/ 390 w 407"/>
              <a:gd name="T17" fmla="*/ 102 h 267"/>
              <a:gd name="T18" fmla="*/ 407 w 407"/>
              <a:gd name="T19" fmla="*/ 122 h 267"/>
              <a:gd name="T20" fmla="*/ 358 w 407"/>
              <a:gd name="T21" fmla="*/ 110 h 267"/>
              <a:gd name="T22" fmla="*/ 231 w 407"/>
              <a:gd name="T23" fmla="*/ 37 h 267"/>
              <a:gd name="T24" fmla="*/ 224 w 407"/>
              <a:gd name="T25" fmla="*/ 33 h 267"/>
              <a:gd name="T26" fmla="*/ 213 w 407"/>
              <a:gd name="T27" fmla="*/ 33 h 267"/>
              <a:gd name="T28" fmla="*/ 153 w 407"/>
              <a:gd name="T29" fmla="*/ 79 h 267"/>
              <a:gd name="T30" fmla="*/ 233 w 407"/>
              <a:gd name="T31" fmla="*/ 125 h 267"/>
              <a:gd name="T32" fmla="*/ 295 w 407"/>
              <a:gd name="T33" fmla="*/ 156 h 267"/>
              <a:gd name="T34" fmla="*/ 353 w 407"/>
              <a:gd name="T35" fmla="*/ 116 h 267"/>
              <a:gd name="T36" fmla="*/ 358 w 407"/>
              <a:gd name="T37" fmla="*/ 110 h 267"/>
              <a:gd name="T38" fmla="*/ 155 w 407"/>
              <a:gd name="T39" fmla="*/ 139 h 267"/>
              <a:gd name="T40" fmla="*/ 178 w 407"/>
              <a:gd name="T41" fmla="*/ 122 h 267"/>
              <a:gd name="T42" fmla="*/ 155 w 407"/>
              <a:gd name="T43" fmla="*/ 108 h 267"/>
              <a:gd name="T44" fmla="*/ 134 w 407"/>
              <a:gd name="T45" fmla="*/ 121 h 267"/>
              <a:gd name="T46" fmla="*/ 155 w 407"/>
              <a:gd name="T47" fmla="*/ 139 h 267"/>
              <a:gd name="T48" fmla="*/ 102 w 407"/>
              <a:gd name="T49" fmla="*/ 172 h 267"/>
              <a:gd name="T50" fmla="*/ 122 w 407"/>
              <a:gd name="T51" fmla="*/ 152 h 267"/>
              <a:gd name="T52" fmla="*/ 99 w 407"/>
              <a:gd name="T53" fmla="*/ 140 h 267"/>
              <a:gd name="T54" fmla="*/ 78 w 407"/>
              <a:gd name="T55" fmla="*/ 153 h 267"/>
              <a:gd name="T56" fmla="*/ 102 w 407"/>
              <a:gd name="T57" fmla="*/ 172 h 267"/>
              <a:gd name="T58" fmla="*/ 176 w 407"/>
              <a:gd name="T59" fmla="*/ 216 h 267"/>
              <a:gd name="T60" fmla="*/ 197 w 407"/>
              <a:gd name="T61" fmla="*/ 199 h 267"/>
              <a:gd name="T62" fmla="*/ 177 w 407"/>
              <a:gd name="T63" fmla="*/ 187 h 267"/>
              <a:gd name="T64" fmla="*/ 154 w 407"/>
              <a:gd name="T65" fmla="*/ 199 h 267"/>
              <a:gd name="T66" fmla="*/ 176 w 407"/>
              <a:gd name="T67" fmla="*/ 216 h 267"/>
              <a:gd name="T68" fmla="*/ 254 w 407"/>
              <a:gd name="T69" fmla="*/ 174 h 267"/>
              <a:gd name="T70" fmla="*/ 216 w 407"/>
              <a:gd name="T71" fmla="*/ 156 h 267"/>
              <a:gd name="T72" fmla="*/ 209 w 407"/>
              <a:gd name="T73" fmla="*/ 167 h 267"/>
              <a:gd name="T74" fmla="*/ 217 w 407"/>
              <a:gd name="T75" fmla="*/ 176 h 267"/>
              <a:gd name="T76" fmla="*/ 254 w 407"/>
              <a:gd name="T77" fmla="*/ 174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7" h="267">
                <a:moveTo>
                  <a:pt x="407" y="122"/>
                </a:moveTo>
                <a:cubicBezTo>
                  <a:pt x="400" y="130"/>
                  <a:pt x="396" y="136"/>
                  <a:pt x="391" y="141"/>
                </a:cubicBezTo>
                <a:cubicBezTo>
                  <a:pt x="337" y="189"/>
                  <a:pt x="275" y="224"/>
                  <a:pt x="213" y="260"/>
                </a:cubicBezTo>
                <a:cubicBezTo>
                  <a:pt x="202" y="267"/>
                  <a:pt x="193" y="267"/>
                  <a:pt x="181" y="261"/>
                </a:cubicBezTo>
                <a:cubicBezTo>
                  <a:pt x="128" y="229"/>
                  <a:pt x="75" y="199"/>
                  <a:pt x="21" y="168"/>
                </a:cubicBezTo>
                <a:cubicBezTo>
                  <a:pt x="0" y="156"/>
                  <a:pt x="0" y="138"/>
                  <a:pt x="21" y="126"/>
                </a:cubicBezTo>
                <a:cubicBezTo>
                  <a:pt x="82" y="92"/>
                  <a:pt x="142" y="55"/>
                  <a:pt x="196" y="9"/>
                </a:cubicBezTo>
                <a:cubicBezTo>
                  <a:pt x="207" y="0"/>
                  <a:pt x="216" y="1"/>
                  <a:pt x="227" y="7"/>
                </a:cubicBezTo>
                <a:cubicBezTo>
                  <a:pt x="281" y="38"/>
                  <a:pt x="336" y="70"/>
                  <a:pt x="390" y="102"/>
                </a:cubicBezTo>
                <a:cubicBezTo>
                  <a:pt x="396" y="106"/>
                  <a:pt x="400" y="113"/>
                  <a:pt x="407" y="122"/>
                </a:cubicBezTo>
                <a:close/>
                <a:moveTo>
                  <a:pt x="358" y="110"/>
                </a:moveTo>
                <a:cubicBezTo>
                  <a:pt x="315" y="85"/>
                  <a:pt x="273" y="61"/>
                  <a:pt x="231" y="37"/>
                </a:cubicBezTo>
                <a:cubicBezTo>
                  <a:pt x="229" y="36"/>
                  <a:pt x="227" y="34"/>
                  <a:pt x="224" y="33"/>
                </a:cubicBezTo>
                <a:cubicBezTo>
                  <a:pt x="221" y="33"/>
                  <a:pt x="216" y="32"/>
                  <a:pt x="213" y="33"/>
                </a:cubicBezTo>
                <a:cubicBezTo>
                  <a:pt x="194" y="48"/>
                  <a:pt x="175" y="63"/>
                  <a:pt x="153" y="79"/>
                </a:cubicBezTo>
                <a:cubicBezTo>
                  <a:pt x="182" y="96"/>
                  <a:pt x="207" y="110"/>
                  <a:pt x="233" y="125"/>
                </a:cubicBezTo>
                <a:cubicBezTo>
                  <a:pt x="253" y="136"/>
                  <a:pt x="275" y="157"/>
                  <a:pt x="295" y="156"/>
                </a:cubicBezTo>
                <a:cubicBezTo>
                  <a:pt x="315" y="154"/>
                  <a:pt x="334" y="130"/>
                  <a:pt x="353" y="116"/>
                </a:cubicBezTo>
                <a:cubicBezTo>
                  <a:pt x="354" y="115"/>
                  <a:pt x="355" y="114"/>
                  <a:pt x="358" y="110"/>
                </a:cubicBezTo>
                <a:close/>
                <a:moveTo>
                  <a:pt x="155" y="139"/>
                </a:moveTo>
                <a:cubicBezTo>
                  <a:pt x="164" y="132"/>
                  <a:pt x="171" y="127"/>
                  <a:pt x="178" y="122"/>
                </a:cubicBezTo>
                <a:cubicBezTo>
                  <a:pt x="170" y="117"/>
                  <a:pt x="163" y="109"/>
                  <a:pt x="155" y="108"/>
                </a:cubicBezTo>
                <a:cubicBezTo>
                  <a:pt x="148" y="108"/>
                  <a:pt x="141" y="116"/>
                  <a:pt x="134" y="121"/>
                </a:cubicBezTo>
                <a:cubicBezTo>
                  <a:pt x="140" y="126"/>
                  <a:pt x="146" y="132"/>
                  <a:pt x="155" y="139"/>
                </a:cubicBezTo>
                <a:close/>
                <a:moveTo>
                  <a:pt x="102" y="172"/>
                </a:moveTo>
                <a:cubicBezTo>
                  <a:pt x="110" y="164"/>
                  <a:pt x="116" y="158"/>
                  <a:pt x="122" y="152"/>
                </a:cubicBezTo>
                <a:cubicBezTo>
                  <a:pt x="114" y="148"/>
                  <a:pt x="107" y="140"/>
                  <a:pt x="99" y="140"/>
                </a:cubicBezTo>
                <a:cubicBezTo>
                  <a:pt x="92" y="140"/>
                  <a:pt x="85" y="148"/>
                  <a:pt x="78" y="153"/>
                </a:cubicBezTo>
                <a:cubicBezTo>
                  <a:pt x="85" y="159"/>
                  <a:pt x="92" y="164"/>
                  <a:pt x="102" y="172"/>
                </a:cubicBezTo>
                <a:close/>
                <a:moveTo>
                  <a:pt x="176" y="216"/>
                </a:moveTo>
                <a:cubicBezTo>
                  <a:pt x="184" y="209"/>
                  <a:pt x="191" y="204"/>
                  <a:pt x="197" y="199"/>
                </a:cubicBezTo>
                <a:cubicBezTo>
                  <a:pt x="190" y="194"/>
                  <a:pt x="183" y="186"/>
                  <a:pt x="177" y="187"/>
                </a:cubicBezTo>
                <a:cubicBezTo>
                  <a:pt x="169" y="187"/>
                  <a:pt x="161" y="194"/>
                  <a:pt x="154" y="199"/>
                </a:cubicBezTo>
                <a:cubicBezTo>
                  <a:pt x="160" y="204"/>
                  <a:pt x="167" y="209"/>
                  <a:pt x="176" y="216"/>
                </a:cubicBezTo>
                <a:close/>
                <a:moveTo>
                  <a:pt x="254" y="174"/>
                </a:moveTo>
                <a:cubicBezTo>
                  <a:pt x="244" y="150"/>
                  <a:pt x="230" y="153"/>
                  <a:pt x="216" y="156"/>
                </a:cubicBezTo>
                <a:cubicBezTo>
                  <a:pt x="213" y="157"/>
                  <a:pt x="209" y="164"/>
                  <a:pt x="209" y="167"/>
                </a:cubicBezTo>
                <a:cubicBezTo>
                  <a:pt x="210" y="171"/>
                  <a:pt x="215" y="176"/>
                  <a:pt x="217" y="176"/>
                </a:cubicBezTo>
                <a:cubicBezTo>
                  <a:pt x="229" y="177"/>
                  <a:pt x="242" y="175"/>
                  <a:pt x="254" y="17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6">
            <a:extLst>
              <a:ext uri="{FF2B5EF4-FFF2-40B4-BE49-F238E27FC236}">
                <a16:creationId xmlns:a16="http://schemas.microsoft.com/office/drawing/2014/main" id="{A1DC50F0-8BCE-4FA6-87F0-113BABB94095}"/>
              </a:ext>
            </a:extLst>
          </p:cNvPr>
          <p:cNvSpPr>
            <a:spLocks noEditPoints="1"/>
          </p:cNvSpPr>
          <p:nvPr/>
        </p:nvSpPr>
        <p:spPr bwMode="auto">
          <a:xfrm>
            <a:off x="5767388" y="3203575"/>
            <a:ext cx="598488" cy="611187"/>
          </a:xfrm>
          <a:custGeom>
            <a:avLst/>
            <a:gdLst>
              <a:gd name="T0" fmla="*/ 251 w 295"/>
              <a:gd name="T1" fmla="*/ 62 h 302"/>
              <a:gd name="T2" fmla="*/ 286 w 295"/>
              <a:gd name="T3" fmla="*/ 130 h 302"/>
              <a:gd name="T4" fmla="*/ 278 w 295"/>
              <a:gd name="T5" fmla="*/ 148 h 302"/>
              <a:gd name="T6" fmla="*/ 262 w 295"/>
              <a:gd name="T7" fmla="*/ 197 h 302"/>
              <a:gd name="T8" fmla="*/ 212 w 295"/>
              <a:gd name="T9" fmla="*/ 280 h 302"/>
              <a:gd name="T10" fmla="*/ 98 w 295"/>
              <a:gd name="T11" fmla="*/ 204 h 302"/>
              <a:gd name="T12" fmla="*/ 97 w 295"/>
              <a:gd name="T13" fmla="*/ 184 h 302"/>
              <a:gd name="T14" fmla="*/ 89 w 295"/>
              <a:gd name="T15" fmla="*/ 170 h 302"/>
              <a:gd name="T16" fmla="*/ 82 w 295"/>
              <a:gd name="T17" fmla="*/ 183 h 302"/>
              <a:gd name="T18" fmla="*/ 81 w 295"/>
              <a:gd name="T19" fmla="*/ 193 h 302"/>
              <a:gd name="T20" fmla="*/ 15 w 295"/>
              <a:gd name="T21" fmla="*/ 192 h 302"/>
              <a:gd name="T22" fmla="*/ 1 w 295"/>
              <a:gd name="T23" fmla="*/ 178 h 302"/>
              <a:gd name="T24" fmla="*/ 1 w 295"/>
              <a:gd name="T25" fmla="*/ 16 h 302"/>
              <a:gd name="T26" fmla="*/ 17 w 295"/>
              <a:gd name="T27" fmla="*/ 1 h 302"/>
              <a:gd name="T28" fmla="*/ 175 w 295"/>
              <a:gd name="T29" fmla="*/ 0 h 302"/>
              <a:gd name="T30" fmla="*/ 193 w 295"/>
              <a:gd name="T31" fmla="*/ 19 h 302"/>
              <a:gd name="T32" fmla="*/ 193 w 295"/>
              <a:gd name="T33" fmla="*/ 176 h 302"/>
              <a:gd name="T34" fmla="*/ 176 w 295"/>
              <a:gd name="T35" fmla="*/ 192 h 302"/>
              <a:gd name="T36" fmla="*/ 120 w 295"/>
              <a:gd name="T37" fmla="*/ 193 h 302"/>
              <a:gd name="T38" fmla="*/ 171 w 295"/>
              <a:gd name="T39" fmla="*/ 265 h 302"/>
              <a:gd name="T40" fmla="*/ 242 w 295"/>
              <a:gd name="T41" fmla="*/ 210 h 302"/>
              <a:gd name="T42" fmla="*/ 243 w 295"/>
              <a:gd name="T43" fmla="*/ 175 h 302"/>
              <a:gd name="T44" fmla="*/ 234 w 295"/>
              <a:gd name="T45" fmla="*/ 155 h 302"/>
              <a:gd name="T46" fmla="*/ 234 w 295"/>
              <a:gd name="T47" fmla="*/ 82 h 302"/>
              <a:gd name="T48" fmla="*/ 251 w 295"/>
              <a:gd name="T49" fmla="*/ 62 h 302"/>
              <a:gd name="T50" fmla="*/ 95 w 295"/>
              <a:gd name="T51" fmla="*/ 49 h 302"/>
              <a:gd name="T52" fmla="*/ 50 w 295"/>
              <a:gd name="T53" fmla="*/ 95 h 302"/>
              <a:gd name="T54" fmla="*/ 97 w 295"/>
              <a:gd name="T55" fmla="*/ 141 h 302"/>
              <a:gd name="T56" fmla="*/ 142 w 295"/>
              <a:gd name="T57" fmla="*/ 93 h 302"/>
              <a:gd name="T58" fmla="*/ 95 w 295"/>
              <a:gd name="T59" fmla="*/ 4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5" h="302">
                <a:moveTo>
                  <a:pt x="251" y="62"/>
                </a:moveTo>
                <a:cubicBezTo>
                  <a:pt x="274" y="83"/>
                  <a:pt x="295" y="100"/>
                  <a:pt x="286" y="130"/>
                </a:cubicBezTo>
                <a:cubicBezTo>
                  <a:pt x="284" y="136"/>
                  <a:pt x="282" y="145"/>
                  <a:pt x="278" y="148"/>
                </a:cubicBezTo>
                <a:cubicBezTo>
                  <a:pt x="258" y="160"/>
                  <a:pt x="261" y="179"/>
                  <a:pt x="262" y="197"/>
                </a:cubicBezTo>
                <a:cubicBezTo>
                  <a:pt x="265" y="239"/>
                  <a:pt x="241" y="268"/>
                  <a:pt x="212" y="280"/>
                </a:cubicBezTo>
                <a:cubicBezTo>
                  <a:pt x="158" y="302"/>
                  <a:pt x="99" y="263"/>
                  <a:pt x="98" y="204"/>
                </a:cubicBezTo>
                <a:cubicBezTo>
                  <a:pt x="98" y="198"/>
                  <a:pt x="99" y="191"/>
                  <a:pt x="97" y="184"/>
                </a:cubicBezTo>
                <a:cubicBezTo>
                  <a:pt x="96" y="179"/>
                  <a:pt x="92" y="175"/>
                  <a:pt x="89" y="170"/>
                </a:cubicBezTo>
                <a:cubicBezTo>
                  <a:pt x="87" y="175"/>
                  <a:pt x="84" y="179"/>
                  <a:pt x="82" y="183"/>
                </a:cubicBezTo>
                <a:cubicBezTo>
                  <a:pt x="81" y="186"/>
                  <a:pt x="81" y="189"/>
                  <a:pt x="81" y="193"/>
                </a:cubicBezTo>
                <a:cubicBezTo>
                  <a:pt x="59" y="193"/>
                  <a:pt x="37" y="194"/>
                  <a:pt x="15" y="192"/>
                </a:cubicBezTo>
                <a:cubicBezTo>
                  <a:pt x="10" y="192"/>
                  <a:pt x="1" y="183"/>
                  <a:pt x="1" y="178"/>
                </a:cubicBezTo>
                <a:cubicBezTo>
                  <a:pt x="0" y="124"/>
                  <a:pt x="0" y="70"/>
                  <a:pt x="1" y="16"/>
                </a:cubicBezTo>
                <a:cubicBezTo>
                  <a:pt x="1" y="11"/>
                  <a:pt x="11" y="1"/>
                  <a:pt x="17" y="1"/>
                </a:cubicBezTo>
                <a:cubicBezTo>
                  <a:pt x="70" y="0"/>
                  <a:pt x="122" y="0"/>
                  <a:pt x="175" y="0"/>
                </a:cubicBezTo>
                <a:cubicBezTo>
                  <a:pt x="187" y="0"/>
                  <a:pt x="193" y="7"/>
                  <a:pt x="193" y="19"/>
                </a:cubicBezTo>
                <a:cubicBezTo>
                  <a:pt x="194" y="71"/>
                  <a:pt x="194" y="124"/>
                  <a:pt x="193" y="176"/>
                </a:cubicBezTo>
                <a:cubicBezTo>
                  <a:pt x="193" y="182"/>
                  <a:pt x="182" y="192"/>
                  <a:pt x="176" y="192"/>
                </a:cubicBezTo>
                <a:cubicBezTo>
                  <a:pt x="157" y="195"/>
                  <a:pt x="139" y="193"/>
                  <a:pt x="120" y="193"/>
                </a:cubicBezTo>
                <a:cubicBezTo>
                  <a:pt x="113" y="230"/>
                  <a:pt x="135" y="260"/>
                  <a:pt x="171" y="265"/>
                </a:cubicBezTo>
                <a:cubicBezTo>
                  <a:pt x="208" y="270"/>
                  <a:pt x="239" y="246"/>
                  <a:pt x="242" y="210"/>
                </a:cubicBezTo>
                <a:cubicBezTo>
                  <a:pt x="243" y="199"/>
                  <a:pt x="244" y="186"/>
                  <a:pt x="243" y="175"/>
                </a:cubicBezTo>
                <a:cubicBezTo>
                  <a:pt x="242" y="168"/>
                  <a:pt x="239" y="160"/>
                  <a:pt x="234" y="155"/>
                </a:cubicBezTo>
                <a:cubicBezTo>
                  <a:pt x="213" y="135"/>
                  <a:pt x="213" y="103"/>
                  <a:pt x="234" y="82"/>
                </a:cubicBezTo>
                <a:cubicBezTo>
                  <a:pt x="240" y="77"/>
                  <a:pt x="245" y="70"/>
                  <a:pt x="251" y="62"/>
                </a:cubicBezTo>
                <a:close/>
                <a:moveTo>
                  <a:pt x="95" y="49"/>
                </a:moveTo>
                <a:cubicBezTo>
                  <a:pt x="69" y="49"/>
                  <a:pt x="49" y="69"/>
                  <a:pt x="50" y="95"/>
                </a:cubicBezTo>
                <a:cubicBezTo>
                  <a:pt x="50" y="121"/>
                  <a:pt x="71" y="141"/>
                  <a:pt x="97" y="141"/>
                </a:cubicBezTo>
                <a:cubicBezTo>
                  <a:pt x="124" y="140"/>
                  <a:pt x="143" y="120"/>
                  <a:pt x="142" y="93"/>
                </a:cubicBezTo>
                <a:cubicBezTo>
                  <a:pt x="142" y="66"/>
                  <a:pt x="123" y="48"/>
                  <a:pt x="95" y="4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7">
            <a:extLst>
              <a:ext uri="{FF2B5EF4-FFF2-40B4-BE49-F238E27FC236}">
                <a16:creationId xmlns:a16="http://schemas.microsoft.com/office/drawing/2014/main" id="{93307A4D-09E2-48FB-94CA-58747C7ED318}"/>
              </a:ext>
            </a:extLst>
          </p:cNvPr>
          <p:cNvSpPr>
            <a:spLocks/>
          </p:cNvSpPr>
          <p:nvPr/>
        </p:nvSpPr>
        <p:spPr bwMode="auto">
          <a:xfrm>
            <a:off x="4416426" y="4391025"/>
            <a:ext cx="727075" cy="596900"/>
          </a:xfrm>
          <a:custGeom>
            <a:avLst/>
            <a:gdLst>
              <a:gd name="T0" fmla="*/ 104 w 359"/>
              <a:gd name="T1" fmla="*/ 112 h 295"/>
              <a:gd name="T2" fmla="*/ 86 w 359"/>
              <a:gd name="T3" fmla="*/ 105 h 295"/>
              <a:gd name="T4" fmla="*/ 97 w 359"/>
              <a:gd name="T5" fmla="*/ 76 h 295"/>
              <a:gd name="T6" fmla="*/ 142 w 359"/>
              <a:gd name="T7" fmla="*/ 48 h 295"/>
              <a:gd name="T8" fmla="*/ 175 w 359"/>
              <a:gd name="T9" fmla="*/ 39 h 295"/>
              <a:gd name="T10" fmla="*/ 319 w 359"/>
              <a:gd name="T11" fmla="*/ 12 h 295"/>
              <a:gd name="T12" fmla="*/ 352 w 359"/>
              <a:gd name="T13" fmla="*/ 27 h 295"/>
              <a:gd name="T14" fmla="*/ 308 w 359"/>
              <a:gd name="T15" fmla="*/ 66 h 295"/>
              <a:gd name="T16" fmla="*/ 310 w 359"/>
              <a:gd name="T17" fmla="*/ 70 h 295"/>
              <a:gd name="T18" fmla="*/ 359 w 359"/>
              <a:gd name="T19" fmla="*/ 63 h 295"/>
              <a:gd name="T20" fmla="*/ 314 w 359"/>
              <a:gd name="T21" fmla="*/ 118 h 295"/>
              <a:gd name="T22" fmla="*/ 266 w 359"/>
              <a:gd name="T23" fmla="*/ 171 h 295"/>
              <a:gd name="T24" fmla="*/ 254 w 359"/>
              <a:gd name="T25" fmla="*/ 153 h 295"/>
              <a:gd name="T26" fmla="*/ 156 w 359"/>
              <a:gd name="T27" fmla="*/ 179 h 295"/>
              <a:gd name="T28" fmla="*/ 102 w 359"/>
              <a:gd name="T29" fmla="*/ 256 h 295"/>
              <a:gd name="T30" fmla="*/ 113 w 359"/>
              <a:gd name="T31" fmla="*/ 295 h 295"/>
              <a:gd name="T32" fmla="*/ 0 w 359"/>
              <a:gd name="T33" fmla="*/ 220 h 295"/>
              <a:gd name="T34" fmla="*/ 50 w 359"/>
              <a:gd name="T35" fmla="*/ 207 h 295"/>
              <a:gd name="T36" fmla="*/ 64 w 359"/>
              <a:gd name="T37" fmla="*/ 197 h 295"/>
              <a:gd name="T38" fmla="*/ 104 w 359"/>
              <a:gd name="T39" fmla="*/ 112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9" h="295">
                <a:moveTo>
                  <a:pt x="104" y="112"/>
                </a:moveTo>
                <a:cubicBezTo>
                  <a:pt x="99" y="110"/>
                  <a:pt x="93" y="107"/>
                  <a:pt x="86" y="105"/>
                </a:cubicBezTo>
                <a:cubicBezTo>
                  <a:pt x="90" y="95"/>
                  <a:pt x="94" y="85"/>
                  <a:pt x="97" y="76"/>
                </a:cubicBezTo>
                <a:cubicBezTo>
                  <a:pt x="108" y="48"/>
                  <a:pt x="114" y="43"/>
                  <a:pt x="142" y="48"/>
                </a:cubicBezTo>
                <a:cubicBezTo>
                  <a:pt x="156" y="51"/>
                  <a:pt x="165" y="46"/>
                  <a:pt x="175" y="39"/>
                </a:cubicBezTo>
                <a:cubicBezTo>
                  <a:pt x="219" y="9"/>
                  <a:pt x="267" y="0"/>
                  <a:pt x="319" y="12"/>
                </a:cubicBezTo>
                <a:cubicBezTo>
                  <a:pt x="330" y="14"/>
                  <a:pt x="340" y="21"/>
                  <a:pt x="352" y="27"/>
                </a:cubicBezTo>
                <a:cubicBezTo>
                  <a:pt x="335" y="42"/>
                  <a:pt x="322" y="54"/>
                  <a:pt x="308" y="66"/>
                </a:cubicBezTo>
                <a:cubicBezTo>
                  <a:pt x="309" y="67"/>
                  <a:pt x="309" y="68"/>
                  <a:pt x="310" y="70"/>
                </a:cubicBezTo>
                <a:cubicBezTo>
                  <a:pt x="325" y="68"/>
                  <a:pt x="340" y="66"/>
                  <a:pt x="359" y="63"/>
                </a:cubicBezTo>
                <a:cubicBezTo>
                  <a:pt x="351" y="89"/>
                  <a:pt x="331" y="102"/>
                  <a:pt x="314" y="118"/>
                </a:cubicBezTo>
                <a:cubicBezTo>
                  <a:pt x="297" y="134"/>
                  <a:pt x="283" y="152"/>
                  <a:pt x="266" y="171"/>
                </a:cubicBezTo>
                <a:cubicBezTo>
                  <a:pt x="260" y="162"/>
                  <a:pt x="257" y="157"/>
                  <a:pt x="254" y="153"/>
                </a:cubicBezTo>
                <a:cubicBezTo>
                  <a:pt x="221" y="162"/>
                  <a:pt x="188" y="170"/>
                  <a:pt x="156" y="179"/>
                </a:cubicBezTo>
                <a:cubicBezTo>
                  <a:pt x="112" y="193"/>
                  <a:pt x="95" y="217"/>
                  <a:pt x="102" y="256"/>
                </a:cubicBezTo>
                <a:cubicBezTo>
                  <a:pt x="104" y="270"/>
                  <a:pt x="109" y="283"/>
                  <a:pt x="113" y="295"/>
                </a:cubicBezTo>
                <a:cubicBezTo>
                  <a:pt x="76" y="271"/>
                  <a:pt x="39" y="246"/>
                  <a:pt x="0" y="220"/>
                </a:cubicBezTo>
                <a:cubicBezTo>
                  <a:pt x="15" y="216"/>
                  <a:pt x="33" y="212"/>
                  <a:pt x="50" y="207"/>
                </a:cubicBezTo>
                <a:cubicBezTo>
                  <a:pt x="55" y="205"/>
                  <a:pt x="62" y="202"/>
                  <a:pt x="64" y="197"/>
                </a:cubicBezTo>
                <a:cubicBezTo>
                  <a:pt x="78" y="169"/>
                  <a:pt x="91" y="141"/>
                  <a:pt x="104" y="11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0" name="Freeform 48">
            <a:extLst>
              <a:ext uri="{FF2B5EF4-FFF2-40B4-BE49-F238E27FC236}">
                <a16:creationId xmlns:a16="http://schemas.microsoft.com/office/drawing/2014/main" id="{9D363144-70F8-445D-AFAF-6BB5490A5C21}"/>
              </a:ext>
            </a:extLst>
          </p:cNvPr>
          <p:cNvSpPr>
            <a:spLocks/>
          </p:cNvSpPr>
          <p:nvPr/>
        </p:nvSpPr>
        <p:spPr bwMode="auto">
          <a:xfrm>
            <a:off x="6859588" y="4473575"/>
            <a:ext cx="769938" cy="485775"/>
          </a:xfrm>
          <a:custGeom>
            <a:avLst/>
            <a:gdLst>
              <a:gd name="T0" fmla="*/ 216 w 381"/>
              <a:gd name="T1" fmla="*/ 14 h 240"/>
              <a:gd name="T2" fmla="*/ 157 w 381"/>
              <a:gd name="T3" fmla="*/ 48 h 240"/>
              <a:gd name="T4" fmla="*/ 156 w 381"/>
              <a:gd name="T5" fmla="*/ 74 h 240"/>
              <a:gd name="T6" fmla="*/ 251 w 381"/>
              <a:gd name="T7" fmla="*/ 129 h 240"/>
              <a:gd name="T8" fmla="*/ 300 w 381"/>
              <a:gd name="T9" fmla="*/ 129 h 240"/>
              <a:gd name="T10" fmla="*/ 341 w 381"/>
              <a:gd name="T11" fmla="*/ 105 h 240"/>
              <a:gd name="T12" fmla="*/ 373 w 381"/>
              <a:gd name="T13" fmla="*/ 106 h 240"/>
              <a:gd name="T14" fmla="*/ 362 w 381"/>
              <a:gd name="T15" fmla="*/ 148 h 240"/>
              <a:gd name="T16" fmla="*/ 281 w 381"/>
              <a:gd name="T17" fmla="*/ 190 h 240"/>
              <a:gd name="T18" fmla="*/ 201 w 381"/>
              <a:gd name="T19" fmla="*/ 230 h 240"/>
              <a:gd name="T20" fmla="*/ 150 w 381"/>
              <a:gd name="T21" fmla="*/ 229 h 240"/>
              <a:gd name="T22" fmla="*/ 21 w 381"/>
              <a:gd name="T23" fmla="*/ 154 h 240"/>
              <a:gd name="T24" fmla="*/ 19 w 381"/>
              <a:gd name="T25" fmla="*/ 104 h 240"/>
              <a:gd name="T26" fmla="*/ 158 w 381"/>
              <a:gd name="T27" fmla="*/ 12 h 240"/>
              <a:gd name="T28" fmla="*/ 216 w 381"/>
              <a:gd name="T29" fmla="*/ 1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1" h="240">
                <a:moveTo>
                  <a:pt x="216" y="14"/>
                </a:moveTo>
                <a:cubicBezTo>
                  <a:pt x="194" y="26"/>
                  <a:pt x="175" y="37"/>
                  <a:pt x="157" y="48"/>
                </a:cubicBezTo>
                <a:cubicBezTo>
                  <a:pt x="142" y="57"/>
                  <a:pt x="142" y="66"/>
                  <a:pt x="156" y="74"/>
                </a:cubicBezTo>
                <a:cubicBezTo>
                  <a:pt x="188" y="93"/>
                  <a:pt x="220" y="111"/>
                  <a:pt x="251" y="129"/>
                </a:cubicBezTo>
                <a:cubicBezTo>
                  <a:pt x="268" y="139"/>
                  <a:pt x="283" y="139"/>
                  <a:pt x="300" y="129"/>
                </a:cubicBezTo>
                <a:cubicBezTo>
                  <a:pt x="313" y="121"/>
                  <a:pt x="328" y="114"/>
                  <a:pt x="341" y="105"/>
                </a:cubicBezTo>
                <a:cubicBezTo>
                  <a:pt x="353" y="97"/>
                  <a:pt x="363" y="92"/>
                  <a:pt x="373" y="106"/>
                </a:cubicBezTo>
                <a:cubicBezTo>
                  <a:pt x="381" y="118"/>
                  <a:pt x="374" y="141"/>
                  <a:pt x="362" y="148"/>
                </a:cubicBezTo>
                <a:cubicBezTo>
                  <a:pt x="335" y="162"/>
                  <a:pt x="308" y="176"/>
                  <a:pt x="281" y="190"/>
                </a:cubicBezTo>
                <a:cubicBezTo>
                  <a:pt x="254" y="203"/>
                  <a:pt x="227" y="216"/>
                  <a:pt x="201" y="230"/>
                </a:cubicBezTo>
                <a:cubicBezTo>
                  <a:pt x="183" y="240"/>
                  <a:pt x="167" y="239"/>
                  <a:pt x="150" y="229"/>
                </a:cubicBezTo>
                <a:cubicBezTo>
                  <a:pt x="107" y="204"/>
                  <a:pt x="64" y="180"/>
                  <a:pt x="21" y="154"/>
                </a:cubicBezTo>
                <a:cubicBezTo>
                  <a:pt x="1" y="143"/>
                  <a:pt x="0" y="117"/>
                  <a:pt x="19" y="104"/>
                </a:cubicBezTo>
                <a:cubicBezTo>
                  <a:pt x="65" y="73"/>
                  <a:pt x="112" y="43"/>
                  <a:pt x="158" y="12"/>
                </a:cubicBezTo>
                <a:cubicBezTo>
                  <a:pt x="177" y="0"/>
                  <a:pt x="195" y="1"/>
                  <a:pt x="216" y="1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9">
            <a:extLst>
              <a:ext uri="{FF2B5EF4-FFF2-40B4-BE49-F238E27FC236}">
                <a16:creationId xmlns:a16="http://schemas.microsoft.com/office/drawing/2014/main" id="{B8D59FE8-DB1A-450C-8755-2275D571F45E}"/>
              </a:ext>
            </a:extLst>
          </p:cNvPr>
          <p:cNvSpPr>
            <a:spLocks/>
          </p:cNvSpPr>
          <p:nvPr/>
        </p:nvSpPr>
        <p:spPr bwMode="auto">
          <a:xfrm>
            <a:off x="8145463" y="860425"/>
            <a:ext cx="530225" cy="461962"/>
          </a:xfrm>
          <a:custGeom>
            <a:avLst/>
            <a:gdLst>
              <a:gd name="T0" fmla="*/ 133 w 262"/>
              <a:gd name="T1" fmla="*/ 38 h 228"/>
              <a:gd name="T2" fmla="*/ 238 w 262"/>
              <a:gd name="T3" fmla="*/ 34 h 228"/>
              <a:gd name="T4" fmla="*/ 247 w 262"/>
              <a:gd name="T5" fmla="*/ 113 h 228"/>
              <a:gd name="T6" fmla="*/ 162 w 262"/>
              <a:gd name="T7" fmla="*/ 204 h 228"/>
              <a:gd name="T8" fmla="*/ 104 w 262"/>
              <a:gd name="T9" fmla="*/ 204 h 228"/>
              <a:gd name="T10" fmla="*/ 29 w 262"/>
              <a:gd name="T11" fmla="*/ 130 h 228"/>
              <a:gd name="T12" fmla="*/ 34 w 262"/>
              <a:gd name="T13" fmla="*/ 29 h 228"/>
              <a:gd name="T14" fmla="*/ 133 w 262"/>
              <a:gd name="T15" fmla="*/ 3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 h="228">
                <a:moveTo>
                  <a:pt x="133" y="38"/>
                </a:moveTo>
                <a:cubicBezTo>
                  <a:pt x="171" y="0"/>
                  <a:pt x="216" y="11"/>
                  <a:pt x="238" y="34"/>
                </a:cubicBezTo>
                <a:cubicBezTo>
                  <a:pt x="258" y="55"/>
                  <a:pt x="262" y="85"/>
                  <a:pt x="247" y="113"/>
                </a:cubicBezTo>
                <a:cubicBezTo>
                  <a:pt x="227" y="152"/>
                  <a:pt x="195" y="178"/>
                  <a:pt x="162" y="204"/>
                </a:cubicBezTo>
                <a:cubicBezTo>
                  <a:pt x="133" y="227"/>
                  <a:pt x="131" y="228"/>
                  <a:pt x="104" y="204"/>
                </a:cubicBezTo>
                <a:cubicBezTo>
                  <a:pt x="77" y="182"/>
                  <a:pt x="50" y="158"/>
                  <a:pt x="29" y="130"/>
                </a:cubicBezTo>
                <a:cubicBezTo>
                  <a:pt x="0" y="92"/>
                  <a:pt x="4" y="56"/>
                  <a:pt x="34" y="29"/>
                </a:cubicBezTo>
                <a:cubicBezTo>
                  <a:pt x="62" y="5"/>
                  <a:pt x="98" y="8"/>
                  <a:pt x="133" y="38"/>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50">
            <a:extLst>
              <a:ext uri="{FF2B5EF4-FFF2-40B4-BE49-F238E27FC236}">
                <a16:creationId xmlns:a16="http://schemas.microsoft.com/office/drawing/2014/main" id="{DC2F12AE-79F3-441B-BCFB-097427B662F3}"/>
              </a:ext>
            </a:extLst>
          </p:cNvPr>
          <p:cNvSpPr>
            <a:spLocks/>
          </p:cNvSpPr>
          <p:nvPr/>
        </p:nvSpPr>
        <p:spPr bwMode="auto">
          <a:xfrm>
            <a:off x="5681663" y="2000250"/>
            <a:ext cx="687388" cy="523875"/>
          </a:xfrm>
          <a:custGeom>
            <a:avLst/>
            <a:gdLst>
              <a:gd name="T0" fmla="*/ 204 w 340"/>
              <a:gd name="T1" fmla="*/ 259 h 259"/>
              <a:gd name="T2" fmla="*/ 74 w 340"/>
              <a:gd name="T3" fmla="*/ 259 h 259"/>
              <a:gd name="T4" fmla="*/ 76 w 340"/>
              <a:gd name="T5" fmla="*/ 244 h 259"/>
              <a:gd name="T6" fmla="*/ 50 w 340"/>
              <a:gd name="T7" fmla="*/ 135 h 259"/>
              <a:gd name="T8" fmla="*/ 3 w 340"/>
              <a:gd name="T9" fmla="*/ 31 h 259"/>
              <a:gd name="T10" fmla="*/ 12 w 340"/>
              <a:gd name="T11" fmla="*/ 5 h 259"/>
              <a:gd name="T12" fmla="*/ 41 w 340"/>
              <a:gd name="T13" fmla="*/ 18 h 259"/>
              <a:gd name="T14" fmla="*/ 79 w 340"/>
              <a:gd name="T15" fmla="*/ 85 h 259"/>
              <a:gd name="T16" fmla="*/ 234 w 340"/>
              <a:gd name="T17" fmla="*/ 111 h 259"/>
              <a:gd name="T18" fmla="*/ 292 w 340"/>
              <a:gd name="T19" fmla="*/ 60 h 259"/>
              <a:gd name="T20" fmla="*/ 325 w 340"/>
              <a:gd name="T21" fmla="*/ 51 h 259"/>
              <a:gd name="T22" fmla="*/ 325 w 340"/>
              <a:gd name="T23" fmla="*/ 84 h 259"/>
              <a:gd name="T24" fmla="*/ 222 w 340"/>
              <a:gd name="T25" fmla="*/ 187 h 259"/>
              <a:gd name="T26" fmla="*/ 210 w 340"/>
              <a:gd name="T27" fmla="*/ 209 h 259"/>
              <a:gd name="T28" fmla="*/ 204 w 340"/>
              <a:gd name="T29" fmla="*/ 25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259">
                <a:moveTo>
                  <a:pt x="204" y="259"/>
                </a:moveTo>
                <a:cubicBezTo>
                  <a:pt x="160" y="259"/>
                  <a:pt x="118" y="259"/>
                  <a:pt x="74" y="259"/>
                </a:cubicBezTo>
                <a:cubicBezTo>
                  <a:pt x="75" y="253"/>
                  <a:pt x="75" y="248"/>
                  <a:pt x="76" y="244"/>
                </a:cubicBezTo>
                <a:cubicBezTo>
                  <a:pt x="80" y="204"/>
                  <a:pt x="86" y="168"/>
                  <a:pt x="50" y="135"/>
                </a:cubicBezTo>
                <a:cubicBezTo>
                  <a:pt x="22" y="109"/>
                  <a:pt x="12" y="69"/>
                  <a:pt x="3" y="31"/>
                </a:cubicBezTo>
                <a:cubicBezTo>
                  <a:pt x="0" y="19"/>
                  <a:pt x="0" y="9"/>
                  <a:pt x="12" y="5"/>
                </a:cubicBezTo>
                <a:cubicBezTo>
                  <a:pt x="25" y="0"/>
                  <a:pt x="34" y="4"/>
                  <a:pt x="41" y="18"/>
                </a:cubicBezTo>
                <a:cubicBezTo>
                  <a:pt x="52" y="41"/>
                  <a:pt x="64" y="65"/>
                  <a:pt x="79" y="85"/>
                </a:cubicBezTo>
                <a:cubicBezTo>
                  <a:pt x="120" y="138"/>
                  <a:pt x="179" y="148"/>
                  <a:pt x="234" y="111"/>
                </a:cubicBezTo>
                <a:cubicBezTo>
                  <a:pt x="256" y="97"/>
                  <a:pt x="274" y="78"/>
                  <a:pt x="292" y="60"/>
                </a:cubicBezTo>
                <a:cubicBezTo>
                  <a:pt x="303" y="50"/>
                  <a:pt x="312" y="42"/>
                  <a:pt x="325" y="51"/>
                </a:cubicBezTo>
                <a:cubicBezTo>
                  <a:pt x="340" y="60"/>
                  <a:pt x="332" y="72"/>
                  <a:pt x="325" y="84"/>
                </a:cubicBezTo>
                <a:cubicBezTo>
                  <a:pt x="299" y="126"/>
                  <a:pt x="266" y="162"/>
                  <a:pt x="222" y="187"/>
                </a:cubicBezTo>
                <a:cubicBezTo>
                  <a:pt x="216" y="190"/>
                  <a:pt x="211" y="201"/>
                  <a:pt x="210" y="209"/>
                </a:cubicBezTo>
                <a:cubicBezTo>
                  <a:pt x="206" y="225"/>
                  <a:pt x="205" y="242"/>
                  <a:pt x="204" y="25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51">
            <a:extLst>
              <a:ext uri="{FF2B5EF4-FFF2-40B4-BE49-F238E27FC236}">
                <a16:creationId xmlns:a16="http://schemas.microsoft.com/office/drawing/2014/main" id="{0C502719-B2C9-40CC-BC07-55FB3C00E52D}"/>
              </a:ext>
            </a:extLst>
          </p:cNvPr>
          <p:cNvSpPr>
            <a:spLocks/>
          </p:cNvSpPr>
          <p:nvPr/>
        </p:nvSpPr>
        <p:spPr bwMode="auto">
          <a:xfrm>
            <a:off x="4462463" y="3394075"/>
            <a:ext cx="582613" cy="382587"/>
          </a:xfrm>
          <a:custGeom>
            <a:avLst/>
            <a:gdLst>
              <a:gd name="T0" fmla="*/ 240 w 288"/>
              <a:gd name="T1" fmla="*/ 134 h 189"/>
              <a:gd name="T2" fmla="*/ 233 w 288"/>
              <a:gd name="T3" fmla="*/ 112 h 189"/>
              <a:gd name="T4" fmla="*/ 238 w 288"/>
              <a:gd name="T5" fmla="*/ 100 h 189"/>
              <a:gd name="T6" fmla="*/ 251 w 288"/>
              <a:gd name="T7" fmla="*/ 105 h 189"/>
              <a:gd name="T8" fmla="*/ 278 w 288"/>
              <a:gd name="T9" fmla="*/ 149 h 189"/>
              <a:gd name="T10" fmla="*/ 257 w 288"/>
              <a:gd name="T11" fmla="*/ 186 h 189"/>
              <a:gd name="T12" fmla="*/ 155 w 288"/>
              <a:gd name="T13" fmla="*/ 186 h 189"/>
              <a:gd name="T14" fmla="*/ 126 w 288"/>
              <a:gd name="T15" fmla="*/ 163 h 189"/>
              <a:gd name="T16" fmla="*/ 92 w 288"/>
              <a:gd name="T17" fmla="*/ 94 h 189"/>
              <a:gd name="T18" fmla="*/ 75 w 288"/>
              <a:gd name="T19" fmla="*/ 100 h 189"/>
              <a:gd name="T20" fmla="*/ 113 w 288"/>
              <a:gd name="T21" fmla="*/ 177 h 189"/>
              <a:gd name="T22" fmla="*/ 0 w 288"/>
              <a:gd name="T23" fmla="*/ 177 h 189"/>
              <a:gd name="T24" fmla="*/ 19 w 288"/>
              <a:gd name="T25" fmla="*/ 57 h 189"/>
              <a:gd name="T26" fmla="*/ 78 w 288"/>
              <a:gd name="T27" fmla="*/ 3 h 189"/>
              <a:gd name="T28" fmla="*/ 147 w 288"/>
              <a:gd name="T29" fmla="*/ 46 h 189"/>
              <a:gd name="T30" fmla="*/ 176 w 288"/>
              <a:gd name="T31" fmla="*/ 115 h 189"/>
              <a:gd name="T32" fmla="*/ 198 w 288"/>
              <a:gd name="T33" fmla="*/ 131 h 189"/>
              <a:gd name="T34" fmla="*/ 240 w 288"/>
              <a:gd name="T35" fmla="*/ 13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189">
                <a:moveTo>
                  <a:pt x="240" y="134"/>
                </a:moveTo>
                <a:cubicBezTo>
                  <a:pt x="237" y="126"/>
                  <a:pt x="233" y="119"/>
                  <a:pt x="233" y="112"/>
                </a:cubicBezTo>
                <a:cubicBezTo>
                  <a:pt x="232" y="108"/>
                  <a:pt x="235" y="101"/>
                  <a:pt x="238" y="100"/>
                </a:cubicBezTo>
                <a:cubicBezTo>
                  <a:pt x="241" y="99"/>
                  <a:pt x="249" y="101"/>
                  <a:pt x="251" y="105"/>
                </a:cubicBezTo>
                <a:cubicBezTo>
                  <a:pt x="261" y="119"/>
                  <a:pt x="270" y="134"/>
                  <a:pt x="278" y="149"/>
                </a:cubicBezTo>
                <a:cubicBezTo>
                  <a:pt x="288" y="166"/>
                  <a:pt x="277" y="186"/>
                  <a:pt x="257" y="186"/>
                </a:cubicBezTo>
                <a:cubicBezTo>
                  <a:pt x="223" y="187"/>
                  <a:pt x="189" y="189"/>
                  <a:pt x="155" y="186"/>
                </a:cubicBezTo>
                <a:cubicBezTo>
                  <a:pt x="145" y="185"/>
                  <a:pt x="132" y="173"/>
                  <a:pt x="126" y="163"/>
                </a:cubicBezTo>
                <a:cubicBezTo>
                  <a:pt x="113" y="142"/>
                  <a:pt x="103" y="118"/>
                  <a:pt x="92" y="94"/>
                </a:cubicBezTo>
                <a:cubicBezTo>
                  <a:pt x="86" y="96"/>
                  <a:pt x="81" y="98"/>
                  <a:pt x="75" y="100"/>
                </a:cubicBezTo>
                <a:cubicBezTo>
                  <a:pt x="88" y="126"/>
                  <a:pt x="100" y="151"/>
                  <a:pt x="113" y="177"/>
                </a:cubicBezTo>
                <a:cubicBezTo>
                  <a:pt x="76" y="177"/>
                  <a:pt x="39" y="177"/>
                  <a:pt x="0" y="177"/>
                </a:cubicBezTo>
                <a:cubicBezTo>
                  <a:pt x="6" y="137"/>
                  <a:pt x="11" y="96"/>
                  <a:pt x="19" y="57"/>
                </a:cubicBezTo>
                <a:cubicBezTo>
                  <a:pt x="26" y="25"/>
                  <a:pt x="49" y="5"/>
                  <a:pt x="78" y="3"/>
                </a:cubicBezTo>
                <a:cubicBezTo>
                  <a:pt x="109" y="0"/>
                  <a:pt x="133" y="15"/>
                  <a:pt x="147" y="46"/>
                </a:cubicBezTo>
                <a:cubicBezTo>
                  <a:pt x="157" y="69"/>
                  <a:pt x="167" y="92"/>
                  <a:pt x="176" y="115"/>
                </a:cubicBezTo>
                <a:cubicBezTo>
                  <a:pt x="181" y="127"/>
                  <a:pt x="187" y="131"/>
                  <a:pt x="198" y="131"/>
                </a:cubicBezTo>
                <a:cubicBezTo>
                  <a:pt x="212" y="131"/>
                  <a:pt x="225" y="133"/>
                  <a:pt x="240" y="13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52">
            <a:extLst>
              <a:ext uri="{FF2B5EF4-FFF2-40B4-BE49-F238E27FC236}">
                <a16:creationId xmlns:a16="http://schemas.microsoft.com/office/drawing/2014/main" id="{5989204B-9D6E-47F2-8784-4BBB430E4AC8}"/>
              </a:ext>
            </a:extLst>
          </p:cNvPr>
          <p:cNvSpPr>
            <a:spLocks noEditPoints="1"/>
          </p:cNvSpPr>
          <p:nvPr/>
        </p:nvSpPr>
        <p:spPr bwMode="auto">
          <a:xfrm>
            <a:off x="6981826" y="1889125"/>
            <a:ext cx="511175" cy="677862"/>
          </a:xfrm>
          <a:custGeom>
            <a:avLst/>
            <a:gdLst>
              <a:gd name="T0" fmla="*/ 1 w 252"/>
              <a:gd name="T1" fmla="*/ 193 h 335"/>
              <a:gd name="T2" fmla="*/ 1 w 252"/>
              <a:gd name="T3" fmla="*/ 71 h 335"/>
              <a:gd name="T4" fmla="*/ 21 w 252"/>
              <a:gd name="T5" fmla="*/ 50 h 335"/>
              <a:gd name="T6" fmla="*/ 90 w 252"/>
              <a:gd name="T7" fmla="*/ 35 h 335"/>
              <a:gd name="T8" fmla="*/ 105 w 252"/>
              <a:gd name="T9" fmla="*/ 17 h 335"/>
              <a:gd name="T10" fmla="*/ 125 w 252"/>
              <a:gd name="T11" fmla="*/ 0 h 335"/>
              <a:gd name="T12" fmla="*/ 147 w 252"/>
              <a:gd name="T13" fmla="*/ 17 h 335"/>
              <a:gd name="T14" fmla="*/ 178 w 252"/>
              <a:gd name="T15" fmla="*/ 39 h 335"/>
              <a:gd name="T16" fmla="*/ 243 w 252"/>
              <a:gd name="T17" fmla="*/ 52 h 335"/>
              <a:gd name="T18" fmla="*/ 252 w 252"/>
              <a:gd name="T19" fmla="*/ 70 h 335"/>
              <a:gd name="T20" fmla="*/ 252 w 252"/>
              <a:gd name="T21" fmla="*/ 317 h 335"/>
              <a:gd name="T22" fmla="*/ 234 w 252"/>
              <a:gd name="T23" fmla="*/ 335 h 335"/>
              <a:gd name="T24" fmla="*/ 18 w 252"/>
              <a:gd name="T25" fmla="*/ 335 h 335"/>
              <a:gd name="T26" fmla="*/ 1 w 252"/>
              <a:gd name="T27" fmla="*/ 317 h 335"/>
              <a:gd name="T28" fmla="*/ 1 w 252"/>
              <a:gd name="T29" fmla="*/ 193 h 335"/>
              <a:gd name="T30" fmla="*/ 1 w 252"/>
              <a:gd name="T31" fmla="*/ 193 h 335"/>
              <a:gd name="T32" fmla="*/ 27 w 252"/>
              <a:gd name="T33" fmla="*/ 72 h 335"/>
              <a:gd name="T34" fmla="*/ 27 w 252"/>
              <a:gd name="T35" fmla="*/ 306 h 335"/>
              <a:gd name="T36" fmla="*/ 224 w 252"/>
              <a:gd name="T37" fmla="*/ 306 h 335"/>
              <a:gd name="T38" fmla="*/ 224 w 252"/>
              <a:gd name="T39" fmla="*/ 72 h 335"/>
              <a:gd name="T40" fmla="*/ 177 w 252"/>
              <a:gd name="T41" fmla="*/ 79 h 335"/>
              <a:gd name="T42" fmla="*/ 67 w 252"/>
              <a:gd name="T43" fmla="*/ 79 h 335"/>
              <a:gd name="T44" fmla="*/ 27 w 252"/>
              <a:gd name="T45" fmla="*/ 72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2" h="335">
                <a:moveTo>
                  <a:pt x="1" y="193"/>
                </a:moveTo>
                <a:cubicBezTo>
                  <a:pt x="1" y="153"/>
                  <a:pt x="1" y="112"/>
                  <a:pt x="1" y="71"/>
                </a:cubicBezTo>
                <a:cubicBezTo>
                  <a:pt x="0" y="56"/>
                  <a:pt x="5" y="51"/>
                  <a:pt x="21" y="50"/>
                </a:cubicBezTo>
                <a:cubicBezTo>
                  <a:pt x="44" y="48"/>
                  <a:pt x="67" y="42"/>
                  <a:pt x="90" y="35"/>
                </a:cubicBezTo>
                <a:cubicBezTo>
                  <a:pt x="96" y="33"/>
                  <a:pt x="99" y="23"/>
                  <a:pt x="105" y="17"/>
                </a:cubicBezTo>
                <a:cubicBezTo>
                  <a:pt x="111" y="10"/>
                  <a:pt x="119" y="0"/>
                  <a:pt x="125" y="0"/>
                </a:cubicBezTo>
                <a:cubicBezTo>
                  <a:pt x="133" y="1"/>
                  <a:pt x="145" y="9"/>
                  <a:pt x="147" y="17"/>
                </a:cubicBezTo>
                <a:cubicBezTo>
                  <a:pt x="152" y="34"/>
                  <a:pt x="163" y="37"/>
                  <a:pt x="178" y="39"/>
                </a:cubicBezTo>
                <a:cubicBezTo>
                  <a:pt x="200" y="42"/>
                  <a:pt x="221" y="46"/>
                  <a:pt x="243" y="52"/>
                </a:cubicBezTo>
                <a:cubicBezTo>
                  <a:pt x="247" y="53"/>
                  <a:pt x="252" y="63"/>
                  <a:pt x="252" y="70"/>
                </a:cubicBezTo>
                <a:cubicBezTo>
                  <a:pt x="252" y="152"/>
                  <a:pt x="252" y="235"/>
                  <a:pt x="252" y="317"/>
                </a:cubicBezTo>
                <a:cubicBezTo>
                  <a:pt x="252" y="330"/>
                  <a:pt x="247" y="335"/>
                  <a:pt x="234" y="335"/>
                </a:cubicBezTo>
                <a:cubicBezTo>
                  <a:pt x="162" y="335"/>
                  <a:pt x="90" y="335"/>
                  <a:pt x="18" y="335"/>
                </a:cubicBezTo>
                <a:cubicBezTo>
                  <a:pt x="5" y="335"/>
                  <a:pt x="1" y="329"/>
                  <a:pt x="1" y="317"/>
                </a:cubicBezTo>
                <a:cubicBezTo>
                  <a:pt x="1" y="276"/>
                  <a:pt x="1" y="235"/>
                  <a:pt x="1" y="193"/>
                </a:cubicBezTo>
                <a:cubicBezTo>
                  <a:pt x="1" y="193"/>
                  <a:pt x="1" y="193"/>
                  <a:pt x="1" y="193"/>
                </a:cubicBezTo>
                <a:close/>
                <a:moveTo>
                  <a:pt x="27" y="72"/>
                </a:moveTo>
                <a:cubicBezTo>
                  <a:pt x="27" y="147"/>
                  <a:pt x="27" y="226"/>
                  <a:pt x="27" y="306"/>
                </a:cubicBezTo>
                <a:cubicBezTo>
                  <a:pt x="93" y="306"/>
                  <a:pt x="159" y="306"/>
                  <a:pt x="224" y="306"/>
                </a:cubicBezTo>
                <a:cubicBezTo>
                  <a:pt x="224" y="226"/>
                  <a:pt x="224" y="146"/>
                  <a:pt x="224" y="72"/>
                </a:cubicBezTo>
                <a:cubicBezTo>
                  <a:pt x="207" y="75"/>
                  <a:pt x="192" y="79"/>
                  <a:pt x="177" y="79"/>
                </a:cubicBezTo>
                <a:cubicBezTo>
                  <a:pt x="141" y="80"/>
                  <a:pt x="104" y="80"/>
                  <a:pt x="67" y="79"/>
                </a:cubicBezTo>
                <a:cubicBezTo>
                  <a:pt x="55" y="79"/>
                  <a:pt x="43" y="75"/>
                  <a:pt x="27" y="72"/>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3">
            <a:extLst>
              <a:ext uri="{FF2B5EF4-FFF2-40B4-BE49-F238E27FC236}">
                <a16:creationId xmlns:a16="http://schemas.microsoft.com/office/drawing/2014/main" id="{E69178C1-0695-453B-9E7D-359482898411}"/>
              </a:ext>
            </a:extLst>
          </p:cNvPr>
          <p:cNvSpPr>
            <a:spLocks/>
          </p:cNvSpPr>
          <p:nvPr/>
        </p:nvSpPr>
        <p:spPr bwMode="auto">
          <a:xfrm>
            <a:off x="8177213" y="2257425"/>
            <a:ext cx="563563" cy="282575"/>
          </a:xfrm>
          <a:custGeom>
            <a:avLst/>
            <a:gdLst>
              <a:gd name="T0" fmla="*/ 279 w 279"/>
              <a:gd name="T1" fmla="*/ 140 h 140"/>
              <a:gd name="T2" fmla="*/ 226 w 279"/>
              <a:gd name="T3" fmla="*/ 140 h 140"/>
              <a:gd name="T4" fmla="*/ 233 w 279"/>
              <a:gd name="T5" fmla="*/ 120 h 140"/>
              <a:gd name="T6" fmla="*/ 228 w 279"/>
              <a:gd name="T7" fmla="*/ 96 h 140"/>
              <a:gd name="T8" fmla="*/ 208 w 279"/>
              <a:gd name="T9" fmla="*/ 97 h 140"/>
              <a:gd name="T10" fmla="*/ 208 w 279"/>
              <a:gd name="T11" fmla="*/ 123 h 140"/>
              <a:gd name="T12" fmla="*/ 218 w 279"/>
              <a:gd name="T13" fmla="*/ 140 h 140"/>
              <a:gd name="T14" fmla="*/ 161 w 279"/>
              <a:gd name="T15" fmla="*/ 140 h 140"/>
              <a:gd name="T16" fmla="*/ 153 w 279"/>
              <a:gd name="T17" fmla="*/ 83 h 140"/>
              <a:gd name="T18" fmla="*/ 160 w 279"/>
              <a:gd name="T19" fmla="*/ 66 h 140"/>
              <a:gd name="T20" fmla="*/ 156 w 279"/>
              <a:gd name="T21" fmla="*/ 46 h 140"/>
              <a:gd name="T22" fmla="*/ 136 w 279"/>
              <a:gd name="T23" fmla="*/ 45 h 140"/>
              <a:gd name="T24" fmla="*/ 130 w 279"/>
              <a:gd name="T25" fmla="*/ 65 h 140"/>
              <a:gd name="T26" fmla="*/ 150 w 279"/>
              <a:gd name="T27" fmla="*/ 139 h 140"/>
              <a:gd name="T28" fmla="*/ 79 w 279"/>
              <a:gd name="T29" fmla="*/ 139 h 140"/>
              <a:gd name="T30" fmla="*/ 93 w 279"/>
              <a:gd name="T31" fmla="*/ 98 h 140"/>
              <a:gd name="T32" fmla="*/ 90 w 279"/>
              <a:gd name="T33" fmla="*/ 77 h 140"/>
              <a:gd name="T34" fmla="*/ 67 w 279"/>
              <a:gd name="T35" fmla="*/ 77 h 140"/>
              <a:gd name="T36" fmla="*/ 64 w 279"/>
              <a:gd name="T37" fmla="*/ 97 h 140"/>
              <a:gd name="T38" fmla="*/ 67 w 279"/>
              <a:gd name="T39" fmla="*/ 139 h 140"/>
              <a:gd name="T40" fmla="*/ 15 w 279"/>
              <a:gd name="T41" fmla="*/ 139 h 140"/>
              <a:gd name="T42" fmla="*/ 120 w 279"/>
              <a:gd name="T43" fmla="*/ 1 h 140"/>
              <a:gd name="T44" fmla="*/ 209 w 279"/>
              <a:gd name="T45" fmla="*/ 10 h 140"/>
              <a:gd name="T46" fmla="*/ 279 w 279"/>
              <a:gd name="T47" fmla="*/ 108 h 140"/>
              <a:gd name="T48" fmla="*/ 279 w 279"/>
              <a:gd name="T49"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9" h="140">
                <a:moveTo>
                  <a:pt x="279" y="140"/>
                </a:moveTo>
                <a:cubicBezTo>
                  <a:pt x="261" y="140"/>
                  <a:pt x="246" y="140"/>
                  <a:pt x="226" y="140"/>
                </a:cubicBezTo>
                <a:cubicBezTo>
                  <a:pt x="229" y="132"/>
                  <a:pt x="233" y="126"/>
                  <a:pt x="233" y="120"/>
                </a:cubicBezTo>
                <a:cubicBezTo>
                  <a:pt x="233" y="112"/>
                  <a:pt x="233" y="102"/>
                  <a:pt x="228" y="96"/>
                </a:cubicBezTo>
                <a:cubicBezTo>
                  <a:pt x="226" y="93"/>
                  <a:pt x="212" y="94"/>
                  <a:pt x="208" y="97"/>
                </a:cubicBezTo>
                <a:cubicBezTo>
                  <a:pt x="199" y="105"/>
                  <a:pt x="200" y="115"/>
                  <a:pt x="208" y="123"/>
                </a:cubicBezTo>
                <a:cubicBezTo>
                  <a:pt x="212" y="127"/>
                  <a:pt x="214" y="133"/>
                  <a:pt x="218" y="140"/>
                </a:cubicBezTo>
                <a:cubicBezTo>
                  <a:pt x="197" y="140"/>
                  <a:pt x="180" y="140"/>
                  <a:pt x="161" y="140"/>
                </a:cubicBezTo>
                <a:cubicBezTo>
                  <a:pt x="158" y="121"/>
                  <a:pt x="155" y="102"/>
                  <a:pt x="153" y="83"/>
                </a:cubicBezTo>
                <a:cubicBezTo>
                  <a:pt x="152" y="78"/>
                  <a:pt x="160" y="72"/>
                  <a:pt x="160" y="66"/>
                </a:cubicBezTo>
                <a:cubicBezTo>
                  <a:pt x="161" y="59"/>
                  <a:pt x="161" y="49"/>
                  <a:pt x="156" y="46"/>
                </a:cubicBezTo>
                <a:cubicBezTo>
                  <a:pt x="152" y="42"/>
                  <a:pt x="140" y="41"/>
                  <a:pt x="136" y="45"/>
                </a:cubicBezTo>
                <a:cubicBezTo>
                  <a:pt x="131" y="48"/>
                  <a:pt x="128" y="62"/>
                  <a:pt x="130" y="65"/>
                </a:cubicBezTo>
                <a:cubicBezTo>
                  <a:pt x="150" y="87"/>
                  <a:pt x="138" y="115"/>
                  <a:pt x="150" y="139"/>
                </a:cubicBezTo>
                <a:cubicBezTo>
                  <a:pt x="126" y="139"/>
                  <a:pt x="106" y="139"/>
                  <a:pt x="79" y="139"/>
                </a:cubicBezTo>
                <a:cubicBezTo>
                  <a:pt x="84" y="124"/>
                  <a:pt x="90" y="112"/>
                  <a:pt x="93" y="98"/>
                </a:cubicBezTo>
                <a:cubicBezTo>
                  <a:pt x="94" y="91"/>
                  <a:pt x="94" y="80"/>
                  <a:pt x="90" y="77"/>
                </a:cubicBezTo>
                <a:cubicBezTo>
                  <a:pt x="84" y="74"/>
                  <a:pt x="73" y="74"/>
                  <a:pt x="67" y="77"/>
                </a:cubicBezTo>
                <a:cubicBezTo>
                  <a:pt x="63" y="80"/>
                  <a:pt x="61" y="94"/>
                  <a:pt x="64" y="97"/>
                </a:cubicBezTo>
                <a:cubicBezTo>
                  <a:pt x="76" y="111"/>
                  <a:pt x="72" y="124"/>
                  <a:pt x="67" y="139"/>
                </a:cubicBezTo>
                <a:cubicBezTo>
                  <a:pt x="50" y="139"/>
                  <a:pt x="32" y="139"/>
                  <a:pt x="15" y="139"/>
                </a:cubicBezTo>
                <a:cubicBezTo>
                  <a:pt x="0" y="60"/>
                  <a:pt x="41" y="6"/>
                  <a:pt x="120" y="1"/>
                </a:cubicBezTo>
                <a:cubicBezTo>
                  <a:pt x="149" y="0"/>
                  <a:pt x="181" y="2"/>
                  <a:pt x="209" y="10"/>
                </a:cubicBezTo>
                <a:cubicBezTo>
                  <a:pt x="259" y="24"/>
                  <a:pt x="279" y="57"/>
                  <a:pt x="279" y="108"/>
                </a:cubicBezTo>
                <a:cubicBezTo>
                  <a:pt x="279" y="118"/>
                  <a:pt x="279" y="128"/>
                  <a:pt x="279" y="14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54">
            <a:extLst>
              <a:ext uri="{FF2B5EF4-FFF2-40B4-BE49-F238E27FC236}">
                <a16:creationId xmlns:a16="http://schemas.microsoft.com/office/drawing/2014/main" id="{277A4ECF-AAC8-47F5-A776-7B826D253D58}"/>
              </a:ext>
            </a:extLst>
          </p:cNvPr>
          <p:cNvSpPr>
            <a:spLocks/>
          </p:cNvSpPr>
          <p:nvPr/>
        </p:nvSpPr>
        <p:spPr bwMode="auto">
          <a:xfrm>
            <a:off x="8313738" y="3475038"/>
            <a:ext cx="433388" cy="360362"/>
          </a:xfrm>
          <a:custGeom>
            <a:avLst/>
            <a:gdLst>
              <a:gd name="T0" fmla="*/ 214 w 214"/>
              <a:gd name="T1" fmla="*/ 3 h 178"/>
              <a:gd name="T2" fmla="*/ 208 w 214"/>
              <a:gd name="T3" fmla="*/ 109 h 178"/>
              <a:gd name="T4" fmla="*/ 203 w 214"/>
              <a:gd name="T5" fmla="*/ 126 h 178"/>
              <a:gd name="T6" fmla="*/ 124 w 214"/>
              <a:gd name="T7" fmla="*/ 165 h 178"/>
              <a:gd name="T8" fmla="*/ 7 w 214"/>
              <a:gd name="T9" fmla="*/ 81 h 178"/>
              <a:gd name="T10" fmla="*/ 3 w 214"/>
              <a:gd name="T11" fmla="*/ 60 h 178"/>
              <a:gd name="T12" fmla="*/ 65 w 214"/>
              <a:gd name="T13" fmla="*/ 3 h 178"/>
              <a:gd name="T14" fmla="*/ 95 w 214"/>
              <a:gd name="T15" fmla="*/ 3 h 178"/>
              <a:gd name="T16" fmla="*/ 214 w 214"/>
              <a:gd name="T17" fmla="*/ 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4" h="178">
                <a:moveTo>
                  <a:pt x="214" y="3"/>
                </a:moveTo>
                <a:cubicBezTo>
                  <a:pt x="212" y="43"/>
                  <a:pt x="210" y="76"/>
                  <a:pt x="208" y="109"/>
                </a:cubicBezTo>
                <a:cubicBezTo>
                  <a:pt x="207" y="115"/>
                  <a:pt x="205" y="121"/>
                  <a:pt x="203" y="126"/>
                </a:cubicBezTo>
                <a:cubicBezTo>
                  <a:pt x="188" y="165"/>
                  <a:pt x="163" y="178"/>
                  <a:pt x="124" y="165"/>
                </a:cubicBezTo>
                <a:cubicBezTo>
                  <a:pt x="76" y="150"/>
                  <a:pt x="37" y="121"/>
                  <a:pt x="7" y="81"/>
                </a:cubicBezTo>
                <a:cubicBezTo>
                  <a:pt x="3" y="75"/>
                  <a:pt x="0" y="65"/>
                  <a:pt x="3" y="60"/>
                </a:cubicBezTo>
                <a:cubicBezTo>
                  <a:pt x="16" y="33"/>
                  <a:pt x="33" y="9"/>
                  <a:pt x="65" y="3"/>
                </a:cubicBezTo>
                <a:cubicBezTo>
                  <a:pt x="75" y="1"/>
                  <a:pt x="86" y="0"/>
                  <a:pt x="95" y="3"/>
                </a:cubicBezTo>
                <a:cubicBezTo>
                  <a:pt x="133" y="17"/>
                  <a:pt x="170" y="28"/>
                  <a:pt x="214" y="3"/>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5">
            <a:extLst>
              <a:ext uri="{FF2B5EF4-FFF2-40B4-BE49-F238E27FC236}">
                <a16:creationId xmlns:a16="http://schemas.microsoft.com/office/drawing/2014/main" id="{3BCC2EDB-E0C9-4CA8-9900-73AB3A504BF8}"/>
              </a:ext>
            </a:extLst>
          </p:cNvPr>
          <p:cNvSpPr>
            <a:spLocks/>
          </p:cNvSpPr>
          <p:nvPr/>
        </p:nvSpPr>
        <p:spPr bwMode="auto">
          <a:xfrm>
            <a:off x="6965951" y="1014413"/>
            <a:ext cx="550863" cy="303212"/>
          </a:xfrm>
          <a:custGeom>
            <a:avLst/>
            <a:gdLst>
              <a:gd name="T0" fmla="*/ 270 w 272"/>
              <a:gd name="T1" fmla="*/ 150 h 150"/>
              <a:gd name="T2" fmla="*/ 158 w 272"/>
              <a:gd name="T3" fmla="*/ 150 h 150"/>
              <a:gd name="T4" fmla="*/ 186 w 272"/>
              <a:gd name="T5" fmla="*/ 116 h 150"/>
              <a:gd name="T6" fmla="*/ 183 w 272"/>
              <a:gd name="T7" fmla="*/ 76 h 150"/>
              <a:gd name="T8" fmla="*/ 144 w 272"/>
              <a:gd name="T9" fmla="*/ 71 h 150"/>
              <a:gd name="T10" fmla="*/ 127 w 272"/>
              <a:gd name="T11" fmla="*/ 71 h 150"/>
              <a:gd name="T12" fmla="*/ 90 w 272"/>
              <a:gd name="T13" fmla="*/ 76 h 150"/>
              <a:gd name="T14" fmla="*/ 84 w 272"/>
              <a:gd name="T15" fmla="*/ 112 h 150"/>
              <a:gd name="T16" fmla="*/ 112 w 272"/>
              <a:gd name="T17" fmla="*/ 150 h 150"/>
              <a:gd name="T18" fmla="*/ 2 w 272"/>
              <a:gd name="T19" fmla="*/ 150 h 150"/>
              <a:gd name="T20" fmla="*/ 3 w 272"/>
              <a:gd name="T21" fmla="*/ 90 h 150"/>
              <a:gd name="T22" fmla="*/ 57 w 272"/>
              <a:gd name="T23" fmla="*/ 23 h 150"/>
              <a:gd name="T24" fmla="*/ 215 w 272"/>
              <a:gd name="T25" fmla="*/ 24 h 150"/>
              <a:gd name="T26" fmla="*/ 270 w 272"/>
              <a:gd name="T27" fmla="*/ 110 h 150"/>
              <a:gd name="T28" fmla="*/ 270 w 272"/>
              <a:gd name="T29"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2" h="150">
                <a:moveTo>
                  <a:pt x="270" y="150"/>
                </a:moveTo>
                <a:cubicBezTo>
                  <a:pt x="232" y="150"/>
                  <a:pt x="195" y="150"/>
                  <a:pt x="158" y="150"/>
                </a:cubicBezTo>
                <a:cubicBezTo>
                  <a:pt x="168" y="138"/>
                  <a:pt x="177" y="128"/>
                  <a:pt x="186" y="116"/>
                </a:cubicBezTo>
                <a:cubicBezTo>
                  <a:pt x="195" y="102"/>
                  <a:pt x="194" y="88"/>
                  <a:pt x="183" y="76"/>
                </a:cubicBezTo>
                <a:cubicBezTo>
                  <a:pt x="172" y="65"/>
                  <a:pt x="159" y="65"/>
                  <a:pt x="144" y="71"/>
                </a:cubicBezTo>
                <a:cubicBezTo>
                  <a:pt x="139" y="74"/>
                  <a:pt x="132" y="73"/>
                  <a:pt x="127" y="71"/>
                </a:cubicBezTo>
                <a:cubicBezTo>
                  <a:pt x="113" y="65"/>
                  <a:pt x="102" y="65"/>
                  <a:pt x="90" y="76"/>
                </a:cubicBezTo>
                <a:cubicBezTo>
                  <a:pt x="79" y="86"/>
                  <a:pt x="77" y="99"/>
                  <a:pt x="84" y="112"/>
                </a:cubicBezTo>
                <a:cubicBezTo>
                  <a:pt x="92" y="125"/>
                  <a:pt x="102" y="137"/>
                  <a:pt x="112" y="150"/>
                </a:cubicBezTo>
                <a:cubicBezTo>
                  <a:pt x="76" y="150"/>
                  <a:pt x="40" y="150"/>
                  <a:pt x="2" y="150"/>
                </a:cubicBezTo>
                <a:cubicBezTo>
                  <a:pt x="2" y="129"/>
                  <a:pt x="0" y="109"/>
                  <a:pt x="3" y="90"/>
                </a:cubicBezTo>
                <a:cubicBezTo>
                  <a:pt x="7" y="58"/>
                  <a:pt x="28" y="36"/>
                  <a:pt x="57" y="23"/>
                </a:cubicBezTo>
                <a:cubicBezTo>
                  <a:pt x="109" y="0"/>
                  <a:pt x="163" y="0"/>
                  <a:pt x="215" y="24"/>
                </a:cubicBezTo>
                <a:cubicBezTo>
                  <a:pt x="251" y="40"/>
                  <a:pt x="272" y="68"/>
                  <a:pt x="270" y="110"/>
                </a:cubicBezTo>
                <a:cubicBezTo>
                  <a:pt x="270" y="123"/>
                  <a:pt x="270" y="135"/>
                  <a:pt x="270" y="15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6">
            <a:extLst>
              <a:ext uri="{FF2B5EF4-FFF2-40B4-BE49-F238E27FC236}">
                <a16:creationId xmlns:a16="http://schemas.microsoft.com/office/drawing/2014/main" id="{6EABCD61-4E68-4550-8168-079B0D5F87DF}"/>
              </a:ext>
            </a:extLst>
          </p:cNvPr>
          <p:cNvSpPr>
            <a:spLocks/>
          </p:cNvSpPr>
          <p:nvPr/>
        </p:nvSpPr>
        <p:spPr bwMode="auto">
          <a:xfrm>
            <a:off x="5641976" y="711200"/>
            <a:ext cx="696913" cy="603250"/>
          </a:xfrm>
          <a:custGeom>
            <a:avLst/>
            <a:gdLst>
              <a:gd name="T0" fmla="*/ 288 w 344"/>
              <a:gd name="T1" fmla="*/ 215 h 298"/>
              <a:gd name="T2" fmla="*/ 264 w 344"/>
              <a:gd name="T3" fmla="*/ 263 h 298"/>
              <a:gd name="T4" fmla="*/ 309 w 344"/>
              <a:gd name="T5" fmla="*/ 277 h 298"/>
              <a:gd name="T6" fmla="*/ 320 w 344"/>
              <a:gd name="T7" fmla="*/ 229 h 298"/>
              <a:gd name="T8" fmla="*/ 310 w 344"/>
              <a:gd name="T9" fmla="*/ 205 h 298"/>
              <a:gd name="T10" fmla="*/ 340 w 344"/>
              <a:gd name="T11" fmla="*/ 259 h 298"/>
              <a:gd name="T12" fmla="*/ 295 w 344"/>
              <a:gd name="T13" fmla="*/ 296 h 298"/>
              <a:gd name="T14" fmla="*/ 248 w 344"/>
              <a:gd name="T15" fmla="*/ 263 h 298"/>
              <a:gd name="T16" fmla="*/ 268 w 344"/>
              <a:gd name="T17" fmla="*/ 207 h 298"/>
              <a:gd name="T18" fmla="*/ 283 w 344"/>
              <a:gd name="T19" fmla="*/ 194 h 298"/>
              <a:gd name="T20" fmla="*/ 279 w 344"/>
              <a:gd name="T21" fmla="*/ 156 h 298"/>
              <a:gd name="T22" fmla="*/ 251 w 344"/>
              <a:gd name="T23" fmla="*/ 142 h 298"/>
              <a:gd name="T24" fmla="*/ 228 w 344"/>
              <a:gd name="T25" fmla="*/ 164 h 298"/>
              <a:gd name="T26" fmla="*/ 226 w 344"/>
              <a:gd name="T27" fmla="*/ 212 h 298"/>
              <a:gd name="T28" fmla="*/ 162 w 344"/>
              <a:gd name="T29" fmla="*/ 280 h 298"/>
              <a:gd name="T30" fmla="*/ 100 w 344"/>
              <a:gd name="T31" fmla="*/ 213 h 298"/>
              <a:gd name="T32" fmla="*/ 85 w 344"/>
              <a:gd name="T33" fmla="*/ 192 h 298"/>
              <a:gd name="T34" fmla="*/ 32 w 344"/>
              <a:gd name="T35" fmla="*/ 42 h 298"/>
              <a:gd name="T36" fmla="*/ 78 w 344"/>
              <a:gd name="T37" fmla="*/ 3 h 298"/>
              <a:gd name="T38" fmla="*/ 95 w 344"/>
              <a:gd name="T39" fmla="*/ 7 h 298"/>
              <a:gd name="T40" fmla="*/ 99 w 344"/>
              <a:gd name="T41" fmla="*/ 26 h 298"/>
              <a:gd name="T42" fmla="*/ 82 w 344"/>
              <a:gd name="T43" fmla="*/ 36 h 298"/>
              <a:gd name="T44" fmla="*/ 40 w 344"/>
              <a:gd name="T45" fmla="*/ 75 h 298"/>
              <a:gd name="T46" fmla="*/ 61 w 344"/>
              <a:gd name="T47" fmla="*/ 154 h 298"/>
              <a:gd name="T48" fmla="*/ 162 w 344"/>
              <a:gd name="T49" fmla="*/ 151 h 298"/>
              <a:gd name="T50" fmla="*/ 179 w 344"/>
              <a:gd name="T51" fmla="*/ 68 h 298"/>
              <a:gd name="T52" fmla="*/ 138 w 344"/>
              <a:gd name="T53" fmla="*/ 36 h 298"/>
              <a:gd name="T54" fmla="*/ 121 w 344"/>
              <a:gd name="T55" fmla="*/ 25 h 298"/>
              <a:gd name="T56" fmla="*/ 127 w 344"/>
              <a:gd name="T57" fmla="*/ 5 h 298"/>
              <a:gd name="T58" fmla="*/ 148 w 344"/>
              <a:gd name="T59" fmla="*/ 7 h 298"/>
              <a:gd name="T60" fmla="*/ 170 w 344"/>
              <a:gd name="T61" fmla="*/ 23 h 298"/>
              <a:gd name="T62" fmla="*/ 199 w 344"/>
              <a:gd name="T63" fmla="*/ 105 h 298"/>
              <a:gd name="T64" fmla="*/ 130 w 344"/>
              <a:gd name="T65" fmla="*/ 194 h 298"/>
              <a:gd name="T66" fmla="*/ 122 w 344"/>
              <a:gd name="T67" fmla="*/ 231 h 298"/>
              <a:gd name="T68" fmla="*/ 169 w 344"/>
              <a:gd name="T69" fmla="*/ 261 h 298"/>
              <a:gd name="T70" fmla="*/ 208 w 344"/>
              <a:gd name="T71" fmla="*/ 219 h 298"/>
              <a:gd name="T72" fmla="*/ 208 w 344"/>
              <a:gd name="T73" fmla="*/ 171 h 298"/>
              <a:gd name="T74" fmla="*/ 251 w 344"/>
              <a:gd name="T75" fmla="*/ 123 h 298"/>
              <a:gd name="T76" fmla="*/ 301 w 344"/>
              <a:gd name="T77" fmla="*/ 161 h 298"/>
              <a:gd name="T78" fmla="*/ 304 w 344"/>
              <a:gd name="T79" fmla="*/ 199 h 298"/>
              <a:gd name="T80" fmla="*/ 313 w 344"/>
              <a:gd name="T81" fmla="*/ 238 h 298"/>
              <a:gd name="T82" fmla="*/ 306 w 344"/>
              <a:gd name="T83" fmla="*/ 265 h 298"/>
              <a:gd name="T84" fmla="*/ 278 w 344"/>
              <a:gd name="T85" fmla="*/ 263 h 298"/>
              <a:gd name="T86" fmla="*/ 275 w 344"/>
              <a:gd name="T87" fmla="*/ 236 h 298"/>
              <a:gd name="T88" fmla="*/ 288 w 344"/>
              <a:gd name="T89" fmla="*/ 21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4" h="298">
                <a:moveTo>
                  <a:pt x="288" y="215"/>
                </a:moveTo>
                <a:cubicBezTo>
                  <a:pt x="262" y="228"/>
                  <a:pt x="255" y="246"/>
                  <a:pt x="264" y="263"/>
                </a:cubicBezTo>
                <a:cubicBezTo>
                  <a:pt x="273" y="279"/>
                  <a:pt x="293" y="286"/>
                  <a:pt x="309" y="277"/>
                </a:cubicBezTo>
                <a:cubicBezTo>
                  <a:pt x="326" y="267"/>
                  <a:pt x="330" y="248"/>
                  <a:pt x="320" y="229"/>
                </a:cubicBezTo>
                <a:cubicBezTo>
                  <a:pt x="316" y="223"/>
                  <a:pt x="314" y="216"/>
                  <a:pt x="310" y="205"/>
                </a:cubicBezTo>
                <a:cubicBezTo>
                  <a:pt x="336" y="217"/>
                  <a:pt x="344" y="235"/>
                  <a:pt x="340" y="259"/>
                </a:cubicBezTo>
                <a:cubicBezTo>
                  <a:pt x="336" y="278"/>
                  <a:pt x="316" y="295"/>
                  <a:pt x="295" y="296"/>
                </a:cubicBezTo>
                <a:cubicBezTo>
                  <a:pt x="276" y="298"/>
                  <a:pt x="254" y="282"/>
                  <a:pt x="248" y="263"/>
                </a:cubicBezTo>
                <a:cubicBezTo>
                  <a:pt x="241" y="243"/>
                  <a:pt x="250" y="219"/>
                  <a:pt x="268" y="207"/>
                </a:cubicBezTo>
                <a:cubicBezTo>
                  <a:pt x="274" y="203"/>
                  <a:pt x="283" y="199"/>
                  <a:pt x="283" y="194"/>
                </a:cubicBezTo>
                <a:cubicBezTo>
                  <a:pt x="284" y="181"/>
                  <a:pt x="284" y="167"/>
                  <a:pt x="279" y="156"/>
                </a:cubicBezTo>
                <a:cubicBezTo>
                  <a:pt x="275" y="148"/>
                  <a:pt x="260" y="141"/>
                  <a:pt x="251" y="142"/>
                </a:cubicBezTo>
                <a:cubicBezTo>
                  <a:pt x="242" y="144"/>
                  <a:pt x="231" y="155"/>
                  <a:pt x="228" y="164"/>
                </a:cubicBezTo>
                <a:cubicBezTo>
                  <a:pt x="224" y="179"/>
                  <a:pt x="225" y="196"/>
                  <a:pt x="226" y="212"/>
                </a:cubicBezTo>
                <a:cubicBezTo>
                  <a:pt x="227" y="254"/>
                  <a:pt x="195" y="279"/>
                  <a:pt x="162" y="280"/>
                </a:cubicBezTo>
                <a:cubicBezTo>
                  <a:pt x="128" y="280"/>
                  <a:pt x="101" y="251"/>
                  <a:pt x="100" y="213"/>
                </a:cubicBezTo>
                <a:cubicBezTo>
                  <a:pt x="100" y="200"/>
                  <a:pt x="96" y="196"/>
                  <a:pt x="85" y="192"/>
                </a:cubicBezTo>
                <a:cubicBezTo>
                  <a:pt x="30" y="173"/>
                  <a:pt x="0" y="91"/>
                  <a:pt x="32" y="42"/>
                </a:cubicBezTo>
                <a:cubicBezTo>
                  <a:pt x="43" y="26"/>
                  <a:pt x="62" y="15"/>
                  <a:pt x="78" y="3"/>
                </a:cubicBezTo>
                <a:cubicBezTo>
                  <a:pt x="81" y="0"/>
                  <a:pt x="92" y="3"/>
                  <a:pt x="95" y="7"/>
                </a:cubicBezTo>
                <a:cubicBezTo>
                  <a:pt x="99" y="12"/>
                  <a:pt x="101" y="21"/>
                  <a:pt x="99" y="26"/>
                </a:cubicBezTo>
                <a:cubicBezTo>
                  <a:pt x="97" y="31"/>
                  <a:pt x="88" y="36"/>
                  <a:pt x="82" y="36"/>
                </a:cubicBezTo>
                <a:cubicBezTo>
                  <a:pt x="56" y="37"/>
                  <a:pt x="42" y="49"/>
                  <a:pt x="40" y="75"/>
                </a:cubicBezTo>
                <a:cubicBezTo>
                  <a:pt x="37" y="104"/>
                  <a:pt x="42" y="131"/>
                  <a:pt x="61" y="154"/>
                </a:cubicBezTo>
                <a:cubicBezTo>
                  <a:pt x="88" y="188"/>
                  <a:pt x="136" y="186"/>
                  <a:pt x="162" y="151"/>
                </a:cubicBezTo>
                <a:cubicBezTo>
                  <a:pt x="180" y="126"/>
                  <a:pt x="184" y="98"/>
                  <a:pt x="179" y="68"/>
                </a:cubicBezTo>
                <a:cubicBezTo>
                  <a:pt x="176" y="46"/>
                  <a:pt x="161" y="37"/>
                  <a:pt x="138" y="36"/>
                </a:cubicBezTo>
                <a:cubicBezTo>
                  <a:pt x="132" y="36"/>
                  <a:pt x="122" y="30"/>
                  <a:pt x="121" y="25"/>
                </a:cubicBezTo>
                <a:cubicBezTo>
                  <a:pt x="119" y="19"/>
                  <a:pt x="123" y="8"/>
                  <a:pt x="127" y="5"/>
                </a:cubicBezTo>
                <a:cubicBezTo>
                  <a:pt x="132" y="2"/>
                  <a:pt x="142" y="4"/>
                  <a:pt x="148" y="7"/>
                </a:cubicBezTo>
                <a:cubicBezTo>
                  <a:pt x="156" y="11"/>
                  <a:pt x="162" y="18"/>
                  <a:pt x="170" y="23"/>
                </a:cubicBezTo>
                <a:cubicBezTo>
                  <a:pt x="200" y="43"/>
                  <a:pt x="203" y="74"/>
                  <a:pt x="199" y="105"/>
                </a:cubicBezTo>
                <a:cubicBezTo>
                  <a:pt x="193" y="146"/>
                  <a:pt x="173" y="179"/>
                  <a:pt x="130" y="194"/>
                </a:cubicBezTo>
                <a:cubicBezTo>
                  <a:pt x="110" y="201"/>
                  <a:pt x="119" y="219"/>
                  <a:pt x="122" y="231"/>
                </a:cubicBezTo>
                <a:cubicBezTo>
                  <a:pt x="127" y="251"/>
                  <a:pt x="148" y="263"/>
                  <a:pt x="169" y="261"/>
                </a:cubicBezTo>
                <a:cubicBezTo>
                  <a:pt x="189" y="259"/>
                  <a:pt x="206" y="241"/>
                  <a:pt x="208" y="219"/>
                </a:cubicBezTo>
                <a:cubicBezTo>
                  <a:pt x="208" y="203"/>
                  <a:pt x="208" y="187"/>
                  <a:pt x="208" y="171"/>
                </a:cubicBezTo>
                <a:cubicBezTo>
                  <a:pt x="208" y="145"/>
                  <a:pt x="226" y="125"/>
                  <a:pt x="251" y="123"/>
                </a:cubicBezTo>
                <a:cubicBezTo>
                  <a:pt x="275" y="120"/>
                  <a:pt x="296" y="136"/>
                  <a:pt x="301" y="161"/>
                </a:cubicBezTo>
                <a:cubicBezTo>
                  <a:pt x="304" y="173"/>
                  <a:pt x="302" y="187"/>
                  <a:pt x="304" y="199"/>
                </a:cubicBezTo>
                <a:cubicBezTo>
                  <a:pt x="306" y="212"/>
                  <a:pt x="311" y="225"/>
                  <a:pt x="313" y="238"/>
                </a:cubicBezTo>
                <a:cubicBezTo>
                  <a:pt x="313" y="247"/>
                  <a:pt x="312" y="261"/>
                  <a:pt x="306" y="265"/>
                </a:cubicBezTo>
                <a:cubicBezTo>
                  <a:pt x="300" y="269"/>
                  <a:pt x="285" y="268"/>
                  <a:pt x="278" y="263"/>
                </a:cubicBezTo>
                <a:cubicBezTo>
                  <a:pt x="273" y="259"/>
                  <a:pt x="274" y="245"/>
                  <a:pt x="275" y="236"/>
                </a:cubicBezTo>
                <a:cubicBezTo>
                  <a:pt x="276" y="231"/>
                  <a:pt x="281" y="225"/>
                  <a:pt x="288" y="21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7">
            <a:extLst>
              <a:ext uri="{FF2B5EF4-FFF2-40B4-BE49-F238E27FC236}">
                <a16:creationId xmlns:a16="http://schemas.microsoft.com/office/drawing/2014/main" id="{00299748-6718-437C-9B59-4E9FF4438261}"/>
              </a:ext>
            </a:extLst>
          </p:cNvPr>
          <p:cNvSpPr>
            <a:spLocks/>
          </p:cNvSpPr>
          <p:nvPr/>
        </p:nvSpPr>
        <p:spPr bwMode="auto">
          <a:xfrm>
            <a:off x="7083426" y="673101"/>
            <a:ext cx="315913" cy="315912"/>
          </a:xfrm>
          <a:custGeom>
            <a:avLst/>
            <a:gdLst>
              <a:gd name="T0" fmla="*/ 156 w 156"/>
              <a:gd name="T1" fmla="*/ 79 h 156"/>
              <a:gd name="T2" fmla="*/ 76 w 156"/>
              <a:gd name="T3" fmla="*/ 156 h 156"/>
              <a:gd name="T4" fmla="*/ 0 w 156"/>
              <a:gd name="T5" fmla="*/ 78 h 156"/>
              <a:gd name="T6" fmla="*/ 78 w 156"/>
              <a:gd name="T7" fmla="*/ 0 h 156"/>
              <a:gd name="T8" fmla="*/ 156 w 156"/>
              <a:gd name="T9" fmla="*/ 79 h 156"/>
            </a:gdLst>
            <a:ahLst/>
            <a:cxnLst>
              <a:cxn ang="0">
                <a:pos x="T0" y="T1"/>
              </a:cxn>
              <a:cxn ang="0">
                <a:pos x="T2" y="T3"/>
              </a:cxn>
              <a:cxn ang="0">
                <a:pos x="T4" y="T5"/>
              </a:cxn>
              <a:cxn ang="0">
                <a:pos x="T6" y="T7"/>
              </a:cxn>
              <a:cxn ang="0">
                <a:pos x="T8" y="T9"/>
              </a:cxn>
            </a:cxnLst>
            <a:rect l="0" t="0" r="r" b="b"/>
            <a:pathLst>
              <a:path w="156" h="156">
                <a:moveTo>
                  <a:pt x="156" y="79"/>
                </a:moveTo>
                <a:cubicBezTo>
                  <a:pt x="155" y="123"/>
                  <a:pt x="121" y="156"/>
                  <a:pt x="76" y="156"/>
                </a:cubicBezTo>
                <a:cubicBezTo>
                  <a:pt x="34" y="155"/>
                  <a:pt x="0" y="121"/>
                  <a:pt x="0" y="78"/>
                </a:cubicBezTo>
                <a:cubicBezTo>
                  <a:pt x="0" y="35"/>
                  <a:pt x="35" y="0"/>
                  <a:pt x="78" y="0"/>
                </a:cubicBezTo>
                <a:cubicBezTo>
                  <a:pt x="122" y="0"/>
                  <a:pt x="156" y="35"/>
                  <a:pt x="156" y="7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58">
            <a:extLst>
              <a:ext uri="{FF2B5EF4-FFF2-40B4-BE49-F238E27FC236}">
                <a16:creationId xmlns:a16="http://schemas.microsoft.com/office/drawing/2014/main" id="{73D664A0-004E-4657-9B20-4C7A391DD537}"/>
              </a:ext>
            </a:extLst>
          </p:cNvPr>
          <p:cNvSpPr>
            <a:spLocks/>
          </p:cNvSpPr>
          <p:nvPr/>
        </p:nvSpPr>
        <p:spPr bwMode="auto">
          <a:xfrm>
            <a:off x="8313738" y="1903413"/>
            <a:ext cx="315913" cy="312737"/>
          </a:xfrm>
          <a:custGeom>
            <a:avLst/>
            <a:gdLst>
              <a:gd name="T0" fmla="*/ 0 w 156"/>
              <a:gd name="T1" fmla="*/ 77 h 155"/>
              <a:gd name="T2" fmla="*/ 78 w 156"/>
              <a:gd name="T3" fmla="*/ 0 h 155"/>
              <a:gd name="T4" fmla="*/ 155 w 156"/>
              <a:gd name="T5" fmla="*/ 77 h 155"/>
              <a:gd name="T6" fmla="*/ 78 w 156"/>
              <a:gd name="T7" fmla="*/ 155 h 155"/>
              <a:gd name="T8" fmla="*/ 0 w 156"/>
              <a:gd name="T9" fmla="*/ 77 h 155"/>
            </a:gdLst>
            <a:ahLst/>
            <a:cxnLst>
              <a:cxn ang="0">
                <a:pos x="T0" y="T1"/>
              </a:cxn>
              <a:cxn ang="0">
                <a:pos x="T2" y="T3"/>
              </a:cxn>
              <a:cxn ang="0">
                <a:pos x="T4" y="T5"/>
              </a:cxn>
              <a:cxn ang="0">
                <a:pos x="T6" y="T7"/>
              </a:cxn>
              <a:cxn ang="0">
                <a:pos x="T8" y="T9"/>
              </a:cxn>
            </a:cxnLst>
            <a:rect l="0" t="0" r="r" b="b"/>
            <a:pathLst>
              <a:path w="156" h="155">
                <a:moveTo>
                  <a:pt x="0" y="77"/>
                </a:moveTo>
                <a:cubicBezTo>
                  <a:pt x="0" y="36"/>
                  <a:pt x="36" y="0"/>
                  <a:pt x="78" y="0"/>
                </a:cubicBezTo>
                <a:cubicBezTo>
                  <a:pt x="119" y="0"/>
                  <a:pt x="156" y="36"/>
                  <a:pt x="155" y="77"/>
                </a:cubicBezTo>
                <a:cubicBezTo>
                  <a:pt x="155" y="119"/>
                  <a:pt x="120" y="154"/>
                  <a:pt x="78" y="155"/>
                </a:cubicBezTo>
                <a:cubicBezTo>
                  <a:pt x="37" y="155"/>
                  <a:pt x="0" y="119"/>
                  <a:pt x="0" y="77"/>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59">
            <a:extLst>
              <a:ext uri="{FF2B5EF4-FFF2-40B4-BE49-F238E27FC236}">
                <a16:creationId xmlns:a16="http://schemas.microsoft.com/office/drawing/2014/main" id="{F0C5C9B7-B14E-4DBC-9F87-F32B3F01071C}"/>
              </a:ext>
            </a:extLst>
          </p:cNvPr>
          <p:cNvSpPr>
            <a:spLocks/>
          </p:cNvSpPr>
          <p:nvPr/>
        </p:nvSpPr>
        <p:spPr bwMode="auto">
          <a:xfrm>
            <a:off x="6864351" y="3343275"/>
            <a:ext cx="741363" cy="247650"/>
          </a:xfrm>
          <a:custGeom>
            <a:avLst/>
            <a:gdLst>
              <a:gd name="T0" fmla="*/ 356 w 366"/>
              <a:gd name="T1" fmla="*/ 11 h 122"/>
              <a:gd name="T2" fmla="*/ 329 w 366"/>
              <a:gd name="T3" fmla="*/ 97 h 122"/>
              <a:gd name="T4" fmla="*/ 326 w 366"/>
              <a:gd name="T5" fmla="*/ 70 h 122"/>
              <a:gd name="T6" fmla="*/ 321 w 366"/>
              <a:gd name="T7" fmla="*/ 68 h 122"/>
              <a:gd name="T8" fmla="*/ 316 w 366"/>
              <a:gd name="T9" fmla="*/ 81 h 122"/>
              <a:gd name="T10" fmla="*/ 287 w 366"/>
              <a:gd name="T11" fmla="*/ 114 h 122"/>
              <a:gd name="T12" fmla="*/ 282 w 366"/>
              <a:gd name="T13" fmla="*/ 102 h 122"/>
              <a:gd name="T14" fmla="*/ 252 w 366"/>
              <a:gd name="T15" fmla="*/ 82 h 122"/>
              <a:gd name="T16" fmla="*/ 237 w 366"/>
              <a:gd name="T17" fmla="*/ 120 h 122"/>
              <a:gd name="T18" fmla="*/ 201 w 366"/>
              <a:gd name="T19" fmla="*/ 119 h 122"/>
              <a:gd name="T20" fmla="*/ 185 w 366"/>
              <a:gd name="T21" fmla="*/ 104 h 122"/>
              <a:gd name="T22" fmla="*/ 183 w 366"/>
              <a:gd name="T23" fmla="*/ 85 h 122"/>
              <a:gd name="T24" fmla="*/ 177 w 366"/>
              <a:gd name="T25" fmla="*/ 84 h 122"/>
              <a:gd name="T26" fmla="*/ 170 w 366"/>
              <a:gd name="T27" fmla="*/ 116 h 122"/>
              <a:gd name="T28" fmla="*/ 126 w 366"/>
              <a:gd name="T29" fmla="*/ 105 h 122"/>
              <a:gd name="T30" fmla="*/ 108 w 366"/>
              <a:gd name="T31" fmla="*/ 68 h 122"/>
              <a:gd name="T32" fmla="*/ 106 w 366"/>
              <a:gd name="T33" fmla="*/ 100 h 122"/>
              <a:gd name="T34" fmla="*/ 79 w 366"/>
              <a:gd name="T35" fmla="*/ 90 h 122"/>
              <a:gd name="T36" fmla="*/ 55 w 366"/>
              <a:gd name="T37" fmla="*/ 58 h 122"/>
              <a:gd name="T38" fmla="*/ 49 w 366"/>
              <a:gd name="T39" fmla="*/ 43 h 122"/>
              <a:gd name="T40" fmla="*/ 44 w 366"/>
              <a:gd name="T41" fmla="*/ 45 h 122"/>
              <a:gd name="T42" fmla="*/ 44 w 366"/>
              <a:gd name="T43" fmla="*/ 73 h 122"/>
              <a:gd name="T44" fmla="*/ 9 w 366"/>
              <a:gd name="T45" fmla="*/ 0 h 122"/>
              <a:gd name="T46" fmla="*/ 67 w 366"/>
              <a:gd name="T47" fmla="*/ 25 h 122"/>
              <a:gd name="T48" fmla="*/ 219 w 366"/>
              <a:gd name="T49" fmla="*/ 62 h 122"/>
              <a:gd name="T50" fmla="*/ 315 w 366"/>
              <a:gd name="T51" fmla="*/ 44 h 122"/>
              <a:gd name="T52" fmla="*/ 356 w 366"/>
              <a:gd name="T53" fmla="*/ 1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66" h="122">
                <a:moveTo>
                  <a:pt x="356" y="11"/>
                </a:moveTo>
                <a:cubicBezTo>
                  <a:pt x="353" y="40"/>
                  <a:pt x="366" y="74"/>
                  <a:pt x="329" y="97"/>
                </a:cubicBezTo>
                <a:cubicBezTo>
                  <a:pt x="327" y="86"/>
                  <a:pt x="327" y="78"/>
                  <a:pt x="326" y="70"/>
                </a:cubicBezTo>
                <a:cubicBezTo>
                  <a:pt x="324" y="69"/>
                  <a:pt x="323" y="69"/>
                  <a:pt x="321" y="68"/>
                </a:cubicBezTo>
                <a:cubicBezTo>
                  <a:pt x="319" y="73"/>
                  <a:pt x="315" y="77"/>
                  <a:pt x="316" y="81"/>
                </a:cubicBezTo>
                <a:cubicBezTo>
                  <a:pt x="320" y="104"/>
                  <a:pt x="308" y="112"/>
                  <a:pt x="287" y="114"/>
                </a:cubicBezTo>
                <a:cubicBezTo>
                  <a:pt x="285" y="110"/>
                  <a:pt x="283" y="106"/>
                  <a:pt x="282" y="102"/>
                </a:cubicBezTo>
                <a:cubicBezTo>
                  <a:pt x="258" y="99"/>
                  <a:pt x="256" y="98"/>
                  <a:pt x="252" y="82"/>
                </a:cubicBezTo>
                <a:cubicBezTo>
                  <a:pt x="246" y="99"/>
                  <a:pt x="241" y="110"/>
                  <a:pt x="237" y="120"/>
                </a:cubicBezTo>
                <a:cubicBezTo>
                  <a:pt x="225" y="120"/>
                  <a:pt x="212" y="122"/>
                  <a:pt x="201" y="119"/>
                </a:cubicBezTo>
                <a:cubicBezTo>
                  <a:pt x="194" y="118"/>
                  <a:pt x="188" y="110"/>
                  <a:pt x="185" y="104"/>
                </a:cubicBezTo>
                <a:cubicBezTo>
                  <a:pt x="182" y="99"/>
                  <a:pt x="183" y="91"/>
                  <a:pt x="183" y="85"/>
                </a:cubicBezTo>
                <a:cubicBezTo>
                  <a:pt x="181" y="84"/>
                  <a:pt x="179" y="84"/>
                  <a:pt x="177" y="84"/>
                </a:cubicBezTo>
                <a:cubicBezTo>
                  <a:pt x="175" y="93"/>
                  <a:pt x="173" y="103"/>
                  <a:pt x="170" y="116"/>
                </a:cubicBezTo>
                <a:cubicBezTo>
                  <a:pt x="155" y="113"/>
                  <a:pt x="137" y="113"/>
                  <a:pt x="126" y="105"/>
                </a:cubicBezTo>
                <a:cubicBezTo>
                  <a:pt x="117" y="99"/>
                  <a:pt x="117" y="81"/>
                  <a:pt x="108" y="68"/>
                </a:cubicBezTo>
                <a:cubicBezTo>
                  <a:pt x="108" y="78"/>
                  <a:pt x="107" y="88"/>
                  <a:pt x="106" y="100"/>
                </a:cubicBezTo>
                <a:cubicBezTo>
                  <a:pt x="96" y="96"/>
                  <a:pt x="87" y="93"/>
                  <a:pt x="79" y="90"/>
                </a:cubicBezTo>
                <a:cubicBezTo>
                  <a:pt x="63" y="86"/>
                  <a:pt x="51" y="78"/>
                  <a:pt x="55" y="58"/>
                </a:cubicBezTo>
                <a:cubicBezTo>
                  <a:pt x="56" y="54"/>
                  <a:pt x="51" y="48"/>
                  <a:pt x="49" y="43"/>
                </a:cubicBezTo>
                <a:cubicBezTo>
                  <a:pt x="47" y="44"/>
                  <a:pt x="46" y="44"/>
                  <a:pt x="44" y="45"/>
                </a:cubicBezTo>
                <a:cubicBezTo>
                  <a:pt x="44" y="54"/>
                  <a:pt x="44" y="63"/>
                  <a:pt x="44" y="73"/>
                </a:cubicBezTo>
                <a:cubicBezTo>
                  <a:pt x="0" y="57"/>
                  <a:pt x="7" y="66"/>
                  <a:pt x="9" y="0"/>
                </a:cubicBezTo>
                <a:cubicBezTo>
                  <a:pt x="29" y="8"/>
                  <a:pt x="48" y="17"/>
                  <a:pt x="67" y="25"/>
                </a:cubicBezTo>
                <a:cubicBezTo>
                  <a:pt x="115" y="46"/>
                  <a:pt x="166" y="60"/>
                  <a:pt x="219" y="62"/>
                </a:cubicBezTo>
                <a:cubicBezTo>
                  <a:pt x="252" y="64"/>
                  <a:pt x="286" y="61"/>
                  <a:pt x="315" y="44"/>
                </a:cubicBezTo>
                <a:cubicBezTo>
                  <a:pt x="330" y="35"/>
                  <a:pt x="342" y="22"/>
                  <a:pt x="356" y="11"/>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60">
            <a:extLst>
              <a:ext uri="{FF2B5EF4-FFF2-40B4-BE49-F238E27FC236}">
                <a16:creationId xmlns:a16="http://schemas.microsoft.com/office/drawing/2014/main" id="{74789332-D464-4885-9A41-645C11050FE3}"/>
              </a:ext>
            </a:extLst>
          </p:cNvPr>
          <p:cNvSpPr>
            <a:spLocks noEditPoints="1"/>
          </p:cNvSpPr>
          <p:nvPr/>
        </p:nvSpPr>
        <p:spPr bwMode="auto">
          <a:xfrm>
            <a:off x="4625976" y="2200275"/>
            <a:ext cx="504825" cy="285750"/>
          </a:xfrm>
          <a:custGeom>
            <a:avLst/>
            <a:gdLst>
              <a:gd name="T0" fmla="*/ 180 w 249"/>
              <a:gd name="T1" fmla="*/ 141 h 141"/>
              <a:gd name="T2" fmla="*/ 74 w 249"/>
              <a:gd name="T3" fmla="*/ 119 h 141"/>
              <a:gd name="T4" fmla="*/ 47 w 249"/>
              <a:gd name="T5" fmla="*/ 113 h 141"/>
              <a:gd name="T6" fmla="*/ 7 w 249"/>
              <a:gd name="T7" fmla="*/ 49 h 141"/>
              <a:gd name="T8" fmla="*/ 75 w 249"/>
              <a:gd name="T9" fmla="*/ 7 h 141"/>
              <a:gd name="T10" fmla="*/ 199 w 249"/>
              <a:gd name="T11" fmla="*/ 33 h 141"/>
              <a:gd name="T12" fmla="*/ 245 w 249"/>
              <a:gd name="T13" fmla="*/ 92 h 141"/>
              <a:gd name="T14" fmla="*/ 180 w 249"/>
              <a:gd name="T15" fmla="*/ 141 h 141"/>
              <a:gd name="T16" fmla="*/ 116 w 249"/>
              <a:gd name="T17" fmla="*/ 110 h 141"/>
              <a:gd name="T18" fmla="*/ 179 w 249"/>
              <a:gd name="T19" fmla="*/ 124 h 141"/>
              <a:gd name="T20" fmla="*/ 226 w 249"/>
              <a:gd name="T21" fmla="*/ 98 h 141"/>
              <a:gd name="T22" fmla="*/ 204 w 249"/>
              <a:gd name="T23" fmla="*/ 52 h 141"/>
              <a:gd name="T24" fmla="*/ 131 w 249"/>
              <a:gd name="T25" fmla="*/ 35 h 141"/>
              <a:gd name="T26" fmla="*/ 116 w 249"/>
              <a:gd name="T27" fmla="*/ 11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9" h="141">
                <a:moveTo>
                  <a:pt x="180" y="141"/>
                </a:moveTo>
                <a:cubicBezTo>
                  <a:pt x="150" y="135"/>
                  <a:pt x="112" y="127"/>
                  <a:pt x="74" y="119"/>
                </a:cubicBezTo>
                <a:cubicBezTo>
                  <a:pt x="65" y="117"/>
                  <a:pt x="56" y="115"/>
                  <a:pt x="47" y="113"/>
                </a:cubicBezTo>
                <a:cubicBezTo>
                  <a:pt x="17" y="104"/>
                  <a:pt x="0" y="76"/>
                  <a:pt x="7" y="49"/>
                </a:cubicBezTo>
                <a:cubicBezTo>
                  <a:pt x="17" y="16"/>
                  <a:pt x="43" y="0"/>
                  <a:pt x="75" y="7"/>
                </a:cubicBezTo>
                <a:cubicBezTo>
                  <a:pt x="117" y="15"/>
                  <a:pt x="158" y="24"/>
                  <a:pt x="199" y="33"/>
                </a:cubicBezTo>
                <a:cubicBezTo>
                  <a:pt x="228" y="39"/>
                  <a:pt x="249" y="67"/>
                  <a:pt x="245" y="92"/>
                </a:cubicBezTo>
                <a:cubicBezTo>
                  <a:pt x="241" y="122"/>
                  <a:pt x="219" y="141"/>
                  <a:pt x="180" y="141"/>
                </a:cubicBezTo>
                <a:close/>
                <a:moveTo>
                  <a:pt x="116" y="110"/>
                </a:moveTo>
                <a:cubicBezTo>
                  <a:pt x="139" y="115"/>
                  <a:pt x="159" y="120"/>
                  <a:pt x="179" y="124"/>
                </a:cubicBezTo>
                <a:cubicBezTo>
                  <a:pt x="203" y="129"/>
                  <a:pt x="220" y="119"/>
                  <a:pt x="226" y="98"/>
                </a:cubicBezTo>
                <a:cubicBezTo>
                  <a:pt x="232" y="78"/>
                  <a:pt x="224" y="58"/>
                  <a:pt x="204" y="52"/>
                </a:cubicBezTo>
                <a:cubicBezTo>
                  <a:pt x="180" y="45"/>
                  <a:pt x="156" y="41"/>
                  <a:pt x="131" y="35"/>
                </a:cubicBezTo>
                <a:cubicBezTo>
                  <a:pt x="126" y="61"/>
                  <a:pt x="121" y="85"/>
                  <a:pt x="116" y="11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61">
            <a:extLst>
              <a:ext uri="{FF2B5EF4-FFF2-40B4-BE49-F238E27FC236}">
                <a16:creationId xmlns:a16="http://schemas.microsoft.com/office/drawing/2014/main" id="{5467CDC8-E614-479F-8413-EDA687C47A05}"/>
              </a:ext>
            </a:extLst>
          </p:cNvPr>
          <p:cNvSpPr>
            <a:spLocks/>
          </p:cNvSpPr>
          <p:nvPr/>
        </p:nvSpPr>
        <p:spPr bwMode="auto">
          <a:xfrm>
            <a:off x="4419601" y="1990725"/>
            <a:ext cx="471488" cy="379412"/>
          </a:xfrm>
          <a:custGeom>
            <a:avLst/>
            <a:gdLst>
              <a:gd name="T0" fmla="*/ 126 w 233"/>
              <a:gd name="T1" fmla="*/ 104 h 188"/>
              <a:gd name="T2" fmla="*/ 99 w 233"/>
              <a:gd name="T3" fmla="*/ 60 h 188"/>
              <a:gd name="T4" fmla="*/ 47 w 233"/>
              <a:gd name="T5" fmla="*/ 91 h 188"/>
              <a:gd name="T6" fmla="*/ 27 w 233"/>
              <a:gd name="T7" fmla="*/ 145 h 188"/>
              <a:gd name="T8" fmla="*/ 82 w 233"/>
              <a:gd name="T9" fmla="*/ 160 h 188"/>
              <a:gd name="T10" fmla="*/ 89 w 233"/>
              <a:gd name="T11" fmla="*/ 156 h 188"/>
              <a:gd name="T12" fmla="*/ 77 w 233"/>
              <a:gd name="T13" fmla="*/ 180 h 188"/>
              <a:gd name="T14" fmla="*/ 12 w 233"/>
              <a:gd name="T15" fmla="*/ 151 h 188"/>
              <a:gd name="T16" fmla="*/ 31 w 233"/>
              <a:gd name="T17" fmla="*/ 81 h 188"/>
              <a:gd name="T18" fmla="*/ 146 w 233"/>
              <a:gd name="T19" fmla="*/ 13 h 188"/>
              <a:gd name="T20" fmla="*/ 213 w 233"/>
              <a:gd name="T21" fmla="*/ 22 h 188"/>
              <a:gd name="T22" fmla="*/ 221 w 233"/>
              <a:gd name="T23" fmla="*/ 89 h 188"/>
              <a:gd name="T24" fmla="*/ 200 w 233"/>
              <a:gd name="T25" fmla="*/ 98 h 188"/>
              <a:gd name="T26" fmla="*/ 126 w 233"/>
              <a:gd name="T27" fmla="*/ 10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3" h="188">
                <a:moveTo>
                  <a:pt x="126" y="104"/>
                </a:moveTo>
                <a:cubicBezTo>
                  <a:pt x="117" y="89"/>
                  <a:pt x="108" y="75"/>
                  <a:pt x="99" y="60"/>
                </a:cubicBezTo>
                <a:cubicBezTo>
                  <a:pt x="81" y="71"/>
                  <a:pt x="64" y="81"/>
                  <a:pt x="47" y="91"/>
                </a:cubicBezTo>
                <a:cubicBezTo>
                  <a:pt x="24" y="105"/>
                  <a:pt x="17" y="125"/>
                  <a:pt x="27" y="145"/>
                </a:cubicBezTo>
                <a:cubicBezTo>
                  <a:pt x="38" y="165"/>
                  <a:pt x="57" y="170"/>
                  <a:pt x="82" y="160"/>
                </a:cubicBezTo>
                <a:cubicBezTo>
                  <a:pt x="84" y="159"/>
                  <a:pt x="86" y="157"/>
                  <a:pt x="89" y="156"/>
                </a:cubicBezTo>
                <a:cubicBezTo>
                  <a:pt x="96" y="170"/>
                  <a:pt x="89" y="176"/>
                  <a:pt x="77" y="180"/>
                </a:cubicBezTo>
                <a:cubicBezTo>
                  <a:pt x="50" y="188"/>
                  <a:pt x="24" y="176"/>
                  <a:pt x="12" y="151"/>
                </a:cubicBezTo>
                <a:cubicBezTo>
                  <a:pt x="0" y="126"/>
                  <a:pt x="7" y="96"/>
                  <a:pt x="31" y="81"/>
                </a:cubicBezTo>
                <a:cubicBezTo>
                  <a:pt x="69" y="58"/>
                  <a:pt x="107" y="35"/>
                  <a:pt x="146" y="13"/>
                </a:cubicBezTo>
                <a:cubicBezTo>
                  <a:pt x="170" y="0"/>
                  <a:pt x="196" y="4"/>
                  <a:pt x="213" y="22"/>
                </a:cubicBezTo>
                <a:cubicBezTo>
                  <a:pt x="230" y="40"/>
                  <a:pt x="233" y="68"/>
                  <a:pt x="221" y="89"/>
                </a:cubicBezTo>
                <a:cubicBezTo>
                  <a:pt x="216" y="97"/>
                  <a:pt x="212" y="101"/>
                  <a:pt x="200" y="98"/>
                </a:cubicBezTo>
                <a:cubicBezTo>
                  <a:pt x="164" y="89"/>
                  <a:pt x="156" y="91"/>
                  <a:pt x="126" y="10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72" name="Freeform 62">
            <a:extLst>
              <a:ext uri="{FF2B5EF4-FFF2-40B4-BE49-F238E27FC236}">
                <a16:creationId xmlns:a16="http://schemas.microsoft.com/office/drawing/2014/main" id="{FA005785-B7D8-46FA-8FFA-8CC785E83AB3}"/>
              </a:ext>
            </a:extLst>
          </p:cNvPr>
          <p:cNvSpPr>
            <a:spLocks/>
          </p:cNvSpPr>
          <p:nvPr/>
        </p:nvSpPr>
        <p:spPr bwMode="auto">
          <a:xfrm>
            <a:off x="4618038" y="3140075"/>
            <a:ext cx="249238" cy="252412"/>
          </a:xfrm>
          <a:custGeom>
            <a:avLst/>
            <a:gdLst>
              <a:gd name="T0" fmla="*/ 122 w 123"/>
              <a:gd name="T1" fmla="*/ 64 h 125"/>
              <a:gd name="T2" fmla="*/ 62 w 123"/>
              <a:gd name="T3" fmla="*/ 125 h 125"/>
              <a:gd name="T4" fmla="*/ 0 w 123"/>
              <a:gd name="T5" fmla="*/ 63 h 125"/>
              <a:gd name="T6" fmla="*/ 62 w 123"/>
              <a:gd name="T7" fmla="*/ 1 h 125"/>
              <a:gd name="T8" fmla="*/ 122 w 123"/>
              <a:gd name="T9" fmla="*/ 64 h 125"/>
            </a:gdLst>
            <a:ahLst/>
            <a:cxnLst>
              <a:cxn ang="0">
                <a:pos x="T0" y="T1"/>
              </a:cxn>
              <a:cxn ang="0">
                <a:pos x="T2" y="T3"/>
              </a:cxn>
              <a:cxn ang="0">
                <a:pos x="T4" y="T5"/>
              </a:cxn>
              <a:cxn ang="0">
                <a:pos x="T6" y="T7"/>
              </a:cxn>
              <a:cxn ang="0">
                <a:pos x="T8" y="T9"/>
              </a:cxn>
            </a:cxnLst>
            <a:rect l="0" t="0" r="r" b="b"/>
            <a:pathLst>
              <a:path w="123" h="125">
                <a:moveTo>
                  <a:pt x="122" y="64"/>
                </a:moveTo>
                <a:cubicBezTo>
                  <a:pt x="122" y="97"/>
                  <a:pt x="95" y="125"/>
                  <a:pt x="62" y="125"/>
                </a:cubicBezTo>
                <a:cubicBezTo>
                  <a:pt x="28" y="125"/>
                  <a:pt x="0" y="97"/>
                  <a:pt x="0" y="63"/>
                </a:cubicBezTo>
                <a:cubicBezTo>
                  <a:pt x="0" y="29"/>
                  <a:pt x="28" y="0"/>
                  <a:pt x="62" y="1"/>
                </a:cubicBezTo>
                <a:cubicBezTo>
                  <a:pt x="97" y="1"/>
                  <a:pt x="123" y="29"/>
                  <a:pt x="122" y="6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3" name="Freeform 63">
            <a:extLst>
              <a:ext uri="{FF2B5EF4-FFF2-40B4-BE49-F238E27FC236}">
                <a16:creationId xmlns:a16="http://schemas.microsoft.com/office/drawing/2014/main" id="{C53ADECB-1D87-44D7-8493-0F622A76F2E7}"/>
              </a:ext>
            </a:extLst>
          </p:cNvPr>
          <p:cNvSpPr>
            <a:spLocks/>
          </p:cNvSpPr>
          <p:nvPr/>
        </p:nvSpPr>
        <p:spPr bwMode="auto">
          <a:xfrm>
            <a:off x="8348663" y="3227388"/>
            <a:ext cx="346075" cy="241300"/>
          </a:xfrm>
          <a:custGeom>
            <a:avLst/>
            <a:gdLst>
              <a:gd name="T0" fmla="*/ 20 w 171"/>
              <a:gd name="T1" fmla="*/ 117 h 120"/>
              <a:gd name="T2" fmla="*/ 25 w 171"/>
              <a:gd name="T3" fmla="*/ 28 h 120"/>
              <a:gd name="T4" fmla="*/ 113 w 171"/>
              <a:gd name="T5" fmla="*/ 14 h 120"/>
              <a:gd name="T6" fmla="*/ 132 w 171"/>
              <a:gd name="T7" fmla="*/ 15 h 120"/>
              <a:gd name="T8" fmla="*/ 151 w 171"/>
              <a:gd name="T9" fmla="*/ 10 h 120"/>
              <a:gd name="T10" fmla="*/ 169 w 171"/>
              <a:gd name="T11" fmla="*/ 21 h 120"/>
              <a:gd name="T12" fmla="*/ 161 w 171"/>
              <a:gd name="T13" fmla="*/ 40 h 120"/>
              <a:gd name="T14" fmla="*/ 114 w 171"/>
              <a:gd name="T15" fmla="*/ 120 h 120"/>
              <a:gd name="T16" fmla="*/ 80 w 171"/>
              <a:gd name="T17" fmla="*/ 95 h 120"/>
              <a:gd name="T18" fmla="*/ 72 w 171"/>
              <a:gd name="T19" fmla="*/ 86 h 120"/>
              <a:gd name="T20" fmla="*/ 63 w 171"/>
              <a:gd name="T21" fmla="*/ 69 h 120"/>
              <a:gd name="T22" fmla="*/ 79 w 171"/>
              <a:gd name="T23" fmla="*/ 61 h 120"/>
              <a:gd name="T24" fmla="*/ 99 w 171"/>
              <a:gd name="T25" fmla="*/ 51 h 120"/>
              <a:gd name="T26" fmla="*/ 52 w 171"/>
              <a:gd name="T27" fmla="*/ 53 h 120"/>
              <a:gd name="T28" fmla="*/ 55 w 171"/>
              <a:gd name="T29" fmla="*/ 104 h 120"/>
              <a:gd name="T30" fmla="*/ 20 w 171"/>
              <a:gd name="T31" fmla="*/ 11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1" h="120">
                <a:moveTo>
                  <a:pt x="20" y="117"/>
                </a:moveTo>
                <a:cubicBezTo>
                  <a:pt x="0" y="81"/>
                  <a:pt x="3" y="51"/>
                  <a:pt x="25" y="28"/>
                </a:cubicBezTo>
                <a:cubicBezTo>
                  <a:pt x="48" y="4"/>
                  <a:pt x="80" y="0"/>
                  <a:pt x="113" y="14"/>
                </a:cubicBezTo>
                <a:cubicBezTo>
                  <a:pt x="118" y="17"/>
                  <a:pt x="126" y="16"/>
                  <a:pt x="132" y="15"/>
                </a:cubicBezTo>
                <a:cubicBezTo>
                  <a:pt x="138" y="14"/>
                  <a:pt x="145" y="9"/>
                  <a:pt x="151" y="10"/>
                </a:cubicBezTo>
                <a:cubicBezTo>
                  <a:pt x="158" y="11"/>
                  <a:pt x="167" y="15"/>
                  <a:pt x="169" y="21"/>
                </a:cubicBezTo>
                <a:cubicBezTo>
                  <a:pt x="171" y="26"/>
                  <a:pt x="166" y="38"/>
                  <a:pt x="161" y="40"/>
                </a:cubicBezTo>
                <a:cubicBezTo>
                  <a:pt x="128" y="56"/>
                  <a:pt x="115" y="84"/>
                  <a:pt x="114" y="120"/>
                </a:cubicBezTo>
                <a:cubicBezTo>
                  <a:pt x="100" y="114"/>
                  <a:pt x="82" y="115"/>
                  <a:pt x="80" y="95"/>
                </a:cubicBezTo>
                <a:cubicBezTo>
                  <a:pt x="80" y="91"/>
                  <a:pt x="75" y="89"/>
                  <a:pt x="72" y="86"/>
                </a:cubicBezTo>
                <a:cubicBezTo>
                  <a:pt x="69" y="80"/>
                  <a:pt x="66" y="74"/>
                  <a:pt x="63" y="69"/>
                </a:cubicBezTo>
                <a:cubicBezTo>
                  <a:pt x="68" y="66"/>
                  <a:pt x="74" y="64"/>
                  <a:pt x="79" y="61"/>
                </a:cubicBezTo>
                <a:cubicBezTo>
                  <a:pt x="85" y="58"/>
                  <a:pt x="90" y="55"/>
                  <a:pt x="99" y="51"/>
                </a:cubicBezTo>
                <a:cubicBezTo>
                  <a:pt x="79" y="40"/>
                  <a:pt x="64" y="40"/>
                  <a:pt x="52" y="53"/>
                </a:cubicBezTo>
                <a:cubicBezTo>
                  <a:pt x="38" y="70"/>
                  <a:pt x="46" y="87"/>
                  <a:pt x="55" y="104"/>
                </a:cubicBezTo>
                <a:cubicBezTo>
                  <a:pt x="43" y="109"/>
                  <a:pt x="31" y="113"/>
                  <a:pt x="20" y="117"/>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4" name="Freeform 64">
            <a:extLst>
              <a:ext uri="{FF2B5EF4-FFF2-40B4-BE49-F238E27FC236}">
                <a16:creationId xmlns:a16="http://schemas.microsoft.com/office/drawing/2014/main" id="{0AB4869D-C0D6-4186-8EC1-3E6D4109E6AB}"/>
              </a:ext>
            </a:extLst>
          </p:cNvPr>
          <p:cNvSpPr>
            <a:spLocks/>
          </p:cNvSpPr>
          <p:nvPr/>
        </p:nvSpPr>
        <p:spPr bwMode="auto">
          <a:xfrm>
            <a:off x="4451351" y="998538"/>
            <a:ext cx="365125" cy="314325"/>
          </a:xfrm>
          <a:custGeom>
            <a:avLst/>
            <a:gdLst>
              <a:gd name="T0" fmla="*/ 157 w 181"/>
              <a:gd name="T1" fmla="*/ 154 h 155"/>
              <a:gd name="T2" fmla="*/ 119 w 181"/>
              <a:gd name="T3" fmla="*/ 154 h 155"/>
              <a:gd name="T4" fmla="*/ 108 w 181"/>
              <a:gd name="T5" fmla="*/ 96 h 155"/>
              <a:gd name="T6" fmla="*/ 82 w 181"/>
              <a:gd name="T7" fmla="*/ 94 h 155"/>
              <a:gd name="T8" fmla="*/ 95 w 181"/>
              <a:gd name="T9" fmla="*/ 35 h 155"/>
              <a:gd name="T10" fmla="*/ 50 w 181"/>
              <a:gd name="T11" fmla="*/ 49 h 155"/>
              <a:gd name="T12" fmla="*/ 33 w 181"/>
              <a:gd name="T13" fmla="*/ 68 h 155"/>
              <a:gd name="T14" fmla="*/ 16 w 181"/>
              <a:gd name="T15" fmla="*/ 153 h 155"/>
              <a:gd name="T16" fmla="*/ 2 w 181"/>
              <a:gd name="T17" fmla="*/ 155 h 155"/>
              <a:gd name="T18" fmla="*/ 0 w 181"/>
              <a:gd name="T19" fmla="*/ 148 h 155"/>
              <a:gd name="T20" fmla="*/ 15 w 181"/>
              <a:gd name="T21" fmla="*/ 58 h 155"/>
              <a:gd name="T22" fmla="*/ 41 w 181"/>
              <a:gd name="T23" fmla="*/ 31 h 155"/>
              <a:gd name="T24" fmla="*/ 61 w 181"/>
              <a:gd name="T25" fmla="*/ 24 h 155"/>
              <a:gd name="T26" fmla="*/ 121 w 181"/>
              <a:gd name="T27" fmla="*/ 0 h 155"/>
              <a:gd name="T28" fmla="*/ 142 w 181"/>
              <a:gd name="T29" fmla="*/ 117 h 155"/>
              <a:gd name="T30" fmla="*/ 150 w 181"/>
              <a:gd name="T31" fmla="*/ 115 h 155"/>
              <a:gd name="T32" fmla="*/ 142 w 181"/>
              <a:gd name="T33" fmla="*/ 55 h 155"/>
              <a:gd name="T34" fmla="*/ 148 w 181"/>
              <a:gd name="T35" fmla="*/ 43 h 155"/>
              <a:gd name="T36" fmla="*/ 167 w 181"/>
              <a:gd name="T37" fmla="*/ 38 h 155"/>
              <a:gd name="T38" fmla="*/ 181 w 181"/>
              <a:gd name="T39" fmla="*/ 49 h 155"/>
              <a:gd name="T40" fmla="*/ 157 w 181"/>
              <a:gd name="T41"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1" h="155">
                <a:moveTo>
                  <a:pt x="157" y="154"/>
                </a:moveTo>
                <a:cubicBezTo>
                  <a:pt x="141" y="154"/>
                  <a:pt x="130" y="154"/>
                  <a:pt x="119" y="154"/>
                </a:cubicBezTo>
                <a:cubicBezTo>
                  <a:pt x="115" y="134"/>
                  <a:pt x="112" y="115"/>
                  <a:pt x="108" y="96"/>
                </a:cubicBezTo>
                <a:cubicBezTo>
                  <a:pt x="99" y="95"/>
                  <a:pt x="91" y="95"/>
                  <a:pt x="82" y="94"/>
                </a:cubicBezTo>
                <a:cubicBezTo>
                  <a:pt x="86" y="75"/>
                  <a:pt x="90" y="56"/>
                  <a:pt x="95" y="35"/>
                </a:cubicBezTo>
                <a:cubicBezTo>
                  <a:pt x="78" y="40"/>
                  <a:pt x="63" y="43"/>
                  <a:pt x="50" y="49"/>
                </a:cubicBezTo>
                <a:cubicBezTo>
                  <a:pt x="43" y="53"/>
                  <a:pt x="35" y="60"/>
                  <a:pt x="33" y="68"/>
                </a:cubicBezTo>
                <a:cubicBezTo>
                  <a:pt x="26" y="95"/>
                  <a:pt x="22" y="123"/>
                  <a:pt x="16" y="153"/>
                </a:cubicBezTo>
                <a:cubicBezTo>
                  <a:pt x="13" y="154"/>
                  <a:pt x="7" y="154"/>
                  <a:pt x="2" y="155"/>
                </a:cubicBezTo>
                <a:cubicBezTo>
                  <a:pt x="1" y="152"/>
                  <a:pt x="0" y="150"/>
                  <a:pt x="0" y="148"/>
                </a:cubicBezTo>
                <a:cubicBezTo>
                  <a:pt x="5" y="118"/>
                  <a:pt x="10" y="88"/>
                  <a:pt x="15" y="58"/>
                </a:cubicBezTo>
                <a:cubicBezTo>
                  <a:pt x="18" y="44"/>
                  <a:pt x="26" y="35"/>
                  <a:pt x="41" y="31"/>
                </a:cubicBezTo>
                <a:cubicBezTo>
                  <a:pt x="48" y="29"/>
                  <a:pt x="55" y="27"/>
                  <a:pt x="61" y="24"/>
                </a:cubicBezTo>
                <a:cubicBezTo>
                  <a:pt x="80" y="16"/>
                  <a:pt x="99" y="9"/>
                  <a:pt x="121" y="0"/>
                </a:cubicBezTo>
                <a:cubicBezTo>
                  <a:pt x="103" y="43"/>
                  <a:pt x="130" y="78"/>
                  <a:pt x="142" y="117"/>
                </a:cubicBezTo>
                <a:cubicBezTo>
                  <a:pt x="144" y="116"/>
                  <a:pt x="147" y="116"/>
                  <a:pt x="150" y="115"/>
                </a:cubicBezTo>
                <a:cubicBezTo>
                  <a:pt x="147" y="95"/>
                  <a:pt x="144" y="75"/>
                  <a:pt x="142" y="55"/>
                </a:cubicBezTo>
                <a:cubicBezTo>
                  <a:pt x="141" y="51"/>
                  <a:pt x="145" y="45"/>
                  <a:pt x="148" y="43"/>
                </a:cubicBezTo>
                <a:cubicBezTo>
                  <a:pt x="154" y="39"/>
                  <a:pt x="162" y="36"/>
                  <a:pt x="167" y="38"/>
                </a:cubicBezTo>
                <a:cubicBezTo>
                  <a:pt x="173" y="40"/>
                  <a:pt x="178" y="47"/>
                  <a:pt x="181" y="49"/>
                </a:cubicBezTo>
                <a:cubicBezTo>
                  <a:pt x="173" y="86"/>
                  <a:pt x="165" y="120"/>
                  <a:pt x="157" y="15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5" name="Freeform 65">
            <a:extLst>
              <a:ext uri="{FF2B5EF4-FFF2-40B4-BE49-F238E27FC236}">
                <a16:creationId xmlns:a16="http://schemas.microsoft.com/office/drawing/2014/main" id="{E4BDE75C-7AD0-42AF-8669-8FDA9F670C21}"/>
              </a:ext>
            </a:extLst>
          </p:cNvPr>
          <p:cNvSpPr>
            <a:spLocks/>
          </p:cNvSpPr>
          <p:nvPr/>
        </p:nvSpPr>
        <p:spPr bwMode="auto">
          <a:xfrm>
            <a:off x="7186613" y="3230563"/>
            <a:ext cx="387350" cy="206375"/>
          </a:xfrm>
          <a:custGeom>
            <a:avLst/>
            <a:gdLst>
              <a:gd name="T0" fmla="*/ 9 w 191"/>
              <a:gd name="T1" fmla="*/ 102 h 102"/>
              <a:gd name="T2" fmla="*/ 100 w 191"/>
              <a:gd name="T3" fmla="*/ 1 h 102"/>
              <a:gd name="T4" fmla="*/ 166 w 191"/>
              <a:gd name="T5" fmla="*/ 17 h 102"/>
              <a:gd name="T6" fmla="*/ 180 w 191"/>
              <a:gd name="T7" fmla="*/ 66 h 102"/>
              <a:gd name="T8" fmla="*/ 159 w 191"/>
              <a:gd name="T9" fmla="*/ 72 h 102"/>
              <a:gd name="T10" fmla="*/ 27 w 191"/>
              <a:gd name="T11" fmla="*/ 93 h 102"/>
              <a:gd name="T12" fmla="*/ 9 w 191"/>
              <a:gd name="T13" fmla="*/ 102 h 102"/>
            </a:gdLst>
            <a:ahLst/>
            <a:cxnLst>
              <a:cxn ang="0">
                <a:pos x="T0" y="T1"/>
              </a:cxn>
              <a:cxn ang="0">
                <a:pos x="T2" y="T3"/>
              </a:cxn>
              <a:cxn ang="0">
                <a:pos x="T4" y="T5"/>
              </a:cxn>
              <a:cxn ang="0">
                <a:pos x="T6" y="T7"/>
              </a:cxn>
              <a:cxn ang="0">
                <a:pos x="T8" y="T9"/>
              </a:cxn>
              <a:cxn ang="0">
                <a:pos x="T10" y="T11"/>
              </a:cxn>
              <a:cxn ang="0">
                <a:pos x="T12" y="T13"/>
              </a:cxn>
            </a:cxnLst>
            <a:rect l="0" t="0" r="r" b="b"/>
            <a:pathLst>
              <a:path w="191" h="102">
                <a:moveTo>
                  <a:pt x="9" y="102"/>
                </a:moveTo>
                <a:cubicBezTo>
                  <a:pt x="0" y="37"/>
                  <a:pt x="48" y="4"/>
                  <a:pt x="100" y="1"/>
                </a:cubicBezTo>
                <a:cubicBezTo>
                  <a:pt x="122" y="0"/>
                  <a:pt x="146" y="7"/>
                  <a:pt x="166" y="17"/>
                </a:cubicBezTo>
                <a:cubicBezTo>
                  <a:pt x="186" y="25"/>
                  <a:pt x="191" y="50"/>
                  <a:pt x="180" y="66"/>
                </a:cubicBezTo>
                <a:cubicBezTo>
                  <a:pt x="175" y="74"/>
                  <a:pt x="170" y="78"/>
                  <a:pt x="159" y="72"/>
                </a:cubicBezTo>
                <a:cubicBezTo>
                  <a:pt x="110" y="49"/>
                  <a:pt x="67" y="58"/>
                  <a:pt x="27" y="93"/>
                </a:cubicBezTo>
                <a:cubicBezTo>
                  <a:pt x="23" y="97"/>
                  <a:pt x="16" y="99"/>
                  <a:pt x="9" y="102"/>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6" name="Freeform 66">
            <a:extLst>
              <a:ext uri="{FF2B5EF4-FFF2-40B4-BE49-F238E27FC236}">
                <a16:creationId xmlns:a16="http://schemas.microsoft.com/office/drawing/2014/main" id="{75B015A1-ADA3-48BC-8E24-9575EF5E05A6}"/>
              </a:ext>
            </a:extLst>
          </p:cNvPr>
          <p:cNvSpPr>
            <a:spLocks/>
          </p:cNvSpPr>
          <p:nvPr/>
        </p:nvSpPr>
        <p:spPr bwMode="auto">
          <a:xfrm>
            <a:off x="8362951" y="682625"/>
            <a:ext cx="482600" cy="515937"/>
          </a:xfrm>
          <a:custGeom>
            <a:avLst/>
            <a:gdLst>
              <a:gd name="T0" fmla="*/ 220 w 239"/>
              <a:gd name="T1" fmla="*/ 28 h 255"/>
              <a:gd name="T2" fmla="*/ 180 w 239"/>
              <a:gd name="T3" fmla="*/ 111 h 255"/>
              <a:gd name="T4" fmla="*/ 239 w 239"/>
              <a:gd name="T5" fmla="*/ 147 h 255"/>
              <a:gd name="T6" fmla="*/ 193 w 239"/>
              <a:gd name="T7" fmla="*/ 171 h 255"/>
              <a:gd name="T8" fmla="*/ 181 w 239"/>
              <a:gd name="T9" fmla="*/ 190 h 255"/>
              <a:gd name="T10" fmla="*/ 180 w 239"/>
              <a:gd name="T11" fmla="*/ 255 h 255"/>
              <a:gd name="T12" fmla="*/ 152 w 239"/>
              <a:gd name="T13" fmla="*/ 233 h 255"/>
              <a:gd name="T14" fmla="*/ 148 w 239"/>
              <a:gd name="T15" fmla="*/ 220 h 255"/>
              <a:gd name="T16" fmla="*/ 166 w 239"/>
              <a:gd name="T17" fmla="*/ 218 h 255"/>
              <a:gd name="T18" fmla="*/ 211 w 239"/>
              <a:gd name="T19" fmla="*/ 149 h 255"/>
              <a:gd name="T20" fmla="*/ 160 w 239"/>
              <a:gd name="T21" fmla="*/ 117 h 255"/>
              <a:gd name="T22" fmla="*/ 188 w 239"/>
              <a:gd name="T23" fmla="*/ 59 h 255"/>
              <a:gd name="T24" fmla="*/ 128 w 239"/>
              <a:gd name="T25" fmla="*/ 86 h 255"/>
              <a:gd name="T26" fmla="*/ 99 w 239"/>
              <a:gd name="T27" fmla="*/ 32 h 255"/>
              <a:gd name="T28" fmla="*/ 31 w 239"/>
              <a:gd name="T29" fmla="*/ 76 h 255"/>
              <a:gd name="T30" fmla="*/ 31 w 239"/>
              <a:gd name="T31" fmla="*/ 102 h 255"/>
              <a:gd name="T32" fmla="*/ 25 w 239"/>
              <a:gd name="T33" fmla="*/ 103 h 255"/>
              <a:gd name="T34" fmla="*/ 0 w 239"/>
              <a:gd name="T35" fmla="*/ 63 h 255"/>
              <a:gd name="T36" fmla="*/ 71 w 239"/>
              <a:gd name="T37" fmla="*/ 67 h 255"/>
              <a:gd name="T38" fmla="*/ 99 w 239"/>
              <a:gd name="T39" fmla="*/ 0 h 255"/>
              <a:gd name="T40" fmla="*/ 135 w 239"/>
              <a:gd name="T41" fmla="*/ 67 h 255"/>
              <a:gd name="T42" fmla="*/ 220 w 239"/>
              <a:gd name="T43" fmla="*/ 2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9" h="255">
                <a:moveTo>
                  <a:pt x="220" y="28"/>
                </a:moveTo>
                <a:cubicBezTo>
                  <a:pt x="205" y="59"/>
                  <a:pt x="193" y="84"/>
                  <a:pt x="180" y="111"/>
                </a:cubicBezTo>
                <a:cubicBezTo>
                  <a:pt x="199" y="123"/>
                  <a:pt x="218" y="134"/>
                  <a:pt x="239" y="147"/>
                </a:cubicBezTo>
                <a:cubicBezTo>
                  <a:pt x="222" y="156"/>
                  <a:pt x="207" y="162"/>
                  <a:pt x="193" y="171"/>
                </a:cubicBezTo>
                <a:cubicBezTo>
                  <a:pt x="187" y="174"/>
                  <a:pt x="182" y="183"/>
                  <a:pt x="181" y="190"/>
                </a:cubicBezTo>
                <a:cubicBezTo>
                  <a:pt x="179" y="210"/>
                  <a:pt x="180" y="231"/>
                  <a:pt x="180" y="255"/>
                </a:cubicBezTo>
                <a:cubicBezTo>
                  <a:pt x="169" y="246"/>
                  <a:pt x="160" y="240"/>
                  <a:pt x="152" y="233"/>
                </a:cubicBezTo>
                <a:cubicBezTo>
                  <a:pt x="149" y="230"/>
                  <a:pt x="150" y="224"/>
                  <a:pt x="148" y="220"/>
                </a:cubicBezTo>
                <a:cubicBezTo>
                  <a:pt x="153" y="219"/>
                  <a:pt x="158" y="219"/>
                  <a:pt x="166" y="218"/>
                </a:cubicBezTo>
                <a:cubicBezTo>
                  <a:pt x="167" y="191"/>
                  <a:pt x="157" y="152"/>
                  <a:pt x="211" y="149"/>
                </a:cubicBezTo>
                <a:cubicBezTo>
                  <a:pt x="190" y="135"/>
                  <a:pt x="175" y="126"/>
                  <a:pt x="160" y="117"/>
                </a:cubicBezTo>
                <a:cubicBezTo>
                  <a:pt x="169" y="99"/>
                  <a:pt x="177" y="82"/>
                  <a:pt x="188" y="59"/>
                </a:cubicBezTo>
                <a:cubicBezTo>
                  <a:pt x="164" y="70"/>
                  <a:pt x="147" y="78"/>
                  <a:pt x="128" y="86"/>
                </a:cubicBezTo>
                <a:cubicBezTo>
                  <a:pt x="119" y="70"/>
                  <a:pt x="111" y="53"/>
                  <a:pt x="99" y="32"/>
                </a:cubicBezTo>
                <a:cubicBezTo>
                  <a:pt x="93" y="75"/>
                  <a:pt x="73" y="94"/>
                  <a:pt x="31" y="76"/>
                </a:cubicBezTo>
                <a:cubicBezTo>
                  <a:pt x="31" y="87"/>
                  <a:pt x="31" y="95"/>
                  <a:pt x="31" y="102"/>
                </a:cubicBezTo>
                <a:cubicBezTo>
                  <a:pt x="29" y="103"/>
                  <a:pt x="27" y="103"/>
                  <a:pt x="25" y="103"/>
                </a:cubicBezTo>
                <a:cubicBezTo>
                  <a:pt x="17" y="91"/>
                  <a:pt x="9" y="78"/>
                  <a:pt x="0" y="63"/>
                </a:cubicBezTo>
                <a:cubicBezTo>
                  <a:pt x="26" y="65"/>
                  <a:pt x="48" y="66"/>
                  <a:pt x="71" y="67"/>
                </a:cubicBezTo>
                <a:cubicBezTo>
                  <a:pt x="80" y="45"/>
                  <a:pt x="89" y="24"/>
                  <a:pt x="99" y="0"/>
                </a:cubicBezTo>
                <a:cubicBezTo>
                  <a:pt x="112" y="24"/>
                  <a:pt x="123" y="45"/>
                  <a:pt x="135" y="67"/>
                </a:cubicBezTo>
                <a:cubicBezTo>
                  <a:pt x="162" y="54"/>
                  <a:pt x="188" y="42"/>
                  <a:pt x="220" y="28"/>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7" name="Freeform 67">
            <a:extLst>
              <a:ext uri="{FF2B5EF4-FFF2-40B4-BE49-F238E27FC236}">
                <a16:creationId xmlns:a16="http://schemas.microsoft.com/office/drawing/2014/main" id="{D7ED5FFF-14B3-4D16-B4A2-A809C7C7C6CC}"/>
              </a:ext>
            </a:extLst>
          </p:cNvPr>
          <p:cNvSpPr>
            <a:spLocks/>
          </p:cNvSpPr>
          <p:nvPr/>
        </p:nvSpPr>
        <p:spPr bwMode="auto">
          <a:xfrm>
            <a:off x="4618038" y="666751"/>
            <a:ext cx="323850" cy="233362"/>
          </a:xfrm>
          <a:custGeom>
            <a:avLst/>
            <a:gdLst>
              <a:gd name="T0" fmla="*/ 21 w 160"/>
              <a:gd name="T1" fmla="*/ 115 h 115"/>
              <a:gd name="T2" fmla="*/ 30 w 160"/>
              <a:gd name="T3" fmla="*/ 25 h 115"/>
              <a:gd name="T4" fmla="*/ 127 w 160"/>
              <a:gd name="T5" fmla="*/ 26 h 115"/>
              <a:gd name="T6" fmla="*/ 136 w 160"/>
              <a:gd name="T7" fmla="*/ 115 h 115"/>
              <a:gd name="T8" fmla="*/ 131 w 160"/>
              <a:gd name="T9" fmla="*/ 81 h 115"/>
              <a:gd name="T10" fmla="*/ 68 w 160"/>
              <a:gd name="T11" fmla="*/ 74 h 115"/>
              <a:gd name="T12" fmla="*/ 22 w 160"/>
              <a:gd name="T13" fmla="*/ 107 h 115"/>
              <a:gd name="T14" fmla="*/ 21 w 160"/>
              <a:gd name="T15" fmla="*/ 115 h 1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115">
                <a:moveTo>
                  <a:pt x="21" y="115"/>
                </a:moveTo>
                <a:cubicBezTo>
                  <a:pt x="0" y="86"/>
                  <a:pt x="4" y="48"/>
                  <a:pt x="30" y="25"/>
                </a:cubicBezTo>
                <a:cubicBezTo>
                  <a:pt x="59" y="0"/>
                  <a:pt x="100" y="1"/>
                  <a:pt x="127" y="26"/>
                </a:cubicBezTo>
                <a:cubicBezTo>
                  <a:pt x="151" y="48"/>
                  <a:pt x="160" y="93"/>
                  <a:pt x="136" y="115"/>
                </a:cubicBezTo>
                <a:cubicBezTo>
                  <a:pt x="134" y="102"/>
                  <a:pt x="132" y="88"/>
                  <a:pt x="131" y="81"/>
                </a:cubicBezTo>
                <a:cubicBezTo>
                  <a:pt x="107" y="78"/>
                  <a:pt x="87" y="79"/>
                  <a:pt x="68" y="74"/>
                </a:cubicBezTo>
                <a:cubicBezTo>
                  <a:pt x="35" y="66"/>
                  <a:pt x="23" y="73"/>
                  <a:pt x="22" y="107"/>
                </a:cubicBezTo>
                <a:cubicBezTo>
                  <a:pt x="22" y="109"/>
                  <a:pt x="21" y="112"/>
                  <a:pt x="21" y="11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8" name="Freeform 68">
            <a:extLst>
              <a:ext uri="{FF2B5EF4-FFF2-40B4-BE49-F238E27FC236}">
                <a16:creationId xmlns:a16="http://schemas.microsoft.com/office/drawing/2014/main" id="{634DF6C4-066A-4A19-84DF-AEEA4E35F470}"/>
              </a:ext>
            </a:extLst>
          </p:cNvPr>
          <p:cNvSpPr>
            <a:spLocks/>
          </p:cNvSpPr>
          <p:nvPr/>
        </p:nvSpPr>
        <p:spPr bwMode="auto">
          <a:xfrm>
            <a:off x="4797426" y="1003300"/>
            <a:ext cx="312738" cy="306387"/>
          </a:xfrm>
          <a:custGeom>
            <a:avLst/>
            <a:gdLst>
              <a:gd name="T0" fmla="*/ 155 w 155"/>
              <a:gd name="T1" fmla="*/ 152 h 152"/>
              <a:gd name="T2" fmla="*/ 135 w 155"/>
              <a:gd name="T3" fmla="*/ 152 h 152"/>
              <a:gd name="T4" fmla="*/ 130 w 155"/>
              <a:gd name="T5" fmla="*/ 123 h 152"/>
              <a:gd name="T6" fmla="*/ 122 w 155"/>
              <a:gd name="T7" fmla="*/ 76 h 152"/>
              <a:gd name="T8" fmla="*/ 92 w 155"/>
              <a:gd name="T9" fmla="*/ 43 h 152"/>
              <a:gd name="T10" fmla="*/ 61 w 155"/>
              <a:gd name="T11" fmla="*/ 34 h 152"/>
              <a:gd name="T12" fmla="*/ 66 w 155"/>
              <a:gd name="T13" fmla="*/ 64 h 152"/>
              <a:gd name="T14" fmla="*/ 73 w 155"/>
              <a:gd name="T15" fmla="*/ 92 h 152"/>
              <a:gd name="T16" fmla="*/ 47 w 155"/>
              <a:gd name="T17" fmla="*/ 93 h 152"/>
              <a:gd name="T18" fmla="*/ 35 w 155"/>
              <a:gd name="T19" fmla="*/ 152 h 152"/>
              <a:gd name="T20" fmla="*/ 0 w 155"/>
              <a:gd name="T21" fmla="*/ 152 h 152"/>
              <a:gd name="T22" fmla="*/ 33 w 155"/>
              <a:gd name="T23" fmla="*/ 0 h 152"/>
              <a:gd name="T24" fmla="*/ 120 w 155"/>
              <a:gd name="T25" fmla="*/ 34 h 152"/>
              <a:gd name="T26" fmla="*/ 136 w 155"/>
              <a:gd name="T27" fmla="*/ 56 h 152"/>
              <a:gd name="T28" fmla="*/ 155 w 155"/>
              <a:gd name="T29" fmla="*/ 15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 h="152">
                <a:moveTo>
                  <a:pt x="155" y="152"/>
                </a:moveTo>
                <a:cubicBezTo>
                  <a:pt x="147" y="152"/>
                  <a:pt x="142" y="152"/>
                  <a:pt x="135" y="152"/>
                </a:cubicBezTo>
                <a:cubicBezTo>
                  <a:pt x="133" y="142"/>
                  <a:pt x="132" y="133"/>
                  <a:pt x="130" y="123"/>
                </a:cubicBezTo>
                <a:cubicBezTo>
                  <a:pt x="127" y="108"/>
                  <a:pt x="124" y="92"/>
                  <a:pt x="122" y="76"/>
                </a:cubicBezTo>
                <a:cubicBezTo>
                  <a:pt x="120" y="57"/>
                  <a:pt x="110" y="47"/>
                  <a:pt x="92" y="43"/>
                </a:cubicBezTo>
                <a:cubicBezTo>
                  <a:pt x="82" y="41"/>
                  <a:pt x="73" y="38"/>
                  <a:pt x="61" y="34"/>
                </a:cubicBezTo>
                <a:cubicBezTo>
                  <a:pt x="63" y="45"/>
                  <a:pt x="64" y="55"/>
                  <a:pt x="66" y="64"/>
                </a:cubicBezTo>
                <a:cubicBezTo>
                  <a:pt x="68" y="73"/>
                  <a:pt x="70" y="82"/>
                  <a:pt x="73" y="92"/>
                </a:cubicBezTo>
                <a:cubicBezTo>
                  <a:pt x="64" y="92"/>
                  <a:pt x="56" y="93"/>
                  <a:pt x="47" y="93"/>
                </a:cubicBezTo>
                <a:cubicBezTo>
                  <a:pt x="43" y="112"/>
                  <a:pt x="39" y="132"/>
                  <a:pt x="35" y="152"/>
                </a:cubicBezTo>
                <a:cubicBezTo>
                  <a:pt x="23" y="152"/>
                  <a:pt x="12" y="152"/>
                  <a:pt x="0" y="152"/>
                </a:cubicBezTo>
                <a:cubicBezTo>
                  <a:pt x="9" y="100"/>
                  <a:pt x="48" y="55"/>
                  <a:pt x="33" y="0"/>
                </a:cubicBezTo>
                <a:cubicBezTo>
                  <a:pt x="62" y="11"/>
                  <a:pt x="91" y="21"/>
                  <a:pt x="120" y="34"/>
                </a:cubicBezTo>
                <a:cubicBezTo>
                  <a:pt x="127" y="37"/>
                  <a:pt x="134" y="47"/>
                  <a:pt x="136" y="56"/>
                </a:cubicBezTo>
                <a:cubicBezTo>
                  <a:pt x="144" y="87"/>
                  <a:pt x="149" y="118"/>
                  <a:pt x="155" y="152"/>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9" name="Freeform 69">
            <a:extLst>
              <a:ext uri="{FF2B5EF4-FFF2-40B4-BE49-F238E27FC236}">
                <a16:creationId xmlns:a16="http://schemas.microsoft.com/office/drawing/2014/main" id="{7F9C8175-4238-4C1C-BD31-E3B4CD74E55F}"/>
              </a:ext>
            </a:extLst>
          </p:cNvPr>
          <p:cNvSpPr>
            <a:spLocks/>
          </p:cNvSpPr>
          <p:nvPr/>
        </p:nvSpPr>
        <p:spPr bwMode="auto">
          <a:xfrm>
            <a:off x="5907088" y="2024063"/>
            <a:ext cx="203200" cy="198437"/>
          </a:xfrm>
          <a:custGeom>
            <a:avLst/>
            <a:gdLst>
              <a:gd name="T0" fmla="*/ 50 w 100"/>
              <a:gd name="T1" fmla="*/ 98 h 98"/>
              <a:gd name="T2" fmla="*/ 1 w 100"/>
              <a:gd name="T3" fmla="*/ 48 h 98"/>
              <a:gd name="T4" fmla="*/ 51 w 100"/>
              <a:gd name="T5" fmla="*/ 0 h 98"/>
              <a:gd name="T6" fmla="*/ 99 w 100"/>
              <a:gd name="T7" fmla="*/ 49 h 98"/>
              <a:gd name="T8" fmla="*/ 50 w 100"/>
              <a:gd name="T9" fmla="*/ 98 h 98"/>
            </a:gdLst>
            <a:ahLst/>
            <a:cxnLst>
              <a:cxn ang="0">
                <a:pos x="T0" y="T1"/>
              </a:cxn>
              <a:cxn ang="0">
                <a:pos x="T2" y="T3"/>
              </a:cxn>
              <a:cxn ang="0">
                <a:pos x="T4" y="T5"/>
              </a:cxn>
              <a:cxn ang="0">
                <a:pos x="T6" y="T7"/>
              </a:cxn>
              <a:cxn ang="0">
                <a:pos x="T8" y="T9"/>
              </a:cxn>
            </a:cxnLst>
            <a:rect l="0" t="0" r="r" b="b"/>
            <a:pathLst>
              <a:path w="100" h="98">
                <a:moveTo>
                  <a:pt x="50" y="98"/>
                </a:moveTo>
                <a:cubicBezTo>
                  <a:pt x="23" y="98"/>
                  <a:pt x="0" y="75"/>
                  <a:pt x="1" y="48"/>
                </a:cubicBezTo>
                <a:cubicBezTo>
                  <a:pt x="1" y="22"/>
                  <a:pt x="25" y="0"/>
                  <a:pt x="51" y="0"/>
                </a:cubicBezTo>
                <a:cubicBezTo>
                  <a:pt x="77" y="0"/>
                  <a:pt x="99" y="23"/>
                  <a:pt x="99" y="49"/>
                </a:cubicBezTo>
                <a:cubicBezTo>
                  <a:pt x="100" y="75"/>
                  <a:pt x="76" y="98"/>
                  <a:pt x="50" y="98"/>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0" name="Freeform 70">
            <a:extLst>
              <a:ext uri="{FF2B5EF4-FFF2-40B4-BE49-F238E27FC236}">
                <a16:creationId xmlns:a16="http://schemas.microsoft.com/office/drawing/2014/main" id="{6D537144-6473-4835-93A3-CCB24E3FD514}"/>
              </a:ext>
            </a:extLst>
          </p:cNvPr>
          <p:cNvSpPr>
            <a:spLocks noEditPoints="1"/>
          </p:cNvSpPr>
          <p:nvPr/>
        </p:nvSpPr>
        <p:spPr bwMode="auto">
          <a:xfrm>
            <a:off x="7170738" y="4510088"/>
            <a:ext cx="406400" cy="223837"/>
          </a:xfrm>
          <a:custGeom>
            <a:avLst/>
            <a:gdLst>
              <a:gd name="T0" fmla="*/ 0 w 201"/>
              <a:gd name="T1" fmla="*/ 44 h 111"/>
              <a:gd name="T2" fmla="*/ 73 w 201"/>
              <a:gd name="T3" fmla="*/ 2 h 111"/>
              <a:gd name="T4" fmla="*/ 88 w 201"/>
              <a:gd name="T5" fmla="*/ 2 h 111"/>
              <a:gd name="T6" fmla="*/ 201 w 201"/>
              <a:gd name="T7" fmla="*/ 67 h 111"/>
              <a:gd name="T8" fmla="*/ 124 w 201"/>
              <a:gd name="T9" fmla="*/ 110 h 111"/>
              <a:gd name="T10" fmla="*/ 113 w 201"/>
              <a:gd name="T11" fmla="*/ 108 h 111"/>
              <a:gd name="T12" fmla="*/ 0 w 201"/>
              <a:gd name="T13" fmla="*/ 44 h 111"/>
              <a:gd name="T14" fmla="*/ 166 w 201"/>
              <a:gd name="T15" fmla="*/ 68 h 111"/>
              <a:gd name="T16" fmla="*/ 106 w 201"/>
              <a:gd name="T17" fmla="*/ 34 h 111"/>
              <a:gd name="T18" fmla="*/ 38 w 201"/>
              <a:gd name="T19" fmla="*/ 41 h 111"/>
              <a:gd name="T20" fmla="*/ 109 w 201"/>
              <a:gd name="T21" fmla="*/ 47 h 111"/>
              <a:gd name="T22" fmla="*/ 113 w 201"/>
              <a:gd name="T23" fmla="*/ 54 h 111"/>
              <a:gd name="T24" fmla="*/ 84 w 201"/>
              <a:gd name="T25" fmla="*/ 71 h 111"/>
              <a:gd name="T26" fmla="*/ 166 w 201"/>
              <a:gd name="T27" fmla="*/ 6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1" h="111">
                <a:moveTo>
                  <a:pt x="0" y="44"/>
                </a:moveTo>
                <a:cubicBezTo>
                  <a:pt x="27" y="28"/>
                  <a:pt x="50" y="14"/>
                  <a:pt x="73" y="2"/>
                </a:cubicBezTo>
                <a:cubicBezTo>
                  <a:pt x="77" y="0"/>
                  <a:pt x="84" y="0"/>
                  <a:pt x="88" y="2"/>
                </a:cubicBezTo>
                <a:cubicBezTo>
                  <a:pt x="124" y="22"/>
                  <a:pt x="160" y="44"/>
                  <a:pt x="201" y="67"/>
                </a:cubicBezTo>
                <a:cubicBezTo>
                  <a:pt x="173" y="83"/>
                  <a:pt x="149" y="97"/>
                  <a:pt x="124" y="110"/>
                </a:cubicBezTo>
                <a:cubicBezTo>
                  <a:pt x="121" y="111"/>
                  <a:pt x="116" y="110"/>
                  <a:pt x="113" y="108"/>
                </a:cubicBezTo>
                <a:cubicBezTo>
                  <a:pt x="77" y="88"/>
                  <a:pt x="41" y="67"/>
                  <a:pt x="0" y="44"/>
                </a:cubicBezTo>
                <a:close/>
                <a:moveTo>
                  <a:pt x="166" y="68"/>
                </a:moveTo>
                <a:cubicBezTo>
                  <a:pt x="145" y="56"/>
                  <a:pt x="125" y="45"/>
                  <a:pt x="106" y="34"/>
                </a:cubicBezTo>
                <a:cubicBezTo>
                  <a:pt x="72" y="14"/>
                  <a:pt x="70" y="14"/>
                  <a:pt x="38" y="41"/>
                </a:cubicBezTo>
                <a:cubicBezTo>
                  <a:pt x="59" y="67"/>
                  <a:pt x="83" y="62"/>
                  <a:pt x="109" y="47"/>
                </a:cubicBezTo>
                <a:cubicBezTo>
                  <a:pt x="111" y="49"/>
                  <a:pt x="112" y="51"/>
                  <a:pt x="113" y="54"/>
                </a:cubicBezTo>
                <a:cubicBezTo>
                  <a:pt x="104" y="59"/>
                  <a:pt x="95" y="64"/>
                  <a:pt x="84" y="71"/>
                </a:cubicBezTo>
                <a:cubicBezTo>
                  <a:pt x="128" y="96"/>
                  <a:pt x="128" y="96"/>
                  <a:pt x="166" y="68"/>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1" name="Freeform 71">
            <a:extLst>
              <a:ext uri="{FF2B5EF4-FFF2-40B4-BE49-F238E27FC236}">
                <a16:creationId xmlns:a16="http://schemas.microsoft.com/office/drawing/2014/main" id="{FC1A4D20-A8FF-43F2-8FDB-95F596CA3DD1}"/>
              </a:ext>
            </a:extLst>
          </p:cNvPr>
          <p:cNvSpPr>
            <a:spLocks/>
          </p:cNvSpPr>
          <p:nvPr/>
        </p:nvSpPr>
        <p:spPr bwMode="auto">
          <a:xfrm>
            <a:off x="8399463" y="4624388"/>
            <a:ext cx="458788" cy="373062"/>
          </a:xfrm>
          <a:custGeom>
            <a:avLst/>
            <a:gdLst>
              <a:gd name="T0" fmla="*/ 0 w 227"/>
              <a:gd name="T1" fmla="*/ 171 h 184"/>
              <a:gd name="T2" fmla="*/ 213 w 227"/>
              <a:gd name="T3" fmla="*/ 0 h 184"/>
              <a:gd name="T4" fmla="*/ 219 w 227"/>
              <a:gd name="T5" fmla="*/ 32 h 184"/>
              <a:gd name="T6" fmla="*/ 29 w 227"/>
              <a:gd name="T7" fmla="*/ 180 h 184"/>
              <a:gd name="T8" fmla="*/ 2 w 227"/>
              <a:gd name="T9" fmla="*/ 179 h 184"/>
              <a:gd name="T10" fmla="*/ 0 w 227"/>
              <a:gd name="T11" fmla="*/ 171 h 184"/>
            </a:gdLst>
            <a:ahLst/>
            <a:cxnLst>
              <a:cxn ang="0">
                <a:pos x="T0" y="T1"/>
              </a:cxn>
              <a:cxn ang="0">
                <a:pos x="T2" y="T3"/>
              </a:cxn>
              <a:cxn ang="0">
                <a:pos x="T4" y="T5"/>
              </a:cxn>
              <a:cxn ang="0">
                <a:pos x="T6" y="T7"/>
              </a:cxn>
              <a:cxn ang="0">
                <a:pos x="T8" y="T9"/>
              </a:cxn>
              <a:cxn ang="0">
                <a:pos x="T10" y="T11"/>
              </a:cxn>
            </a:cxnLst>
            <a:rect l="0" t="0" r="r" b="b"/>
            <a:pathLst>
              <a:path w="227" h="184">
                <a:moveTo>
                  <a:pt x="0" y="171"/>
                </a:moveTo>
                <a:cubicBezTo>
                  <a:pt x="81" y="126"/>
                  <a:pt x="165" y="86"/>
                  <a:pt x="213" y="0"/>
                </a:cubicBezTo>
                <a:cubicBezTo>
                  <a:pt x="227" y="12"/>
                  <a:pt x="226" y="21"/>
                  <a:pt x="219" y="32"/>
                </a:cubicBezTo>
                <a:cubicBezTo>
                  <a:pt x="171" y="101"/>
                  <a:pt x="100" y="141"/>
                  <a:pt x="29" y="180"/>
                </a:cubicBezTo>
                <a:cubicBezTo>
                  <a:pt x="22" y="184"/>
                  <a:pt x="11" y="180"/>
                  <a:pt x="2" y="179"/>
                </a:cubicBezTo>
                <a:cubicBezTo>
                  <a:pt x="1" y="176"/>
                  <a:pt x="1" y="174"/>
                  <a:pt x="0" y="171"/>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2" name="Freeform 72">
            <a:extLst>
              <a:ext uri="{FF2B5EF4-FFF2-40B4-BE49-F238E27FC236}">
                <a16:creationId xmlns:a16="http://schemas.microsoft.com/office/drawing/2014/main" id="{E5B3A54E-B3B1-4E09-AE52-B54820D15942}"/>
              </a:ext>
            </a:extLst>
          </p:cNvPr>
          <p:cNvSpPr>
            <a:spLocks/>
          </p:cNvSpPr>
          <p:nvPr/>
        </p:nvSpPr>
        <p:spPr bwMode="auto">
          <a:xfrm>
            <a:off x="5673726" y="3209925"/>
            <a:ext cx="69850" cy="385762"/>
          </a:xfrm>
          <a:custGeom>
            <a:avLst/>
            <a:gdLst>
              <a:gd name="T0" fmla="*/ 35 w 35"/>
              <a:gd name="T1" fmla="*/ 3 h 190"/>
              <a:gd name="T2" fmla="*/ 35 w 35"/>
              <a:gd name="T3" fmla="*/ 183 h 190"/>
              <a:gd name="T4" fmla="*/ 1 w 35"/>
              <a:gd name="T5" fmla="*/ 156 h 190"/>
              <a:gd name="T6" fmla="*/ 1 w 35"/>
              <a:gd name="T7" fmla="*/ 32 h 190"/>
              <a:gd name="T8" fmla="*/ 35 w 35"/>
              <a:gd name="T9" fmla="*/ 3 h 190"/>
            </a:gdLst>
            <a:ahLst/>
            <a:cxnLst>
              <a:cxn ang="0">
                <a:pos x="T0" y="T1"/>
              </a:cxn>
              <a:cxn ang="0">
                <a:pos x="T2" y="T3"/>
              </a:cxn>
              <a:cxn ang="0">
                <a:pos x="T4" y="T5"/>
              </a:cxn>
              <a:cxn ang="0">
                <a:pos x="T6" y="T7"/>
              </a:cxn>
              <a:cxn ang="0">
                <a:pos x="T8" y="T9"/>
              </a:cxn>
            </a:cxnLst>
            <a:rect l="0" t="0" r="r" b="b"/>
            <a:pathLst>
              <a:path w="35" h="190">
                <a:moveTo>
                  <a:pt x="35" y="3"/>
                </a:moveTo>
                <a:cubicBezTo>
                  <a:pt x="35" y="64"/>
                  <a:pt x="35" y="124"/>
                  <a:pt x="35" y="183"/>
                </a:cubicBezTo>
                <a:cubicBezTo>
                  <a:pt x="5" y="190"/>
                  <a:pt x="1" y="186"/>
                  <a:pt x="1" y="156"/>
                </a:cubicBezTo>
                <a:cubicBezTo>
                  <a:pt x="0" y="114"/>
                  <a:pt x="1" y="73"/>
                  <a:pt x="1" y="32"/>
                </a:cubicBezTo>
                <a:cubicBezTo>
                  <a:pt x="1" y="1"/>
                  <a:pt x="2" y="0"/>
                  <a:pt x="35" y="3"/>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3" name="Freeform 73">
            <a:extLst>
              <a:ext uri="{FF2B5EF4-FFF2-40B4-BE49-F238E27FC236}">
                <a16:creationId xmlns:a16="http://schemas.microsoft.com/office/drawing/2014/main" id="{48F97AF4-0882-4DC9-80D6-7F1EF9DACFC0}"/>
              </a:ext>
            </a:extLst>
          </p:cNvPr>
          <p:cNvSpPr>
            <a:spLocks/>
          </p:cNvSpPr>
          <p:nvPr/>
        </p:nvSpPr>
        <p:spPr bwMode="auto">
          <a:xfrm>
            <a:off x="4841876" y="3436938"/>
            <a:ext cx="295275" cy="230187"/>
          </a:xfrm>
          <a:custGeom>
            <a:avLst/>
            <a:gdLst>
              <a:gd name="T0" fmla="*/ 125 w 146"/>
              <a:gd name="T1" fmla="*/ 54 h 114"/>
              <a:gd name="T2" fmla="*/ 46 w 146"/>
              <a:gd name="T3" fmla="*/ 19 h 114"/>
              <a:gd name="T4" fmla="*/ 6 w 146"/>
              <a:gd name="T5" fmla="*/ 81 h 114"/>
              <a:gd name="T6" fmla="*/ 1 w 146"/>
              <a:gd name="T7" fmla="*/ 79 h 114"/>
              <a:gd name="T8" fmla="*/ 40 w 146"/>
              <a:gd name="T9" fmla="*/ 0 h 114"/>
              <a:gd name="T10" fmla="*/ 135 w 146"/>
              <a:gd name="T11" fmla="*/ 42 h 114"/>
              <a:gd name="T12" fmla="*/ 140 w 146"/>
              <a:gd name="T13" fmla="*/ 60 h 114"/>
              <a:gd name="T14" fmla="*/ 105 w 146"/>
              <a:gd name="T15" fmla="*/ 114 h 114"/>
              <a:gd name="T16" fmla="*/ 105 w 146"/>
              <a:gd name="T17" fmla="*/ 86 h 114"/>
              <a:gd name="T18" fmla="*/ 125 w 146"/>
              <a:gd name="T19" fmla="*/ 5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114">
                <a:moveTo>
                  <a:pt x="125" y="54"/>
                </a:moveTo>
                <a:cubicBezTo>
                  <a:pt x="98" y="42"/>
                  <a:pt x="72" y="31"/>
                  <a:pt x="46" y="19"/>
                </a:cubicBezTo>
                <a:cubicBezTo>
                  <a:pt x="32" y="41"/>
                  <a:pt x="19" y="61"/>
                  <a:pt x="6" y="81"/>
                </a:cubicBezTo>
                <a:cubicBezTo>
                  <a:pt x="4" y="80"/>
                  <a:pt x="2" y="80"/>
                  <a:pt x="1" y="79"/>
                </a:cubicBezTo>
                <a:cubicBezTo>
                  <a:pt x="0" y="46"/>
                  <a:pt x="28" y="28"/>
                  <a:pt x="40" y="0"/>
                </a:cubicBezTo>
                <a:cubicBezTo>
                  <a:pt x="73" y="15"/>
                  <a:pt x="104" y="29"/>
                  <a:pt x="135" y="42"/>
                </a:cubicBezTo>
                <a:cubicBezTo>
                  <a:pt x="146" y="46"/>
                  <a:pt x="145" y="52"/>
                  <a:pt x="140" y="60"/>
                </a:cubicBezTo>
                <a:cubicBezTo>
                  <a:pt x="128" y="78"/>
                  <a:pt x="117" y="96"/>
                  <a:pt x="105" y="114"/>
                </a:cubicBezTo>
                <a:cubicBezTo>
                  <a:pt x="94" y="105"/>
                  <a:pt x="93" y="105"/>
                  <a:pt x="105" y="86"/>
                </a:cubicBezTo>
                <a:cubicBezTo>
                  <a:pt x="111" y="76"/>
                  <a:pt x="118" y="66"/>
                  <a:pt x="125" y="5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4" name="Freeform 74">
            <a:extLst>
              <a:ext uri="{FF2B5EF4-FFF2-40B4-BE49-F238E27FC236}">
                <a16:creationId xmlns:a16="http://schemas.microsoft.com/office/drawing/2014/main" id="{DCAFE2B9-D58E-4ADE-9614-B34F9ED066DF}"/>
              </a:ext>
            </a:extLst>
          </p:cNvPr>
          <p:cNvSpPr>
            <a:spLocks/>
          </p:cNvSpPr>
          <p:nvPr/>
        </p:nvSpPr>
        <p:spPr bwMode="auto">
          <a:xfrm>
            <a:off x="8607426" y="3349625"/>
            <a:ext cx="133350" cy="138112"/>
          </a:xfrm>
          <a:custGeom>
            <a:avLst/>
            <a:gdLst>
              <a:gd name="T0" fmla="*/ 66 w 66"/>
              <a:gd name="T1" fmla="*/ 53 h 68"/>
              <a:gd name="T2" fmla="*/ 4 w 66"/>
              <a:gd name="T3" fmla="*/ 68 h 68"/>
              <a:gd name="T4" fmla="*/ 30 w 66"/>
              <a:gd name="T5" fmla="*/ 0 h 68"/>
              <a:gd name="T6" fmla="*/ 66 w 66"/>
              <a:gd name="T7" fmla="*/ 53 h 68"/>
            </a:gdLst>
            <a:ahLst/>
            <a:cxnLst>
              <a:cxn ang="0">
                <a:pos x="T0" y="T1"/>
              </a:cxn>
              <a:cxn ang="0">
                <a:pos x="T2" y="T3"/>
              </a:cxn>
              <a:cxn ang="0">
                <a:pos x="T4" y="T5"/>
              </a:cxn>
              <a:cxn ang="0">
                <a:pos x="T6" y="T7"/>
              </a:cxn>
            </a:cxnLst>
            <a:rect l="0" t="0" r="r" b="b"/>
            <a:pathLst>
              <a:path w="66" h="68">
                <a:moveTo>
                  <a:pt x="66" y="53"/>
                </a:moveTo>
                <a:cubicBezTo>
                  <a:pt x="43" y="59"/>
                  <a:pt x="24" y="63"/>
                  <a:pt x="4" y="68"/>
                </a:cubicBezTo>
                <a:cubicBezTo>
                  <a:pt x="0" y="39"/>
                  <a:pt x="8" y="19"/>
                  <a:pt x="30" y="0"/>
                </a:cubicBezTo>
                <a:cubicBezTo>
                  <a:pt x="42" y="17"/>
                  <a:pt x="53" y="33"/>
                  <a:pt x="66" y="53"/>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5" name="Freeform 75">
            <a:extLst>
              <a:ext uri="{FF2B5EF4-FFF2-40B4-BE49-F238E27FC236}">
                <a16:creationId xmlns:a16="http://schemas.microsoft.com/office/drawing/2014/main" id="{89FE3B02-5AAB-4DA3-BB3B-CAFD734B4EB5}"/>
              </a:ext>
            </a:extLst>
          </p:cNvPr>
          <p:cNvSpPr>
            <a:spLocks/>
          </p:cNvSpPr>
          <p:nvPr/>
        </p:nvSpPr>
        <p:spPr bwMode="auto">
          <a:xfrm>
            <a:off x="7286626" y="3621088"/>
            <a:ext cx="125413" cy="168275"/>
          </a:xfrm>
          <a:custGeom>
            <a:avLst/>
            <a:gdLst>
              <a:gd name="T0" fmla="*/ 49 w 62"/>
              <a:gd name="T1" fmla="*/ 68 h 83"/>
              <a:gd name="T2" fmla="*/ 23 w 62"/>
              <a:gd name="T3" fmla="*/ 18 h 83"/>
              <a:gd name="T4" fmla="*/ 0 w 62"/>
              <a:gd name="T5" fmla="*/ 15 h 83"/>
              <a:gd name="T6" fmla="*/ 2 w 62"/>
              <a:gd name="T7" fmla="*/ 8 h 83"/>
              <a:gd name="T8" fmla="*/ 34 w 62"/>
              <a:gd name="T9" fmla="*/ 23 h 83"/>
              <a:gd name="T10" fmla="*/ 38 w 62"/>
              <a:gd name="T11" fmla="*/ 28 h 83"/>
              <a:gd name="T12" fmla="*/ 54 w 62"/>
              <a:gd name="T13" fmla="*/ 83 h 83"/>
              <a:gd name="T14" fmla="*/ 49 w 62"/>
              <a:gd name="T15" fmla="*/ 68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83">
                <a:moveTo>
                  <a:pt x="49" y="68"/>
                </a:moveTo>
                <a:cubicBezTo>
                  <a:pt x="16" y="68"/>
                  <a:pt x="15" y="64"/>
                  <a:pt x="23" y="18"/>
                </a:cubicBezTo>
                <a:cubicBezTo>
                  <a:pt x="15" y="17"/>
                  <a:pt x="8" y="16"/>
                  <a:pt x="0" y="15"/>
                </a:cubicBezTo>
                <a:cubicBezTo>
                  <a:pt x="1" y="13"/>
                  <a:pt x="2" y="10"/>
                  <a:pt x="2" y="8"/>
                </a:cubicBezTo>
                <a:cubicBezTo>
                  <a:pt x="14" y="9"/>
                  <a:pt x="30" y="0"/>
                  <a:pt x="34" y="23"/>
                </a:cubicBezTo>
                <a:cubicBezTo>
                  <a:pt x="34" y="25"/>
                  <a:pt x="36" y="27"/>
                  <a:pt x="38" y="28"/>
                </a:cubicBezTo>
                <a:cubicBezTo>
                  <a:pt x="62" y="47"/>
                  <a:pt x="62" y="47"/>
                  <a:pt x="54" y="83"/>
                </a:cubicBezTo>
                <a:cubicBezTo>
                  <a:pt x="53" y="78"/>
                  <a:pt x="51" y="73"/>
                  <a:pt x="49" y="68"/>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6" name="Freeform 76">
            <a:extLst>
              <a:ext uri="{FF2B5EF4-FFF2-40B4-BE49-F238E27FC236}">
                <a16:creationId xmlns:a16="http://schemas.microsoft.com/office/drawing/2014/main" id="{537CFA66-1284-42CB-9608-E22BA9B60940}"/>
              </a:ext>
            </a:extLst>
          </p:cNvPr>
          <p:cNvSpPr>
            <a:spLocks/>
          </p:cNvSpPr>
          <p:nvPr/>
        </p:nvSpPr>
        <p:spPr bwMode="auto">
          <a:xfrm>
            <a:off x="8259763" y="3400425"/>
            <a:ext cx="114300" cy="174625"/>
          </a:xfrm>
          <a:custGeom>
            <a:avLst/>
            <a:gdLst>
              <a:gd name="T0" fmla="*/ 13 w 57"/>
              <a:gd name="T1" fmla="*/ 86 h 86"/>
              <a:gd name="T2" fmla="*/ 31 w 57"/>
              <a:gd name="T3" fmla="*/ 0 h 86"/>
              <a:gd name="T4" fmla="*/ 34 w 57"/>
              <a:gd name="T5" fmla="*/ 4 h 86"/>
              <a:gd name="T6" fmla="*/ 13 w 57"/>
              <a:gd name="T7" fmla="*/ 86 h 86"/>
            </a:gdLst>
            <a:ahLst/>
            <a:cxnLst>
              <a:cxn ang="0">
                <a:pos x="T0" y="T1"/>
              </a:cxn>
              <a:cxn ang="0">
                <a:pos x="T2" y="T3"/>
              </a:cxn>
              <a:cxn ang="0">
                <a:pos x="T4" y="T5"/>
              </a:cxn>
              <a:cxn ang="0">
                <a:pos x="T6" y="T7"/>
              </a:cxn>
            </a:cxnLst>
            <a:rect l="0" t="0" r="r" b="b"/>
            <a:pathLst>
              <a:path w="57" h="86">
                <a:moveTo>
                  <a:pt x="13" y="86"/>
                </a:moveTo>
                <a:cubicBezTo>
                  <a:pt x="0" y="52"/>
                  <a:pt x="11" y="25"/>
                  <a:pt x="31" y="0"/>
                </a:cubicBezTo>
                <a:cubicBezTo>
                  <a:pt x="33" y="2"/>
                  <a:pt x="34" y="3"/>
                  <a:pt x="34" y="4"/>
                </a:cubicBezTo>
                <a:cubicBezTo>
                  <a:pt x="57" y="38"/>
                  <a:pt x="37" y="61"/>
                  <a:pt x="13" y="86"/>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7" name="Freeform 77">
            <a:extLst>
              <a:ext uri="{FF2B5EF4-FFF2-40B4-BE49-F238E27FC236}">
                <a16:creationId xmlns:a16="http://schemas.microsoft.com/office/drawing/2014/main" id="{2DF6EDD8-9622-47A9-A693-C3B442ABE49C}"/>
              </a:ext>
            </a:extLst>
          </p:cNvPr>
          <p:cNvSpPr>
            <a:spLocks/>
          </p:cNvSpPr>
          <p:nvPr/>
        </p:nvSpPr>
        <p:spPr bwMode="auto">
          <a:xfrm>
            <a:off x="8208963" y="3297238"/>
            <a:ext cx="130175" cy="60325"/>
          </a:xfrm>
          <a:custGeom>
            <a:avLst/>
            <a:gdLst>
              <a:gd name="T0" fmla="*/ 63 w 64"/>
              <a:gd name="T1" fmla="*/ 0 h 30"/>
              <a:gd name="T2" fmla="*/ 64 w 64"/>
              <a:gd name="T3" fmla="*/ 9 h 30"/>
              <a:gd name="T4" fmla="*/ 58 w 64"/>
              <a:gd name="T5" fmla="*/ 25 h 30"/>
              <a:gd name="T6" fmla="*/ 15 w 64"/>
              <a:gd name="T7" fmla="*/ 30 h 30"/>
              <a:gd name="T8" fmla="*/ 0 w 64"/>
              <a:gd name="T9" fmla="*/ 22 h 30"/>
              <a:gd name="T10" fmla="*/ 9 w 64"/>
              <a:gd name="T11" fmla="*/ 6 h 30"/>
              <a:gd name="T12" fmla="*/ 63 w 64"/>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64" h="30">
                <a:moveTo>
                  <a:pt x="63" y="0"/>
                </a:moveTo>
                <a:cubicBezTo>
                  <a:pt x="63" y="6"/>
                  <a:pt x="64" y="8"/>
                  <a:pt x="64" y="9"/>
                </a:cubicBezTo>
                <a:cubicBezTo>
                  <a:pt x="62" y="14"/>
                  <a:pt x="60" y="20"/>
                  <a:pt x="58" y="25"/>
                </a:cubicBezTo>
                <a:cubicBezTo>
                  <a:pt x="44" y="27"/>
                  <a:pt x="30" y="30"/>
                  <a:pt x="15" y="30"/>
                </a:cubicBezTo>
                <a:cubicBezTo>
                  <a:pt x="10" y="30"/>
                  <a:pt x="5" y="25"/>
                  <a:pt x="0" y="22"/>
                </a:cubicBezTo>
                <a:cubicBezTo>
                  <a:pt x="3" y="17"/>
                  <a:pt x="5" y="7"/>
                  <a:pt x="9" y="6"/>
                </a:cubicBezTo>
                <a:cubicBezTo>
                  <a:pt x="27" y="3"/>
                  <a:pt x="45" y="2"/>
                  <a:pt x="63"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8" name="Freeform 78">
            <a:extLst>
              <a:ext uri="{FF2B5EF4-FFF2-40B4-BE49-F238E27FC236}">
                <a16:creationId xmlns:a16="http://schemas.microsoft.com/office/drawing/2014/main" id="{44EB5463-83EB-4EE2-B755-69C94989DC4F}"/>
              </a:ext>
            </a:extLst>
          </p:cNvPr>
          <p:cNvSpPr>
            <a:spLocks/>
          </p:cNvSpPr>
          <p:nvPr/>
        </p:nvSpPr>
        <p:spPr bwMode="auto">
          <a:xfrm>
            <a:off x="6338888" y="2144713"/>
            <a:ext cx="107950" cy="96837"/>
          </a:xfrm>
          <a:custGeom>
            <a:avLst/>
            <a:gdLst>
              <a:gd name="T0" fmla="*/ 53 w 53"/>
              <a:gd name="T1" fmla="*/ 19 h 48"/>
              <a:gd name="T2" fmla="*/ 19 w 53"/>
              <a:gd name="T3" fmla="*/ 47 h 48"/>
              <a:gd name="T4" fmla="*/ 3 w 53"/>
              <a:gd name="T5" fmla="*/ 31 h 48"/>
              <a:gd name="T6" fmla="*/ 28 w 53"/>
              <a:gd name="T7" fmla="*/ 3 h 48"/>
              <a:gd name="T8" fmla="*/ 53 w 53"/>
              <a:gd name="T9" fmla="*/ 19 h 48"/>
            </a:gdLst>
            <a:ahLst/>
            <a:cxnLst>
              <a:cxn ang="0">
                <a:pos x="T0" y="T1"/>
              </a:cxn>
              <a:cxn ang="0">
                <a:pos x="T2" y="T3"/>
              </a:cxn>
              <a:cxn ang="0">
                <a:pos x="T4" y="T5"/>
              </a:cxn>
              <a:cxn ang="0">
                <a:pos x="T6" y="T7"/>
              </a:cxn>
              <a:cxn ang="0">
                <a:pos x="T8" y="T9"/>
              </a:cxn>
            </a:cxnLst>
            <a:rect l="0" t="0" r="r" b="b"/>
            <a:pathLst>
              <a:path w="53" h="48">
                <a:moveTo>
                  <a:pt x="53" y="19"/>
                </a:moveTo>
                <a:cubicBezTo>
                  <a:pt x="38" y="31"/>
                  <a:pt x="29" y="40"/>
                  <a:pt x="19" y="47"/>
                </a:cubicBezTo>
                <a:cubicBezTo>
                  <a:pt x="17" y="48"/>
                  <a:pt x="5" y="38"/>
                  <a:pt x="3" y="31"/>
                </a:cubicBezTo>
                <a:cubicBezTo>
                  <a:pt x="0" y="20"/>
                  <a:pt x="18" y="0"/>
                  <a:pt x="28" y="3"/>
                </a:cubicBezTo>
                <a:cubicBezTo>
                  <a:pt x="34" y="4"/>
                  <a:pt x="40" y="10"/>
                  <a:pt x="53" y="1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9" name="Freeform 79">
            <a:extLst>
              <a:ext uri="{FF2B5EF4-FFF2-40B4-BE49-F238E27FC236}">
                <a16:creationId xmlns:a16="http://schemas.microsoft.com/office/drawing/2014/main" id="{9C432BB3-73F0-406C-864A-9C5E7FD25D8B}"/>
              </a:ext>
            </a:extLst>
          </p:cNvPr>
          <p:cNvSpPr>
            <a:spLocks/>
          </p:cNvSpPr>
          <p:nvPr/>
        </p:nvSpPr>
        <p:spPr bwMode="auto">
          <a:xfrm>
            <a:off x="5594351" y="2028825"/>
            <a:ext cx="80963" cy="104775"/>
          </a:xfrm>
          <a:custGeom>
            <a:avLst/>
            <a:gdLst>
              <a:gd name="T0" fmla="*/ 18 w 40"/>
              <a:gd name="T1" fmla="*/ 52 h 52"/>
              <a:gd name="T2" fmla="*/ 1 w 40"/>
              <a:gd name="T3" fmla="*/ 20 h 52"/>
              <a:gd name="T4" fmla="*/ 16 w 40"/>
              <a:gd name="T5" fmla="*/ 3 h 52"/>
              <a:gd name="T6" fmla="*/ 38 w 40"/>
              <a:gd name="T7" fmla="*/ 30 h 52"/>
              <a:gd name="T8" fmla="*/ 27 w 40"/>
              <a:gd name="T9" fmla="*/ 51 h 52"/>
              <a:gd name="T10" fmla="*/ 18 w 40"/>
              <a:gd name="T11" fmla="*/ 52 h 52"/>
            </a:gdLst>
            <a:ahLst/>
            <a:cxnLst>
              <a:cxn ang="0">
                <a:pos x="T0" y="T1"/>
              </a:cxn>
              <a:cxn ang="0">
                <a:pos x="T2" y="T3"/>
              </a:cxn>
              <a:cxn ang="0">
                <a:pos x="T4" y="T5"/>
              </a:cxn>
              <a:cxn ang="0">
                <a:pos x="T6" y="T7"/>
              </a:cxn>
              <a:cxn ang="0">
                <a:pos x="T8" y="T9"/>
              </a:cxn>
              <a:cxn ang="0">
                <a:pos x="T10" y="T11"/>
              </a:cxn>
            </a:cxnLst>
            <a:rect l="0" t="0" r="r" b="b"/>
            <a:pathLst>
              <a:path w="40" h="52">
                <a:moveTo>
                  <a:pt x="18" y="52"/>
                </a:moveTo>
                <a:cubicBezTo>
                  <a:pt x="12" y="41"/>
                  <a:pt x="4" y="31"/>
                  <a:pt x="1" y="20"/>
                </a:cubicBezTo>
                <a:cubicBezTo>
                  <a:pt x="0" y="15"/>
                  <a:pt x="10" y="4"/>
                  <a:pt x="16" y="3"/>
                </a:cubicBezTo>
                <a:cubicBezTo>
                  <a:pt x="35" y="0"/>
                  <a:pt x="36" y="18"/>
                  <a:pt x="38" y="30"/>
                </a:cubicBezTo>
                <a:cubicBezTo>
                  <a:pt x="40" y="36"/>
                  <a:pt x="31" y="44"/>
                  <a:pt x="27" y="51"/>
                </a:cubicBezTo>
                <a:cubicBezTo>
                  <a:pt x="24" y="51"/>
                  <a:pt x="21" y="52"/>
                  <a:pt x="18" y="52"/>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0" name="Freeform 80">
            <a:extLst>
              <a:ext uri="{FF2B5EF4-FFF2-40B4-BE49-F238E27FC236}">
                <a16:creationId xmlns:a16="http://schemas.microsoft.com/office/drawing/2014/main" id="{6C6A2CFF-6D06-4210-A1B4-D801D830E37E}"/>
              </a:ext>
            </a:extLst>
          </p:cNvPr>
          <p:cNvSpPr>
            <a:spLocks/>
          </p:cNvSpPr>
          <p:nvPr/>
        </p:nvSpPr>
        <p:spPr bwMode="auto">
          <a:xfrm>
            <a:off x="5759451" y="1960563"/>
            <a:ext cx="100013" cy="100012"/>
          </a:xfrm>
          <a:custGeom>
            <a:avLst/>
            <a:gdLst>
              <a:gd name="T0" fmla="*/ 49 w 49"/>
              <a:gd name="T1" fmla="*/ 30 h 50"/>
              <a:gd name="T2" fmla="*/ 26 w 49"/>
              <a:gd name="T3" fmla="*/ 47 h 50"/>
              <a:gd name="T4" fmla="*/ 4 w 49"/>
              <a:gd name="T5" fmla="*/ 17 h 50"/>
              <a:gd name="T6" fmla="*/ 22 w 49"/>
              <a:gd name="T7" fmla="*/ 0 h 50"/>
              <a:gd name="T8" fmla="*/ 49 w 49"/>
              <a:gd name="T9" fmla="*/ 30 h 50"/>
            </a:gdLst>
            <a:ahLst/>
            <a:cxnLst>
              <a:cxn ang="0">
                <a:pos x="T0" y="T1"/>
              </a:cxn>
              <a:cxn ang="0">
                <a:pos x="T2" y="T3"/>
              </a:cxn>
              <a:cxn ang="0">
                <a:pos x="T4" y="T5"/>
              </a:cxn>
              <a:cxn ang="0">
                <a:pos x="T6" y="T7"/>
              </a:cxn>
              <a:cxn ang="0">
                <a:pos x="T8" y="T9"/>
              </a:cxn>
            </a:cxnLst>
            <a:rect l="0" t="0" r="r" b="b"/>
            <a:pathLst>
              <a:path w="49" h="50">
                <a:moveTo>
                  <a:pt x="49" y="30"/>
                </a:moveTo>
                <a:cubicBezTo>
                  <a:pt x="38" y="38"/>
                  <a:pt x="33" y="45"/>
                  <a:pt x="26" y="47"/>
                </a:cubicBezTo>
                <a:cubicBezTo>
                  <a:pt x="16" y="50"/>
                  <a:pt x="0" y="30"/>
                  <a:pt x="4" y="17"/>
                </a:cubicBezTo>
                <a:cubicBezTo>
                  <a:pt x="5" y="10"/>
                  <a:pt x="15" y="5"/>
                  <a:pt x="22" y="0"/>
                </a:cubicBezTo>
                <a:cubicBezTo>
                  <a:pt x="30" y="9"/>
                  <a:pt x="38" y="18"/>
                  <a:pt x="49" y="3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1" name="Freeform 81">
            <a:extLst>
              <a:ext uri="{FF2B5EF4-FFF2-40B4-BE49-F238E27FC236}">
                <a16:creationId xmlns:a16="http://schemas.microsoft.com/office/drawing/2014/main" id="{F6894532-3009-4D46-8252-5D9F4FBACD5C}"/>
              </a:ext>
            </a:extLst>
          </p:cNvPr>
          <p:cNvSpPr>
            <a:spLocks/>
          </p:cNvSpPr>
          <p:nvPr/>
        </p:nvSpPr>
        <p:spPr bwMode="auto">
          <a:xfrm>
            <a:off x="6191251" y="2036763"/>
            <a:ext cx="101600" cy="93662"/>
          </a:xfrm>
          <a:custGeom>
            <a:avLst/>
            <a:gdLst>
              <a:gd name="T0" fmla="*/ 50 w 50"/>
              <a:gd name="T1" fmla="*/ 21 h 46"/>
              <a:gd name="T2" fmla="*/ 15 w 50"/>
              <a:gd name="T3" fmla="*/ 45 h 46"/>
              <a:gd name="T4" fmla="*/ 2 w 50"/>
              <a:gd name="T5" fmla="*/ 29 h 46"/>
              <a:gd name="T6" fmla="*/ 27 w 50"/>
              <a:gd name="T7" fmla="*/ 2 h 46"/>
              <a:gd name="T8" fmla="*/ 50 w 50"/>
              <a:gd name="T9" fmla="*/ 21 h 46"/>
            </a:gdLst>
            <a:ahLst/>
            <a:cxnLst>
              <a:cxn ang="0">
                <a:pos x="T0" y="T1"/>
              </a:cxn>
              <a:cxn ang="0">
                <a:pos x="T2" y="T3"/>
              </a:cxn>
              <a:cxn ang="0">
                <a:pos x="T4" y="T5"/>
              </a:cxn>
              <a:cxn ang="0">
                <a:pos x="T6" y="T7"/>
              </a:cxn>
              <a:cxn ang="0">
                <a:pos x="T8" y="T9"/>
              </a:cxn>
            </a:cxnLst>
            <a:rect l="0" t="0" r="r" b="b"/>
            <a:pathLst>
              <a:path w="50" h="46">
                <a:moveTo>
                  <a:pt x="50" y="21"/>
                </a:moveTo>
                <a:cubicBezTo>
                  <a:pt x="36" y="31"/>
                  <a:pt x="26" y="39"/>
                  <a:pt x="15" y="45"/>
                </a:cubicBezTo>
                <a:cubicBezTo>
                  <a:pt x="14" y="46"/>
                  <a:pt x="2" y="35"/>
                  <a:pt x="2" y="29"/>
                </a:cubicBezTo>
                <a:cubicBezTo>
                  <a:pt x="0" y="17"/>
                  <a:pt x="17" y="0"/>
                  <a:pt x="27" y="2"/>
                </a:cubicBezTo>
                <a:cubicBezTo>
                  <a:pt x="34" y="4"/>
                  <a:pt x="39" y="11"/>
                  <a:pt x="50" y="21"/>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2" name="Freeform 82">
            <a:extLst>
              <a:ext uri="{FF2B5EF4-FFF2-40B4-BE49-F238E27FC236}">
                <a16:creationId xmlns:a16="http://schemas.microsoft.com/office/drawing/2014/main" id="{A11694FB-3F05-4571-A642-7DF11D0BDD9B}"/>
              </a:ext>
            </a:extLst>
          </p:cNvPr>
          <p:cNvSpPr>
            <a:spLocks/>
          </p:cNvSpPr>
          <p:nvPr/>
        </p:nvSpPr>
        <p:spPr bwMode="auto">
          <a:xfrm>
            <a:off x="8343901" y="3141663"/>
            <a:ext cx="69850" cy="134937"/>
          </a:xfrm>
          <a:custGeom>
            <a:avLst/>
            <a:gdLst>
              <a:gd name="T0" fmla="*/ 1 w 34"/>
              <a:gd name="T1" fmla="*/ 67 h 67"/>
              <a:gd name="T2" fmla="*/ 2 w 34"/>
              <a:gd name="T3" fmla="*/ 12 h 67"/>
              <a:gd name="T4" fmla="*/ 16 w 34"/>
              <a:gd name="T5" fmla="*/ 1 h 67"/>
              <a:gd name="T6" fmla="*/ 26 w 34"/>
              <a:gd name="T7" fmla="*/ 10 h 67"/>
              <a:gd name="T8" fmla="*/ 1 w 34"/>
              <a:gd name="T9" fmla="*/ 67 h 67"/>
            </a:gdLst>
            <a:ahLst/>
            <a:cxnLst>
              <a:cxn ang="0">
                <a:pos x="T0" y="T1"/>
              </a:cxn>
              <a:cxn ang="0">
                <a:pos x="T2" y="T3"/>
              </a:cxn>
              <a:cxn ang="0">
                <a:pos x="T4" y="T5"/>
              </a:cxn>
              <a:cxn ang="0">
                <a:pos x="T6" y="T7"/>
              </a:cxn>
              <a:cxn ang="0">
                <a:pos x="T8" y="T9"/>
              </a:cxn>
            </a:cxnLst>
            <a:rect l="0" t="0" r="r" b="b"/>
            <a:pathLst>
              <a:path w="34" h="67">
                <a:moveTo>
                  <a:pt x="1" y="67"/>
                </a:moveTo>
                <a:cubicBezTo>
                  <a:pt x="1" y="47"/>
                  <a:pt x="0" y="29"/>
                  <a:pt x="2" y="12"/>
                </a:cubicBezTo>
                <a:cubicBezTo>
                  <a:pt x="2" y="7"/>
                  <a:pt x="10" y="2"/>
                  <a:pt x="16" y="1"/>
                </a:cubicBezTo>
                <a:cubicBezTo>
                  <a:pt x="18" y="0"/>
                  <a:pt x="26" y="7"/>
                  <a:pt x="26" y="10"/>
                </a:cubicBezTo>
                <a:cubicBezTo>
                  <a:pt x="23" y="30"/>
                  <a:pt x="34" y="54"/>
                  <a:pt x="1" y="67"/>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3" name="Freeform 83">
            <a:extLst>
              <a:ext uri="{FF2B5EF4-FFF2-40B4-BE49-F238E27FC236}">
                <a16:creationId xmlns:a16="http://schemas.microsoft.com/office/drawing/2014/main" id="{07D9145B-6002-4021-9851-6AC1A5FBB775}"/>
              </a:ext>
            </a:extLst>
          </p:cNvPr>
          <p:cNvSpPr>
            <a:spLocks/>
          </p:cNvSpPr>
          <p:nvPr/>
        </p:nvSpPr>
        <p:spPr bwMode="auto">
          <a:xfrm>
            <a:off x="8432801" y="3114675"/>
            <a:ext cx="92075" cy="103187"/>
          </a:xfrm>
          <a:custGeom>
            <a:avLst/>
            <a:gdLst>
              <a:gd name="T0" fmla="*/ 0 w 45"/>
              <a:gd name="T1" fmla="*/ 47 h 51"/>
              <a:gd name="T2" fmla="*/ 22 w 45"/>
              <a:gd name="T3" fmla="*/ 6 h 51"/>
              <a:gd name="T4" fmla="*/ 39 w 45"/>
              <a:gd name="T5" fmla="*/ 2 h 51"/>
              <a:gd name="T6" fmla="*/ 43 w 45"/>
              <a:gd name="T7" fmla="*/ 19 h 51"/>
              <a:gd name="T8" fmla="*/ 0 w 45"/>
              <a:gd name="T9" fmla="*/ 47 h 51"/>
            </a:gdLst>
            <a:ahLst/>
            <a:cxnLst>
              <a:cxn ang="0">
                <a:pos x="T0" y="T1"/>
              </a:cxn>
              <a:cxn ang="0">
                <a:pos x="T2" y="T3"/>
              </a:cxn>
              <a:cxn ang="0">
                <a:pos x="T4" y="T5"/>
              </a:cxn>
              <a:cxn ang="0">
                <a:pos x="T6" y="T7"/>
              </a:cxn>
              <a:cxn ang="0">
                <a:pos x="T8" y="T9"/>
              </a:cxn>
            </a:cxnLst>
            <a:rect l="0" t="0" r="r" b="b"/>
            <a:pathLst>
              <a:path w="45" h="51">
                <a:moveTo>
                  <a:pt x="0" y="47"/>
                </a:moveTo>
                <a:cubicBezTo>
                  <a:pt x="8" y="32"/>
                  <a:pt x="14" y="18"/>
                  <a:pt x="22" y="6"/>
                </a:cubicBezTo>
                <a:cubicBezTo>
                  <a:pt x="25" y="2"/>
                  <a:pt x="35" y="0"/>
                  <a:pt x="39" y="2"/>
                </a:cubicBezTo>
                <a:cubicBezTo>
                  <a:pt x="43" y="5"/>
                  <a:pt x="45" y="15"/>
                  <a:pt x="43" y="19"/>
                </a:cubicBezTo>
                <a:cubicBezTo>
                  <a:pt x="36" y="34"/>
                  <a:pt x="28" y="51"/>
                  <a:pt x="0" y="47"/>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4" name="Freeform 84">
            <a:extLst>
              <a:ext uri="{FF2B5EF4-FFF2-40B4-BE49-F238E27FC236}">
                <a16:creationId xmlns:a16="http://schemas.microsoft.com/office/drawing/2014/main" id="{26714BC9-4147-4858-9CD5-574CFBB5D2F6}"/>
              </a:ext>
            </a:extLst>
          </p:cNvPr>
          <p:cNvSpPr>
            <a:spLocks/>
          </p:cNvSpPr>
          <p:nvPr/>
        </p:nvSpPr>
        <p:spPr bwMode="auto">
          <a:xfrm>
            <a:off x="4684713" y="4772025"/>
            <a:ext cx="100013" cy="77787"/>
          </a:xfrm>
          <a:custGeom>
            <a:avLst/>
            <a:gdLst>
              <a:gd name="T0" fmla="*/ 49 w 49"/>
              <a:gd name="T1" fmla="*/ 6 h 38"/>
              <a:gd name="T2" fmla="*/ 16 w 49"/>
              <a:gd name="T3" fmla="*/ 36 h 38"/>
              <a:gd name="T4" fmla="*/ 0 w 49"/>
              <a:gd name="T5" fmla="*/ 33 h 38"/>
              <a:gd name="T6" fmla="*/ 5 w 49"/>
              <a:gd name="T7" fmla="*/ 17 h 38"/>
              <a:gd name="T8" fmla="*/ 44 w 49"/>
              <a:gd name="T9" fmla="*/ 0 h 38"/>
              <a:gd name="T10" fmla="*/ 49 w 49"/>
              <a:gd name="T11" fmla="*/ 6 h 38"/>
            </a:gdLst>
            <a:ahLst/>
            <a:cxnLst>
              <a:cxn ang="0">
                <a:pos x="T0" y="T1"/>
              </a:cxn>
              <a:cxn ang="0">
                <a:pos x="T2" y="T3"/>
              </a:cxn>
              <a:cxn ang="0">
                <a:pos x="T4" y="T5"/>
              </a:cxn>
              <a:cxn ang="0">
                <a:pos x="T6" y="T7"/>
              </a:cxn>
              <a:cxn ang="0">
                <a:pos x="T8" y="T9"/>
              </a:cxn>
              <a:cxn ang="0">
                <a:pos x="T10" y="T11"/>
              </a:cxn>
            </a:cxnLst>
            <a:rect l="0" t="0" r="r" b="b"/>
            <a:pathLst>
              <a:path w="49" h="38">
                <a:moveTo>
                  <a:pt x="49" y="6"/>
                </a:moveTo>
                <a:cubicBezTo>
                  <a:pt x="38" y="16"/>
                  <a:pt x="28" y="27"/>
                  <a:pt x="16" y="36"/>
                </a:cubicBezTo>
                <a:cubicBezTo>
                  <a:pt x="13" y="38"/>
                  <a:pt x="5" y="34"/>
                  <a:pt x="0" y="33"/>
                </a:cubicBezTo>
                <a:cubicBezTo>
                  <a:pt x="2" y="27"/>
                  <a:pt x="1" y="19"/>
                  <a:pt x="5" y="17"/>
                </a:cubicBezTo>
                <a:cubicBezTo>
                  <a:pt x="17" y="10"/>
                  <a:pt x="31" y="6"/>
                  <a:pt x="44" y="0"/>
                </a:cubicBezTo>
                <a:cubicBezTo>
                  <a:pt x="46" y="2"/>
                  <a:pt x="47" y="4"/>
                  <a:pt x="49" y="6"/>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5" name="Freeform 85">
            <a:extLst>
              <a:ext uri="{FF2B5EF4-FFF2-40B4-BE49-F238E27FC236}">
                <a16:creationId xmlns:a16="http://schemas.microsoft.com/office/drawing/2014/main" id="{FF85FE2C-3D38-4F49-B5E7-5C0820D67959}"/>
              </a:ext>
            </a:extLst>
          </p:cNvPr>
          <p:cNvSpPr>
            <a:spLocks/>
          </p:cNvSpPr>
          <p:nvPr/>
        </p:nvSpPr>
        <p:spPr bwMode="auto">
          <a:xfrm>
            <a:off x="4924426" y="1273175"/>
            <a:ext cx="109538" cy="49212"/>
          </a:xfrm>
          <a:custGeom>
            <a:avLst/>
            <a:gdLst>
              <a:gd name="T0" fmla="*/ 54 w 54"/>
              <a:gd name="T1" fmla="*/ 0 h 24"/>
              <a:gd name="T2" fmla="*/ 25 w 54"/>
              <a:gd name="T3" fmla="*/ 14 h 24"/>
              <a:gd name="T4" fmla="*/ 3 w 54"/>
              <a:gd name="T5" fmla="*/ 0 h 24"/>
              <a:gd name="T6" fmla="*/ 54 w 54"/>
              <a:gd name="T7" fmla="*/ 0 h 24"/>
            </a:gdLst>
            <a:ahLst/>
            <a:cxnLst>
              <a:cxn ang="0">
                <a:pos x="T0" y="T1"/>
              </a:cxn>
              <a:cxn ang="0">
                <a:pos x="T2" y="T3"/>
              </a:cxn>
              <a:cxn ang="0">
                <a:pos x="T4" y="T5"/>
              </a:cxn>
              <a:cxn ang="0">
                <a:pos x="T6" y="T7"/>
              </a:cxn>
            </a:cxnLst>
            <a:rect l="0" t="0" r="r" b="b"/>
            <a:pathLst>
              <a:path w="54" h="24">
                <a:moveTo>
                  <a:pt x="54" y="0"/>
                </a:moveTo>
                <a:cubicBezTo>
                  <a:pt x="53" y="24"/>
                  <a:pt x="35" y="13"/>
                  <a:pt x="25" y="14"/>
                </a:cubicBezTo>
                <a:cubicBezTo>
                  <a:pt x="17" y="14"/>
                  <a:pt x="0" y="22"/>
                  <a:pt x="3" y="0"/>
                </a:cubicBezTo>
                <a:cubicBezTo>
                  <a:pt x="19" y="0"/>
                  <a:pt x="35" y="0"/>
                  <a:pt x="54"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6" name="Freeform 86">
            <a:extLst>
              <a:ext uri="{FF2B5EF4-FFF2-40B4-BE49-F238E27FC236}">
                <a16:creationId xmlns:a16="http://schemas.microsoft.com/office/drawing/2014/main" id="{CBADD8EC-E500-4C3C-8F99-2DA07D3AF536}"/>
              </a:ext>
            </a:extLst>
          </p:cNvPr>
          <p:cNvSpPr>
            <a:spLocks/>
          </p:cNvSpPr>
          <p:nvPr/>
        </p:nvSpPr>
        <p:spPr bwMode="auto">
          <a:xfrm>
            <a:off x="6051551" y="4583113"/>
            <a:ext cx="157163" cy="104775"/>
          </a:xfrm>
          <a:custGeom>
            <a:avLst/>
            <a:gdLst>
              <a:gd name="T0" fmla="*/ 36 w 78"/>
              <a:gd name="T1" fmla="*/ 45 h 52"/>
              <a:gd name="T2" fmla="*/ 2 w 78"/>
              <a:gd name="T3" fmla="*/ 26 h 52"/>
              <a:gd name="T4" fmla="*/ 12 w 78"/>
              <a:gd name="T5" fmla="*/ 3 h 52"/>
              <a:gd name="T6" fmla="*/ 46 w 78"/>
              <a:gd name="T7" fmla="*/ 3 h 52"/>
              <a:gd name="T8" fmla="*/ 67 w 78"/>
              <a:gd name="T9" fmla="*/ 15 h 52"/>
              <a:gd name="T10" fmla="*/ 78 w 78"/>
              <a:gd name="T11" fmla="*/ 27 h 52"/>
              <a:gd name="T12" fmla="*/ 67 w 78"/>
              <a:gd name="T13" fmla="*/ 39 h 52"/>
              <a:gd name="T14" fmla="*/ 36 w 78"/>
              <a:gd name="T15" fmla="*/ 45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52">
                <a:moveTo>
                  <a:pt x="36" y="45"/>
                </a:moveTo>
                <a:cubicBezTo>
                  <a:pt x="20" y="41"/>
                  <a:pt x="0" y="52"/>
                  <a:pt x="2" y="26"/>
                </a:cubicBezTo>
                <a:cubicBezTo>
                  <a:pt x="3" y="18"/>
                  <a:pt x="7" y="5"/>
                  <a:pt x="12" y="3"/>
                </a:cubicBezTo>
                <a:cubicBezTo>
                  <a:pt x="22" y="0"/>
                  <a:pt x="35" y="1"/>
                  <a:pt x="46" y="3"/>
                </a:cubicBezTo>
                <a:cubicBezTo>
                  <a:pt x="53" y="5"/>
                  <a:pt x="60" y="10"/>
                  <a:pt x="67" y="15"/>
                </a:cubicBezTo>
                <a:cubicBezTo>
                  <a:pt x="71" y="18"/>
                  <a:pt x="78" y="23"/>
                  <a:pt x="78" y="27"/>
                </a:cubicBezTo>
                <a:cubicBezTo>
                  <a:pt x="78" y="31"/>
                  <a:pt x="72" y="37"/>
                  <a:pt x="67" y="39"/>
                </a:cubicBezTo>
                <a:cubicBezTo>
                  <a:pt x="56" y="42"/>
                  <a:pt x="44" y="43"/>
                  <a:pt x="36" y="4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7" name="Freeform 87">
            <a:extLst>
              <a:ext uri="{FF2B5EF4-FFF2-40B4-BE49-F238E27FC236}">
                <a16:creationId xmlns:a16="http://schemas.microsoft.com/office/drawing/2014/main" id="{6E218499-EA48-44B0-AC1E-F9CA374AF206}"/>
              </a:ext>
            </a:extLst>
          </p:cNvPr>
          <p:cNvSpPr>
            <a:spLocks/>
          </p:cNvSpPr>
          <p:nvPr/>
        </p:nvSpPr>
        <p:spPr bwMode="auto">
          <a:xfrm>
            <a:off x="5907088" y="3341688"/>
            <a:ext cx="107950" cy="107950"/>
          </a:xfrm>
          <a:custGeom>
            <a:avLst/>
            <a:gdLst>
              <a:gd name="T0" fmla="*/ 11 w 53"/>
              <a:gd name="T1" fmla="*/ 53 h 53"/>
              <a:gd name="T2" fmla="*/ 0 w 53"/>
              <a:gd name="T3" fmla="*/ 40 h 53"/>
              <a:gd name="T4" fmla="*/ 48 w 53"/>
              <a:gd name="T5" fmla="*/ 0 h 53"/>
              <a:gd name="T6" fmla="*/ 53 w 53"/>
              <a:gd name="T7" fmla="*/ 4 h 53"/>
              <a:gd name="T8" fmla="*/ 36 w 53"/>
              <a:gd name="T9" fmla="*/ 30 h 53"/>
              <a:gd name="T10" fmla="*/ 11 w 53"/>
              <a:gd name="T11" fmla="*/ 53 h 53"/>
            </a:gdLst>
            <a:ahLst/>
            <a:cxnLst>
              <a:cxn ang="0">
                <a:pos x="T0" y="T1"/>
              </a:cxn>
              <a:cxn ang="0">
                <a:pos x="T2" y="T3"/>
              </a:cxn>
              <a:cxn ang="0">
                <a:pos x="T4" y="T5"/>
              </a:cxn>
              <a:cxn ang="0">
                <a:pos x="T6" y="T7"/>
              </a:cxn>
              <a:cxn ang="0">
                <a:pos x="T8" y="T9"/>
              </a:cxn>
              <a:cxn ang="0">
                <a:pos x="T10" y="T11"/>
              </a:cxn>
            </a:cxnLst>
            <a:rect l="0" t="0" r="r" b="b"/>
            <a:pathLst>
              <a:path w="53" h="53">
                <a:moveTo>
                  <a:pt x="11" y="53"/>
                </a:moveTo>
                <a:cubicBezTo>
                  <a:pt x="7" y="50"/>
                  <a:pt x="5" y="46"/>
                  <a:pt x="0" y="40"/>
                </a:cubicBezTo>
                <a:cubicBezTo>
                  <a:pt x="16" y="27"/>
                  <a:pt x="32" y="13"/>
                  <a:pt x="48" y="0"/>
                </a:cubicBezTo>
                <a:cubicBezTo>
                  <a:pt x="50" y="1"/>
                  <a:pt x="51" y="2"/>
                  <a:pt x="53" y="4"/>
                </a:cubicBezTo>
                <a:cubicBezTo>
                  <a:pt x="47" y="13"/>
                  <a:pt x="43" y="22"/>
                  <a:pt x="36" y="30"/>
                </a:cubicBezTo>
                <a:cubicBezTo>
                  <a:pt x="29" y="38"/>
                  <a:pt x="21" y="44"/>
                  <a:pt x="11" y="53"/>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8" name="Freeform 88">
            <a:extLst>
              <a:ext uri="{FF2B5EF4-FFF2-40B4-BE49-F238E27FC236}">
                <a16:creationId xmlns:a16="http://schemas.microsoft.com/office/drawing/2014/main" id="{29C94CBF-7F01-4FB1-9E2E-46EC9168FA12}"/>
              </a:ext>
            </a:extLst>
          </p:cNvPr>
          <p:cNvSpPr>
            <a:spLocks/>
          </p:cNvSpPr>
          <p:nvPr/>
        </p:nvSpPr>
        <p:spPr bwMode="auto">
          <a:xfrm>
            <a:off x="7196138" y="2270125"/>
            <a:ext cx="195263" cy="33337"/>
          </a:xfrm>
          <a:custGeom>
            <a:avLst/>
            <a:gdLst>
              <a:gd name="T0" fmla="*/ 91 w 96"/>
              <a:gd name="T1" fmla="*/ 16 h 17"/>
              <a:gd name="T2" fmla="*/ 11 w 96"/>
              <a:gd name="T3" fmla="*/ 16 h 17"/>
              <a:gd name="T4" fmla="*/ 0 w 96"/>
              <a:gd name="T5" fmla="*/ 9 h 17"/>
              <a:gd name="T6" fmla="*/ 11 w 96"/>
              <a:gd name="T7" fmla="*/ 1 h 17"/>
              <a:gd name="T8" fmla="*/ 83 w 96"/>
              <a:gd name="T9" fmla="*/ 1 h 17"/>
              <a:gd name="T10" fmla="*/ 96 w 96"/>
              <a:gd name="T11" fmla="*/ 10 h 17"/>
              <a:gd name="T12" fmla="*/ 91 w 96"/>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96" h="17">
                <a:moveTo>
                  <a:pt x="91" y="16"/>
                </a:moveTo>
                <a:cubicBezTo>
                  <a:pt x="64" y="16"/>
                  <a:pt x="38" y="17"/>
                  <a:pt x="11" y="16"/>
                </a:cubicBezTo>
                <a:cubicBezTo>
                  <a:pt x="7" y="16"/>
                  <a:pt x="4" y="11"/>
                  <a:pt x="0" y="9"/>
                </a:cubicBezTo>
                <a:cubicBezTo>
                  <a:pt x="4" y="6"/>
                  <a:pt x="7" y="1"/>
                  <a:pt x="11" y="1"/>
                </a:cubicBezTo>
                <a:cubicBezTo>
                  <a:pt x="35" y="0"/>
                  <a:pt x="59" y="0"/>
                  <a:pt x="83" y="1"/>
                </a:cubicBezTo>
                <a:cubicBezTo>
                  <a:pt x="87" y="1"/>
                  <a:pt x="91" y="7"/>
                  <a:pt x="96" y="10"/>
                </a:cubicBezTo>
                <a:cubicBezTo>
                  <a:pt x="94" y="12"/>
                  <a:pt x="92" y="14"/>
                  <a:pt x="91" y="16"/>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99" name="Freeform 89">
            <a:extLst>
              <a:ext uri="{FF2B5EF4-FFF2-40B4-BE49-F238E27FC236}">
                <a16:creationId xmlns:a16="http://schemas.microsoft.com/office/drawing/2014/main" id="{F034274C-B55A-44CC-B199-CFF59BD05D1B}"/>
              </a:ext>
            </a:extLst>
          </p:cNvPr>
          <p:cNvSpPr>
            <a:spLocks/>
          </p:cNvSpPr>
          <p:nvPr/>
        </p:nvSpPr>
        <p:spPr bwMode="auto">
          <a:xfrm>
            <a:off x="7192963" y="2406650"/>
            <a:ext cx="196850" cy="30162"/>
          </a:xfrm>
          <a:custGeom>
            <a:avLst/>
            <a:gdLst>
              <a:gd name="T0" fmla="*/ 4 w 97"/>
              <a:gd name="T1" fmla="*/ 0 h 15"/>
              <a:gd name="T2" fmla="*/ 94 w 97"/>
              <a:gd name="T3" fmla="*/ 0 h 15"/>
              <a:gd name="T4" fmla="*/ 83 w 97"/>
              <a:gd name="T5" fmla="*/ 15 h 15"/>
              <a:gd name="T6" fmla="*/ 14 w 97"/>
              <a:gd name="T7" fmla="*/ 14 h 15"/>
              <a:gd name="T8" fmla="*/ 0 w 97"/>
              <a:gd name="T9" fmla="*/ 5 h 15"/>
              <a:gd name="T10" fmla="*/ 4 w 97"/>
              <a:gd name="T11" fmla="*/ 0 h 15"/>
            </a:gdLst>
            <a:ahLst/>
            <a:cxnLst>
              <a:cxn ang="0">
                <a:pos x="T0" y="T1"/>
              </a:cxn>
              <a:cxn ang="0">
                <a:pos x="T2" y="T3"/>
              </a:cxn>
              <a:cxn ang="0">
                <a:pos x="T4" y="T5"/>
              </a:cxn>
              <a:cxn ang="0">
                <a:pos x="T6" y="T7"/>
              </a:cxn>
              <a:cxn ang="0">
                <a:pos x="T8" y="T9"/>
              </a:cxn>
              <a:cxn ang="0">
                <a:pos x="T10" y="T11"/>
              </a:cxn>
            </a:cxnLst>
            <a:rect l="0" t="0" r="r" b="b"/>
            <a:pathLst>
              <a:path w="97" h="15">
                <a:moveTo>
                  <a:pt x="4" y="0"/>
                </a:moveTo>
                <a:cubicBezTo>
                  <a:pt x="33" y="0"/>
                  <a:pt x="63" y="0"/>
                  <a:pt x="94" y="0"/>
                </a:cubicBezTo>
                <a:cubicBezTo>
                  <a:pt x="97" y="9"/>
                  <a:pt x="97" y="15"/>
                  <a:pt x="83" y="15"/>
                </a:cubicBezTo>
                <a:cubicBezTo>
                  <a:pt x="60" y="14"/>
                  <a:pt x="37" y="15"/>
                  <a:pt x="14" y="14"/>
                </a:cubicBezTo>
                <a:cubicBezTo>
                  <a:pt x="9" y="14"/>
                  <a:pt x="5" y="8"/>
                  <a:pt x="0" y="5"/>
                </a:cubicBezTo>
                <a:cubicBezTo>
                  <a:pt x="1" y="3"/>
                  <a:pt x="3" y="1"/>
                  <a:pt x="4"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500" name="Freeform 90">
            <a:extLst>
              <a:ext uri="{FF2B5EF4-FFF2-40B4-BE49-F238E27FC236}">
                <a16:creationId xmlns:a16="http://schemas.microsoft.com/office/drawing/2014/main" id="{ADF303AD-F6AF-4B5A-8F06-84568C303E5A}"/>
              </a:ext>
            </a:extLst>
          </p:cNvPr>
          <p:cNvSpPr>
            <a:spLocks/>
          </p:cNvSpPr>
          <p:nvPr/>
        </p:nvSpPr>
        <p:spPr bwMode="auto">
          <a:xfrm>
            <a:off x="7192963" y="2135188"/>
            <a:ext cx="196850" cy="33337"/>
          </a:xfrm>
          <a:custGeom>
            <a:avLst/>
            <a:gdLst>
              <a:gd name="T0" fmla="*/ 94 w 97"/>
              <a:gd name="T1" fmla="*/ 16 h 16"/>
              <a:gd name="T2" fmla="*/ 4 w 97"/>
              <a:gd name="T3" fmla="*/ 16 h 16"/>
              <a:gd name="T4" fmla="*/ 0 w 97"/>
              <a:gd name="T5" fmla="*/ 12 h 16"/>
              <a:gd name="T6" fmla="*/ 13 w 97"/>
              <a:gd name="T7" fmla="*/ 1 h 16"/>
              <a:gd name="T8" fmla="*/ 85 w 97"/>
              <a:gd name="T9" fmla="*/ 1 h 16"/>
              <a:gd name="T10" fmla="*/ 97 w 97"/>
              <a:gd name="T11" fmla="*/ 12 h 16"/>
              <a:gd name="T12" fmla="*/ 94 w 97"/>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97" h="16">
                <a:moveTo>
                  <a:pt x="94" y="16"/>
                </a:moveTo>
                <a:cubicBezTo>
                  <a:pt x="64" y="16"/>
                  <a:pt x="34" y="16"/>
                  <a:pt x="4" y="16"/>
                </a:cubicBezTo>
                <a:cubicBezTo>
                  <a:pt x="3" y="15"/>
                  <a:pt x="2" y="13"/>
                  <a:pt x="0" y="12"/>
                </a:cubicBezTo>
                <a:cubicBezTo>
                  <a:pt x="5" y="8"/>
                  <a:pt x="9" y="2"/>
                  <a:pt x="13" y="1"/>
                </a:cubicBezTo>
                <a:cubicBezTo>
                  <a:pt x="37" y="0"/>
                  <a:pt x="61" y="0"/>
                  <a:pt x="85" y="1"/>
                </a:cubicBezTo>
                <a:cubicBezTo>
                  <a:pt x="89" y="1"/>
                  <a:pt x="93" y="8"/>
                  <a:pt x="97" y="12"/>
                </a:cubicBezTo>
                <a:cubicBezTo>
                  <a:pt x="96" y="13"/>
                  <a:pt x="95" y="15"/>
                  <a:pt x="94" y="16"/>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501" name="Freeform 91">
            <a:extLst>
              <a:ext uri="{FF2B5EF4-FFF2-40B4-BE49-F238E27FC236}">
                <a16:creationId xmlns:a16="http://schemas.microsoft.com/office/drawing/2014/main" id="{05275D67-A002-4FB2-A893-D0C82C239F9D}"/>
              </a:ext>
            </a:extLst>
          </p:cNvPr>
          <p:cNvSpPr>
            <a:spLocks/>
          </p:cNvSpPr>
          <p:nvPr/>
        </p:nvSpPr>
        <p:spPr bwMode="auto">
          <a:xfrm>
            <a:off x="7088188" y="2257425"/>
            <a:ext cx="60325" cy="58737"/>
          </a:xfrm>
          <a:custGeom>
            <a:avLst/>
            <a:gdLst>
              <a:gd name="T0" fmla="*/ 0 w 30"/>
              <a:gd name="T1" fmla="*/ 0 h 29"/>
              <a:gd name="T2" fmla="*/ 30 w 30"/>
              <a:gd name="T3" fmla="*/ 0 h 29"/>
              <a:gd name="T4" fmla="*/ 30 w 30"/>
              <a:gd name="T5" fmla="*/ 29 h 29"/>
              <a:gd name="T6" fmla="*/ 0 w 30"/>
              <a:gd name="T7" fmla="*/ 29 h 29"/>
              <a:gd name="T8" fmla="*/ 0 w 30"/>
              <a:gd name="T9" fmla="*/ 0 h 29"/>
            </a:gdLst>
            <a:ahLst/>
            <a:cxnLst>
              <a:cxn ang="0">
                <a:pos x="T0" y="T1"/>
              </a:cxn>
              <a:cxn ang="0">
                <a:pos x="T2" y="T3"/>
              </a:cxn>
              <a:cxn ang="0">
                <a:pos x="T4" y="T5"/>
              </a:cxn>
              <a:cxn ang="0">
                <a:pos x="T6" y="T7"/>
              </a:cxn>
              <a:cxn ang="0">
                <a:pos x="T8" y="T9"/>
              </a:cxn>
            </a:cxnLst>
            <a:rect l="0" t="0" r="r" b="b"/>
            <a:pathLst>
              <a:path w="30" h="29">
                <a:moveTo>
                  <a:pt x="0" y="0"/>
                </a:moveTo>
                <a:cubicBezTo>
                  <a:pt x="10" y="0"/>
                  <a:pt x="19" y="0"/>
                  <a:pt x="30" y="0"/>
                </a:cubicBezTo>
                <a:cubicBezTo>
                  <a:pt x="30" y="9"/>
                  <a:pt x="30" y="18"/>
                  <a:pt x="30" y="29"/>
                </a:cubicBezTo>
                <a:cubicBezTo>
                  <a:pt x="21" y="29"/>
                  <a:pt x="11" y="29"/>
                  <a:pt x="0" y="29"/>
                </a:cubicBezTo>
                <a:cubicBezTo>
                  <a:pt x="0" y="20"/>
                  <a:pt x="0" y="11"/>
                  <a:pt x="0"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502" name="Freeform 92">
            <a:extLst>
              <a:ext uri="{FF2B5EF4-FFF2-40B4-BE49-F238E27FC236}">
                <a16:creationId xmlns:a16="http://schemas.microsoft.com/office/drawing/2014/main" id="{5AA8141F-C37E-4704-857A-DAD4455BEE30}"/>
              </a:ext>
            </a:extLst>
          </p:cNvPr>
          <p:cNvSpPr>
            <a:spLocks/>
          </p:cNvSpPr>
          <p:nvPr/>
        </p:nvSpPr>
        <p:spPr bwMode="auto">
          <a:xfrm>
            <a:off x="7088188" y="2390775"/>
            <a:ext cx="60325" cy="60325"/>
          </a:xfrm>
          <a:custGeom>
            <a:avLst/>
            <a:gdLst>
              <a:gd name="T0" fmla="*/ 0 w 30"/>
              <a:gd name="T1" fmla="*/ 0 h 30"/>
              <a:gd name="T2" fmla="*/ 30 w 30"/>
              <a:gd name="T3" fmla="*/ 0 h 30"/>
              <a:gd name="T4" fmla="*/ 30 w 30"/>
              <a:gd name="T5" fmla="*/ 30 h 30"/>
              <a:gd name="T6" fmla="*/ 0 w 30"/>
              <a:gd name="T7" fmla="*/ 30 h 30"/>
              <a:gd name="T8" fmla="*/ 0 w 30"/>
              <a:gd name="T9" fmla="*/ 0 h 30"/>
            </a:gdLst>
            <a:ahLst/>
            <a:cxnLst>
              <a:cxn ang="0">
                <a:pos x="T0" y="T1"/>
              </a:cxn>
              <a:cxn ang="0">
                <a:pos x="T2" y="T3"/>
              </a:cxn>
              <a:cxn ang="0">
                <a:pos x="T4" y="T5"/>
              </a:cxn>
              <a:cxn ang="0">
                <a:pos x="T6" y="T7"/>
              </a:cxn>
              <a:cxn ang="0">
                <a:pos x="T8" y="T9"/>
              </a:cxn>
            </a:cxnLst>
            <a:rect l="0" t="0" r="r" b="b"/>
            <a:pathLst>
              <a:path w="30" h="30">
                <a:moveTo>
                  <a:pt x="0" y="0"/>
                </a:moveTo>
                <a:cubicBezTo>
                  <a:pt x="10" y="0"/>
                  <a:pt x="19" y="0"/>
                  <a:pt x="30" y="0"/>
                </a:cubicBezTo>
                <a:cubicBezTo>
                  <a:pt x="30" y="9"/>
                  <a:pt x="30" y="19"/>
                  <a:pt x="30" y="30"/>
                </a:cubicBezTo>
                <a:cubicBezTo>
                  <a:pt x="20" y="30"/>
                  <a:pt x="11" y="30"/>
                  <a:pt x="0" y="30"/>
                </a:cubicBezTo>
                <a:cubicBezTo>
                  <a:pt x="0" y="20"/>
                  <a:pt x="0" y="11"/>
                  <a:pt x="0"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503" name="Freeform 93">
            <a:extLst>
              <a:ext uri="{FF2B5EF4-FFF2-40B4-BE49-F238E27FC236}">
                <a16:creationId xmlns:a16="http://schemas.microsoft.com/office/drawing/2014/main" id="{A6DBAAB6-73B6-410B-BD09-A3ACE18D2DD2}"/>
              </a:ext>
            </a:extLst>
          </p:cNvPr>
          <p:cNvSpPr>
            <a:spLocks/>
          </p:cNvSpPr>
          <p:nvPr/>
        </p:nvSpPr>
        <p:spPr bwMode="auto">
          <a:xfrm>
            <a:off x="7088188" y="2124075"/>
            <a:ext cx="60325" cy="60325"/>
          </a:xfrm>
          <a:custGeom>
            <a:avLst/>
            <a:gdLst>
              <a:gd name="T0" fmla="*/ 30 w 30"/>
              <a:gd name="T1" fmla="*/ 0 h 30"/>
              <a:gd name="T2" fmla="*/ 30 w 30"/>
              <a:gd name="T3" fmla="*/ 30 h 30"/>
              <a:gd name="T4" fmla="*/ 0 w 30"/>
              <a:gd name="T5" fmla="*/ 30 h 30"/>
              <a:gd name="T6" fmla="*/ 0 w 30"/>
              <a:gd name="T7" fmla="*/ 0 h 30"/>
              <a:gd name="T8" fmla="*/ 30 w 30"/>
              <a:gd name="T9" fmla="*/ 0 h 30"/>
            </a:gdLst>
            <a:ahLst/>
            <a:cxnLst>
              <a:cxn ang="0">
                <a:pos x="T0" y="T1"/>
              </a:cxn>
              <a:cxn ang="0">
                <a:pos x="T2" y="T3"/>
              </a:cxn>
              <a:cxn ang="0">
                <a:pos x="T4" y="T5"/>
              </a:cxn>
              <a:cxn ang="0">
                <a:pos x="T6" y="T7"/>
              </a:cxn>
              <a:cxn ang="0">
                <a:pos x="T8" y="T9"/>
              </a:cxn>
            </a:cxnLst>
            <a:rect l="0" t="0" r="r" b="b"/>
            <a:pathLst>
              <a:path w="30" h="30">
                <a:moveTo>
                  <a:pt x="30" y="0"/>
                </a:moveTo>
                <a:cubicBezTo>
                  <a:pt x="30" y="10"/>
                  <a:pt x="30" y="20"/>
                  <a:pt x="30" y="30"/>
                </a:cubicBezTo>
                <a:cubicBezTo>
                  <a:pt x="20" y="30"/>
                  <a:pt x="11" y="30"/>
                  <a:pt x="0" y="30"/>
                </a:cubicBezTo>
                <a:cubicBezTo>
                  <a:pt x="0" y="20"/>
                  <a:pt x="0" y="11"/>
                  <a:pt x="0" y="0"/>
                </a:cubicBezTo>
                <a:cubicBezTo>
                  <a:pt x="10" y="0"/>
                  <a:pt x="19" y="0"/>
                  <a:pt x="30"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256711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517" name="Google Shape;1517;p54"/>
          <p:cNvSpPr txBox="1">
            <a:spLocks noGrp="1"/>
          </p:cNvSpPr>
          <p:nvPr>
            <p:ph type="title"/>
          </p:nvPr>
        </p:nvSpPr>
        <p:spPr>
          <a:xfrm>
            <a:off x="417400" y="454689"/>
            <a:ext cx="4377300" cy="4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bg1"/>
                </a:solidFill>
                <a:latin typeface="Prata" panose="020B0604020202020204" charset="0"/>
                <a:cs typeface="Catamaran" panose="020B0604020202020204" charset="0"/>
              </a:rPr>
              <a:t>RESOURCES</a:t>
            </a:r>
            <a:endParaRPr dirty="0">
              <a:solidFill>
                <a:schemeClr val="bg1"/>
              </a:solidFill>
              <a:latin typeface="Prata" panose="020B0604020202020204" charset="0"/>
              <a:cs typeface="Catamaran" panose="020B0604020202020204" charset="0"/>
            </a:endParaRPr>
          </a:p>
        </p:txBody>
      </p:sp>
      <p:grpSp>
        <p:nvGrpSpPr>
          <p:cNvPr id="25" name="Grupo 24">
            <a:extLst>
              <a:ext uri="{FF2B5EF4-FFF2-40B4-BE49-F238E27FC236}">
                <a16:creationId xmlns:a16="http://schemas.microsoft.com/office/drawing/2014/main" id="{D441B35D-03C6-4787-B61C-CDC666ABB38C}"/>
              </a:ext>
            </a:extLst>
          </p:cNvPr>
          <p:cNvGrpSpPr/>
          <p:nvPr/>
        </p:nvGrpSpPr>
        <p:grpSpPr>
          <a:xfrm>
            <a:off x="417400" y="1302217"/>
            <a:ext cx="3374197" cy="3579066"/>
            <a:chOff x="3724275" y="1665287"/>
            <a:chExt cx="3059113" cy="3244851"/>
          </a:xfrm>
          <a:solidFill>
            <a:srgbClr val="F7E235"/>
          </a:solidFill>
        </p:grpSpPr>
        <p:sp>
          <p:nvSpPr>
            <p:cNvPr id="6" name="Freeform 5">
              <a:extLst>
                <a:ext uri="{FF2B5EF4-FFF2-40B4-BE49-F238E27FC236}">
                  <a16:creationId xmlns:a16="http://schemas.microsoft.com/office/drawing/2014/main" id="{ED542864-F811-496D-8797-636B42E2D1A2}"/>
                </a:ext>
              </a:extLst>
            </p:cNvPr>
            <p:cNvSpPr>
              <a:spLocks noEditPoints="1"/>
            </p:cNvSpPr>
            <p:nvPr/>
          </p:nvSpPr>
          <p:spPr bwMode="auto">
            <a:xfrm>
              <a:off x="3813175" y="3594100"/>
              <a:ext cx="898525" cy="1185863"/>
            </a:xfrm>
            <a:custGeom>
              <a:avLst/>
              <a:gdLst>
                <a:gd name="T0" fmla="*/ 82 w 131"/>
                <a:gd name="T1" fmla="*/ 90 h 173"/>
                <a:gd name="T2" fmla="*/ 112 w 131"/>
                <a:gd name="T3" fmla="*/ 102 h 173"/>
                <a:gd name="T4" fmla="*/ 120 w 131"/>
                <a:gd name="T5" fmla="*/ 94 h 173"/>
                <a:gd name="T6" fmla="*/ 125 w 131"/>
                <a:gd name="T7" fmla="*/ 157 h 173"/>
                <a:gd name="T8" fmla="*/ 107 w 131"/>
                <a:gd name="T9" fmla="*/ 172 h 173"/>
                <a:gd name="T10" fmla="*/ 46 w 131"/>
                <a:gd name="T11" fmla="*/ 152 h 173"/>
                <a:gd name="T12" fmla="*/ 39 w 131"/>
                <a:gd name="T13" fmla="*/ 164 h 173"/>
                <a:gd name="T14" fmla="*/ 21 w 131"/>
                <a:gd name="T15" fmla="*/ 151 h 173"/>
                <a:gd name="T16" fmla="*/ 22 w 131"/>
                <a:gd name="T17" fmla="*/ 120 h 173"/>
                <a:gd name="T18" fmla="*/ 47 w 131"/>
                <a:gd name="T19" fmla="*/ 93 h 173"/>
                <a:gd name="T20" fmla="*/ 55 w 131"/>
                <a:gd name="T21" fmla="*/ 72 h 173"/>
                <a:gd name="T22" fmla="*/ 52 w 131"/>
                <a:gd name="T23" fmla="*/ 75 h 173"/>
                <a:gd name="T24" fmla="*/ 23 w 131"/>
                <a:gd name="T25" fmla="*/ 104 h 173"/>
                <a:gd name="T26" fmla="*/ 14 w 131"/>
                <a:gd name="T27" fmla="*/ 97 h 173"/>
                <a:gd name="T28" fmla="*/ 4 w 131"/>
                <a:gd name="T29" fmla="*/ 87 h 173"/>
                <a:gd name="T30" fmla="*/ 17 w 131"/>
                <a:gd name="T31" fmla="*/ 75 h 173"/>
                <a:gd name="T32" fmla="*/ 7 w 131"/>
                <a:gd name="T33" fmla="*/ 69 h 173"/>
                <a:gd name="T34" fmla="*/ 17 w 131"/>
                <a:gd name="T35" fmla="*/ 68 h 173"/>
                <a:gd name="T36" fmla="*/ 22 w 131"/>
                <a:gd name="T37" fmla="*/ 43 h 173"/>
                <a:gd name="T38" fmla="*/ 3 w 131"/>
                <a:gd name="T39" fmla="*/ 42 h 173"/>
                <a:gd name="T40" fmla="*/ 18 w 131"/>
                <a:gd name="T41" fmla="*/ 27 h 173"/>
                <a:gd name="T42" fmla="*/ 20 w 131"/>
                <a:gd name="T43" fmla="*/ 10 h 173"/>
                <a:gd name="T44" fmla="*/ 36 w 131"/>
                <a:gd name="T45" fmla="*/ 0 h 173"/>
                <a:gd name="T46" fmla="*/ 46 w 131"/>
                <a:gd name="T47" fmla="*/ 15 h 173"/>
                <a:gd name="T48" fmla="*/ 53 w 131"/>
                <a:gd name="T49" fmla="*/ 7 h 173"/>
                <a:gd name="T50" fmla="*/ 63 w 131"/>
                <a:gd name="T51" fmla="*/ 9 h 173"/>
                <a:gd name="T52" fmla="*/ 74 w 131"/>
                <a:gd name="T53" fmla="*/ 7 h 173"/>
                <a:gd name="T54" fmla="*/ 83 w 131"/>
                <a:gd name="T55" fmla="*/ 8 h 173"/>
                <a:gd name="T56" fmla="*/ 97 w 131"/>
                <a:gd name="T57" fmla="*/ 8 h 173"/>
                <a:gd name="T58" fmla="*/ 101 w 131"/>
                <a:gd name="T59" fmla="*/ 10 h 173"/>
                <a:gd name="T60" fmla="*/ 82 w 131"/>
                <a:gd name="T61" fmla="*/ 18 h 173"/>
                <a:gd name="T62" fmla="*/ 57 w 131"/>
                <a:gd name="T63" fmla="*/ 71 h 173"/>
                <a:gd name="T64" fmla="*/ 43 w 131"/>
                <a:gd name="T65" fmla="*/ 12 h 173"/>
                <a:gd name="T66" fmla="*/ 25 w 131"/>
                <a:gd name="T67" fmla="*/ 62 h 173"/>
                <a:gd name="T68" fmla="*/ 42 w 131"/>
                <a:gd name="T69" fmla="*/ 51 h 173"/>
                <a:gd name="T70" fmla="*/ 43 w 131"/>
                <a:gd name="T71" fmla="*/ 12 h 173"/>
                <a:gd name="T72" fmla="*/ 67 w 131"/>
                <a:gd name="T73" fmla="*/ 29 h 173"/>
                <a:gd name="T74" fmla="*/ 78 w 131"/>
                <a:gd name="T75" fmla="*/ 8 h 173"/>
                <a:gd name="T76" fmla="*/ 73 w 131"/>
                <a:gd name="T77" fmla="*/ 13 h 173"/>
                <a:gd name="T78" fmla="*/ 63 w 131"/>
                <a:gd name="T79" fmla="*/ 11 h 173"/>
                <a:gd name="T80" fmla="*/ 52 w 131"/>
                <a:gd name="T81" fmla="*/ 18 h 173"/>
                <a:gd name="T82" fmla="*/ 45 w 131"/>
                <a:gd name="T83" fmla="*/ 53 h 173"/>
                <a:gd name="T84" fmla="*/ 25 w 131"/>
                <a:gd name="T85" fmla="*/ 128 h 173"/>
                <a:gd name="T86" fmla="*/ 27 w 131"/>
                <a:gd name="T87" fmla="*/ 159 h 173"/>
                <a:gd name="T88" fmla="*/ 42 w 131"/>
                <a:gd name="T89" fmla="*/ 158 h 173"/>
                <a:gd name="T90" fmla="*/ 28 w 131"/>
                <a:gd name="T91" fmla="*/ 132 h 173"/>
                <a:gd name="T92" fmla="*/ 20 w 131"/>
                <a:gd name="T93" fmla="*/ 29 h 173"/>
                <a:gd name="T94" fmla="*/ 5 w 131"/>
                <a:gd name="T95" fmla="*/ 40 h 173"/>
                <a:gd name="T96" fmla="*/ 20 w 131"/>
                <a:gd name="T97" fmla="*/ 29 h 173"/>
                <a:gd name="T98" fmla="*/ 40 w 131"/>
                <a:gd name="T99" fmla="*/ 8 h 173"/>
                <a:gd name="T100" fmla="*/ 22 w 131"/>
                <a:gd name="T101" fmla="*/ 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31" h="173">
                  <a:moveTo>
                    <a:pt x="72" y="78"/>
                  </a:moveTo>
                  <a:cubicBezTo>
                    <a:pt x="75" y="82"/>
                    <a:pt x="78" y="87"/>
                    <a:pt x="82" y="90"/>
                  </a:cubicBezTo>
                  <a:cubicBezTo>
                    <a:pt x="86" y="95"/>
                    <a:pt x="90" y="99"/>
                    <a:pt x="95" y="103"/>
                  </a:cubicBezTo>
                  <a:cubicBezTo>
                    <a:pt x="101" y="109"/>
                    <a:pt x="106" y="109"/>
                    <a:pt x="112" y="102"/>
                  </a:cubicBezTo>
                  <a:cubicBezTo>
                    <a:pt x="115" y="100"/>
                    <a:pt x="118" y="98"/>
                    <a:pt x="121" y="96"/>
                  </a:cubicBezTo>
                  <a:cubicBezTo>
                    <a:pt x="121" y="95"/>
                    <a:pt x="120" y="95"/>
                    <a:pt x="120" y="94"/>
                  </a:cubicBezTo>
                  <a:cubicBezTo>
                    <a:pt x="121" y="96"/>
                    <a:pt x="122" y="98"/>
                    <a:pt x="123" y="99"/>
                  </a:cubicBezTo>
                  <a:cubicBezTo>
                    <a:pt x="129" y="119"/>
                    <a:pt x="131" y="138"/>
                    <a:pt x="125" y="157"/>
                  </a:cubicBezTo>
                  <a:cubicBezTo>
                    <a:pt x="123" y="161"/>
                    <a:pt x="121" y="164"/>
                    <a:pt x="119" y="168"/>
                  </a:cubicBezTo>
                  <a:cubicBezTo>
                    <a:pt x="116" y="171"/>
                    <a:pt x="113" y="173"/>
                    <a:pt x="107" y="172"/>
                  </a:cubicBezTo>
                  <a:cubicBezTo>
                    <a:pt x="90" y="167"/>
                    <a:pt x="73" y="162"/>
                    <a:pt x="56" y="157"/>
                  </a:cubicBezTo>
                  <a:cubicBezTo>
                    <a:pt x="53" y="156"/>
                    <a:pt x="50" y="154"/>
                    <a:pt x="46" y="152"/>
                  </a:cubicBezTo>
                  <a:cubicBezTo>
                    <a:pt x="46" y="153"/>
                    <a:pt x="46" y="154"/>
                    <a:pt x="46" y="155"/>
                  </a:cubicBezTo>
                  <a:cubicBezTo>
                    <a:pt x="45" y="159"/>
                    <a:pt x="44" y="163"/>
                    <a:pt x="39" y="164"/>
                  </a:cubicBezTo>
                  <a:cubicBezTo>
                    <a:pt x="33" y="165"/>
                    <a:pt x="24" y="163"/>
                    <a:pt x="22" y="159"/>
                  </a:cubicBezTo>
                  <a:cubicBezTo>
                    <a:pt x="21" y="157"/>
                    <a:pt x="21" y="154"/>
                    <a:pt x="21" y="151"/>
                  </a:cubicBezTo>
                  <a:cubicBezTo>
                    <a:pt x="22" y="142"/>
                    <a:pt x="22" y="132"/>
                    <a:pt x="22" y="123"/>
                  </a:cubicBezTo>
                  <a:cubicBezTo>
                    <a:pt x="22" y="122"/>
                    <a:pt x="22" y="121"/>
                    <a:pt x="22" y="120"/>
                  </a:cubicBezTo>
                  <a:cubicBezTo>
                    <a:pt x="20" y="114"/>
                    <a:pt x="21" y="110"/>
                    <a:pt x="27" y="106"/>
                  </a:cubicBezTo>
                  <a:cubicBezTo>
                    <a:pt x="33" y="101"/>
                    <a:pt x="40" y="97"/>
                    <a:pt x="47" y="93"/>
                  </a:cubicBezTo>
                  <a:cubicBezTo>
                    <a:pt x="53" y="89"/>
                    <a:pt x="55" y="84"/>
                    <a:pt x="56" y="77"/>
                  </a:cubicBezTo>
                  <a:cubicBezTo>
                    <a:pt x="57" y="76"/>
                    <a:pt x="56" y="74"/>
                    <a:pt x="55" y="72"/>
                  </a:cubicBezTo>
                  <a:cubicBezTo>
                    <a:pt x="55" y="72"/>
                    <a:pt x="54" y="72"/>
                    <a:pt x="54" y="72"/>
                  </a:cubicBezTo>
                  <a:cubicBezTo>
                    <a:pt x="53" y="73"/>
                    <a:pt x="53" y="74"/>
                    <a:pt x="52" y="75"/>
                  </a:cubicBezTo>
                  <a:cubicBezTo>
                    <a:pt x="52" y="82"/>
                    <a:pt x="48" y="87"/>
                    <a:pt x="43" y="91"/>
                  </a:cubicBezTo>
                  <a:cubicBezTo>
                    <a:pt x="37" y="95"/>
                    <a:pt x="30" y="99"/>
                    <a:pt x="23" y="104"/>
                  </a:cubicBezTo>
                  <a:cubicBezTo>
                    <a:pt x="21" y="105"/>
                    <a:pt x="19" y="107"/>
                    <a:pt x="17" y="109"/>
                  </a:cubicBezTo>
                  <a:cubicBezTo>
                    <a:pt x="16" y="105"/>
                    <a:pt x="15" y="101"/>
                    <a:pt x="14" y="97"/>
                  </a:cubicBezTo>
                  <a:cubicBezTo>
                    <a:pt x="14" y="92"/>
                    <a:pt x="14" y="88"/>
                    <a:pt x="13" y="83"/>
                  </a:cubicBezTo>
                  <a:cubicBezTo>
                    <a:pt x="10" y="84"/>
                    <a:pt x="7" y="86"/>
                    <a:pt x="4" y="87"/>
                  </a:cubicBezTo>
                  <a:cubicBezTo>
                    <a:pt x="3" y="86"/>
                    <a:pt x="2" y="84"/>
                    <a:pt x="0" y="82"/>
                  </a:cubicBezTo>
                  <a:cubicBezTo>
                    <a:pt x="6" y="80"/>
                    <a:pt x="11" y="78"/>
                    <a:pt x="17" y="75"/>
                  </a:cubicBezTo>
                  <a:cubicBezTo>
                    <a:pt x="14" y="74"/>
                    <a:pt x="11" y="74"/>
                    <a:pt x="9" y="72"/>
                  </a:cubicBezTo>
                  <a:cubicBezTo>
                    <a:pt x="8" y="72"/>
                    <a:pt x="8" y="70"/>
                    <a:pt x="7" y="69"/>
                  </a:cubicBezTo>
                  <a:cubicBezTo>
                    <a:pt x="8" y="68"/>
                    <a:pt x="9" y="66"/>
                    <a:pt x="10" y="67"/>
                  </a:cubicBezTo>
                  <a:cubicBezTo>
                    <a:pt x="13" y="67"/>
                    <a:pt x="15" y="68"/>
                    <a:pt x="17" y="68"/>
                  </a:cubicBezTo>
                  <a:cubicBezTo>
                    <a:pt x="19" y="68"/>
                    <a:pt x="22" y="67"/>
                    <a:pt x="22" y="66"/>
                  </a:cubicBezTo>
                  <a:cubicBezTo>
                    <a:pt x="22" y="58"/>
                    <a:pt x="22" y="51"/>
                    <a:pt x="22" y="43"/>
                  </a:cubicBezTo>
                  <a:cubicBezTo>
                    <a:pt x="18" y="45"/>
                    <a:pt x="16" y="46"/>
                    <a:pt x="14" y="47"/>
                  </a:cubicBezTo>
                  <a:cubicBezTo>
                    <a:pt x="9" y="49"/>
                    <a:pt x="6" y="47"/>
                    <a:pt x="3" y="42"/>
                  </a:cubicBezTo>
                  <a:cubicBezTo>
                    <a:pt x="0" y="37"/>
                    <a:pt x="3" y="35"/>
                    <a:pt x="6" y="34"/>
                  </a:cubicBezTo>
                  <a:cubicBezTo>
                    <a:pt x="10" y="31"/>
                    <a:pt x="14" y="30"/>
                    <a:pt x="18" y="27"/>
                  </a:cubicBezTo>
                  <a:cubicBezTo>
                    <a:pt x="19" y="27"/>
                    <a:pt x="20" y="25"/>
                    <a:pt x="20" y="24"/>
                  </a:cubicBezTo>
                  <a:cubicBezTo>
                    <a:pt x="20" y="19"/>
                    <a:pt x="19" y="15"/>
                    <a:pt x="20" y="10"/>
                  </a:cubicBezTo>
                  <a:cubicBezTo>
                    <a:pt x="20" y="7"/>
                    <a:pt x="21" y="4"/>
                    <a:pt x="23" y="3"/>
                  </a:cubicBezTo>
                  <a:cubicBezTo>
                    <a:pt x="27" y="1"/>
                    <a:pt x="32" y="0"/>
                    <a:pt x="36" y="0"/>
                  </a:cubicBezTo>
                  <a:cubicBezTo>
                    <a:pt x="42" y="0"/>
                    <a:pt x="44" y="3"/>
                    <a:pt x="45" y="10"/>
                  </a:cubicBezTo>
                  <a:cubicBezTo>
                    <a:pt x="45" y="11"/>
                    <a:pt x="45" y="13"/>
                    <a:pt x="46" y="15"/>
                  </a:cubicBezTo>
                  <a:cubicBezTo>
                    <a:pt x="46" y="17"/>
                    <a:pt x="46" y="18"/>
                    <a:pt x="47" y="20"/>
                  </a:cubicBezTo>
                  <a:cubicBezTo>
                    <a:pt x="49" y="16"/>
                    <a:pt x="55" y="14"/>
                    <a:pt x="53" y="7"/>
                  </a:cubicBezTo>
                  <a:cubicBezTo>
                    <a:pt x="53" y="6"/>
                    <a:pt x="56" y="4"/>
                    <a:pt x="58" y="2"/>
                  </a:cubicBezTo>
                  <a:cubicBezTo>
                    <a:pt x="60" y="5"/>
                    <a:pt x="62" y="6"/>
                    <a:pt x="63" y="9"/>
                  </a:cubicBezTo>
                  <a:cubicBezTo>
                    <a:pt x="65" y="5"/>
                    <a:pt x="65" y="1"/>
                    <a:pt x="70" y="3"/>
                  </a:cubicBezTo>
                  <a:cubicBezTo>
                    <a:pt x="71" y="3"/>
                    <a:pt x="72" y="6"/>
                    <a:pt x="74" y="7"/>
                  </a:cubicBezTo>
                  <a:cubicBezTo>
                    <a:pt x="74" y="7"/>
                    <a:pt x="75" y="5"/>
                    <a:pt x="77" y="4"/>
                  </a:cubicBezTo>
                  <a:cubicBezTo>
                    <a:pt x="78" y="5"/>
                    <a:pt x="80" y="7"/>
                    <a:pt x="83" y="8"/>
                  </a:cubicBezTo>
                  <a:cubicBezTo>
                    <a:pt x="81" y="10"/>
                    <a:pt x="80" y="12"/>
                    <a:pt x="80" y="14"/>
                  </a:cubicBezTo>
                  <a:cubicBezTo>
                    <a:pt x="86" y="12"/>
                    <a:pt x="92" y="10"/>
                    <a:pt x="97" y="8"/>
                  </a:cubicBezTo>
                  <a:cubicBezTo>
                    <a:pt x="100" y="7"/>
                    <a:pt x="102" y="8"/>
                    <a:pt x="103" y="10"/>
                  </a:cubicBezTo>
                  <a:cubicBezTo>
                    <a:pt x="102" y="10"/>
                    <a:pt x="101" y="10"/>
                    <a:pt x="101" y="10"/>
                  </a:cubicBezTo>
                  <a:cubicBezTo>
                    <a:pt x="99" y="11"/>
                    <a:pt x="98" y="13"/>
                    <a:pt x="96" y="13"/>
                  </a:cubicBezTo>
                  <a:cubicBezTo>
                    <a:pt x="91" y="11"/>
                    <a:pt x="86" y="15"/>
                    <a:pt x="82" y="18"/>
                  </a:cubicBezTo>
                  <a:cubicBezTo>
                    <a:pt x="66" y="30"/>
                    <a:pt x="59" y="48"/>
                    <a:pt x="56" y="67"/>
                  </a:cubicBezTo>
                  <a:cubicBezTo>
                    <a:pt x="56" y="69"/>
                    <a:pt x="57" y="70"/>
                    <a:pt x="57" y="71"/>
                  </a:cubicBezTo>
                  <a:cubicBezTo>
                    <a:pt x="62" y="74"/>
                    <a:pt x="67" y="76"/>
                    <a:pt x="72" y="78"/>
                  </a:cubicBezTo>
                  <a:close/>
                  <a:moveTo>
                    <a:pt x="43" y="12"/>
                  </a:moveTo>
                  <a:cubicBezTo>
                    <a:pt x="35" y="13"/>
                    <a:pt x="29" y="13"/>
                    <a:pt x="23" y="14"/>
                  </a:cubicBezTo>
                  <a:cubicBezTo>
                    <a:pt x="23" y="30"/>
                    <a:pt x="24" y="46"/>
                    <a:pt x="25" y="62"/>
                  </a:cubicBezTo>
                  <a:cubicBezTo>
                    <a:pt x="30" y="60"/>
                    <a:pt x="34" y="58"/>
                    <a:pt x="38" y="56"/>
                  </a:cubicBezTo>
                  <a:cubicBezTo>
                    <a:pt x="41" y="55"/>
                    <a:pt x="42" y="54"/>
                    <a:pt x="42" y="51"/>
                  </a:cubicBezTo>
                  <a:cubicBezTo>
                    <a:pt x="42" y="44"/>
                    <a:pt x="43" y="38"/>
                    <a:pt x="43" y="32"/>
                  </a:cubicBezTo>
                  <a:cubicBezTo>
                    <a:pt x="43" y="25"/>
                    <a:pt x="43" y="18"/>
                    <a:pt x="43" y="12"/>
                  </a:cubicBezTo>
                  <a:close/>
                  <a:moveTo>
                    <a:pt x="54" y="56"/>
                  </a:moveTo>
                  <a:cubicBezTo>
                    <a:pt x="59" y="47"/>
                    <a:pt x="63" y="38"/>
                    <a:pt x="67" y="29"/>
                  </a:cubicBezTo>
                  <a:cubicBezTo>
                    <a:pt x="71" y="23"/>
                    <a:pt x="77" y="19"/>
                    <a:pt x="78" y="12"/>
                  </a:cubicBezTo>
                  <a:cubicBezTo>
                    <a:pt x="78" y="11"/>
                    <a:pt x="78" y="9"/>
                    <a:pt x="78" y="8"/>
                  </a:cubicBezTo>
                  <a:cubicBezTo>
                    <a:pt x="78" y="8"/>
                    <a:pt x="78" y="8"/>
                    <a:pt x="77" y="8"/>
                  </a:cubicBezTo>
                  <a:cubicBezTo>
                    <a:pt x="76" y="10"/>
                    <a:pt x="74" y="11"/>
                    <a:pt x="73" y="13"/>
                  </a:cubicBezTo>
                  <a:cubicBezTo>
                    <a:pt x="67" y="13"/>
                    <a:pt x="71" y="7"/>
                    <a:pt x="68" y="5"/>
                  </a:cubicBezTo>
                  <a:cubicBezTo>
                    <a:pt x="66" y="6"/>
                    <a:pt x="68" y="12"/>
                    <a:pt x="63" y="11"/>
                  </a:cubicBezTo>
                  <a:cubicBezTo>
                    <a:pt x="61" y="11"/>
                    <a:pt x="59" y="8"/>
                    <a:pt x="57" y="6"/>
                  </a:cubicBezTo>
                  <a:cubicBezTo>
                    <a:pt x="58" y="11"/>
                    <a:pt x="56" y="15"/>
                    <a:pt x="52" y="18"/>
                  </a:cubicBezTo>
                  <a:cubicBezTo>
                    <a:pt x="52" y="18"/>
                    <a:pt x="51" y="19"/>
                    <a:pt x="51" y="19"/>
                  </a:cubicBezTo>
                  <a:cubicBezTo>
                    <a:pt x="44" y="30"/>
                    <a:pt x="44" y="42"/>
                    <a:pt x="45" y="53"/>
                  </a:cubicBezTo>
                  <a:cubicBezTo>
                    <a:pt x="48" y="54"/>
                    <a:pt x="52" y="55"/>
                    <a:pt x="54" y="56"/>
                  </a:cubicBezTo>
                  <a:close/>
                  <a:moveTo>
                    <a:pt x="25" y="128"/>
                  </a:moveTo>
                  <a:cubicBezTo>
                    <a:pt x="25" y="138"/>
                    <a:pt x="24" y="146"/>
                    <a:pt x="24" y="154"/>
                  </a:cubicBezTo>
                  <a:cubicBezTo>
                    <a:pt x="24" y="156"/>
                    <a:pt x="25" y="158"/>
                    <a:pt x="27" y="159"/>
                  </a:cubicBezTo>
                  <a:cubicBezTo>
                    <a:pt x="30" y="160"/>
                    <a:pt x="33" y="161"/>
                    <a:pt x="36" y="161"/>
                  </a:cubicBezTo>
                  <a:cubicBezTo>
                    <a:pt x="38" y="161"/>
                    <a:pt x="42" y="159"/>
                    <a:pt x="42" y="158"/>
                  </a:cubicBezTo>
                  <a:cubicBezTo>
                    <a:pt x="43" y="154"/>
                    <a:pt x="44" y="151"/>
                    <a:pt x="41" y="147"/>
                  </a:cubicBezTo>
                  <a:cubicBezTo>
                    <a:pt x="36" y="143"/>
                    <a:pt x="32" y="137"/>
                    <a:pt x="28" y="132"/>
                  </a:cubicBezTo>
                  <a:cubicBezTo>
                    <a:pt x="28" y="131"/>
                    <a:pt x="27" y="130"/>
                    <a:pt x="25" y="128"/>
                  </a:cubicBezTo>
                  <a:close/>
                  <a:moveTo>
                    <a:pt x="20" y="29"/>
                  </a:moveTo>
                  <a:cubicBezTo>
                    <a:pt x="15" y="32"/>
                    <a:pt x="11" y="34"/>
                    <a:pt x="7" y="36"/>
                  </a:cubicBezTo>
                  <a:cubicBezTo>
                    <a:pt x="6" y="37"/>
                    <a:pt x="5" y="40"/>
                    <a:pt x="5" y="40"/>
                  </a:cubicBezTo>
                  <a:cubicBezTo>
                    <a:pt x="7" y="42"/>
                    <a:pt x="9" y="45"/>
                    <a:pt x="11" y="45"/>
                  </a:cubicBezTo>
                  <a:cubicBezTo>
                    <a:pt x="19" y="45"/>
                    <a:pt x="23" y="38"/>
                    <a:pt x="20" y="29"/>
                  </a:cubicBezTo>
                  <a:close/>
                  <a:moveTo>
                    <a:pt x="22" y="8"/>
                  </a:moveTo>
                  <a:cubicBezTo>
                    <a:pt x="27" y="12"/>
                    <a:pt x="36" y="12"/>
                    <a:pt x="40" y="8"/>
                  </a:cubicBezTo>
                  <a:cubicBezTo>
                    <a:pt x="40" y="8"/>
                    <a:pt x="40" y="5"/>
                    <a:pt x="40" y="4"/>
                  </a:cubicBezTo>
                  <a:cubicBezTo>
                    <a:pt x="36" y="0"/>
                    <a:pt x="25" y="3"/>
                    <a:pt x="2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7DEF1A3D-C302-4B3F-8F3A-77152D7CE10C}"/>
                </a:ext>
              </a:extLst>
            </p:cNvPr>
            <p:cNvSpPr>
              <a:spLocks/>
            </p:cNvSpPr>
            <p:nvPr/>
          </p:nvSpPr>
          <p:spPr bwMode="auto">
            <a:xfrm>
              <a:off x="5768975" y="3716338"/>
              <a:ext cx="500063" cy="1193800"/>
            </a:xfrm>
            <a:custGeom>
              <a:avLst/>
              <a:gdLst>
                <a:gd name="T0" fmla="*/ 53 w 73"/>
                <a:gd name="T1" fmla="*/ 160 h 174"/>
                <a:gd name="T2" fmla="*/ 50 w 73"/>
                <a:gd name="T3" fmla="*/ 158 h 174"/>
                <a:gd name="T4" fmla="*/ 42 w 73"/>
                <a:gd name="T5" fmla="*/ 117 h 174"/>
                <a:gd name="T6" fmla="*/ 41 w 73"/>
                <a:gd name="T7" fmla="*/ 83 h 174"/>
                <a:gd name="T8" fmla="*/ 41 w 73"/>
                <a:gd name="T9" fmla="*/ 81 h 174"/>
                <a:gd name="T10" fmla="*/ 37 w 73"/>
                <a:gd name="T11" fmla="*/ 77 h 174"/>
                <a:gd name="T12" fmla="*/ 33 w 73"/>
                <a:gd name="T13" fmla="*/ 82 h 174"/>
                <a:gd name="T14" fmla="*/ 33 w 73"/>
                <a:gd name="T15" fmla="*/ 99 h 174"/>
                <a:gd name="T16" fmla="*/ 22 w 73"/>
                <a:gd name="T17" fmla="*/ 168 h 174"/>
                <a:gd name="T18" fmla="*/ 13 w 73"/>
                <a:gd name="T19" fmla="*/ 173 h 174"/>
                <a:gd name="T20" fmla="*/ 8 w 73"/>
                <a:gd name="T21" fmla="*/ 173 h 174"/>
                <a:gd name="T22" fmla="*/ 4 w 73"/>
                <a:gd name="T23" fmla="*/ 166 h 174"/>
                <a:gd name="T24" fmla="*/ 11 w 73"/>
                <a:gd name="T25" fmla="*/ 135 h 174"/>
                <a:gd name="T26" fmla="*/ 14 w 73"/>
                <a:gd name="T27" fmla="*/ 107 h 174"/>
                <a:gd name="T28" fmla="*/ 16 w 73"/>
                <a:gd name="T29" fmla="*/ 33 h 174"/>
                <a:gd name="T30" fmla="*/ 16 w 73"/>
                <a:gd name="T31" fmla="*/ 27 h 174"/>
                <a:gd name="T32" fmla="*/ 13 w 73"/>
                <a:gd name="T33" fmla="*/ 30 h 174"/>
                <a:gd name="T34" fmla="*/ 12 w 73"/>
                <a:gd name="T35" fmla="*/ 55 h 174"/>
                <a:gd name="T36" fmla="*/ 12 w 73"/>
                <a:gd name="T37" fmla="*/ 86 h 174"/>
                <a:gd name="T38" fmla="*/ 6 w 73"/>
                <a:gd name="T39" fmla="*/ 93 h 174"/>
                <a:gd name="T40" fmla="*/ 0 w 73"/>
                <a:gd name="T41" fmla="*/ 86 h 174"/>
                <a:gd name="T42" fmla="*/ 0 w 73"/>
                <a:gd name="T43" fmla="*/ 21 h 174"/>
                <a:gd name="T44" fmla="*/ 19 w 73"/>
                <a:gd name="T45" fmla="*/ 0 h 174"/>
                <a:gd name="T46" fmla="*/ 25 w 73"/>
                <a:gd name="T47" fmla="*/ 2 h 174"/>
                <a:gd name="T48" fmla="*/ 48 w 73"/>
                <a:gd name="T49" fmla="*/ 2 h 174"/>
                <a:gd name="T50" fmla="*/ 59 w 73"/>
                <a:gd name="T51" fmla="*/ 1 h 174"/>
                <a:gd name="T52" fmla="*/ 73 w 73"/>
                <a:gd name="T53" fmla="*/ 19 h 174"/>
                <a:gd name="T54" fmla="*/ 73 w 73"/>
                <a:gd name="T55" fmla="*/ 87 h 174"/>
                <a:gd name="T56" fmla="*/ 67 w 73"/>
                <a:gd name="T57" fmla="*/ 93 h 174"/>
                <a:gd name="T58" fmla="*/ 61 w 73"/>
                <a:gd name="T59" fmla="*/ 87 h 174"/>
                <a:gd name="T60" fmla="*/ 61 w 73"/>
                <a:gd name="T61" fmla="*/ 34 h 174"/>
                <a:gd name="T62" fmla="*/ 61 w 73"/>
                <a:gd name="T63" fmla="*/ 30 h 174"/>
                <a:gd name="T64" fmla="*/ 59 w 73"/>
                <a:gd name="T65" fmla="*/ 27 h 174"/>
                <a:gd name="T66" fmla="*/ 57 w 73"/>
                <a:gd name="T67" fmla="*/ 30 h 174"/>
                <a:gd name="T68" fmla="*/ 57 w 73"/>
                <a:gd name="T69" fmla="*/ 65 h 174"/>
                <a:gd name="T70" fmla="*/ 57 w 73"/>
                <a:gd name="T71" fmla="*/ 83 h 174"/>
                <a:gd name="T72" fmla="*/ 64 w 73"/>
                <a:gd name="T73" fmla="*/ 144 h 174"/>
                <a:gd name="T74" fmla="*/ 64 w 73"/>
                <a:gd name="T75" fmla="*/ 149 h 174"/>
                <a:gd name="T76" fmla="*/ 53 w 73"/>
                <a:gd name="T77" fmla="*/ 16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3" h="174">
                  <a:moveTo>
                    <a:pt x="53" y="160"/>
                  </a:moveTo>
                  <a:cubicBezTo>
                    <a:pt x="50" y="162"/>
                    <a:pt x="50" y="159"/>
                    <a:pt x="50" y="158"/>
                  </a:cubicBezTo>
                  <a:cubicBezTo>
                    <a:pt x="47" y="144"/>
                    <a:pt x="44" y="131"/>
                    <a:pt x="42" y="117"/>
                  </a:cubicBezTo>
                  <a:cubicBezTo>
                    <a:pt x="41" y="106"/>
                    <a:pt x="42" y="94"/>
                    <a:pt x="41" y="83"/>
                  </a:cubicBezTo>
                  <a:cubicBezTo>
                    <a:pt x="41" y="82"/>
                    <a:pt x="42" y="82"/>
                    <a:pt x="41" y="81"/>
                  </a:cubicBezTo>
                  <a:cubicBezTo>
                    <a:pt x="40" y="80"/>
                    <a:pt x="39" y="77"/>
                    <a:pt x="37" y="77"/>
                  </a:cubicBezTo>
                  <a:cubicBezTo>
                    <a:pt x="34" y="76"/>
                    <a:pt x="33" y="79"/>
                    <a:pt x="33" y="82"/>
                  </a:cubicBezTo>
                  <a:cubicBezTo>
                    <a:pt x="33" y="87"/>
                    <a:pt x="33" y="93"/>
                    <a:pt x="33" y="99"/>
                  </a:cubicBezTo>
                  <a:cubicBezTo>
                    <a:pt x="35" y="123"/>
                    <a:pt x="29" y="145"/>
                    <a:pt x="22" y="168"/>
                  </a:cubicBezTo>
                  <a:cubicBezTo>
                    <a:pt x="20" y="172"/>
                    <a:pt x="17" y="174"/>
                    <a:pt x="13" y="173"/>
                  </a:cubicBezTo>
                  <a:cubicBezTo>
                    <a:pt x="11" y="173"/>
                    <a:pt x="10" y="173"/>
                    <a:pt x="8" y="173"/>
                  </a:cubicBezTo>
                  <a:cubicBezTo>
                    <a:pt x="4" y="172"/>
                    <a:pt x="2" y="171"/>
                    <a:pt x="4" y="166"/>
                  </a:cubicBezTo>
                  <a:cubicBezTo>
                    <a:pt x="6" y="156"/>
                    <a:pt x="9" y="146"/>
                    <a:pt x="11" y="135"/>
                  </a:cubicBezTo>
                  <a:cubicBezTo>
                    <a:pt x="13" y="126"/>
                    <a:pt x="13" y="116"/>
                    <a:pt x="14" y="107"/>
                  </a:cubicBezTo>
                  <a:cubicBezTo>
                    <a:pt x="17" y="82"/>
                    <a:pt x="16" y="58"/>
                    <a:pt x="16" y="33"/>
                  </a:cubicBezTo>
                  <a:cubicBezTo>
                    <a:pt x="16" y="31"/>
                    <a:pt x="16" y="29"/>
                    <a:pt x="16" y="27"/>
                  </a:cubicBezTo>
                  <a:cubicBezTo>
                    <a:pt x="14" y="26"/>
                    <a:pt x="13" y="27"/>
                    <a:pt x="13" y="30"/>
                  </a:cubicBezTo>
                  <a:cubicBezTo>
                    <a:pt x="12" y="38"/>
                    <a:pt x="12" y="46"/>
                    <a:pt x="12" y="55"/>
                  </a:cubicBezTo>
                  <a:cubicBezTo>
                    <a:pt x="12" y="65"/>
                    <a:pt x="12" y="76"/>
                    <a:pt x="12" y="86"/>
                  </a:cubicBezTo>
                  <a:cubicBezTo>
                    <a:pt x="12" y="92"/>
                    <a:pt x="11" y="93"/>
                    <a:pt x="6" y="93"/>
                  </a:cubicBezTo>
                  <a:cubicBezTo>
                    <a:pt x="1" y="93"/>
                    <a:pt x="0" y="90"/>
                    <a:pt x="0" y="86"/>
                  </a:cubicBezTo>
                  <a:cubicBezTo>
                    <a:pt x="1" y="64"/>
                    <a:pt x="1" y="43"/>
                    <a:pt x="0" y="21"/>
                  </a:cubicBezTo>
                  <a:cubicBezTo>
                    <a:pt x="0" y="8"/>
                    <a:pt x="10" y="1"/>
                    <a:pt x="19" y="0"/>
                  </a:cubicBezTo>
                  <a:cubicBezTo>
                    <a:pt x="21" y="0"/>
                    <a:pt x="24" y="1"/>
                    <a:pt x="25" y="2"/>
                  </a:cubicBezTo>
                  <a:cubicBezTo>
                    <a:pt x="34" y="7"/>
                    <a:pt x="39" y="7"/>
                    <a:pt x="48" y="2"/>
                  </a:cubicBezTo>
                  <a:cubicBezTo>
                    <a:pt x="51" y="0"/>
                    <a:pt x="55" y="1"/>
                    <a:pt x="59" y="1"/>
                  </a:cubicBezTo>
                  <a:cubicBezTo>
                    <a:pt x="67" y="3"/>
                    <a:pt x="73" y="10"/>
                    <a:pt x="73" y="19"/>
                  </a:cubicBezTo>
                  <a:cubicBezTo>
                    <a:pt x="73" y="41"/>
                    <a:pt x="73" y="64"/>
                    <a:pt x="73" y="87"/>
                  </a:cubicBezTo>
                  <a:cubicBezTo>
                    <a:pt x="73" y="91"/>
                    <a:pt x="72" y="93"/>
                    <a:pt x="67" y="93"/>
                  </a:cubicBezTo>
                  <a:cubicBezTo>
                    <a:pt x="62" y="93"/>
                    <a:pt x="61" y="92"/>
                    <a:pt x="61" y="87"/>
                  </a:cubicBezTo>
                  <a:cubicBezTo>
                    <a:pt x="61" y="69"/>
                    <a:pt x="61" y="52"/>
                    <a:pt x="61" y="34"/>
                  </a:cubicBezTo>
                  <a:cubicBezTo>
                    <a:pt x="61" y="33"/>
                    <a:pt x="62" y="32"/>
                    <a:pt x="61" y="30"/>
                  </a:cubicBezTo>
                  <a:cubicBezTo>
                    <a:pt x="61" y="29"/>
                    <a:pt x="60" y="28"/>
                    <a:pt x="59" y="27"/>
                  </a:cubicBezTo>
                  <a:cubicBezTo>
                    <a:pt x="58" y="28"/>
                    <a:pt x="57" y="29"/>
                    <a:pt x="57" y="30"/>
                  </a:cubicBezTo>
                  <a:cubicBezTo>
                    <a:pt x="57" y="42"/>
                    <a:pt x="57" y="53"/>
                    <a:pt x="57" y="65"/>
                  </a:cubicBezTo>
                  <a:cubicBezTo>
                    <a:pt x="57" y="71"/>
                    <a:pt x="56" y="77"/>
                    <a:pt x="57" y="83"/>
                  </a:cubicBezTo>
                  <a:cubicBezTo>
                    <a:pt x="60" y="103"/>
                    <a:pt x="57" y="124"/>
                    <a:pt x="64" y="144"/>
                  </a:cubicBezTo>
                  <a:cubicBezTo>
                    <a:pt x="65" y="146"/>
                    <a:pt x="64" y="148"/>
                    <a:pt x="64" y="149"/>
                  </a:cubicBezTo>
                  <a:cubicBezTo>
                    <a:pt x="60" y="153"/>
                    <a:pt x="57" y="156"/>
                    <a:pt x="53" y="1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E1205688-87F4-4FAB-B83E-31EA9EDAF04A}"/>
                </a:ext>
              </a:extLst>
            </p:cNvPr>
            <p:cNvSpPr>
              <a:spLocks/>
            </p:cNvSpPr>
            <p:nvPr/>
          </p:nvSpPr>
          <p:spPr bwMode="auto">
            <a:xfrm>
              <a:off x="3724275" y="1927225"/>
              <a:ext cx="987425" cy="898525"/>
            </a:xfrm>
            <a:custGeom>
              <a:avLst/>
              <a:gdLst>
                <a:gd name="T0" fmla="*/ 88 w 144"/>
                <a:gd name="T1" fmla="*/ 35 h 131"/>
                <a:gd name="T2" fmla="*/ 84 w 144"/>
                <a:gd name="T3" fmla="*/ 17 h 131"/>
                <a:gd name="T4" fmla="*/ 66 w 144"/>
                <a:gd name="T5" fmla="*/ 6 h 131"/>
                <a:gd name="T6" fmla="*/ 69 w 144"/>
                <a:gd name="T7" fmla="*/ 10 h 131"/>
                <a:gd name="T8" fmla="*/ 80 w 144"/>
                <a:gd name="T9" fmla="*/ 20 h 131"/>
                <a:gd name="T10" fmla="*/ 91 w 144"/>
                <a:gd name="T11" fmla="*/ 63 h 131"/>
                <a:gd name="T12" fmla="*/ 106 w 144"/>
                <a:gd name="T13" fmla="*/ 68 h 131"/>
                <a:gd name="T14" fmla="*/ 134 w 144"/>
                <a:gd name="T15" fmla="*/ 46 h 131"/>
                <a:gd name="T16" fmla="*/ 138 w 144"/>
                <a:gd name="T17" fmla="*/ 44 h 131"/>
                <a:gd name="T18" fmla="*/ 138 w 144"/>
                <a:gd name="T19" fmla="*/ 55 h 131"/>
                <a:gd name="T20" fmla="*/ 102 w 144"/>
                <a:gd name="T21" fmla="*/ 87 h 131"/>
                <a:gd name="T22" fmla="*/ 94 w 144"/>
                <a:gd name="T23" fmla="*/ 92 h 131"/>
                <a:gd name="T24" fmla="*/ 82 w 144"/>
                <a:gd name="T25" fmla="*/ 87 h 131"/>
                <a:gd name="T26" fmla="*/ 65 w 144"/>
                <a:gd name="T27" fmla="*/ 44 h 131"/>
                <a:gd name="T28" fmla="*/ 60 w 144"/>
                <a:gd name="T29" fmla="*/ 42 h 131"/>
                <a:gd name="T30" fmla="*/ 70 w 144"/>
                <a:gd name="T31" fmla="*/ 67 h 131"/>
                <a:gd name="T32" fmla="*/ 71 w 144"/>
                <a:gd name="T33" fmla="*/ 83 h 131"/>
                <a:gd name="T34" fmla="*/ 55 w 144"/>
                <a:gd name="T35" fmla="*/ 128 h 131"/>
                <a:gd name="T36" fmla="*/ 51 w 144"/>
                <a:gd name="T37" fmla="*/ 131 h 131"/>
                <a:gd name="T38" fmla="*/ 0 w 144"/>
                <a:gd name="T39" fmla="*/ 126 h 131"/>
                <a:gd name="T40" fmla="*/ 4 w 144"/>
                <a:gd name="T41" fmla="*/ 108 h 131"/>
                <a:gd name="T42" fmla="*/ 24 w 144"/>
                <a:gd name="T43" fmla="*/ 48 h 131"/>
                <a:gd name="T44" fmla="*/ 53 w 144"/>
                <a:gd name="T45" fmla="*/ 8 h 131"/>
                <a:gd name="T46" fmla="*/ 74 w 144"/>
                <a:gd name="T47" fmla="*/ 0 h 131"/>
                <a:gd name="T48" fmla="*/ 81 w 144"/>
                <a:gd name="T49" fmla="*/ 4 h 131"/>
                <a:gd name="T50" fmla="*/ 86 w 144"/>
                <a:gd name="T51" fmla="*/ 6 h 131"/>
                <a:gd name="T52" fmla="*/ 91 w 144"/>
                <a:gd name="T53" fmla="*/ 17 h 131"/>
                <a:gd name="T54" fmla="*/ 90 w 144"/>
                <a:gd name="T55" fmla="*/ 35 h 131"/>
                <a:gd name="T56" fmla="*/ 88 w 144"/>
                <a:gd name="T57" fmla="*/ 3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4" h="131">
                  <a:moveTo>
                    <a:pt x="88" y="35"/>
                  </a:moveTo>
                  <a:cubicBezTo>
                    <a:pt x="87" y="29"/>
                    <a:pt x="85" y="23"/>
                    <a:pt x="84" y="17"/>
                  </a:cubicBezTo>
                  <a:cubicBezTo>
                    <a:pt x="81" y="8"/>
                    <a:pt x="76" y="5"/>
                    <a:pt x="66" y="6"/>
                  </a:cubicBezTo>
                  <a:cubicBezTo>
                    <a:pt x="67" y="8"/>
                    <a:pt x="68" y="10"/>
                    <a:pt x="69" y="10"/>
                  </a:cubicBezTo>
                  <a:cubicBezTo>
                    <a:pt x="76" y="10"/>
                    <a:pt x="79" y="15"/>
                    <a:pt x="80" y="20"/>
                  </a:cubicBezTo>
                  <a:cubicBezTo>
                    <a:pt x="84" y="35"/>
                    <a:pt x="87" y="49"/>
                    <a:pt x="91" y="63"/>
                  </a:cubicBezTo>
                  <a:cubicBezTo>
                    <a:pt x="93" y="73"/>
                    <a:pt x="98" y="74"/>
                    <a:pt x="106" y="68"/>
                  </a:cubicBezTo>
                  <a:cubicBezTo>
                    <a:pt x="115" y="61"/>
                    <a:pt x="125" y="54"/>
                    <a:pt x="134" y="46"/>
                  </a:cubicBezTo>
                  <a:cubicBezTo>
                    <a:pt x="135" y="45"/>
                    <a:pt x="137" y="44"/>
                    <a:pt x="138" y="44"/>
                  </a:cubicBezTo>
                  <a:cubicBezTo>
                    <a:pt x="143" y="49"/>
                    <a:pt x="144" y="50"/>
                    <a:pt x="138" y="55"/>
                  </a:cubicBezTo>
                  <a:cubicBezTo>
                    <a:pt x="126" y="66"/>
                    <a:pt x="114" y="76"/>
                    <a:pt x="102" y="87"/>
                  </a:cubicBezTo>
                  <a:cubicBezTo>
                    <a:pt x="100" y="89"/>
                    <a:pt x="97" y="90"/>
                    <a:pt x="94" y="92"/>
                  </a:cubicBezTo>
                  <a:cubicBezTo>
                    <a:pt x="89" y="95"/>
                    <a:pt x="85" y="93"/>
                    <a:pt x="82" y="87"/>
                  </a:cubicBezTo>
                  <a:cubicBezTo>
                    <a:pt x="77" y="73"/>
                    <a:pt x="71" y="59"/>
                    <a:pt x="65" y="44"/>
                  </a:cubicBezTo>
                  <a:cubicBezTo>
                    <a:pt x="64" y="42"/>
                    <a:pt x="63" y="40"/>
                    <a:pt x="60" y="42"/>
                  </a:cubicBezTo>
                  <a:cubicBezTo>
                    <a:pt x="63" y="51"/>
                    <a:pt x="66" y="59"/>
                    <a:pt x="70" y="67"/>
                  </a:cubicBezTo>
                  <a:cubicBezTo>
                    <a:pt x="72" y="73"/>
                    <a:pt x="73" y="77"/>
                    <a:pt x="71" y="83"/>
                  </a:cubicBezTo>
                  <a:cubicBezTo>
                    <a:pt x="65" y="98"/>
                    <a:pt x="60" y="113"/>
                    <a:pt x="55" y="128"/>
                  </a:cubicBezTo>
                  <a:cubicBezTo>
                    <a:pt x="54" y="129"/>
                    <a:pt x="52" y="131"/>
                    <a:pt x="51" y="131"/>
                  </a:cubicBezTo>
                  <a:cubicBezTo>
                    <a:pt x="34" y="129"/>
                    <a:pt x="18" y="127"/>
                    <a:pt x="0" y="126"/>
                  </a:cubicBezTo>
                  <a:cubicBezTo>
                    <a:pt x="1" y="120"/>
                    <a:pt x="2" y="114"/>
                    <a:pt x="4" y="108"/>
                  </a:cubicBezTo>
                  <a:cubicBezTo>
                    <a:pt x="9" y="88"/>
                    <a:pt x="15" y="68"/>
                    <a:pt x="24" y="48"/>
                  </a:cubicBezTo>
                  <a:cubicBezTo>
                    <a:pt x="31" y="33"/>
                    <a:pt x="39" y="18"/>
                    <a:pt x="53" y="8"/>
                  </a:cubicBezTo>
                  <a:cubicBezTo>
                    <a:pt x="59" y="3"/>
                    <a:pt x="66" y="0"/>
                    <a:pt x="74" y="0"/>
                  </a:cubicBezTo>
                  <a:cubicBezTo>
                    <a:pt x="77" y="0"/>
                    <a:pt x="80" y="0"/>
                    <a:pt x="81" y="4"/>
                  </a:cubicBezTo>
                  <a:cubicBezTo>
                    <a:pt x="81" y="5"/>
                    <a:pt x="85" y="5"/>
                    <a:pt x="86" y="6"/>
                  </a:cubicBezTo>
                  <a:cubicBezTo>
                    <a:pt x="88" y="9"/>
                    <a:pt x="91" y="13"/>
                    <a:pt x="91" y="17"/>
                  </a:cubicBezTo>
                  <a:cubicBezTo>
                    <a:pt x="92" y="23"/>
                    <a:pt x="91" y="29"/>
                    <a:pt x="90" y="35"/>
                  </a:cubicBezTo>
                  <a:cubicBezTo>
                    <a:pt x="90" y="35"/>
                    <a:pt x="89" y="35"/>
                    <a:pt x="88"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4B3ED4C2-420E-4A6F-B020-E1F9394A4889}"/>
                </a:ext>
              </a:extLst>
            </p:cNvPr>
            <p:cNvSpPr>
              <a:spLocks noEditPoints="1"/>
            </p:cNvSpPr>
            <p:nvPr/>
          </p:nvSpPr>
          <p:spPr bwMode="auto">
            <a:xfrm>
              <a:off x="3724275" y="2817813"/>
              <a:ext cx="355600" cy="220663"/>
            </a:xfrm>
            <a:custGeom>
              <a:avLst/>
              <a:gdLst>
                <a:gd name="T0" fmla="*/ 52 w 52"/>
                <a:gd name="T1" fmla="*/ 6 h 32"/>
                <a:gd name="T2" fmla="*/ 52 w 52"/>
                <a:gd name="T3" fmla="*/ 32 h 32"/>
                <a:gd name="T4" fmla="*/ 0 w 52"/>
                <a:gd name="T5" fmla="*/ 32 h 32"/>
                <a:gd name="T6" fmla="*/ 0 w 52"/>
                <a:gd name="T7" fmla="*/ 0 h 32"/>
                <a:gd name="T8" fmla="*/ 52 w 52"/>
                <a:gd name="T9" fmla="*/ 6 h 32"/>
                <a:gd name="T10" fmla="*/ 32 w 52"/>
                <a:gd name="T11" fmla="*/ 26 h 32"/>
                <a:gd name="T12" fmla="*/ 47 w 52"/>
                <a:gd name="T13" fmla="*/ 17 h 32"/>
                <a:gd name="T14" fmla="*/ 46 w 52"/>
                <a:gd name="T15" fmla="*/ 12 h 32"/>
                <a:gd name="T16" fmla="*/ 42 w 52"/>
                <a:gd name="T17" fmla="*/ 15 h 32"/>
                <a:gd name="T18" fmla="*/ 33 w 52"/>
                <a:gd name="T19" fmla="*/ 21 h 32"/>
                <a:gd name="T20" fmla="*/ 29 w 52"/>
                <a:gd name="T21" fmla="*/ 24 h 32"/>
                <a:gd name="T22" fmla="*/ 32 w 52"/>
                <a:gd name="T23"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32">
                  <a:moveTo>
                    <a:pt x="52" y="6"/>
                  </a:moveTo>
                  <a:cubicBezTo>
                    <a:pt x="52" y="15"/>
                    <a:pt x="52" y="23"/>
                    <a:pt x="52" y="32"/>
                  </a:cubicBezTo>
                  <a:cubicBezTo>
                    <a:pt x="35" y="32"/>
                    <a:pt x="18" y="32"/>
                    <a:pt x="0" y="32"/>
                  </a:cubicBezTo>
                  <a:cubicBezTo>
                    <a:pt x="0" y="22"/>
                    <a:pt x="0" y="11"/>
                    <a:pt x="0" y="0"/>
                  </a:cubicBezTo>
                  <a:cubicBezTo>
                    <a:pt x="17" y="2"/>
                    <a:pt x="34" y="4"/>
                    <a:pt x="52" y="6"/>
                  </a:cubicBezTo>
                  <a:close/>
                  <a:moveTo>
                    <a:pt x="32" y="26"/>
                  </a:moveTo>
                  <a:cubicBezTo>
                    <a:pt x="39" y="25"/>
                    <a:pt x="44" y="23"/>
                    <a:pt x="47" y="17"/>
                  </a:cubicBezTo>
                  <a:cubicBezTo>
                    <a:pt x="47" y="16"/>
                    <a:pt x="46" y="14"/>
                    <a:pt x="46" y="12"/>
                  </a:cubicBezTo>
                  <a:cubicBezTo>
                    <a:pt x="45" y="13"/>
                    <a:pt x="43" y="14"/>
                    <a:pt x="42" y="15"/>
                  </a:cubicBezTo>
                  <a:cubicBezTo>
                    <a:pt x="40" y="19"/>
                    <a:pt x="37" y="21"/>
                    <a:pt x="33" y="21"/>
                  </a:cubicBezTo>
                  <a:cubicBezTo>
                    <a:pt x="31" y="21"/>
                    <a:pt x="30" y="23"/>
                    <a:pt x="29" y="24"/>
                  </a:cubicBezTo>
                  <a:cubicBezTo>
                    <a:pt x="30" y="25"/>
                    <a:pt x="31" y="26"/>
                    <a:pt x="32"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DD1E68EF-C578-4136-A0FD-E504C28ACDD5}"/>
                </a:ext>
              </a:extLst>
            </p:cNvPr>
            <p:cNvSpPr>
              <a:spLocks/>
            </p:cNvSpPr>
            <p:nvPr/>
          </p:nvSpPr>
          <p:spPr bwMode="auto">
            <a:xfrm>
              <a:off x="4341813" y="1665287"/>
              <a:ext cx="293688" cy="303213"/>
            </a:xfrm>
            <a:custGeom>
              <a:avLst/>
              <a:gdLst>
                <a:gd name="T0" fmla="*/ 12 w 43"/>
                <a:gd name="T1" fmla="*/ 4 h 44"/>
                <a:gd name="T2" fmla="*/ 23 w 43"/>
                <a:gd name="T3" fmla="*/ 5 h 44"/>
                <a:gd name="T4" fmla="*/ 27 w 43"/>
                <a:gd name="T5" fmla="*/ 7 h 44"/>
                <a:gd name="T6" fmla="*/ 28 w 43"/>
                <a:gd name="T7" fmla="*/ 7 h 44"/>
                <a:gd name="T8" fmla="*/ 39 w 43"/>
                <a:gd name="T9" fmla="*/ 8 h 44"/>
                <a:gd name="T10" fmla="*/ 37 w 43"/>
                <a:gd name="T11" fmla="*/ 32 h 44"/>
                <a:gd name="T12" fmla="*/ 11 w 43"/>
                <a:gd name="T13" fmla="*/ 41 h 44"/>
                <a:gd name="T14" fmla="*/ 9 w 43"/>
                <a:gd name="T15" fmla="*/ 40 h 44"/>
                <a:gd name="T16" fmla="*/ 7 w 43"/>
                <a:gd name="T17" fmla="*/ 28 h 44"/>
                <a:gd name="T18" fmla="*/ 0 w 43"/>
                <a:gd name="T19" fmla="*/ 27 h 44"/>
                <a:gd name="T20" fmla="*/ 12 w 43"/>
                <a:gd name="T21" fmla="*/ 4 h 44"/>
                <a:gd name="T22" fmla="*/ 18 w 43"/>
                <a:gd name="T23" fmla="*/ 14 h 44"/>
                <a:gd name="T24" fmla="*/ 22 w 43"/>
                <a:gd name="T25" fmla="*/ 13 h 44"/>
                <a:gd name="T26" fmla="*/ 23 w 43"/>
                <a:gd name="T27" fmla="*/ 11 h 44"/>
                <a:gd name="T28" fmla="*/ 12 w 43"/>
                <a:gd name="T29"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44">
                  <a:moveTo>
                    <a:pt x="12" y="4"/>
                  </a:moveTo>
                  <a:cubicBezTo>
                    <a:pt x="16" y="1"/>
                    <a:pt x="19" y="0"/>
                    <a:pt x="23" y="5"/>
                  </a:cubicBezTo>
                  <a:cubicBezTo>
                    <a:pt x="24" y="6"/>
                    <a:pt x="26" y="6"/>
                    <a:pt x="27" y="7"/>
                  </a:cubicBezTo>
                  <a:cubicBezTo>
                    <a:pt x="28" y="7"/>
                    <a:pt x="28" y="7"/>
                    <a:pt x="28" y="7"/>
                  </a:cubicBezTo>
                  <a:cubicBezTo>
                    <a:pt x="33" y="2"/>
                    <a:pt x="35" y="2"/>
                    <a:pt x="39" y="8"/>
                  </a:cubicBezTo>
                  <a:cubicBezTo>
                    <a:pt x="43" y="14"/>
                    <a:pt x="42" y="24"/>
                    <a:pt x="37" y="32"/>
                  </a:cubicBezTo>
                  <a:cubicBezTo>
                    <a:pt x="30" y="40"/>
                    <a:pt x="20" y="44"/>
                    <a:pt x="11" y="41"/>
                  </a:cubicBezTo>
                  <a:cubicBezTo>
                    <a:pt x="10" y="41"/>
                    <a:pt x="9" y="40"/>
                    <a:pt x="9" y="40"/>
                  </a:cubicBezTo>
                  <a:cubicBezTo>
                    <a:pt x="2" y="37"/>
                    <a:pt x="1" y="34"/>
                    <a:pt x="7" y="28"/>
                  </a:cubicBezTo>
                  <a:cubicBezTo>
                    <a:pt x="4" y="28"/>
                    <a:pt x="2" y="28"/>
                    <a:pt x="0" y="27"/>
                  </a:cubicBezTo>
                  <a:cubicBezTo>
                    <a:pt x="0" y="17"/>
                    <a:pt x="4" y="10"/>
                    <a:pt x="12" y="4"/>
                  </a:cubicBezTo>
                  <a:cubicBezTo>
                    <a:pt x="12" y="9"/>
                    <a:pt x="16" y="11"/>
                    <a:pt x="18" y="14"/>
                  </a:cubicBezTo>
                  <a:cubicBezTo>
                    <a:pt x="19" y="14"/>
                    <a:pt x="21" y="13"/>
                    <a:pt x="22" y="13"/>
                  </a:cubicBezTo>
                  <a:cubicBezTo>
                    <a:pt x="22" y="12"/>
                    <a:pt x="23" y="12"/>
                    <a:pt x="23" y="11"/>
                  </a:cubicBezTo>
                  <a:cubicBezTo>
                    <a:pt x="19" y="9"/>
                    <a:pt x="16" y="7"/>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D976EF42-BD97-47B1-8575-31E73E92E8BF}"/>
                </a:ext>
              </a:extLst>
            </p:cNvPr>
            <p:cNvSpPr>
              <a:spLocks/>
            </p:cNvSpPr>
            <p:nvPr/>
          </p:nvSpPr>
          <p:spPr bwMode="auto">
            <a:xfrm>
              <a:off x="5911850" y="3497263"/>
              <a:ext cx="206375" cy="233363"/>
            </a:xfrm>
            <a:custGeom>
              <a:avLst/>
              <a:gdLst>
                <a:gd name="T0" fmla="*/ 30 w 30"/>
                <a:gd name="T1" fmla="*/ 17 h 34"/>
                <a:gd name="T2" fmla="*/ 16 w 30"/>
                <a:gd name="T3" fmla="*/ 34 h 34"/>
                <a:gd name="T4" fmla="*/ 0 w 30"/>
                <a:gd name="T5" fmla="*/ 17 h 34"/>
                <a:gd name="T6" fmla="*/ 15 w 30"/>
                <a:gd name="T7" fmla="*/ 0 h 34"/>
                <a:gd name="T8" fmla="*/ 30 w 30"/>
                <a:gd name="T9" fmla="*/ 17 h 34"/>
              </a:gdLst>
              <a:ahLst/>
              <a:cxnLst>
                <a:cxn ang="0">
                  <a:pos x="T0" y="T1"/>
                </a:cxn>
                <a:cxn ang="0">
                  <a:pos x="T2" y="T3"/>
                </a:cxn>
                <a:cxn ang="0">
                  <a:pos x="T4" y="T5"/>
                </a:cxn>
                <a:cxn ang="0">
                  <a:pos x="T6" y="T7"/>
                </a:cxn>
                <a:cxn ang="0">
                  <a:pos x="T8" y="T9"/>
                </a:cxn>
              </a:cxnLst>
              <a:rect l="0" t="0" r="r" b="b"/>
              <a:pathLst>
                <a:path w="30" h="34">
                  <a:moveTo>
                    <a:pt x="30" y="17"/>
                  </a:moveTo>
                  <a:cubicBezTo>
                    <a:pt x="30" y="26"/>
                    <a:pt x="24" y="34"/>
                    <a:pt x="16" y="34"/>
                  </a:cubicBezTo>
                  <a:cubicBezTo>
                    <a:pt x="7" y="34"/>
                    <a:pt x="0" y="27"/>
                    <a:pt x="0" y="17"/>
                  </a:cubicBezTo>
                  <a:cubicBezTo>
                    <a:pt x="0" y="8"/>
                    <a:pt x="7" y="0"/>
                    <a:pt x="15" y="0"/>
                  </a:cubicBezTo>
                  <a:cubicBezTo>
                    <a:pt x="24" y="0"/>
                    <a:pt x="30" y="7"/>
                    <a:pt x="3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3138A5CB-9DD4-4352-B85D-E6DF17D6EDFA}"/>
                </a:ext>
              </a:extLst>
            </p:cNvPr>
            <p:cNvSpPr>
              <a:spLocks/>
            </p:cNvSpPr>
            <p:nvPr/>
          </p:nvSpPr>
          <p:spPr bwMode="auto">
            <a:xfrm>
              <a:off x="4300538" y="3668713"/>
              <a:ext cx="246063" cy="493713"/>
            </a:xfrm>
            <a:custGeom>
              <a:avLst/>
              <a:gdLst>
                <a:gd name="T0" fmla="*/ 1 w 36"/>
                <a:gd name="T1" fmla="*/ 68 h 72"/>
                <a:gd name="T2" fmla="*/ 0 w 36"/>
                <a:gd name="T3" fmla="*/ 66 h 72"/>
                <a:gd name="T4" fmla="*/ 5 w 36"/>
                <a:gd name="T5" fmla="*/ 43 h 72"/>
                <a:gd name="T6" fmla="*/ 21 w 36"/>
                <a:gd name="T7" fmla="*/ 13 h 72"/>
                <a:gd name="T8" fmla="*/ 27 w 36"/>
                <a:gd name="T9" fmla="*/ 7 h 72"/>
                <a:gd name="T10" fmla="*/ 31 w 36"/>
                <a:gd name="T11" fmla="*/ 9 h 72"/>
                <a:gd name="T12" fmla="*/ 32 w 36"/>
                <a:gd name="T13" fmla="*/ 3 h 72"/>
                <a:gd name="T14" fmla="*/ 32 w 36"/>
                <a:gd name="T15" fmla="*/ 0 h 72"/>
                <a:gd name="T16" fmla="*/ 35 w 36"/>
                <a:gd name="T17" fmla="*/ 7 h 72"/>
                <a:gd name="T18" fmla="*/ 30 w 36"/>
                <a:gd name="T19" fmla="*/ 12 h 72"/>
                <a:gd name="T20" fmla="*/ 12 w 36"/>
                <a:gd name="T21" fmla="*/ 27 h 72"/>
                <a:gd name="T22" fmla="*/ 7 w 36"/>
                <a:gd name="T23" fmla="*/ 44 h 72"/>
                <a:gd name="T24" fmla="*/ 10 w 36"/>
                <a:gd name="T25" fmla="*/ 45 h 72"/>
                <a:gd name="T26" fmla="*/ 25 w 36"/>
                <a:gd name="T27" fmla="*/ 52 h 72"/>
                <a:gd name="T28" fmla="*/ 30 w 36"/>
                <a:gd name="T29" fmla="*/ 56 h 72"/>
                <a:gd name="T30" fmla="*/ 31 w 36"/>
                <a:gd name="T31" fmla="*/ 67 h 72"/>
                <a:gd name="T32" fmla="*/ 12 w 36"/>
                <a:gd name="T33" fmla="*/ 68 h 72"/>
                <a:gd name="T34" fmla="*/ 1 w 36"/>
                <a:gd name="T35"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72">
                  <a:moveTo>
                    <a:pt x="1" y="68"/>
                  </a:moveTo>
                  <a:cubicBezTo>
                    <a:pt x="1" y="67"/>
                    <a:pt x="0" y="66"/>
                    <a:pt x="0" y="66"/>
                  </a:cubicBezTo>
                  <a:cubicBezTo>
                    <a:pt x="6" y="59"/>
                    <a:pt x="3" y="51"/>
                    <a:pt x="5" y="43"/>
                  </a:cubicBezTo>
                  <a:cubicBezTo>
                    <a:pt x="7" y="32"/>
                    <a:pt x="10" y="21"/>
                    <a:pt x="21" y="13"/>
                  </a:cubicBezTo>
                  <a:cubicBezTo>
                    <a:pt x="23" y="11"/>
                    <a:pt x="25" y="9"/>
                    <a:pt x="27" y="7"/>
                  </a:cubicBezTo>
                  <a:cubicBezTo>
                    <a:pt x="28" y="8"/>
                    <a:pt x="30" y="8"/>
                    <a:pt x="31" y="9"/>
                  </a:cubicBezTo>
                  <a:cubicBezTo>
                    <a:pt x="32" y="7"/>
                    <a:pt x="32" y="5"/>
                    <a:pt x="32" y="3"/>
                  </a:cubicBezTo>
                  <a:cubicBezTo>
                    <a:pt x="32" y="2"/>
                    <a:pt x="32" y="1"/>
                    <a:pt x="32" y="0"/>
                  </a:cubicBezTo>
                  <a:cubicBezTo>
                    <a:pt x="35" y="1"/>
                    <a:pt x="36" y="3"/>
                    <a:pt x="35" y="7"/>
                  </a:cubicBezTo>
                  <a:cubicBezTo>
                    <a:pt x="35" y="10"/>
                    <a:pt x="33" y="12"/>
                    <a:pt x="30" y="12"/>
                  </a:cubicBezTo>
                  <a:cubicBezTo>
                    <a:pt x="21" y="14"/>
                    <a:pt x="16" y="20"/>
                    <a:pt x="12" y="27"/>
                  </a:cubicBezTo>
                  <a:cubicBezTo>
                    <a:pt x="10" y="32"/>
                    <a:pt x="9" y="38"/>
                    <a:pt x="7" y="44"/>
                  </a:cubicBezTo>
                  <a:cubicBezTo>
                    <a:pt x="8" y="44"/>
                    <a:pt x="9" y="45"/>
                    <a:pt x="10" y="45"/>
                  </a:cubicBezTo>
                  <a:cubicBezTo>
                    <a:pt x="16" y="45"/>
                    <a:pt x="22" y="45"/>
                    <a:pt x="25" y="52"/>
                  </a:cubicBezTo>
                  <a:cubicBezTo>
                    <a:pt x="26" y="54"/>
                    <a:pt x="28" y="55"/>
                    <a:pt x="30" y="56"/>
                  </a:cubicBezTo>
                  <a:cubicBezTo>
                    <a:pt x="34" y="59"/>
                    <a:pt x="35" y="64"/>
                    <a:pt x="31" y="67"/>
                  </a:cubicBezTo>
                  <a:cubicBezTo>
                    <a:pt x="26" y="71"/>
                    <a:pt x="18" y="72"/>
                    <a:pt x="12" y="68"/>
                  </a:cubicBezTo>
                  <a:cubicBezTo>
                    <a:pt x="8" y="65"/>
                    <a:pt x="5" y="65"/>
                    <a:pt x="1"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252F947F-EE86-4FE9-BD7B-53E227C7FC1A}"/>
                </a:ext>
              </a:extLst>
            </p:cNvPr>
            <p:cNvSpPr>
              <a:spLocks/>
            </p:cNvSpPr>
            <p:nvPr/>
          </p:nvSpPr>
          <p:spPr bwMode="auto">
            <a:xfrm>
              <a:off x="4383088" y="4135438"/>
              <a:ext cx="239713" cy="171450"/>
            </a:xfrm>
            <a:custGeom>
              <a:avLst/>
              <a:gdLst>
                <a:gd name="T0" fmla="*/ 0 w 35"/>
                <a:gd name="T1" fmla="*/ 5 h 25"/>
                <a:gd name="T2" fmla="*/ 25 w 35"/>
                <a:gd name="T3" fmla="*/ 0 h 25"/>
                <a:gd name="T4" fmla="*/ 23 w 35"/>
                <a:gd name="T5" fmla="*/ 24 h 25"/>
                <a:gd name="T6" fmla="*/ 16 w 35"/>
                <a:gd name="T7" fmla="*/ 23 h 25"/>
                <a:gd name="T8" fmla="*/ 0 w 35"/>
                <a:gd name="T9" fmla="*/ 7 h 25"/>
                <a:gd name="T10" fmla="*/ 0 w 35"/>
                <a:gd name="T11" fmla="*/ 5 h 25"/>
              </a:gdLst>
              <a:ahLst/>
              <a:cxnLst>
                <a:cxn ang="0">
                  <a:pos x="T0" y="T1"/>
                </a:cxn>
                <a:cxn ang="0">
                  <a:pos x="T2" y="T3"/>
                </a:cxn>
                <a:cxn ang="0">
                  <a:pos x="T4" y="T5"/>
                </a:cxn>
                <a:cxn ang="0">
                  <a:pos x="T6" y="T7"/>
                </a:cxn>
                <a:cxn ang="0">
                  <a:pos x="T8" y="T9"/>
                </a:cxn>
                <a:cxn ang="0">
                  <a:pos x="T10" y="T11"/>
                </a:cxn>
              </a:cxnLst>
              <a:rect l="0" t="0" r="r" b="b"/>
              <a:pathLst>
                <a:path w="35" h="25">
                  <a:moveTo>
                    <a:pt x="0" y="5"/>
                  </a:moveTo>
                  <a:cubicBezTo>
                    <a:pt x="10" y="10"/>
                    <a:pt x="18" y="6"/>
                    <a:pt x="25" y="0"/>
                  </a:cubicBezTo>
                  <a:cubicBezTo>
                    <a:pt x="35" y="6"/>
                    <a:pt x="32" y="19"/>
                    <a:pt x="23" y="24"/>
                  </a:cubicBezTo>
                  <a:cubicBezTo>
                    <a:pt x="21" y="25"/>
                    <a:pt x="18" y="24"/>
                    <a:pt x="16" y="23"/>
                  </a:cubicBezTo>
                  <a:cubicBezTo>
                    <a:pt x="10" y="18"/>
                    <a:pt x="5" y="12"/>
                    <a:pt x="0" y="7"/>
                  </a:cubicBezTo>
                  <a:cubicBezTo>
                    <a:pt x="0" y="6"/>
                    <a:pt x="0" y="6"/>
                    <a:pt x="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168D97A9-72C8-4029-93DB-AD8129C95F89}"/>
                </a:ext>
              </a:extLst>
            </p:cNvPr>
            <p:cNvSpPr>
              <a:spLocks/>
            </p:cNvSpPr>
            <p:nvPr/>
          </p:nvSpPr>
          <p:spPr bwMode="auto">
            <a:xfrm>
              <a:off x="6118225" y="4738688"/>
              <a:ext cx="136525" cy="171450"/>
            </a:xfrm>
            <a:custGeom>
              <a:avLst/>
              <a:gdLst>
                <a:gd name="T0" fmla="*/ 2 w 20"/>
                <a:gd name="T1" fmla="*/ 11 h 25"/>
                <a:gd name="T2" fmla="*/ 13 w 20"/>
                <a:gd name="T3" fmla="*/ 0 h 25"/>
                <a:gd name="T4" fmla="*/ 15 w 20"/>
                <a:gd name="T5" fmla="*/ 2 h 25"/>
                <a:gd name="T6" fmla="*/ 19 w 20"/>
                <a:gd name="T7" fmla="*/ 18 h 25"/>
                <a:gd name="T8" fmla="*/ 18 w 20"/>
                <a:gd name="T9" fmla="*/ 22 h 25"/>
                <a:gd name="T10" fmla="*/ 4 w 20"/>
                <a:gd name="T11" fmla="*/ 23 h 25"/>
                <a:gd name="T12" fmla="*/ 2 w 20"/>
                <a:gd name="T13" fmla="*/ 11 h 25"/>
              </a:gdLst>
              <a:ahLst/>
              <a:cxnLst>
                <a:cxn ang="0">
                  <a:pos x="T0" y="T1"/>
                </a:cxn>
                <a:cxn ang="0">
                  <a:pos x="T2" y="T3"/>
                </a:cxn>
                <a:cxn ang="0">
                  <a:pos x="T4" y="T5"/>
                </a:cxn>
                <a:cxn ang="0">
                  <a:pos x="T6" y="T7"/>
                </a:cxn>
                <a:cxn ang="0">
                  <a:pos x="T8" y="T9"/>
                </a:cxn>
                <a:cxn ang="0">
                  <a:pos x="T10" y="T11"/>
                </a:cxn>
                <a:cxn ang="0">
                  <a:pos x="T12" y="T13"/>
                </a:cxn>
              </a:cxnLst>
              <a:rect l="0" t="0" r="r" b="b"/>
              <a:pathLst>
                <a:path w="20" h="25">
                  <a:moveTo>
                    <a:pt x="2" y="11"/>
                  </a:moveTo>
                  <a:cubicBezTo>
                    <a:pt x="6" y="7"/>
                    <a:pt x="9" y="4"/>
                    <a:pt x="13" y="0"/>
                  </a:cubicBezTo>
                  <a:cubicBezTo>
                    <a:pt x="13" y="1"/>
                    <a:pt x="14" y="1"/>
                    <a:pt x="15" y="2"/>
                  </a:cubicBezTo>
                  <a:cubicBezTo>
                    <a:pt x="16" y="7"/>
                    <a:pt x="18" y="12"/>
                    <a:pt x="19" y="18"/>
                  </a:cubicBezTo>
                  <a:cubicBezTo>
                    <a:pt x="20" y="19"/>
                    <a:pt x="19" y="21"/>
                    <a:pt x="18" y="22"/>
                  </a:cubicBezTo>
                  <a:cubicBezTo>
                    <a:pt x="16" y="25"/>
                    <a:pt x="7" y="25"/>
                    <a:pt x="4" y="23"/>
                  </a:cubicBezTo>
                  <a:cubicBezTo>
                    <a:pt x="1" y="21"/>
                    <a:pt x="0" y="15"/>
                    <a:pt x="2"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F2D2DA90-58B6-4642-A8B0-40B15CBF2881}"/>
                </a:ext>
              </a:extLst>
            </p:cNvPr>
            <p:cNvSpPr>
              <a:spLocks/>
            </p:cNvSpPr>
            <p:nvPr/>
          </p:nvSpPr>
          <p:spPr bwMode="auto">
            <a:xfrm>
              <a:off x="4705350" y="2139950"/>
              <a:ext cx="101600" cy="109538"/>
            </a:xfrm>
            <a:custGeom>
              <a:avLst/>
              <a:gdLst>
                <a:gd name="T0" fmla="*/ 6 w 15"/>
                <a:gd name="T1" fmla="*/ 0 h 16"/>
                <a:gd name="T2" fmla="*/ 9 w 15"/>
                <a:gd name="T3" fmla="*/ 4 h 16"/>
                <a:gd name="T4" fmla="*/ 6 w 15"/>
                <a:gd name="T5" fmla="*/ 15 h 16"/>
                <a:gd name="T6" fmla="*/ 2 w 15"/>
                <a:gd name="T7" fmla="*/ 15 h 16"/>
                <a:gd name="T8" fmla="*/ 1 w 15"/>
                <a:gd name="T9" fmla="*/ 10 h 16"/>
                <a:gd name="T10" fmla="*/ 6 w 15"/>
                <a:gd name="T11" fmla="*/ 0 h 16"/>
              </a:gdLst>
              <a:ahLst/>
              <a:cxnLst>
                <a:cxn ang="0">
                  <a:pos x="T0" y="T1"/>
                </a:cxn>
                <a:cxn ang="0">
                  <a:pos x="T2" y="T3"/>
                </a:cxn>
                <a:cxn ang="0">
                  <a:pos x="T4" y="T5"/>
                </a:cxn>
                <a:cxn ang="0">
                  <a:pos x="T6" y="T7"/>
                </a:cxn>
                <a:cxn ang="0">
                  <a:pos x="T8" y="T9"/>
                </a:cxn>
                <a:cxn ang="0">
                  <a:pos x="T10" y="T11"/>
                </a:cxn>
              </a:cxnLst>
              <a:rect l="0" t="0" r="r" b="b"/>
              <a:pathLst>
                <a:path w="15" h="16">
                  <a:moveTo>
                    <a:pt x="6" y="0"/>
                  </a:moveTo>
                  <a:cubicBezTo>
                    <a:pt x="8" y="2"/>
                    <a:pt x="9" y="3"/>
                    <a:pt x="9" y="4"/>
                  </a:cubicBezTo>
                  <a:cubicBezTo>
                    <a:pt x="15" y="11"/>
                    <a:pt x="14" y="12"/>
                    <a:pt x="6" y="15"/>
                  </a:cubicBezTo>
                  <a:cubicBezTo>
                    <a:pt x="5" y="16"/>
                    <a:pt x="3" y="16"/>
                    <a:pt x="2" y="15"/>
                  </a:cubicBezTo>
                  <a:cubicBezTo>
                    <a:pt x="1" y="13"/>
                    <a:pt x="0" y="11"/>
                    <a:pt x="1" y="10"/>
                  </a:cubicBezTo>
                  <a:cubicBezTo>
                    <a:pt x="2" y="6"/>
                    <a:pt x="4" y="4"/>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D0183789-39F9-4EF2-A91B-3EF94CED2CE2}"/>
                </a:ext>
              </a:extLst>
            </p:cNvPr>
            <p:cNvSpPr>
              <a:spLocks/>
            </p:cNvSpPr>
            <p:nvPr/>
          </p:nvSpPr>
          <p:spPr bwMode="auto">
            <a:xfrm>
              <a:off x="4567238" y="1995488"/>
              <a:ext cx="88900" cy="103188"/>
            </a:xfrm>
            <a:custGeom>
              <a:avLst/>
              <a:gdLst>
                <a:gd name="T0" fmla="*/ 2 w 13"/>
                <a:gd name="T1" fmla="*/ 0 h 15"/>
                <a:gd name="T2" fmla="*/ 12 w 13"/>
                <a:gd name="T3" fmla="*/ 15 h 15"/>
                <a:gd name="T4" fmla="*/ 0 w 13"/>
                <a:gd name="T5" fmla="*/ 0 h 15"/>
                <a:gd name="T6" fmla="*/ 2 w 13"/>
                <a:gd name="T7" fmla="*/ 0 h 15"/>
              </a:gdLst>
              <a:ahLst/>
              <a:cxnLst>
                <a:cxn ang="0">
                  <a:pos x="T0" y="T1"/>
                </a:cxn>
                <a:cxn ang="0">
                  <a:pos x="T2" y="T3"/>
                </a:cxn>
                <a:cxn ang="0">
                  <a:pos x="T4" y="T5"/>
                </a:cxn>
                <a:cxn ang="0">
                  <a:pos x="T6" y="T7"/>
                </a:cxn>
              </a:cxnLst>
              <a:rect l="0" t="0" r="r" b="b"/>
              <a:pathLst>
                <a:path w="13" h="15">
                  <a:moveTo>
                    <a:pt x="2" y="0"/>
                  </a:moveTo>
                  <a:cubicBezTo>
                    <a:pt x="8" y="5"/>
                    <a:pt x="13" y="12"/>
                    <a:pt x="12" y="15"/>
                  </a:cubicBezTo>
                  <a:cubicBezTo>
                    <a:pt x="8" y="10"/>
                    <a:pt x="4" y="5"/>
                    <a:pt x="0" y="0"/>
                  </a:cubicBezTo>
                  <a:cubicBezTo>
                    <a:pt x="1" y="0"/>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99713802-658C-4B61-BDC8-0CEFC2E187FE}"/>
                </a:ext>
              </a:extLst>
            </p:cNvPr>
            <p:cNvSpPr>
              <a:spLocks/>
            </p:cNvSpPr>
            <p:nvPr/>
          </p:nvSpPr>
          <p:spPr bwMode="auto">
            <a:xfrm>
              <a:off x="4602163" y="1960563"/>
              <a:ext cx="103188" cy="76200"/>
            </a:xfrm>
            <a:custGeom>
              <a:avLst/>
              <a:gdLst>
                <a:gd name="T0" fmla="*/ 0 w 15"/>
                <a:gd name="T1" fmla="*/ 0 h 11"/>
                <a:gd name="T2" fmla="*/ 15 w 15"/>
                <a:gd name="T3" fmla="*/ 9 h 11"/>
                <a:gd name="T4" fmla="*/ 0 w 15"/>
                <a:gd name="T5" fmla="*/ 0 h 11"/>
              </a:gdLst>
              <a:ahLst/>
              <a:cxnLst>
                <a:cxn ang="0">
                  <a:pos x="T0" y="T1"/>
                </a:cxn>
                <a:cxn ang="0">
                  <a:pos x="T2" y="T3"/>
                </a:cxn>
                <a:cxn ang="0">
                  <a:pos x="T4" y="T5"/>
                </a:cxn>
              </a:cxnLst>
              <a:rect l="0" t="0" r="r" b="b"/>
              <a:pathLst>
                <a:path w="15" h="11">
                  <a:moveTo>
                    <a:pt x="0" y="0"/>
                  </a:moveTo>
                  <a:cubicBezTo>
                    <a:pt x="5" y="3"/>
                    <a:pt x="10" y="6"/>
                    <a:pt x="15" y="9"/>
                  </a:cubicBezTo>
                  <a:cubicBezTo>
                    <a:pt x="12" y="11"/>
                    <a:pt x="2"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13003DD6-8ADB-45BA-9583-D0DDE93D67F6}"/>
                </a:ext>
              </a:extLst>
            </p:cNvPr>
            <p:cNvSpPr>
              <a:spLocks/>
            </p:cNvSpPr>
            <p:nvPr/>
          </p:nvSpPr>
          <p:spPr bwMode="auto">
            <a:xfrm>
              <a:off x="4533900" y="2009775"/>
              <a:ext cx="53975" cy="115888"/>
            </a:xfrm>
            <a:custGeom>
              <a:avLst/>
              <a:gdLst>
                <a:gd name="T0" fmla="*/ 6 w 8"/>
                <a:gd name="T1" fmla="*/ 17 h 17"/>
                <a:gd name="T2" fmla="*/ 0 w 8"/>
                <a:gd name="T3" fmla="*/ 0 h 17"/>
                <a:gd name="T4" fmla="*/ 2 w 8"/>
                <a:gd name="T5" fmla="*/ 0 h 17"/>
                <a:gd name="T6" fmla="*/ 8 w 8"/>
                <a:gd name="T7" fmla="*/ 16 h 17"/>
                <a:gd name="T8" fmla="*/ 6 w 8"/>
                <a:gd name="T9" fmla="*/ 17 h 17"/>
              </a:gdLst>
              <a:ahLst/>
              <a:cxnLst>
                <a:cxn ang="0">
                  <a:pos x="T0" y="T1"/>
                </a:cxn>
                <a:cxn ang="0">
                  <a:pos x="T2" y="T3"/>
                </a:cxn>
                <a:cxn ang="0">
                  <a:pos x="T4" y="T5"/>
                </a:cxn>
                <a:cxn ang="0">
                  <a:pos x="T6" y="T7"/>
                </a:cxn>
                <a:cxn ang="0">
                  <a:pos x="T8" y="T9"/>
                </a:cxn>
              </a:cxnLst>
              <a:rect l="0" t="0" r="r" b="b"/>
              <a:pathLst>
                <a:path w="8" h="17">
                  <a:moveTo>
                    <a:pt x="6" y="17"/>
                  </a:moveTo>
                  <a:cubicBezTo>
                    <a:pt x="4" y="11"/>
                    <a:pt x="2" y="6"/>
                    <a:pt x="0" y="0"/>
                  </a:cubicBezTo>
                  <a:cubicBezTo>
                    <a:pt x="1" y="0"/>
                    <a:pt x="1" y="0"/>
                    <a:pt x="2" y="0"/>
                  </a:cubicBezTo>
                  <a:cubicBezTo>
                    <a:pt x="4" y="5"/>
                    <a:pt x="6" y="10"/>
                    <a:pt x="8" y="16"/>
                  </a:cubicBezTo>
                  <a:cubicBezTo>
                    <a:pt x="7" y="16"/>
                    <a:pt x="7" y="16"/>
                    <a:pt x="6"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A83AD29F-D5E6-47D1-A13A-C9A2115A76DD}"/>
                </a:ext>
              </a:extLst>
            </p:cNvPr>
            <p:cNvSpPr>
              <a:spLocks noEditPoints="1"/>
            </p:cNvSpPr>
            <p:nvPr/>
          </p:nvSpPr>
          <p:spPr bwMode="auto">
            <a:xfrm>
              <a:off x="5308600" y="1679575"/>
              <a:ext cx="1077913" cy="1338263"/>
            </a:xfrm>
            <a:custGeom>
              <a:avLst/>
              <a:gdLst>
                <a:gd name="T0" fmla="*/ 142 w 157"/>
                <a:gd name="T1" fmla="*/ 122 h 195"/>
                <a:gd name="T2" fmla="*/ 147 w 157"/>
                <a:gd name="T3" fmla="*/ 86 h 195"/>
                <a:gd name="T4" fmla="*/ 145 w 157"/>
                <a:gd name="T5" fmla="*/ 76 h 195"/>
                <a:gd name="T6" fmla="*/ 144 w 157"/>
                <a:gd name="T7" fmla="*/ 113 h 195"/>
                <a:gd name="T8" fmla="*/ 142 w 157"/>
                <a:gd name="T9" fmla="*/ 117 h 195"/>
                <a:gd name="T10" fmla="*/ 137 w 157"/>
                <a:gd name="T11" fmla="*/ 103 h 195"/>
                <a:gd name="T12" fmla="*/ 123 w 157"/>
                <a:gd name="T13" fmla="*/ 98 h 195"/>
                <a:gd name="T14" fmla="*/ 121 w 157"/>
                <a:gd name="T15" fmla="*/ 101 h 195"/>
                <a:gd name="T16" fmla="*/ 129 w 157"/>
                <a:gd name="T17" fmla="*/ 111 h 195"/>
                <a:gd name="T18" fmla="*/ 124 w 157"/>
                <a:gd name="T19" fmla="*/ 113 h 195"/>
                <a:gd name="T20" fmla="*/ 119 w 157"/>
                <a:gd name="T21" fmla="*/ 107 h 195"/>
                <a:gd name="T22" fmla="*/ 117 w 157"/>
                <a:gd name="T23" fmla="*/ 112 h 195"/>
                <a:gd name="T24" fmla="*/ 108 w 157"/>
                <a:gd name="T25" fmla="*/ 114 h 195"/>
                <a:gd name="T26" fmla="*/ 121 w 157"/>
                <a:gd name="T27" fmla="*/ 100 h 195"/>
                <a:gd name="T28" fmla="*/ 116 w 157"/>
                <a:gd name="T29" fmla="*/ 100 h 195"/>
                <a:gd name="T30" fmla="*/ 91 w 157"/>
                <a:gd name="T31" fmla="*/ 104 h 195"/>
                <a:gd name="T32" fmla="*/ 86 w 157"/>
                <a:gd name="T33" fmla="*/ 131 h 195"/>
                <a:gd name="T34" fmla="*/ 85 w 157"/>
                <a:gd name="T35" fmla="*/ 136 h 195"/>
                <a:gd name="T36" fmla="*/ 76 w 157"/>
                <a:gd name="T37" fmla="*/ 78 h 195"/>
                <a:gd name="T38" fmla="*/ 35 w 157"/>
                <a:gd name="T39" fmla="*/ 53 h 195"/>
                <a:gd name="T40" fmla="*/ 34 w 157"/>
                <a:gd name="T41" fmla="*/ 47 h 195"/>
                <a:gd name="T42" fmla="*/ 24 w 157"/>
                <a:gd name="T43" fmla="*/ 1 h 195"/>
                <a:gd name="T44" fmla="*/ 17 w 157"/>
                <a:gd name="T45" fmla="*/ 47 h 195"/>
                <a:gd name="T46" fmla="*/ 15 w 157"/>
                <a:gd name="T47" fmla="*/ 53 h 195"/>
                <a:gd name="T48" fmla="*/ 12 w 157"/>
                <a:gd name="T49" fmla="*/ 57 h 195"/>
                <a:gd name="T50" fmla="*/ 20 w 157"/>
                <a:gd name="T51" fmla="*/ 58 h 195"/>
                <a:gd name="T52" fmla="*/ 7 w 157"/>
                <a:gd name="T53" fmla="*/ 86 h 195"/>
                <a:gd name="T54" fmla="*/ 6 w 157"/>
                <a:gd name="T55" fmla="*/ 95 h 195"/>
                <a:gd name="T56" fmla="*/ 22 w 157"/>
                <a:gd name="T57" fmla="*/ 133 h 195"/>
                <a:gd name="T58" fmla="*/ 28 w 157"/>
                <a:gd name="T59" fmla="*/ 134 h 195"/>
                <a:gd name="T60" fmla="*/ 38 w 157"/>
                <a:gd name="T61" fmla="*/ 122 h 195"/>
                <a:gd name="T62" fmla="*/ 31 w 157"/>
                <a:gd name="T63" fmla="*/ 124 h 195"/>
                <a:gd name="T64" fmla="*/ 30 w 157"/>
                <a:gd name="T65" fmla="*/ 115 h 195"/>
                <a:gd name="T66" fmla="*/ 29 w 157"/>
                <a:gd name="T67" fmla="*/ 75 h 195"/>
                <a:gd name="T68" fmla="*/ 39 w 157"/>
                <a:gd name="T69" fmla="*/ 89 h 195"/>
                <a:gd name="T70" fmla="*/ 36 w 157"/>
                <a:gd name="T71" fmla="*/ 120 h 195"/>
                <a:gd name="T72" fmla="*/ 41 w 157"/>
                <a:gd name="T73" fmla="*/ 118 h 195"/>
                <a:gd name="T74" fmla="*/ 30 w 157"/>
                <a:gd name="T75" fmla="*/ 58 h 195"/>
                <a:gd name="T76" fmla="*/ 46 w 157"/>
                <a:gd name="T77" fmla="*/ 57 h 195"/>
                <a:gd name="T78" fmla="*/ 73 w 157"/>
                <a:gd name="T79" fmla="*/ 121 h 195"/>
                <a:gd name="T80" fmla="*/ 86 w 157"/>
                <a:gd name="T81" fmla="*/ 146 h 195"/>
                <a:gd name="T82" fmla="*/ 87 w 157"/>
                <a:gd name="T83" fmla="*/ 171 h 195"/>
                <a:gd name="T84" fmla="*/ 94 w 157"/>
                <a:gd name="T85" fmla="*/ 195 h 195"/>
                <a:gd name="T86" fmla="*/ 98 w 157"/>
                <a:gd name="T87" fmla="*/ 189 h 195"/>
                <a:gd name="T88" fmla="*/ 91 w 157"/>
                <a:gd name="T89" fmla="*/ 188 h 195"/>
                <a:gd name="T90" fmla="*/ 97 w 157"/>
                <a:gd name="T91" fmla="*/ 181 h 195"/>
                <a:gd name="T92" fmla="*/ 104 w 157"/>
                <a:gd name="T93" fmla="*/ 187 h 195"/>
                <a:gd name="T94" fmla="*/ 136 w 157"/>
                <a:gd name="T95" fmla="*/ 182 h 195"/>
                <a:gd name="T96" fmla="*/ 141 w 157"/>
                <a:gd name="T97" fmla="*/ 133 h 195"/>
                <a:gd name="T98" fmla="*/ 157 w 157"/>
                <a:gd name="T99" fmla="*/ 126 h 195"/>
                <a:gd name="T100" fmla="*/ 88 w 157"/>
                <a:gd name="T101" fmla="*/ 109 h 195"/>
                <a:gd name="T102" fmla="*/ 106 w 157"/>
                <a:gd name="T103" fmla="*/ 107 h 195"/>
                <a:gd name="T104" fmla="*/ 88 w 157"/>
                <a:gd name="T105" fmla="*/ 109 h 195"/>
                <a:gd name="T106" fmla="*/ 26 w 157"/>
                <a:gd name="T107" fmla="*/ 49 h 195"/>
                <a:gd name="T108" fmla="*/ 25 w 157"/>
                <a:gd name="T109" fmla="*/ 61 h 195"/>
                <a:gd name="T110" fmla="*/ 24 w 157"/>
                <a:gd name="T111" fmla="*/ 49 h 195"/>
                <a:gd name="T112" fmla="*/ 5 w 157"/>
                <a:gd name="T113" fmla="*/ 25 h 195"/>
                <a:gd name="T114" fmla="*/ 46 w 157"/>
                <a:gd name="T115" fmla="*/ 2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7" h="195">
                  <a:moveTo>
                    <a:pt x="142" y="124"/>
                  </a:moveTo>
                  <a:cubicBezTo>
                    <a:pt x="142" y="123"/>
                    <a:pt x="142" y="122"/>
                    <a:pt x="142" y="122"/>
                  </a:cubicBezTo>
                  <a:cubicBezTo>
                    <a:pt x="147" y="120"/>
                    <a:pt x="147" y="116"/>
                    <a:pt x="147" y="112"/>
                  </a:cubicBezTo>
                  <a:cubicBezTo>
                    <a:pt x="147" y="103"/>
                    <a:pt x="147" y="95"/>
                    <a:pt x="147" y="86"/>
                  </a:cubicBezTo>
                  <a:cubicBezTo>
                    <a:pt x="147" y="83"/>
                    <a:pt x="147" y="80"/>
                    <a:pt x="147" y="77"/>
                  </a:cubicBezTo>
                  <a:cubicBezTo>
                    <a:pt x="147" y="77"/>
                    <a:pt x="146" y="77"/>
                    <a:pt x="145" y="76"/>
                  </a:cubicBezTo>
                  <a:cubicBezTo>
                    <a:pt x="145" y="78"/>
                    <a:pt x="144" y="80"/>
                    <a:pt x="144" y="81"/>
                  </a:cubicBezTo>
                  <a:cubicBezTo>
                    <a:pt x="144" y="92"/>
                    <a:pt x="144" y="102"/>
                    <a:pt x="144" y="113"/>
                  </a:cubicBezTo>
                  <a:cubicBezTo>
                    <a:pt x="144" y="114"/>
                    <a:pt x="143" y="116"/>
                    <a:pt x="143" y="117"/>
                  </a:cubicBezTo>
                  <a:cubicBezTo>
                    <a:pt x="142" y="117"/>
                    <a:pt x="142" y="117"/>
                    <a:pt x="142" y="117"/>
                  </a:cubicBezTo>
                  <a:cubicBezTo>
                    <a:pt x="142" y="116"/>
                    <a:pt x="141" y="114"/>
                    <a:pt x="142" y="112"/>
                  </a:cubicBezTo>
                  <a:cubicBezTo>
                    <a:pt x="143" y="107"/>
                    <a:pt x="142" y="105"/>
                    <a:pt x="137" y="103"/>
                  </a:cubicBezTo>
                  <a:cubicBezTo>
                    <a:pt x="135" y="103"/>
                    <a:pt x="134" y="102"/>
                    <a:pt x="133" y="101"/>
                  </a:cubicBezTo>
                  <a:cubicBezTo>
                    <a:pt x="130" y="97"/>
                    <a:pt x="127" y="96"/>
                    <a:pt x="123" y="98"/>
                  </a:cubicBezTo>
                  <a:cubicBezTo>
                    <a:pt x="122" y="99"/>
                    <a:pt x="121" y="100"/>
                    <a:pt x="121" y="100"/>
                  </a:cubicBezTo>
                  <a:cubicBezTo>
                    <a:pt x="121" y="100"/>
                    <a:pt x="121" y="101"/>
                    <a:pt x="121" y="101"/>
                  </a:cubicBezTo>
                  <a:cubicBezTo>
                    <a:pt x="130" y="101"/>
                    <a:pt x="131" y="102"/>
                    <a:pt x="133" y="112"/>
                  </a:cubicBezTo>
                  <a:cubicBezTo>
                    <a:pt x="131" y="112"/>
                    <a:pt x="130" y="111"/>
                    <a:pt x="129" y="111"/>
                  </a:cubicBezTo>
                  <a:cubicBezTo>
                    <a:pt x="128" y="110"/>
                    <a:pt x="128" y="109"/>
                    <a:pt x="127" y="108"/>
                  </a:cubicBezTo>
                  <a:cubicBezTo>
                    <a:pt x="126" y="109"/>
                    <a:pt x="125" y="111"/>
                    <a:pt x="124" y="113"/>
                  </a:cubicBezTo>
                  <a:cubicBezTo>
                    <a:pt x="123" y="112"/>
                    <a:pt x="122" y="111"/>
                    <a:pt x="121" y="110"/>
                  </a:cubicBezTo>
                  <a:cubicBezTo>
                    <a:pt x="120" y="109"/>
                    <a:pt x="120" y="108"/>
                    <a:pt x="119" y="107"/>
                  </a:cubicBezTo>
                  <a:cubicBezTo>
                    <a:pt x="118" y="108"/>
                    <a:pt x="118" y="110"/>
                    <a:pt x="117" y="111"/>
                  </a:cubicBezTo>
                  <a:cubicBezTo>
                    <a:pt x="117" y="111"/>
                    <a:pt x="117" y="112"/>
                    <a:pt x="117" y="112"/>
                  </a:cubicBezTo>
                  <a:cubicBezTo>
                    <a:pt x="115" y="112"/>
                    <a:pt x="113" y="112"/>
                    <a:pt x="111" y="111"/>
                  </a:cubicBezTo>
                  <a:cubicBezTo>
                    <a:pt x="110" y="112"/>
                    <a:pt x="109" y="113"/>
                    <a:pt x="108" y="114"/>
                  </a:cubicBezTo>
                  <a:cubicBezTo>
                    <a:pt x="108" y="108"/>
                    <a:pt x="113" y="107"/>
                    <a:pt x="116" y="104"/>
                  </a:cubicBezTo>
                  <a:cubicBezTo>
                    <a:pt x="117" y="102"/>
                    <a:pt x="119" y="101"/>
                    <a:pt x="121" y="100"/>
                  </a:cubicBezTo>
                  <a:cubicBezTo>
                    <a:pt x="121" y="100"/>
                    <a:pt x="122" y="99"/>
                    <a:pt x="123" y="98"/>
                  </a:cubicBezTo>
                  <a:cubicBezTo>
                    <a:pt x="121" y="99"/>
                    <a:pt x="118" y="98"/>
                    <a:pt x="116" y="100"/>
                  </a:cubicBezTo>
                  <a:cubicBezTo>
                    <a:pt x="111" y="104"/>
                    <a:pt x="105" y="103"/>
                    <a:pt x="100" y="103"/>
                  </a:cubicBezTo>
                  <a:cubicBezTo>
                    <a:pt x="97" y="103"/>
                    <a:pt x="93" y="103"/>
                    <a:pt x="91" y="104"/>
                  </a:cubicBezTo>
                  <a:cubicBezTo>
                    <a:pt x="88" y="105"/>
                    <a:pt x="85" y="107"/>
                    <a:pt x="85" y="109"/>
                  </a:cubicBezTo>
                  <a:cubicBezTo>
                    <a:pt x="84" y="117"/>
                    <a:pt x="85" y="124"/>
                    <a:pt x="86" y="131"/>
                  </a:cubicBezTo>
                  <a:cubicBezTo>
                    <a:pt x="86" y="132"/>
                    <a:pt x="88" y="133"/>
                    <a:pt x="88" y="133"/>
                  </a:cubicBezTo>
                  <a:cubicBezTo>
                    <a:pt x="87" y="134"/>
                    <a:pt x="86" y="135"/>
                    <a:pt x="85" y="136"/>
                  </a:cubicBezTo>
                  <a:cubicBezTo>
                    <a:pt x="77" y="131"/>
                    <a:pt x="76" y="123"/>
                    <a:pt x="76" y="115"/>
                  </a:cubicBezTo>
                  <a:cubicBezTo>
                    <a:pt x="76" y="103"/>
                    <a:pt x="76" y="90"/>
                    <a:pt x="76" y="78"/>
                  </a:cubicBezTo>
                  <a:cubicBezTo>
                    <a:pt x="76" y="68"/>
                    <a:pt x="67" y="57"/>
                    <a:pt x="57" y="55"/>
                  </a:cubicBezTo>
                  <a:cubicBezTo>
                    <a:pt x="50" y="53"/>
                    <a:pt x="43" y="54"/>
                    <a:pt x="35" y="53"/>
                  </a:cubicBezTo>
                  <a:cubicBezTo>
                    <a:pt x="34" y="53"/>
                    <a:pt x="31" y="52"/>
                    <a:pt x="30" y="51"/>
                  </a:cubicBezTo>
                  <a:cubicBezTo>
                    <a:pt x="29" y="48"/>
                    <a:pt x="32" y="48"/>
                    <a:pt x="34" y="47"/>
                  </a:cubicBezTo>
                  <a:cubicBezTo>
                    <a:pt x="45" y="43"/>
                    <a:pt x="51" y="31"/>
                    <a:pt x="49" y="19"/>
                  </a:cubicBezTo>
                  <a:cubicBezTo>
                    <a:pt x="46" y="8"/>
                    <a:pt x="35" y="0"/>
                    <a:pt x="24" y="1"/>
                  </a:cubicBezTo>
                  <a:cubicBezTo>
                    <a:pt x="12" y="2"/>
                    <a:pt x="4" y="10"/>
                    <a:pt x="2" y="22"/>
                  </a:cubicBezTo>
                  <a:cubicBezTo>
                    <a:pt x="0" y="32"/>
                    <a:pt x="7" y="43"/>
                    <a:pt x="17" y="47"/>
                  </a:cubicBezTo>
                  <a:cubicBezTo>
                    <a:pt x="18" y="48"/>
                    <a:pt x="19" y="50"/>
                    <a:pt x="20" y="52"/>
                  </a:cubicBezTo>
                  <a:cubicBezTo>
                    <a:pt x="18" y="52"/>
                    <a:pt x="17" y="53"/>
                    <a:pt x="15" y="53"/>
                  </a:cubicBezTo>
                  <a:cubicBezTo>
                    <a:pt x="14" y="53"/>
                    <a:pt x="13" y="53"/>
                    <a:pt x="12" y="54"/>
                  </a:cubicBezTo>
                  <a:cubicBezTo>
                    <a:pt x="12" y="55"/>
                    <a:pt x="12" y="56"/>
                    <a:pt x="12" y="57"/>
                  </a:cubicBezTo>
                  <a:cubicBezTo>
                    <a:pt x="13" y="58"/>
                    <a:pt x="14" y="57"/>
                    <a:pt x="15" y="57"/>
                  </a:cubicBezTo>
                  <a:cubicBezTo>
                    <a:pt x="17" y="58"/>
                    <a:pt x="18" y="58"/>
                    <a:pt x="20" y="58"/>
                  </a:cubicBezTo>
                  <a:cubicBezTo>
                    <a:pt x="20" y="60"/>
                    <a:pt x="20" y="63"/>
                    <a:pt x="19" y="64"/>
                  </a:cubicBezTo>
                  <a:cubicBezTo>
                    <a:pt x="12" y="69"/>
                    <a:pt x="9" y="77"/>
                    <a:pt x="7" y="86"/>
                  </a:cubicBezTo>
                  <a:cubicBezTo>
                    <a:pt x="7" y="88"/>
                    <a:pt x="8" y="90"/>
                    <a:pt x="8" y="92"/>
                  </a:cubicBezTo>
                  <a:cubicBezTo>
                    <a:pt x="8" y="93"/>
                    <a:pt x="6" y="94"/>
                    <a:pt x="6" y="95"/>
                  </a:cubicBezTo>
                  <a:cubicBezTo>
                    <a:pt x="6" y="100"/>
                    <a:pt x="6" y="105"/>
                    <a:pt x="7" y="109"/>
                  </a:cubicBezTo>
                  <a:cubicBezTo>
                    <a:pt x="9" y="119"/>
                    <a:pt x="12" y="128"/>
                    <a:pt x="22" y="133"/>
                  </a:cubicBezTo>
                  <a:cubicBezTo>
                    <a:pt x="23" y="134"/>
                    <a:pt x="24" y="136"/>
                    <a:pt x="25" y="138"/>
                  </a:cubicBezTo>
                  <a:cubicBezTo>
                    <a:pt x="26" y="137"/>
                    <a:pt x="27" y="135"/>
                    <a:pt x="28" y="134"/>
                  </a:cubicBezTo>
                  <a:cubicBezTo>
                    <a:pt x="30" y="133"/>
                    <a:pt x="32" y="132"/>
                    <a:pt x="33" y="131"/>
                  </a:cubicBezTo>
                  <a:cubicBezTo>
                    <a:pt x="36" y="129"/>
                    <a:pt x="40" y="127"/>
                    <a:pt x="38" y="122"/>
                  </a:cubicBezTo>
                  <a:cubicBezTo>
                    <a:pt x="37" y="121"/>
                    <a:pt x="37" y="121"/>
                    <a:pt x="36" y="120"/>
                  </a:cubicBezTo>
                  <a:cubicBezTo>
                    <a:pt x="35" y="121"/>
                    <a:pt x="33" y="122"/>
                    <a:pt x="31" y="124"/>
                  </a:cubicBezTo>
                  <a:cubicBezTo>
                    <a:pt x="29" y="123"/>
                    <a:pt x="27" y="122"/>
                    <a:pt x="29" y="119"/>
                  </a:cubicBezTo>
                  <a:cubicBezTo>
                    <a:pt x="30" y="118"/>
                    <a:pt x="30" y="116"/>
                    <a:pt x="30" y="115"/>
                  </a:cubicBezTo>
                  <a:cubicBezTo>
                    <a:pt x="32" y="111"/>
                    <a:pt x="34" y="108"/>
                    <a:pt x="34" y="104"/>
                  </a:cubicBezTo>
                  <a:cubicBezTo>
                    <a:pt x="36" y="93"/>
                    <a:pt x="34" y="84"/>
                    <a:pt x="29" y="75"/>
                  </a:cubicBezTo>
                  <a:cubicBezTo>
                    <a:pt x="27" y="72"/>
                    <a:pt x="27" y="72"/>
                    <a:pt x="30" y="69"/>
                  </a:cubicBezTo>
                  <a:cubicBezTo>
                    <a:pt x="36" y="74"/>
                    <a:pt x="37" y="82"/>
                    <a:pt x="39" y="89"/>
                  </a:cubicBezTo>
                  <a:cubicBezTo>
                    <a:pt x="41" y="98"/>
                    <a:pt x="40" y="107"/>
                    <a:pt x="36" y="116"/>
                  </a:cubicBezTo>
                  <a:cubicBezTo>
                    <a:pt x="36" y="117"/>
                    <a:pt x="36" y="119"/>
                    <a:pt x="36" y="120"/>
                  </a:cubicBezTo>
                  <a:cubicBezTo>
                    <a:pt x="37" y="121"/>
                    <a:pt x="37" y="121"/>
                    <a:pt x="38" y="122"/>
                  </a:cubicBezTo>
                  <a:cubicBezTo>
                    <a:pt x="39" y="121"/>
                    <a:pt x="41" y="120"/>
                    <a:pt x="41" y="118"/>
                  </a:cubicBezTo>
                  <a:cubicBezTo>
                    <a:pt x="47" y="98"/>
                    <a:pt x="48" y="79"/>
                    <a:pt x="31" y="63"/>
                  </a:cubicBezTo>
                  <a:cubicBezTo>
                    <a:pt x="30" y="62"/>
                    <a:pt x="30" y="60"/>
                    <a:pt x="30" y="58"/>
                  </a:cubicBezTo>
                  <a:cubicBezTo>
                    <a:pt x="31" y="58"/>
                    <a:pt x="33" y="57"/>
                    <a:pt x="34" y="57"/>
                  </a:cubicBezTo>
                  <a:cubicBezTo>
                    <a:pt x="38" y="57"/>
                    <a:pt x="42" y="57"/>
                    <a:pt x="46" y="57"/>
                  </a:cubicBezTo>
                  <a:cubicBezTo>
                    <a:pt x="63" y="56"/>
                    <a:pt x="74" y="68"/>
                    <a:pt x="73" y="83"/>
                  </a:cubicBezTo>
                  <a:cubicBezTo>
                    <a:pt x="73" y="96"/>
                    <a:pt x="73" y="108"/>
                    <a:pt x="73" y="121"/>
                  </a:cubicBezTo>
                  <a:cubicBezTo>
                    <a:pt x="73" y="129"/>
                    <a:pt x="77" y="136"/>
                    <a:pt x="83" y="138"/>
                  </a:cubicBezTo>
                  <a:cubicBezTo>
                    <a:pt x="84" y="140"/>
                    <a:pt x="86" y="143"/>
                    <a:pt x="86" y="146"/>
                  </a:cubicBezTo>
                  <a:cubicBezTo>
                    <a:pt x="86" y="152"/>
                    <a:pt x="86" y="159"/>
                    <a:pt x="86" y="166"/>
                  </a:cubicBezTo>
                  <a:cubicBezTo>
                    <a:pt x="86" y="168"/>
                    <a:pt x="87" y="169"/>
                    <a:pt x="87" y="171"/>
                  </a:cubicBezTo>
                  <a:cubicBezTo>
                    <a:pt x="85" y="177"/>
                    <a:pt x="86" y="184"/>
                    <a:pt x="88" y="190"/>
                  </a:cubicBezTo>
                  <a:cubicBezTo>
                    <a:pt x="89" y="194"/>
                    <a:pt x="91" y="195"/>
                    <a:pt x="94" y="195"/>
                  </a:cubicBezTo>
                  <a:cubicBezTo>
                    <a:pt x="98" y="194"/>
                    <a:pt x="103" y="190"/>
                    <a:pt x="104" y="187"/>
                  </a:cubicBezTo>
                  <a:cubicBezTo>
                    <a:pt x="102" y="188"/>
                    <a:pt x="100" y="188"/>
                    <a:pt x="98" y="189"/>
                  </a:cubicBezTo>
                  <a:cubicBezTo>
                    <a:pt x="96" y="190"/>
                    <a:pt x="95" y="191"/>
                    <a:pt x="93" y="192"/>
                  </a:cubicBezTo>
                  <a:cubicBezTo>
                    <a:pt x="92" y="191"/>
                    <a:pt x="91" y="189"/>
                    <a:pt x="91" y="188"/>
                  </a:cubicBezTo>
                  <a:cubicBezTo>
                    <a:pt x="89" y="183"/>
                    <a:pt x="89" y="183"/>
                    <a:pt x="94" y="183"/>
                  </a:cubicBezTo>
                  <a:cubicBezTo>
                    <a:pt x="95" y="183"/>
                    <a:pt x="96" y="181"/>
                    <a:pt x="97" y="181"/>
                  </a:cubicBezTo>
                  <a:cubicBezTo>
                    <a:pt x="100" y="182"/>
                    <a:pt x="103" y="183"/>
                    <a:pt x="106" y="183"/>
                  </a:cubicBezTo>
                  <a:cubicBezTo>
                    <a:pt x="106" y="184"/>
                    <a:pt x="105" y="186"/>
                    <a:pt x="104" y="187"/>
                  </a:cubicBezTo>
                  <a:cubicBezTo>
                    <a:pt x="105" y="187"/>
                    <a:pt x="107" y="188"/>
                    <a:pt x="108" y="188"/>
                  </a:cubicBezTo>
                  <a:cubicBezTo>
                    <a:pt x="116" y="182"/>
                    <a:pt x="126" y="182"/>
                    <a:pt x="136" y="182"/>
                  </a:cubicBezTo>
                  <a:cubicBezTo>
                    <a:pt x="140" y="182"/>
                    <a:pt x="141" y="181"/>
                    <a:pt x="141" y="176"/>
                  </a:cubicBezTo>
                  <a:cubicBezTo>
                    <a:pt x="141" y="162"/>
                    <a:pt x="141" y="147"/>
                    <a:pt x="141" y="133"/>
                  </a:cubicBezTo>
                  <a:cubicBezTo>
                    <a:pt x="141" y="127"/>
                    <a:pt x="148" y="123"/>
                    <a:pt x="153" y="126"/>
                  </a:cubicBezTo>
                  <a:cubicBezTo>
                    <a:pt x="154" y="127"/>
                    <a:pt x="156" y="126"/>
                    <a:pt x="157" y="126"/>
                  </a:cubicBezTo>
                  <a:cubicBezTo>
                    <a:pt x="153" y="120"/>
                    <a:pt x="148" y="119"/>
                    <a:pt x="142" y="124"/>
                  </a:cubicBezTo>
                  <a:close/>
                  <a:moveTo>
                    <a:pt x="88" y="109"/>
                  </a:moveTo>
                  <a:cubicBezTo>
                    <a:pt x="89" y="108"/>
                    <a:pt x="90" y="107"/>
                    <a:pt x="92" y="107"/>
                  </a:cubicBezTo>
                  <a:cubicBezTo>
                    <a:pt x="96" y="107"/>
                    <a:pt x="101" y="107"/>
                    <a:pt x="106" y="107"/>
                  </a:cubicBezTo>
                  <a:cubicBezTo>
                    <a:pt x="103" y="112"/>
                    <a:pt x="93" y="114"/>
                    <a:pt x="89" y="111"/>
                  </a:cubicBezTo>
                  <a:cubicBezTo>
                    <a:pt x="89" y="111"/>
                    <a:pt x="88" y="109"/>
                    <a:pt x="88" y="109"/>
                  </a:cubicBezTo>
                  <a:close/>
                  <a:moveTo>
                    <a:pt x="24" y="49"/>
                  </a:moveTo>
                  <a:cubicBezTo>
                    <a:pt x="24" y="49"/>
                    <a:pt x="25" y="49"/>
                    <a:pt x="26" y="49"/>
                  </a:cubicBezTo>
                  <a:cubicBezTo>
                    <a:pt x="28" y="52"/>
                    <a:pt x="27" y="56"/>
                    <a:pt x="27" y="60"/>
                  </a:cubicBezTo>
                  <a:cubicBezTo>
                    <a:pt x="27" y="61"/>
                    <a:pt x="26" y="61"/>
                    <a:pt x="25" y="61"/>
                  </a:cubicBezTo>
                  <a:cubicBezTo>
                    <a:pt x="25" y="61"/>
                    <a:pt x="24" y="60"/>
                    <a:pt x="24" y="60"/>
                  </a:cubicBezTo>
                  <a:cubicBezTo>
                    <a:pt x="24" y="56"/>
                    <a:pt x="24" y="52"/>
                    <a:pt x="24" y="49"/>
                  </a:cubicBezTo>
                  <a:close/>
                  <a:moveTo>
                    <a:pt x="25" y="45"/>
                  </a:moveTo>
                  <a:cubicBezTo>
                    <a:pt x="14" y="45"/>
                    <a:pt x="5" y="36"/>
                    <a:pt x="5" y="25"/>
                  </a:cubicBezTo>
                  <a:cubicBezTo>
                    <a:pt x="5" y="14"/>
                    <a:pt x="15" y="4"/>
                    <a:pt x="26" y="4"/>
                  </a:cubicBezTo>
                  <a:cubicBezTo>
                    <a:pt x="36" y="4"/>
                    <a:pt x="46" y="14"/>
                    <a:pt x="46" y="25"/>
                  </a:cubicBezTo>
                  <a:cubicBezTo>
                    <a:pt x="46" y="37"/>
                    <a:pt x="37" y="45"/>
                    <a:pt x="25"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A1F3E38B-CCAF-49DB-8196-1ED85EAD0855}"/>
                </a:ext>
              </a:extLst>
            </p:cNvPr>
            <p:cNvSpPr>
              <a:spLocks noEditPoints="1"/>
            </p:cNvSpPr>
            <p:nvPr/>
          </p:nvSpPr>
          <p:spPr bwMode="auto">
            <a:xfrm>
              <a:off x="6399213" y="2332038"/>
              <a:ext cx="384175" cy="692150"/>
            </a:xfrm>
            <a:custGeom>
              <a:avLst/>
              <a:gdLst>
                <a:gd name="T0" fmla="*/ 40 w 56"/>
                <a:gd name="T1" fmla="*/ 23 h 101"/>
                <a:gd name="T2" fmla="*/ 19 w 56"/>
                <a:gd name="T3" fmla="*/ 3 h 101"/>
                <a:gd name="T4" fmla="*/ 5 w 56"/>
                <a:gd name="T5" fmla="*/ 10 h 101"/>
                <a:gd name="T6" fmla="*/ 1 w 56"/>
                <a:gd name="T7" fmla="*/ 31 h 101"/>
                <a:gd name="T8" fmla="*/ 4 w 56"/>
                <a:gd name="T9" fmla="*/ 76 h 101"/>
                <a:gd name="T10" fmla="*/ 13 w 56"/>
                <a:gd name="T11" fmla="*/ 85 h 101"/>
                <a:gd name="T12" fmla="*/ 43 w 56"/>
                <a:gd name="T13" fmla="*/ 99 h 101"/>
                <a:gd name="T14" fmla="*/ 52 w 56"/>
                <a:gd name="T15" fmla="*/ 96 h 101"/>
                <a:gd name="T16" fmla="*/ 56 w 56"/>
                <a:gd name="T17" fmla="*/ 80 h 101"/>
                <a:gd name="T18" fmla="*/ 40 w 56"/>
                <a:gd name="T19" fmla="*/ 23 h 101"/>
                <a:gd name="T20" fmla="*/ 50 w 56"/>
                <a:gd name="T21" fmla="*/ 92 h 101"/>
                <a:gd name="T22" fmla="*/ 43 w 56"/>
                <a:gd name="T23" fmla="*/ 95 h 101"/>
                <a:gd name="T24" fmla="*/ 15 w 56"/>
                <a:gd name="T25" fmla="*/ 83 h 101"/>
                <a:gd name="T26" fmla="*/ 7 w 56"/>
                <a:gd name="T27" fmla="*/ 72 h 101"/>
                <a:gd name="T28" fmla="*/ 7 w 56"/>
                <a:gd name="T29" fmla="*/ 16 h 101"/>
                <a:gd name="T30" fmla="*/ 24 w 56"/>
                <a:gd name="T31" fmla="*/ 9 h 101"/>
                <a:gd name="T32" fmla="*/ 44 w 56"/>
                <a:gd name="T33" fmla="*/ 40 h 101"/>
                <a:gd name="T34" fmla="*/ 52 w 56"/>
                <a:gd name="T35" fmla="*/ 81 h 101"/>
                <a:gd name="T36" fmla="*/ 50 w 56"/>
                <a:gd name="T37" fmla="*/ 9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 h="101">
                  <a:moveTo>
                    <a:pt x="40" y="23"/>
                  </a:moveTo>
                  <a:cubicBezTo>
                    <a:pt x="35" y="14"/>
                    <a:pt x="29" y="6"/>
                    <a:pt x="19" y="3"/>
                  </a:cubicBezTo>
                  <a:cubicBezTo>
                    <a:pt x="12" y="0"/>
                    <a:pt x="7" y="2"/>
                    <a:pt x="5" y="10"/>
                  </a:cubicBezTo>
                  <a:cubicBezTo>
                    <a:pt x="3" y="17"/>
                    <a:pt x="1" y="24"/>
                    <a:pt x="1" y="31"/>
                  </a:cubicBezTo>
                  <a:cubicBezTo>
                    <a:pt x="1" y="46"/>
                    <a:pt x="0" y="61"/>
                    <a:pt x="4" y="76"/>
                  </a:cubicBezTo>
                  <a:cubicBezTo>
                    <a:pt x="5" y="80"/>
                    <a:pt x="8" y="84"/>
                    <a:pt x="13" y="85"/>
                  </a:cubicBezTo>
                  <a:cubicBezTo>
                    <a:pt x="24" y="88"/>
                    <a:pt x="33" y="93"/>
                    <a:pt x="43" y="99"/>
                  </a:cubicBezTo>
                  <a:cubicBezTo>
                    <a:pt x="47" y="101"/>
                    <a:pt x="51" y="100"/>
                    <a:pt x="52" y="96"/>
                  </a:cubicBezTo>
                  <a:cubicBezTo>
                    <a:pt x="54" y="91"/>
                    <a:pt x="55" y="86"/>
                    <a:pt x="56" y="80"/>
                  </a:cubicBezTo>
                  <a:cubicBezTo>
                    <a:pt x="54" y="60"/>
                    <a:pt x="50" y="40"/>
                    <a:pt x="40" y="23"/>
                  </a:cubicBezTo>
                  <a:close/>
                  <a:moveTo>
                    <a:pt x="50" y="92"/>
                  </a:moveTo>
                  <a:cubicBezTo>
                    <a:pt x="49" y="97"/>
                    <a:pt x="48" y="97"/>
                    <a:pt x="43" y="95"/>
                  </a:cubicBezTo>
                  <a:cubicBezTo>
                    <a:pt x="34" y="91"/>
                    <a:pt x="25" y="86"/>
                    <a:pt x="15" y="83"/>
                  </a:cubicBezTo>
                  <a:cubicBezTo>
                    <a:pt x="10" y="81"/>
                    <a:pt x="8" y="77"/>
                    <a:pt x="7" y="72"/>
                  </a:cubicBezTo>
                  <a:cubicBezTo>
                    <a:pt x="3" y="54"/>
                    <a:pt x="3" y="35"/>
                    <a:pt x="7" y="16"/>
                  </a:cubicBezTo>
                  <a:cubicBezTo>
                    <a:pt x="9" y="5"/>
                    <a:pt x="15" y="2"/>
                    <a:pt x="24" y="9"/>
                  </a:cubicBezTo>
                  <a:cubicBezTo>
                    <a:pt x="35" y="17"/>
                    <a:pt x="40" y="28"/>
                    <a:pt x="44" y="40"/>
                  </a:cubicBezTo>
                  <a:cubicBezTo>
                    <a:pt x="49" y="53"/>
                    <a:pt x="51" y="66"/>
                    <a:pt x="52" y="81"/>
                  </a:cubicBezTo>
                  <a:cubicBezTo>
                    <a:pt x="51" y="84"/>
                    <a:pt x="51" y="88"/>
                    <a:pt x="5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Oval 20">
              <a:extLst>
                <a:ext uri="{FF2B5EF4-FFF2-40B4-BE49-F238E27FC236}">
                  <a16:creationId xmlns:a16="http://schemas.microsoft.com/office/drawing/2014/main" id="{36B871B7-0FCD-4746-A6C3-0FD521A09E18}"/>
                </a:ext>
              </a:extLst>
            </p:cNvPr>
            <p:cNvSpPr>
              <a:spLocks noChangeArrowheads="1"/>
            </p:cNvSpPr>
            <p:nvPr/>
          </p:nvSpPr>
          <p:spPr bwMode="auto">
            <a:xfrm>
              <a:off x="6022975" y="2962275"/>
              <a:ext cx="1588" cy="15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B75173AC-F988-42D1-BE87-39A408B7EE1B}"/>
                </a:ext>
              </a:extLst>
            </p:cNvPr>
            <p:cNvSpPr>
              <a:spLocks/>
            </p:cNvSpPr>
            <p:nvPr/>
          </p:nvSpPr>
          <p:spPr bwMode="auto">
            <a:xfrm>
              <a:off x="6345238" y="2208213"/>
              <a:ext cx="41275" cy="307975"/>
            </a:xfrm>
            <a:custGeom>
              <a:avLst/>
              <a:gdLst>
                <a:gd name="T0" fmla="*/ 6 w 6"/>
                <a:gd name="T1" fmla="*/ 43 h 45"/>
                <a:gd name="T2" fmla="*/ 4 w 6"/>
                <a:gd name="T3" fmla="*/ 34 h 45"/>
                <a:gd name="T4" fmla="*/ 4 w 6"/>
                <a:gd name="T5" fmla="*/ 3 h 45"/>
                <a:gd name="T6" fmla="*/ 2 w 6"/>
                <a:gd name="T7" fmla="*/ 0 h 45"/>
                <a:gd name="T8" fmla="*/ 1 w 6"/>
                <a:gd name="T9" fmla="*/ 2 h 45"/>
                <a:gd name="T10" fmla="*/ 1 w 6"/>
                <a:gd name="T11" fmla="*/ 39 h 45"/>
                <a:gd name="T12" fmla="*/ 6 w 6"/>
                <a:gd name="T13" fmla="*/ 43 h 45"/>
              </a:gdLst>
              <a:ahLst/>
              <a:cxnLst>
                <a:cxn ang="0">
                  <a:pos x="T0" y="T1"/>
                </a:cxn>
                <a:cxn ang="0">
                  <a:pos x="T2" y="T3"/>
                </a:cxn>
                <a:cxn ang="0">
                  <a:pos x="T4" y="T5"/>
                </a:cxn>
                <a:cxn ang="0">
                  <a:pos x="T6" y="T7"/>
                </a:cxn>
                <a:cxn ang="0">
                  <a:pos x="T8" y="T9"/>
                </a:cxn>
                <a:cxn ang="0">
                  <a:pos x="T10" y="T11"/>
                </a:cxn>
                <a:cxn ang="0">
                  <a:pos x="T12" y="T13"/>
                </a:cxn>
              </a:cxnLst>
              <a:rect l="0" t="0" r="r" b="b"/>
              <a:pathLst>
                <a:path w="6" h="45">
                  <a:moveTo>
                    <a:pt x="6" y="43"/>
                  </a:moveTo>
                  <a:cubicBezTo>
                    <a:pt x="5" y="40"/>
                    <a:pt x="4" y="37"/>
                    <a:pt x="4" y="34"/>
                  </a:cubicBezTo>
                  <a:cubicBezTo>
                    <a:pt x="4" y="24"/>
                    <a:pt x="4" y="13"/>
                    <a:pt x="4" y="3"/>
                  </a:cubicBezTo>
                  <a:cubicBezTo>
                    <a:pt x="4" y="2"/>
                    <a:pt x="3" y="1"/>
                    <a:pt x="2" y="0"/>
                  </a:cubicBezTo>
                  <a:cubicBezTo>
                    <a:pt x="2" y="0"/>
                    <a:pt x="1" y="1"/>
                    <a:pt x="1" y="2"/>
                  </a:cubicBezTo>
                  <a:cubicBezTo>
                    <a:pt x="1" y="14"/>
                    <a:pt x="0" y="27"/>
                    <a:pt x="1" y="39"/>
                  </a:cubicBezTo>
                  <a:cubicBezTo>
                    <a:pt x="1" y="43"/>
                    <a:pt x="4" y="45"/>
                    <a:pt x="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EBC896BD-0107-48BB-8772-A6A65F568BAE}"/>
                </a:ext>
              </a:extLst>
            </p:cNvPr>
            <p:cNvSpPr>
              <a:spLocks/>
            </p:cNvSpPr>
            <p:nvPr/>
          </p:nvSpPr>
          <p:spPr bwMode="auto">
            <a:xfrm>
              <a:off x="5397500" y="1755775"/>
              <a:ext cx="123825" cy="130175"/>
            </a:xfrm>
            <a:custGeom>
              <a:avLst/>
              <a:gdLst>
                <a:gd name="T0" fmla="*/ 13 w 18"/>
                <a:gd name="T1" fmla="*/ 8 h 19"/>
                <a:gd name="T2" fmla="*/ 6 w 18"/>
                <a:gd name="T3" fmla="*/ 5 h 19"/>
                <a:gd name="T4" fmla="*/ 3 w 18"/>
                <a:gd name="T5" fmla="*/ 0 h 19"/>
                <a:gd name="T6" fmla="*/ 0 w 18"/>
                <a:gd name="T7" fmla="*/ 2 h 19"/>
                <a:gd name="T8" fmla="*/ 2 w 18"/>
                <a:gd name="T9" fmla="*/ 6 h 19"/>
                <a:gd name="T10" fmla="*/ 7 w 18"/>
                <a:gd name="T11" fmla="*/ 14 h 19"/>
                <a:gd name="T12" fmla="*/ 13 w 18"/>
                <a:gd name="T13" fmla="*/ 19 h 19"/>
                <a:gd name="T14" fmla="*/ 18 w 18"/>
                <a:gd name="T15" fmla="*/ 14 h 19"/>
                <a:gd name="T16" fmla="*/ 13 w 18"/>
                <a:gd name="T17"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9">
                  <a:moveTo>
                    <a:pt x="13" y="8"/>
                  </a:moveTo>
                  <a:cubicBezTo>
                    <a:pt x="10" y="8"/>
                    <a:pt x="8" y="6"/>
                    <a:pt x="6" y="5"/>
                  </a:cubicBezTo>
                  <a:cubicBezTo>
                    <a:pt x="5" y="4"/>
                    <a:pt x="4" y="2"/>
                    <a:pt x="3" y="0"/>
                  </a:cubicBezTo>
                  <a:cubicBezTo>
                    <a:pt x="2" y="1"/>
                    <a:pt x="1" y="1"/>
                    <a:pt x="0" y="2"/>
                  </a:cubicBezTo>
                  <a:cubicBezTo>
                    <a:pt x="1" y="3"/>
                    <a:pt x="1" y="5"/>
                    <a:pt x="2" y="6"/>
                  </a:cubicBezTo>
                  <a:cubicBezTo>
                    <a:pt x="4" y="8"/>
                    <a:pt x="7" y="10"/>
                    <a:pt x="7" y="14"/>
                  </a:cubicBezTo>
                  <a:cubicBezTo>
                    <a:pt x="7" y="17"/>
                    <a:pt x="9" y="19"/>
                    <a:pt x="13" y="19"/>
                  </a:cubicBezTo>
                  <a:cubicBezTo>
                    <a:pt x="17" y="19"/>
                    <a:pt x="18" y="17"/>
                    <a:pt x="18" y="14"/>
                  </a:cubicBezTo>
                  <a:cubicBezTo>
                    <a:pt x="18" y="11"/>
                    <a:pt x="16" y="8"/>
                    <a:pt x="1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DDEC58FD-C029-4E09-B2DA-993A2BC66C5A}"/>
                </a:ext>
              </a:extLst>
            </p:cNvPr>
            <p:cNvSpPr>
              <a:spLocks/>
            </p:cNvSpPr>
            <p:nvPr/>
          </p:nvSpPr>
          <p:spPr bwMode="auto">
            <a:xfrm>
              <a:off x="6427788" y="2413000"/>
              <a:ext cx="293688" cy="508000"/>
            </a:xfrm>
            <a:custGeom>
              <a:avLst/>
              <a:gdLst>
                <a:gd name="T0" fmla="*/ 20 w 43"/>
                <a:gd name="T1" fmla="*/ 48 h 74"/>
                <a:gd name="T2" fmla="*/ 36 w 43"/>
                <a:gd name="T3" fmla="*/ 57 h 74"/>
                <a:gd name="T4" fmla="*/ 30 w 43"/>
                <a:gd name="T5" fmla="*/ 49 h 74"/>
                <a:gd name="T6" fmla="*/ 40 w 43"/>
                <a:gd name="T7" fmla="*/ 49 h 74"/>
                <a:gd name="T8" fmla="*/ 40 w 43"/>
                <a:gd name="T9" fmla="*/ 47 h 74"/>
                <a:gd name="T10" fmla="*/ 29 w 43"/>
                <a:gd name="T11" fmla="*/ 46 h 74"/>
                <a:gd name="T12" fmla="*/ 21 w 43"/>
                <a:gd name="T13" fmla="*/ 42 h 74"/>
                <a:gd name="T14" fmla="*/ 10 w 43"/>
                <a:gd name="T15" fmla="*/ 24 h 74"/>
                <a:gd name="T16" fmla="*/ 26 w 43"/>
                <a:gd name="T17" fmla="*/ 40 h 74"/>
                <a:gd name="T18" fmla="*/ 27 w 43"/>
                <a:gd name="T19" fmla="*/ 39 h 74"/>
                <a:gd name="T20" fmla="*/ 27 w 43"/>
                <a:gd name="T21" fmla="*/ 33 h 74"/>
                <a:gd name="T22" fmla="*/ 33 w 43"/>
                <a:gd name="T23" fmla="*/ 31 h 74"/>
                <a:gd name="T24" fmla="*/ 19 w 43"/>
                <a:gd name="T25" fmla="*/ 26 h 74"/>
                <a:gd name="T26" fmla="*/ 26 w 43"/>
                <a:gd name="T27" fmla="*/ 15 h 74"/>
                <a:gd name="T28" fmla="*/ 22 w 43"/>
                <a:gd name="T29" fmla="*/ 19 h 74"/>
                <a:gd name="T30" fmla="*/ 14 w 43"/>
                <a:gd name="T31" fmla="*/ 20 h 74"/>
                <a:gd name="T32" fmla="*/ 12 w 43"/>
                <a:gd name="T33" fmla="*/ 18 h 74"/>
                <a:gd name="T34" fmla="*/ 18 w 43"/>
                <a:gd name="T35" fmla="*/ 13 h 74"/>
                <a:gd name="T36" fmla="*/ 23 w 43"/>
                <a:gd name="T37" fmla="*/ 10 h 74"/>
                <a:gd name="T38" fmla="*/ 25 w 43"/>
                <a:gd name="T39" fmla="*/ 6 h 74"/>
                <a:gd name="T40" fmla="*/ 24 w 43"/>
                <a:gd name="T41" fmla="*/ 6 h 74"/>
                <a:gd name="T42" fmla="*/ 17 w 43"/>
                <a:gd name="T43" fmla="*/ 10 h 74"/>
                <a:gd name="T44" fmla="*/ 19 w 43"/>
                <a:gd name="T45" fmla="*/ 0 h 74"/>
                <a:gd name="T46" fmla="*/ 10 w 43"/>
                <a:gd name="T47" fmla="*/ 12 h 74"/>
                <a:gd name="T48" fmla="*/ 10 w 43"/>
                <a:gd name="T49" fmla="*/ 5 h 74"/>
                <a:gd name="T50" fmla="*/ 9 w 43"/>
                <a:gd name="T51" fmla="*/ 1 h 74"/>
                <a:gd name="T52" fmla="*/ 7 w 43"/>
                <a:gd name="T53" fmla="*/ 4 h 74"/>
                <a:gd name="T54" fmla="*/ 8 w 43"/>
                <a:gd name="T55" fmla="*/ 14 h 74"/>
                <a:gd name="T56" fmla="*/ 7 w 43"/>
                <a:gd name="T57" fmla="*/ 20 h 74"/>
                <a:gd name="T58" fmla="*/ 6 w 43"/>
                <a:gd name="T59" fmla="*/ 26 h 74"/>
                <a:gd name="T60" fmla="*/ 8 w 43"/>
                <a:gd name="T61" fmla="*/ 36 h 74"/>
                <a:gd name="T62" fmla="*/ 5 w 43"/>
                <a:gd name="T63" fmla="*/ 44 h 74"/>
                <a:gd name="T64" fmla="*/ 7 w 43"/>
                <a:gd name="T65" fmla="*/ 44 h 74"/>
                <a:gd name="T66" fmla="*/ 13 w 43"/>
                <a:gd name="T67" fmla="*/ 35 h 74"/>
                <a:gd name="T68" fmla="*/ 15 w 43"/>
                <a:gd name="T69" fmla="*/ 51 h 74"/>
                <a:gd name="T70" fmla="*/ 22 w 43"/>
                <a:gd name="T71" fmla="*/ 69 h 74"/>
                <a:gd name="T72" fmla="*/ 26 w 43"/>
                <a:gd name="T73" fmla="*/ 69 h 74"/>
                <a:gd name="T74" fmla="*/ 22 w 43"/>
                <a:gd name="T75" fmla="*/ 63 h 74"/>
                <a:gd name="T76" fmla="*/ 37 w 43"/>
                <a:gd name="T77" fmla="*/ 72 h 74"/>
                <a:gd name="T78" fmla="*/ 40 w 43"/>
                <a:gd name="T79" fmla="*/ 74 h 74"/>
                <a:gd name="T80" fmla="*/ 41 w 43"/>
                <a:gd name="T81" fmla="*/ 72 h 74"/>
                <a:gd name="T82" fmla="*/ 39 w 43"/>
                <a:gd name="T83" fmla="*/ 68 h 74"/>
                <a:gd name="T84" fmla="*/ 43 w 43"/>
                <a:gd name="T85" fmla="*/ 66 h 74"/>
                <a:gd name="T86" fmla="*/ 18 w 43"/>
                <a:gd name="T87" fmla="*/ 58 h 74"/>
                <a:gd name="T88" fmla="*/ 20 w 43"/>
                <a:gd name="T89"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 h="74">
                  <a:moveTo>
                    <a:pt x="20" y="48"/>
                  </a:moveTo>
                  <a:cubicBezTo>
                    <a:pt x="27" y="48"/>
                    <a:pt x="28" y="57"/>
                    <a:pt x="36" y="57"/>
                  </a:cubicBezTo>
                  <a:cubicBezTo>
                    <a:pt x="34" y="54"/>
                    <a:pt x="32" y="52"/>
                    <a:pt x="30" y="49"/>
                  </a:cubicBezTo>
                  <a:cubicBezTo>
                    <a:pt x="34" y="49"/>
                    <a:pt x="37" y="49"/>
                    <a:pt x="40" y="49"/>
                  </a:cubicBezTo>
                  <a:cubicBezTo>
                    <a:pt x="40" y="49"/>
                    <a:pt x="40" y="48"/>
                    <a:pt x="40" y="47"/>
                  </a:cubicBezTo>
                  <a:cubicBezTo>
                    <a:pt x="36" y="47"/>
                    <a:pt x="32" y="47"/>
                    <a:pt x="29" y="46"/>
                  </a:cubicBezTo>
                  <a:cubicBezTo>
                    <a:pt x="26" y="45"/>
                    <a:pt x="22" y="44"/>
                    <a:pt x="21" y="42"/>
                  </a:cubicBezTo>
                  <a:cubicBezTo>
                    <a:pt x="17" y="36"/>
                    <a:pt x="14" y="30"/>
                    <a:pt x="10" y="24"/>
                  </a:cubicBezTo>
                  <a:cubicBezTo>
                    <a:pt x="17" y="28"/>
                    <a:pt x="24" y="31"/>
                    <a:pt x="26" y="40"/>
                  </a:cubicBezTo>
                  <a:cubicBezTo>
                    <a:pt x="26" y="40"/>
                    <a:pt x="27" y="39"/>
                    <a:pt x="27" y="39"/>
                  </a:cubicBezTo>
                  <a:cubicBezTo>
                    <a:pt x="27" y="37"/>
                    <a:pt x="27" y="35"/>
                    <a:pt x="27" y="33"/>
                  </a:cubicBezTo>
                  <a:cubicBezTo>
                    <a:pt x="33" y="34"/>
                    <a:pt x="33" y="34"/>
                    <a:pt x="33" y="31"/>
                  </a:cubicBezTo>
                  <a:cubicBezTo>
                    <a:pt x="29" y="29"/>
                    <a:pt x="24" y="28"/>
                    <a:pt x="19" y="26"/>
                  </a:cubicBezTo>
                  <a:cubicBezTo>
                    <a:pt x="28" y="20"/>
                    <a:pt x="29" y="18"/>
                    <a:pt x="26" y="15"/>
                  </a:cubicBezTo>
                  <a:cubicBezTo>
                    <a:pt x="25" y="16"/>
                    <a:pt x="24" y="18"/>
                    <a:pt x="22" y="19"/>
                  </a:cubicBezTo>
                  <a:cubicBezTo>
                    <a:pt x="19" y="20"/>
                    <a:pt x="16" y="20"/>
                    <a:pt x="14" y="20"/>
                  </a:cubicBezTo>
                  <a:cubicBezTo>
                    <a:pt x="13" y="20"/>
                    <a:pt x="12" y="18"/>
                    <a:pt x="12" y="18"/>
                  </a:cubicBezTo>
                  <a:cubicBezTo>
                    <a:pt x="14" y="16"/>
                    <a:pt x="16" y="14"/>
                    <a:pt x="18" y="13"/>
                  </a:cubicBezTo>
                  <a:cubicBezTo>
                    <a:pt x="20" y="12"/>
                    <a:pt x="22" y="11"/>
                    <a:pt x="23" y="10"/>
                  </a:cubicBezTo>
                  <a:cubicBezTo>
                    <a:pt x="24" y="9"/>
                    <a:pt x="24" y="7"/>
                    <a:pt x="25" y="6"/>
                  </a:cubicBezTo>
                  <a:cubicBezTo>
                    <a:pt x="24" y="6"/>
                    <a:pt x="24" y="6"/>
                    <a:pt x="24" y="6"/>
                  </a:cubicBezTo>
                  <a:cubicBezTo>
                    <a:pt x="22" y="7"/>
                    <a:pt x="20" y="8"/>
                    <a:pt x="17" y="10"/>
                  </a:cubicBezTo>
                  <a:cubicBezTo>
                    <a:pt x="18" y="6"/>
                    <a:pt x="18" y="3"/>
                    <a:pt x="19" y="0"/>
                  </a:cubicBezTo>
                  <a:cubicBezTo>
                    <a:pt x="12" y="2"/>
                    <a:pt x="16" y="9"/>
                    <a:pt x="10" y="12"/>
                  </a:cubicBezTo>
                  <a:cubicBezTo>
                    <a:pt x="10" y="10"/>
                    <a:pt x="10" y="7"/>
                    <a:pt x="10" y="5"/>
                  </a:cubicBezTo>
                  <a:cubicBezTo>
                    <a:pt x="10" y="4"/>
                    <a:pt x="9" y="3"/>
                    <a:pt x="9" y="1"/>
                  </a:cubicBezTo>
                  <a:cubicBezTo>
                    <a:pt x="8" y="2"/>
                    <a:pt x="7" y="3"/>
                    <a:pt x="7" y="4"/>
                  </a:cubicBezTo>
                  <a:cubicBezTo>
                    <a:pt x="7" y="7"/>
                    <a:pt x="7" y="10"/>
                    <a:pt x="8" y="14"/>
                  </a:cubicBezTo>
                  <a:cubicBezTo>
                    <a:pt x="8" y="16"/>
                    <a:pt x="7" y="20"/>
                    <a:pt x="7" y="20"/>
                  </a:cubicBezTo>
                  <a:cubicBezTo>
                    <a:pt x="0" y="21"/>
                    <a:pt x="4" y="24"/>
                    <a:pt x="6" y="26"/>
                  </a:cubicBezTo>
                  <a:cubicBezTo>
                    <a:pt x="9" y="29"/>
                    <a:pt x="11" y="31"/>
                    <a:pt x="8" y="36"/>
                  </a:cubicBezTo>
                  <a:cubicBezTo>
                    <a:pt x="6" y="38"/>
                    <a:pt x="6" y="41"/>
                    <a:pt x="5" y="44"/>
                  </a:cubicBezTo>
                  <a:cubicBezTo>
                    <a:pt x="6" y="44"/>
                    <a:pt x="7" y="44"/>
                    <a:pt x="7" y="44"/>
                  </a:cubicBezTo>
                  <a:cubicBezTo>
                    <a:pt x="9" y="41"/>
                    <a:pt x="11" y="38"/>
                    <a:pt x="13" y="35"/>
                  </a:cubicBezTo>
                  <a:cubicBezTo>
                    <a:pt x="17" y="40"/>
                    <a:pt x="17" y="44"/>
                    <a:pt x="15" y="51"/>
                  </a:cubicBezTo>
                  <a:cubicBezTo>
                    <a:pt x="13" y="59"/>
                    <a:pt x="15" y="65"/>
                    <a:pt x="22" y="69"/>
                  </a:cubicBezTo>
                  <a:cubicBezTo>
                    <a:pt x="23" y="70"/>
                    <a:pt x="24" y="69"/>
                    <a:pt x="26" y="69"/>
                  </a:cubicBezTo>
                  <a:cubicBezTo>
                    <a:pt x="24" y="67"/>
                    <a:pt x="23" y="65"/>
                    <a:pt x="22" y="63"/>
                  </a:cubicBezTo>
                  <a:cubicBezTo>
                    <a:pt x="29" y="64"/>
                    <a:pt x="33" y="67"/>
                    <a:pt x="37" y="72"/>
                  </a:cubicBezTo>
                  <a:cubicBezTo>
                    <a:pt x="37" y="73"/>
                    <a:pt x="39" y="73"/>
                    <a:pt x="40" y="74"/>
                  </a:cubicBezTo>
                  <a:cubicBezTo>
                    <a:pt x="40" y="73"/>
                    <a:pt x="41" y="73"/>
                    <a:pt x="41" y="72"/>
                  </a:cubicBezTo>
                  <a:cubicBezTo>
                    <a:pt x="40" y="71"/>
                    <a:pt x="40" y="70"/>
                    <a:pt x="39" y="68"/>
                  </a:cubicBezTo>
                  <a:cubicBezTo>
                    <a:pt x="41" y="67"/>
                    <a:pt x="42" y="67"/>
                    <a:pt x="43" y="66"/>
                  </a:cubicBezTo>
                  <a:cubicBezTo>
                    <a:pt x="35" y="63"/>
                    <a:pt x="27" y="61"/>
                    <a:pt x="18" y="58"/>
                  </a:cubicBezTo>
                  <a:cubicBezTo>
                    <a:pt x="18" y="55"/>
                    <a:pt x="19" y="51"/>
                    <a:pt x="2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41" name="Grupo 40">
            <a:extLst>
              <a:ext uri="{FF2B5EF4-FFF2-40B4-BE49-F238E27FC236}">
                <a16:creationId xmlns:a16="http://schemas.microsoft.com/office/drawing/2014/main" id="{372D8807-FE85-41C3-BCF7-E1D5A8046C92}"/>
              </a:ext>
            </a:extLst>
          </p:cNvPr>
          <p:cNvGrpSpPr/>
          <p:nvPr/>
        </p:nvGrpSpPr>
        <p:grpSpPr>
          <a:xfrm>
            <a:off x="4097338" y="650876"/>
            <a:ext cx="2487613" cy="2319338"/>
            <a:chOff x="4097338" y="650876"/>
            <a:chExt cx="2487613" cy="2319338"/>
          </a:xfrm>
        </p:grpSpPr>
        <p:sp>
          <p:nvSpPr>
            <p:cNvPr id="30" name="Freeform 27">
              <a:extLst>
                <a:ext uri="{FF2B5EF4-FFF2-40B4-BE49-F238E27FC236}">
                  <a16:creationId xmlns:a16="http://schemas.microsoft.com/office/drawing/2014/main" id="{1E1411A5-6461-42AB-8449-1EDB3FD3ABCD}"/>
                </a:ext>
              </a:extLst>
            </p:cNvPr>
            <p:cNvSpPr>
              <a:spLocks noEditPoints="1"/>
            </p:cNvSpPr>
            <p:nvPr/>
          </p:nvSpPr>
          <p:spPr bwMode="auto">
            <a:xfrm>
              <a:off x="4097338" y="650876"/>
              <a:ext cx="2487613" cy="2319338"/>
            </a:xfrm>
            <a:custGeom>
              <a:avLst/>
              <a:gdLst>
                <a:gd name="T0" fmla="*/ 682 w 1166"/>
                <a:gd name="T1" fmla="*/ 462 h 1088"/>
                <a:gd name="T2" fmla="*/ 759 w 1166"/>
                <a:gd name="T3" fmla="*/ 550 h 1088"/>
                <a:gd name="T4" fmla="*/ 901 w 1166"/>
                <a:gd name="T5" fmla="*/ 555 h 1088"/>
                <a:gd name="T6" fmla="*/ 931 w 1166"/>
                <a:gd name="T7" fmla="*/ 487 h 1088"/>
                <a:gd name="T8" fmla="*/ 877 w 1166"/>
                <a:gd name="T9" fmla="*/ 479 h 1088"/>
                <a:gd name="T10" fmla="*/ 870 w 1166"/>
                <a:gd name="T11" fmla="*/ 393 h 1088"/>
                <a:gd name="T12" fmla="*/ 929 w 1166"/>
                <a:gd name="T13" fmla="*/ 12 h 1088"/>
                <a:gd name="T14" fmla="*/ 1034 w 1166"/>
                <a:gd name="T15" fmla="*/ 392 h 1088"/>
                <a:gd name="T16" fmla="*/ 1026 w 1166"/>
                <a:gd name="T17" fmla="*/ 479 h 1088"/>
                <a:gd name="T18" fmla="*/ 1009 w 1166"/>
                <a:gd name="T19" fmla="*/ 487 h 1088"/>
                <a:gd name="T20" fmla="*/ 973 w 1166"/>
                <a:gd name="T21" fmla="*/ 492 h 1088"/>
                <a:gd name="T22" fmla="*/ 899 w 1166"/>
                <a:gd name="T23" fmla="*/ 598 h 1088"/>
                <a:gd name="T24" fmla="*/ 800 w 1166"/>
                <a:gd name="T25" fmla="*/ 598 h 1088"/>
                <a:gd name="T26" fmla="*/ 821 w 1166"/>
                <a:gd name="T27" fmla="*/ 659 h 1088"/>
                <a:gd name="T28" fmla="*/ 829 w 1166"/>
                <a:gd name="T29" fmla="*/ 661 h 1088"/>
                <a:gd name="T30" fmla="*/ 1114 w 1166"/>
                <a:gd name="T31" fmla="*/ 712 h 1088"/>
                <a:gd name="T32" fmla="*/ 1051 w 1166"/>
                <a:gd name="T33" fmla="*/ 781 h 1088"/>
                <a:gd name="T34" fmla="*/ 733 w 1166"/>
                <a:gd name="T35" fmla="*/ 758 h 1088"/>
                <a:gd name="T36" fmla="*/ 686 w 1166"/>
                <a:gd name="T37" fmla="*/ 776 h 1088"/>
                <a:gd name="T38" fmla="*/ 564 w 1166"/>
                <a:gd name="T39" fmla="*/ 638 h 1088"/>
                <a:gd name="T40" fmla="*/ 163 w 1166"/>
                <a:gd name="T41" fmla="*/ 1072 h 1088"/>
                <a:gd name="T42" fmla="*/ 164 w 1166"/>
                <a:gd name="T43" fmla="*/ 648 h 1088"/>
                <a:gd name="T44" fmla="*/ 158 w 1166"/>
                <a:gd name="T45" fmla="*/ 633 h 1088"/>
                <a:gd name="T46" fmla="*/ 117 w 1166"/>
                <a:gd name="T47" fmla="*/ 640 h 1088"/>
                <a:gd name="T48" fmla="*/ 117 w 1166"/>
                <a:gd name="T49" fmla="*/ 1012 h 1088"/>
                <a:gd name="T50" fmla="*/ 2 w 1166"/>
                <a:gd name="T51" fmla="*/ 1026 h 1088"/>
                <a:gd name="T52" fmla="*/ 0 w 1166"/>
                <a:gd name="T53" fmla="*/ 620 h 1088"/>
                <a:gd name="T54" fmla="*/ 154 w 1166"/>
                <a:gd name="T55" fmla="*/ 430 h 1088"/>
                <a:gd name="T56" fmla="*/ 535 w 1166"/>
                <a:gd name="T57" fmla="*/ 426 h 1088"/>
                <a:gd name="T58" fmla="*/ 652 w 1166"/>
                <a:gd name="T59" fmla="*/ 487 h 1088"/>
                <a:gd name="T60" fmla="*/ 953 w 1166"/>
                <a:gd name="T61" fmla="*/ 372 h 1088"/>
                <a:gd name="T62" fmla="*/ 953 w 1166"/>
                <a:gd name="T63" fmla="*/ 49 h 1088"/>
                <a:gd name="T64" fmla="*/ 689 w 1166"/>
                <a:gd name="T65" fmla="*/ 725 h 1088"/>
                <a:gd name="T66" fmla="*/ 678 w 1166"/>
                <a:gd name="T67" fmla="*/ 513 h 1088"/>
                <a:gd name="T68" fmla="*/ 689 w 1166"/>
                <a:gd name="T69" fmla="*/ 725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66" h="1088">
                  <a:moveTo>
                    <a:pt x="652" y="487"/>
                  </a:moveTo>
                  <a:cubicBezTo>
                    <a:pt x="662" y="478"/>
                    <a:pt x="672" y="470"/>
                    <a:pt x="682" y="462"/>
                  </a:cubicBezTo>
                  <a:cubicBezTo>
                    <a:pt x="693" y="474"/>
                    <a:pt x="704" y="487"/>
                    <a:pt x="714" y="499"/>
                  </a:cubicBezTo>
                  <a:cubicBezTo>
                    <a:pt x="729" y="516"/>
                    <a:pt x="744" y="533"/>
                    <a:pt x="759" y="550"/>
                  </a:cubicBezTo>
                  <a:cubicBezTo>
                    <a:pt x="761" y="553"/>
                    <a:pt x="765" y="555"/>
                    <a:pt x="768" y="555"/>
                  </a:cubicBezTo>
                  <a:cubicBezTo>
                    <a:pt x="812" y="555"/>
                    <a:pt x="857" y="555"/>
                    <a:pt x="901" y="555"/>
                  </a:cubicBezTo>
                  <a:cubicBezTo>
                    <a:pt x="913" y="555"/>
                    <a:pt x="927" y="545"/>
                    <a:pt x="929" y="533"/>
                  </a:cubicBezTo>
                  <a:cubicBezTo>
                    <a:pt x="930" y="518"/>
                    <a:pt x="930" y="503"/>
                    <a:pt x="931" y="487"/>
                  </a:cubicBezTo>
                  <a:cubicBezTo>
                    <a:pt x="912" y="487"/>
                    <a:pt x="895" y="487"/>
                    <a:pt x="877" y="487"/>
                  </a:cubicBezTo>
                  <a:cubicBezTo>
                    <a:pt x="877" y="484"/>
                    <a:pt x="877" y="481"/>
                    <a:pt x="877" y="479"/>
                  </a:cubicBezTo>
                  <a:cubicBezTo>
                    <a:pt x="877" y="453"/>
                    <a:pt x="877" y="428"/>
                    <a:pt x="877" y="403"/>
                  </a:cubicBezTo>
                  <a:cubicBezTo>
                    <a:pt x="877" y="398"/>
                    <a:pt x="875" y="395"/>
                    <a:pt x="870" y="393"/>
                  </a:cubicBezTo>
                  <a:cubicBezTo>
                    <a:pt x="801" y="360"/>
                    <a:pt x="760" y="305"/>
                    <a:pt x="753" y="229"/>
                  </a:cubicBezTo>
                  <a:cubicBezTo>
                    <a:pt x="741" y="121"/>
                    <a:pt x="821" y="23"/>
                    <a:pt x="929" y="12"/>
                  </a:cubicBezTo>
                  <a:cubicBezTo>
                    <a:pt x="1033" y="0"/>
                    <a:pt x="1127" y="69"/>
                    <a:pt x="1148" y="170"/>
                  </a:cubicBezTo>
                  <a:cubicBezTo>
                    <a:pt x="1166" y="262"/>
                    <a:pt x="1119" y="354"/>
                    <a:pt x="1034" y="392"/>
                  </a:cubicBezTo>
                  <a:cubicBezTo>
                    <a:pt x="1029" y="395"/>
                    <a:pt x="1026" y="398"/>
                    <a:pt x="1026" y="404"/>
                  </a:cubicBezTo>
                  <a:cubicBezTo>
                    <a:pt x="1027" y="429"/>
                    <a:pt x="1026" y="454"/>
                    <a:pt x="1026" y="479"/>
                  </a:cubicBezTo>
                  <a:cubicBezTo>
                    <a:pt x="1026" y="481"/>
                    <a:pt x="1026" y="483"/>
                    <a:pt x="1026" y="487"/>
                  </a:cubicBezTo>
                  <a:cubicBezTo>
                    <a:pt x="1020" y="487"/>
                    <a:pt x="1014" y="487"/>
                    <a:pt x="1009" y="487"/>
                  </a:cubicBezTo>
                  <a:cubicBezTo>
                    <a:pt x="999" y="487"/>
                    <a:pt x="989" y="487"/>
                    <a:pt x="979" y="486"/>
                  </a:cubicBezTo>
                  <a:cubicBezTo>
                    <a:pt x="974" y="486"/>
                    <a:pt x="973" y="488"/>
                    <a:pt x="973" y="492"/>
                  </a:cubicBezTo>
                  <a:cubicBezTo>
                    <a:pt x="973" y="507"/>
                    <a:pt x="973" y="522"/>
                    <a:pt x="971" y="537"/>
                  </a:cubicBezTo>
                  <a:cubicBezTo>
                    <a:pt x="967" y="572"/>
                    <a:pt x="935" y="598"/>
                    <a:pt x="899" y="598"/>
                  </a:cubicBezTo>
                  <a:cubicBezTo>
                    <a:pt x="868" y="597"/>
                    <a:pt x="837" y="597"/>
                    <a:pt x="806" y="597"/>
                  </a:cubicBezTo>
                  <a:cubicBezTo>
                    <a:pt x="804" y="597"/>
                    <a:pt x="803" y="598"/>
                    <a:pt x="800" y="598"/>
                  </a:cubicBezTo>
                  <a:cubicBezTo>
                    <a:pt x="813" y="614"/>
                    <a:pt x="826" y="628"/>
                    <a:pt x="839" y="643"/>
                  </a:cubicBezTo>
                  <a:cubicBezTo>
                    <a:pt x="833" y="649"/>
                    <a:pt x="827" y="654"/>
                    <a:pt x="821" y="659"/>
                  </a:cubicBezTo>
                  <a:cubicBezTo>
                    <a:pt x="821" y="660"/>
                    <a:pt x="821" y="661"/>
                    <a:pt x="822" y="661"/>
                  </a:cubicBezTo>
                  <a:cubicBezTo>
                    <a:pt x="824" y="661"/>
                    <a:pt x="826" y="661"/>
                    <a:pt x="829" y="661"/>
                  </a:cubicBezTo>
                  <a:cubicBezTo>
                    <a:pt x="905" y="661"/>
                    <a:pt x="980" y="661"/>
                    <a:pt x="1056" y="661"/>
                  </a:cubicBezTo>
                  <a:cubicBezTo>
                    <a:pt x="1085" y="661"/>
                    <a:pt x="1111" y="683"/>
                    <a:pt x="1114" y="712"/>
                  </a:cubicBezTo>
                  <a:cubicBezTo>
                    <a:pt x="1119" y="742"/>
                    <a:pt x="1101" y="771"/>
                    <a:pt x="1071" y="778"/>
                  </a:cubicBezTo>
                  <a:cubicBezTo>
                    <a:pt x="1065" y="780"/>
                    <a:pt x="1058" y="781"/>
                    <a:pt x="1051" y="781"/>
                  </a:cubicBezTo>
                  <a:cubicBezTo>
                    <a:pt x="962" y="781"/>
                    <a:pt x="873" y="781"/>
                    <a:pt x="784" y="781"/>
                  </a:cubicBezTo>
                  <a:cubicBezTo>
                    <a:pt x="763" y="781"/>
                    <a:pt x="746" y="774"/>
                    <a:pt x="733" y="758"/>
                  </a:cubicBezTo>
                  <a:cubicBezTo>
                    <a:pt x="730" y="754"/>
                    <a:pt x="726" y="750"/>
                    <a:pt x="722" y="745"/>
                  </a:cubicBezTo>
                  <a:cubicBezTo>
                    <a:pt x="710" y="756"/>
                    <a:pt x="698" y="766"/>
                    <a:pt x="686" y="776"/>
                  </a:cubicBezTo>
                  <a:cubicBezTo>
                    <a:pt x="645" y="730"/>
                    <a:pt x="605" y="684"/>
                    <a:pt x="566" y="638"/>
                  </a:cubicBezTo>
                  <a:cubicBezTo>
                    <a:pt x="565" y="638"/>
                    <a:pt x="565" y="638"/>
                    <a:pt x="564" y="638"/>
                  </a:cubicBezTo>
                  <a:cubicBezTo>
                    <a:pt x="564" y="783"/>
                    <a:pt x="564" y="927"/>
                    <a:pt x="564" y="1072"/>
                  </a:cubicBezTo>
                  <a:cubicBezTo>
                    <a:pt x="430" y="1072"/>
                    <a:pt x="297" y="1072"/>
                    <a:pt x="163" y="1072"/>
                  </a:cubicBezTo>
                  <a:cubicBezTo>
                    <a:pt x="163" y="1069"/>
                    <a:pt x="163" y="1067"/>
                    <a:pt x="163" y="1064"/>
                  </a:cubicBezTo>
                  <a:cubicBezTo>
                    <a:pt x="163" y="925"/>
                    <a:pt x="163" y="786"/>
                    <a:pt x="164" y="648"/>
                  </a:cubicBezTo>
                  <a:cubicBezTo>
                    <a:pt x="164" y="645"/>
                    <a:pt x="163" y="642"/>
                    <a:pt x="164" y="639"/>
                  </a:cubicBezTo>
                  <a:cubicBezTo>
                    <a:pt x="164" y="634"/>
                    <a:pt x="162" y="633"/>
                    <a:pt x="158" y="633"/>
                  </a:cubicBezTo>
                  <a:cubicBezTo>
                    <a:pt x="147" y="633"/>
                    <a:pt x="135" y="633"/>
                    <a:pt x="124" y="633"/>
                  </a:cubicBezTo>
                  <a:cubicBezTo>
                    <a:pt x="119" y="633"/>
                    <a:pt x="117" y="634"/>
                    <a:pt x="117" y="640"/>
                  </a:cubicBezTo>
                  <a:cubicBezTo>
                    <a:pt x="117" y="665"/>
                    <a:pt x="117" y="691"/>
                    <a:pt x="117" y="716"/>
                  </a:cubicBezTo>
                  <a:cubicBezTo>
                    <a:pt x="117" y="815"/>
                    <a:pt x="117" y="913"/>
                    <a:pt x="117" y="1012"/>
                  </a:cubicBezTo>
                  <a:cubicBezTo>
                    <a:pt x="117" y="1037"/>
                    <a:pt x="108" y="1058"/>
                    <a:pt x="84" y="1070"/>
                  </a:cubicBezTo>
                  <a:cubicBezTo>
                    <a:pt x="49" y="1088"/>
                    <a:pt x="8" y="1066"/>
                    <a:pt x="2" y="1026"/>
                  </a:cubicBezTo>
                  <a:cubicBezTo>
                    <a:pt x="0" y="1017"/>
                    <a:pt x="0" y="1008"/>
                    <a:pt x="0" y="1000"/>
                  </a:cubicBezTo>
                  <a:cubicBezTo>
                    <a:pt x="0" y="873"/>
                    <a:pt x="0" y="747"/>
                    <a:pt x="0" y="620"/>
                  </a:cubicBezTo>
                  <a:cubicBezTo>
                    <a:pt x="0" y="576"/>
                    <a:pt x="10" y="535"/>
                    <a:pt x="36" y="499"/>
                  </a:cubicBezTo>
                  <a:cubicBezTo>
                    <a:pt x="65" y="460"/>
                    <a:pt x="106" y="438"/>
                    <a:pt x="154" y="430"/>
                  </a:cubicBezTo>
                  <a:cubicBezTo>
                    <a:pt x="169" y="427"/>
                    <a:pt x="185" y="427"/>
                    <a:pt x="200" y="427"/>
                  </a:cubicBezTo>
                  <a:cubicBezTo>
                    <a:pt x="312" y="426"/>
                    <a:pt x="423" y="427"/>
                    <a:pt x="535" y="426"/>
                  </a:cubicBezTo>
                  <a:cubicBezTo>
                    <a:pt x="576" y="426"/>
                    <a:pt x="611" y="442"/>
                    <a:pt x="639" y="473"/>
                  </a:cubicBezTo>
                  <a:cubicBezTo>
                    <a:pt x="643" y="477"/>
                    <a:pt x="647" y="482"/>
                    <a:pt x="652" y="487"/>
                  </a:cubicBezTo>
                  <a:close/>
                  <a:moveTo>
                    <a:pt x="790" y="210"/>
                  </a:moveTo>
                  <a:cubicBezTo>
                    <a:pt x="790" y="300"/>
                    <a:pt x="863" y="372"/>
                    <a:pt x="953" y="372"/>
                  </a:cubicBezTo>
                  <a:cubicBezTo>
                    <a:pt x="1041" y="372"/>
                    <a:pt x="1113" y="298"/>
                    <a:pt x="1113" y="210"/>
                  </a:cubicBezTo>
                  <a:cubicBezTo>
                    <a:pt x="1113" y="122"/>
                    <a:pt x="1040" y="50"/>
                    <a:pt x="953" y="49"/>
                  </a:cubicBezTo>
                  <a:cubicBezTo>
                    <a:pt x="867" y="48"/>
                    <a:pt x="790" y="118"/>
                    <a:pt x="790" y="210"/>
                  </a:cubicBezTo>
                  <a:close/>
                  <a:moveTo>
                    <a:pt x="689" y="725"/>
                  </a:moveTo>
                  <a:cubicBezTo>
                    <a:pt x="723" y="696"/>
                    <a:pt x="755" y="668"/>
                    <a:pt x="788" y="640"/>
                  </a:cubicBezTo>
                  <a:cubicBezTo>
                    <a:pt x="751" y="597"/>
                    <a:pt x="715" y="555"/>
                    <a:pt x="678" y="513"/>
                  </a:cubicBezTo>
                  <a:cubicBezTo>
                    <a:pt x="645" y="542"/>
                    <a:pt x="612" y="570"/>
                    <a:pt x="580" y="598"/>
                  </a:cubicBezTo>
                  <a:cubicBezTo>
                    <a:pt x="616" y="641"/>
                    <a:pt x="653" y="683"/>
                    <a:pt x="689" y="72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8">
              <a:extLst>
                <a:ext uri="{FF2B5EF4-FFF2-40B4-BE49-F238E27FC236}">
                  <a16:creationId xmlns:a16="http://schemas.microsoft.com/office/drawing/2014/main" id="{5958A4E6-E743-4282-B457-BA2CC5BCEF08}"/>
                </a:ext>
              </a:extLst>
            </p:cNvPr>
            <p:cNvSpPr>
              <a:spLocks/>
            </p:cNvSpPr>
            <p:nvPr/>
          </p:nvSpPr>
          <p:spPr bwMode="auto">
            <a:xfrm>
              <a:off x="4560888" y="866776"/>
              <a:ext cx="622300" cy="620713"/>
            </a:xfrm>
            <a:custGeom>
              <a:avLst/>
              <a:gdLst>
                <a:gd name="T0" fmla="*/ 290 w 292"/>
                <a:gd name="T1" fmla="*/ 149 h 291"/>
                <a:gd name="T2" fmla="*/ 144 w 292"/>
                <a:gd name="T3" fmla="*/ 290 h 291"/>
                <a:gd name="T4" fmla="*/ 3 w 292"/>
                <a:gd name="T5" fmla="*/ 141 h 291"/>
                <a:gd name="T6" fmla="*/ 151 w 292"/>
                <a:gd name="T7" fmla="*/ 3 h 291"/>
                <a:gd name="T8" fmla="*/ 290 w 292"/>
                <a:gd name="T9" fmla="*/ 149 h 291"/>
              </a:gdLst>
              <a:ahLst/>
              <a:cxnLst>
                <a:cxn ang="0">
                  <a:pos x="T0" y="T1"/>
                </a:cxn>
                <a:cxn ang="0">
                  <a:pos x="T2" y="T3"/>
                </a:cxn>
                <a:cxn ang="0">
                  <a:pos x="T4" y="T5"/>
                </a:cxn>
                <a:cxn ang="0">
                  <a:pos x="T6" y="T7"/>
                </a:cxn>
                <a:cxn ang="0">
                  <a:pos x="T8" y="T9"/>
                </a:cxn>
              </a:cxnLst>
              <a:rect l="0" t="0" r="r" b="b"/>
              <a:pathLst>
                <a:path w="292" h="291">
                  <a:moveTo>
                    <a:pt x="290" y="149"/>
                  </a:moveTo>
                  <a:cubicBezTo>
                    <a:pt x="288" y="229"/>
                    <a:pt x="224" y="291"/>
                    <a:pt x="144" y="290"/>
                  </a:cubicBezTo>
                  <a:cubicBezTo>
                    <a:pt x="68" y="289"/>
                    <a:pt x="0" y="226"/>
                    <a:pt x="3" y="141"/>
                  </a:cubicBezTo>
                  <a:cubicBezTo>
                    <a:pt x="6" y="65"/>
                    <a:pt x="68" y="0"/>
                    <a:pt x="151" y="3"/>
                  </a:cubicBezTo>
                  <a:cubicBezTo>
                    <a:pt x="235" y="6"/>
                    <a:pt x="292" y="75"/>
                    <a:pt x="290" y="14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9">
              <a:extLst>
                <a:ext uri="{FF2B5EF4-FFF2-40B4-BE49-F238E27FC236}">
                  <a16:creationId xmlns:a16="http://schemas.microsoft.com/office/drawing/2014/main" id="{341CF1AA-6F79-4AFB-BDF8-8CAF038E04BB}"/>
                </a:ext>
              </a:extLst>
            </p:cNvPr>
            <p:cNvSpPr>
              <a:spLocks/>
            </p:cNvSpPr>
            <p:nvPr/>
          </p:nvSpPr>
          <p:spPr bwMode="auto">
            <a:xfrm>
              <a:off x="5413375" y="2405063"/>
              <a:ext cx="1052513" cy="531813"/>
            </a:xfrm>
            <a:custGeom>
              <a:avLst/>
              <a:gdLst>
                <a:gd name="T0" fmla="*/ 50 w 493"/>
                <a:gd name="T1" fmla="*/ 249 h 249"/>
                <a:gd name="T2" fmla="*/ 0 w 493"/>
                <a:gd name="T3" fmla="*/ 249 h 249"/>
                <a:gd name="T4" fmla="*/ 0 w 493"/>
                <a:gd name="T5" fmla="*/ 0 h 249"/>
                <a:gd name="T6" fmla="*/ 493 w 493"/>
                <a:gd name="T7" fmla="*/ 0 h 249"/>
                <a:gd name="T8" fmla="*/ 493 w 493"/>
                <a:gd name="T9" fmla="*/ 10 h 249"/>
                <a:gd name="T10" fmla="*/ 493 w 493"/>
                <a:gd name="T11" fmla="*/ 43 h 249"/>
                <a:gd name="T12" fmla="*/ 486 w 493"/>
                <a:gd name="T13" fmla="*/ 50 h 249"/>
                <a:gd name="T14" fmla="*/ 310 w 493"/>
                <a:gd name="T15" fmla="*/ 50 h 249"/>
                <a:gd name="T16" fmla="*/ 57 w 493"/>
                <a:gd name="T17" fmla="*/ 50 h 249"/>
                <a:gd name="T18" fmla="*/ 50 w 493"/>
                <a:gd name="T19" fmla="*/ 57 h 249"/>
                <a:gd name="T20" fmla="*/ 50 w 493"/>
                <a:gd name="T21" fmla="*/ 241 h 249"/>
                <a:gd name="T22" fmla="*/ 50 w 493"/>
                <a:gd name="T23" fmla="*/ 249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3" h="249">
                  <a:moveTo>
                    <a:pt x="50" y="249"/>
                  </a:moveTo>
                  <a:cubicBezTo>
                    <a:pt x="33" y="249"/>
                    <a:pt x="17" y="249"/>
                    <a:pt x="0" y="249"/>
                  </a:cubicBezTo>
                  <a:cubicBezTo>
                    <a:pt x="0" y="166"/>
                    <a:pt x="0" y="83"/>
                    <a:pt x="0" y="0"/>
                  </a:cubicBezTo>
                  <a:cubicBezTo>
                    <a:pt x="164" y="0"/>
                    <a:pt x="328" y="0"/>
                    <a:pt x="493" y="0"/>
                  </a:cubicBezTo>
                  <a:cubicBezTo>
                    <a:pt x="493" y="3"/>
                    <a:pt x="492" y="7"/>
                    <a:pt x="493" y="10"/>
                  </a:cubicBezTo>
                  <a:cubicBezTo>
                    <a:pt x="493" y="21"/>
                    <a:pt x="492" y="32"/>
                    <a:pt x="493" y="43"/>
                  </a:cubicBezTo>
                  <a:cubicBezTo>
                    <a:pt x="493" y="49"/>
                    <a:pt x="491" y="50"/>
                    <a:pt x="486" y="50"/>
                  </a:cubicBezTo>
                  <a:cubicBezTo>
                    <a:pt x="427" y="50"/>
                    <a:pt x="368" y="50"/>
                    <a:pt x="310" y="50"/>
                  </a:cubicBezTo>
                  <a:cubicBezTo>
                    <a:pt x="226" y="50"/>
                    <a:pt x="141" y="50"/>
                    <a:pt x="57" y="50"/>
                  </a:cubicBezTo>
                  <a:cubicBezTo>
                    <a:pt x="52" y="50"/>
                    <a:pt x="50" y="52"/>
                    <a:pt x="50" y="57"/>
                  </a:cubicBezTo>
                  <a:cubicBezTo>
                    <a:pt x="50" y="119"/>
                    <a:pt x="50" y="180"/>
                    <a:pt x="50" y="241"/>
                  </a:cubicBezTo>
                  <a:cubicBezTo>
                    <a:pt x="50" y="244"/>
                    <a:pt x="50" y="247"/>
                    <a:pt x="50" y="24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0">
              <a:extLst>
                <a:ext uri="{FF2B5EF4-FFF2-40B4-BE49-F238E27FC236}">
                  <a16:creationId xmlns:a16="http://schemas.microsoft.com/office/drawing/2014/main" id="{C46035B2-C91D-46C5-86FF-4DCD505D74FA}"/>
                </a:ext>
              </a:extLst>
            </p:cNvPr>
            <p:cNvSpPr>
              <a:spLocks/>
            </p:cNvSpPr>
            <p:nvPr/>
          </p:nvSpPr>
          <p:spPr bwMode="auto">
            <a:xfrm>
              <a:off x="6034088" y="806451"/>
              <a:ext cx="190500" cy="384175"/>
            </a:xfrm>
            <a:custGeom>
              <a:avLst/>
              <a:gdLst>
                <a:gd name="T0" fmla="*/ 56 w 89"/>
                <a:gd name="T1" fmla="*/ 2 h 180"/>
                <a:gd name="T2" fmla="*/ 56 w 89"/>
                <a:gd name="T3" fmla="*/ 10 h 180"/>
                <a:gd name="T4" fmla="*/ 55 w 89"/>
                <a:gd name="T5" fmla="*/ 89 h 180"/>
                <a:gd name="T6" fmla="*/ 62 w 89"/>
                <a:gd name="T7" fmla="*/ 100 h 180"/>
                <a:gd name="T8" fmla="*/ 84 w 89"/>
                <a:gd name="T9" fmla="*/ 147 h 180"/>
                <a:gd name="T10" fmla="*/ 42 w 89"/>
                <a:gd name="T11" fmla="*/ 179 h 180"/>
                <a:gd name="T12" fmla="*/ 3 w 89"/>
                <a:gd name="T13" fmla="*/ 143 h 180"/>
                <a:gd name="T14" fmla="*/ 25 w 89"/>
                <a:gd name="T15" fmla="*/ 100 h 180"/>
                <a:gd name="T16" fmla="*/ 32 w 89"/>
                <a:gd name="T17" fmla="*/ 89 h 180"/>
                <a:gd name="T18" fmla="*/ 32 w 89"/>
                <a:gd name="T19" fmla="*/ 13 h 180"/>
                <a:gd name="T20" fmla="*/ 43 w 89"/>
                <a:gd name="T21" fmla="*/ 2 h 180"/>
                <a:gd name="T22" fmla="*/ 56 w 89"/>
                <a:gd name="T23" fmla="*/ 2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180">
                  <a:moveTo>
                    <a:pt x="56" y="2"/>
                  </a:moveTo>
                  <a:cubicBezTo>
                    <a:pt x="56" y="5"/>
                    <a:pt x="56" y="8"/>
                    <a:pt x="56" y="10"/>
                  </a:cubicBezTo>
                  <a:cubicBezTo>
                    <a:pt x="56" y="37"/>
                    <a:pt x="56" y="63"/>
                    <a:pt x="55" y="89"/>
                  </a:cubicBezTo>
                  <a:cubicBezTo>
                    <a:pt x="55" y="95"/>
                    <a:pt x="56" y="98"/>
                    <a:pt x="62" y="100"/>
                  </a:cubicBezTo>
                  <a:cubicBezTo>
                    <a:pt x="80" y="108"/>
                    <a:pt x="89" y="129"/>
                    <a:pt x="84" y="147"/>
                  </a:cubicBezTo>
                  <a:cubicBezTo>
                    <a:pt x="79" y="166"/>
                    <a:pt x="61" y="180"/>
                    <a:pt x="42" y="179"/>
                  </a:cubicBezTo>
                  <a:cubicBezTo>
                    <a:pt x="22" y="177"/>
                    <a:pt x="6" y="163"/>
                    <a:pt x="3" y="143"/>
                  </a:cubicBezTo>
                  <a:cubicBezTo>
                    <a:pt x="0" y="125"/>
                    <a:pt x="9" y="108"/>
                    <a:pt x="25" y="100"/>
                  </a:cubicBezTo>
                  <a:cubicBezTo>
                    <a:pt x="31" y="98"/>
                    <a:pt x="32" y="95"/>
                    <a:pt x="32" y="89"/>
                  </a:cubicBezTo>
                  <a:cubicBezTo>
                    <a:pt x="32" y="64"/>
                    <a:pt x="32" y="39"/>
                    <a:pt x="32" y="13"/>
                  </a:cubicBezTo>
                  <a:cubicBezTo>
                    <a:pt x="32" y="0"/>
                    <a:pt x="31" y="3"/>
                    <a:pt x="43" y="2"/>
                  </a:cubicBezTo>
                  <a:cubicBezTo>
                    <a:pt x="47" y="2"/>
                    <a:pt x="51" y="2"/>
                    <a:pt x="56" y="2"/>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1">
              <a:extLst>
                <a:ext uri="{FF2B5EF4-FFF2-40B4-BE49-F238E27FC236}">
                  <a16:creationId xmlns:a16="http://schemas.microsoft.com/office/drawing/2014/main" id="{7084FD71-E921-4458-BC43-DCDC8E2A36B7}"/>
                </a:ext>
              </a:extLst>
            </p:cNvPr>
            <p:cNvSpPr>
              <a:spLocks/>
            </p:cNvSpPr>
            <p:nvPr/>
          </p:nvSpPr>
          <p:spPr bwMode="auto">
            <a:xfrm>
              <a:off x="6350000" y="1065213"/>
              <a:ext cx="66675" cy="65088"/>
            </a:xfrm>
            <a:custGeom>
              <a:avLst/>
              <a:gdLst>
                <a:gd name="T0" fmla="*/ 16 w 31"/>
                <a:gd name="T1" fmla="*/ 31 h 31"/>
                <a:gd name="T2" fmla="*/ 0 w 31"/>
                <a:gd name="T3" fmla="*/ 15 h 31"/>
                <a:gd name="T4" fmla="*/ 15 w 31"/>
                <a:gd name="T5" fmla="*/ 0 h 31"/>
                <a:gd name="T6" fmla="*/ 31 w 31"/>
                <a:gd name="T7" fmla="*/ 15 h 31"/>
                <a:gd name="T8" fmla="*/ 16 w 31"/>
                <a:gd name="T9" fmla="*/ 31 h 31"/>
              </a:gdLst>
              <a:ahLst/>
              <a:cxnLst>
                <a:cxn ang="0">
                  <a:pos x="T0" y="T1"/>
                </a:cxn>
                <a:cxn ang="0">
                  <a:pos x="T2" y="T3"/>
                </a:cxn>
                <a:cxn ang="0">
                  <a:pos x="T4" y="T5"/>
                </a:cxn>
                <a:cxn ang="0">
                  <a:pos x="T6" y="T7"/>
                </a:cxn>
                <a:cxn ang="0">
                  <a:pos x="T8" y="T9"/>
                </a:cxn>
              </a:cxnLst>
              <a:rect l="0" t="0" r="r" b="b"/>
              <a:pathLst>
                <a:path w="31" h="31">
                  <a:moveTo>
                    <a:pt x="16" y="31"/>
                  </a:moveTo>
                  <a:cubicBezTo>
                    <a:pt x="7" y="31"/>
                    <a:pt x="0" y="24"/>
                    <a:pt x="0" y="15"/>
                  </a:cubicBezTo>
                  <a:cubicBezTo>
                    <a:pt x="0" y="7"/>
                    <a:pt x="7" y="0"/>
                    <a:pt x="15" y="0"/>
                  </a:cubicBezTo>
                  <a:cubicBezTo>
                    <a:pt x="24" y="0"/>
                    <a:pt x="31" y="6"/>
                    <a:pt x="31" y="15"/>
                  </a:cubicBezTo>
                  <a:cubicBezTo>
                    <a:pt x="31" y="24"/>
                    <a:pt x="24" y="31"/>
                    <a:pt x="16" y="31"/>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2">
              <a:extLst>
                <a:ext uri="{FF2B5EF4-FFF2-40B4-BE49-F238E27FC236}">
                  <a16:creationId xmlns:a16="http://schemas.microsoft.com/office/drawing/2014/main" id="{323D04B4-4EEF-4B13-8D96-8888D0D07136}"/>
                </a:ext>
              </a:extLst>
            </p:cNvPr>
            <p:cNvSpPr>
              <a:spLocks/>
            </p:cNvSpPr>
            <p:nvPr/>
          </p:nvSpPr>
          <p:spPr bwMode="auto">
            <a:xfrm>
              <a:off x="5915025" y="887413"/>
              <a:ext cx="68263" cy="66675"/>
            </a:xfrm>
            <a:custGeom>
              <a:avLst/>
              <a:gdLst>
                <a:gd name="T0" fmla="*/ 16 w 32"/>
                <a:gd name="T1" fmla="*/ 0 h 31"/>
                <a:gd name="T2" fmla="*/ 32 w 32"/>
                <a:gd name="T3" fmla="*/ 15 h 31"/>
                <a:gd name="T4" fmla="*/ 16 w 32"/>
                <a:gd name="T5" fmla="*/ 31 h 31"/>
                <a:gd name="T6" fmla="*/ 0 w 32"/>
                <a:gd name="T7" fmla="*/ 15 h 31"/>
                <a:gd name="T8" fmla="*/ 16 w 32"/>
                <a:gd name="T9" fmla="*/ 0 h 31"/>
              </a:gdLst>
              <a:ahLst/>
              <a:cxnLst>
                <a:cxn ang="0">
                  <a:pos x="T0" y="T1"/>
                </a:cxn>
                <a:cxn ang="0">
                  <a:pos x="T2" y="T3"/>
                </a:cxn>
                <a:cxn ang="0">
                  <a:pos x="T4" y="T5"/>
                </a:cxn>
                <a:cxn ang="0">
                  <a:pos x="T6" y="T7"/>
                </a:cxn>
                <a:cxn ang="0">
                  <a:pos x="T8" y="T9"/>
                </a:cxn>
              </a:cxnLst>
              <a:rect l="0" t="0" r="r" b="b"/>
              <a:pathLst>
                <a:path w="32" h="31">
                  <a:moveTo>
                    <a:pt x="16" y="0"/>
                  </a:moveTo>
                  <a:cubicBezTo>
                    <a:pt x="25" y="0"/>
                    <a:pt x="32" y="6"/>
                    <a:pt x="32" y="15"/>
                  </a:cubicBezTo>
                  <a:cubicBezTo>
                    <a:pt x="32" y="24"/>
                    <a:pt x="25" y="31"/>
                    <a:pt x="16" y="31"/>
                  </a:cubicBezTo>
                  <a:cubicBezTo>
                    <a:pt x="7" y="31"/>
                    <a:pt x="0" y="24"/>
                    <a:pt x="0" y="15"/>
                  </a:cubicBezTo>
                  <a:cubicBezTo>
                    <a:pt x="0" y="7"/>
                    <a:pt x="7" y="0"/>
                    <a:pt x="16"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3">
              <a:extLst>
                <a:ext uri="{FF2B5EF4-FFF2-40B4-BE49-F238E27FC236}">
                  <a16:creationId xmlns:a16="http://schemas.microsoft.com/office/drawing/2014/main" id="{2D5173DA-DCD7-4DCD-8F4C-4B7D5C742C29}"/>
                </a:ext>
              </a:extLst>
            </p:cNvPr>
            <p:cNvSpPr>
              <a:spLocks/>
            </p:cNvSpPr>
            <p:nvPr/>
          </p:nvSpPr>
          <p:spPr bwMode="auto">
            <a:xfrm>
              <a:off x="6281738" y="885826"/>
              <a:ext cx="66675" cy="68263"/>
            </a:xfrm>
            <a:custGeom>
              <a:avLst/>
              <a:gdLst>
                <a:gd name="T0" fmla="*/ 31 w 31"/>
                <a:gd name="T1" fmla="*/ 16 h 32"/>
                <a:gd name="T2" fmla="*/ 15 w 31"/>
                <a:gd name="T3" fmla="*/ 32 h 32"/>
                <a:gd name="T4" fmla="*/ 0 w 31"/>
                <a:gd name="T5" fmla="*/ 16 h 32"/>
                <a:gd name="T6" fmla="*/ 15 w 31"/>
                <a:gd name="T7" fmla="*/ 0 h 32"/>
                <a:gd name="T8" fmla="*/ 31 w 31"/>
                <a:gd name="T9" fmla="*/ 16 h 32"/>
              </a:gdLst>
              <a:ahLst/>
              <a:cxnLst>
                <a:cxn ang="0">
                  <a:pos x="T0" y="T1"/>
                </a:cxn>
                <a:cxn ang="0">
                  <a:pos x="T2" y="T3"/>
                </a:cxn>
                <a:cxn ang="0">
                  <a:pos x="T4" y="T5"/>
                </a:cxn>
                <a:cxn ang="0">
                  <a:pos x="T6" y="T7"/>
                </a:cxn>
                <a:cxn ang="0">
                  <a:pos x="T8" y="T9"/>
                </a:cxn>
              </a:cxnLst>
              <a:rect l="0" t="0" r="r" b="b"/>
              <a:pathLst>
                <a:path w="31" h="32">
                  <a:moveTo>
                    <a:pt x="31" y="16"/>
                  </a:moveTo>
                  <a:cubicBezTo>
                    <a:pt x="31" y="25"/>
                    <a:pt x="24" y="32"/>
                    <a:pt x="15" y="32"/>
                  </a:cubicBezTo>
                  <a:cubicBezTo>
                    <a:pt x="6" y="32"/>
                    <a:pt x="0" y="25"/>
                    <a:pt x="0" y="16"/>
                  </a:cubicBezTo>
                  <a:cubicBezTo>
                    <a:pt x="0" y="7"/>
                    <a:pt x="6" y="1"/>
                    <a:pt x="15" y="0"/>
                  </a:cubicBezTo>
                  <a:cubicBezTo>
                    <a:pt x="24" y="0"/>
                    <a:pt x="31" y="7"/>
                    <a:pt x="31" y="16"/>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4">
              <a:extLst>
                <a:ext uri="{FF2B5EF4-FFF2-40B4-BE49-F238E27FC236}">
                  <a16:creationId xmlns:a16="http://schemas.microsoft.com/office/drawing/2014/main" id="{A8591114-5263-4120-B9C9-8C5C10587401}"/>
                </a:ext>
              </a:extLst>
            </p:cNvPr>
            <p:cNvSpPr>
              <a:spLocks/>
            </p:cNvSpPr>
            <p:nvPr/>
          </p:nvSpPr>
          <p:spPr bwMode="auto">
            <a:xfrm>
              <a:off x="6288088" y="1235076"/>
              <a:ext cx="68263" cy="66675"/>
            </a:xfrm>
            <a:custGeom>
              <a:avLst/>
              <a:gdLst>
                <a:gd name="T0" fmla="*/ 15 w 32"/>
                <a:gd name="T1" fmla="*/ 31 h 31"/>
                <a:gd name="T2" fmla="*/ 0 w 32"/>
                <a:gd name="T3" fmla="*/ 16 h 31"/>
                <a:gd name="T4" fmla="*/ 15 w 32"/>
                <a:gd name="T5" fmla="*/ 0 h 31"/>
                <a:gd name="T6" fmla="*/ 31 w 32"/>
                <a:gd name="T7" fmla="*/ 16 h 31"/>
                <a:gd name="T8" fmla="*/ 15 w 32"/>
                <a:gd name="T9" fmla="*/ 31 h 31"/>
              </a:gdLst>
              <a:ahLst/>
              <a:cxnLst>
                <a:cxn ang="0">
                  <a:pos x="T0" y="T1"/>
                </a:cxn>
                <a:cxn ang="0">
                  <a:pos x="T2" y="T3"/>
                </a:cxn>
                <a:cxn ang="0">
                  <a:pos x="T4" y="T5"/>
                </a:cxn>
                <a:cxn ang="0">
                  <a:pos x="T6" y="T7"/>
                </a:cxn>
                <a:cxn ang="0">
                  <a:pos x="T8" y="T9"/>
                </a:cxn>
              </a:cxnLst>
              <a:rect l="0" t="0" r="r" b="b"/>
              <a:pathLst>
                <a:path w="32" h="31">
                  <a:moveTo>
                    <a:pt x="15" y="31"/>
                  </a:moveTo>
                  <a:cubicBezTo>
                    <a:pt x="7" y="31"/>
                    <a:pt x="0" y="24"/>
                    <a:pt x="0" y="16"/>
                  </a:cubicBezTo>
                  <a:cubicBezTo>
                    <a:pt x="0" y="7"/>
                    <a:pt x="7" y="0"/>
                    <a:pt x="15" y="0"/>
                  </a:cubicBezTo>
                  <a:cubicBezTo>
                    <a:pt x="24" y="0"/>
                    <a:pt x="32" y="7"/>
                    <a:pt x="31" y="16"/>
                  </a:cubicBezTo>
                  <a:cubicBezTo>
                    <a:pt x="31" y="24"/>
                    <a:pt x="24" y="31"/>
                    <a:pt x="15" y="31"/>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5">
              <a:extLst>
                <a:ext uri="{FF2B5EF4-FFF2-40B4-BE49-F238E27FC236}">
                  <a16:creationId xmlns:a16="http://schemas.microsoft.com/office/drawing/2014/main" id="{9DB202A1-B252-4D9A-BB70-B587216DD36D}"/>
                </a:ext>
              </a:extLst>
            </p:cNvPr>
            <p:cNvSpPr>
              <a:spLocks/>
            </p:cNvSpPr>
            <p:nvPr/>
          </p:nvSpPr>
          <p:spPr bwMode="auto">
            <a:xfrm>
              <a:off x="6094413" y="1319213"/>
              <a:ext cx="66675" cy="68263"/>
            </a:xfrm>
            <a:custGeom>
              <a:avLst/>
              <a:gdLst>
                <a:gd name="T0" fmla="*/ 0 w 31"/>
                <a:gd name="T1" fmla="*/ 16 h 32"/>
                <a:gd name="T2" fmla="*/ 15 w 31"/>
                <a:gd name="T3" fmla="*/ 1 h 32"/>
                <a:gd name="T4" fmla="*/ 31 w 31"/>
                <a:gd name="T5" fmla="*/ 17 h 32"/>
                <a:gd name="T6" fmla="*/ 15 w 31"/>
                <a:gd name="T7" fmla="*/ 32 h 32"/>
                <a:gd name="T8" fmla="*/ 0 w 31"/>
                <a:gd name="T9" fmla="*/ 16 h 32"/>
              </a:gdLst>
              <a:ahLst/>
              <a:cxnLst>
                <a:cxn ang="0">
                  <a:pos x="T0" y="T1"/>
                </a:cxn>
                <a:cxn ang="0">
                  <a:pos x="T2" y="T3"/>
                </a:cxn>
                <a:cxn ang="0">
                  <a:pos x="T4" y="T5"/>
                </a:cxn>
                <a:cxn ang="0">
                  <a:pos x="T6" y="T7"/>
                </a:cxn>
                <a:cxn ang="0">
                  <a:pos x="T8" y="T9"/>
                </a:cxn>
              </a:cxnLst>
              <a:rect l="0" t="0" r="r" b="b"/>
              <a:pathLst>
                <a:path w="31" h="32">
                  <a:moveTo>
                    <a:pt x="0" y="16"/>
                  </a:moveTo>
                  <a:cubicBezTo>
                    <a:pt x="0" y="8"/>
                    <a:pt x="7" y="1"/>
                    <a:pt x="15" y="1"/>
                  </a:cubicBezTo>
                  <a:cubicBezTo>
                    <a:pt x="24" y="0"/>
                    <a:pt x="31" y="8"/>
                    <a:pt x="31" y="17"/>
                  </a:cubicBezTo>
                  <a:cubicBezTo>
                    <a:pt x="31" y="25"/>
                    <a:pt x="24" y="32"/>
                    <a:pt x="15" y="32"/>
                  </a:cubicBezTo>
                  <a:cubicBezTo>
                    <a:pt x="7" y="32"/>
                    <a:pt x="0" y="25"/>
                    <a:pt x="0" y="16"/>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6">
              <a:extLst>
                <a:ext uri="{FF2B5EF4-FFF2-40B4-BE49-F238E27FC236}">
                  <a16:creationId xmlns:a16="http://schemas.microsoft.com/office/drawing/2014/main" id="{09B0E9B4-7296-4759-B22D-5E1AF7C82F77}"/>
                </a:ext>
              </a:extLst>
            </p:cNvPr>
            <p:cNvSpPr>
              <a:spLocks/>
            </p:cNvSpPr>
            <p:nvPr/>
          </p:nvSpPr>
          <p:spPr bwMode="auto">
            <a:xfrm>
              <a:off x="5907088" y="1238251"/>
              <a:ext cx="68263" cy="65088"/>
            </a:xfrm>
            <a:custGeom>
              <a:avLst/>
              <a:gdLst>
                <a:gd name="T0" fmla="*/ 32 w 32"/>
                <a:gd name="T1" fmla="*/ 16 h 31"/>
                <a:gd name="T2" fmla="*/ 16 w 32"/>
                <a:gd name="T3" fmla="*/ 31 h 31"/>
                <a:gd name="T4" fmla="*/ 0 w 32"/>
                <a:gd name="T5" fmla="*/ 16 h 31"/>
                <a:gd name="T6" fmla="*/ 16 w 32"/>
                <a:gd name="T7" fmla="*/ 0 h 31"/>
                <a:gd name="T8" fmla="*/ 32 w 32"/>
                <a:gd name="T9" fmla="*/ 16 h 31"/>
              </a:gdLst>
              <a:ahLst/>
              <a:cxnLst>
                <a:cxn ang="0">
                  <a:pos x="T0" y="T1"/>
                </a:cxn>
                <a:cxn ang="0">
                  <a:pos x="T2" y="T3"/>
                </a:cxn>
                <a:cxn ang="0">
                  <a:pos x="T4" y="T5"/>
                </a:cxn>
                <a:cxn ang="0">
                  <a:pos x="T6" y="T7"/>
                </a:cxn>
                <a:cxn ang="0">
                  <a:pos x="T8" y="T9"/>
                </a:cxn>
              </a:cxnLst>
              <a:rect l="0" t="0" r="r" b="b"/>
              <a:pathLst>
                <a:path w="32" h="31">
                  <a:moveTo>
                    <a:pt x="32" y="16"/>
                  </a:moveTo>
                  <a:cubicBezTo>
                    <a:pt x="32" y="25"/>
                    <a:pt x="25" y="31"/>
                    <a:pt x="16" y="31"/>
                  </a:cubicBezTo>
                  <a:cubicBezTo>
                    <a:pt x="7" y="31"/>
                    <a:pt x="0" y="25"/>
                    <a:pt x="0" y="16"/>
                  </a:cubicBezTo>
                  <a:cubicBezTo>
                    <a:pt x="1" y="7"/>
                    <a:pt x="7" y="0"/>
                    <a:pt x="16" y="0"/>
                  </a:cubicBezTo>
                  <a:cubicBezTo>
                    <a:pt x="25" y="0"/>
                    <a:pt x="32" y="7"/>
                    <a:pt x="32" y="16"/>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Oval 37">
              <a:extLst>
                <a:ext uri="{FF2B5EF4-FFF2-40B4-BE49-F238E27FC236}">
                  <a16:creationId xmlns:a16="http://schemas.microsoft.com/office/drawing/2014/main" id="{7890E0C0-9AE6-4913-9380-19E5493DBC51}"/>
                </a:ext>
              </a:extLst>
            </p:cNvPr>
            <p:cNvSpPr>
              <a:spLocks noChangeArrowheads="1"/>
            </p:cNvSpPr>
            <p:nvPr/>
          </p:nvSpPr>
          <p:spPr bwMode="auto">
            <a:xfrm>
              <a:off x="5837238" y="1065213"/>
              <a:ext cx="68263" cy="68263"/>
            </a:xfrm>
            <a:prstGeom prst="ellipse">
              <a:avLst/>
            </a:pr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9" name="Grupo 48">
            <a:extLst>
              <a:ext uri="{FF2B5EF4-FFF2-40B4-BE49-F238E27FC236}">
                <a16:creationId xmlns:a16="http://schemas.microsoft.com/office/drawing/2014/main" id="{C8B84E40-80FA-4F5E-91B7-0DDDD94831C1}"/>
              </a:ext>
            </a:extLst>
          </p:cNvPr>
          <p:cNvGrpSpPr/>
          <p:nvPr/>
        </p:nvGrpSpPr>
        <p:grpSpPr>
          <a:xfrm>
            <a:off x="6675438" y="2670175"/>
            <a:ext cx="2065338" cy="2066925"/>
            <a:chOff x="6675438" y="2670175"/>
            <a:chExt cx="2065338" cy="2066925"/>
          </a:xfrm>
        </p:grpSpPr>
        <p:sp>
          <p:nvSpPr>
            <p:cNvPr id="46" name="Freeform 41">
              <a:extLst>
                <a:ext uri="{FF2B5EF4-FFF2-40B4-BE49-F238E27FC236}">
                  <a16:creationId xmlns:a16="http://schemas.microsoft.com/office/drawing/2014/main" id="{D1F0B477-C8B4-446E-934A-E613D4C97242}"/>
                </a:ext>
              </a:extLst>
            </p:cNvPr>
            <p:cNvSpPr>
              <a:spLocks noEditPoints="1"/>
            </p:cNvSpPr>
            <p:nvPr/>
          </p:nvSpPr>
          <p:spPr bwMode="auto">
            <a:xfrm>
              <a:off x="6675438" y="2670175"/>
              <a:ext cx="2065338" cy="2066925"/>
            </a:xfrm>
            <a:custGeom>
              <a:avLst/>
              <a:gdLst>
                <a:gd name="T0" fmla="*/ 231 w 872"/>
                <a:gd name="T1" fmla="*/ 468 h 873"/>
                <a:gd name="T2" fmla="*/ 308 w 872"/>
                <a:gd name="T3" fmla="*/ 684 h 873"/>
                <a:gd name="T4" fmla="*/ 23 w 872"/>
                <a:gd name="T5" fmla="*/ 873 h 873"/>
                <a:gd name="T6" fmla="*/ 51 w 872"/>
                <a:gd name="T7" fmla="*/ 647 h 873"/>
                <a:gd name="T8" fmla="*/ 128 w 872"/>
                <a:gd name="T9" fmla="*/ 345 h 873"/>
                <a:gd name="T10" fmla="*/ 273 w 872"/>
                <a:gd name="T11" fmla="*/ 347 h 873"/>
                <a:gd name="T12" fmla="*/ 405 w 872"/>
                <a:gd name="T13" fmla="*/ 330 h 873"/>
                <a:gd name="T14" fmla="*/ 526 w 872"/>
                <a:gd name="T15" fmla="*/ 378 h 873"/>
                <a:gd name="T16" fmla="*/ 391 w 872"/>
                <a:gd name="T17" fmla="*/ 462 h 873"/>
                <a:gd name="T18" fmla="*/ 416 w 872"/>
                <a:gd name="T19" fmla="*/ 591 h 873"/>
                <a:gd name="T20" fmla="*/ 455 w 872"/>
                <a:gd name="T21" fmla="*/ 483 h 873"/>
                <a:gd name="T22" fmla="*/ 512 w 872"/>
                <a:gd name="T23" fmla="*/ 648 h 873"/>
                <a:gd name="T24" fmla="*/ 575 w 872"/>
                <a:gd name="T25" fmla="*/ 440 h 873"/>
                <a:gd name="T26" fmla="*/ 592 w 872"/>
                <a:gd name="T27" fmla="*/ 285 h 873"/>
                <a:gd name="T28" fmla="*/ 712 w 872"/>
                <a:gd name="T29" fmla="*/ 43 h 873"/>
                <a:gd name="T30" fmla="*/ 641 w 872"/>
                <a:gd name="T31" fmla="*/ 312 h 873"/>
                <a:gd name="T32" fmla="*/ 558 w 872"/>
                <a:gd name="T33" fmla="*/ 506 h 873"/>
                <a:gd name="T34" fmla="*/ 748 w 872"/>
                <a:gd name="T35" fmla="*/ 538 h 873"/>
                <a:gd name="T36" fmla="*/ 679 w 872"/>
                <a:gd name="T37" fmla="*/ 869 h 873"/>
                <a:gd name="T38" fmla="*/ 472 w 872"/>
                <a:gd name="T39" fmla="*/ 655 h 873"/>
                <a:gd name="T40" fmla="*/ 448 w 872"/>
                <a:gd name="T41" fmla="*/ 536 h 873"/>
                <a:gd name="T42" fmla="*/ 361 w 872"/>
                <a:gd name="T43" fmla="*/ 590 h 873"/>
                <a:gd name="T44" fmla="*/ 303 w 872"/>
                <a:gd name="T45" fmla="*/ 413 h 873"/>
                <a:gd name="T46" fmla="*/ 86 w 872"/>
                <a:gd name="T47" fmla="*/ 442 h 873"/>
                <a:gd name="T48" fmla="*/ 177 w 872"/>
                <a:gd name="T49" fmla="*/ 648 h 873"/>
                <a:gd name="T50" fmla="*/ 279 w 872"/>
                <a:gd name="T51" fmla="*/ 842 h 873"/>
                <a:gd name="T52" fmla="*/ 276 w 872"/>
                <a:gd name="T53" fmla="*/ 673 h 873"/>
                <a:gd name="T54" fmla="*/ 203 w 872"/>
                <a:gd name="T55" fmla="*/ 451 h 873"/>
                <a:gd name="T56" fmla="*/ 227 w 872"/>
                <a:gd name="T57" fmla="*/ 843 h 873"/>
                <a:gd name="T58" fmla="*/ 46 w 872"/>
                <a:gd name="T59" fmla="*/ 678 h 873"/>
                <a:gd name="T60" fmla="*/ 48 w 872"/>
                <a:gd name="T61" fmla="*/ 843 h 873"/>
                <a:gd name="T62" fmla="*/ 542 w 872"/>
                <a:gd name="T63" fmla="*/ 164 h 873"/>
                <a:gd name="T64" fmla="*/ 598 w 872"/>
                <a:gd name="T65" fmla="*/ 184 h 873"/>
                <a:gd name="T66" fmla="*/ 642 w 872"/>
                <a:gd name="T67" fmla="*/ 118 h 873"/>
                <a:gd name="T68" fmla="*/ 685 w 872"/>
                <a:gd name="T69" fmla="*/ 240 h 873"/>
                <a:gd name="T70" fmla="*/ 737 w 872"/>
                <a:gd name="T71" fmla="*/ 133 h 873"/>
                <a:gd name="T72" fmla="*/ 675 w 872"/>
                <a:gd name="T73" fmla="*/ 81 h 873"/>
                <a:gd name="T74" fmla="*/ 640 w 872"/>
                <a:gd name="T75" fmla="*/ 66 h 873"/>
                <a:gd name="T76" fmla="*/ 578 w 872"/>
                <a:gd name="T77" fmla="*/ 86 h 873"/>
                <a:gd name="T78" fmla="*/ 516 w 872"/>
                <a:gd name="T79" fmla="*/ 135 h 873"/>
                <a:gd name="T80" fmla="*/ 264 w 872"/>
                <a:gd name="T81" fmla="*/ 272 h 873"/>
                <a:gd name="T82" fmla="*/ 193 w 872"/>
                <a:gd name="T83" fmla="*/ 343 h 873"/>
                <a:gd name="T84" fmla="*/ 417 w 872"/>
                <a:gd name="T85" fmla="*/ 403 h 873"/>
                <a:gd name="T86" fmla="*/ 336 w 872"/>
                <a:gd name="T87" fmla="*/ 387 h 873"/>
                <a:gd name="T88" fmla="*/ 630 w 872"/>
                <a:gd name="T89" fmla="*/ 208 h 873"/>
                <a:gd name="T90" fmla="*/ 652 w 872"/>
                <a:gd name="T91" fmla="*/ 232 h 873"/>
                <a:gd name="T92" fmla="*/ 499 w 872"/>
                <a:gd name="T93" fmla="*/ 391 h 873"/>
                <a:gd name="T94" fmla="*/ 449 w 872"/>
                <a:gd name="T95" fmla="*/ 411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72" h="873">
                  <a:moveTo>
                    <a:pt x="360" y="459"/>
                  </a:moveTo>
                  <a:cubicBezTo>
                    <a:pt x="325" y="457"/>
                    <a:pt x="296" y="437"/>
                    <a:pt x="261" y="442"/>
                  </a:cubicBezTo>
                  <a:cubicBezTo>
                    <a:pt x="243" y="444"/>
                    <a:pt x="234" y="449"/>
                    <a:pt x="231" y="468"/>
                  </a:cubicBezTo>
                  <a:cubicBezTo>
                    <a:pt x="226" y="500"/>
                    <a:pt x="218" y="532"/>
                    <a:pt x="212" y="563"/>
                  </a:cubicBezTo>
                  <a:cubicBezTo>
                    <a:pt x="214" y="565"/>
                    <a:pt x="215" y="567"/>
                    <a:pt x="216" y="567"/>
                  </a:cubicBezTo>
                  <a:cubicBezTo>
                    <a:pt x="271" y="587"/>
                    <a:pt x="299" y="626"/>
                    <a:pt x="308" y="684"/>
                  </a:cubicBezTo>
                  <a:cubicBezTo>
                    <a:pt x="315" y="723"/>
                    <a:pt x="325" y="762"/>
                    <a:pt x="333" y="801"/>
                  </a:cubicBezTo>
                  <a:cubicBezTo>
                    <a:pt x="342" y="844"/>
                    <a:pt x="319" y="873"/>
                    <a:pt x="275" y="873"/>
                  </a:cubicBezTo>
                  <a:cubicBezTo>
                    <a:pt x="191" y="873"/>
                    <a:pt x="107" y="873"/>
                    <a:pt x="23" y="873"/>
                  </a:cubicBezTo>
                  <a:cubicBezTo>
                    <a:pt x="10" y="873"/>
                    <a:pt x="0" y="873"/>
                    <a:pt x="0" y="856"/>
                  </a:cubicBezTo>
                  <a:cubicBezTo>
                    <a:pt x="0" y="788"/>
                    <a:pt x="0" y="720"/>
                    <a:pt x="0" y="650"/>
                  </a:cubicBezTo>
                  <a:cubicBezTo>
                    <a:pt x="17" y="649"/>
                    <a:pt x="32" y="648"/>
                    <a:pt x="51" y="647"/>
                  </a:cubicBezTo>
                  <a:cubicBezTo>
                    <a:pt x="6" y="590"/>
                    <a:pt x="40" y="533"/>
                    <a:pt x="47" y="477"/>
                  </a:cubicBezTo>
                  <a:cubicBezTo>
                    <a:pt x="50" y="452"/>
                    <a:pt x="57" y="424"/>
                    <a:pt x="71" y="402"/>
                  </a:cubicBezTo>
                  <a:cubicBezTo>
                    <a:pt x="84" y="380"/>
                    <a:pt x="108" y="364"/>
                    <a:pt x="128" y="345"/>
                  </a:cubicBezTo>
                  <a:cubicBezTo>
                    <a:pt x="89" y="291"/>
                    <a:pt x="87" y="247"/>
                    <a:pt x="123" y="208"/>
                  </a:cubicBezTo>
                  <a:cubicBezTo>
                    <a:pt x="153" y="175"/>
                    <a:pt x="205" y="167"/>
                    <a:pt x="243" y="191"/>
                  </a:cubicBezTo>
                  <a:cubicBezTo>
                    <a:pt x="294" y="223"/>
                    <a:pt x="303" y="263"/>
                    <a:pt x="273" y="347"/>
                  </a:cubicBezTo>
                  <a:cubicBezTo>
                    <a:pt x="290" y="342"/>
                    <a:pt x="304" y="338"/>
                    <a:pt x="317" y="334"/>
                  </a:cubicBezTo>
                  <a:cubicBezTo>
                    <a:pt x="324" y="333"/>
                    <a:pt x="332" y="330"/>
                    <a:pt x="339" y="330"/>
                  </a:cubicBezTo>
                  <a:cubicBezTo>
                    <a:pt x="361" y="329"/>
                    <a:pt x="383" y="329"/>
                    <a:pt x="405" y="330"/>
                  </a:cubicBezTo>
                  <a:cubicBezTo>
                    <a:pt x="415" y="331"/>
                    <a:pt x="425" y="337"/>
                    <a:pt x="436" y="339"/>
                  </a:cubicBezTo>
                  <a:cubicBezTo>
                    <a:pt x="449" y="341"/>
                    <a:pt x="462" y="343"/>
                    <a:pt x="475" y="343"/>
                  </a:cubicBezTo>
                  <a:cubicBezTo>
                    <a:pt x="500" y="344"/>
                    <a:pt x="517" y="357"/>
                    <a:pt x="526" y="378"/>
                  </a:cubicBezTo>
                  <a:cubicBezTo>
                    <a:pt x="539" y="407"/>
                    <a:pt x="520" y="438"/>
                    <a:pt x="489" y="442"/>
                  </a:cubicBezTo>
                  <a:cubicBezTo>
                    <a:pt x="473" y="444"/>
                    <a:pt x="456" y="445"/>
                    <a:pt x="440" y="448"/>
                  </a:cubicBezTo>
                  <a:cubicBezTo>
                    <a:pt x="425" y="451"/>
                    <a:pt x="409" y="457"/>
                    <a:pt x="391" y="462"/>
                  </a:cubicBezTo>
                  <a:cubicBezTo>
                    <a:pt x="391" y="505"/>
                    <a:pt x="391" y="550"/>
                    <a:pt x="392" y="595"/>
                  </a:cubicBezTo>
                  <a:cubicBezTo>
                    <a:pt x="392" y="599"/>
                    <a:pt x="399" y="603"/>
                    <a:pt x="403" y="606"/>
                  </a:cubicBezTo>
                  <a:cubicBezTo>
                    <a:pt x="407" y="601"/>
                    <a:pt x="415" y="597"/>
                    <a:pt x="416" y="591"/>
                  </a:cubicBezTo>
                  <a:cubicBezTo>
                    <a:pt x="418" y="579"/>
                    <a:pt x="416" y="566"/>
                    <a:pt x="416" y="553"/>
                  </a:cubicBezTo>
                  <a:cubicBezTo>
                    <a:pt x="416" y="545"/>
                    <a:pt x="416" y="537"/>
                    <a:pt x="416" y="529"/>
                  </a:cubicBezTo>
                  <a:cubicBezTo>
                    <a:pt x="417" y="501"/>
                    <a:pt x="431" y="484"/>
                    <a:pt x="455" y="483"/>
                  </a:cubicBezTo>
                  <a:cubicBezTo>
                    <a:pt x="479" y="482"/>
                    <a:pt x="502" y="502"/>
                    <a:pt x="502" y="529"/>
                  </a:cubicBezTo>
                  <a:cubicBezTo>
                    <a:pt x="503" y="562"/>
                    <a:pt x="502" y="594"/>
                    <a:pt x="503" y="627"/>
                  </a:cubicBezTo>
                  <a:cubicBezTo>
                    <a:pt x="503" y="634"/>
                    <a:pt x="509" y="641"/>
                    <a:pt x="512" y="648"/>
                  </a:cubicBezTo>
                  <a:cubicBezTo>
                    <a:pt x="518" y="640"/>
                    <a:pt x="527" y="633"/>
                    <a:pt x="527" y="626"/>
                  </a:cubicBezTo>
                  <a:cubicBezTo>
                    <a:pt x="528" y="580"/>
                    <a:pt x="528" y="534"/>
                    <a:pt x="528" y="488"/>
                  </a:cubicBezTo>
                  <a:cubicBezTo>
                    <a:pt x="528" y="455"/>
                    <a:pt x="542" y="441"/>
                    <a:pt x="575" y="440"/>
                  </a:cubicBezTo>
                  <a:cubicBezTo>
                    <a:pt x="611" y="439"/>
                    <a:pt x="612" y="439"/>
                    <a:pt x="611" y="402"/>
                  </a:cubicBezTo>
                  <a:cubicBezTo>
                    <a:pt x="611" y="372"/>
                    <a:pt x="611" y="341"/>
                    <a:pt x="612" y="311"/>
                  </a:cubicBezTo>
                  <a:cubicBezTo>
                    <a:pt x="612" y="295"/>
                    <a:pt x="608" y="289"/>
                    <a:pt x="592" y="285"/>
                  </a:cubicBezTo>
                  <a:cubicBezTo>
                    <a:pt x="533" y="269"/>
                    <a:pt x="491" y="217"/>
                    <a:pt x="486" y="154"/>
                  </a:cubicBezTo>
                  <a:cubicBezTo>
                    <a:pt x="482" y="102"/>
                    <a:pt x="515" y="46"/>
                    <a:pt x="565" y="23"/>
                  </a:cubicBezTo>
                  <a:cubicBezTo>
                    <a:pt x="618" y="0"/>
                    <a:pt x="668" y="7"/>
                    <a:pt x="712" y="43"/>
                  </a:cubicBezTo>
                  <a:cubicBezTo>
                    <a:pt x="756" y="79"/>
                    <a:pt x="775" y="126"/>
                    <a:pt x="763" y="183"/>
                  </a:cubicBezTo>
                  <a:cubicBezTo>
                    <a:pt x="750" y="237"/>
                    <a:pt x="716" y="272"/>
                    <a:pt x="662" y="286"/>
                  </a:cubicBezTo>
                  <a:cubicBezTo>
                    <a:pt x="645" y="290"/>
                    <a:pt x="641" y="296"/>
                    <a:pt x="641" y="312"/>
                  </a:cubicBezTo>
                  <a:cubicBezTo>
                    <a:pt x="643" y="349"/>
                    <a:pt x="642" y="386"/>
                    <a:pt x="642" y="422"/>
                  </a:cubicBezTo>
                  <a:cubicBezTo>
                    <a:pt x="641" y="455"/>
                    <a:pt x="627" y="470"/>
                    <a:pt x="594" y="470"/>
                  </a:cubicBezTo>
                  <a:cubicBezTo>
                    <a:pt x="558" y="471"/>
                    <a:pt x="558" y="471"/>
                    <a:pt x="558" y="506"/>
                  </a:cubicBezTo>
                  <a:cubicBezTo>
                    <a:pt x="558" y="516"/>
                    <a:pt x="558" y="526"/>
                    <a:pt x="558" y="538"/>
                  </a:cubicBezTo>
                  <a:cubicBezTo>
                    <a:pt x="600" y="534"/>
                    <a:pt x="635" y="543"/>
                    <a:pt x="665" y="573"/>
                  </a:cubicBezTo>
                  <a:cubicBezTo>
                    <a:pt x="690" y="551"/>
                    <a:pt x="716" y="537"/>
                    <a:pt x="748" y="538"/>
                  </a:cubicBezTo>
                  <a:cubicBezTo>
                    <a:pt x="794" y="539"/>
                    <a:pt x="839" y="567"/>
                    <a:pt x="855" y="612"/>
                  </a:cubicBezTo>
                  <a:cubicBezTo>
                    <a:pt x="872" y="658"/>
                    <a:pt x="869" y="704"/>
                    <a:pt x="832" y="738"/>
                  </a:cubicBezTo>
                  <a:cubicBezTo>
                    <a:pt x="783" y="784"/>
                    <a:pt x="730" y="826"/>
                    <a:pt x="679" y="869"/>
                  </a:cubicBezTo>
                  <a:cubicBezTo>
                    <a:pt x="675" y="872"/>
                    <a:pt x="665" y="872"/>
                    <a:pt x="662" y="869"/>
                  </a:cubicBezTo>
                  <a:cubicBezTo>
                    <a:pt x="609" y="825"/>
                    <a:pt x="556" y="781"/>
                    <a:pt x="505" y="736"/>
                  </a:cubicBezTo>
                  <a:cubicBezTo>
                    <a:pt x="482" y="715"/>
                    <a:pt x="472" y="686"/>
                    <a:pt x="472" y="655"/>
                  </a:cubicBezTo>
                  <a:cubicBezTo>
                    <a:pt x="472" y="615"/>
                    <a:pt x="472" y="575"/>
                    <a:pt x="472" y="535"/>
                  </a:cubicBezTo>
                  <a:cubicBezTo>
                    <a:pt x="472" y="526"/>
                    <a:pt x="475" y="513"/>
                    <a:pt x="461" y="515"/>
                  </a:cubicBezTo>
                  <a:cubicBezTo>
                    <a:pt x="455" y="515"/>
                    <a:pt x="449" y="528"/>
                    <a:pt x="448" y="536"/>
                  </a:cubicBezTo>
                  <a:cubicBezTo>
                    <a:pt x="446" y="554"/>
                    <a:pt x="447" y="572"/>
                    <a:pt x="447" y="590"/>
                  </a:cubicBezTo>
                  <a:cubicBezTo>
                    <a:pt x="446" y="619"/>
                    <a:pt x="431" y="637"/>
                    <a:pt x="406" y="637"/>
                  </a:cubicBezTo>
                  <a:cubicBezTo>
                    <a:pt x="383" y="637"/>
                    <a:pt x="361" y="615"/>
                    <a:pt x="361" y="590"/>
                  </a:cubicBezTo>
                  <a:cubicBezTo>
                    <a:pt x="360" y="553"/>
                    <a:pt x="361" y="515"/>
                    <a:pt x="361" y="478"/>
                  </a:cubicBezTo>
                  <a:cubicBezTo>
                    <a:pt x="361" y="472"/>
                    <a:pt x="360" y="466"/>
                    <a:pt x="360" y="459"/>
                  </a:cubicBezTo>
                  <a:close/>
                  <a:moveTo>
                    <a:pt x="303" y="413"/>
                  </a:moveTo>
                  <a:cubicBezTo>
                    <a:pt x="309" y="374"/>
                    <a:pt x="308" y="374"/>
                    <a:pt x="273" y="374"/>
                  </a:cubicBezTo>
                  <a:cubicBezTo>
                    <a:pt x="241" y="374"/>
                    <a:pt x="209" y="373"/>
                    <a:pt x="177" y="374"/>
                  </a:cubicBezTo>
                  <a:cubicBezTo>
                    <a:pt x="135" y="375"/>
                    <a:pt x="96" y="401"/>
                    <a:pt x="86" y="442"/>
                  </a:cubicBezTo>
                  <a:cubicBezTo>
                    <a:pt x="75" y="489"/>
                    <a:pt x="66" y="537"/>
                    <a:pt x="59" y="585"/>
                  </a:cubicBezTo>
                  <a:cubicBezTo>
                    <a:pt x="54" y="622"/>
                    <a:pt x="77" y="646"/>
                    <a:pt x="115" y="648"/>
                  </a:cubicBezTo>
                  <a:cubicBezTo>
                    <a:pt x="136" y="649"/>
                    <a:pt x="156" y="648"/>
                    <a:pt x="177" y="648"/>
                  </a:cubicBezTo>
                  <a:cubicBezTo>
                    <a:pt x="206" y="648"/>
                    <a:pt x="217" y="657"/>
                    <a:pt x="223" y="687"/>
                  </a:cubicBezTo>
                  <a:cubicBezTo>
                    <a:pt x="233" y="731"/>
                    <a:pt x="242" y="775"/>
                    <a:pt x="252" y="819"/>
                  </a:cubicBezTo>
                  <a:cubicBezTo>
                    <a:pt x="255" y="834"/>
                    <a:pt x="263" y="843"/>
                    <a:pt x="279" y="842"/>
                  </a:cubicBezTo>
                  <a:cubicBezTo>
                    <a:pt x="294" y="841"/>
                    <a:pt x="305" y="828"/>
                    <a:pt x="305" y="812"/>
                  </a:cubicBezTo>
                  <a:cubicBezTo>
                    <a:pt x="304" y="806"/>
                    <a:pt x="303" y="800"/>
                    <a:pt x="302" y="794"/>
                  </a:cubicBezTo>
                  <a:cubicBezTo>
                    <a:pt x="293" y="754"/>
                    <a:pt x="284" y="713"/>
                    <a:pt x="276" y="673"/>
                  </a:cubicBezTo>
                  <a:cubicBezTo>
                    <a:pt x="264" y="619"/>
                    <a:pt x="247" y="602"/>
                    <a:pt x="192" y="596"/>
                  </a:cubicBezTo>
                  <a:cubicBezTo>
                    <a:pt x="179" y="594"/>
                    <a:pt x="175" y="590"/>
                    <a:pt x="177" y="576"/>
                  </a:cubicBezTo>
                  <a:cubicBezTo>
                    <a:pt x="186" y="535"/>
                    <a:pt x="194" y="493"/>
                    <a:pt x="203" y="451"/>
                  </a:cubicBezTo>
                  <a:cubicBezTo>
                    <a:pt x="209" y="423"/>
                    <a:pt x="221" y="413"/>
                    <a:pt x="250" y="413"/>
                  </a:cubicBezTo>
                  <a:cubicBezTo>
                    <a:pt x="268" y="412"/>
                    <a:pt x="285" y="413"/>
                    <a:pt x="303" y="413"/>
                  </a:cubicBezTo>
                  <a:close/>
                  <a:moveTo>
                    <a:pt x="227" y="843"/>
                  </a:moveTo>
                  <a:cubicBezTo>
                    <a:pt x="216" y="791"/>
                    <a:pt x="206" y="743"/>
                    <a:pt x="196" y="695"/>
                  </a:cubicBezTo>
                  <a:cubicBezTo>
                    <a:pt x="193" y="683"/>
                    <a:pt x="188" y="678"/>
                    <a:pt x="176" y="678"/>
                  </a:cubicBezTo>
                  <a:cubicBezTo>
                    <a:pt x="133" y="679"/>
                    <a:pt x="89" y="679"/>
                    <a:pt x="46" y="678"/>
                  </a:cubicBezTo>
                  <a:cubicBezTo>
                    <a:pt x="35" y="678"/>
                    <a:pt x="30" y="681"/>
                    <a:pt x="30" y="693"/>
                  </a:cubicBezTo>
                  <a:cubicBezTo>
                    <a:pt x="31" y="738"/>
                    <a:pt x="31" y="783"/>
                    <a:pt x="30" y="829"/>
                  </a:cubicBezTo>
                  <a:cubicBezTo>
                    <a:pt x="30" y="843"/>
                    <a:pt x="38" y="843"/>
                    <a:pt x="48" y="843"/>
                  </a:cubicBezTo>
                  <a:cubicBezTo>
                    <a:pt x="90" y="843"/>
                    <a:pt x="132" y="843"/>
                    <a:pt x="174" y="843"/>
                  </a:cubicBezTo>
                  <a:cubicBezTo>
                    <a:pt x="191" y="843"/>
                    <a:pt x="208" y="843"/>
                    <a:pt x="227" y="843"/>
                  </a:cubicBezTo>
                  <a:close/>
                  <a:moveTo>
                    <a:pt x="542" y="164"/>
                  </a:moveTo>
                  <a:cubicBezTo>
                    <a:pt x="533" y="165"/>
                    <a:pt x="526" y="167"/>
                    <a:pt x="518" y="168"/>
                  </a:cubicBezTo>
                  <a:cubicBezTo>
                    <a:pt x="524" y="202"/>
                    <a:pt x="538" y="227"/>
                    <a:pt x="569" y="245"/>
                  </a:cubicBezTo>
                  <a:cubicBezTo>
                    <a:pt x="568" y="217"/>
                    <a:pt x="575" y="195"/>
                    <a:pt x="598" y="184"/>
                  </a:cubicBezTo>
                  <a:cubicBezTo>
                    <a:pt x="609" y="179"/>
                    <a:pt x="612" y="172"/>
                    <a:pt x="611" y="161"/>
                  </a:cubicBezTo>
                  <a:cubicBezTo>
                    <a:pt x="611" y="139"/>
                    <a:pt x="611" y="117"/>
                    <a:pt x="611" y="96"/>
                  </a:cubicBezTo>
                  <a:cubicBezTo>
                    <a:pt x="640" y="93"/>
                    <a:pt x="642" y="94"/>
                    <a:pt x="642" y="118"/>
                  </a:cubicBezTo>
                  <a:cubicBezTo>
                    <a:pt x="642" y="134"/>
                    <a:pt x="641" y="150"/>
                    <a:pt x="642" y="166"/>
                  </a:cubicBezTo>
                  <a:cubicBezTo>
                    <a:pt x="642" y="171"/>
                    <a:pt x="643" y="179"/>
                    <a:pt x="646" y="181"/>
                  </a:cubicBezTo>
                  <a:cubicBezTo>
                    <a:pt x="668" y="194"/>
                    <a:pt x="682" y="213"/>
                    <a:pt x="685" y="240"/>
                  </a:cubicBezTo>
                  <a:cubicBezTo>
                    <a:pt x="714" y="221"/>
                    <a:pt x="732" y="192"/>
                    <a:pt x="730" y="166"/>
                  </a:cubicBezTo>
                  <a:cubicBezTo>
                    <a:pt x="707" y="168"/>
                    <a:pt x="706" y="154"/>
                    <a:pt x="710" y="137"/>
                  </a:cubicBezTo>
                  <a:cubicBezTo>
                    <a:pt x="718" y="135"/>
                    <a:pt x="726" y="134"/>
                    <a:pt x="737" y="133"/>
                  </a:cubicBezTo>
                  <a:cubicBezTo>
                    <a:pt x="730" y="116"/>
                    <a:pt x="724" y="101"/>
                    <a:pt x="718" y="84"/>
                  </a:cubicBezTo>
                  <a:cubicBezTo>
                    <a:pt x="709" y="91"/>
                    <a:pt x="703" y="96"/>
                    <a:pt x="699" y="100"/>
                  </a:cubicBezTo>
                  <a:cubicBezTo>
                    <a:pt x="690" y="93"/>
                    <a:pt x="683" y="87"/>
                    <a:pt x="675" y="81"/>
                  </a:cubicBezTo>
                  <a:cubicBezTo>
                    <a:pt x="681" y="73"/>
                    <a:pt x="686" y="67"/>
                    <a:pt x="692" y="59"/>
                  </a:cubicBezTo>
                  <a:cubicBezTo>
                    <a:pt x="675" y="52"/>
                    <a:pt x="661" y="46"/>
                    <a:pt x="644" y="40"/>
                  </a:cubicBezTo>
                  <a:cubicBezTo>
                    <a:pt x="642" y="51"/>
                    <a:pt x="641" y="59"/>
                    <a:pt x="640" y="66"/>
                  </a:cubicBezTo>
                  <a:cubicBezTo>
                    <a:pt x="617" y="76"/>
                    <a:pt x="611" y="63"/>
                    <a:pt x="608" y="41"/>
                  </a:cubicBezTo>
                  <a:cubicBezTo>
                    <a:pt x="591" y="49"/>
                    <a:pt x="576" y="55"/>
                    <a:pt x="560" y="63"/>
                  </a:cubicBezTo>
                  <a:cubicBezTo>
                    <a:pt x="567" y="72"/>
                    <a:pt x="571" y="78"/>
                    <a:pt x="578" y="86"/>
                  </a:cubicBezTo>
                  <a:cubicBezTo>
                    <a:pt x="572" y="91"/>
                    <a:pt x="567" y="96"/>
                    <a:pt x="562" y="102"/>
                  </a:cubicBezTo>
                  <a:cubicBezTo>
                    <a:pt x="553" y="95"/>
                    <a:pt x="547" y="91"/>
                    <a:pt x="538" y="84"/>
                  </a:cubicBezTo>
                  <a:cubicBezTo>
                    <a:pt x="530" y="101"/>
                    <a:pt x="524" y="116"/>
                    <a:pt x="516" y="135"/>
                  </a:cubicBezTo>
                  <a:cubicBezTo>
                    <a:pt x="544" y="132"/>
                    <a:pt x="547" y="145"/>
                    <a:pt x="542" y="164"/>
                  </a:cubicBezTo>
                  <a:close/>
                  <a:moveTo>
                    <a:pt x="193" y="343"/>
                  </a:moveTo>
                  <a:cubicBezTo>
                    <a:pt x="232" y="343"/>
                    <a:pt x="264" y="311"/>
                    <a:pt x="264" y="272"/>
                  </a:cubicBezTo>
                  <a:cubicBezTo>
                    <a:pt x="264" y="235"/>
                    <a:pt x="234" y="207"/>
                    <a:pt x="197" y="207"/>
                  </a:cubicBezTo>
                  <a:cubicBezTo>
                    <a:pt x="159" y="207"/>
                    <a:pt x="128" y="239"/>
                    <a:pt x="127" y="277"/>
                  </a:cubicBezTo>
                  <a:cubicBezTo>
                    <a:pt x="127" y="315"/>
                    <a:pt x="155" y="343"/>
                    <a:pt x="193" y="343"/>
                  </a:cubicBezTo>
                  <a:close/>
                  <a:moveTo>
                    <a:pt x="374" y="427"/>
                  </a:moveTo>
                  <a:cubicBezTo>
                    <a:pt x="381" y="427"/>
                    <a:pt x="387" y="426"/>
                    <a:pt x="394" y="427"/>
                  </a:cubicBezTo>
                  <a:cubicBezTo>
                    <a:pt x="413" y="430"/>
                    <a:pt x="417" y="421"/>
                    <a:pt x="417" y="403"/>
                  </a:cubicBezTo>
                  <a:cubicBezTo>
                    <a:pt x="416" y="359"/>
                    <a:pt x="416" y="359"/>
                    <a:pt x="372" y="359"/>
                  </a:cubicBezTo>
                  <a:cubicBezTo>
                    <a:pt x="369" y="359"/>
                    <a:pt x="365" y="359"/>
                    <a:pt x="362" y="359"/>
                  </a:cubicBezTo>
                  <a:cubicBezTo>
                    <a:pt x="335" y="360"/>
                    <a:pt x="335" y="360"/>
                    <a:pt x="336" y="387"/>
                  </a:cubicBezTo>
                  <a:cubicBezTo>
                    <a:pt x="336" y="433"/>
                    <a:pt x="330" y="426"/>
                    <a:pt x="374" y="427"/>
                  </a:cubicBezTo>
                  <a:close/>
                  <a:moveTo>
                    <a:pt x="652" y="232"/>
                  </a:moveTo>
                  <a:cubicBezTo>
                    <a:pt x="652" y="217"/>
                    <a:pt x="645" y="208"/>
                    <a:pt x="630" y="208"/>
                  </a:cubicBezTo>
                  <a:cubicBezTo>
                    <a:pt x="614" y="207"/>
                    <a:pt x="599" y="221"/>
                    <a:pt x="600" y="236"/>
                  </a:cubicBezTo>
                  <a:cubicBezTo>
                    <a:pt x="600" y="250"/>
                    <a:pt x="607" y="259"/>
                    <a:pt x="622" y="259"/>
                  </a:cubicBezTo>
                  <a:cubicBezTo>
                    <a:pt x="638" y="260"/>
                    <a:pt x="652" y="248"/>
                    <a:pt x="652" y="232"/>
                  </a:cubicBezTo>
                  <a:close/>
                  <a:moveTo>
                    <a:pt x="449" y="411"/>
                  </a:moveTo>
                  <a:cubicBezTo>
                    <a:pt x="461" y="411"/>
                    <a:pt x="472" y="414"/>
                    <a:pt x="482" y="410"/>
                  </a:cubicBezTo>
                  <a:cubicBezTo>
                    <a:pt x="489" y="408"/>
                    <a:pt x="496" y="399"/>
                    <a:pt x="499" y="391"/>
                  </a:cubicBezTo>
                  <a:cubicBezTo>
                    <a:pt x="500" y="388"/>
                    <a:pt x="494" y="377"/>
                    <a:pt x="489" y="375"/>
                  </a:cubicBezTo>
                  <a:cubicBezTo>
                    <a:pt x="462" y="364"/>
                    <a:pt x="446" y="375"/>
                    <a:pt x="447" y="403"/>
                  </a:cubicBezTo>
                  <a:cubicBezTo>
                    <a:pt x="447" y="405"/>
                    <a:pt x="448" y="407"/>
                    <a:pt x="449" y="411"/>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2">
              <a:extLst>
                <a:ext uri="{FF2B5EF4-FFF2-40B4-BE49-F238E27FC236}">
                  <a16:creationId xmlns:a16="http://schemas.microsoft.com/office/drawing/2014/main" id="{CC19B280-F559-4A8F-A284-B5E808620550}"/>
                </a:ext>
              </a:extLst>
            </p:cNvPr>
            <p:cNvSpPr>
              <a:spLocks/>
            </p:cNvSpPr>
            <p:nvPr/>
          </p:nvSpPr>
          <p:spPr bwMode="auto">
            <a:xfrm>
              <a:off x="6804025" y="4397375"/>
              <a:ext cx="80963" cy="82550"/>
            </a:xfrm>
            <a:custGeom>
              <a:avLst/>
              <a:gdLst>
                <a:gd name="T0" fmla="*/ 4 w 34"/>
                <a:gd name="T1" fmla="*/ 3 h 35"/>
                <a:gd name="T2" fmla="*/ 30 w 34"/>
                <a:gd name="T3" fmla="*/ 29 h 35"/>
                <a:gd name="T4" fmla="*/ 4 w 34"/>
                <a:gd name="T5" fmla="*/ 3 h 35"/>
              </a:gdLst>
              <a:ahLst/>
              <a:cxnLst>
                <a:cxn ang="0">
                  <a:pos x="T0" y="T1"/>
                </a:cxn>
                <a:cxn ang="0">
                  <a:pos x="T2" y="T3"/>
                </a:cxn>
                <a:cxn ang="0">
                  <a:pos x="T4" y="T5"/>
                </a:cxn>
              </a:cxnLst>
              <a:rect l="0" t="0" r="r" b="b"/>
              <a:pathLst>
                <a:path w="34" h="35">
                  <a:moveTo>
                    <a:pt x="4" y="3"/>
                  </a:moveTo>
                  <a:cubicBezTo>
                    <a:pt x="31" y="0"/>
                    <a:pt x="34" y="4"/>
                    <a:pt x="30" y="29"/>
                  </a:cubicBezTo>
                  <a:cubicBezTo>
                    <a:pt x="3" y="35"/>
                    <a:pt x="0" y="31"/>
                    <a:pt x="4" y="3"/>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3">
              <a:extLst>
                <a:ext uri="{FF2B5EF4-FFF2-40B4-BE49-F238E27FC236}">
                  <a16:creationId xmlns:a16="http://schemas.microsoft.com/office/drawing/2014/main" id="{2286DFEC-73FA-4016-91FF-C28C40370CBD}"/>
                </a:ext>
              </a:extLst>
            </p:cNvPr>
            <p:cNvSpPr>
              <a:spLocks/>
            </p:cNvSpPr>
            <p:nvPr/>
          </p:nvSpPr>
          <p:spPr bwMode="auto">
            <a:xfrm>
              <a:off x="6804025" y="4527550"/>
              <a:ext cx="77788" cy="85725"/>
            </a:xfrm>
            <a:custGeom>
              <a:avLst/>
              <a:gdLst>
                <a:gd name="T0" fmla="*/ 3 w 33"/>
                <a:gd name="T1" fmla="*/ 4 h 36"/>
                <a:gd name="T2" fmla="*/ 31 w 33"/>
                <a:gd name="T3" fmla="*/ 29 h 36"/>
                <a:gd name="T4" fmla="*/ 3 w 33"/>
                <a:gd name="T5" fmla="*/ 4 h 36"/>
              </a:gdLst>
              <a:ahLst/>
              <a:cxnLst>
                <a:cxn ang="0">
                  <a:pos x="T0" y="T1"/>
                </a:cxn>
                <a:cxn ang="0">
                  <a:pos x="T2" y="T3"/>
                </a:cxn>
                <a:cxn ang="0">
                  <a:pos x="T4" y="T5"/>
                </a:cxn>
              </a:cxnLst>
              <a:rect l="0" t="0" r="r" b="b"/>
              <a:pathLst>
                <a:path w="33" h="36">
                  <a:moveTo>
                    <a:pt x="3" y="4"/>
                  </a:moveTo>
                  <a:cubicBezTo>
                    <a:pt x="30" y="0"/>
                    <a:pt x="33" y="3"/>
                    <a:pt x="31" y="29"/>
                  </a:cubicBezTo>
                  <a:cubicBezTo>
                    <a:pt x="5" y="36"/>
                    <a:pt x="0" y="32"/>
                    <a:pt x="3" y="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54" name="Freeform 47">
            <a:extLst>
              <a:ext uri="{FF2B5EF4-FFF2-40B4-BE49-F238E27FC236}">
                <a16:creationId xmlns:a16="http://schemas.microsoft.com/office/drawing/2014/main" id="{70FBE5BC-A38C-43BD-A553-5848BD765853}"/>
              </a:ext>
            </a:extLst>
          </p:cNvPr>
          <p:cNvSpPr>
            <a:spLocks noEditPoints="1"/>
          </p:cNvSpPr>
          <p:nvPr/>
        </p:nvSpPr>
        <p:spPr bwMode="auto">
          <a:xfrm>
            <a:off x="4341813" y="3405188"/>
            <a:ext cx="711200" cy="835025"/>
          </a:xfrm>
          <a:custGeom>
            <a:avLst/>
            <a:gdLst>
              <a:gd name="T0" fmla="*/ 254 w 254"/>
              <a:gd name="T1" fmla="*/ 149 h 298"/>
              <a:gd name="T2" fmla="*/ 254 w 254"/>
              <a:gd name="T3" fmla="*/ 282 h 298"/>
              <a:gd name="T4" fmla="*/ 238 w 254"/>
              <a:gd name="T5" fmla="*/ 298 h 298"/>
              <a:gd name="T6" fmla="*/ 16 w 254"/>
              <a:gd name="T7" fmla="*/ 298 h 298"/>
              <a:gd name="T8" fmla="*/ 0 w 254"/>
              <a:gd name="T9" fmla="*/ 282 h 298"/>
              <a:gd name="T10" fmla="*/ 0 w 254"/>
              <a:gd name="T11" fmla="*/ 20 h 298"/>
              <a:gd name="T12" fmla="*/ 0 w 254"/>
              <a:gd name="T13" fmla="*/ 15 h 298"/>
              <a:gd name="T14" fmla="*/ 15 w 254"/>
              <a:gd name="T15" fmla="*/ 1 h 298"/>
              <a:gd name="T16" fmla="*/ 156 w 254"/>
              <a:gd name="T17" fmla="*/ 1 h 298"/>
              <a:gd name="T18" fmla="*/ 239 w 254"/>
              <a:gd name="T19" fmla="*/ 1 h 298"/>
              <a:gd name="T20" fmla="*/ 254 w 254"/>
              <a:gd name="T21" fmla="*/ 16 h 298"/>
              <a:gd name="T22" fmla="*/ 254 w 254"/>
              <a:gd name="T23" fmla="*/ 149 h 298"/>
              <a:gd name="T24" fmla="*/ 254 w 254"/>
              <a:gd name="T25" fmla="*/ 149 h 298"/>
              <a:gd name="T26" fmla="*/ 89 w 254"/>
              <a:gd name="T27" fmla="*/ 42 h 298"/>
              <a:gd name="T28" fmla="*/ 84 w 254"/>
              <a:gd name="T29" fmla="*/ 37 h 298"/>
              <a:gd name="T30" fmla="*/ 47 w 254"/>
              <a:gd name="T31" fmla="*/ 31 h 298"/>
              <a:gd name="T32" fmla="*/ 24 w 254"/>
              <a:gd name="T33" fmla="*/ 60 h 298"/>
              <a:gd name="T34" fmla="*/ 39 w 254"/>
              <a:gd name="T35" fmla="*/ 98 h 298"/>
              <a:gd name="T36" fmla="*/ 86 w 254"/>
              <a:gd name="T37" fmla="*/ 132 h 298"/>
              <a:gd name="T38" fmla="*/ 92 w 254"/>
              <a:gd name="T39" fmla="*/ 131 h 298"/>
              <a:gd name="T40" fmla="*/ 132 w 254"/>
              <a:gd name="T41" fmla="*/ 105 h 298"/>
              <a:gd name="T42" fmla="*/ 151 w 254"/>
              <a:gd name="T43" fmla="*/ 79 h 298"/>
              <a:gd name="T44" fmla="*/ 125 w 254"/>
              <a:gd name="T45" fmla="*/ 29 h 298"/>
              <a:gd name="T46" fmla="*/ 89 w 254"/>
              <a:gd name="T47" fmla="*/ 42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4" h="298">
                <a:moveTo>
                  <a:pt x="254" y="149"/>
                </a:moveTo>
                <a:cubicBezTo>
                  <a:pt x="254" y="193"/>
                  <a:pt x="254" y="237"/>
                  <a:pt x="254" y="282"/>
                </a:cubicBezTo>
                <a:cubicBezTo>
                  <a:pt x="254" y="295"/>
                  <a:pt x="251" y="298"/>
                  <a:pt x="238" y="298"/>
                </a:cubicBezTo>
                <a:cubicBezTo>
                  <a:pt x="164" y="298"/>
                  <a:pt x="90" y="298"/>
                  <a:pt x="16" y="298"/>
                </a:cubicBezTo>
                <a:cubicBezTo>
                  <a:pt x="4" y="298"/>
                  <a:pt x="0" y="294"/>
                  <a:pt x="0" y="282"/>
                </a:cubicBezTo>
                <a:cubicBezTo>
                  <a:pt x="0" y="195"/>
                  <a:pt x="0" y="107"/>
                  <a:pt x="0" y="20"/>
                </a:cubicBezTo>
                <a:cubicBezTo>
                  <a:pt x="0" y="18"/>
                  <a:pt x="0" y="17"/>
                  <a:pt x="0" y="15"/>
                </a:cubicBezTo>
                <a:cubicBezTo>
                  <a:pt x="1" y="4"/>
                  <a:pt x="4" y="1"/>
                  <a:pt x="15" y="1"/>
                </a:cubicBezTo>
                <a:cubicBezTo>
                  <a:pt x="62" y="0"/>
                  <a:pt x="109" y="1"/>
                  <a:pt x="156" y="1"/>
                </a:cubicBezTo>
                <a:cubicBezTo>
                  <a:pt x="184" y="1"/>
                  <a:pt x="212" y="1"/>
                  <a:pt x="239" y="1"/>
                </a:cubicBezTo>
                <a:cubicBezTo>
                  <a:pt x="251" y="1"/>
                  <a:pt x="254" y="4"/>
                  <a:pt x="254" y="16"/>
                </a:cubicBezTo>
                <a:cubicBezTo>
                  <a:pt x="254" y="60"/>
                  <a:pt x="254" y="105"/>
                  <a:pt x="254" y="149"/>
                </a:cubicBezTo>
                <a:cubicBezTo>
                  <a:pt x="254" y="149"/>
                  <a:pt x="254" y="149"/>
                  <a:pt x="254" y="149"/>
                </a:cubicBezTo>
                <a:close/>
                <a:moveTo>
                  <a:pt x="89" y="42"/>
                </a:moveTo>
                <a:cubicBezTo>
                  <a:pt x="87" y="40"/>
                  <a:pt x="86" y="39"/>
                  <a:pt x="84" y="37"/>
                </a:cubicBezTo>
                <a:cubicBezTo>
                  <a:pt x="73" y="27"/>
                  <a:pt x="61" y="26"/>
                  <a:pt x="47" y="31"/>
                </a:cubicBezTo>
                <a:cubicBezTo>
                  <a:pt x="33" y="36"/>
                  <a:pt x="25" y="45"/>
                  <a:pt x="24" y="60"/>
                </a:cubicBezTo>
                <a:cubicBezTo>
                  <a:pt x="22" y="75"/>
                  <a:pt x="27" y="89"/>
                  <a:pt x="39" y="98"/>
                </a:cubicBezTo>
                <a:cubicBezTo>
                  <a:pt x="54" y="111"/>
                  <a:pt x="70" y="121"/>
                  <a:pt x="86" y="132"/>
                </a:cubicBezTo>
                <a:cubicBezTo>
                  <a:pt x="88" y="133"/>
                  <a:pt x="90" y="132"/>
                  <a:pt x="92" y="131"/>
                </a:cubicBezTo>
                <a:cubicBezTo>
                  <a:pt x="105" y="123"/>
                  <a:pt x="119" y="114"/>
                  <a:pt x="132" y="105"/>
                </a:cubicBezTo>
                <a:cubicBezTo>
                  <a:pt x="141" y="98"/>
                  <a:pt x="148" y="89"/>
                  <a:pt x="151" y="79"/>
                </a:cubicBezTo>
                <a:cubicBezTo>
                  <a:pt x="160" y="56"/>
                  <a:pt x="149" y="35"/>
                  <a:pt x="125" y="29"/>
                </a:cubicBezTo>
                <a:cubicBezTo>
                  <a:pt x="111" y="25"/>
                  <a:pt x="99" y="30"/>
                  <a:pt x="89" y="42"/>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48">
            <a:extLst>
              <a:ext uri="{FF2B5EF4-FFF2-40B4-BE49-F238E27FC236}">
                <a16:creationId xmlns:a16="http://schemas.microsoft.com/office/drawing/2014/main" id="{EE39E91D-9322-4F6C-BAE4-5C5CC67F1C1C}"/>
              </a:ext>
            </a:extLst>
          </p:cNvPr>
          <p:cNvSpPr>
            <a:spLocks/>
          </p:cNvSpPr>
          <p:nvPr/>
        </p:nvSpPr>
        <p:spPr bwMode="auto">
          <a:xfrm>
            <a:off x="4778376" y="3113088"/>
            <a:ext cx="938213" cy="1350963"/>
          </a:xfrm>
          <a:custGeom>
            <a:avLst/>
            <a:gdLst>
              <a:gd name="T0" fmla="*/ 294 w 335"/>
              <a:gd name="T1" fmla="*/ 261 h 482"/>
              <a:gd name="T2" fmla="*/ 278 w 335"/>
              <a:gd name="T3" fmla="*/ 237 h 482"/>
              <a:gd name="T4" fmla="*/ 332 w 335"/>
              <a:gd name="T5" fmla="*/ 237 h 482"/>
              <a:gd name="T6" fmla="*/ 317 w 335"/>
              <a:gd name="T7" fmla="*/ 261 h 482"/>
              <a:gd name="T8" fmla="*/ 317 w 335"/>
              <a:gd name="T9" fmla="*/ 271 h 482"/>
              <a:gd name="T10" fmla="*/ 317 w 335"/>
              <a:gd name="T11" fmla="*/ 399 h 482"/>
              <a:gd name="T12" fmla="*/ 243 w 335"/>
              <a:gd name="T13" fmla="*/ 479 h 482"/>
              <a:gd name="T14" fmla="*/ 156 w 335"/>
              <a:gd name="T15" fmla="*/ 414 h 482"/>
              <a:gd name="T16" fmla="*/ 155 w 335"/>
              <a:gd name="T17" fmla="*/ 396 h 482"/>
              <a:gd name="T18" fmla="*/ 155 w 335"/>
              <a:gd name="T19" fmla="*/ 86 h 482"/>
              <a:gd name="T20" fmla="*/ 93 w 335"/>
              <a:gd name="T21" fmla="*/ 24 h 482"/>
              <a:gd name="T22" fmla="*/ 59 w 335"/>
              <a:gd name="T23" fmla="*/ 29 h 482"/>
              <a:gd name="T24" fmla="*/ 25 w 335"/>
              <a:gd name="T25" fmla="*/ 75 h 482"/>
              <a:gd name="T26" fmla="*/ 24 w 335"/>
              <a:gd name="T27" fmla="*/ 81 h 482"/>
              <a:gd name="T28" fmla="*/ 0 w 335"/>
              <a:gd name="T29" fmla="*/ 81 h 482"/>
              <a:gd name="T30" fmla="*/ 6 w 335"/>
              <a:gd name="T31" fmla="*/ 54 h 482"/>
              <a:gd name="T32" fmla="*/ 77 w 335"/>
              <a:gd name="T33" fmla="*/ 2 h 482"/>
              <a:gd name="T34" fmla="*/ 115 w 335"/>
              <a:gd name="T35" fmla="*/ 3 h 482"/>
              <a:gd name="T36" fmla="*/ 178 w 335"/>
              <a:gd name="T37" fmla="*/ 81 h 482"/>
              <a:gd name="T38" fmla="*/ 178 w 335"/>
              <a:gd name="T39" fmla="*/ 329 h 482"/>
              <a:gd name="T40" fmla="*/ 178 w 335"/>
              <a:gd name="T41" fmla="*/ 398 h 482"/>
              <a:gd name="T42" fmla="*/ 236 w 335"/>
              <a:gd name="T43" fmla="*/ 456 h 482"/>
              <a:gd name="T44" fmla="*/ 294 w 335"/>
              <a:gd name="T45" fmla="*/ 398 h 482"/>
              <a:gd name="T46" fmla="*/ 294 w 335"/>
              <a:gd name="T47" fmla="*/ 270 h 482"/>
              <a:gd name="T48" fmla="*/ 294 w 335"/>
              <a:gd name="T49" fmla="*/ 261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482">
                <a:moveTo>
                  <a:pt x="294" y="261"/>
                </a:moveTo>
                <a:cubicBezTo>
                  <a:pt x="278" y="258"/>
                  <a:pt x="276" y="254"/>
                  <a:pt x="278" y="237"/>
                </a:cubicBezTo>
                <a:cubicBezTo>
                  <a:pt x="296" y="237"/>
                  <a:pt x="314" y="237"/>
                  <a:pt x="332" y="237"/>
                </a:cubicBezTo>
                <a:cubicBezTo>
                  <a:pt x="335" y="255"/>
                  <a:pt x="331" y="259"/>
                  <a:pt x="317" y="261"/>
                </a:cubicBezTo>
                <a:cubicBezTo>
                  <a:pt x="317" y="264"/>
                  <a:pt x="317" y="268"/>
                  <a:pt x="317" y="271"/>
                </a:cubicBezTo>
                <a:cubicBezTo>
                  <a:pt x="317" y="314"/>
                  <a:pt x="317" y="356"/>
                  <a:pt x="317" y="399"/>
                </a:cubicBezTo>
                <a:cubicBezTo>
                  <a:pt x="317" y="441"/>
                  <a:pt x="285" y="475"/>
                  <a:pt x="243" y="479"/>
                </a:cubicBezTo>
                <a:cubicBezTo>
                  <a:pt x="201" y="482"/>
                  <a:pt x="164" y="455"/>
                  <a:pt x="156" y="414"/>
                </a:cubicBezTo>
                <a:cubicBezTo>
                  <a:pt x="155" y="408"/>
                  <a:pt x="155" y="402"/>
                  <a:pt x="155" y="396"/>
                </a:cubicBezTo>
                <a:cubicBezTo>
                  <a:pt x="154" y="293"/>
                  <a:pt x="154" y="189"/>
                  <a:pt x="155" y="86"/>
                </a:cubicBezTo>
                <a:cubicBezTo>
                  <a:pt x="155" y="45"/>
                  <a:pt x="124" y="22"/>
                  <a:pt x="93" y="24"/>
                </a:cubicBezTo>
                <a:cubicBezTo>
                  <a:pt x="82" y="25"/>
                  <a:pt x="70" y="25"/>
                  <a:pt x="59" y="29"/>
                </a:cubicBezTo>
                <a:cubicBezTo>
                  <a:pt x="39" y="37"/>
                  <a:pt x="27" y="53"/>
                  <a:pt x="25" y="75"/>
                </a:cubicBezTo>
                <a:cubicBezTo>
                  <a:pt x="25" y="77"/>
                  <a:pt x="24" y="78"/>
                  <a:pt x="24" y="81"/>
                </a:cubicBezTo>
                <a:cubicBezTo>
                  <a:pt x="17" y="81"/>
                  <a:pt x="9" y="81"/>
                  <a:pt x="0" y="81"/>
                </a:cubicBezTo>
                <a:cubicBezTo>
                  <a:pt x="2" y="71"/>
                  <a:pt x="3" y="62"/>
                  <a:pt x="6" y="54"/>
                </a:cubicBezTo>
                <a:cubicBezTo>
                  <a:pt x="18" y="22"/>
                  <a:pt x="43" y="4"/>
                  <a:pt x="77" y="2"/>
                </a:cubicBezTo>
                <a:cubicBezTo>
                  <a:pt x="90" y="0"/>
                  <a:pt x="103" y="1"/>
                  <a:pt x="115" y="3"/>
                </a:cubicBezTo>
                <a:cubicBezTo>
                  <a:pt x="152" y="11"/>
                  <a:pt x="178" y="43"/>
                  <a:pt x="178" y="81"/>
                </a:cubicBezTo>
                <a:cubicBezTo>
                  <a:pt x="178" y="164"/>
                  <a:pt x="178" y="246"/>
                  <a:pt x="178" y="329"/>
                </a:cubicBezTo>
                <a:cubicBezTo>
                  <a:pt x="178" y="352"/>
                  <a:pt x="178" y="375"/>
                  <a:pt x="178" y="398"/>
                </a:cubicBezTo>
                <a:cubicBezTo>
                  <a:pt x="178" y="431"/>
                  <a:pt x="203" y="456"/>
                  <a:pt x="236" y="456"/>
                </a:cubicBezTo>
                <a:cubicBezTo>
                  <a:pt x="269" y="456"/>
                  <a:pt x="294" y="431"/>
                  <a:pt x="294" y="398"/>
                </a:cubicBezTo>
                <a:cubicBezTo>
                  <a:pt x="294" y="355"/>
                  <a:pt x="294" y="312"/>
                  <a:pt x="294" y="270"/>
                </a:cubicBezTo>
                <a:cubicBezTo>
                  <a:pt x="294" y="267"/>
                  <a:pt x="294" y="264"/>
                  <a:pt x="294" y="261"/>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49">
            <a:extLst>
              <a:ext uri="{FF2B5EF4-FFF2-40B4-BE49-F238E27FC236}">
                <a16:creationId xmlns:a16="http://schemas.microsoft.com/office/drawing/2014/main" id="{F1EF806E-1655-45DA-9004-E9DD471160A8}"/>
              </a:ext>
            </a:extLst>
          </p:cNvPr>
          <p:cNvSpPr>
            <a:spLocks noEditPoints="1"/>
          </p:cNvSpPr>
          <p:nvPr/>
        </p:nvSpPr>
        <p:spPr bwMode="auto">
          <a:xfrm>
            <a:off x="5408613" y="3276601"/>
            <a:ext cx="450850" cy="439738"/>
          </a:xfrm>
          <a:custGeom>
            <a:avLst/>
            <a:gdLst>
              <a:gd name="T0" fmla="*/ 160 w 161"/>
              <a:gd name="T1" fmla="*/ 80 h 157"/>
              <a:gd name="T2" fmla="*/ 80 w 161"/>
              <a:gd name="T3" fmla="*/ 157 h 157"/>
              <a:gd name="T4" fmla="*/ 0 w 161"/>
              <a:gd name="T5" fmla="*/ 77 h 157"/>
              <a:gd name="T6" fmla="*/ 81 w 161"/>
              <a:gd name="T7" fmla="*/ 0 h 157"/>
              <a:gd name="T8" fmla="*/ 160 w 161"/>
              <a:gd name="T9" fmla="*/ 80 h 157"/>
              <a:gd name="T10" fmla="*/ 104 w 161"/>
              <a:gd name="T11" fmla="*/ 79 h 157"/>
              <a:gd name="T12" fmla="*/ 80 w 161"/>
              <a:gd name="T13" fmla="*/ 56 h 157"/>
              <a:gd name="T14" fmla="*/ 58 w 161"/>
              <a:gd name="T15" fmla="*/ 79 h 157"/>
              <a:gd name="T16" fmla="*/ 49 w 161"/>
              <a:gd name="T17" fmla="*/ 99 h 157"/>
              <a:gd name="T18" fmla="*/ 39 w 161"/>
              <a:gd name="T19" fmla="*/ 110 h 157"/>
              <a:gd name="T20" fmla="*/ 38 w 161"/>
              <a:gd name="T21" fmla="*/ 121 h 157"/>
              <a:gd name="T22" fmla="*/ 49 w 161"/>
              <a:gd name="T23" fmla="*/ 120 h 157"/>
              <a:gd name="T24" fmla="*/ 65 w 161"/>
              <a:gd name="T25" fmla="*/ 104 h 157"/>
              <a:gd name="T26" fmla="*/ 76 w 161"/>
              <a:gd name="T27" fmla="*/ 100 h 157"/>
              <a:gd name="T28" fmla="*/ 104 w 161"/>
              <a:gd name="T29"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1" h="157">
                <a:moveTo>
                  <a:pt x="160" y="80"/>
                </a:moveTo>
                <a:cubicBezTo>
                  <a:pt x="160" y="122"/>
                  <a:pt x="123" y="157"/>
                  <a:pt x="80" y="157"/>
                </a:cubicBezTo>
                <a:cubicBezTo>
                  <a:pt x="35" y="156"/>
                  <a:pt x="0" y="121"/>
                  <a:pt x="0" y="77"/>
                </a:cubicBezTo>
                <a:cubicBezTo>
                  <a:pt x="1" y="35"/>
                  <a:pt x="38" y="0"/>
                  <a:pt x="81" y="0"/>
                </a:cubicBezTo>
                <a:cubicBezTo>
                  <a:pt x="125" y="1"/>
                  <a:pt x="161" y="36"/>
                  <a:pt x="160" y="80"/>
                </a:cubicBezTo>
                <a:close/>
                <a:moveTo>
                  <a:pt x="104" y="79"/>
                </a:moveTo>
                <a:cubicBezTo>
                  <a:pt x="104" y="66"/>
                  <a:pt x="94" y="56"/>
                  <a:pt x="80" y="56"/>
                </a:cubicBezTo>
                <a:cubicBezTo>
                  <a:pt x="67" y="56"/>
                  <a:pt x="55" y="67"/>
                  <a:pt x="58" y="79"/>
                </a:cubicBezTo>
                <a:cubicBezTo>
                  <a:pt x="61" y="90"/>
                  <a:pt x="55" y="94"/>
                  <a:pt x="49" y="99"/>
                </a:cubicBezTo>
                <a:cubicBezTo>
                  <a:pt x="46" y="103"/>
                  <a:pt x="42" y="106"/>
                  <a:pt x="39" y="110"/>
                </a:cubicBezTo>
                <a:cubicBezTo>
                  <a:pt x="35" y="113"/>
                  <a:pt x="34" y="117"/>
                  <a:pt x="38" y="121"/>
                </a:cubicBezTo>
                <a:cubicBezTo>
                  <a:pt x="41" y="124"/>
                  <a:pt x="45" y="123"/>
                  <a:pt x="49" y="120"/>
                </a:cubicBezTo>
                <a:cubicBezTo>
                  <a:pt x="54" y="114"/>
                  <a:pt x="59" y="109"/>
                  <a:pt x="65" y="104"/>
                </a:cubicBezTo>
                <a:cubicBezTo>
                  <a:pt x="68" y="100"/>
                  <a:pt x="71" y="99"/>
                  <a:pt x="76" y="100"/>
                </a:cubicBezTo>
                <a:cubicBezTo>
                  <a:pt x="90" y="104"/>
                  <a:pt x="104" y="93"/>
                  <a:pt x="104" y="7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0">
            <a:extLst>
              <a:ext uri="{FF2B5EF4-FFF2-40B4-BE49-F238E27FC236}">
                <a16:creationId xmlns:a16="http://schemas.microsoft.com/office/drawing/2014/main" id="{5E0AE4CC-6300-4344-9907-52BAD1EC5A93}"/>
              </a:ext>
            </a:extLst>
          </p:cNvPr>
          <p:cNvSpPr>
            <a:spLocks/>
          </p:cNvSpPr>
          <p:nvPr/>
        </p:nvSpPr>
        <p:spPr bwMode="auto">
          <a:xfrm>
            <a:off x="4119563" y="3116263"/>
            <a:ext cx="493713" cy="1200150"/>
          </a:xfrm>
          <a:custGeom>
            <a:avLst/>
            <a:gdLst>
              <a:gd name="T0" fmla="*/ 176 w 176"/>
              <a:gd name="T1" fmla="*/ 80 h 428"/>
              <a:gd name="T2" fmla="*/ 169 w 176"/>
              <a:gd name="T3" fmla="*/ 80 h 428"/>
              <a:gd name="T4" fmla="*/ 154 w 176"/>
              <a:gd name="T5" fmla="*/ 80 h 428"/>
              <a:gd name="T6" fmla="*/ 152 w 176"/>
              <a:gd name="T7" fmla="*/ 70 h 428"/>
              <a:gd name="T8" fmla="*/ 97 w 176"/>
              <a:gd name="T9" fmla="*/ 23 h 428"/>
              <a:gd name="T10" fmla="*/ 52 w 176"/>
              <a:gd name="T11" fmla="*/ 30 h 428"/>
              <a:gd name="T12" fmla="*/ 23 w 176"/>
              <a:gd name="T13" fmla="*/ 80 h 428"/>
              <a:gd name="T14" fmla="*/ 23 w 176"/>
              <a:gd name="T15" fmla="*/ 420 h 428"/>
              <a:gd name="T16" fmla="*/ 23 w 176"/>
              <a:gd name="T17" fmla="*/ 428 h 428"/>
              <a:gd name="T18" fmla="*/ 0 w 176"/>
              <a:gd name="T19" fmla="*/ 428 h 428"/>
              <a:gd name="T20" fmla="*/ 0 w 176"/>
              <a:gd name="T21" fmla="*/ 390 h 428"/>
              <a:gd name="T22" fmla="*/ 0 w 176"/>
              <a:gd name="T23" fmla="*/ 78 h 428"/>
              <a:gd name="T24" fmla="*/ 77 w 176"/>
              <a:gd name="T25" fmla="*/ 0 h 428"/>
              <a:gd name="T26" fmla="*/ 116 w 176"/>
              <a:gd name="T27" fmla="*/ 3 h 428"/>
              <a:gd name="T28" fmla="*/ 175 w 176"/>
              <a:gd name="T29" fmla="*/ 67 h 428"/>
              <a:gd name="T30" fmla="*/ 176 w 176"/>
              <a:gd name="T31" fmla="*/ 80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6" h="428">
                <a:moveTo>
                  <a:pt x="176" y="80"/>
                </a:moveTo>
                <a:cubicBezTo>
                  <a:pt x="173" y="80"/>
                  <a:pt x="171" y="80"/>
                  <a:pt x="169" y="80"/>
                </a:cubicBezTo>
                <a:cubicBezTo>
                  <a:pt x="164" y="80"/>
                  <a:pt x="159" y="80"/>
                  <a:pt x="154" y="80"/>
                </a:cubicBezTo>
                <a:cubicBezTo>
                  <a:pt x="153" y="76"/>
                  <a:pt x="153" y="73"/>
                  <a:pt x="152" y="70"/>
                </a:cubicBezTo>
                <a:cubicBezTo>
                  <a:pt x="147" y="43"/>
                  <a:pt x="124" y="23"/>
                  <a:pt x="97" y="23"/>
                </a:cubicBezTo>
                <a:cubicBezTo>
                  <a:pt x="82" y="23"/>
                  <a:pt x="66" y="22"/>
                  <a:pt x="52" y="30"/>
                </a:cubicBezTo>
                <a:cubicBezTo>
                  <a:pt x="33" y="42"/>
                  <a:pt x="23" y="58"/>
                  <a:pt x="23" y="80"/>
                </a:cubicBezTo>
                <a:cubicBezTo>
                  <a:pt x="23" y="193"/>
                  <a:pt x="23" y="307"/>
                  <a:pt x="23" y="420"/>
                </a:cubicBezTo>
                <a:cubicBezTo>
                  <a:pt x="23" y="422"/>
                  <a:pt x="23" y="425"/>
                  <a:pt x="23" y="428"/>
                </a:cubicBezTo>
                <a:cubicBezTo>
                  <a:pt x="15" y="428"/>
                  <a:pt x="8" y="428"/>
                  <a:pt x="0" y="428"/>
                </a:cubicBezTo>
                <a:cubicBezTo>
                  <a:pt x="0" y="415"/>
                  <a:pt x="0" y="403"/>
                  <a:pt x="0" y="390"/>
                </a:cubicBezTo>
                <a:cubicBezTo>
                  <a:pt x="0" y="286"/>
                  <a:pt x="0" y="182"/>
                  <a:pt x="0" y="78"/>
                </a:cubicBezTo>
                <a:cubicBezTo>
                  <a:pt x="0" y="37"/>
                  <a:pt x="35" y="1"/>
                  <a:pt x="77" y="0"/>
                </a:cubicBezTo>
                <a:cubicBezTo>
                  <a:pt x="90" y="0"/>
                  <a:pt x="103" y="0"/>
                  <a:pt x="116" y="3"/>
                </a:cubicBezTo>
                <a:cubicBezTo>
                  <a:pt x="148" y="12"/>
                  <a:pt x="169" y="33"/>
                  <a:pt x="175" y="67"/>
                </a:cubicBezTo>
                <a:cubicBezTo>
                  <a:pt x="176" y="71"/>
                  <a:pt x="176" y="75"/>
                  <a:pt x="176" y="8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1">
            <a:extLst>
              <a:ext uri="{FF2B5EF4-FFF2-40B4-BE49-F238E27FC236}">
                <a16:creationId xmlns:a16="http://schemas.microsoft.com/office/drawing/2014/main" id="{7448DACA-6E79-4042-B1AB-6825B53B3C4C}"/>
              </a:ext>
            </a:extLst>
          </p:cNvPr>
          <p:cNvSpPr>
            <a:spLocks/>
          </p:cNvSpPr>
          <p:nvPr/>
        </p:nvSpPr>
        <p:spPr bwMode="auto">
          <a:xfrm>
            <a:off x="4016376" y="4383088"/>
            <a:ext cx="266700" cy="509588"/>
          </a:xfrm>
          <a:custGeom>
            <a:avLst/>
            <a:gdLst>
              <a:gd name="T0" fmla="*/ 49 w 95"/>
              <a:gd name="T1" fmla="*/ 0 h 182"/>
              <a:gd name="T2" fmla="*/ 63 w 95"/>
              <a:gd name="T3" fmla="*/ 0 h 182"/>
              <a:gd name="T4" fmla="*/ 70 w 95"/>
              <a:gd name="T5" fmla="*/ 8 h 182"/>
              <a:gd name="T6" fmla="*/ 81 w 95"/>
              <a:gd name="T7" fmla="*/ 43 h 182"/>
              <a:gd name="T8" fmla="*/ 90 w 95"/>
              <a:gd name="T9" fmla="*/ 103 h 182"/>
              <a:gd name="T10" fmla="*/ 73 w 95"/>
              <a:gd name="T11" fmla="*/ 155 h 182"/>
              <a:gd name="T12" fmla="*/ 67 w 95"/>
              <a:gd name="T13" fmla="*/ 164 h 182"/>
              <a:gd name="T14" fmla="*/ 29 w 95"/>
              <a:gd name="T15" fmla="*/ 163 h 182"/>
              <a:gd name="T16" fmla="*/ 8 w 95"/>
              <a:gd name="T17" fmla="*/ 61 h 182"/>
              <a:gd name="T18" fmla="*/ 21 w 95"/>
              <a:gd name="T19" fmla="*/ 35 h 182"/>
              <a:gd name="T20" fmla="*/ 27 w 95"/>
              <a:gd name="T21" fmla="*/ 19 h 182"/>
              <a:gd name="T22" fmla="*/ 46 w 95"/>
              <a:gd name="T23" fmla="*/ 0 h 182"/>
              <a:gd name="T24" fmla="*/ 49 w 95"/>
              <a:gd name="T25" fmla="*/ 0 h 182"/>
              <a:gd name="T26" fmla="*/ 49 w 95"/>
              <a:gd name="T27"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182">
                <a:moveTo>
                  <a:pt x="49" y="0"/>
                </a:moveTo>
                <a:cubicBezTo>
                  <a:pt x="53" y="0"/>
                  <a:pt x="58" y="0"/>
                  <a:pt x="63" y="0"/>
                </a:cubicBezTo>
                <a:cubicBezTo>
                  <a:pt x="68" y="0"/>
                  <a:pt x="71" y="3"/>
                  <a:pt x="70" y="8"/>
                </a:cubicBezTo>
                <a:cubicBezTo>
                  <a:pt x="68" y="21"/>
                  <a:pt x="73" y="32"/>
                  <a:pt x="81" y="43"/>
                </a:cubicBezTo>
                <a:cubicBezTo>
                  <a:pt x="94" y="61"/>
                  <a:pt x="95" y="82"/>
                  <a:pt x="90" y="103"/>
                </a:cubicBezTo>
                <a:cubicBezTo>
                  <a:pt x="86" y="120"/>
                  <a:pt x="79" y="138"/>
                  <a:pt x="73" y="155"/>
                </a:cubicBezTo>
                <a:cubicBezTo>
                  <a:pt x="72" y="158"/>
                  <a:pt x="69" y="161"/>
                  <a:pt x="67" y="164"/>
                </a:cubicBezTo>
                <a:cubicBezTo>
                  <a:pt x="54" y="182"/>
                  <a:pt x="41" y="182"/>
                  <a:pt x="29" y="163"/>
                </a:cubicBezTo>
                <a:cubicBezTo>
                  <a:pt x="10" y="132"/>
                  <a:pt x="0" y="98"/>
                  <a:pt x="8" y="61"/>
                </a:cubicBezTo>
                <a:cubicBezTo>
                  <a:pt x="10" y="52"/>
                  <a:pt x="16" y="43"/>
                  <a:pt x="21" y="35"/>
                </a:cubicBezTo>
                <a:cubicBezTo>
                  <a:pt x="25" y="30"/>
                  <a:pt x="27" y="26"/>
                  <a:pt x="27" y="19"/>
                </a:cubicBezTo>
                <a:cubicBezTo>
                  <a:pt x="26" y="0"/>
                  <a:pt x="24" y="0"/>
                  <a:pt x="46" y="0"/>
                </a:cubicBezTo>
                <a:cubicBezTo>
                  <a:pt x="47" y="0"/>
                  <a:pt x="48" y="0"/>
                  <a:pt x="49" y="0"/>
                </a:cubicBezTo>
                <a:cubicBezTo>
                  <a:pt x="49" y="0"/>
                  <a:pt x="49" y="0"/>
                  <a:pt x="49"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2">
            <a:extLst>
              <a:ext uri="{FF2B5EF4-FFF2-40B4-BE49-F238E27FC236}">
                <a16:creationId xmlns:a16="http://schemas.microsoft.com/office/drawing/2014/main" id="{4CA96BDE-2022-4356-8F9C-D586E920C6F4}"/>
              </a:ext>
            </a:extLst>
          </p:cNvPr>
          <p:cNvSpPr>
            <a:spLocks/>
          </p:cNvSpPr>
          <p:nvPr/>
        </p:nvSpPr>
        <p:spPr bwMode="auto">
          <a:xfrm>
            <a:off x="4441826" y="3511551"/>
            <a:ext cx="307975" cy="227013"/>
          </a:xfrm>
          <a:custGeom>
            <a:avLst/>
            <a:gdLst>
              <a:gd name="T0" fmla="*/ 0 w 110"/>
              <a:gd name="T1" fmla="*/ 29 h 81"/>
              <a:gd name="T2" fmla="*/ 19 w 110"/>
              <a:gd name="T3" fmla="*/ 3 h 81"/>
              <a:gd name="T4" fmla="*/ 44 w 110"/>
              <a:gd name="T5" fmla="*/ 13 h 81"/>
              <a:gd name="T6" fmla="*/ 46 w 110"/>
              <a:gd name="T7" fmla="*/ 16 h 81"/>
              <a:gd name="T8" fmla="*/ 60 w 110"/>
              <a:gd name="T9" fmla="*/ 16 h 81"/>
              <a:gd name="T10" fmla="*/ 86 w 110"/>
              <a:gd name="T11" fmla="*/ 3 h 81"/>
              <a:gd name="T12" fmla="*/ 104 w 110"/>
              <a:gd name="T13" fmla="*/ 36 h 81"/>
              <a:gd name="T14" fmla="*/ 85 w 110"/>
              <a:gd name="T15" fmla="*/ 60 h 81"/>
              <a:gd name="T16" fmla="*/ 57 w 110"/>
              <a:gd name="T17" fmla="*/ 78 h 81"/>
              <a:gd name="T18" fmla="*/ 48 w 110"/>
              <a:gd name="T19" fmla="*/ 78 h 81"/>
              <a:gd name="T20" fmla="*/ 20 w 110"/>
              <a:gd name="T21" fmla="*/ 59 h 81"/>
              <a:gd name="T22" fmla="*/ 0 w 110"/>
              <a:gd name="T23" fmla="*/ 2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81">
                <a:moveTo>
                  <a:pt x="0" y="29"/>
                </a:moveTo>
                <a:cubicBezTo>
                  <a:pt x="0" y="14"/>
                  <a:pt x="6" y="7"/>
                  <a:pt x="19" y="3"/>
                </a:cubicBezTo>
                <a:cubicBezTo>
                  <a:pt x="29" y="0"/>
                  <a:pt x="37" y="3"/>
                  <a:pt x="44" y="13"/>
                </a:cubicBezTo>
                <a:cubicBezTo>
                  <a:pt x="45" y="14"/>
                  <a:pt x="45" y="15"/>
                  <a:pt x="46" y="16"/>
                </a:cubicBezTo>
                <a:cubicBezTo>
                  <a:pt x="50" y="23"/>
                  <a:pt x="56" y="23"/>
                  <a:pt x="60" y="16"/>
                </a:cubicBezTo>
                <a:cubicBezTo>
                  <a:pt x="66" y="4"/>
                  <a:pt x="75" y="0"/>
                  <a:pt x="86" y="3"/>
                </a:cubicBezTo>
                <a:cubicBezTo>
                  <a:pt x="102" y="7"/>
                  <a:pt x="110" y="20"/>
                  <a:pt x="104" y="36"/>
                </a:cubicBezTo>
                <a:cubicBezTo>
                  <a:pt x="100" y="46"/>
                  <a:pt x="94" y="54"/>
                  <a:pt x="85" y="60"/>
                </a:cubicBezTo>
                <a:cubicBezTo>
                  <a:pt x="76" y="66"/>
                  <a:pt x="67" y="72"/>
                  <a:pt x="57" y="78"/>
                </a:cubicBezTo>
                <a:cubicBezTo>
                  <a:pt x="54" y="80"/>
                  <a:pt x="52" y="81"/>
                  <a:pt x="48" y="78"/>
                </a:cubicBezTo>
                <a:cubicBezTo>
                  <a:pt x="39" y="72"/>
                  <a:pt x="29" y="66"/>
                  <a:pt x="20" y="59"/>
                </a:cubicBezTo>
                <a:cubicBezTo>
                  <a:pt x="8" y="51"/>
                  <a:pt x="1" y="41"/>
                  <a:pt x="0" y="29"/>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2" name="Freeform 56">
            <a:extLst>
              <a:ext uri="{FF2B5EF4-FFF2-40B4-BE49-F238E27FC236}">
                <a16:creationId xmlns:a16="http://schemas.microsoft.com/office/drawing/2014/main" id="{F4F68BD9-F73D-4F9E-BE99-2DAF3818FE72}"/>
              </a:ext>
            </a:extLst>
          </p:cNvPr>
          <p:cNvSpPr>
            <a:spLocks/>
          </p:cNvSpPr>
          <p:nvPr/>
        </p:nvSpPr>
        <p:spPr bwMode="auto">
          <a:xfrm>
            <a:off x="7302500" y="1241425"/>
            <a:ext cx="879475" cy="657225"/>
          </a:xfrm>
          <a:custGeom>
            <a:avLst/>
            <a:gdLst>
              <a:gd name="T0" fmla="*/ 0 w 122"/>
              <a:gd name="T1" fmla="*/ 77 h 91"/>
              <a:gd name="T2" fmla="*/ 0 w 122"/>
              <a:gd name="T3" fmla="*/ 85 h 91"/>
              <a:gd name="T4" fmla="*/ 6 w 122"/>
              <a:gd name="T5" fmla="*/ 91 h 91"/>
              <a:gd name="T6" fmla="*/ 109 w 122"/>
              <a:gd name="T7" fmla="*/ 91 h 91"/>
              <a:gd name="T8" fmla="*/ 112 w 122"/>
              <a:gd name="T9" fmla="*/ 90 h 91"/>
              <a:gd name="T10" fmla="*/ 120 w 122"/>
              <a:gd name="T11" fmla="*/ 69 h 91"/>
              <a:gd name="T12" fmla="*/ 120 w 122"/>
              <a:gd name="T13" fmla="*/ 64 h 91"/>
              <a:gd name="T14" fmla="*/ 115 w 122"/>
              <a:gd name="T15" fmla="*/ 58 h 91"/>
              <a:gd name="T16" fmla="*/ 79 w 122"/>
              <a:gd name="T17" fmla="*/ 19 h 91"/>
              <a:gd name="T18" fmla="*/ 76 w 122"/>
              <a:gd name="T19" fmla="*/ 1 h 91"/>
              <a:gd name="T20" fmla="*/ 71 w 122"/>
              <a:gd name="T21" fmla="*/ 0 h 91"/>
              <a:gd name="T22" fmla="*/ 8 w 122"/>
              <a:gd name="T23" fmla="*/ 0 h 91"/>
              <a:gd name="T24" fmla="*/ 0 w 122"/>
              <a:gd name="T25" fmla="*/ 8 h 91"/>
              <a:gd name="T26" fmla="*/ 0 w 122"/>
              <a:gd name="T27" fmla="*/ 63 h 91"/>
              <a:gd name="T28" fmla="*/ 0 w 122"/>
              <a:gd name="T29" fmla="*/ 67 h 91"/>
              <a:gd name="T30" fmla="*/ 7 w 122"/>
              <a:gd name="T31" fmla="*/ 67 h 91"/>
              <a:gd name="T32" fmla="*/ 101 w 122"/>
              <a:gd name="T33" fmla="*/ 67 h 91"/>
              <a:gd name="T34" fmla="*/ 106 w 122"/>
              <a:gd name="T35" fmla="*/ 68 h 91"/>
              <a:gd name="T36" fmla="*/ 110 w 122"/>
              <a:gd name="T37" fmla="*/ 72 h 91"/>
              <a:gd name="T38" fmla="*/ 106 w 122"/>
              <a:gd name="T39" fmla="*/ 77 h 91"/>
              <a:gd name="T40" fmla="*/ 101 w 122"/>
              <a:gd name="T41" fmla="*/ 77 h 91"/>
              <a:gd name="T42" fmla="*/ 6 w 122"/>
              <a:gd name="T43" fmla="*/ 77 h 91"/>
              <a:gd name="T44" fmla="*/ 0 w 122"/>
              <a:gd name="T45" fmla="*/ 7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2" h="91">
                <a:moveTo>
                  <a:pt x="0" y="77"/>
                </a:moveTo>
                <a:cubicBezTo>
                  <a:pt x="0" y="80"/>
                  <a:pt x="0" y="83"/>
                  <a:pt x="0" y="85"/>
                </a:cubicBezTo>
                <a:cubicBezTo>
                  <a:pt x="0" y="89"/>
                  <a:pt x="2" y="91"/>
                  <a:pt x="6" y="91"/>
                </a:cubicBezTo>
                <a:cubicBezTo>
                  <a:pt x="40" y="91"/>
                  <a:pt x="75" y="91"/>
                  <a:pt x="109" y="91"/>
                </a:cubicBezTo>
                <a:cubicBezTo>
                  <a:pt x="110" y="91"/>
                  <a:pt x="112" y="91"/>
                  <a:pt x="112" y="90"/>
                </a:cubicBezTo>
                <a:cubicBezTo>
                  <a:pt x="116" y="84"/>
                  <a:pt x="122" y="78"/>
                  <a:pt x="120" y="69"/>
                </a:cubicBezTo>
                <a:cubicBezTo>
                  <a:pt x="119" y="68"/>
                  <a:pt x="119" y="66"/>
                  <a:pt x="120" y="64"/>
                </a:cubicBezTo>
                <a:cubicBezTo>
                  <a:pt x="120" y="61"/>
                  <a:pt x="119" y="59"/>
                  <a:pt x="115" y="58"/>
                </a:cubicBezTo>
                <a:cubicBezTo>
                  <a:pt x="97" y="50"/>
                  <a:pt x="85" y="37"/>
                  <a:pt x="79" y="19"/>
                </a:cubicBezTo>
                <a:cubicBezTo>
                  <a:pt x="78" y="13"/>
                  <a:pt x="77" y="7"/>
                  <a:pt x="76" y="1"/>
                </a:cubicBezTo>
                <a:cubicBezTo>
                  <a:pt x="74" y="1"/>
                  <a:pt x="73" y="0"/>
                  <a:pt x="71" y="0"/>
                </a:cubicBezTo>
                <a:cubicBezTo>
                  <a:pt x="50" y="0"/>
                  <a:pt x="29" y="0"/>
                  <a:pt x="8" y="0"/>
                </a:cubicBezTo>
                <a:cubicBezTo>
                  <a:pt x="1" y="0"/>
                  <a:pt x="0" y="1"/>
                  <a:pt x="0" y="8"/>
                </a:cubicBezTo>
                <a:cubicBezTo>
                  <a:pt x="0" y="27"/>
                  <a:pt x="0" y="45"/>
                  <a:pt x="0" y="63"/>
                </a:cubicBezTo>
                <a:cubicBezTo>
                  <a:pt x="0" y="64"/>
                  <a:pt x="0" y="66"/>
                  <a:pt x="0" y="67"/>
                </a:cubicBezTo>
                <a:cubicBezTo>
                  <a:pt x="3" y="67"/>
                  <a:pt x="5" y="67"/>
                  <a:pt x="7" y="67"/>
                </a:cubicBezTo>
                <a:cubicBezTo>
                  <a:pt x="38" y="67"/>
                  <a:pt x="70" y="67"/>
                  <a:pt x="101" y="67"/>
                </a:cubicBezTo>
                <a:cubicBezTo>
                  <a:pt x="103" y="67"/>
                  <a:pt x="105" y="67"/>
                  <a:pt x="106" y="68"/>
                </a:cubicBezTo>
                <a:cubicBezTo>
                  <a:pt x="107" y="69"/>
                  <a:pt x="110" y="71"/>
                  <a:pt x="110" y="72"/>
                </a:cubicBezTo>
                <a:cubicBezTo>
                  <a:pt x="109" y="74"/>
                  <a:pt x="107" y="76"/>
                  <a:pt x="106" y="77"/>
                </a:cubicBezTo>
                <a:cubicBezTo>
                  <a:pt x="105" y="77"/>
                  <a:pt x="103" y="77"/>
                  <a:pt x="101" y="77"/>
                </a:cubicBezTo>
                <a:cubicBezTo>
                  <a:pt x="70" y="77"/>
                  <a:pt x="38" y="77"/>
                  <a:pt x="6" y="77"/>
                </a:cubicBezTo>
                <a:cubicBezTo>
                  <a:pt x="4" y="77"/>
                  <a:pt x="2" y="77"/>
                  <a:pt x="0" y="77"/>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3" name="Freeform 57">
            <a:extLst>
              <a:ext uri="{FF2B5EF4-FFF2-40B4-BE49-F238E27FC236}">
                <a16:creationId xmlns:a16="http://schemas.microsoft.com/office/drawing/2014/main" id="{6AC38F11-BA1C-4F2B-9528-2EE44B08C82E}"/>
              </a:ext>
            </a:extLst>
          </p:cNvPr>
          <p:cNvSpPr>
            <a:spLocks/>
          </p:cNvSpPr>
          <p:nvPr/>
        </p:nvSpPr>
        <p:spPr bwMode="auto">
          <a:xfrm>
            <a:off x="8167688" y="1825625"/>
            <a:ext cx="273050" cy="563563"/>
          </a:xfrm>
          <a:custGeom>
            <a:avLst/>
            <a:gdLst>
              <a:gd name="T0" fmla="*/ 1 w 38"/>
              <a:gd name="T1" fmla="*/ 15 h 78"/>
              <a:gd name="T2" fmla="*/ 6 w 38"/>
              <a:gd name="T3" fmla="*/ 15 h 78"/>
              <a:gd name="T4" fmla="*/ 21 w 38"/>
              <a:gd name="T5" fmla="*/ 15 h 78"/>
              <a:gd name="T6" fmla="*/ 26 w 38"/>
              <a:gd name="T7" fmla="*/ 16 h 78"/>
              <a:gd name="T8" fmla="*/ 28 w 38"/>
              <a:gd name="T9" fmla="*/ 21 h 78"/>
              <a:gd name="T10" fmla="*/ 23 w 38"/>
              <a:gd name="T11" fmla="*/ 24 h 78"/>
              <a:gd name="T12" fmla="*/ 0 w 38"/>
              <a:gd name="T13" fmla="*/ 25 h 78"/>
              <a:gd name="T14" fmla="*/ 0 w 38"/>
              <a:gd name="T15" fmla="*/ 34 h 78"/>
              <a:gd name="T16" fmla="*/ 5 w 38"/>
              <a:gd name="T17" fmla="*/ 34 h 78"/>
              <a:gd name="T18" fmla="*/ 21 w 38"/>
              <a:gd name="T19" fmla="*/ 34 h 78"/>
              <a:gd name="T20" fmla="*/ 28 w 38"/>
              <a:gd name="T21" fmla="*/ 39 h 78"/>
              <a:gd name="T22" fmla="*/ 22 w 38"/>
              <a:gd name="T23" fmla="*/ 44 h 78"/>
              <a:gd name="T24" fmla="*/ 18 w 38"/>
              <a:gd name="T25" fmla="*/ 44 h 78"/>
              <a:gd name="T26" fmla="*/ 0 w 38"/>
              <a:gd name="T27" fmla="*/ 44 h 78"/>
              <a:gd name="T28" fmla="*/ 0 w 38"/>
              <a:gd name="T29" fmla="*/ 53 h 78"/>
              <a:gd name="T30" fmla="*/ 22 w 38"/>
              <a:gd name="T31" fmla="*/ 53 h 78"/>
              <a:gd name="T32" fmla="*/ 27 w 38"/>
              <a:gd name="T33" fmla="*/ 60 h 78"/>
              <a:gd name="T34" fmla="*/ 22 w 38"/>
              <a:gd name="T35" fmla="*/ 63 h 78"/>
              <a:gd name="T36" fmla="*/ 1 w 38"/>
              <a:gd name="T37" fmla="*/ 63 h 78"/>
              <a:gd name="T38" fmla="*/ 22 w 38"/>
              <a:gd name="T39" fmla="*/ 77 h 78"/>
              <a:gd name="T40" fmla="*/ 38 w 38"/>
              <a:gd name="T41" fmla="*/ 60 h 78"/>
              <a:gd name="T42" fmla="*/ 38 w 38"/>
              <a:gd name="T43" fmla="*/ 19 h 78"/>
              <a:gd name="T44" fmla="*/ 20 w 38"/>
              <a:gd name="T45" fmla="*/ 1 h 78"/>
              <a:gd name="T46" fmla="*/ 1 w 38"/>
              <a:gd name="T47" fmla="*/ 1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 h="78">
                <a:moveTo>
                  <a:pt x="1" y="15"/>
                </a:moveTo>
                <a:cubicBezTo>
                  <a:pt x="2" y="15"/>
                  <a:pt x="4" y="15"/>
                  <a:pt x="6" y="15"/>
                </a:cubicBezTo>
                <a:cubicBezTo>
                  <a:pt x="11" y="15"/>
                  <a:pt x="16" y="15"/>
                  <a:pt x="21" y="15"/>
                </a:cubicBezTo>
                <a:cubicBezTo>
                  <a:pt x="23" y="15"/>
                  <a:pt x="25" y="15"/>
                  <a:pt x="26" y="16"/>
                </a:cubicBezTo>
                <a:cubicBezTo>
                  <a:pt x="27" y="17"/>
                  <a:pt x="28" y="20"/>
                  <a:pt x="28" y="21"/>
                </a:cubicBezTo>
                <a:cubicBezTo>
                  <a:pt x="27" y="22"/>
                  <a:pt x="25" y="24"/>
                  <a:pt x="23" y="24"/>
                </a:cubicBezTo>
                <a:cubicBezTo>
                  <a:pt x="15" y="25"/>
                  <a:pt x="8" y="25"/>
                  <a:pt x="0" y="25"/>
                </a:cubicBezTo>
                <a:cubicBezTo>
                  <a:pt x="0" y="28"/>
                  <a:pt x="0" y="31"/>
                  <a:pt x="0" y="34"/>
                </a:cubicBezTo>
                <a:cubicBezTo>
                  <a:pt x="2" y="34"/>
                  <a:pt x="3" y="34"/>
                  <a:pt x="5" y="34"/>
                </a:cubicBezTo>
                <a:cubicBezTo>
                  <a:pt x="10" y="34"/>
                  <a:pt x="16" y="34"/>
                  <a:pt x="21" y="34"/>
                </a:cubicBezTo>
                <a:cubicBezTo>
                  <a:pt x="25" y="34"/>
                  <a:pt x="28" y="35"/>
                  <a:pt x="28" y="39"/>
                </a:cubicBezTo>
                <a:cubicBezTo>
                  <a:pt x="28" y="43"/>
                  <a:pt x="25" y="44"/>
                  <a:pt x="22" y="44"/>
                </a:cubicBezTo>
                <a:cubicBezTo>
                  <a:pt x="20" y="44"/>
                  <a:pt x="19" y="44"/>
                  <a:pt x="18" y="44"/>
                </a:cubicBezTo>
                <a:cubicBezTo>
                  <a:pt x="12" y="44"/>
                  <a:pt x="6" y="44"/>
                  <a:pt x="0" y="44"/>
                </a:cubicBezTo>
                <a:cubicBezTo>
                  <a:pt x="0" y="47"/>
                  <a:pt x="0" y="50"/>
                  <a:pt x="0" y="53"/>
                </a:cubicBezTo>
                <a:cubicBezTo>
                  <a:pt x="8" y="53"/>
                  <a:pt x="15" y="53"/>
                  <a:pt x="22" y="53"/>
                </a:cubicBezTo>
                <a:cubicBezTo>
                  <a:pt x="27" y="53"/>
                  <a:pt x="30" y="57"/>
                  <a:pt x="27" y="60"/>
                </a:cubicBezTo>
                <a:cubicBezTo>
                  <a:pt x="26" y="62"/>
                  <a:pt x="24" y="63"/>
                  <a:pt x="22" y="63"/>
                </a:cubicBezTo>
                <a:cubicBezTo>
                  <a:pt x="15" y="63"/>
                  <a:pt x="8" y="63"/>
                  <a:pt x="1" y="63"/>
                </a:cubicBezTo>
                <a:cubicBezTo>
                  <a:pt x="4" y="73"/>
                  <a:pt x="11" y="78"/>
                  <a:pt x="22" y="77"/>
                </a:cubicBezTo>
                <a:cubicBezTo>
                  <a:pt x="30" y="76"/>
                  <a:pt x="38" y="68"/>
                  <a:pt x="38" y="60"/>
                </a:cubicBezTo>
                <a:cubicBezTo>
                  <a:pt x="38" y="46"/>
                  <a:pt x="38" y="32"/>
                  <a:pt x="38" y="19"/>
                </a:cubicBezTo>
                <a:cubicBezTo>
                  <a:pt x="37" y="9"/>
                  <a:pt x="30" y="1"/>
                  <a:pt x="20" y="1"/>
                </a:cubicBezTo>
                <a:cubicBezTo>
                  <a:pt x="11" y="0"/>
                  <a:pt x="3" y="6"/>
                  <a:pt x="1" y="1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4" name="Freeform 58">
            <a:extLst>
              <a:ext uri="{FF2B5EF4-FFF2-40B4-BE49-F238E27FC236}">
                <a16:creationId xmlns:a16="http://schemas.microsoft.com/office/drawing/2014/main" id="{D60143A4-0845-4DCF-8643-7EB2E76AB630}"/>
              </a:ext>
            </a:extLst>
          </p:cNvPr>
          <p:cNvSpPr>
            <a:spLocks/>
          </p:cNvSpPr>
          <p:nvPr/>
        </p:nvSpPr>
        <p:spPr bwMode="auto">
          <a:xfrm>
            <a:off x="8434388" y="1760538"/>
            <a:ext cx="244475" cy="534988"/>
          </a:xfrm>
          <a:custGeom>
            <a:avLst/>
            <a:gdLst>
              <a:gd name="T0" fmla="*/ 20 w 34"/>
              <a:gd name="T1" fmla="*/ 74 h 74"/>
              <a:gd name="T2" fmla="*/ 26 w 34"/>
              <a:gd name="T3" fmla="*/ 67 h 74"/>
              <a:gd name="T4" fmla="*/ 34 w 34"/>
              <a:gd name="T5" fmla="*/ 58 h 74"/>
              <a:gd name="T6" fmla="*/ 34 w 34"/>
              <a:gd name="T7" fmla="*/ 10 h 74"/>
              <a:gd name="T8" fmla="*/ 26 w 34"/>
              <a:gd name="T9" fmla="*/ 0 h 74"/>
              <a:gd name="T10" fmla="*/ 0 w 34"/>
              <a:gd name="T11" fmla="*/ 0 h 74"/>
              <a:gd name="T12" fmla="*/ 3 w 34"/>
              <a:gd name="T13" fmla="*/ 9 h 74"/>
              <a:gd name="T14" fmla="*/ 11 w 34"/>
              <a:gd name="T15" fmla="*/ 32 h 74"/>
              <a:gd name="T16" fmla="*/ 11 w 34"/>
              <a:gd name="T17" fmla="*/ 74 h 74"/>
              <a:gd name="T18" fmla="*/ 20 w 34"/>
              <a:gd name="T1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74">
                <a:moveTo>
                  <a:pt x="20" y="74"/>
                </a:moveTo>
                <a:cubicBezTo>
                  <a:pt x="21" y="68"/>
                  <a:pt x="21" y="68"/>
                  <a:pt x="26" y="67"/>
                </a:cubicBezTo>
                <a:cubicBezTo>
                  <a:pt x="31" y="66"/>
                  <a:pt x="34" y="63"/>
                  <a:pt x="34" y="58"/>
                </a:cubicBezTo>
                <a:cubicBezTo>
                  <a:pt x="34" y="42"/>
                  <a:pt x="34" y="26"/>
                  <a:pt x="34" y="10"/>
                </a:cubicBezTo>
                <a:cubicBezTo>
                  <a:pt x="34" y="5"/>
                  <a:pt x="31" y="1"/>
                  <a:pt x="26" y="0"/>
                </a:cubicBezTo>
                <a:cubicBezTo>
                  <a:pt x="18" y="0"/>
                  <a:pt x="10" y="0"/>
                  <a:pt x="0" y="0"/>
                </a:cubicBezTo>
                <a:cubicBezTo>
                  <a:pt x="1" y="4"/>
                  <a:pt x="1" y="7"/>
                  <a:pt x="3" y="9"/>
                </a:cubicBezTo>
                <a:cubicBezTo>
                  <a:pt x="8" y="16"/>
                  <a:pt x="11" y="24"/>
                  <a:pt x="11" y="32"/>
                </a:cubicBezTo>
                <a:cubicBezTo>
                  <a:pt x="10" y="46"/>
                  <a:pt x="11" y="60"/>
                  <a:pt x="11" y="74"/>
                </a:cubicBezTo>
                <a:cubicBezTo>
                  <a:pt x="13" y="74"/>
                  <a:pt x="16" y="74"/>
                  <a:pt x="20" y="7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5" name="Freeform 59">
            <a:extLst>
              <a:ext uri="{FF2B5EF4-FFF2-40B4-BE49-F238E27FC236}">
                <a16:creationId xmlns:a16="http://schemas.microsoft.com/office/drawing/2014/main" id="{651BCCC2-5A9F-4358-97BA-0ED1B5202748}"/>
              </a:ext>
            </a:extLst>
          </p:cNvPr>
          <p:cNvSpPr>
            <a:spLocks/>
          </p:cNvSpPr>
          <p:nvPr/>
        </p:nvSpPr>
        <p:spPr bwMode="auto">
          <a:xfrm>
            <a:off x="8231188" y="1689100"/>
            <a:ext cx="138112" cy="79375"/>
          </a:xfrm>
          <a:custGeom>
            <a:avLst/>
            <a:gdLst>
              <a:gd name="T0" fmla="*/ 19 w 19"/>
              <a:gd name="T1" fmla="*/ 0 h 11"/>
              <a:gd name="T2" fmla="*/ 0 w 19"/>
              <a:gd name="T3" fmla="*/ 0 h 11"/>
              <a:gd name="T4" fmla="*/ 0 w 19"/>
              <a:gd name="T5" fmla="*/ 11 h 11"/>
              <a:gd name="T6" fmla="*/ 19 w 19"/>
              <a:gd name="T7" fmla="*/ 11 h 11"/>
              <a:gd name="T8" fmla="*/ 19 w 19"/>
              <a:gd name="T9" fmla="*/ 0 h 11"/>
            </a:gdLst>
            <a:ahLst/>
            <a:cxnLst>
              <a:cxn ang="0">
                <a:pos x="T0" y="T1"/>
              </a:cxn>
              <a:cxn ang="0">
                <a:pos x="T2" y="T3"/>
              </a:cxn>
              <a:cxn ang="0">
                <a:pos x="T4" y="T5"/>
              </a:cxn>
              <a:cxn ang="0">
                <a:pos x="T6" y="T7"/>
              </a:cxn>
              <a:cxn ang="0">
                <a:pos x="T8" y="T9"/>
              </a:cxn>
            </a:cxnLst>
            <a:rect l="0" t="0" r="r" b="b"/>
            <a:pathLst>
              <a:path w="19" h="11">
                <a:moveTo>
                  <a:pt x="19" y="0"/>
                </a:moveTo>
                <a:cubicBezTo>
                  <a:pt x="13" y="0"/>
                  <a:pt x="7" y="0"/>
                  <a:pt x="0" y="0"/>
                </a:cubicBezTo>
                <a:cubicBezTo>
                  <a:pt x="0" y="4"/>
                  <a:pt x="0" y="8"/>
                  <a:pt x="0" y="11"/>
                </a:cubicBezTo>
                <a:cubicBezTo>
                  <a:pt x="7" y="11"/>
                  <a:pt x="13" y="11"/>
                  <a:pt x="19" y="11"/>
                </a:cubicBezTo>
                <a:cubicBezTo>
                  <a:pt x="19" y="7"/>
                  <a:pt x="19" y="4"/>
                  <a:pt x="19"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6" name="Freeform 60">
            <a:extLst>
              <a:ext uri="{FF2B5EF4-FFF2-40B4-BE49-F238E27FC236}">
                <a16:creationId xmlns:a16="http://schemas.microsoft.com/office/drawing/2014/main" id="{07F4A367-DB3D-45B3-BC2B-E869456B3B1E}"/>
              </a:ext>
            </a:extLst>
          </p:cNvPr>
          <p:cNvSpPr>
            <a:spLocks/>
          </p:cNvSpPr>
          <p:nvPr/>
        </p:nvSpPr>
        <p:spPr bwMode="auto">
          <a:xfrm>
            <a:off x="7165975" y="1890713"/>
            <a:ext cx="928687" cy="404813"/>
          </a:xfrm>
          <a:custGeom>
            <a:avLst/>
            <a:gdLst>
              <a:gd name="T0" fmla="*/ 0 w 129"/>
              <a:gd name="T1" fmla="*/ 8 h 56"/>
              <a:gd name="T2" fmla="*/ 3 w 129"/>
              <a:gd name="T3" fmla="*/ 4 h 56"/>
              <a:gd name="T4" fmla="*/ 12 w 129"/>
              <a:gd name="T5" fmla="*/ 5 h 56"/>
              <a:gd name="T6" fmla="*/ 26 w 129"/>
              <a:gd name="T7" fmla="*/ 11 h 56"/>
              <a:gd name="T8" fmla="*/ 123 w 129"/>
              <a:gd name="T9" fmla="*/ 11 h 56"/>
              <a:gd name="T10" fmla="*/ 129 w 129"/>
              <a:gd name="T11" fmla="*/ 11 h 56"/>
              <a:gd name="T12" fmla="*/ 129 w 129"/>
              <a:gd name="T13" fmla="*/ 56 h 56"/>
              <a:gd name="T14" fmla="*/ 120 w 129"/>
              <a:gd name="T15" fmla="*/ 56 h 56"/>
              <a:gd name="T16" fmla="*/ 111 w 129"/>
              <a:gd name="T17" fmla="*/ 49 h 56"/>
              <a:gd name="T18" fmla="*/ 12 w 129"/>
              <a:gd name="T19" fmla="*/ 49 h 56"/>
              <a:gd name="T20" fmla="*/ 0 w 129"/>
              <a:gd name="T21" fmla="*/ 42 h 56"/>
              <a:gd name="T22" fmla="*/ 0 w 129"/>
              <a:gd name="T23" fmla="*/ 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 h="56">
                <a:moveTo>
                  <a:pt x="0" y="8"/>
                </a:moveTo>
                <a:cubicBezTo>
                  <a:pt x="1" y="6"/>
                  <a:pt x="2" y="5"/>
                  <a:pt x="3" y="4"/>
                </a:cubicBezTo>
                <a:cubicBezTo>
                  <a:pt x="7" y="0"/>
                  <a:pt x="9" y="1"/>
                  <a:pt x="12" y="5"/>
                </a:cubicBezTo>
                <a:cubicBezTo>
                  <a:pt x="15" y="9"/>
                  <a:pt x="20" y="11"/>
                  <a:pt x="26" y="11"/>
                </a:cubicBezTo>
                <a:cubicBezTo>
                  <a:pt x="58" y="11"/>
                  <a:pt x="90" y="11"/>
                  <a:pt x="123" y="11"/>
                </a:cubicBezTo>
                <a:cubicBezTo>
                  <a:pt x="125" y="11"/>
                  <a:pt x="127" y="11"/>
                  <a:pt x="129" y="11"/>
                </a:cubicBezTo>
                <a:cubicBezTo>
                  <a:pt x="129" y="26"/>
                  <a:pt x="129" y="41"/>
                  <a:pt x="129" y="56"/>
                </a:cubicBezTo>
                <a:cubicBezTo>
                  <a:pt x="126" y="56"/>
                  <a:pt x="123" y="56"/>
                  <a:pt x="120" y="56"/>
                </a:cubicBezTo>
                <a:cubicBezTo>
                  <a:pt x="119" y="50"/>
                  <a:pt x="118" y="49"/>
                  <a:pt x="111" y="49"/>
                </a:cubicBezTo>
                <a:cubicBezTo>
                  <a:pt x="78" y="49"/>
                  <a:pt x="45" y="49"/>
                  <a:pt x="12" y="49"/>
                </a:cubicBezTo>
                <a:cubicBezTo>
                  <a:pt x="6" y="49"/>
                  <a:pt x="2" y="47"/>
                  <a:pt x="0" y="42"/>
                </a:cubicBezTo>
                <a:cubicBezTo>
                  <a:pt x="0" y="31"/>
                  <a:pt x="0" y="19"/>
                  <a:pt x="0" y="8"/>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7" name="Freeform 61">
            <a:extLst>
              <a:ext uri="{FF2B5EF4-FFF2-40B4-BE49-F238E27FC236}">
                <a16:creationId xmlns:a16="http://schemas.microsoft.com/office/drawing/2014/main" id="{565C949C-0427-4ADC-B3E6-F9DAFFF346FB}"/>
              </a:ext>
            </a:extLst>
          </p:cNvPr>
          <p:cNvSpPr>
            <a:spLocks/>
          </p:cNvSpPr>
          <p:nvPr/>
        </p:nvSpPr>
        <p:spPr bwMode="auto">
          <a:xfrm>
            <a:off x="7302500" y="1241425"/>
            <a:ext cx="879475" cy="657225"/>
          </a:xfrm>
          <a:custGeom>
            <a:avLst/>
            <a:gdLst>
              <a:gd name="T0" fmla="*/ 0 w 122"/>
              <a:gd name="T1" fmla="*/ 77 h 91"/>
              <a:gd name="T2" fmla="*/ 6 w 122"/>
              <a:gd name="T3" fmla="*/ 77 h 91"/>
              <a:gd name="T4" fmla="*/ 101 w 122"/>
              <a:gd name="T5" fmla="*/ 77 h 91"/>
              <a:gd name="T6" fmla="*/ 106 w 122"/>
              <a:gd name="T7" fmla="*/ 77 h 91"/>
              <a:gd name="T8" fmla="*/ 110 w 122"/>
              <a:gd name="T9" fmla="*/ 72 h 91"/>
              <a:gd name="T10" fmla="*/ 106 w 122"/>
              <a:gd name="T11" fmla="*/ 68 h 91"/>
              <a:gd name="T12" fmla="*/ 101 w 122"/>
              <a:gd name="T13" fmla="*/ 67 h 91"/>
              <a:gd name="T14" fmla="*/ 7 w 122"/>
              <a:gd name="T15" fmla="*/ 67 h 91"/>
              <a:gd name="T16" fmla="*/ 0 w 122"/>
              <a:gd name="T17" fmla="*/ 67 h 91"/>
              <a:gd name="T18" fmla="*/ 0 w 122"/>
              <a:gd name="T19" fmla="*/ 63 h 91"/>
              <a:gd name="T20" fmla="*/ 0 w 122"/>
              <a:gd name="T21" fmla="*/ 8 h 91"/>
              <a:gd name="T22" fmla="*/ 8 w 122"/>
              <a:gd name="T23" fmla="*/ 0 h 91"/>
              <a:gd name="T24" fmla="*/ 71 w 122"/>
              <a:gd name="T25" fmla="*/ 0 h 91"/>
              <a:gd name="T26" fmla="*/ 76 w 122"/>
              <a:gd name="T27" fmla="*/ 1 h 91"/>
              <a:gd name="T28" fmla="*/ 79 w 122"/>
              <a:gd name="T29" fmla="*/ 19 h 91"/>
              <a:gd name="T30" fmla="*/ 115 w 122"/>
              <a:gd name="T31" fmla="*/ 58 h 91"/>
              <a:gd name="T32" fmla="*/ 120 w 122"/>
              <a:gd name="T33" fmla="*/ 64 h 91"/>
              <a:gd name="T34" fmla="*/ 120 w 122"/>
              <a:gd name="T35" fmla="*/ 69 h 91"/>
              <a:gd name="T36" fmla="*/ 112 w 122"/>
              <a:gd name="T37" fmla="*/ 90 h 91"/>
              <a:gd name="T38" fmla="*/ 109 w 122"/>
              <a:gd name="T39" fmla="*/ 91 h 91"/>
              <a:gd name="T40" fmla="*/ 6 w 122"/>
              <a:gd name="T41" fmla="*/ 91 h 91"/>
              <a:gd name="T42" fmla="*/ 0 w 122"/>
              <a:gd name="T43" fmla="*/ 85 h 91"/>
              <a:gd name="T44" fmla="*/ 0 w 122"/>
              <a:gd name="T45" fmla="*/ 7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2" h="91">
                <a:moveTo>
                  <a:pt x="0" y="77"/>
                </a:moveTo>
                <a:cubicBezTo>
                  <a:pt x="2" y="77"/>
                  <a:pt x="4" y="77"/>
                  <a:pt x="6" y="77"/>
                </a:cubicBezTo>
                <a:cubicBezTo>
                  <a:pt x="38" y="77"/>
                  <a:pt x="70" y="77"/>
                  <a:pt x="101" y="77"/>
                </a:cubicBezTo>
                <a:cubicBezTo>
                  <a:pt x="103" y="77"/>
                  <a:pt x="105" y="77"/>
                  <a:pt x="106" y="77"/>
                </a:cubicBezTo>
                <a:cubicBezTo>
                  <a:pt x="107" y="76"/>
                  <a:pt x="109" y="74"/>
                  <a:pt x="110" y="72"/>
                </a:cubicBezTo>
                <a:cubicBezTo>
                  <a:pt x="110" y="71"/>
                  <a:pt x="107" y="69"/>
                  <a:pt x="106" y="68"/>
                </a:cubicBezTo>
                <a:cubicBezTo>
                  <a:pt x="105" y="67"/>
                  <a:pt x="103" y="67"/>
                  <a:pt x="101" y="67"/>
                </a:cubicBezTo>
                <a:cubicBezTo>
                  <a:pt x="70" y="67"/>
                  <a:pt x="38" y="67"/>
                  <a:pt x="7" y="67"/>
                </a:cubicBezTo>
                <a:cubicBezTo>
                  <a:pt x="5" y="67"/>
                  <a:pt x="3" y="67"/>
                  <a:pt x="0" y="67"/>
                </a:cubicBezTo>
                <a:cubicBezTo>
                  <a:pt x="0" y="66"/>
                  <a:pt x="0" y="64"/>
                  <a:pt x="0" y="63"/>
                </a:cubicBezTo>
                <a:cubicBezTo>
                  <a:pt x="0" y="45"/>
                  <a:pt x="0" y="27"/>
                  <a:pt x="0" y="8"/>
                </a:cubicBezTo>
                <a:cubicBezTo>
                  <a:pt x="0" y="1"/>
                  <a:pt x="1" y="0"/>
                  <a:pt x="8" y="0"/>
                </a:cubicBezTo>
                <a:cubicBezTo>
                  <a:pt x="29" y="0"/>
                  <a:pt x="50" y="0"/>
                  <a:pt x="71" y="0"/>
                </a:cubicBezTo>
                <a:cubicBezTo>
                  <a:pt x="73" y="0"/>
                  <a:pt x="74" y="1"/>
                  <a:pt x="76" y="1"/>
                </a:cubicBezTo>
                <a:cubicBezTo>
                  <a:pt x="77" y="7"/>
                  <a:pt x="78" y="13"/>
                  <a:pt x="79" y="19"/>
                </a:cubicBezTo>
                <a:cubicBezTo>
                  <a:pt x="85" y="37"/>
                  <a:pt x="97" y="50"/>
                  <a:pt x="115" y="58"/>
                </a:cubicBezTo>
                <a:cubicBezTo>
                  <a:pt x="119" y="59"/>
                  <a:pt x="120" y="61"/>
                  <a:pt x="120" y="64"/>
                </a:cubicBezTo>
                <a:cubicBezTo>
                  <a:pt x="119" y="66"/>
                  <a:pt x="119" y="68"/>
                  <a:pt x="120" y="69"/>
                </a:cubicBezTo>
                <a:cubicBezTo>
                  <a:pt x="122" y="78"/>
                  <a:pt x="116" y="84"/>
                  <a:pt x="112" y="90"/>
                </a:cubicBezTo>
                <a:cubicBezTo>
                  <a:pt x="112" y="91"/>
                  <a:pt x="110" y="91"/>
                  <a:pt x="109" y="91"/>
                </a:cubicBezTo>
                <a:cubicBezTo>
                  <a:pt x="75" y="91"/>
                  <a:pt x="40" y="91"/>
                  <a:pt x="6" y="91"/>
                </a:cubicBezTo>
                <a:cubicBezTo>
                  <a:pt x="2" y="91"/>
                  <a:pt x="0" y="89"/>
                  <a:pt x="0" y="85"/>
                </a:cubicBezTo>
                <a:cubicBezTo>
                  <a:pt x="0" y="83"/>
                  <a:pt x="0" y="80"/>
                  <a:pt x="0" y="77"/>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8" name="Freeform 62">
            <a:extLst>
              <a:ext uri="{FF2B5EF4-FFF2-40B4-BE49-F238E27FC236}">
                <a16:creationId xmlns:a16="http://schemas.microsoft.com/office/drawing/2014/main" id="{74328838-2202-46A6-A17A-0E85B540BB2A}"/>
              </a:ext>
            </a:extLst>
          </p:cNvPr>
          <p:cNvSpPr>
            <a:spLocks/>
          </p:cNvSpPr>
          <p:nvPr/>
        </p:nvSpPr>
        <p:spPr bwMode="auto">
          <a:xfrm>
            <a:off x="7907338" y="852488"/>
            <a:ext cx="793750" cy="779463"/>
          </a:xfrm>
          <a:custGeom>
            <a:avLst/>
            <a:gdLst>
              <a:gd name="T0" fmla="*/ 93 w 110"/>
              <a:gd name="T1" fmla="*/ 80 h 108"/>
              <a:gd name="T2" fmla="*/ 93 w 110"/>
              <a:gd name="T3" fmla="*/ 88 h 108"/>
              <a:gd name="T4" fmla="*/ 56 w 110"/>
              <a:gd name="T5" fmla="*/ 107 h 108"/>
              <a:gd name="T6" fmla="*/ 2 w 110"/>
              <a:gd name="T7" fmla="*/ 56 h 108"/>
              <a:gd name="T8" fmla="*/ 50 w 110"/>
              <a:gd name="T9" fmla="*/ 2 h 108"/>
              <a:gd name="T10" fmla="*/ 98 w 110"/>
              <a:gd name="T11" fmla="*/ 24 h 108"/>
              <a:gd name="T12" fmla="*/ 102 w 110"/>
              <a:gd name="T13" fmla="*/ 77 h 108"/>
              <a:gd name="T14" fmla="*/ 100 w 110"/>
              <a:gd name="T15" fmla="*/ 80 h 108"/>
              <a:gd name="T16" fmla="*/ 93 w 110"/>
              <a:gd name="T17" fmla="*/ 80 h 108"/>
              <a:gd name="T18" fmla="*/ 94 w 110"/>
              <a:gd name="T19" fmla="*/ 73 h 108"/>
              <a:gd name="T20" fmla="*/ 56 w 110"/>
              <a:gd name="T21" fmla="*/ 11 h 108"/>
              <a:gd name="T22" fmla="*/ 14 w 110"/>
              <a:gd name="T23" fmla="*/ 41 h 108"/>
              <a:gd name="T24" fmla="*/ 31 w 110"/>
              <a:gd name="T25" fmla="*/ 90 h 108"/>
              <a:gd name="T26" fmla="*/ 82 w 110"/>
              <a:gd name="T27" fmla="*/ 88 h 108"/>
              <a:gd name="T28" fmla="*/ 89 w 110"/>
              <a:gd name="T29" fmla="*/ 85 h 108"/>
              <a:gd name="T30" fmla="*/ 93 w 110"/>
              <a:gd name="T31" fmla="*/ 8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0" h="108">
                <a:moveTo>
                  <a:pt x="93" y="80"/>
                </a:moveTo>
                <a:cubicBezTo>
                  <a:pt x="96" y="83"/>
                  <a:pt x="95" y="85"/>
                  <a:pt x="93" y="88"/>
                </a:cubicBezTo>
                <a:cubicBezTo>
                  <a:pt x="83" y="101"/>
                  <a:pt x="71" y="107"/>
                  <a:pt x="56" y="107"/>
                </a:cubicBezTo>
                <a:cubicBezTo>
                  <a:pt x="27" y="108"/>
                  <a:pt x="4" y="86"/>
                  <a:pt x="2" y="56"/>
                </a:cubicBezTo>
                <a:cubicBezTo>
                  <a:pt x="0" y="29"/>
                  <a:pt x="22" y="5"/>
                  <a:pt x="50" y="2"/>
                </a:cubicBezTo>
                <a:cubicBezTo>
                  <a:pt x="70" y="0"/>
                  <a:pt x="86" y="8"/>
                  <a:pt x="98" y="24"/>
                </a:cubicBezTo>
                <a:cubicBezTo>
                  <a:pt x="109" y="41"/>
                  <a:pt x="110" y="59"/>
                  <a:pt x="102" y="77"/>
                </a:cubicBezTo>
                <a:cubicBezTo>
                  <a:pt x="102" y="78"/>
                  <a:pt x="101" y="80"/>
                  <a:pt x="100" y="80"/>
                </a:cubicBezTo>
                <a:cubicBezTo>
                  <a:pt x="97" y="80"/>
                  <a:pt x="95" y="80"/>
                  <a:pt x="93" y="80"/>
                </a:cubicBezTo>
                <a:cubicBezTo>
                  <a:pt x="93" y="78"/>
                  <a:pt x="93" y="75"/>
                  <a:pt x="94" y="73"/>
                </a:cubicBezTo>
                <a:cubicBezTo>
                  <a:pt x="107" y="45"/>
                  <a:pt x="87" y="12"/>
                  <a:pt x="56" y="11"/>
                </a:cubicBezTo>
                <a:cubicBezTo>
                  <a:pt x="37" y="11"/>
                  <a:pt x="20" y="23"/>
                  <a:pt x="14" y="41"/>
                </a:cubicBezTo>
                <a:cubicBezTo>
                  <a:pt x="8" y="59"/>
                  <a:pt x="15" y="79"/>
                  <a:pt x="31" y="90"/>
                </a:cubicBezTo>
                <a:cubicBezTo>
                  <a:pt x="46" y="101"/>
                  <a:pt x="67" y="100"/>
                  <a:pt x="82" y="88"/>
                </a:cubicBezTo>
                <a:cubicBezTo>
                  <a:pt x="84" y="86"/>
                  <a:pt x="86" y="83"/>
                  <a:pt x="89" y="85"/>
                </a:cubicBezTo>
                <a:cubicBezTo>
                  <a:pt x="90" y="85"/>
                  <a:pt x="91" y="81"/>
                  <a:pt x="93" y="8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79" name="Freeform 63">
            <a:extLst>
              <a:ext uri="{FF2B5EF4-FFF2-40B4-BE49-F238E27FC236}">
                <a16:creationId xmlns:a16="http://schemas.microsoft.com/office/drawing/2014/main" id="{52C2C269-310B-4E5D-9B96-D4E9A340A297}"/>
              </a:ext>
            </a:extLst>
          </p:cNvPr>
          <p:cNvSpPr>
            <a:spLocks/>
          </p:cNvSpPr>
          <p:nvPr/>
        </p:nvSpPr>
        <p:spPr bwMode="auto">
          <a:xfrm>
            <a:off x="8167688" y="1825625"/>
            <a:ext cx="273050" cy="563563"/>
          </a:xfrm>
          <a:custGeom>
            <a:avLst/>
            <a:gdLst>
              <a:gd name="T0" fmla="*/ 1 w 38"/>
              <a:gd name="T1" fmla="*/ 15 h 78"/>
              <a:gd name="T2" fmla="*/ 20 w 38"/>
              <a:gd name="T3" fmla="*/ 1 h 78"/>
              <a:gd name="T4" fmla="*/ 38 w 38"/>
              <a:gd name="T5" fmla="*/ 19 h 78"/>
              <a:gd name="T6" fmla="*/ 38 w 38"/>
              <a:gd name="T7" fmla="*/ 60 h 78"/>
              <a:gd name="T8" fmla="*/ 22 w 38"/>
              <a:gd name="T9" fmla="*/ 77 h 78"/>
              <a:gd name="T10" fmla="*/ 1 w 38"/>
              <a:gd name="T11" fmla="*/ 63 h 78"/>
              <a:gd name="T12" fmla="*/ 22 w 38"/>
              <a:gd name="T13" fmla="*/ 63 h 78"/>
              <a:gd name="T14" fmla="*/ 27 w 38"/>
              <a:gd name="T15" fmla="*/ 60 h 78"/>
              <a:gd name="T16" fmla="*/ 22 w 38"/>
              <a:gd name="T17" fmla="*/ 53 h 78"/>
              <a:gd name="T18" fmla="*/ 0 w 38"/>
              <a:gd name="T19" fmla="*/ 53 h 78"/>
              <a:gd name="T20" fmla="*/ 0 w 38"/>
              <a:gd name="T21" fmla="*/ 44 h 78"/>
              <a:gd name="T22" fmla="*/ 18 w 38"/>
              <a:gd name="T23" fmla="*/ 44 h 78"/>
              <a:gd name="T24" fmla="*/ 22 w 38"/>
              <a:gd name="T25" fmla="*/ 44 h 78"/>
              <a:gd name="T26" fmla="*/ 28 w 38"/>
              <a:gd name="T27" fmla="*/ 39 h 78"/>
              <a:gd name="T28" fmla="*/ 21 w 38"/>
              <a:gd name="T29" fmla="*/ 34 h 78"/>
              <a:gd name="T30" fmla="*/ 5 w 38"/>
              <a:gd name="T31" fmla="*/ 34 h 78"/>
              <a:gd name="T32" fmla="*/ 0 w 38"/>
              <a:gd name="T33" fmla="*/ 34 h 78"/>
              <a:gd name="T34" fmla="*/ 0 w 38"/>
              <a:gd name="T35" fmla="*/ 25 h 78"/>
              <a:gd name="T36" fmla="*/ 23 w 38"/>
              <a:gd name="T37" fmla="*/ 24 h 78"/>
              <a:gd name="T38" fmla="*/ 28 w 38"/>
              <a:gd name="T39" fmla="*/ 21 h 78"/>
              <a:gd name="T40" fmla="*/ 26 w 38"/>
              <a:gd name="T41" fmla="*/ 16 h 78"/>
              <a:gd name="T42" fmla="*/ 21 w 38"/>
              <a:gd name="T43" fmla="*/ 15 h 78"/>
              <a:gd name="T44" fmla="*/ 6 w 38"/>
              <a:gd name="T45" fmla="*/ 15 h 78"/>
              <a:gd name="T46" fmla="*/ 1 w 38"/>
              <a:gd name="T47" fmla="*/ 1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 h="78">
                <a:moveTo>
                  <a:pt x="1" y="15"/>
                </a:moveTo>
                <a:cubicBezTo>
                  <a:pt x="3" y="6"/>
                  <a:pt x="11" y="0"/>
                  <a:pt x="20" y="1"/>
                </a:cubicBezTo>
                <a:cubicBezTo>
                  <a:pt x="30" y="1"/>
                  <a:pt x="37" y="9"/>
                  <a:pt x="38" y="19"/>
                </a:cubicBezTo>
                <a:cubicBezTo>
                  <a:pt x="38" y="32"/>
                  <a:pt x="38" y="46"/>
                  <a:pt x="38" y="60"/>
                </a:cubicBezTo>
                <a:cubicBezTo>
                  <a:pt x="38" y="68"/>
                  <a:pt x="30" y="76"/>
                  <a:pt x="22" y="77"/>
                </a:cubicBezTo>
                <a:cubicBezTo>
                  <a:pt x="11" y="78"/>
                  <a:pt x="4" y="73"/>
                  <a:pt x="1" y="63"/>
                </a:cubicBezTo>
                <a:cubicBezTo>
                  <a:pt x="8" y="63"/>
                  <a:pt x="15" y="63"/>
                  <a:pt x="22" y="63"/>
                </a:cubicBezTo>
                <a:cubicBezTo>
                  <a:pt x="24" y="63"/>
                  <a:pt x="26" y="62"/>
                  <a:pt x="27" y="60"/>
                </a:cubicBezTo>
                <a:cubicBezTo>
                  <a:pt x="30" y="57"/>
                  <a:pt x="27" y="53"/>
                  <a:pt x="22" y="53"/>
                </a:cubicBezTo>
                <a:cubicBezTo>
                  <a:pt x="15" y="53"/>
                  <a:pt x="8" y="53"/>
                  <a:pt x="0" y="53"/>
                </a:cubicBezTo>
                <a:cubicBezTo>
                  <a:pt x="0" y="50"/>
                  <a:pt x="0" y="47"/>
                  <a:pt x="0" y="44"/>
                </a:cubicBezTo>
                <a:cubicBezTo>
                  <a:pt x="6" y="44"/>
                  <a:pt x="12" y="44"/>
                  <a:pt x="18" y="44"/>
                </a:cubicBezTo>
                <a:cubicBezTo>
                  <a:pt x="19" y="44"/>
                  <a:pt x="20" y="44"/>
                  <a:pt x="22" y="44"/>
                </a:cubicBezTo>
                <a:cubicBezTo>
                  <a:pt x="25" y="44"/>
                  <a:pt x="28" y="43"/>
                  <a:pt x="28" y="39"/>
                </a:cubicBezTo>
                <a:cubicBezTo>
                  <a:pt x="28" y="35"/>
                  <a:pt x="25" y="34"/>
                  <a:pt x="21" y="34"/>
                </a:cubicBezTo>
                <a:cubicBezTo>
                  <a:pt x="16" y="34"/>
                  <a:pt x="10" y="34"/>
                  <a:pt x="5" y="34"/>
                </a:cubicBezTo>
                <a:cubicBezTo>
                  <a:pt x="3" y="34"/>
                  <a:pt x="2" y="34"/>
                  <a:pt x="0" y="34"/>
                </a:cubicBezTo>
                <a:cubicBezTo>
                  <a:pt x="0" y="31"/>
                  <a:pt x="0" y="28"/>
                  <a:pt x="0" y="25"/>
                </a:cubicBezTo>
                <a:cubicBezTo>
                  <a:pt x="8" y="25"/>
                  <a:pt x="15" y="25"/>
                  <a:pt x="23" y="24"/>
                </a:cubicBezTo>
                <a:cubicBezTo>
                  <a:pt x="25" y="24"/>
                  <a:pt x="27" y="22"/>
                  <a:pt x="28" y="21"/>
                </a:cubicBezTo>
                <a:cubicBezTo>
                  <a:pt x="28" y="20"/>
                  <a:pt x="27" y="17"/>
                  <a:pt x="26" y="16"/>
                </a:cubicBezTo>
                <a:cubicBezTo>
                  <a:pt x="25" y="15"/>
                  <a:pt x="23" y="15"/>
                  <a:pt x="21" y="15"/>
                </a:cubicBezTo>
                <a:cubicBezTo>
                  <a:pt x="16" y="15"/>
                  <a:pt x="11" y="15"/>
                  <a:pt x="6" y="15"/>
                </a:cubicBezTo>
                <a:cubicBezTo>
                  <a:pt x="4" y="15"/>
                  <a:pt x="2" y="15"/>
                  <a:pt x="1" y="15"/>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0" name="Freeform 64">
            <a:extLst>
              <a:ext uri="{FF2B5EF4-FFF2-40B4-BE49-F238E27FC236}">
                <a16:creationId xmlns:a16="http://schemas.microsoft.com/office/drawing/2014/main" id="{B3FCF5D0-A1A7-49B8-9458-D4826E73F369}"/>
              </a:ext>
            </a:extLst>
          </p:cNvPr>
          <p:cNvSpPr>
            <a:spLocks/>
          </p:cNvSpPr>
          <p:nvPr/>
        </p:nvSpPr>
        <p:spPr bwMode="auto">
          <a:xfrm>
            <a:off x="8434388" y="1760538"/>
            <a:ext cx="244475" cy="534988"/>
          </a:xfrm>
          <a:custGeom>
            <a:avLst/>
            <a:gdLst>
              <a:gd name="T0" fmla="*/ 20 w 34"/>
              <a:gd name="T1" fmla="*/ 74 h 74"/>
              <a:gd name="T2" fmla="*/ 11 w 34"/>
              <a:gd name="T3" fmla="*/ 74 h 74"/>
              <a:gd name="T4" fmla="*/ 11 w 34"/>
              <a:gd name="T5" fmla="*/ 32 h 74"/>
              <a:gd name="T6" fmla="*/ 3 w 34"/>
              <a:gd name="T7" fmla="*/ 9 h 74"/>
              <a:gd name="T8" fmla="*/ 0 w 34"/>
              <a:gd name="T9" fmla="*/ 0 h 74"/>
              <a:gd name="T10" fmla="*/ 26 w 34"/>
              <a:gd name="T11" fmla="*/ 0 h 74"/>
              <a:gd name="T12" fmla="*/ 34 w 34"/>
              <a:gd name="T13" fmla="*/ 10 h 74"/>
              <a:gd name="T14" fmla="*/ 34 w 34"/>
              <a:gd name="T15" fmla="*/ 58 h 74"/>
              <a:gd name="T16" fmla="*/ 26 w 34"/>
              <a:gd name="T17" fmla="*/ 67 h 74"/>
              <a:gd name="T18" fmla="*/ 20 w 34"/>
              <a:gd name="T1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74">
                <a:moveTo>
                  <a:pt x="20" y="74"/>
                </a:moveTo>
                <a:cubicBezTo>
                  <a:pt x="16" y="74"/>
                  <a:pt x="13" y="74"/>
                  <a:pt x="11" y="74"/>
                </a:cubicBezTo>
                <a:cubicBezTo>
                  <a:pt x="11" y="60"/>
                  <a:pt x="10" y="46"/>
                  <a:pt x="11" y="32"/>
                </a:cubicBezTo>
                <a:cubicBezTo>
                  <a:pt x="11" y="24"/>
                  <a:pt x="8" y="16"/>
                  <a:pt x="3" y="9"/>
                </a:cubicBezTo>
                <a:cubicBezTo>
                  <a:pt x="1" y="7"/>
                  <a:pt x="1" y="4"/>
                  <a:pt x="0" y="0"/>
                </a:cubicBezTo>
                <a:cubicBezTo>
                  <a:pt x="10" y="0"/>
                  <a:pt x="18" y="0"/>
                  <a:pt x="26" y="0"/>
                </a:cubicBezTo>
                <a:cubicBezTo>
                  <a:pt x="31" y="1"/>
                  <a:pt x="34" y="5"/>
                  <a:pt x="34" y="10"/>
                </a:cubicBezTo>
                <a:cubicBezTo>
                  <a:pt x="34" y="26"/>
                  <a:pt x="34" y="42"/>
                  <a:pt x="34" y="58"/>
                </a:cubicBezTo>
                <a:cubicBezTo>
                  <a:pt x="34" y="63"/>
                  <a:pt x="31" y="66"/>
                  <a:pt x="26" y="67"/>
                </a:cubicBezTo>
                <a:cubicBezTo>
                  <a:pt x="21" y="68"/>
                  <a:pt x="21" y="68"/>
                  <a:pt x="20" y="74"/>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1" name="Freeform 65">
            <a:extLst>
              <a:ext uri="{FF2B5EF4-FFF2-40B4-BE49-F238E27FC236}">
                <a16:creationId xmlns:a16="http://schemas.microsoft.com/office/drawing/2014/main" id="{4E927C33-FAE2-488C-969A-133EB08DB279}"/>
              </a:ext>
            </a:extLst>
          </p:cNvPr>
          <p:cNvSpPr>
            <a:spLocks/>
          </p:cNvSpPr>
          <p:nvPr/>
        </p:nvSpPr>
        <p:spPr bwMode="auto">
          <a:xfrm>
            <a:off x="8231188" y="1689100"/>
            <a:ext cx="138112" cy="79375"/>
          </a:xfrm>
          <a:custGeom>
            <a:avLst/>
            <a:gdLst>
              <a:gd name="T0" fmla="*/ 19 w 19"/>
              <a:gd name="T1" fmla="*/ 0 h 11"/>
              <a:gd name="T2" fmla="*/ 19 w 19"/>
              <a:gd name="T3" fmla="*/ 11 h 11"/>
              <a:gd name="T4" fmla="*/ 0 w 19"/>
              <a:gd name="T5" fmla="*/ 11 h 11"/>
              <a:gd name="T6" fmla="*/ 0 w 19"/>
              <a:gd name="T7" fmla="*/ 0 h 11"/>
              <a:gd name="T8" fmla="*/ 19 w 19"/>
              <a:gd name="T9" fmla="*/ 0 h 11"/>
            </a:gdLst>
            <a:ahLst/>
            <a:cxnLst>
              <a:cxn ang="0">
                <a:pos x="T0" y="T1"/>
              </a:cxn>
              <a:cxn ang="0">
                <a:pos x="T2" y="T3"/>
              </a:cxn>
              <a:cxn ang="0">
                <a:pos x="T4" y="T5"/>
              </a:cxn>
              <a:cxn ang="0">
                <a:pos x="T6" y="T7"/>
              </a:cxn>
              <a:cxn ang="0">
                <a:pos x="T8" y="T9"/>
              </a:cxn>
            </a:cxnLst>
            <a:rect l="0" t="0" r="r" b="b"/>
            <a:pathLst>
              <a:path w="19" h="11">
                <a:moveTo>
                  <a:pt x="19" y="0"/>
                </a:moveTo>
                <a:cubicBezTo>
                  <a:pt x="19" y="4"/>
                  <a:pt x="19" y="7"/>
                  <a:pt x="19" y="11"/>
                </a:cubicBezTo>
                <a:cubicBezTo>
                  <a:pt x="13" y="11"/>
                  <a:pt x="7" y="11"/>
                  <a:pt x="0" y="11"/>
                </a:cubicBezTo>
                <a:cubicBezTo>
                  <a:pt x="0" y="8"/>
                  <a:pt x="0" y="4"/>
                  <a:pt x="0" y="0"/>
                </a:cubicBezTo>
                <a:cubicBezTo>
                  <a:pt x="7" y="0"/>
                  <a:pt x="13" y="0"/>
                  <a:pt x="19" y="0"/>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
        <p:nvSpPr>
          <p:cNvPr id="1482" name="Freeform 66">
            <a:extLst>
              <a:ext uri="{FF2B5EF4-FFF2-40B4-BE49-F238E27FC236}">
                <a16:creationId xmlns:a16="http://schemas.microsoft.com/office/drawing/2014/main" id="{3B11B249-2722-434C-BAF9-126ECFAF3691}"/>
              </a:ext>
            </a:extLst>
          </p:cNvPr>
          <p:cNvSpPr>
            <a:spLocks noEditPoints="1"/>
          </p:cNvSpPr>
          <p:nvPr/>
        </p:nvSpPr>
        <p:spPr bwMode="auto">
          <a:xfrm>
            <a:off x="8059738" y="1003300"/>
            <a:ext cx="482600" cy="484188"/>
          </a:xfrm>
          <a:custGeom>
            <a:avLst/>
            <a:gdLst>
              <a:gd name="T0" fmla="*/ 34 w 67"/>
              <a:gd name="T1" fmla="*/ 0 h 67"/>
              <a:gd name="T2" fmla="*/ 67 w 67"/>
              <a:gd name="T3" fmla="*/ 33 h 67"/>
              <a:gd name="T4" fmla="*/ 34 w 67"/>
              <a:gd name="T5" fmla="*/ 67 h 67"/>
              <a:gd name="T6" fmla="*/ 0 w 67"/>
              <a:gd name="T7" fmla="*/ 33 h 67"/>
              <a:gd name="T8" fmla="*/ 34 w 67"/>
              <a:gd name="T9" fmla="*/ 0 h 67"/>
              <a:gd name="T10" fmla="*/ 38 w 67"/>
              <a:gd name="T11" fmla="*/ 33 h 67"/>
              <a:gd name="T12" fmla="*/ 37 w 67"/>
              <a:gd name="T13" fmla="*/ 30 h 67"/>
              <a:gd name="T14" fmla="*/ 21 w 67"/>
              <a:gd name="T15" fmla="*/ 20 h 67"/>
              <a:gd name="T16" fmla="*/ 16 w 67"/>
              <a:gd name="T17" fmla="*/ 21 h 67"/>
              <a:gd name="T18" fmla="*/ 16 w 67"/>
              <a:gd name="T19" fmla="*/ 27 h 67"/>
              <a:gd name="T20" fmla="*/ 32 w 67"/>
              <a:gd name="T21" fmla="*/ 37 h 67"/>
              <a:gd name="T22" fmla="*/ 38 w 67"/>
              <a:gd name="T23" fmla="*/ 3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67">
                <a:moveTo>
                  <a:pt x="34" y="0"/>
                </a:moveTo>
                <a:cubicBezTo>
                  <a:pt x="52" y="0"/>
                  <a:pt x="67" y="15"/>
                  <a:pt x="67" y="33"/>
                </a:cubicBezTo>
                <a:cubicBezTo>
                  <a:pt x="67" y="52"/>
                  <a:pt x="52" y="67"/>
                  <a:pt x="34" y="67"/>
                </a:cubicBezTo>
                <a:cubicBezTo>
                  <a:pt x="15" y="67"/>
                  <a:pt x="0" y="52"/>
                  <a:pt x="0" y="33"/>
                </a:cubicBezTo>
                <a:cubicBezTo>
                  <a:pt x="0" y="15"/>
                  <a:pt x="15" y="0"/>
                  <a:pt x="34" y="0"/>
                </a:cubicBezTo>
                <a:close/>
                <a:moveTo>
                  <a:pt x="38" y="33"/>
                </a:moveTo>
                <a:cubicBezTo>
                  <a:pt x="38" y="32"/>
                  <a:pt x="38" y="31"/>
                  <a:pt x="37" y="30"/>
                </a:cubicBezTo>
                <a:cubicBezTo>
                  <a:pt x="32" y="26"/>
                  <a:pt x="27" y="23"/>
                  <a:pt x="21" y="20"/>
                </a:cubicBezTo>
                <a:cubicBezTo>
                  <a:pt x="20" y="19"/>
                  <a:pt x="16" y="20"/>
                  <a:pt x="16" y="21"/>
                </a:cubicBezTo>
                <a:cubicBezTo>
                  <a:pt x="15" y="23"/>
                  <a:pt x="15" y="26"/>
                  <a:pt x="16" y="27"/>
                </a:cubicBezTo>
                <a:cubicBezTo>
                  <a:pt x="21" y="31"/>
                  <a:pt x="26" y="34"/>
                  <a:pt x="32" y="37"/>
                </a:cubicBezTo>
                <a:cubicBezTo>
                  <a:pt x="35" y="39"/>
                  <a:pt x="38" y="37"/>
                  <a:pt x="38" y="33"/>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2089027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517" name="Google Shape;1517;p54"/>
          <p:cNvSpPr txBox="1">
            <a:spLocks noGrp="1"/>
          </p:cNvSpPr>
          <p:nvPr>
            <p:ph type="title"/>
          </p:nvPr>
        </p:nvSpPr>
        <p:spPr>
          <a:xfrm>
            <a:off x="417400" y="454689"/>
            <a:ext cx="4377300" cy="447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bg1"/>
                </a:solidFill>
                <a:latin typeface="Prata" panose="020B0604020202020204" charset="0"/>
                <a:cs typeface="Catamaran" panose="020B0604020202020204" charset="0"/>
              </a:rPr>
              <a:t>RESOURCES</a:t>
            </a:r>
            <a:endParaRPr dirty="0">
              <a:solidFill>
                <a:schemeClr val="bg1"/>
              </a:solidFill>
              <a:latin typeface="Prata" panose="020B0604020202020204" charset="0"/>
              <a:cs typeface="Catamaran" panose="020B0604020202020204" charset="0"/>
            </a:endParaRPr>
          </a:p>
        </p:txBody>
      </p:sp>
      <p:grpSp>
        <p:nvGrpSpPr>
          <p:cNvPr id="63" name="Grupo 62">
            <a:extLst>
              <a:ext uri="{FF2B5EF4-FFF2-40B4-BE49-F238E27FC236}">
                <a16:creationId xmlns:a16="http://schemas.microsoft.com/office/drawing/2014/main" id="{FB9048E2-6E84-42D5-8840-57F05805BDF4}"/>
              </a:ext>
            </a:extLst>
          </p:cNvPr>
          <p:cNvGrpSpPr/>
          <p:nvPr/>
        </p:nvGrpSpPr>
        <p:grpSpPr>
          <a:xfrm>
            <a:off x="633513" y="1150704"/>
            <a:ext cx="1582738" cy="1679575"/>
            <a:chOff x="804863" y="1331913"/>
            <a:chExt cx="1582738" cy="1679575"/>
          </a:xfrm>
        </p:grpSpPr>
        <p:sp>
          <p:nvSpPr>
            <p:cNvPr id="6" name="Freeform 5">
              <a:extLst>
                <a:ext uri="{FF2B5EF4-FFF2-40B4-BE49-F238E27FC236}">
                  <a16:creationId xmlns:a16="http://schemas.microsoft.com/office/drawing/2014/main" id="{CB54E137-D49F-4B08-BEAB-04503455D1A3}"/>
                </a:ext>
              </a:extLst>
            </p:cNvPr>
            <p:cNvSpPr>
              <a:spLocks/>
            </p:cNvSpPr>
            <p:nvPr/>
          </p:nvSpPr>
          <p:spPr bwMode="auto">
            <a:xfrm>
              <a:off x="804863" y="1871663"/>
              <a:ext cx="1582738" cy="1139825"/>
            </a:xfrm>
            <a:custGeom>
              <a:avLst/>
              <a:gdLst>
                <a:gd name="T0" fmla="*/ 207 w 208"/>
                <a:gd name="T1" fmla="*/ 143 h 150"/>
                <a:gd name="T2" fmla="*/ 180 w 208"/>
                <a:gd name="T3" fmla="*/ 18 h 150"/>
                <a:gd name="T4" fmla="*/ 136 w 208"/>
                <a:gd name="T5" fmla="*/ 9 h 150"/>
                <a:gd name="T6" fmla="*/ 88 w 208"/>
                <a:gd name="T7" fmla="*/ 3 h 150"/>
                <a:gd name="T8" fmla="*/ 63 w 208"/>
                <a:gd name="T9" fmla="*/ 15 h 150"/>
                <a:gd name="T10" fmla="*/ 64 w 208"/>
                <a:gd name="T11" fmla="*/ 7 h 150"/>
                <a:gd name="T12" fmla="*/ 50 w 208"/>
                <a:gd name="T13" fmla="*/ 2 h 150"/>
                <a:gd name="T14" fmla="*/ 41 w 208"/>
                <a:gd name="T15" fmla="*/ 6 h 150"/>
                <a:gd name="T16" fmla="*/ 47 w 208"/>
                <a:gd name="T17" fmla="*/ 29 h 150"/>
                <a:gd name="T18" fmla="*/ 59 w 208"/>
                <a:gd name="T19" fmla="*/ 35 h 150"/>
                <a:gd name="T20" fmla="*/ 65 w 208"/>
                <a:gd name="T21" fmla="*/ 23 h 150"/>
                <a:gd name="T22" fmla="*/ 65 w 208"/>
                <a:gd name="T23" fmla="*/ 43 h 150"/>
                <a:gd name="T24" fmla="*/ 35 w 208"/>
                <a:gd name="T25" fmla="*/ 35 h 150"/>
                <a:gd name="T26" fmla="*/ 30 w 208"/>
                <a:gd name="T27" fmla="*/ 51 h 150"/>
                <a:gd name="T28" fmla="*/ 5 w 208"/>
                <a:gd name="T29" fmla="*/ 117 h 150"/>
                <a:gd name="T30" fmla="*/ 41 w 208"/>
                <a:gd name="T31" fmla="*/ 116 h 150"/>
                <a:gd name="T32" fmla="*/ 120 w 208"/>
                <a:gd name="T33" fmla="*/ 83 h 150"/>
                <a:gd name="T34" fmla="*/ 154 w 208"/>
                <a:gd name="T35" fmla="*/ 70 h 150"/>
                <a:gd name="T36" fmla="*/ 105 w 208"/>
                <a:gd name="T37" fmla="*/ 66 h 150"/>
                <a:gd name="T38" fmla="*/ 40 w 208"/>
                <a:gd name="T39" fmla="*/ 92 h 150"/>
                <a:gd name="T40" fmla="*/ 36 w 208"/>
                <a:gd name="T41" fmla="*/ 83 h 150"/>
                <a:gd name="T42" fmla="*/ 58 w 208"/>
                <a:gd name="T43" fmla="*/ 74 h 150"/>
                <a:gd name="T44" fmla="*/ 63 w 208"/>
                <a:gd name="T45" fmla="*/ 56 h 150"/>
                <a:gd name="T46" fmla="*/ 73 w 208"/>
                <a:gd name="T47" fmla="*/ 58 h 150"/>
                <a:gd name="T48" fmla="*/ 121 w 208"/>
                <a:gd name="T49" fmla="*/ 50 h 150"/>
                <a:gd name="T50" fmla="*/ 152 w 208"/>
                <a:gd name="T51" fmla="*/ 32 h 150"/>
                <a:gd name="T52" fmla="*/ 174 w 208"/>
                <a:gd name="T53" fmla="*/ 59 h 150"/>
                <a:gd name="T54" fmla="*/ 164 w 208"/>
                <a:gd name="T55" fmla="*/ 72 h 150"/>
                <a:gd name="T56" fmla="*/ 119 w 208"/>
                <a:gd name="T57" fmla="*/ 93 h 150"/>
                <a:gd name="T58" fmla="*/ 71 w 208"/>
                <a:gd name="T59" fmla="*/ 113 h 150"/>
                <a:gd name="T60" fmla="*/ 68 w 208"/>
                <a:gd name="T61" fmla="*/ 150 h 150"/>
                <a:gd name="T62" fmla="*/ 174 w 208"/>
                <a:gd name="T63" fmla="*/ 82 h 150"/>
                <a:gd name="T64" fmla="*/ 183 w 208"/>
                <a:gd name="T65" fmla="*/ 82 h 150"/>
                <a:gd name="T66" fmla="*/ 183 w 208"/>
                <a:gd name="T67"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8" h="150">
                  <a:moveTo>
                    <a:pt x="207" y="150"/>
                  </a:moveTo>
                  <a:cubicBezTo>
                    <a:pt x="207" y="147"/>
                    <a:pt x="207" y="145"/>
                    <a:pt x="207" y="143"/>
                  </a:cubicBezTo>
                  <a:cubicBezTo>
                    <a:pt x="207" y="114"/>
                    <a:pt x="206" y="84"/>
                    <a:pt x="207" y="55"/>
                  </a:cubicBezTo>
                  <a:cubicBezTo>
                    <a:pt x="208" y="36"/>
                    <a:pt x="196" y="24"/>
                    <a:pt x="180" y="18"/>
                  </a:cubicBezTo>
                  <a:cubicBezTo>
                    <a:pt x="169" y="15"/>
                    <a:pt x="157" y="11"/>
                    <a:pt x="145" y="7"/>
                  </a:cubicBezTo>
                  <a:cubicBezTo>
                    <a:pt x="141" y="5"/>
                    <a:pt x="139" y="6"/>
                    <a:pt x="136" y="9"/>
                  </a:cubicBezTo>
                  <a:cubicBezTo>
                    <a:pt x="124" y="20"/>
                    <a:pt x="104" y="20"/>
                    <a:pt x="92" y="9"/>
                  </a:cubicBezTo>
                  <a:cubicBezTo>
                    <a:pt x="91" y="7"/>
                    <a:pt x="89" y="5"/>
                    <a:pt x="88" y="3"/>
                  </a:cubicBezTo>
                  <a:cubicBezTo>
                    <a:pt x="82" y="7"/>
                    <a:pt x="76" y="11"/>
                    <a:pt x="71" y="15"/>
                  </a:cubicBezTo>
                  <a:cubicBezTo>
                    <a:pt x="68" y="16"/>
                    <a:pt x="65" y="18"/>
                    <a:pt x="63" y="15"/>
                  </a:cubicBezTo>
                  <a:cubicBezTo>
                    <a:pt x="62" y="13"/>
                    <a:pt x="62" y="10"/>
                    <a:pt x="62" y="7"/>
                  </a:cubicBezTo>
                  <a:cubicBezTo>
                    <a:pt x="63" y="7"/>
                    <a:pt x="63" y="7"/>
                    <a:pt x="64" y="7"/>
                  </a:cubicBezTo>
                  <a:cubicBezTo>
                    <a:pt x="62" y="6"/>
                    <a:pt x="61" y="5"/>
                    <a:pt x="59" y="3"/>
                  </a:cubicBezTo>
                  <a:cubicBezTo>
                    <a:pt x="56" y="7"/>
                    <a:pt x="53" y="6"/>
                    <a:pt x="50" y="2"/>
                  </a:cubicBezTo>
                  <a:cubicBezTo>
                    <a:pt x="49" y="1"/>
                    <a:pt x="46" y="0"/>
                    <a:pt x="44" y="1"/>
                  </a:cubicBezTo>
                  <a:cubicBezTo>
                    <a:pt x="43" y="1"/>
                    <a:pt x="42" y="4"/>
                    <a:pt x="41" y="6"/>
                  </a:cubicBezTo>
                  <a:cubicBezTo>
                    <a:pt x="41" y="9"/>
                    <a:pt x="41" y="12"/>
                    <a:pt x="40" y="14"/>
                  </a:cubicBezTo>
                  <a:cubicBezTo>
                    <a:pt x="35" y="21"/>
                    <a:pt x="38" y="28"/>
                    <a:pt x="47" y="29"/>
                  </a:cubicBezTo>
                  <a:cubicBezTo>
                    <a:pt x="49" y="30"/>
                    <a:pt x="51" y="32"/>
                    <a:pt x="53" y="33"/>
                  </a:cubicBezTo>
                  <a:cubicBezTo>
                    <a:pt x="55" y="34"/>
                    <a:pt x="57" y="36"/>
                    <a:pt x="59" y="35"/>
                  </a:cubicBezTo>
                  <a:cubicBezTo>
                    <a:pt x="62" y="35"/>
                    <a:pt x="63" y="32"/>
                    <a:pt x="62" y="29"/>
                  </a:cubicBezTo>
                  <a:cubicBezTo>
                    <a:pt x="61" y="26"/>
                    <a:pt x="62" y="24"/>
                    <a:pt x="65" y="23"/>
                  </a:cubicBezTo>
                  <a:cubicBezTo>
                    <a:pt x="69" y="22"/>
                    <a:pt x="70" y="25"/>
                    <a:pt x="71" y="28"/>
                  </a:cubicBezTo>
                  <a:cubicBezTo>
                    <a:pt x="73" y="34"/>
                    <a:pt x="70" y="40"/>
                    <a:pt x="65" y="43"/>
                  </a:cubicBezTo>
                  <a:cubicBezTo>
                    <a:pt x="60" y="46"/>
                    <a:pt x="54" y="46"/>
                    <a:pt x="49" y="43"/>
                  </a:cubicBezTo>
                  <a:cubicBezTo>
                    <a:pt x="45" y="40"/>
                    <a:pt x="40" y="38"/>
                    <a:pt x="35" y="35"/>
                  </a:cubicBezTo>
                  <a:cubicBezTo>
                    <a:pt x="34" y="38"/>
                    <a:pt x="32" y="41"/>
                    <a:pt x="32" y="44"/>
                  </a:cubicBezTo>
                  <a:cubicBezTo>
                    <a:pt x="31" y="46"/>
                    <a:pt x="32" y="49"/>
                    <a:pt x="30" y="51"/>
                  </a:cubicBezTo>
                  <a:cubicBezTo>
                    <a:pt x="22" y="66"/>
                    <a:pt x="13" y="82"/>
                    <a:pt x="5" y="97"/>
                  </a:cubicBezTo>
                  <a:cubicBezTo>
                    <a:pt x="1" y="104"/>
                    <a:pt x="0" y="111"/>
                    <a:pt x="5" y="117"/>
                  </a:cubicBezTo>
                  <a:cubicBezTo>
                    <a:pt x="10" y="124"/>
                    <a:pt x="17" y="125"/>
                    <a:pt x="24" y="123"/>
                  </a:cubicBezTo>
                  <a:cubicBezTo>
                    <a:pt x="30" y="121"/>
                    <a:pt x="35" y="119"/>
                    <a:pt x="41" y="116"/>
                  </a:cubicBezTo>
                  <a:cubicBezTo>
                    <a:pt x="64" y="106"/>
                    <a:pt x="88" y="95"/>
                    <a:pt x="112" y="84"/>
                  </a:cubicBezTo>
                  <a:cubicBezTo>
                    <a:pt x="114" y="83"/>
                    <a:pt x="117" y="83"/>
                    <a:pt x="120" y="83"/>
                  </a:cubicBezTo>
                  <a:cubicBezTo>
                    <a:pt x="130" y="85"/>
                    <a:pt x="140" y="86"/>
                    <a:pt x="148" y="80"/>
                  </a:cubicBezTo>
                  <a:cubicBezTo>
                    <a:pt x="152" y="77"/>
                    <a:pt x="155" y="74"/>
                    <a:pt x="154" y="70"/>
                  </a:cubicBezTo>
                  <a:cubicBezTo>
                    <a:pt x="154" y="65"/>
                    <a:pt x="150" y="64"/>
                    <a:pt x="146" y="63"/>
                  </a:cubicBezTo>
                  <a:cubicBezTo>
                    <a:pt x="132" y="59"/>
                    <a:pt x="118" y="60"/>
                    <a:pt x="105" y="66"/>
                  </a:cubicBezTo>
                  <a:cubicBezTo>
                    <a:pt x="90" y="72"/>
                    <a:pt x="76" y="78"/>
                    <a:pt x="61" y="83"/>
                  </a:cubicBezTo>
                  <a:cubicBezTo>
                    <a:pt x="54" y="86"/>
                    <a:pt x="47" y="89"/>
                    <a:pt x="40" y="92"/>
                  </a:cubicBezTo>
                  <a:cubicBezTo>
                    <a:pt x="38" y="92"/>
                    <a:pt x="35" y="91"/>
                    <a:pt x="34" y="89"/>
                  </a:cubicBezTo>
                  <a:cubicBezTo>
                    <a:pt x="34" y="88"/>
                    <a:pt x="35" y="85"/>
                    <a:pt x="36" y="83"/>
                  </a:cubicBezTo>
                  <a:cubicBezTo>
                    <a:pt x="37" y="82"/>
                    <a:pt x="39" y="82"/>
                    <a:pt x="41" y="81"/>
                  </a:cubicBezTo>
                  <a:cubicBezTo>
                    <a:pt x="47" y="79"/>
                    <a:pt x="54" y="78"/>
                    <a:pt x="58" y="74"/>
                  </a:cubicBezTo>
                  <a:cubicBezTo>
                    <a:pt x="61" y="70"/>
                    <a:pt x="62" y="62"/>
                    <a:pt x="63" y="56"/>
                  </a:cubicBezTo>
                  <a:cubicBezTo>
                    <a:pt x="63" y="56"/>
                    <a:pt x="63" y="56"/>
                    <a:pt x="63" y="56"/>
                  </a:cubicBezTo>
                  <a:cubicBezTo>
                    <a:pt x="64" y="53"/>
                    <a:pt x="66" y="51"/>
                    <a:pt x="69" y="52"/>
                  </a:cubicBezTo>
                  <a:cubicBezTo>
                    <a:pt x="73" y="52"/>
                    <a:pt x="74" y="55"/>
                    <a:pt x="73" y="58"/>
                  </a:cubicBezTo>
                  <a:cubicBezTo>
                    <a:pt x="72" y="62"/>
                    <a:pt x="71" y="65"/>
                    <a:pt x="70" y="69"/>
                  </a:cubicBezTo>
                  <a:cubicBezTo>
                    <a:pt x="87" y="63"/>
                    <a:pt x="104" y="56"/>
                    <a:pt x="121" y="50"/>
                  </a:cubicBezTo>
                  <a:cubicBezTo>
                    <a:pt x="121" y="33"/>
                    <a:pt x="132" y="26"/>
                    <a:pt x="148" y="33"/>
                  </a:cubicBezTo>
                  <a:cubicBezTo>
                    <a:pt x="149" y="33"/>
                    <a:pt x="151" y="33"/>
                    <a:pt x="152" y="32"/>
                  </a:cubicBezTo>
                  <a:cubicBezTo>
                    <a:pt x="160" y="28"/>
                    <a:pt x="169" y="29"/>
                    <a:pt x="174" y="36"/>
                  </a:cubicBezTo>
                  <a:cubicBezTo>
                    <a:pt x="180" y="43"/>
                    <a:pt x="180" y="53"/>
                    <a:pt x="174" y="59"/>
                  </a:cubicBezTo>
                  <a:cubicBezTo>
                    <a:pt x="172" y="62"/>
                    <a:pt x="169" y="64"/>
                    <a:pt x="167" y="67"/>
                  </a:cubicBezTo>
                  <a:cubicBezTo>
                    <a:pt x="166" y="68"/>
                    <a:pt x="165" y="70"/>
                    <a:pt x="164" y="72"/>
                  </a:cubicBezTo>
                  <a:cubicBezTo>
                    <a:pt x="163" y="78"/>
                    <a:pt x="160" y="83"/>
                    <a:pt x="155" y="87"/>
                  </a:cubicBezTo>
                  <a:cubicBezTo>
                    <a:pt x="144" y="95"/>
                    <a:pt x="132" y="96"/>
                    <a:pt x="119" y="93"/>
                  </a:cubicBezTo>
                  <a:cubicBezTo>
                    <a:pt x="118" y="93"/>
                    <a:pt x="116" y="93"/>
                    <a:pt x="115" y="93"/>
                  </a:cubicBezTo>
                  <a:cubicBezTo>
                    <a:pt x="100" y="100"/>
                    <a:pt x="85" y="107"/>
                    <a:pt x="71" y="113"/>
                  </a:cubicBezTo>
                  <a:cubicBezTo>
                    <a:pt x="70" y="114"/>
                    <a:pt x="68" y="116"/>
                    <a:pt x="68" y="118"/>
                  </a:cubicBezTo>
                  <a:cubicBezTo>
                    <a:pt x="68" y="128"/>
                    <a:pt x="68" y="139"/>
                    <a:pt x="68" y="150"/>
                  </a:cubicBezTo>
                  <a:cubicBezTo>
                    <a:pt x="104" y="150"/>
                    <a:pt x="139" y="150"/>
                    <a:pt x="174" y="150"/>
                  </a:cubicBezTo>
                  <a:cubicBezTo>
                    <a:pt x="174" y="127"/>
                    <a:pt x="174" y="105"/>
                    <a:pt x="174" y="82"/>
                  </a:cubicBezTo>
                  <a:cubicBezTo>
                    <a:pt x="174" y="79"/>
                    <a:pt x="174" y="75"/>
                    <a:pt x="178" y="75"/>
                  </a:cubicBezTo>
                  <a:cubicBezTo>
                    <a:pt x="183" y="75"/>
                    <a:pt x="183" y="79"/>
                    <a:pt x="183" y="82"/>
                  </a:cubicBezTo>
                  <a:cubicBezTo>
                    <a:pt x="183" y="83"/>
                    <a:pt x="183" y="85"/>
                    <a:pt x="183" y="86"/>
                  </a:cubicBezTo>
                  <a:cubicBezTo>
                    <a:pt x="183" y="107"/>
                    <a:pt x="183" y="128"/>
                    <a:pt x="183" y="150"/>
                  </a:cubicBezTo>
                  <a:cubicBezTo>
                    <a:pt x="191" y="150"/>
                    <a:pt x="199" y="150"/>
                    <a:pt x="207" y="15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99B6699B-C8B9-4804-A007-4D0C12A1EE5D}"/>
                </a:ext>
              </a:extLst>
            </p:cNvPr>
            <p:cNvSpPr>
              <a:spLocks/>
            </p:cNvSpPr>
            <p:nvPr/>
          </p:nvSpPr>
          <p:spPr bwMode="auto">
            <a:xfrm>
              <a:off x="1422401" y="1331913"/>
              <a:ext cx="455613" cy="615950"/>
            </a:xfrm>
            <a:custGeom>
              <a:avLst/>
              <a:gdLst>
                <a:gd name="T0" fmla="*/ 60 w 60"/>
                <a:gd name="T1" fmla="*/ 45 h 81"/>
                <a:gd name="T2" fmla="*/ 46 w 60"/>
                <a:gd name="T3" fmla="*/ 11 h 81"/>
                <a:gd name="T4" fmla="*/ 11 w 60"/>
                <a:gd name="T5" fmla="*/ 11 h 81"/>
                <a:gd name="T6" fmla="*/ 5 w 60"/>
                <a:gd name="T7" fmla="*/ 53 h 81"/>
                <a:gd name="T8" fmla="*/ 8 w 60"/>
                <a:gd name="T9" fmla="*/ 55 h 81"/>
                <a:gd name="T10" fmla="*/ 21 w 60"/>
                <a:gd name="T11" fmla="*/ 72 h 81"/>
                <a:gd name="T12" fmla="*/ 23 w 60"/>
                <a:gd name="T13" fmla="*/ 76 h 81"/>
                <a:gd name="T14" fmla="*/ 49 w 60"/>
                <a:gd name="T15" fmla="*/ 73 h 81"/>
                <a:gd name="T16" fmla="*/ 60 w 60"/>
                <a:gd name="T17" fmla="*/ 4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1">
                  <a:moveTo>
                    <a:pt x="60" y="45"/>
                  </a:moveTo>
                  <a:cubicBezTo>
                    <a:pt x="59" y="32"/>
                    <a:pt x="55" y="20"/>
                    <a:pt x="46" y="11"/>
                  </a:cubicBezTo>
                  <a:cubicBezTo>
                    <a:pt x="35" y="0"/>
                    <a:pt x="20" y="0"/>
                    <a:pt x="11" y="11"/>
                  </a:cubicBezTo>
                  <a:cubicBezTo>
                    <a:pt x="1" y="24"/>
                    <a:pt x="0" y="38"/>
                    <a:pt x="5" y="53"/>
                  </a:cubicBezTo>
                  <a:cubicBezTo>
                    <a:pt x="5" y="54"/>
                    <a:pt x="7" y="55"/>
                    <a:pt x="8" y="55"/>
                  </a:cubicBezTo>
                  <a:cubicBezTo>
                    <a:pt x="17" y="57"/>
                    <a:pt x="21" y="63"/>
                    <a:pt x="21" y="72"/>
                  </a:cubicBezTo>
                  <a:cubicBezTo>
                    <a:pt x="21" y="73"/>
                    <a:pt x="22" y="75"/>
                    <a:pt x="23" y="76"/>
                  </a:cubicBezTo>
                  <a:cubicBezTo>
                    <a:pt x="32" y="81"/>
                    <a:pt x="42" y="79"/>
                    <a:pt x="49" y="73"/>
                  </a:cubicBezTo>
                  <a:cubicBezTo>
                    <a:pt x="57" y="65"/>
                    <a:pt x="59" y="55"/>
                    <a:pt x="60" y="4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231ED1F7-A101-4A5F-83EE-F65DC7005B4A}"/>
                </a:ext>
              </a:extLst>
            </p:cNvPr>
            <p:cNvSpPr>
              <a:spLocks/>
            </p:cNvSpPr>
            <p:nvPr/>
          </p:nvSpPr>
          <p:spPr bwMode="auto">
            <a:xfrm>
              <a:off x="1801813" y="2168526"/>
              <a:ext cx="296863" cy="158750"/>
            </a:xfrm>
            <a:custGeom>
              <a:avLst/>
              <a:gdLst>
                <a:gd name="T0" fmla="*/ 29 w 39"/>
                <a:gd name="T1" fmla="*/ 21 h 21"/>
                <a:gd name="T2" fmla="*/ 35 w 39"/>
                <a:gd name="T3" fmla="*/ 15 h 21"/>
                <a:gd name="T4" fmla="*/ 36 w 39"/>
                <a:gd name="T5" fmla="*/ 14 h 21"/>
                <a:gd name="T6" fmla="*/ 35 w 39"/>
                <a:gd name="T7" fmla="*/ 3 h 21"/>
                <a:gd name="T8" fmla="*/ 24 w 39"/>
                <a:gd name="T9" fmla="*/ 3 h 21"/>
                <a:gd name="T10" fmla="*/ 13 w 39"/>
                <a:gd name="T11" fmla="*/ 3 h 21"/>
                <a:gd name="T12" fmla="*/ 11 w 39"/>
                <a:gd name="T13" fmla="*/ 2 h 21"/>
                <a:gd name="T14" fmla="*/ 3 w 39"/>
                <a:gd name="T15" fmla="*/ 2 h 21"/>
                <a:gd name="T16" fmla="*/ 0 w 39"/>
                <a:gd name="T17" fmla="*/ 10 h 21"/>
                <a:gd name="T18" fmla="*/ 6 w 39"/>
                <a:gd name="T19" fmla="*/ 13 h 21"/>
                <a:gd name="T20" fmla="*/ 29 w 39"/>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21">
                  <a:moveTo>
                    <a:pt x="29" y="21"/>
                  </a:moveTo>
                  <a:cubicBezTo>
                    <a:pt x="32" y="19"/>
                    <a:pt x="33" y="17"/>
                    <a:pt x="35" y="15"/>
                  </a:cubicBezTo>
                  <a:cubicBezTo>
                    <a:pt x="35" y="14"/>
                    <a:pt x="36" y="14"/>
                    <a:pt x="36" y="14"/>
                  </a:cubicBezTo>
                  <a:cubicBezTo>
                    <a:pt x="39" y="10"/>
                    <a:pt x="38" y="5"/>
                    <a:pt x="35" y="3"/>
                  </a:cubicBezTo>
                  <a:cubicBezTo>
                    <a:pt x="32" y="0"/>
                    <a:pt x="28" y="0"/>
                    <a:pt x="24" y="3"/>
                  </a:cubicBezTo>
                  <a:cubicBezTo>
                    <a:pt x="19" y="8"/>
                    <a:pt x="18" y="8"/>
                    <a:pt x="13" y="3"/>
                  </a:cubicBezTo>
                  <a:cubicBezTo>
                    <a:pt x="13" y="3"/>
                    <a:pt x="12" y="2"/>
                    <a:pt x="11" y="2"/>
                  </a:cubicBezTo>
                  <a:cubicBezTo>
                    <a:pt x="8" y="2"/>
                    <a:pt x="5" y="1"/>
                    <a:pt x="3" y="2"/>
                  </a:cubicBezTo>
                  <a:cubicBezTo>
                    <a:pt x="1" y="4"/>
                    <a:pt x="0" y="7"/>
                    <a:pt x="0" y="10"/>
                  </a:cubicBezTo>
                  <a:cubicBezTo>
                    <a:pt x="0" y="11"/>
                    <a:pt x="4" y="12"/>
                    <a:pt x="6" y="13"/>
                  </a:cubicBezTo>
                  <a:cubicBezTo>
                    <a:pt x="15" y="13"/>
                    <a:pt x="22" y="15"/>
                    <a:pt x="29" y="21"/>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24902A30-688C-41E4-A4BF-3AABF4116A89}"/>
                </a:ext>
              </a:extLst>
            </p:cNvPr>
            <p:cNvSpPr>
              <a:spLocks/>
            </p:cNvSpPr>
            <p:nvPr/>
          </p:nvSpPr>
          <p:spPr bwMode="auto">
            <a:xfrm>
              <a:off x="804863" y="1871663"/>
              <a:ext cx="1582738" cy="1139825"/>
            </a:xfrm>
            <a:custGeom>
              <a:avLst/>
              <a:gdLst>
                <a:gd name="T0" fmla="*/ 183 w 208"/>
                <a:gd name="T1" fmla="*/ 150 h 150"/>
                <a:gd name="T2" fmla="*/ 183 w 208"/>
                <a:gd name="T3" fmla="*/ 82 h 150"/>
                <a:gd name="T4" fmla="*/ 174 w 208"/>
                <a:gd name="T5" fmla="*/ 82 h 150"/>
                <a:gd name="T6" fmla="*/ 68 w 208"/>
                <a:gd name="T7" fmla="*/ 150 h 150"/>
                <a:gd name="T8" fmla="*/ 71 w 208"/>
                <a:gd name="T9" fmla="*/ 113 h 150"/>
                <a:gd name="T10" fmla="*/ 119 w 208"/>
                <a:gd name="T11" fmla="*/ 93 h 150"/>
                <a:gd name="T12" fmla="*/ 164 w 208"/>
                <a:gd name="T13" fmla="*/ 72 h 150"/>
                <a:gd name="T14" fmla="*/ 174 w 208"/>
                <a:gd name="T15" fmla="*/ 59 h 150"/>
                <a:gd name="T16" fmla="*/ 152 w 208"/>
                <a:gd name="T17" fmla="*/ 32 h 150"/>
                <a:gd name="T18" fmla="*/ 121 w 208"/>
                <a:gd name="T19" fmla="*/ 50 h 150"/>
                <a:gd name="T20" fmla="*/ 73 w 208"/>
                <a:gd name="T21" fmla="*/ 58 h 150"/>
                <a:gd name="T22" fmla="*/ 63 w 208"/>
                <a:gd name="T23" fmla="*/ 56 h 150"/>
                <a:gd name="T24" fmla="*/ 58 w 208"/>
                <a:gd name="T25" fmla="*/ 74 h 150"/>
                <a:gd name="T26" fmla="*/ 36 w 208"/>
                <a:gd name="T27" fmla="*/ 83 h 150"/>
                <a:gd name="T28" fmla="*/ 40 w 208"/>
                <a:gd name="T29" fmla="*/ 92 h 150"/>
                <a:gd name="T30" fmla="*/ 105 w 208"/>
                <a:gd name="T31" fmla="*/ 66 h 150"/>
                <a:gd name="T32" fmla="*/ 154 w 208"/>
                <a:gd name="T33" fmla="*/ 70 h 150"/>
                <a:gd name="T34" fmla="*/ 120 w 208"/>
                <a:gd name="T35" fmla="*/ 83 h 150"/>
                <a:gd name="T36" fmla="*/ 41 w 208"/>
                <a:gd name="T37" fmla="*/ 116 h 150"/>
                <a:gd name="T38" fmla="*/ 5 w 208"/>
                <a:gd name="T39" fmla="*/ 117 h 150"/>
                <a:gd name="T40" fmla="*/ 30 w 208"/>
                <a:gd name="T41" fmla="*/ 51 h 150"/>
                <a:gd name="T42" fmla="*/ 35 w 208"/>
                <a:gd name="T43" fmla="*/ 35 h 150"/>
                <a:gd name="T44" fmla="*/ 65 w 208"/>
                <a:gd name="T45" fmla="*/ 43 h 150"/>
                <a:gd name="T46" fmla="*/ 65 w 208"/>
                <a:gd name="T47" fmla="*/ 23 h 150"/>
                <a:gd name="T48" fmla="*/ 59 w 208"/>
                <a:gd name="T49" fmla="*/ 35 h 150"/>
                <a:gd name="T50" fmla="*/ 47 w 208"/>
                <a:gd name="T51" fmla="*/ 29 h 150"/>
                <a:gd name="T52" fmla="*/ 41 w 208"/>
                <a:gd name="T53" fmla="*/ 6 h 150"/>
                <a:gd name="T54" fmla="*/ 50 w 208"/>
                <a:gd name="T55" fmla="*/ 2 h 150"/>
                <a:gd name="T56" fmla="*/ 64 w 208"/>
                <a:gd name="T57" fmla="*/ 7 h 150"/>
                <a:gd name="T58" fmla="*/ 63 w 208"/>
                <a:gd name="T59" fmla="*/ 15 h 150"/>
                <a:gd name="T60" fmla="*/ 88 w 208"/>
                <a:gd name="T61" fmla="*/ 3 h 150"/>
                <a:gd name="T62" fmla="*/ 136 w 208"/>
                <a:gd name="T63" fmla="*/ 9 h 150"/>
                <a:gd name="T64" fmla="*/ 180 w 208"/>
                <a:gd name="T65" fmla="*/ 18 h 150"/>
                <a:gd name="T66" fmla="*/ 207 w 208"/>
                <a:gd name="T67" fmla="*/ 143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8" h="150">
                  <a:moveTo>
                    <a:pt x="207" y="150"/>
                  </a:moveTo>
                  <a:cubicBezTo>
                    <a:pt x="199" y="150"/>
                    <a:pt x="191" y="150"/>
                    <a:pt x="183" y="150"/>
                  </a:cubicBezTo>
                  <a:cubicBezTo>
                    <a:pt x="183" y="128"/>
                    <a:pt x="183" y="107"/>
                    <a:pt x="183" y="86"/>
                  </a:cubicBezTo>
                  <a:cubicBezTo>
                    <a:pt x="183" y="85"/>
                    <a:pt x="183" y="83"/>
                    <a:pt x="183" y="82"/>
                  </a:cubicBezTo>
                  <a:cubicBezTo>
                    <a:pt x="183" y="79"/>
                    <a:pt x="183" y="75"/>
                    <a:pt x="178" y="75"/>
                  </a:cubicBezTo>
                  <a:cubicBezTo>
                    <a:pt x="174" y="75"/>
                    <a:pt x="174" y="79"/>
                    <a:pt x="174" y="82"/>
                  </a:cubicBezTo>
                  <a:cubicBezTo>
                    <a:pt x="174" y="105"/>
                    <a:pt x="174" y="127"/>
                    <a:pt x="174" y="150"/>
                  </a:cubicBezTo>
                  <a:cubicBezTo>
                    <a:pt x="139" y="150"/>
                    <a:pt x="104" y="150"/>
                    <a:pt x="68" y="150"/>
                  </a:cubicBezTo>
                  <a:cubicBezTo>
                    <a:pt x="68" y="139"/>
                    <a:pt x="68" y="128"/>
                    <a:pt x="68" y="118"/>
                  </a:cubicBezTo>
                  <a:cubicBezTo>
                    <a:pt x="68" y="116"/>
                    <a:pt x="70" y="114"/>
                    <a:pt x="71" y="113"/>
                  </a:cubicBezTo>
                  <a:cubicBezTo>
                    <a:pt x="85" y="107"/>
                    <a:pt x="100" y="100"/>
                    <a:pt x="115" y="93"/>
                  </a:cubicBezTo>
                  <a:cubicBezTo>
                    <a:pt x="116" y="93"/>
                    <a:pt x="118" y="93"/>
                    <a:pt x="119" y="93"/>
                  </a:cubicBezTo>
                  <a:cubicBezTo>
                    <a:pt x="132" y="96"/>
                    <a:pt x="144" y="95"/>
                    <a:pt x="155" y="87"/>
                  </a:cubicBezTo>
                  <a:cubicBezTo>
                    <a:pt x="160" y="83"/>
                    <a:pt x="163" y="78"/>
                    <a:pt x="164" y="72"/>
                  </a:cubicBezTo>
                  <a:cubicBezTo>
                    <a:pt x="165" y="70"/>
                    <a:pt x="166" y="68"/>
                    <a:pt x="167" y="67"/>
                  </a:cubicBezTo>
                  <a:cubicBezTo>
                    <a:pt x="169" y="64"/>
                    <a:pt x="172" y="62"/>
                    <a:pt x="174" y="59"/>
                  </a:cubicBezTo>
                  <a:cubicBezTo>
                    <a:pt x="180" y="53"/>
                    <a:pt x="180" y="43"/>
                    <a:pt x="174" y="36"/>
                  </a:cubicBezTo>
                  <a:cubicBezTo>
                    <a:pt x="169" y="29"/>
                    <a:pt x="160" y="28"/>
                    <a:pt x="152" y="32"/>
                  </a:cubicBezTo>
                  <a:cubicBezTo>
                    <a:pt x="151" y="33"/>
                    <a:pt x="149" y="33"/>
                    <a:pt x="148" y="33"/>
                  </a:cubicBezTo>
                  <a:cubicBezTo>
                    <a:pt x="132" y="26"/>
                    <a:pt x="121" y="33"/>
                    <a:pt x="121" y="50"/>
                  </a:cubicBezTo>
                  <a:cubicBezTo>
                    <a:pt x="104" y="56"/>
                    <a:pt x="87" y="63"/>
                    <a:pt x="70" y="69"/>
                  </a:cubicBezTo>
                  <a:cubicBezTo>
                    <a:pt x="71" y="65"/>
                    <a:pt x="72" y="62"/>
                    <a:pt x="73" y="58"/>
                  </a:cubicBezTo>
                  <a:cubicBezTo>
                    <a:pt x="74" y="55"/>
                    <a:pt x="73" y="52"/>
                    <a:pt x="69" y="52"/>
                  </a:cubicBezTo>
                  <a:cubicBezTo>
                    <a:pt x="66" y="51"/>
                    <a:pt x="64" y="53"/>
                    <a:pt x="63" y="56"/>
                  </a:cubicBezTo>
                  <a:cubicBezTo>
                    <a:pt x="63" y="56"/>
                    <a:pt x="63" y="56"/>
                    <a:pt x="63" y="56"/>
                  </a:cubicBezTo>
                  <a:cubicBezTo>
                    <a:pt x="62" y="62"/>
                    <a:pt x="61" y="70"/>
                    <a:pt x="58" y="74"/>
                  </a:cubicBezTo>
                  <a:cubicBezTo>
                    <a:pt x="54" y="78"/>
                    <a:pt x="47" y="79"/>
                    <a:pt x="41" y="81"/>
                  </a:cubicBezTo>
                  <a:cubicBezTo>
                    <a:pt x="39" y="82"/>
                    <a:pt x="37" y="82"/>
                    <a:pt x="36" y="83"/>
                  </a:cubicBezTo>
                  <a:cubicBezTo>
                    <a:pt x="35" y="85"/>
                    <a:pt x="34" y="88"/>
                    <a:pt x="34" y="89"/>
                  </a:cubicBezTo>
                  <a:cubicBezTo>
                    <a:pt x="35" y="91"/>
                    <a:pt x="38" y="92"/>
                    <a:pt x="40" y="92"/>
                  </a:cubicBezTo>
                  <a:cubicBezTo>
                    <a:pt x="47" y="89"/>
                    <a:pt x="54" y="86"/>
                    <a:pt x="61" y="83"/>
                  </a:cubicBezTo>
                  <a:cubicBezTo>
                    <a:pt x="76" y="78"/>
                    <a:pt x="90" y="72"/>
                    <a:pt x="105" y="66"/>
                  </a:cubicBezTo>
                  <a:cubicBezTo>
                    <a:pt x="118" y="60"/>
                    <a:pt x="132" y="59"/>
                    <a:pt x="146" y="63"/>
                  </a:cubicBezTo>
                  <a:cubicBezTo>
                    <a:pt x="150" y="64"/>
                    <a:pt x="154" y="65"/>
                    <a:pt x="154" y="70"/>
                  </a:cubicBezTo>
                  <a:cubicBezTo>
                    <a:pt x="155" y="74"/>
                    <a:pt x="152" y="77"/>
                    <a:pt x="148" y="80"/>
                  </a:cubicBezTo>
                  <a:cubicBezTo>
                    <a:pt x="140" y="86"/>
                    <a:pt x="130" y="85"/>
                    <a:pt x="120" y="83"/>
                  </a:cubicBezTo>
                  <a:cubicBezTo>
                    <a:pt x="117" y="83"/>
                    <a:pt x="114" y="83"/>
                    <a:pt x="112" y="84"/>
                  </a:cubicBezTo>
                  <a:cubicBezTo>
                    <a:pt x="88" y="95"/>
                    <a:pt x="64" y="106"/>
                    <a:pt x="41" y="116"/>
                  </a:cubicBezTo>
                  <a:cubicBezTo>
                    <a:pt x="35" y="119"/>
                    <a:pt x="30" y="121"/>
                    <a:pt x="24" y="123"/>
                  </a:cubicBezTo>
                  <a:cubicBezTo>
                    <a:pt x="17" y="125"/>
                    <a:pt x="10" y="124"/>
                    <a:pt x="5" y="117"/>
                  </a:cubicBezTo>
                  <a:cubicBezTo>
                    <a:pt x="0" y="111"/>
                    <a:pt x="1" y="104"/>
                    <a:pt x="5" y="97"/>
                  </a:cubicBezTo>
                  <a:cubicBezTo>
                    <a:pt x="13" y="82"/>
                    <a:pt x="22" y="66"/>
                    <a:pt x="30" y="51"/>
                  </a:cubicBezTo>
                  <a:cubicBezTo>
                    <a:pt x="32" y="49"/>
                    <a:pt x="31" y="46"/>
                    <a:pt x="32" y="44"/>
                  </a:cubicBezTo>
                  <a:cubicBezTo>
                    <a:pt x="32" y="41"/>
                    <a:pt x="34" y="38"/>
                    <a:pt x="35" y="35"/>
                  </a:cubicBezTo>
                  <a:cubicBezTo>
                    <a:pt x="40" y="38"/>
                    <a:pt x="45" y="40"/>
                    <a:pt x="49" y="43"/>
                  </a:cubicBezTo>
                  <a:cubicBezTo>
                    <a:pt x="54" y="46"/>
                    <a:pt x="60" y="46"/>
                    <a:pt x="65" y="43"/>
                  </a:cubicBezTo>
                  <a:cubicBezTo>
                    <a:pt x="70" y="40"/>
                    <a:pt x="73" y="34"/>
                    <a:pt x="71" y="28"/>
                  </a:cubicBezTo>
                  <a:cubicBezTo>
                    <a:pt x="70" y="25"/>
                    <a:pt x="69" y="22"/>
                    <a:pt x="65" y="23"/>
                  </a:cubicBezTo>
                  <a:cubicBezTo>
                    <a:pt x="62" y="24"/>
                    <a:pt x="61" y="26"/>
                    <a:pt x="62" y="29"/>
                  </a:cubicBezTo>
                  <a:cubicBezTo>
                    <a:pt x="63" y="32"/>
                    <a:pt x="62" y="35"/>
                    <a:pt x="59" y="35"/>
                  </a:cubicBezTo>
                  <a:cubicBezTo>
                    <a:pt x="57" y="36"/>
                    <a:pt x="55" y="34"/>
                    <a:pt x="53" y="33"/>
                  </a:cubicBezTo>
                  <a:cubicBezTo>
                    <a:pt x="51" y="32"/>
                    <a:pt x="49" y="30"/>
                    <a:pt x="47" y="29"/>
                  </a:cubicBezTo>
                  <a:cubicBezTo>
                    <a:pt x="38" y="28"/>
                    <a:pt x="35" y="21"/>
                    <a:pt x="40" y="14"/>
                  </a:cubicBezTo>
                  <a:cubicBezTo>
                    <a:pt x="41" y="12"/>
                    <a:pt x="41" y="9"/>
                    <a:pt x="41" y="6"/>
                  </a:cubicBezTo>
                  <a:cubicBezTo>
                    <a:pt x="42" y="4"/>
                    <a:pt x="43" y="1"/>
                    <a:pt x="44" y="1"/>
                  </a:cubicBezTo>
                  <a:cubicBezTo>
                    <a:pt x="46" y="0"/>
                    <a:pt x="49" y="1"/>
                    <a:pt x="50" y="2"/>
                  </a:cubicBezTo>
                  <a:cubicBezTo>
                    <a:pt x="53" y="6"/>
                    <a:pt x="56" y="7"/>
                    <a:pt x="59" y="3"/>
                  </a:cubicBezTo>
                  <a:cubicBezTo>
                    <a:pt x="61" y="5"/>
                    <a:pt x="62" y="6"/>
                    <a:pt x="64" y="7"/>
                  </a:cubicBezTo>
                  <a:cubicBezTo>
                    <a:pt x="63" y="7"/>
                    <a:pt x="63" y="7"/>
                    <a:pt x="62" y="7"/>
                  </a:cubicBezTo>
                  <a:cubicBezTo>
                    <a:pt x="62" y="10"/>
                    <a:pt x="62" y="13"/>
                    <a:pt x="63" y="15"/>
                  </a:cubicBezTo>
                  <a:cubicBezTo>
                    <a:pt x="65" y="18"/>
                    <a:pt x="68" y="16"/>
                    <a:pt x="71" y="15"/>
                  </a:cubicBezTo>
                  <a:cubicBezTo>
                    <a:pt x="76" y="11"/>
                    <a:pt x="82" y="7"/>
                    <a:pt x="88" y="3"/>
                  </a:cubicBezTo>
                  <a:cubicBezTo>
                    <a:pt x="89" y="5"/>
                    <a:pt x="91" y="7"/>
                    <a:pt x="92" y="9"/>
                  </a:cubicBezTo>
                  <a:cubicBezTo>
                    <a:pt x="104" y="20"/>
                    <a:pt x="124" y="20"/>
                    <a:pt x="136" y="9"/>
                  </a:cubicBezTo>
                  <a:cubicBezTo>
                    <a:pt x="139" y="6"/>
                    <a:pt x="141" y="5"/>
                    <a:pt x="145" y="7"/>
                  </a:cubicBezTo>
                  <a:cubicBezTo>
                    <a:pt x="157" y="11"/>
                    <a:pt x="169" y="15"/>
                    <a:pt x="180" y="18"/>
                  </a:cubicBezTo>
                  <a:cubicBezTo>
                    <a:pt x="196" y="24"/>
                    <a:pt x="208" y="36"/>
                    <a:pt x="207" y="55"/>
                  </a:cubicBezTo>
                  <a:cubicBezTo>
                    <a:pt x="206" y="84"/>
                    <a:pt x="207" y="114"/>
                    <a:pt x="207" y="143"/>
                  </a:cubicBezTo>
                  <a:cubicBezTo>
                    <a:pt x="207" y="145"/>
                    <a:pt x="207" y="147"/>
                    <a:pt x="207" y="15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639397A5-E2F3-49D1-81AC-1BD12EDBF92D}"/>
                </a:ext>
              </a:extLst>
            </p:cNvPr>
            <p:cNvSpPr>
              <a:spLocks/>
            </p:cNvSpPr>
            <p:nvPr/>
          </p:nvSpPr>
          <p:spPr bwMode="auto">
            <a:xfrm>
              <a:off x="1422401" y="1331913"/>
              <a:ext cx="455613" cy="615950"/>
            </a:xfrm>
            <a:custGeom>
              <a:avLst/>
              <a:gdLst>
                <a:gd name="T0" fmla="*/ 60 w 60"/>
                <a:gd name="T1" fmla="*/ 45 h 81"/>
                <a:gd name="T2" fmla="*/ 49 w 60"/>
                <a:gd name="T3" fmla="*/ 73 h 81"/>
                <a:gd name="T4" fmla="*/ 23 w 60"/>
                <a:gd name="T5" fmla="*/ 76 h 81"/>
                <a:gd name="T6" fmla="*/ 21 w 60"/>
                <a:gd name="T7" fmla="*/ 72 h 81"/>
                <a:gd name="T8" fmla="*/ 8 w 60"/>
                <a:gd name="T9" fmla="*/ 55 h 81"/>
                <a:gd name="T10" fmla="*/ 5 w 60"/>
                <a:gd name="T11" fmla="*/ 53 h 81"/>
                <a:gd name="T12" fmla="*/ 11 w 60"/>
                <a:gd name="T13" fmla="*/ 11 h 81"/>
                <a:gd name="T14" fmla="*/ 46 w 60"/>
                <a:gd name="T15" fmla="*/ 11 h 81"/>
                <a:gd name="T16" fmla="*/ 60 w 60"/>
                <a:gd name="T17" fmla="*/ 4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1">
                  <a:moveTo>
                    <a:pt x="60" y="45"/>
                  </a:moveTo>
                  <a:cubicBezTo>
                    <a:pt x="59" y="55"/>
                    <a:pt x="57" y="65"/>
                    <a:pt x="49" y="73"/>
                  </a:cubicBezTo>
                  <a:cubicBezTo>
                    <a:pt x="42" y="79"/>
                    <a:pt x="32" y="81"/>
                    <a:pt x="23" y="76"/>
                  </a:cubicBezTo>
                  <a:cubicBezTo>
                    <a:pt x="22" y="75"/>
                    <a:pt x="21" y="73"/>
                    <a:pt x="21" y="72"/>
                  </a:cubicBezTo>
                  <a:cubicBezTo>
                    <a:pt x="21" y="63"/>
                    <a:pt x="17" y="57"/>
                    <a:pt x="8" y="55"/>
                  </a:cubicBezTo>
                  <a:cubicBezTo>
                    <a:pt x="7" y="55"/>
                    <a:pt x="5" y="54"/>
                    <a:pt x="5" y="53"/>
                  </a:cubicBezTo>
                  <a:cubicBezTo>
                    <a:pt x="0" y="38"/>
                    <a:pt x="1" y="24"/>
                    <a:pt x="11" y="11"/>
                  </a:cubicBezTo>
                  <a:cubicBezTo>
                    <a:pt x="20" y="0"/>
                    <a:pt x="35" y="0"/>
                    <a:pt x="46" y="11"/>
                  </a:cubicBezTo>
                  <a:cubicBezTo>
                    <a:pt x="55" y="20"/>
                    <a:pt x="59" y="32"/>
                    <a:pt x="60" y="4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2DDC796C-174B-44C1-A7AB-CCD7A7FB1FE7}"/>
                </a:ext>
              </a:extLst>
            </p:cNvPr>
            <p:cNvSpPr>
              <a:spLocks/>
            </p:cNvSpPr>
            <p:nvPr/>
          </p:nvSpPr>
          <p:spPr bwMode="auto">
            <a:xfrm>
              <a:off x="1801813" y="2168526"/>
              <a:ext cx="296863" cy="158750"/>
            </a:xfrm>
            <a:custGeom>
              <a:avLst/>
              <a:gdLst>
                <a:gd name="T0" fmla="*/ 29 w 39"/>
                <a:gd name="T1" fmla="*/ 21 h 21"/>
                <a:gd name="T2" fmla="*/ 6 w 39"/>
                <a:gd name="T3" fmla="*/ 13 h 21"/>
                <a:gd name="T4" fmla="*/ 0 w 39"/>
                <a:gd name="T5" fmla="*/ 10 h 21"/>
                <a:gd name="T6" fmla="*/ 3 w 39"/>
                <a:gd name="T7" fmla="*/ 2 h 21"/>
                <a:gd name="T8" fmla="*/ 11 w 39"/>
                <a:gd name="T9" fmla="*/ 2 h 21"/>
                <a:gd name="T10" fmla="*/ 13 w 39"/>
                <a:gd name="T11" fmla="*/ 3 h 21"/>
                <a:gd name="T12" fmla="*/ 24 w 39"/>
                <a:gd name="T13" fmla="*/ 3 h 21"/>
                <a:gd name="T14" fmla="*/ 35 w 39"/>
                <a:gd name="T15" fmla="*/ 3 h 21"/>
                <a:gd name="T16" fmla="*/ 36 w 39"/>
                <a:gd name="T17" fmla="*/ 14 h 21"/>
                <a:gd name="T18" fmla="*/ 35 w 39"/>
                <a:gd name="T19" fmla="*/ 15 h 21"/>
                <a:gd name="T20" fmla="*/ 29 w 39"/>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21">
                  <a:moveTo>
                    <a:pt x="29" y="21"/>
                  </a:moveTo>
                  <a:cubicBezTo>
                    <a:pt x="22" y="15"/>
                    <a:pt x="15" y="13"/>
                    <a:pt x="6" y="13"/>
                  </a:cubicBezTo>
                  <a:cubicBezTo>
                    <a:pt x="4" y="12"/>
                    <a:pt x="0" y="11"/>
                    <a:pt x="0" y="10"/>
                  </a:cubicBezTo>
                  <a:cubicBezTo>
                    <a:pt x="0" y="7"/>
                    <a:pt x="1" y="4"/>
                    <a:pt x="3" y="2"/>
                  </a:cubicBezTo>
                  <a:cubicBezTo>
                    <a:pt x="5" y="1"/>
                    <a:pt x="8" y="2"/>
                    <a:pt x="11" y="2"/>
                  </a:cubicBezTo>
                  <a:cubicBezTo>
                    <a:pt x="12" y="2"/>
                    <a:pt x="13" y="3"/>
                    <a:pt x="13" y="3"/>
                  </a:cubicBezTo>
                  <a:cubicBezTo>
                    <a:pt x="18" y="8"/>
                    <a:pt x="19" y="8"/>
                    <a:pt x="24" y="3"/>
                  </a:cubicBezTo>
                  <a:cubicBezTo>
                    <a:pt x="28" y="0"/>
                    <a:pt x="32" y="0"/>
                    <a:pt x="35" y="3"/>
                  </a:cubicBezTo>
                  <a:cubicBezTo>
                    <a:pt x="38" y="5"/>
                    <a:pt x="39" y="10"/>
                    <a:pt x="36" y="14"/>
                  </a:cubicBezTo>
                  <a:cubicBezTo>
                    <a:pt x="36" y="14"/>
                    <a:pt x="35" y="14"/>
                    <a:pt x="35" y="15"/>
                  </a:cubicBezTo>
                  <a:cubicBezTo>
                    <a:pt x="33" y="17"/>
                    <a:pt x="32" y="19"/>
                    <a:pt x="29" y="21"/>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4" name="Grupo 23">
            <a:extLst>
              <a:ext uri="{FF2B5EF4-FFF2-40B4-BE49-F238E27FC236}">
                <a16:creationId xmlns:a16="http://schemas.microsoft.com/office/drawing/2014/main" id="{D737FFD7-89FF-429F-983A-A29ED843B5DC}"/>
              </a:ext>
            </a:extLst>
          </p:cNvPr>
          <p:cNvGrpSpPr/>
          <p:nvPr/>
        </p:nvGrpSpPr>
        <p:grpSpPr>
          <a:xfrm>
            <a:off x="5752410" y="1782110"/>
            <a:ext cx="3194051" cy="3181350"/>
            <a:chOff x="5470525" y="1558926"/>
            <a:chExt cx="3194051" cy="3181350"/>
          </a:xfrm>
        </p:grpSpPr>
        <p:sp>
          <p:nvSpPr>
            <p:cNvPr id="16" name="Freeform 14">
              <a:extLst>
                <a:ext uri="{FF2B5EF4-FFF2-40B4-BE49-F238E27FC236}">
                  <a16:creationId xmlns:a16="http://schemas.microsoft.com/office/drawing/2014/main" id="{AF30E270-75EF-4598-9576-C36590DEEBD6}"/>
                </a:ext>
              </a:extLst>
            </p:cNvPr>
            <p:cNvSpPr>
              <a:spLocks noEditPoints="1"/>
            </p:cNvSpPr>
            <p:nvPr/>
          </p:nvSpPr>
          <p:spPr bwMode="auto">
            <a:xfrm>
              <a:off x="5470525" y="1558926"/>
              <a:ext cx="3194051" cy="3181350"/>
            </a:xfrm>
            <a:custGeom>
              <a:avLst/>
              <a:gdLst>
                <a:gd name="T0" fmla="*/ 32 w 1552"/>
                <a:gd name="T1" fmla="*/ 994 h 1546"/>
                <a:gd name="T2" fmla="*/ 82 w 1552"/>
                <a:gd name="T3" fmla="*/ 625 h 1546"/>
                <a:gd name="T4" fmla="*/ 562 w 1552"/>
                <a:gd name="T5" fmla="*/ 652 h 1546"/>
                <a:gd name="T6" fmla="*/ 677 w 1552"/>
                <a:gd name="T7" fmla="*/ 588 h 1546"/>
                <a:gd name="T8" fmla="*/ 872 w 1552"/>
                <a:gd name="T9" fmla="*/ 162 h 1546"/>
                <a:gd name="T10" fmla="*/ 829 w 1552"/>
                <a:gd name="T11" fmla="*/ 482 h 1546"/>
                <a:gd name="T12" fmla="*/ 1406 w 1552"/>
                <a:gd name="T13" fmla="*/ 643 h 1546"/>
                <a:gd name="T14" fmla="*/ 935 w 1552"/>
                <a:gd name="T15" fmla="*/ 163 h 1546"/>
                <a:gd name="T16" fmla="*/ 1300 w 1552"/>
                <a:gd name="T17" fmla="*/ 60 h 1546"/>
                <a:gd name="T18" fmla="*/ 1417 w 1552"/>
                <a:gd name="T19" fmla="*/ 696 h 1546"/>
                <a:gd name="T20" fmla="*/ 1123 w 1552"/>
                <a:gd name="T21" fmla="*/ 1027 h 1546"/>
                <a:gd name="T22" fmla="*/ 1161 w 1552"/>
                <a:gd name="T23" fmla="*/ 1162 h 1546"/>
                <a:gd name="T24" fmla="*/ 1026 w 1552"/>
                <a:gd name="T25" fmla="*/ 1195 h 1546"/>
                <a:gd name="T26" fmla="*/ 594 w 1552"/>
                <a:gd name="T27" fmla="*/ 1542 h 1546"/>
                <a:gd name="T28" fmla="*/ 211 w 1552"/>
                <a:gd name="T29" fmla="*/ 1278 h 1546"/>
                <a:gd name="T30" fmla="*/ 82 w 1552"/>
                <a:gd name="T31" fmla="*/ 1129 h 1546"/>
                <a:gd name="T32" fmla="*/ 7 w 1552"/>
                <a:gd name="T33" fmla="*/ 994 h 1546"/>
                <a:gd name="T34" fmla="*/ 572 w 1552"/>
                <a:gd name="T35" fmla="*/ 736 h 1546"/>
                <a:gd name="T36" fmla="*/ 258 w 1552"/>
                <a:gd name="T37" fmla="*/ 568 h 1546"/>
                <a:gd name="T38" fmla="*/ 76 w 1552"/>
                <a:gd name="T39" fmla="*/ 979 h 1546"/>
                <a:gd name="T40" fmla="*/ 576 w 1552"/>
                <a:gd name="T41" fmla="*/ 994 h 1546"/>
                <a:gd name="T42" fmla="*/ 637 w 1552"/>
                <a:gd name="T43" fmla="*/ 1052 h 1546"/>
                <a:gd name="T44" fmla="*/ 750 w 1552"/>
                <a:gd name="T45" fmla="*/ 860 h 1546"/>
                <a:gd name="T46" fmla="*/ 885 w 1552"/>
                <a:gd name="T47" fmla="*/ 1027 h 1546"/>
                <a:gd name="T48" fmla="*/ 1078 w 1552"/>
                <a:gd name="T49" fmla="*/ 1017 h 1546"/>
                <a:gd name="T50" fmla="*/ 1109 w 1552"/>
                <a:gd name="T51" fmla="*/ 795 h 1546"/>
                <a:gd name="T52" fmla="*/ 584 w 1552"/>
                <a:gd name="T53" fmla="*/ 751 h 1546"/>
                <a:gd name="T54" fmla="*/ 255 w 1552"/>
                <a:gd name="T55" fmla="*/ 1085 h 1546"/>
                <a:gd name="T56" fmla="*/ 148 w 1552"/>
                <a:gd name="T57" fmla="*/ 1130 h 1546"/>
                <a:gd name="T58" fmla="*/ 576 w 1552"/>
                <a:gd name="T59" fmla="*/ 1491 h 1546"/>
                <a:gd name="T60" fmla="*/ 639 w 1552"/>
                <a:gd name="T61" fmla="*/ 1465 h 1546"/>
                <a:gd name="T62" fmla="*/ 996 w 1552"/>
                <a:gd name="T63" fmla="*/ 1162 h 1546"/>
                <a:gd name="T64" fmla="*/ 799 w 1552"/>
                <a:gd name="T65" fmla="*/ 1152 h 1546"/>
                <a:gd name="T66" fmla="*/ 665 w 1552"/>
                <a:gd name="T67" fmla="*/ 1301 h 1546"/>
                <a:gd name="T68" fmla="*/ 537 w 1552"/>
                <a:gd name="T69" fmla="*/ 1143 h 1546"/>
                <a:gd name="T70" fmla="*/ 410 w 1552"/>
                <a:gd name="T71" fmla="*/ 1129 h 1546"/>
                <a:gd name="T72" fmla="*/ 391 w 1552"/>
                <a:gd name="T73" fmla="*/ 1084 h 1546"/>
                <a:gd name="T74" fmla="*/ 568 w 1552"/>
                <a:gd name="T75" fmla="*/ 1109 h 1546"/>
                <a:gd name="T76" fmla="*/ 755 w 1552"/>
                <a:gd name="T77" fmla="*/ 1017 h 1546"/>
                <a:gd name="T78" fmla="*/ 843 w 1552"/>
                <a:gd name="T79" fmla="*/ 1117 h 1546"/>
                <a:gd name="T80" fmla="*/ 1115 w 1552"/>
                <a:gd name="T81" fmla="*/ 1117 h 1546"/>
                <a:gd name="T82" fmla="*/ 1097 w 1552"/>
                <a:gd name="T83" fmla="*/ 1072 h 1546"/>
                <a:gd name="T84" fmla="*/ 842 w 1552"/>
                <a:gd name="T85" fmla="*/ 1060 h 1546"/>
                <a:gd name="T86" fmla="*/ 646 w 1552"/>
                <a:gd name="T87" fmla="*/ 1136 h 1546"/>
                <a:gd name="T88" fmla="*/ 555 w 1552"/>
                <a:gd name="T89" fmla="*/ 1039 h 1546"/>
                <a:gd name="T90" fmla="*/ 52 w 1552"/>
                <a:gd name="T91" fmla="*/ 1039 h 15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52" h="1546">
                  <a:moveTo>
                    <a:pt x="7" y="994"/>
                  </a:moveTo>
                  <a:cubicBezTo>
                    <a:pt x="15" y="994"/>
                    <a:pt x="23" y="994"/>
                    <a:pt x="32" y="994"/>
                  </a:cubicBezTo>
                  <a:cubicBezTo>
                    <a:pt x="26" y="967"/>
                    <a:pt x="19" y="941"/>
                    <a:pt x="15" y="914"/>
                  </a:cubicBezTo>
                  <a:cubicBezTo>
                    <a:pt x="0" y="809"/>
                    <a:pt x="16" y="711"/>
                    <a:pt x="82" y="625"/>
                  </a:cubicBezTo>
                  <a:cubicBezTo>
                    <a:pt x="169" y="514"/>
                    <a:pt x="311" y="487"/>
                    <a:pt x="441" y="556"/>
                  </a:cubicBezTo>
                  <a:cubicBezTo>
                    <a:pt x="487" y="580"/>
                    <a:pt x="527" y="613"/>
                    <a:pt x="562" y="652"/>
                  </a:cubicBezTo>
                  <a:cubicBezTo>
                    <a:pt x="569" y="659"/>
                    <a:pt x="576" y="667"/>
                    <a:pt x="582" y="673"/>
                  </a:cubicBezTo>
                  <a:cubicBezTo>
                    <a:pt x="614" y="644"/>
                    <a:pt x="644" y="615"/>
                    <a:pt x="677" y="588"/>
                  </a:cubicBezTo>
                  <a:cubicBezTo>
                    <a:pt x="711" y="560"/>
                    <a:pt x="750" y="542"/>
                    <a:pt x="792" y="529"/>
                  </a:cubicBezTo>
                  <a:cubicBezTo>
                    <a:pt x="756" y="394"/>
                    <a:pt x="781" y="272"/>
                    <a:pt x="872" y="162"/>
                  </a:cubicBezTo>
                  <a:cubicBezTo>
                    <a:pt x="883" y="173"/>
                    <a:pt x="894" y="182"/>
                    <a:pt x="906" y="192"/>
                  </a:cubicBezTo>
                  <a:cubicBezTo>
                    <a:pt x="835" y="277"/>
                    <a:pt x="807" y="374"/>
                    <a:pt x="829" y="482"/>
                  </a:cubicBezTo>
                  <a:cubicBezTo>
                    <a:pt x="845" y="568"/>
                    <a:pt x="890" y="636"/>
                    <a:pt x="961" y="687"/>
                  </a:cubicBezTo>
                  <a:cubicBezTo>
                    <a:pt x="1099" y="788"/>
                    <a:pt x="1291" y="769"/>
                    <a:pt x="1406" y="643"/>
                  </a:cubicBezTo>
                  <a:cubicBezTo>
                    <a:pt x="1523" y="515"/>
                    <a:pt x="1525" y="324"/>
                    <a:pt x="1411" y="193"/>
                  </a:cubicBezTo>
                  <a:cubicBezTo>
                    <a:pt x="1300" y="66"/>
                    <a:pt x="1090" y="31"/>
                    <a:pt x="935" y="163"/>
                  </a:cubicBezTo>
                  <a:cubicBezTo>
                    <a:pt x="926" y="152"/>
                    <a:pt x="916" y="141"/>
                    <a:pt x="906" y="131"/>
                  </a:cubicBezTo>
                  <a:cubicBezTo>
                    <a:pt x="988" y="50"/>
                    <a:pt x="1148" y="0"/>
                    <a:pt x="1300" y="60"/>
                  </a:cubicBezTo>
                  <a:cubicBezTo>
                    <a:pt x="1453" y="121"/>
                    <a:pt x="1552" y="277"/>
                    <a:pt x="1539" y="444"/>
                  </a:cubicBezTo>
                  <a:cubicBezTo>
                    <a:pt x="1532" y="544"/>
                    <a:pt x="1490" y="628"/>
                    <a:pt x="1417" y="696"/>
                  </a:cubicBezTo>
                  <a:cubicBezTo>
                    <a:pt x="1344" y="764"/>
                    <a:pt x="1257" y="797"/>
                    <a:pt x="1156" y="798"/>
                  </a:cubicBezTo>
                  <a:cubicBezTo>
                    <a:pt x="1165" y="878"/>
                    <a:pt x="1151" y="953"/>
                    <a:pt x="1123" y="1027"/>
                  </a:cubicBezTo>
                  <a:cubicBezTo>
                    <a:pt x="1137" y="1027"/>
                    <a:pt x="1149" y="1027"/>
                    <a:pt x="1161" y="1027"/>
                  </a:cubicBezTo>
                  <a:cubicBezTo>
                    <a:pt x="1161" y="1072"/>
                    <a:pt x="1161" y="1116"/>
                    <a:pt x="1161" y="1162"/>
                  </a:cubicBezTo>
                  <a:cubicBezTo>
                    <a:pt x="1139" y="1162"/>
                    <a:pt x="1117" y="1164"/>
                    <a:pt x="1096" y="1162"/>
                  </a:cubicBezTo>
                  <a:cubicBezTo>
                    <a:pt x="1064" y="1158"/>
                    <a:pt x="1046" y="1169"/>
                    <a:pt x="1026" y="1195"/>
                  </a:cubicBezTo>
                  <a:cubicBezTo>
                    <a:pt x="944" y="1307"/>
                    <a:pt x="838" y="1393"/>
                    <a:pt x="722" y="1467"/>
                  </a:cubicBezTo>
                  <a:cubicBezTo>
                    <a:pt x="680" y="1494"/>
                    <a:pt x="637" y="1518"/>
                    <a:pt x="594" y="1542"/>
                  </a:cubicBezTo>
                  <a:cubicBezTo>
                    <a:pt x="589" y="1545"/>
                    <a:pt x="581" y="1546"/>
                    <a:pt x="576" y="1543"/>
                  </a:cubicBezTo>
                  <a:cubicBezTo>
                    <a:pt x="442" y="1472"/>
                    <a:pt x="317" y="1388"/>
                    <a:pt x="211" y="1278"/>
                  </a:cubicBezTo>
                  <a:cubicBezTo>
                    <a:pt x="171" y="1236"/>
                    <a:pt x="134" y="1190"/>
                    <a:pt x="103" y="1141"/>
                  </a:cubicBezTo>
                  <a:cubicBezTo>
                    <a:pt x="98" y="1132"/>
                    <a:pt x="92" y="1129"/>
                    <a:pt x="82" y="1129"/>
                  </a:cubicBezTo>
                  <a:cubicBezTo>
                    <a:pt x="57" y="1130"/>
                    <a:pt x="32" y="1129"/>
                    <a:pt x="7" y="1129"/>
                  </a:cubicBezTo>
                  <a:cubicBezTo>
                    <a:pt x="7" y="1084"/>
                    <a:pt x="7" y="1039"/>
                    <a:pt x="7" y="994"/>
                  </a:cubicBezTo>
                  <a:close/>
                  <a:moveTo>
                    <a:pt x="584" y="751"/>
                  </a:moveTo>
                  <a:cubicBezTo>
                    <a:pt x="580" y="745"/>
                    <a:pt x="576" y="740"/>
                    <a:pt x="572" y="736"/>
                  </a:cubicBezTo>
                  <a:cubicBezTo>
                    <a:pt x="539" y="690"/>
                    <a:pt x="501" y="648"/>
                    <a:pt x="454" y="616"/>
                  </a:cubicBezTo>
                  <a:cubicBezTo>
                    <a:pt x="394" y="576"/>
                    <a:pt x="330" y="554"/>
                    <a:pt x="258" y="568"/>
                  </a:cubicBezTo>
                  <a:cubicBezTo>
                    <a:pt x="172" y="584"/>
                    <a:pt x="116" y="637"/>
                    <a:pt x="82" y="715"/>
                  </a:cubicBezTo>
                  <a:cubicBezTo>
                    <a:pt x="44" y="802"/>
                    <a:pt x="50" y="890"/>
                    <a:pt x="76" y="979"/>
                  </a:cubicBezTo>
                  <a:cubicBezTo>
                    <a:pt x="80" y="992"/>
                    <a:pt x="86" y="995"/>
                    <a:pt x="98" y="995"/>
                  </a:cubicBezTo>
                  <a:cubicBezTo>
                    <a:pt x="257" y="994"/>
                    <a:pt x="416" y="994"/>
                    <a:pt x="576" y="994"/>
                  </a:cubicBezTo>
                  <a:cubicBezTo>
                    <a:pt x="587" y="994"/>
                    <a:pt x="594" y="997"/>
                    <a:pt x="601" y="1006"/>
                  </a:cubicBezTo>
                  <a:cubicBezTo>
                    <a:pt x="612" y="1022"/>
                    <a:pt x="624" y="1036"/>
                    <a:pt x="637" y="1052"/>
                  </a:cubicBezTo>
                  <a:cubicBezTo>
                    <a:pt x="672" y="982"/>
                    <a:pt x="705" y="915"/>
                    <a:pt x="739" y="846"/>
                  </a:cubicBezTo>
                  <a:cubicBezTo>
                    <a:pt x="744" y="852"/>
                    <a:pt x="747" y="856"/>
                    <a:pt x="750" y="860"/>
                  </a:cubicBezTo>
                  <a:cubicBezTo>
                    <a:pt x="789" y="912"/>
                    <a:pt x="828" y="965"/>
                    <a:pt x="867" y="1017"/>
                  </a:cubicBezTo>
                  <a:cubicBezTo>
                    <a:pt x="871" y="1022"/>
                    <a:pt x="879" y="1027"/>
                    <a:pt x="885" y="1027"/>
                  </a:cubicBezTo>
                  <a:cubicBezTo>
                    <a:pt x="944" y="1028"/>
                    <a:pt x="1004" y="1027"/>
                    <a:pt x="1063" y="1027"/>
                  </a:cubicBezTo>
                  <a:cubicBezTo>
                    <a:pt x="1072" y="1028"/>
                    <a:pt x="1076" y="1025"/>
                    <a:pt x="1078" y="1017"/>
                  </a:cubicBezTo>
                  <a:cubicBezTo>
                    <a:pt x="1088" y="981"/>
                    <a:pt x="1101" y="945"/>
                    <a:pt x="1108" y="908"/>
                  </a:cubicBezTo>
                  <a:cubicBezTo>
                    <a:pt x="1115" y="871"/>
                    <a:pt x="1115" y="833"/>
                    <a:pt x="1109" y="795"/>
                  </a:cubicBezTo>
                  <a:cubicBezTo>
                    <a:pt x="970" y="772"/>
                    <a:pt x="871" y="697"/>
                    <a:pt x="809" y="572"/>
                  </a:cubicBezTo>
                  <a:cubicBezTo>
                    <a:pt x="710" y="601"/>
                    <a:pt x="643" y="670"/>
                    <a:pt x="584" y="751"/>
                  </a:cubicBezTo>
                  <a:close/>
                  <a:moveTo>
                    <a:pt x="52" y="1085"/>
                  </a:moveTo>
                  <a:cubicBezTo>
                    <a:pt x="121" y="1085"/>
                    <a:pt x="188" y="1085"/>
                    <a:pt x="255" y="1085"/>
                  </a:cubicBezTo>
                  <a:cubicBezTo>
                    <a:pt x="255" y="1100"/>
                    <a:pt x="255" y="1114"/>
                    <a:pt x="255" y="1130"/>
                  </a:cubicBezTo>
                  <a:cubicBezTo>
                    <a:pt x="220" y="1130"/>
                    <a:pt x="186" y="1130"/>
                    <a:pt x="148" y="1130"/>
                  </a:cubicBezTo>
                  <a:cubicBezTo>
                    <a:pt x="170" y="1158"/>
                    <a:pt x="189" y="1183"/>
                    <a:pt x="209" y="1207"/>
                  </a:cubicBezTo>
                  <a:cubicBezTo>
                    <a:pt x="312" y="1326"/>
                    <a:pt x="439" y="1416"/>
                    <a:pt x="576" y="1491"/>
                  </a:cubicBezTo>
                  <a:cubicBezTo>
                    <a:pt x="581" y="1493"/>
                    <a:pt x="589" y="1493"/>
                    <a:pt x="593" y="1491"/>
                  </a:cubicBezTo>
                  <a:cubicBezTo>
                    <a:pt x="609" y="1483"/>
                    <a:pt x="624" y="1474"/>
                    <a:pt x="639" y="1465"/>
                  </a:cubicBezTo>
                  <a:cubicBezTo>
                    <a:pt x="757" y="1396"/>
                    <a:pt x="865" y="1316"/>
                    <a:pt x="955" y="1212"/>
                  </a:cubicBezTo>
                  <a:cubicBezTo>
                    <a:pt x="969" y="1197"/>
                    <a:pt x="981" y="1180"/>
                    <a:pt x="996" y="1162"/>
                  </a:cubicBezTo>
                  <a:cubicBezTo>
                    <a:pt x="934" y="1162"/>
                    <a:pt x="877" y="1162"/>
                    <a:pt x="820" y="1162"/>
                  </a:cubicBezTo>
                  <a:cubicBezTo>
                    <a:pt x="810" y="1162"/>
                    <a:pt x="804" y="1159"/>
                    <a:pt x="799" y="1152"/>
                  </a:cubicBezTo>
                  <a:cubicBezTo>
                    <a:pt x="788" y="1136"/>
                    <a:pt x="776" y="1120"/>
                    <a:pt x="763" y="1104"/>
                  </a:cubicBezTo>
                  <a:cubicBezTo>
                    <a:pt x="730" y="1170"/>
                    <a:pt x="698" y="1235"/>
                    <a:pt x="665" y="1301"/>
                  </a:cubicBezTo>
                  <a:cubicBezTo>
                    <a:pt x="660" y="1296"/>
                    <a:pt x="657" y="1293"/>
                    <a:pt x="654" y="1289"/>
                  </a:cubicBezTo>
                  <a:cubicBezTo>
                    <a:pt x="615" y="1240"/>
                    <a:pt x="576" y="1192"/>
                    <a:pt x="537" y="1143"/>
                  </a:cubicBezTo>
                  <a:cubicBezTo>
                    <a:pt x="529" y="1133"/>
                    <a:pt x="520" y="1128"/>
                    <a:pt x="507" y="1129"/>
                  </a:cubicBezTo>
                  <a:cubicBezTo>
                    <a:pt x="475" y="1130"/>
                    <a:pt x="442" y="1129"/>
                    <a:pt x="410" y="1129"/>
                  </a:cubicBezTo>
                  <a:cubicBezTo>
                    <a:pt x="403" y="1129"/>
                    <a:pt x="397" y="1129"/>
                    <a:pt x="391" y="1129"/>
                  </a:cubicBezTo>
                  <a:cubicBezTo>
                    <a:pt x="391" y="1113"/>
                    <a:pt x="391" y="1099"/>
                    <a:pt x="391" y="1084"/>
                  </a:cubicBezTo>
                  <a:cubicBezTo>
                    <a:pt x="433" y="1084"/>
                    <a:pt x="474" y="1086"/>
                    <a:pt x="515" y="1084"/>
                  </a:cubicBezTo>
                  <a:cubicBezTo>
                    <a:pt x="539" y="1082"/>
                    <a:pt x="554" y="1090"/>
                    <a:pt x="568" y="1109"/>
                  </a:cubicBezTo>
                  <a:cubicBezTo>
                    <a:pt x="595" y="1146"/>
                    <a:pt x="625" y="1181"/>
                    <a:pt x="655" y="1218"/>
                  </a:cubicBezTo>
                  <a:cubicBezTo>
                    <a:pt x="689" y="1150"/>
                    <a:pt x="721" y="1085"/>
                    <a:pt x="755" y="1017"/>
                  </a:cubicBezTo>
                  <a:cubicBezTo>
                    <a:pt x="778" y="1048"/>
                    <a:pt x="800" y="1077"/>
                    <a:pt x="822" y="1107"/>
                  </a:cubicBezTo>
                  <a:cubicBezTo>
                    <a:pt x="828" y="1114"/>
                    <a:pt x="834" y="1117"/>
                    <a:pt x="843" y="1117"/>
                  </a:cubicBezTo>
                  <a:cubicBezTo>
                    <a:pt x="929" y="1117"/>
                    <a:pt x="1015" y="1117"/>
                    <a:pt x="1101" y="1117"/>
                  </a:cubicBezTo>
                  <a:cubicBezTo>
                    <a:pt x="1105" y="1117"/>
                    <a:pt x="1110" y="1117"/>
                    <a:pt x="1115" y="1117"/>
                  </a:cubicBezTo>
                  <a:cubicBezTo>
                    <a:pt x="1115" y="1101"/>
                    <a:pt x="1115" y="1087"/>
                    <a:pt x="1115" y="1072"/>
                  </a:cubicBezTo>
                  <a:cubicBezTo>
                    <a:pt x="1108" y="1072"/>
                    <a:pt x="1103" y="1072"/>
                    <a:pt x="1097" y="1072"/>
                  </a:cubicBezTo>
                  <a:cubicBezTo>
                    <a:pt x="1021" y="1072"/>
                    <a:pt x="944" y="1072"/>
                    <a:pt x="867" y="1073"/>
                  </a:cubicBezTo>
                  <a:cubicBezTo>
                    <a:pt x="856" y="1073"/>
                    <a:pt x="849" y="1069"/>
                    <a:pt x="842" y="1060"/>
                  </a:cubicBezTo>
                  <a:cubicBezTo>
                    <a:pt x="812" y="1018"/>
                    <a:pt x="780" y="976"/>
                    <a:pt x="747" y="933"/>
                  </a:cubicBezTo>
                  <a:cubicBezTo>
                    <a:pt x="713" y="1001"/>
                    <a:pt x="680" y="1068"/>
                    <a:pt x="646" y="1136"/>
                  </a:cubicBezTo>
                  <a:cubicBezTo>
                    <a:pt x="623" y="1107"/>
                    <a:pt x="599" y="1079"/>
                    <a:pt x="577" y="1050"/>
                  </a:cubicBezTo>
                  <a:cubicBezTo>
                    <a:pt x="571" y="1042"/>
                    <a:pt x="565" y="1039"/>
                    <a:pt x="555" y="1039"/>
                  </a:cubicBezTo>
                  <a:cubicBezTo>
                    <a:pt x="393" y="1039"/>
                    <a:pt x="230" y="1039"/>
                    <a:pt x="68" y="1039"/>
                  </a:cubicBezTo>
                  <a:cubicBezTo>
                    <a:pt x="63" y="1039"/>
                    <a:pt x="58" y="1039"/>
                    <a:pt x="52" y="1039"/>
                  </a:cubicBezTo>
                  <a:cubicBezTo>
                    <a:pt x="52" y="1055"/>
                    <a:pt x="52" y="1069"/>
                    <a:pt x="52" y="10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5">
              <a:extLst>
                <a:ext uri="{FF2B5EF4-FFF2-40B4-BE49-F238E27FC236}">
                  <a16:creationId xmlns:a16="http://schemas.microsoft.com/office/drawing/2014/main" id="{23895211-1544-403D-B37C-C0144B4BB0A6}"/>
                </a:ext>
              </a:extLst>
            </p:cNvPr>
            <p:cNvSpPr>
              <a:spLocks noEditPoints="1"/>
            </p:cNvSpPr>
            <p:nvPr/>
          </p:nvSpPr>
          <p:spPr bwMode="auto">
            <a:xfrm>
              <a:off x="7245350" y="1768476"/>
              <a:ext cx="1233488" cy="690563"/>
            </a:xfrm>
            <a:custGeom>
              <a:avLst/>
              <a:gdLst>
                <a:gd name="T0" fmla="*/ 587 w 600"/>
                <a:gd name="T1" fmla="*/ 336 h 336"/>
                <a:gd name="T2" fmla="*/ 454 w 600"/>
                <a:gd name="T3" fmla="*/ 336 h 336"/>
                <a:gd name="T4" fmla="*/ 396 w 600"/>
                <a:gd name="T5" fmla="*/ 193 h 336"/>
                <a:gd name="T6" fmla="*/ 295 w 600"/>
                <a:gd name="T7" fmla="*/ 157 h 336"/>
                <a:gd name="T8" fmla="*/ 178 w 600"/>
                <a:gd name="T9" fmla="*/ 211 h 336"/>
                <a:gd name="T10" fmla="*/ 139 w 600"/>
                <a:gd name="T11" fmla="*/ 335 h 336"/>
                <a:gd name="T12" fmla="*/ 5 w 600"/>
                <a:gd name="T13" fmla="*/ 335 h 336"/>
                <a:gd name="T14" fmla="*/ 112 w 600"/>
                <a:gd name="T15" fmla="*/ 87 h 336"/>
                <a:gd name="T16" fmla="*/ 438 w 600"/>
                <a:gd name="T17" fmla="*/ 58 h 336"/>
                <a:gd name="T18" fmla="*/ 587 w 600"/>
                <a:gd name="T19" fmla="*/ 336 h 336"/>
                <a:gd name="T20" fmla="*/ 453 w 600"/>
                <a:gd name="T21" fmla="*/ 123 h 336"/>
                <a:gd name="T22" fmla="*/ 320 w 600"/>
                <a:gd name="T23" fmla="*/ 68 h 336"/>
                <a:gd name="T24" fmla="*/ 320 w 600"/>
                <a:gd name="T25" fmla="*/ 113 h 336"/>
                <a:gd name="T26" fmla="*/ 422 w 600"/>
                <a:gd name="T27" fmla="*/ 155 h 336"/>
                <a:gd name="T28" fmla="*/ 453 w 600"/>
                <a:gd name="T29" fmla="*/ 123 h 336"/>
                <a:gd name="T30" fmla="*/ 171 w 600"/>
                <a:gd name="T31" fmla="*/ 155 h 336"/>
                <a:gd name="T32" fmla="*/ 273 w 600"/>
                <a:gd name="T33" fmla="*/ 112 h 336"/>
                <a:gd name="T34" fmla="*/ 273 w 600"/>
                <a:gd name="T35" fmla="*/ 68 h 336"/>
                <a:gd name="T36" fmla="*/ 140 w 600"/>
                <a:gd name="T37" fmla="*/ 123 h 336"/>
                <a:gd name="T38" fmla="*/ 171 w 600"/>
                <a:gd name="T39" fmla="*/ 155 h 336"/>
                <a:gd name="T40" fmla="*/ 136 w 600"/>
                <a:gd name="T41" fmla="*/ 189 h 336"/>
                <a:gd name="T42" fmla="*/ 105 w 600"/>
                <a:gd name="T43" fmla="*/ 158 h 336"/>
                <a:gd name="T44" fmla="*/ 51 w 600"/>
                <a:gd name="T45" fmla="*/ 291 h 336"/>
                <a:gd name="T46" fmla="*/ 87 w 600"/>
                <a:gd name="T47" fmla="*/ 290 h 336"/>
                <a:gd name="T48" fmla="*/ 96 w 600"/>
                <a:gd name="T49" fmla="*/ 283 h 336"/>
                <a:gd name="T50" fmla="*/ 136 w 600"/>
                <a:gd name="T51" fmla="*/ 189 h 336"/>
                <a:gd name="T52" fmla="*/ 541 w 600"/>
                <a:gd name="T53" fmla="*/ 290 h 336"/>
                <a:gd name="T54" fmla="*/ 486 w 600"/>
                <a:gd name="T55" fmla="*/ 157 h 336"/>
                <a:gd name="T56" fmla="*/ 455 w 600"/>
                <a:gd name="T57" fmla="*/ 189 h 336"/>
                <a:gd name="T58" fmla="*/ 498 w 600"/>
                <a:gd name="T59" fmla="*/ 290 h 336"/>
                <a:gd name="T60" fmla="*/ 541 w 600"/>
                <a:gd name="T61" fmla="*/ 29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0" h="336">
                  <a:moveTo>
                    <a:pt x="587" y="336"/>
                  </a:moveTo>
                  <a:cubicBezTo>
                    <a:pt x="542" y="336"/>
                    <a:pt x="499" y="336"/>
                    <a:pt x="454" y="336"/>
                  </a:cubicBezTo>
                  <a:cubicBezTo>
                    <a:pt x="456" y="279"/>
                    <a:pt x="440" y="230"/>
                    <a:pt x="396" y="193"/>
                  </a:cubicBezTo>
                  <a:cubicBezTo>
                    <a:pt x="367" y="168"/>
                    <a:pt x="333" y="157"/>
                    <a:pt x="295" y="157"/>
                  </a:cubicBezTo>
                  <a:cubicBezTo>
                    <a:pt x="248" y="158"/>
                    <a:pt x="209" y="176"/>
                    <a:pt x="178" y="211"/>
                  </a:cubicBezTo>
                  <a:cubicBezTo>
                    <a:pt x="147" y="246"/>
                    <a:pt x="137" y="289"/>
                    <a:pt x="139" y="335"/>
                  </a:cubicBezTo>
                  <a:cubicBezTo>
                    <a:pt x="94" y="335"/>
                    <a:pt x="51" y="335"/>
                    <a:pt x="5" y="335"/>
                  </a:cubicBezTo>
                  <a:cubicBezTo>
                    <a:pt x="0" y="235"/>
                    <a:pt x="34" y="151"/>
                    <a:pt x="112" y="87"/>
                  </a:cubicBezTo>
                  <a:cubicBezTo>
                    <a:pt x="206" y="10"/>
                    <a:pt x="334" y="0"/>
                    <a:pt x="438" y="58"/>
                  </a:cubicBezTo>
                  <a:cubicBezTo>
                    <a:pt x="538" y="114"/>
                    <a:pt x="600" y="229"/>
                    <a:pt x="587" y="336"/>
                  </a:cubicBezTo>
                  <a:close/>
                  <a:moveTo>
                    <a:pt x="453" y="123"/>
                  </a:moveTo>
                  <a:cubicBezTo>
                    <a:pt x="414" y="92"/>
                    <a:pt x="370" y="73"/>
                    <a:pt x="320" y="68"/>
                  </a:cubicBezTo>
                  <a:cubicBezTo>
                    <a:pt x="320" y="84"/>
                    <a:pt x="320" y="98"/>
                    <a:pt x="320" y="113"/>
                  </a:cubicBezTo>
                  <a:cubicBezTo>
                    <a:pt x="358" y="117"/>
                    <a:pt x="392" y="132"/>
                    <a:pt x="422" y="155"/>
                  </a:cubicBezTo>
                  <a:cubicBezTo>
                    <a:pt x="433" y="144"/>
                    <a:pt x="442" y="134"/>
                    <a:pt x="453" y="123"/>
                  </a:cubicBezTo>
                  <a:close/>
                  <a:moveTo>
                    <a:pt x="171" y="155"/>
                  </a:moveTo>
                  <a:cubicBezTo>
                    <a:pt x="201" y="132"/>
                    <a:pt x="235" y="117"/>
                    <a:pt x="273" y="112"/>
                  </a:cubicBezTo>
                  <a:cubicBezTo>
                    <a:pt x="273" y="97"/>
                    <a:pt x="273" y="83"/>
                    <a:pt x="273" y="68"/>
                  </a:cubicBezTo>
                  <a:cubicBezTo>
                    <a:pt x="222" y="74"/>
                    <a:pt x="178" y="92"/>
                    <a:pt x="140" y="123"/>
                  </a:cubicBezTo>
                  <a:cubicBezTo>
                    <a:pt x="151" y="134"/>
                    <a:pt x="160" y="144"/>
                    <a:pt x="171" y="155"/>
                  </a:cubicBezTo>
                  <a:close/>
                  <a:moveTo>
                    <a:pt x="136" y="189"/>
                  </a:moveTo>
                  <a:cubicBezTo>
                    <a:pt x="126" y="178"/>
                    <a:pt x="116" y="168"/>
                    <a:pt x="105" y="158"/>
                  </a:cubicBezTo>
                  <a:cubicBezTo>
                    <a:pt x="75" y="197"/>
                    <a:pt x="56" y="240"/>
                    <a:pt x="51" y="291"/>
                  </a:cubicBezTo>
                  <a:cubicBezTo>
                    <a:pt x="65" y="291"/>
                    <a:pt x="76" y="291"/>
                    <a:pt x="87" y="290"/>
                  </a:cubicBezTo>
                  <a:cubicBezTo>
                    <a:pt x="90" y="290"/>
                    <a:pt x="96" y="286"/>
                    <a:pt x="96" y="283"/>
                  </a:cubicBezTo>
                  <a:cubicBezTo>
                    <a:pt x="101" y="248"/>
                    <a:pt x="116" y="217"/>
                    <a:pt x="136" y="189"/>
                  </a:cubicBezTo>
                  <a:close/>
                  <a:moveTo>
                    <a:pt x="541" y="290"/>
                  </a:moveTo>
                  <a:cubicBezTo>
                    <a:pt x="537" y="239"/>
                    <a:pt x="518" y="196"/>
                    <a:pt x="486" y="157"/>
                  </a:cubicBezTo>
                  <a:cubicBezTo>
                    <a:pt x="476" y="168"/>
                    <a:pt x="466" y="178"/>
                    <a:pt x="455" y="189"/>
                  </a:cubicBezTo>
                  <a:cubicBezTo>
                    <a:pt x="478" y="218"/>
                    <a:pt x="492" y="252"/>
                    <a:pt x="498" y="290"/>
                  </a:cubicBezTo>
                  <a:cubicBezTo>
                    <a:pt x="512" y="290"/>
                    <a:pt x="526" y="290"/>
                    <a:pt x="541" y="29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6">
              <a:extLst>
                <a:ext uri="{FF2B5EF4-FFF2-40B4-BE49-F238E27FC236}">
                  <a16:creationId xmlns:a16="http://schemas.microsoft.com/office/drawing/2014/main" id="{084F8BD3-1E79-43F1-A330-65425D28189D}"/>
                </a:ext>
              </a:extLst>
            </p:cNvPr>
            <p:cNvSpPr>
              <a:spLocks noEditPoints="1"/>
            </p:cNvSpPr>
            <p:nvPr/>
          </p:nvSpPr>
          <p:spPr bwMode="auto">
            <a:xfrm>
              <a:off x="7704138" y="2503488"/>
              <a:ext cx="428625" cy="431800"/>
            </a:xfrm>
            <a:custGeom>
              <a:avLst/>
              <a:gdLst>
                <a:gd name="T0" fmla="*/ 178 w 209"/>
                <a:gd name="T1" fmla="*/ 0 h 210"/>
                <a:gd name="T2" fmla="*/ 209 w 209"/>
                <a:gd name="T3" fmla="*/ 31 h 210"/>
                <a:gd name="T4" fmla="*/ 143 w 209"/>
                <a:gd name="T5" fmla="*/ 98 h 210"/>
                <a:gd name="T6" fmla="*/ 138 w 209"/>
                <a:gd name="T7" fmla="*/ 118 h 210"/>
                <a:gd name="T8" fmla="*/ 108 w 209"/>
                <a:gd name="T9" fmla="*/ 194 h 210"/>
                <a:gd name="T10" fmla="*/ 26 w 209"/>
                <a:gd name="T11" fmla="*/ 184 h 210"/>
                <a:gd name="T12" fmla="*/ 14 w 209"/>
                <a:gd name="T13" fmla="*/ 103 h 210"/>
                <a:gd name="T14" fmla="*/ 89 w 209"/>
                <a:gd name="T15" fmla="*/ 71 h 210"/>
                <a:gd name="T16" fmla="*/ 112 w 209"/>
                <a:gd name="T17" fmla="*/ 65 h 210"/>
                <a:gd name="T18" fmla="*/ 174 w 209"/>
                <a:gd name="T19" fmla="*/ 2 h 210"/>
                <a:gd name="T20" fmla="*/ 178 w 209"/>
                <a:gd name="T21" fmla="*/ 0 h 210"/>
                <a:gd name="T22" fmla="*/ 51 w 209"/>
                <a:gd name="T23" fmla="*/ 136 h 210"/>
                <a:gd name="T24" fmla="*/ 72 w 209"/>
                <a:gd name="T25" fmla="*/ 158 h 210"/>
                <a:gd name="T26" fmla="*/ 96 w 209"/>
                <a:gd name="T27" fmla="*/ 136 h 210"/>
                <a:gd name="T28" fmla="*/ 73 w 209"/>
                <a:gd name="T29" fmla="*/ 114 h 210"/>
                <a:gd name="T30" fmla="*/ 51 w 209"/>
                <a:gd name="T31" fmla="*/ 13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 h="210">
                  <a:moveTo>
                    <a:pt x="178" y="0"/>
                  </a:moveTo>
                  <a:cubicBezTo>
                    <a:pt x="188" y="10"/>
                    <a:pt x="198" y="20"/>
                    <a:pt x="209" y="31"/>
                  </a:cubicBezTo>
                  <a:cubicBezTo>
                    <a:pt x="187" y="53"/>
                    <a:pt x="166" y="76"/>
                    <a:pt x="143" y="98"/>
                  </a:cubicBezTo>
                  <a:cubicBezTo>
                    <a:pt x="136" y="104"/>
                    <a:pt x="135" y="109"/>
                    <a:pt x="138" y="118"/>
                  </a:cubicBezTo>
                  <a:cubicBezTo>
                    <a:pt x="147" y="148"/>
                    <a:pt x="134" y="178"/>
                    <a:pt x="108" y="194"/>
                  </a:cubicBezTo>
                  <a:cubicBezTo>
                    <a:pt x="82" y="210"/>
                    <a:pt x="47" y="206"/>
                    <a:pt x="26" y="184"/>
                  </a:cubicBezTo>
                  <a:cubicBezTo>
                    <a:pt x="4" y="163"/>
                    <a:pt x="0" y="130"/>
                    <a:pt x="14" y="103"/>
                  </a:cubicBezTo>
                  <a:cubicBezTo>
                    <a:pt x="29" y="76"/>
                    <a:pt x="60" y="63"/>
                    <a:pt x="89" y="71"/>
                  </a:cubicBezTo>
                  <a:cubicBezTo>
                    <a:pt x="100" y="74"/>
                    <a:pt x="105" y="72"/>
                    <a:pt x="112" y="65"/>
                  </a:cubicBezTo>
                  <a:cubicBezTo>
                    <a:pt x="133" y="43"/>
                    <a:pt x="154" y="23"/>
                    <a:pt x="174" y="2"/>
                  </a:cubicBezTo>
                  <a:cubicBezTo>
                    <a:pt x="175" y="1"/>
                    <a:pt x="176" y="1"/>
                    <a:pt x="178" y="0"/>
                  </a:cubicBezTo>
                  <a:close/>
                  <a:moveTo>
                    <a:pt x="51" y="136"/>
                  </a:moveTo>
                  <a:cubicBezTo>
                    <a:pt x="51" y="147"/>
                    <a:pt x="61" y="158"/>
                    <a:pt x="72" y="158"/>
                  </a:cubicBezTo>
                  <a:cubicBezTo>
                    <a:pt x="85" y="159"/>
                    <a:pt x="96" y="148"/>
                    <a:pt x="96" y="136"/>
                  </a:cubicBezTo>
                  <a:cubicBezTo>
                    <a:pt x="95" y="125"/>
                    <a:pt x="85" y="114"/>
                    <a:pt x="73" y="114"/>
                  </a:cubicBezTo>
                  <a:cubicBezTo>
                    <a:pt x="62" y="114"/>
                    <a:pt x="51" y="124"/>
                    <a:pt x="51" y="136"/>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7">
              <a:extLst>
                <a:ext uri="{FF2B5EF4-FFF2-40B4-BE49-F238E27FC236}">
                  <a16:creationId xmlns:a16="http://schemas.microsoft.com/office/drawing/2014/main" id="{20228B15-C4FD-49DE-8852-6143799BF317}"/>
                </a:ext>
              </a:extLst>
            </p:cNvPr>
            <p:cNvSpPr>
              <a:spLocks/>
            </p:cNvSpPr>
            <p:nvPr/>
          </p:nvSpPr>
          <p:spPr bwMode="auto">
            <a:xfrm>
              <a:off x="7575550" y="3303588"/>
              <a:ext cx="88900" cy="88900"/>
            </a:xfrm>
            <a:custGeom>
              <a:avLst/>
              <a:gdLst>
                <a:gd name="T0" fmla="*/ 43 w 43"/>
                <a:gd name="T1" fmla="*/ 0 h 43"/>
                <a:gd name="T2" fmla="*/ 43 w 43"/>
                <a:gd name="T3" fmla="*/ 43 h 43"/>
                <a:gd name="T4" fmla="*/ 0 w 43"/>
                <a:gd name="T5" fmla="*/ 43 h 43"/>
                <a:gd name="T6" fmla="*/ 0 w 43"/>
                <a:gd name="T7" fmla="*/ 0 h 43"/>
                <a:gd name="T8" fmla="*/ 43 w 43"/>
                <a:gd name="T9" fmla="*/ 0 h 43"/>
              </a:gdLst>
              <a:ahLst/>
              <a:cxnLst>
                <a:cxn ang="0">
                  <a:pos x="T0" y="T1"/>
                </a:cxn>
                <a:cxn ang="0">
                  <a:pos x="T2" y="T3"/>
                </a:cxn>
                <a:cxn ang="0">
                  <a:pos x="T4" y="T5"/>
                </a:cxn>
                <a:cxn ang="0">
                  <a:pos x="T6" y="T7"/>
                </a:cxn>
                <a:cxn ang="0">
                  <a:pos x="T8" y="T9"/>
                </a:cxn>
              </a:cxnLst>
              <a:rect l="0" t="0" r="r" b="b"/>
              <a:pathLst>
                <a:path w="43" h="43">
                  <a:moveTo>
                    <a:pt x="43" y="0"/>
                  </a:moveTo>
                  <a:cubicBezTo>
                    <a:pt x="43" y="15"/>
                    <a:pt x="43" y="29"/>
                    <a:pt x="43" y="43"/>
                  </a:cubicBezTo>
                  <a:cubicBezTo>
                    <a:pt x="29" y="43"/>
                    <a:pt x="15" y="43"/>
                    <a:pt x="0" y="43"/>
                  </a:cubicBezTo>
                  <a:cubicBezTo>
                    <a:pt x="0" y="29"/>
                    <a:pt x="0" y="15"/>
                    <a:pt x="0" y="0"/>
                  </a:cubicBezTo>
                  <a:cubicBezTo>
                    <a:pt x="14" y="0"/>
                    <a:pt x="28" y="0"/>
                    <a:pt x="43"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8">
              <a:extLst>
                <a:ext uri="{FF2B5EF4-FFF2-40B4-BE49-F238E27FC236}">
                  <a16:creationId xmlns:a16="http://schemas.microsoft.com/office/drawing/2014/main" id="{BD57ED67-176E-4854-89C8-9354BE98C0B0}"/>
                </a:ext>
              </a:extLst>
            </p:cNvPr>
            <p:cNvSpPr>
              <a:spLocks/>
            </p:cNvSpPr>
            <p:nvPr/>
          </p:nvSpPr>
          <p:spPr bwMode="auto">
            <a:xfrm>
              <a:off x="7483475" y="3489326"/>
              <a:ext cx="88900" cy="87313"/>
            </a:xfrm>
            <a:custGeom>
              <a:avLst/>
              <a:gdLst>
                <a:gd name="T0" fmla="*/ 0 w 43"/>
                <a:gd name="T1" fmla="*/ 0 h 43"/>
                <a:gd name="T2" fmla="*/ 43 w 43"/>
                <a:gd name="T3" fmla="*/ 0 h 43"/>
                <a:gd name="T4" fmla="*/ 43 w 43"/>
                <a:gd name="T5" fmla="*/ 43 h 43"/>
                <a:gd name="T6" fmla="*/ 0 w 43"/>
                <a:gd name="T7" fmla="*/ 43 h 43"/>
                <a:gd name="T8" fmla="*/ 0 w 43"/>
                <a:gd name="T9" fmla="*/ 0 h 43"/>
              </a:gdLst>
              <a:ahLst/>
              <a:cxnLst>
                <a:cxn ang="0">
                  <a:pos x="T0" y="T1"/>
                </a:cxn>
                <a:cxn ang="0">
                  <a:pos x="T2" y="T3"/>
                </a:cxn>
                <a:cxn ang="0">
                  <a:pos x="T4" y="T5"/>
                </a:cxn>
                <a:cxn ang="0">
                  <a:pos x="T6" y="T7"/>
                </a:cxn>
                <a:cxn ang="0">
                  <a:pos x="T8" y="T9"/>
                </a:cxn>
              </a:cxnLst>
              <a:rect l="0" t="0" r="r" b="b"/>
              <a:pathLst>
                <a:path w="43" h="43">
                  <a:moveTo>
                    <a:pt x="0" y="0"/>
                  </a:moveTo>
                  <a:cubicBezTo>
                    <a:pt x="14" y="0"/>
                    <a:pt x="28" y="0"/>
                    <a:pt x="43" y="0"/>
                  </a:cubicBezTo>
                  <a:cubicBezTo>
                    <a:pt x="43" y="14"/>
                    <a:pt x="43" y="28"/>
                    <a:pt x="43" y="43"/>
                  </a:cubicBezTo>
                  <a:cubicBezTo>
                    <a:pt x="29" y="43"/>
                    <a:pt x="15" y="43"/>
                    <a:pt x="0" y="43"/>
                  </a:cubicBezTo>
                  <a:cubicBezTo>
                    <a:pt x="0" y="29"/>
                    <a:pt x="0" y="15"/>
                    <a:pt x="0"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9">
              <a:extLst>
                <a:ext uri="{FF2B5EF4-FFF2-40B4-BE49-F238E27FC236}">
                  <a16:creationId xmlns:a16="http://schemas.microsoft.com/office/drawing/2014/main" id="{D3BF5304-830B-45B1-9282-DBA8638B5F0F}"/>
                </a:ext>
              </a:extLst>
            </p:cNvPr>
            <p:cNvSpPr>
              <a:spLocks/>
            </p:cNvSpPr>
            <p:nvPr/>
          </p:nvSpPr>
          <p:spPr bwMode="auto">
            <a:xfrm>
              <a:off x="6089650" y="3790951"/>
              <a:ext cx="90488" cy="88900"/>
            </a:xfrm>
            <a:custGeom>
              <a:avLst/>
              <a:gdLst>
                <a:gd name="T0" fmla="*/ 0 w 44"/>
                <a:gd name="T1" fmla="*/ 0 h 43"/>
                <a:gd name="T2" fmla="*/ 44 w 44"/>
                <a:gd name="T3" fmla="*/ 0 h 43"/>
                <a:gd name="T4" fmla="*/ 44 w 44"/>
                <a:gd name="T5" fmla="*/ 43 h 43"/>
                <a:gd name="T6" fmla="*/ 0 w 44"/>
                <a:gd name="T7" fmla="*/ 43 h 43"/>
                <a:gd name="T8" fmla="*/ 0 w 44"/>
                <a:gd name="T9" fmla="*/ 0 h 43"/>
              </a:gdLst>
              <a:ahLst/>
              <a:cxnLst>
                <a:cxn ang="0">
                  <a:pos x="T0" y="T1"/>
                </a:cxn>
                <a:cxn ang="0">
                  <a:pos x="T2" y="T3"/>
                </a:cxn>
                <a:cxn ang="0">
                  <a:pos x="T4" y="T5"/>
                </a:cxn>
                <a:cxn ang="0">
                  <a:pos x="T6" y="T7"/>
                </a:cxn>
                <a:cxn ang="0">
                  <a:pos x="T8" y="T9"/>
                </a:cxn>
              </a:cxnLst>
              <a:rect l="0" t="0" r="r" b="b"/>
              <a:pathLst>
                <a:path w="44" h="43">
                  <a:moveTo>
                    <a:pt x="0" y="0"/>
                  </a:moveTo>
                  <a:cubicBezTo>
                    <a:pt x="15" y="0"/>
                    <a:pt x="29" y="0"/>
                    <a:pt x="44" y="0"/>
                  </a:cubicBezTo>
                  <a:cubicBezTo>
                    <a:pt x="44" y="14"/>
                    <a:pt x="44" y="28"/>
                    <a:pt x="44" y="43"/>
                  </a:cubicBezTo>
                  <a:cubicBezTo>
                    <a:pt x="29" y="43"/>
                    <a:pt x="15" y="43"/>
                    <a:pt x="0" y="43"/>
                  </a:cubicBezTo>
                  <a:cubicBezTo>
                    <a:pt x="0" y="29"/>
                    <a:pt x="0" y="15"/>
                    <a:pt x="0"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s-ES"/>
            </a:p>
          </p:txBody>
        </p:sp>
      </p:grpSp>
      <p:pic>
        <p:nvPicPr>
          <p:cNvPr id="26" name="Imagen 25">
            <a:extLst>
              <a:ext uri="{FF2B5EF4-FFF2-40B4-BE49-F238E27FC236}">
                <a16:creationId xmlns:a16="http://schemas.microsoft.com/office/drawing/2014/main" id="{047D63B2-F2B4-4E9A-9583-C371C88999F6}"/>
              </a:ext>
            </a:extLst>
          </p:cNvPr>
          <p:cNvPicPr>
            <a:picLocks noChangeAspect="1"/>
          </p:cNvPicPr>
          <p:nvPr/>
        </p:nvPicPr>
        <p:blipFill>
          <a:blip r:embed="rId3"/>
          <a:stretch>
            <a:fillRect/>
          </a:stretch>
        </p:blipFill>
        <p:spPr>
          <a:xfrm>
            <a:off x="4035317" y="352107"/>
            <a:ext cx="2753841" cy="1975169"/>
          </a:xfrm>
          <a:prstGeom prst="rect">
            <a:avLst/>
          </a:prstGeom>
        </p:spPr>
      </p:pic>
      <p:grpSp>
        <p:nvGrpSpPr>
          <p:cNvPr id="62" name="Grupo 61">
            <a:extLst>
              <a:ext uri="{FF2B5EF4-FFF2-40B4-BE49-F238E27FC236}">
                <a16:creationId xmlns:a16="http://schemas.microsoft.com/office/drawing/2014/main" id="{9CD7FFBE-F757-4ACF-B596-DE738BE44AB4}"/>
              </a:ext>
            </a:extLst>
          </p:cNvPr>
          <p:cNvGrpSpPr/>
          <p:nvPr/>
        </p:nvGrpSpPr>
        <p:grpSpPr>
          <a:xfrm>
            <a:off x="2606050" y="2399974"/>
            <a:ext cx="2685402" cy="2515253"/>
            <a:chOff x="-3649663" y="-836612"/>
            <a:chExt cx="3457575" cy="3238500"/>
          </a:xfrm>
          <a:solidFill>
            <a:srgbClr val="F7E235"/>
          </a:solidFill>
        </p:grpSpPr>
        <p:sp>
          <p:nvSpPr>
            <p:cNvPr id="31" name="Freeform 23">
              <a:extLst>
                <a:ext uri="{FF2B5EF4-FFF2-40B4-BE49-F238E27FC236}">
                  <a16:creationId xmlns:a16="http://schemas.microsoft.com/office/drawing/2014/main" id="{E781666D-1452-439E-BD72-A4E57FCE0634}"/>
                </a:ext>
              </a:extLst>
            </p:cNvPr>
            <p:cNvSpPr>
              <a:spLocks noEditPoints="1"/>
            </p:cNvSpPr>
            <p:nvPr/>
          </p:nvSpPr>
          <p:spPr bwMode="auto">
            <a:xfrm>
              <a:off x="-3570288" y="-836612"/>
              <a:ext cx="804863" cy="868363"/>
            </a:xfrm>
            <a:custGeom>
              <a:avLst/>
              <a:gdLst>
                <a:gd name="T0" fmla="*/ 4 w 213"/>
                <a:gd name="T1" fmla="*/ 136 h 230"/>
                <a:gd name="T2" fmla="*/ 27 w 213"/>
                <a:gd name="T3" fmla="*/ 138 h 230"/>
                <a:gd name="T4" fmla="*/ 48 w 213"/>
                <a:gd name="T5" fmla="*/ 168 h 230"/>
                <a:gd name="T6" fmla="*/ 66 w 213"/>
                <a:gd name="T7" fmla="*/ 190 h 230"/>
                <a:gd name="T8" fmla="*/ 92 w 213"/>
                <a:gd name="T9" fmla="*/ 217 h 230"/>
                <a:gd name="T10" fmla="*/ 107 w 213"/>
                <a:gd name="T11" fmla="*/ 230 h 230"/>
                <a:gd name="T12" fmla="*/ 139 w 213"/>
                <a:gd name="T13" fmla="*/ 199 h 230"/>
                <a:gd name="T14" fmla="*/ 187 w 213"/>
                <a:gd name="T15" fmla="*/ 138 h 230"/>
                <a:gd name="T16" fmla="*/ 204 w 213"/>
                <a:gd name="T17" fmla="*/ 136 h 230"/>
                <a:gd name="T18" fmla="*/ 209 w 213"/>
                <a:gd name="T19" fmla="*/ 126 h 230"/>
                <a:gd name="T20" fmla="*/ 208 w 213"/>
                <a:gd name="T21" fmla="*/ 95 h 230"/>
                <a:gd name="T22" fmla="*/ 190 w 213"/>
                <a:gd name="T23" fmla="*/ 35 h 230"/>
                <a:gd name="T24" fmla="*/ 171 w 213"/>
                <a:gd name="T25" fmla="*/ 27 h 230"/>
                <a:gd name="T26" fmla="*/ 107 w 213"/>
                <a:gd name="T27" fmla="*/ 52 h 230"/>
                <a:gd name="T28" fmla="*/ 81 w 213"/>
                <a:gd name="T29" fmla="*/ 27 h 230"/>
                <a:gd name="T30" fmla="*/ 74 w 213"/>
                <a:gd name="T31" fmla="*/ 0 h 230"/>
                <a:gd name="T32" fmla="*/ 66 w 213"/>
                <a:gd name="T33" fmla="*/ 25 h 230"/>
                <a:gd name="T34" fmla="*/ 21 w 213"/>
                <a:gd name="T35" fmla="*/ 37 h 230"/>
                <a:gd name="T36" fmla="*/ 3 w 213"/>
                <a:gd name="T37" fmla="*/ 82 h 230"/>
                <a:gd name="T38" fmla="*/ 13 w 213"/>
                <a:gd name="T39" fmla="*/ 114 h 230"/>
                <a:gd name="T40" fmla="*/ 10 w 213"/>
                <a:gd name="T41" fmla="*/ 126 h 230"/>
                <a:gd name="T42" fmla="*/ 1 w 213"/>
                <a:gd name="T43" fmla="*/ 134 h 230"/>
                <a:gd name="T44" fmla="*/ 101 w 213"/>
                <a:gd name="T45" fmla="*/ 74 h 230"/>
                <a:gd name="T46" fmla="*/ 113 w 213"/>
                <a:gd name="T47" fmla="*/ 70 h 230"/>
                <a:gd name="T48" fmla="*/ 192 w 213"/>
                <a:gd name="T49" fmla="*/ 53 h 230"/>
                <a:gd name="T50" fmla="*/ 183 w 213"/>
                <a:gd name="T51" fmla="*/ 123 h 230"/>
                <a:gd name="T52" fmla="*/ 155 w 213"/>
                <a:gd name="T53" fmla="*/ 126 h 230"/>
                <a:gd name="T54" fmla="*/ 144 w 213"/>
                <a:gd name="T55" fmla="*/ 132 h 230"/>
                <a:gd name="T56" fmla="*/ 109 w 213"/>
                <a:gd name="T57" fmla="*/ 142 h 230"/>
                <a:gd name="T58" fmla="*/ 85 w 213"/>
                <a:gd name="T59" fmla="*/ 45 h 230"/>
                <a:gd name="T60" fmla="*/ 76 w 213"/>
                <a:gd name="T61" fmla="*/ 67 h 230"/>
                <a:gd name="T62" fmla="*/ 107 w 213"/>
                <a:gd name="T63" fmla="*/ 187 h 230"/>
                <a:gd name="T64" fmla="*/ 128 w 213"/>
                <a:gd name="T65" fmla="*/ 121 h 230"/>
                <a:gd name="T66" fmla="*/ 153 w 213"/>
                <a:gd name="T67" fmla="*/ 138 h 230"/>
                <a:gd name="T68" fmla="*/ 172 w 213"/>
                <a:gd name="T69" fmla="*/ 136 h 230"/>
                <a:gd name="T70" fmla="*/ 149 w 213"/>
                <a:gd name="T71" fmla="*/ 171 h 230"/>
                <a:gd name="T72" fmla="*/ 105 w 213"/>
                <a:gd name="T73" fmla="*/ 213 h 230"/>
                <a:gd name="T74" fmla="*/ 39 w 213"/>
                <a:gd name="T75" fmla="*/ 136 h 230"/>
                <a:gd name="T76" fmla="*/ 67 w 213"/>
                <a:gd name="T77" fmla="*/ 133 h 230"/>
                <a:gd name="T78" fmla="*/ 15 w 213"/>
                <a:gd name="T79" fmla="*/ 84 h 230"/>
                <a:gd name="T80" fmla="*/ 66 w 213"/>
                <a:gd name="T81" fmla="*/ 36 h 230"/>
                <a:gd name="T82" fmla="*/ 64 w 213"/>
                <a:gd name="T83" fmla="*/ 75 h 230"/>
                <a:gd name="T84" fmla="*/ 54 w 213"/>
                <a:gd name="T85" fmla="*/ 126 h 230"/>
                <a:gd name="T86" fmla="*/ 38 w 213"/>
                <a:gd name="T87" fmla="*/ 126 h 230"/>
                <a:gd name="T88" fmla="*/ 15 w 213"/>
                <a:gd name="T89" fmla="*/ 84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230">
                  <a:moveTo>
                    <a:pt x="1" y="134"/>
                  </a:moveTo>
                  <a:cubicBezTo>
                    <a:pt x="1" y="136"/>
                    <a:pt x="2" y="136"/>
                    <a:pt x="4" y="136"/>
                  </a:cubicBezTo>
                  <a:cubicBezTo>
                    <a:pt x="10" y="136"/>
                    <a:pt x="17" y="136"/>
                    <a:pt x="23" y="136"/>
                  </a:cubicBezTo>
                  <a:cubicBezTo>
                    <a:pt x="25" y="136"/>
                    <a:pt x="26" y="136"/>
                    <a:pt x="27" y="138"/>
                  </a:cubicBezTo>
                  <a:cubicBezTo>
                    <a:pt x="30" y="144"/>
                    <a:pt x="33" y="149"/>
                    <a:pt x="37" y="153"/>
                  </a:cubicBezTo>
                  <a:cubicBezTo>
                    <a:pt x="41" y="158"/>
                    <a:pt x="44" y="164"/>
                    <a:pt x="48" y="168"/>
                  </a:cubicBezTo>
                  <a:cubicBezTo>
                    <a:pt x="51" y="171"/>
                    <a:pt x="52" y="174"/>
                    <a:pt x="55" y="176"/>
                  </a:cubicBezTo>
                  <a:cubicBezTo>
                    <a:pt x="59" y="180"/>
                    <a:pt x="62" y="185"/>
                    <a:pt x="66" y="190"/>
                  </a:cubicBezTo>
                  <a:cubicBezTo>
                    <a:pt x="70" y="194"/>
                    <a:pt x="73" y="198"/>
                    <a:pt x="78" y="202"/>
                  </a:cubicBezTo>
                  <a:cubicBezTo>
                    <a:pt x="83" y="207"/>
                    <a:pt x="87" y="212"/>
                    <a:pt x="92" y="217"/>
                  </a:cubicBezTo>
                  <a:cubicBezTo>
                    <a:pt x="95" y="219"/>
                    <a:pt x="98" y="223"/>
                    <a:pt x="101" y="225"/>
                  </a:cubicBezTo>
                  <a:cubicBezTo>
                    <a:pt x="103" y="227"/>
                    <a:pt x="105" y="230"/>
                    <a:pt x="107" y="230"/>
                  </a:cubicBezTo>
                  <a:cubicBezTo>
                    <a:pt x="109" y="230"/>
                    <a:pt x="111" y="227"/>
                    <a:pt x="113" y="225"/>
                  </a:cubicBezTo>
                  <a:cubicBezTo>
                    <a:pt x="122" y="217"/>
                    <a:pt x="131" y="208"/>
                    <a:pt x="139" y="199"/>
                  </a:cubicBezTo>
                  <a:cubicBezTo>
                    <a:pt x="146" y="193"/>
                    <a:pt x="151" y="186"/>
                    <a:pt x="156" y="179"/>
                  </a:cubicBezTo>
                  <a:cubicBezTo>
                    <a:pt x="168" y="166"/>
                    <a:pt x="178" y="152"/>
                    <a:pt x="187" y="138"/>
                  </a:cubicBezTo>
                  <a:cubicBezTo>
                    <a:pt x="188" y="137"/>
                    <a:pt x="189" y="136"/>
                    <a:pt x="191" y="136"/>
                  </a:cubicBezTo>
                  <a:cubicBezTo>
                    <a:pt x="195" y="136"/>
                    <a:pt x="200" y="136"/>
                    <a:pt x="204" y="136"/>
                  </a:cubicBezTo>
                  <a:cubicBezTo>
                    <a:pt x="213" y="136"/>
                    <a:pt x="212" y="136"/>
                    <a:pt x="213" y="129"/>
                  </a:cubicBezTo>
                  <a:cubicBezTo>
                    <a:pt x="213" y="126"/>
                    <a:pt x="212" y="126"/>
                    <a:pt x="209" y="126"/>
                  </a:cubicBezTo>
                  <a:cubicBezTo>
                    <a:pt x="205" y="126"/>
                    <a:pt x="200" y="126"/>
                    <a:pt x="195" y="126"/>
                  </a:cubicBezTo>
                  <a:cubicBezTo>
                    <a:pt x="200" y="115"/>
                    <a:pt x="205" y="106"/>
                    <a:pt x="208" y="95"/>
                  </a:cubicBezTo>
                  <a:cubicBezTo>
                    <a:pt x="210" y="87"/>
                    <a:pt x="212" y="79"/>
                    <a:pt x="211" y="71"/>
                  </a:cubicBezTo>
                  <a:cubicBezTo>
                    <a:pt x="209" y="57"/>
                    <a:pt x="203" y="44"/>
                    <a:pt x="190" y="35"/>
                  </a:cubicBezTo>
                  <a:cubicBezTo>
                    <a:pt x="189" y="34"/>
                    <a:pt x="187" y="33"/>
                    <a:pt x="185" y="33"/>
                  </a:cubicBezTo>
                  <a:cubicBezTo>
                    <a:pt x="181" y="30"/>
                    <a:pt x="177" y="27"/>
                    <a:pt x="171" y="27"/>
                  </a:cubicBezTo>
                  <a:cubicBezTo>
                    <a:pt x="169" y="25"/>
                    <a:pt x="165" y="25"/>
                    <a:pt x="163" y="25"/>
                  </a:cubicBezTo>
                  <a:cubicBezTo>
                    <a:pt x="138" y="23"/>
                    <a:pt x="119" y="32"/>
                    <a:pt x="107" y="52"/>
                  </a:cubicBezTo>
                  <a:cubicBezTo>
                    <a:pt x="101" y="43"/>
                    <a:pt x="94" y="35"/>
                    <a:pt x="83" y="30"/>
                  </a:cubicBezTo>
                  <a:cubicBezTo>
                    <a:pt x="82" y="30"/>
                    <a:pt x="81" y="29"/>
                    <a:pt x="81" y="27"/>
                  </a:cubicBezTo>
                  <a:cubicBezTo>
                    <a:pt x="80" y="21"/>
                    <a:pt x="78" y="15"/>
                    <a:pt x="77" y="9"/>
                  </a:cubicBezTo>
                  <a:cubicBezTo>
                    <a:pt x="76" y="6"/>
                    <a:pt x="75" y="4"/>
                    <a:pt x="74" y="0"/>
                  </a:cubicBezTo>
                  <a:cubicBezTo>
                    <a:pt x="73" y="8"/>
                    <a:pt x="72" y="14"/>
                    <a:pt x="71" y="21"/>
                  </a:cubicBezTo>
                  <a:cubicBezTo>
                    <a:pt x="71" y="26"/>
                    <a:pt x="71" y="25"/>
                    <a:pt x="66" y="25"/>
                  </a:cubicBezTo>
                  <a:cubicBezTo>
                    <a:pt x="59" y="24"/>
                    <a:pt x="51" y="24"/>
                    <a:pt x="44" y="26"/>
                  </a:cubicBezTo>
                  <a:cubicBezTo>
                    <a:pt x="36" y="28"/>
                    <a:pt x="28" y="31"/>
                    <a:pt x="21" y="37"/>
                  </a:cubicBezTo>
                  <a:cubicBezTo>
                    <a:pt x="14" y="43"/>
                    <a:pt x="9" y="51"/>
                    <a:pt x="5" y="59"/>
                  </a:cubicBezTo>
                  <a:cubicBezTo>
                    <a:pt x="2" y="66"/>
                    <a:pt x="2" y="74"/>
                    <a:pt x="3" y="82"/>
                  </a:cubicBezTo>
                  <a:cubicBezTo>
                    <a:pt x="4" y="87"/>
                    <a:pt x="4" y="91"/>
                    <a:pt x="6" y="96"/>
                  </a:cubicBezTo>
                  <a:cubicBezTo>
                    <a:pt x="8" y="102"/>
                    <a:pt x="10" y="108"/>
                    <a:pt x="13" y="114"/>
                  </a:cubicBezTo>
                  <a:cubicBezTo>
                    <a:pt x="15" y="118"/>
                    <a:pt x="17" y="122"/>
                    <a:pt x="19" y="126"/>
                  </a:cubicBezTo>
                  <a:cubicBezTo>
                    <a:pt x="16" y="126"/>
                    <a:pt x="13" y="126"/>
                    <a:pt x="10" y="126"/>
                  </a:cubicBezTo>
                  <a:cubicBezTo>
                    <a:pt x="7" y="126"/>
                    <a:pt x="3" y="125"/>
                    <a:pt x="2" y="126"/>
                  </a:cubicBezTo>
                  <a:cubicBezTo>
                    <a:pt x="0" y="128"/>
                    <a:pt x="1" y="131"/>
                    <a:pt x="1" y="134"/>
                  </a:cubicBezTo>
                  <a:close/>
                  <a:moveTo>
                    <a:pt x="93" y="51"/>
                  </a:moveTo>
                  <a:cubicBezTo>
                    <a:pt x="98" y="58"/>
                    <a:pt x="102" y="66"/>
                    <a:pt x="101" y="74"/>
                  </a:cubicBezTo>
                  <a:cubicBezTo>
                    <a:pt x="101" y="77"/>
                    <a:pt x="102" y="77"/>
                    <a:pt x="104" y="77"/>
                  </a:cubicBezTo>
                  <a:cubicBezTo>
                    <a:pt x="112" y="78"/>
                    <a:pt x="112" y="78"/>
                    <a:pt x="113" y="70"/>
                  </a:cubicBezTo>
                  <a:cubicBezTo>
                    <a:pt x="115" y="54"/>
                    <a:pt x="129" y="40"/>
                    <a:pt x="146" y="36"/>
                  </a:cubicBezTo>
                  <a:cubicBezTo>
                    <a:pt x="163" y="32"/>
                    <a:pt x="182" y="39"/>
                    <a:pt x="192" y="53"/>
                  </a:cubicBezTo>
                  <a:cubicBezTo>
                    <a:pt x="201" y="65"/>
                    <a:pt x="201" y="79"/>
                    <a:pt x="197" y="92"/>
                  </a:cubicBezTo>
                  <a:cubicBezTo>
                    <a:pt x="194" y="103"/>
                    <a:pt x="189" y="113"/>
                    <a:pt x="183" y="123"/>
                  </a:cubicBezTo>
                  <a:cubicBezTo>
                    <a:pt x="182" y="125"/>
                    <a:pt x="181" y="126"/>
                    <a:pt x="179" y="126"/>
                  </a:cubicBezTo>
                  <a:cubicBezTo>
                    <a:pt x="171" y="126"/>
                    <a:pt x="163" y="126"/>
                    <a:pt x="155" y="126"/>
                  </a:cubicBezTo>
                  <a:cubicBezTo>
                    <a:pt x="151" y="125"/>
                    <a:pt x="149" y="126"/>
                    <a:pt x="147" y="129"/>
                  </a:cubicBezTo>
                  <a:cubicBezTo>
                    <a:pt x="147" y="130"/>
                    <a:pt x="145" y="131"/>
                    <a:pt x="144" y="132"/>
                  </a:cubicBezTo>
                  <a:cubicBezTo>
                    <a:pt x="138" y="116"/>
                    <a:pt x="132" y="101"/>
                    <a:pt x="126" y="85"/>
                  </a:cubicBezTo>
                  <a:cubicBezTo>
                    <a:pt x="120" y="104"/>
                    <a:pt x="114" y="123"/>
                    <a:pt x="109" y="142"/>
                  </a:cubicBezTo>
                  <a:cubicBezTo>
                    <a:pt x="108" y="142"/>
                    <a:pt x="108" y="142"/>
                    <a:pt x="108" y="142"/>
                  </a:cubicBezTo>
                  <a:cubicBezTo>
                    <a:pt x="100" y="110"/>
                    <a:pt x="93" y="77"/>
                    <a:pt x="85" y="45"/>
                  </a:cubicBezTo>
                  <a:cubicBezTo>
                    <a:pt x="89" y="46"/>
                    <a:pt x="91" y="49"/>
                    <a:pt x="93" y="51"/>
                  </a:cubicBezTo>
                  <a:close/>
                  <a:moveTo>
                    <a:pt x="76" y="67"/>
                  </a:moveTo>
                  <a:cubicBezTo>
                    <a:pt x="76" y="65"/>
                    <a:pt x="77" y="64"/>
                    <a:pt x="78" y="62"/>
                  </a:cubicBezTo>
                  <a:cubicBezTo>
                    <a:pt x="87" y="104"/>
                    <a:pt x="97" y="145"/>
                    <a:pt x="107" y="187"/>
                  </a:cubicBezTo>
                  <a:cubicBezTo>
                    <a:pt x="114" y="165"/>
                    <a:pt x="120" y="143"/>
                    <a:pt x="127" y="121"/>
                  </a:cubicBezTo>
                  <a:cubicBezTo>
                    <a:pt x="127" y="121"/>
                    <a:pt x="127" y="121"/>
                    <a:pt x="128" y="121"/>
                  </a:cubicBezTo>
                  <a:cubicBezTo>
                    <a:pt x="132" y="131"/>
                    <a:pt x="136" y="142"/>
                    <a:pt x="140" y="153"/>
                  </a:cubicBezTo>
                  <a:cubicBezTo>
                    <a:pt x="145" y="148"/>
                    <a:pt x="149" y="143"/>
                    <a:pt x="153" y="138"/>
                  </a:cubicBezTo>
                  <a:cubicBezTo>
                    <a:pt x="155" y="137"/>
                    <a:pt x="156" y="136"/>
                    <a:pt x="158" y="136"/>
                  </a:cubicBezTo>
                  <a:cubicBezTo>
                    <a:pt x="163" y="136"/>
                    <a:pt x="167" y="136"/>
                    <a:pt x="172" y="136"/>
                  </a:cubicBezTo>
                  <a:cubicBezTo>
                    <a:pt x="175" y="136"/>
                    <a:pt x="175" y="137"/>
                    <a:pt x="173" y="139"/>
                  </a:cubicBezTo>
                  <a:cubicBezTo>
                    <a:pt x="166" y="150"/>
                    <a:pt x="158" y="160"/>
                    <a:pt x="149" y="171"/>
                  </a:cubicBezTo>
                  <a:cubicBezTo>
                    <a:pt x="137" y="185"/>
                    <a:pt x="123" y="200"/>
                    <a:pt x="109" y="213"/>
                  </a:cubicBezTo>
                  <a:cubicBezTo>
                    <a:pt x="108" y="215"/>
                    <a:pt x="107" y="215"/>
                    <a:pt x="105" y="213"/>
                  </a:cubicBezTo>
                  <a:cubicBezTo>
                    <a:pt x="84" y="192"/>
                    <a:pt x="64" y="170"/>
                    <a:pt x="46" y="147"/>
                  </a:cubicBezTo>
                  <a:cubicBezTo>
                    <a:pt x="44" y="143"/>
                    <a:pt x="42" y="140"/>
                    <a:pt x="39" y="136"/>
                  </a:cubicBezTo>
                  <a:cubicBezTo>
                    <a:pt x="48" y="136"/>
                    <a:pt x="56" y="136"/>
                    <a:pt x="64" y="136"/>
                  </a:cubicBezTo>
                  <a:cubicBezTo>
                    <a:pt x="66" y="136"/>
                    <a:pt x="67" y="136"/>
                    <a:pt x="67" y="133"/>
                  </a:cubicBezTo>
                  <a:cubicBezTo>
                    <a:pt x="70" y="111"/>
                    <a:pt x="73" y="89"/>
                    <a:pt x="76" y="67"/>
                  </a:cubicBezTo>
                  <a:close/>
                  <a:moveTo>
                    <a:pt x="15" y="84"/>
                  </a:moveTo>
                  <a:cubicBezTo>
                    <a:pt x="11" y="62"/>
                    <a:pt x="25" y="41"/>
                    <a:pt x="50" y="36"/>
                  </a:cubicBezTo>
                  <a:cubicBezTo>
                    <a:pt x="55" y="35"/>
                    <a:pt x="61" y="35"/>
                    <a:pt x="66" y="36"/>
                  </a:cubicBezTo>
                  <a:cubicBezTo>
                    <a:pt x="69" y="36"/>
                    <a:pt x="69" y="37"/>
                    <a:pt x="69" y="39"/>
                  </a:cubicBezTo>
                  <a:cubicBezTo>
                    <a:pt x="67" y="51"/>
                    <a:pt x="66" y="63"/>
                    <a:pt x="64" y="75"/>
                  </a:cubicBezTo>
                  <a:cubicBezTo>
                    <a:pt x="62" y="91"/>
                    <a:pt x="59" y="107"/>
                    <a:pt x="57" y="123"/>
                  </a:cubicBezTo>
                  <a:cubicBezTo>
                    <a:pt x="57" y="125"/>
                    <a:pt x="56" y="126"/>
                    <a:pt x="54" y="126"/>
                  </a:cubicBezTo>
                  <a:cubicBezTo>
                    <a:pt x="50" y="126"/>
                    <a:pt x="47" y="126"/>
                    <a:pt x="44" y="126"/>
                  </a:cubicBezTo>
                  <a:cubicBezTo>
                    <a:pt x="42" y="126"/>
                    <a:pt x="40" y="125"/>
                    <a:pt x="38" y="126"/>
                  </a:cubicBezTo>
                  <a:cubicBezTo>
                    <a:pt x="34" y="126"/>
                    <a:pt x="32" y="125"/>
                    <a:pt x="30" y="122"/>
                  </a:cubicBezTo>
                  <a:cubicBezTo>
                    <a:pt x="24" y="110"/>
                    <a:pt x="18" y="98"/>
                    <a:pt x="15"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2" name="Freeform 24">
              <a:extLst>
                <a:ext uri="{FF2B5EF4-FFF2-40B4-BE49-F238E27FC236}">
                  <a16:creationId xmlns:a16="http://schemas.microsoft.com/office/drawing/2014/main" id="{B967ED7C-62D9-4731-A54F-237B0FE59742}"/>
                </a:ext>
              </a:extLst>
            </p:cNvPr>
            <p:cNvSpPr>
              <a:spLocks noEditPoints="1"/>
            </p:cNvSpPr>
            <p:nvPr/>
          </p:nvSpPr>
          <p:spPr bwMode="auto">
            <a:xfrm>
              <a:off x="-1162051" y="344488"/>
              <a:ext cx="925513" cy="887413"/>
            </a:xfrm>
            <a:custGeom>
              <a:avLst/>
              <a:gdLst>
                <a:gd name="T0" fmla="*/ 159 w 245"/>
                <a:gd name="T1" fmla="*/ 225 h 235"/>
                <a:gd name="T2" fmla="*/ 174 w 245"/>
                <a:gd name="T3" fmla="*/ 235 h 235"/>
                <a:gd name="T4" fmla="*/ 245 w 245"/>
                <a:gd name="T5" fmla="*/ 223 h 235"/>
                <a:gd name="T6" fmla="*/ 231 w 245"/>
                <a:gd name="T7" fmla="*/ 130 h 235"/>
                <a:gd name="T8" fmla="*/ 175 w 245"/>
                <a:gd name="T9" fmla="*/ 130 h 235"/>
                <a:gd name="T10" fmla="*/ 162 w 245"/>
                <a:gd name="T11" fmla="*/ 170 h 235"/>
                <a:gd name="T12" fmla="*/ 161 w 245"/>
                <a:gd name="T13" fmla="*/ 216 h 235"/>
                <a:gd name="T14" fmla="*/ 131 w 245"/>
                <a:gd name="T15" fmla="*/ 191 h 235"/>
                <a:gd name="T16" fmla="*/ 120 w 245"/>
                <a:gd name="T17" fmla="*/ 100 h 235"/>
                <a:gd name="T18" fmla="*/ 52 w 245"/>
                <a:gd name="T19" fmla="*/ 84 h 235"/>
                <a:gd name="T20" fmla="*/ 52 w 245"/>
                <a:gd name="T21" fmla="*/ 80 h 235"/>
                <a:gd name="T22" fmla="*/ 71 w 245"/>
                <a:gd name="T23" fmla="*/ 72 h 235"/>
                <a:gd name="T24" fmla="*/ 42 w 245"/>
                <a:gd name="T25" fmla="*/ 1 h 235"/>
                <a:gd name="T26" fmla="*/ 2 w 245"/>
                <a:gd name="T27" fmla="*/ 48 h 235"/>
                <a:gd name="T28" fmla="*/ 22 w 245"/>
                <a:gd name="T29" fmla="*/ 76 h 235"/>
                <a:gd name="T30" fmla="*/ 38 w 245"/>
                <a:gd name="T31" fmla="*/ 84 h 235"/>
                <a:gd name="T32" fmla="*/ 32 w 245"/>
                <a:gd name="T33" fmla="*/ 84 h 235"/>
                <a:gd name="T34" fmla="*/ 23 w 245"/>
                <a:gd name="T35" fmla="*/ 87 h 235"/>
                <a:gd name="T36" fmla="*/ 25 w 245"/>
                <a:gd name="T37" fmla="*/ 92 h 235"/>
                <a:gd name="T38" fmla="*/ 38 w 245"/>
                <a:gd name="T39" fmla="*/ 93 h 235"/>
                <a:gd name="T40" fmla="*/ 17 w 245"/>
                <a:gd name="T41" fmla="*/ 115 h 235"/>
                <a:gd name="T42" fmla="*/ 9 w 245"/>
                <a:gd name="T43" fmla="*/ 172 h 235"/>
                <a:gd name="T44" fmla="*/ 37 w 245"/>
                <a:gd name="T45" fmla="*/ 213 h 235"/>
                <a:gd name="T46" fmla="*/ 44 w 245"/>
                <a:gd name="T47" fmla="*/ 222 h 235"/>
                <a:gd name="T48" fmla="*/ 51 w 245"/>
                <a:gd name="T49" fmla="*/ 213 h 235"/>
                <a:gd name="T50" fmla="*/ 80 w 245"/>
                <a:gd name="T51" fmla="*/ 164 h 235"/>
                <a:gd name="T52" fmla="*/ 51 w 245"/>
                <a:gd name="T53" fmla="*/ 97 h 235"/>
                <a:gd name="T54" fmla="*/ 52 w 245"/>
                <a:gd name="T55" fmla="*/ 92 h 235"/>
                <a:gd name="T56" fmla="*/ 109 w 245"/>
                <a:gd name="T57" fmla="*/ 102 h 235"/>
                <a:gd name="T58" fmla="*/ 122 w 245"/>
                <a:gd name="T59" fmla="*/ 192 h 235"/>
                <a:gd name="T60" fmla="*/ 142 w 245"/>
                <a:gd name="T61" fmla="*/ 222 h 235"/>
                <a:gd name="T62" fmla="*/ 204 w 245"/>
                <a:gd name="T63" fmla="*/ 139 h 235"/>
                <a:gd name="T64" fmla="*/ 233 w 245"/>
                <a:gd name="T65" fmla="*/ 139 h 235"/>
                <a:gd name="T66" fmla="*/ 233 w 245"/>
                <a:gd name="T67" fmla="*/ 143 h 235"/>
                <a:gd name="T68" fmla="*/ 177 w 245"/>
                <a:gd name="T69" fmla="*/ 143 h 235"/>
                <a:gd name="T70" fmla="*/ 177 w 245"/>
                <a:gd name="T71" fmla="*/ 139 h 235"/>
                <a:gd name="T72" fmla="*/ 174 w 245"/>
                <a:gd name="T73" fmla="*/ 151 h 235"/>
                <a:gd name="T74" fmla="*/ 236 w 245"/>
                <a:gd name="T75" fmla="*/ 154 h 235"/>
                <a:gd name="T76" fmla="*/ 232 w 245"/>
                <a:gd name="T77" fmla="*/ 226 h 235"/>
                <a:gd name="T78" fmla="*/ 171 w 245"/>
                <a:gd name="T79" fmla="*/ 222 h 235"/>
                <a:gd name="T80" fmla="*/ 171 w 245"/>
                <a:gd name="T81" fmla="*/ 188 h 235"/>
                <a:gd name="T82" fmla="*/ 59 w 245"/>
                <a:gd name="T83" fmla="*/ 116 h 235"/>
                <a:gd name="T84" fmla="*/ 61 w 245"/>
                <a:gd name="T85" fmla="*/ 190 h 235"/>
                <a:gd name="T86" fmla="*/ 36 w 245"/>
                <a:gd name="T87" fmla="*/ 201 h 235"/>
                <a:gd name="T88" fmla="*/ 19 w 245"/>
                <a:gd name="T89" fmla="*/ 155 h 235"/>
                <a:gd name="T90" fmla="*/ 59 w 245"/>
                <a:gd name="T91" fmla="*/ 116 h 235"/>
                <a:gd name="T92" fmla="*/ 13 w 245"/>
                <a:gd name="T93" fmla="*/ 42 h 235"/>
                <a:gd name="T94" fmla="*/ 75 w 245"/>
                <a:gd name="T95" fmla="*/ 41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5" h="235">
                  <a:moveTo>
                    <a:pt x="142" y="222"/>
                  </a:moveTo>
                  <a:cubicBezTo>
                    <a:pt x="147" y="224"/>
                    <a:pt x="153" y="225"/>
                    <a:pt x="159" y="225"/>
                  </a:cubicBezTo>
                  <a:cubicBezTo>
                    <a:pt x="160" y="224"/>
                    <a:pt x="161" y="224"/>
                    <a:pt x="162" y="226"/>
                  </a:cubicBezTo>
                  <a:cubicBezTo>
                    <a:pt x="163" y="231"/>
                    <a:pt x="169" y="235"/>
                    <a:pt x="174" y="235"/>
                  </a:cubicBezTo>
                  <a:cubicBezTo>
                    <a:pt x="194" y="235"/>
                    <a:pt x="214" y="235"/>
                    <a:pt x="233" y="235"/>
                  </a:cubicBezTo>
                  <a:cubicBezTo>
                    <a:pt x="241" y="235"/>
                    <a:pt x="245" y="230"/>
                    <a:pt x="245" y="223"/>
                  </a:cubicBezTo>
                  <a:cubicBezTo>
                    <a:pt x="245" y="196"/>
                    <a:pt x="245" y="170"/>
                    <a:pt x="245" y="143"/>
                  </a:cubicBezTo>
                  <a:cubicBezTo>
                    <a:pt x="245" y="134"/>
                    <a:pt x="241" y="130"/>
                    <a:pt x="231" y="130"/>
                  </a:cubicBezTo>
                  <a:cubicBezTo>
                    <a:pt x="221" y="130"/>
                    <a:pt x="210" y="130"/>
                    <a:pt x="199" y="130"/>
                  </a:cubicBezTo>
                  <a:cubicBezTo>
                    <a:pt x="191" y="130"/>
                    <a:pt x="183" y="130"/>
                    <a:pt x="175" y="130"/>
                  </a:cubicBezTo>
                  <a:cubicBezTo>
                    <a:pt x="167" y="130"/>
                    <a:pt x="162" y="135"/>
                    <a:pt x="162" y="142"/>
                  </a:cubicBezTo>
                  <a:cubicBezTo>
                    <a:pt x="162" y="151"/>
                    <a:pt x="162" y="161"/>
                    <a:pt x="162" y="170"/>
                  </a:cubicBezTo>
                  <a:cubicBezTo>
                    <a:pt x="162" y="185"/>
                    <a:pt x="162" y="199"/>
                    <a:pt x="162" y="213"/>
                  </a:cubicBezTo>
                  <a:cubicBezTo>
                    <a:pt x="162" y="214"/>
                    <a:pt x="163" y="216"/>
                    <a:pt x="161" y="216"/>
                  </a:cubicBezTo>
                  <a:cubicBezTo>
                    <a:pt x="152" y="217"/>
                    <a:pt x="140" y="212"/>
                    <a:pt x="135" y="205"/>
                  </a:cubicBezTo>
                  <a:cubicBezTo>
                    <a:pt x="132" y="201"/>
                    <a:pt x="131" y="196"/>
                    <a:pt x="131" y="191"/>
                  </a:cubicBezTo>
                  <a:cubicBezTo>
                    <a:pt x="131" y="168"/>
                    <a:pt x="132" y="145"/>
                    <a:pt x="130" y="122"/>
                  </a:cubicBezTo>
                  <a:cubicBezTo>
                    <a:pt x="130" y="114"/>
                    <a:pt x="126" y="106"/>
                    <a:pt x="120" y="100"/>
                  </a:cubicBezTo>
                  <a:cubicBezTo>
                    <a:pt x="110" y="89"/>
                    <a:pt x="97" y="83"/>
                    <a:pt x="81" y="84"/>
                  </a:cubicBezTo>
                  <a:cubicBezTo>
                    <a:pt x="71" y="84"/>
                    <a:pt x="62" y="84"/>
                    <a:pt x="52" y="84"/>
                  </a:cubicBezTo>
                  <a:cubicBezTo>
                    <a:pt x="51" y="84"/>
                    <a:pt x="50" y="84"/>
                    <a:pt x="50" y="82"/>
                  </a:cubicBezTo>
                  <a:cubicBezTo>
                    <a:pt x="50" y="81"/>
                    <a:pt x="51" y="81"/>
                    <a:pt x="52" y="80"/>
                  </a:cubicBezTo>
                  <a:cubicBezTo>
                    <a:pt x="52" y="80"/>
                    <a:pt x="53" y="80"/>
                    <a:pt x="53" y="80"/>
                  </a:cubicBezTo>
                  <a:cubicBezTo>
                    <a:pt x="60" y="78"/>
                    <a:pt x="66" y="76"/>
                    <a:pt x="71" y="72"/>
                  </a:cubicBezTo>
                  <a:cubicBezTo>
                    <a:pt x="84" y="62"/>
                    <a:pt x="89" y="49"/>
                    <a:pt x="86" y="34"/>
                  </a:cubicBezTo>
                  <a:cubicBezTo>
                    <a:pt x="82" y="14"/>
                    <a:pt x="63" y="0"/>
                    <a:pt x="42" y="1"/>
                  </a:cubicBezTo>
                  <a:cubicBezTo>
                    <a:pt x="27" y="2"/>
                    <a:pt x="15" y="9"/>
                    <a:pt x="7" y="21"/>
                  </a:cubicBezTo>
                  <a:cubicBezTo>
                    <a:pt x="1" y="29"/>
                    <a:pt x="0" y="39"/>
                    <a:pt x="2" y="48"/>
                  </a:cubicBezTo>
                  <a:cubicBezTo>
                    <a:pt x="4" y="57"/>
                    <a:pt x="8" y="65"/>
                    <a:pt x="16" y="71"/>
                  </a:cubicBezTo>
                  <a:cubicBezTo>
                    <a:pt x="18" y="72"/>
                    <a:pt x="19" y="75"/>
                    <a:pt x="22" y="76"/>
                  </a:cubicBezTo>
                  <a:cubicBezTo>
                    <a:pt x="26" y="78"/>
                    <a:pt x="31" y="79"/>
                    <a:pt x="36" y="81"/>
                  </a:cubicBezTo>
                  <a:cubicBezTo>
                    <a:pt x="38" y="81"/>
                    <a:pt x="38" y="82"/>
                    <a:pt x="38" y="84"/>
                  </a:cubicBezTo>
                  <a:cubicBezTo>
                    <a:pt x="38" y="85"/>
                    <a:pt x="38" y="86"/>
                    <a:pt x="38" y="87"/>
                  </a:cubicBezTo>
                  <a:cubicBezTo>
                    <a:pt x="38" y="84"/>
                    <a:pt x="37" y="84"/>
                    <a:pt x="32" y="84"/>
                  </a:cubicBezTo>
                  <a:cubicBezTo>
                    <a:pt x="30" y="84"/>
                    <a:pt x="28" y="84"/>
                    <a:pt x="27" y="84"/>
                  </a:cubicBezTo>
                  <a:cubicBezTo>
                    <a:pt x="24" y="83"/>
                    <a:pt x="23" y="84"/>
                    <a:pt x="23" y="87"/>
                  </a:cubicBezTo>
                  <a:cubicBezTo>
                    <a:pt x="24" y="88"/>
                    <a:pt x="24" y="89"/>
                    <a:pt x="23" y="91"/>
                  </a:cubicBezTo>
                  <a:cubicBezTo>
                    <a:pt x="23" y="92"/>
                    <a:pt x="24" y="92"/>
                    <a:pt x="25" y="92"/>
                  </a:cubicBezTo>
                  <a:cubicBezTo>
                    <a:pt x="28" y="92"/>
                    <a:pt x="32" y="92"/>
                    <a:pt x="35" y="92"/>
                  </a:cubicBezTo>
                  <a:cubicBezTo>
                    <a:pt x="36" y="92"/>
                    <a:pt x="38" y="91"/>
                    <a:pt x="38" y="93"/>
                  </a:cubicBezTo>
                  <a:cubicBezTo>
                    <a:pt x="39" y="95"/>
                    <a:pt x="38" y="96"/>
                    <a:pt x="36" y="97"/>
                  </a:cubicBezTo>
                  <a:cubicBezTo>
                    <a:pt x="26" y="99"/>
                    <a:pt x="21" y="107"/>
                    <a:pt x="17" y="115"/>
                  </a:cubicBezTo>
                  <a:cubicBezTo>
                    <a:pt x="12" y="123"/>
                    <a:pt x="8" y="133"/>
                    <a:pt x="8" y="144"/>
                  </a:cubicBezTo>
                  <a:cubicBezTo>
                    <a:pt x="7" y="153"/>
                    <a:pt x="7" y="163"/>
                    <a:pt x="9" y="172"/>
                  </a:cubicBezTo>
                  <a:cubicBezTo>
                    <a:pt x="10" y="178"/>
                    <a:pt x="11" y="183"/>
                    <a:pt x="13" y="187"/>
                  </a:cubicBezTo>
                  <a:cubicBezTo>
                    <a:pt x="18" y="198"/>
                    <a:pt x="24" y="208"/>
                    <a:pt x="37" y="213"/>
                  </a:cubicBezTo>
                  <a:cubicBezTo>
                    <a:pt x="38" y="213"/>
                    <a:pt x="38" y="214"/>
                    <a:pt x="38" y="215"/>
                  </a:cubicBezTo>
                  <a:cubicBezTo>
                    <a:pt x="37" y="222"/>
                    <a:pt x="37" y="222"/>
                    <a:pt x="44" y="222"/>
                  </a:cubicBezTo>
                  <a:cubicBezTo>
                    <a:pt x="50" y="222"/>
                    <a:pt x="50" y="222"/>
                    <a:pt x="50" y="217"/>
                  </a:cubicBezTo>
                  <a:cubicBezTo>
                    <a:pt x="50" y="216"/>
                    <a:pt x="49" y="214"/>
                    <a:pt x="51" y="213"/>
                  </a:cubicBezTo>
                  <a:cubicBezTo>
                    <a:pt x="60" y="209"/>
                    <a:pt x="67" y="203"/>
                    <a:pt x="71" y="195"/>
                  </a:cubicBezTo>
                  <a:cubicBezTo>
                    <a:pt x="76" y="185"/>
                    <a:pt x="80" y="175"/>
                    <a:pt x="80" y="164"/>
                  </a:cubicBezTo>
                  <a:cubicBezTo>
                    <a:pt x="82" y="148"/>
                    <a:pt x="80" y="132"/>
                    <a:pt x="73" y="118"/>
                  </a:cubicBezTo>
                  <a:cubicBezTo>
                    <a:pt x="68" y="108"/>
                    <a:pt x="62" y="100"/>
                    <a:pt x="51" y="97"/>
                  </a:cubicBezTo>
                  <a:cubicBezTo>
                    <a:pt x="49" y="96"/>
                    <a:pt x="50" y="95"/>
                    <a:pt x="50" y="93"/>
                  </a:cubicBezTo>
                  <a:cubicBezTo>
                    <a:pt x="50" y="92"/>
                    <a:pt x="51" y="92"/>
                    <a:pt x="52" y="92"/>
                  </a:cubicBezTo>
                  <a:cubicBezTo>
                    <a:pt x="62" y="92"/>
                    <a:pt x="73" y="92"/>
                    <a:pt x="83" y="92"/>
                  </a:cubicBezTo>
                  <a:cubicBezTo>
                    <a:pt x="92" y="93"/>
                    <a:pt x="101" y="96"/>
                    <a:pt x="109" y="102"/>
                  </a:cubicBezTo>
                  <a:cubicBezTo>
                    <a:pt x="118" y="110"/>
                    <a:pt x="122" y="119"/>
                    <a:pt x="122" y="130"/>
                  </a:cubicBezTo>
                  <a:cubicBezTo>
                    <a:pt x="122" y="151"/>
                    <a:pt x="122" y="171"/>
                    <a:pt x="122" y="192"/>
                  </a:cubicBezTo>
                  <a:cubicBezTo>
                    <a:pt x="121" y="196"/>
                    <a:pt x="122" y="200"/>
                    <a:pt x="124" y="204"/>
                  </a:cubicBezTo>
                  <a:cubicBezTo>
                    <a:pt x="127" y="212"/>
                    <a:pt x="134" y="218"/>
                    <a:pt x="142" y="222"/>
                  </a:cubicBezTo>
                  <a:close/>
                  <a:moveTo>
                    <a:pt x="177" y="139"/>
                  </a:moveTo>
                  <a:cubicBezTo>
                    <a:pt x="186" y="139"/>
                    <a:pt x="195" y="139"/>
                    <a:pt x="204" y="139"/>
                  </a:cubicBezTo>
                  <a:cubicBezTo>
                    <a:pt x="213" y="139"/>
                    <a:pt x="221" y="139"/>
                    <a:pt x="230" y="139"/>
                  </a:cubicBezTo>
                  <a:cubicBezTo>
                    <a:pt x="231" y="139"/>
                    <a:pt x="232" y="139"/>
                    <a:pt x="233" y="139"/>
                  </a:cubicBezTo>
                  <a:cubicBezTo>
                    <a:pt x="234" y="139"/>
                    <a:pt x="236" y="140"/>
                    <a:pt x="236" y="141"/>
                  </a:cubicBezTo>
                  <a:cubicBezTo>
                    <a:pt x="236" y="142"/>
                    <a:pt x="234" y="142"/>
                    <a:pt x="233" y="143"/>
                  </a:cubicBezTo>
                  <a:cubicBezTo>
                    <a:pt x="232" y="143"/>
                    <a:pt x="231" y="143"/>
                    <a:pt x="231" y="143"/>
                  </a:cubicBezTo>
                  <a:cubicBezTo>
                    <a:pt x="213" y="143"/>
                    <a:pt x="195" y="143"/>
                    <a:pt x="177" y="143"/>
                  </a:cubicBezTo>
                  <a:cubicBezTo>
                    <a:pt x="175" y="143"/>
                    <a:pt x="172" y="143"/>
                    <a:pt x="172" y="141"/>
                  </a:cubicBezTo>
                  <a:cubicBezTo>
                    <a:pt x="172" y="138"/>
                    <a:pt x="175" y="139"/>
                    <a:pt x="177" y="139"/>
                  </a:cubicBezTo>
                  <a:close/>
                  <a:moveTo>
                    <a:pt x="171" y="154"/>
                  </a:moveTo>
                  <a:cubicBezTo>
                    <a:pt x="171" y="151"/>
                    <a:pt x="172" y="151"/>
                    <a:pt x="174" y="151"/>
                  </a:cubicBezTo>
                  <a:cubicBezTo>
                    <a:pt x="194" y="151"/>
                    <a:pt x="213" y="151"/>
                    <a:pt x="233" y="151"/>
                  </a:cubicBezTo>
                  <a:cubicBezTo>
                    <a:pt x="235" y="151"/>
                    <a:pt x="236" y="152"/>
                    <a:pt x="236" y="154"/>
                  </a:cubicBezTo>
                  <a:cubicBezTo>
                    <a:pt x="236" y="177"/>
                    <a:pt x="236" y="200"/>
                    <a:pt x="236" y="223"/>
                  </a:cubicBezTo>
                  <a:cubicBezTo>
                    <a:pt x="236" y="225"/>
                    <a:pt x="235" y="226"/>
                    <a:pt x="232" y="226"/>
                  </a:cubicBezTo>
                  <a:cubicBezTo>
                    <a:pt x="213" y="226"/>
                    <a:pt x="194" y="226"/>
                    <a:pt x="175" y="226"/>
                  </a:cubicBezTo>
                  <a:cubicBezTo>
                    <a:pt x="172" y="226"/>
                    <a:pt x="171" y="225"/>
                    <a:pt x="171" y="222"/>
                  </a:cubicBezTo>
                  <a:cubicBezTo>
                    <a:pt x="172" y="211"/>
                    <a:pt x="171" y="200"/>
                    <a:pt x="171" y="188"/>
                  </a:cubicBezTo>
                  <a:cubicBezTo>
                    <a:pt x="171" y="188"/>
                    <a:pt x="171" y="188"/>
                    <a:pt x="171" y="188"/>
                  </a:cubicBezTo>
                  <a:cubicBezTo>
                    <a:pt x="171" y="177"/>
                    <a:pt x="172" y="165"/>
                    <a:pt x="171" y="154"/>
                  </a:cubicBezTo>
                  <a:close/>
                  <a:moveTo>
                    <a:pt x="59" y="116"/>
                  </a:moveTo>
                  <a:cubicBezTo>
                    <a:pt x="65" y="125"/>
                    <a:pt x="68" y="135"/>
                    <a:pt x="69" y="145"/>
                  </a:cubicBezTo>
                  <a:cubicBezTo>
                    <a:pt x="70" y="161"/>
                    <a:pt x="69" y="176"/>
                    <a:pt x="61" y="190"/>
                  </a:cubicBezTo>
                  <a:cubicBezTo>
                    <a:pt x="59" y="194"/>
                    <a:pt x="56" y="198"/>
                    <a:pt x="52" y="201"/>
                  </a:cubicBezTo>
                  <a:cubicBezTo>
                    <a:pt x="46" y="204"/>
                    <a:pt x="42" y="204"/>
                    <a:pt x="36" y="201"/>
                  </a:cubicBezTo>
                  <a:cubicBezTo>
                    <a:pt x="29" y="196"/>
                    <a:pt x="26" y="188"/>
                    <a:pt x="23" y="180"/>
                  </a:cubicBezTo>
                  <a:cubicBezTo>
                    <a:pt x="20" y="172"/>
                    <a:pt x="19" y="163"/>
                    <a:pt x="19" y="155"/>
                  </a:cubicBezTo>
                  <a:cubicBezTo>
                    <a:pt x="19" y="141"/>
                    <a:pt x="21" y="128"/>
                    <a:pt x="29" y="116"/>
                  </a:cubicBezTo>
                  <a:cubicBezTo>
                    <a:pt x="38" y="103"/>
                    <a:pt x="50" y="103"/>
                    <a:pt x="59" y="116"/>
                  </a:cubicBezTo>
                  <a:close/>
                  <a:moveTo>
                    <a:pt x="44" y="70"/>
                  </a:moveTo>
                  <a:cubicBezTo>
                    <a:pt x="27" y="70"/>
                    <a:pt x="13" y="57"/>
                    <a:pt x="13" y="42"/>
                  </a:cubicBezTo>
                  <a:cubicBezTo>
                    <a:pt x="13" y="25"/>
                    <a:pt x="27" y="12"/>
                    <a:pt x="44" y="12"/>
                  </a:cubicBezTo>
                  <a:cubicBezTo>
                    <a:pt x="61" y="12"/>
                    <a:pt x="75" y="25"/>
                    <a:pt x="75" y="41"/>
                  </a:cubicBezTo>
                  <a:cubicBezTo>
                    <a:pt x="76" y="57"/>
                    <a:pt x="62" y="70"/>
                    <a:pt x="44"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3" name="Freeform 25">
              <a:extLst>
                <a:ext uri="{FF2B5EF4-FFF2-40B4-BE49-F238E27FC236}">
                  <a16:creationId xmlns:a16="http://schemas.microsoft.com/office/drawing/2014/main" id="{7E27061A-D309-483E-9B0A-D9D3DE3740DC}"/>
                </a:ext>
              </a:extLst>
            </p:cNvPr>
            <p:cNvSpPr>
              <a:spLocks noEditPoints="1"/>
            </p:cNvSpPr>
            <p:nvPr/>
          </p:nvSpPr>
          <p:spPr bwMode="auto">
            <a:xfrm>
              <a:off x="-2290763" y="-819150"/>
              <a:ext cx="717550" cy="914400"/>
            </a:xfrm>
            <a:custGeom>
              <a:avLst/>
              <a:gdLst>
                <a:gd name="T0" fmla="*/ 4 w 190"/>
                <a:gd name="T1" fmla="*/ 207 h 242"/>
                <a:gd name="T2" fmla="*/ 1 w 190"/>
                <a:gd name="T3" fmla="*/ 213 h 242"/>
                <a:gd name="T4" fmla="*/ 19 w 190"/>
                <a:gd name="T5" fmla="*/ 241 h 242"/>
                <a:gd name="T6" fmla="*/ 50 w 190"/>
                <a:gd name="T7" fmla="*/ 224 h 242"/>
                <a:gd name="T8" fmla="*/ 56 w 190"/>
                <a:gd name="T9" fmla="*/ 217 h 242"/>
                <a:gd name="T10" fmla="*/ 70 w 190"/>
                <a:gd name="T11" fmla="*/ 200 h 242"/>
                <a:gd name="T12" fmla="*/ 61 w 190"/>
                <a:gd name="T13" fmla="*/ 198 h 242"/>
                <a:gd name="T14" fmla="*/ 70 w 190"/>
                <a:gd name="T15" fmla="*/ 200 h 242"/>
                <a:gd name="T16" fmla="*/ 77 w 190"/>
                <a:gd name="T17" fmla="*/ 191 h 242"/>
                <a:gd name="T18" fmla="*/ 89 w 190"/>
                <a:gd name="T19" fmla="*/ 174 h 242"/>
                <a:gd name="T20" fmla="*/ 79 w 190"/>
                <a:gd name="T21" fmla="*/ 170 h 242"/>
                <a:gd name="T22" fmla="*/ 63 w 190"/>
                <a:gd name="T23" fmla="*/ 192 h 242"/>
                <a:gd name="T24" fmla="*/ 57 w 190"/>
                <a:gd name="T25" fmla="*/ 199 h 242"/>
                <a:gd name="T26" fmla="*/ 52 w 190"/>
                <a:gd name="T27" fmla="*/ 217 h 242"/>
                <a:gd name="T28" fmla="*/ 44 w 190"/>
                <a:gd name="T29" fmla="*/ 215 h 242"/>
                <a:gd name="T30" fmla="*/ 43 w 190"/>
                <a:gd name="T31" fmla="*/ 215 h 242"/>
                <a:gd name="T32" fmla="*/ 39 w 190"/>
                <a:gd name="T33" fmla="*/ 220 h 242"/>
                <a:gd name="T34" fmla="*/ 15 w 190"/>
                <a:gd name="T35" fmla="*/ 222 h 242"/>
                <a:gd name="T36" fmla="*/ 13 w 190"/>
                <a:gd name="T37" fmla="*/ 139 h 242"/>
                <a:gd name="T38" fmla="*/ 75 w 190"/>
                <a:gd name="T39" fmla="*/ 103 h 242"/>
                <a:gd name="T40" fmla="*/ 76 w 190"/>
                <a:gd name="T41" fmla="*/ 103 h 242"/>
                <a:gd name="T42" fmla="*/ 61 w 190"/>
                <a:gd name="T43" fmla="*/ 118 h 242"/>
                <a:gd name="T44" fmla="*/ 80 w 190"/>
                <a:gd name="T45" fmla="*/ 158 h 242"/>
                <a:gd name="T46" fmla="*/ 100 w 190"/>
                <a:gd name="T47" fmla="*/ 174 h 242"/>
                <a:gd name="T48" fmla="*/ 133 w 190"/>
                <a:gd name="T49" fmla="*/ 216 h 242"/>
                <a:gd name="T50" fmla="*/ 153 w 190"/>
                <a:gd name="T51" fmla="*/ 236 h 242"/>
                <a:gd name="T52" fmla="*/ 185 w 190"/>
                <a:gd name="T53" fmla="*/ 230 h 242"/>
                <a:gd name="T54" fmla="*/ 185 w 190"/>
                <a:gd name="T55" fmla="*/ 208 h 242"/>
                <a:gd name="T56" fmla="*/ 189 w 190"/>
                <a:gd name="T57" fmla="*/ 200 h 242"/>
                <a:gd name="T58" fmla="*/ 168 w 190"/>
                <a:gd name="T59" fmla="*/ 101 h 242"/>
                <a:gd name="T60" fmla="*/ 124 w 190"/>
                <a:gd name="T61" fmla="*/ 93 h 242"/>
                <a:gd name="T62" fmla="*/ 121 w 190"/>
                <a:gd name="T63" fmla="*/ 80 h 242"/>
                <a:gd name="T64" fmla="*/ 133 w 190"/>
                <a:gd name="T65" fmla="*/ 59 h 242"/>
                <a:gd name="T66" fmla="*/ 126 w 190"/>
                <a:gd name="T67" fmla="*/ 17 h 242"/>
                <a:gd name="T68" fmla="*/ 73 w 190"/>
                <a:gd name="T69" fmla="*/ 9 h 242"/>
                <a:gd name="T70" fmla="*/ 65 w 190"/>
                <a:gd name="T71" fmla="*/ 72 h 242"/>
                <a:gd name="T72" fmla="*/ 70 w 190"/>
                <a:gd name="T73" fmla="*/ 90 h 242"/>
                <a:gd name="T74" fmla="*/ 42 w 190"/>
                <a:gd name="T75" fmla="*/ 93 h 242"/>
                <a:gd name="T76" fmla="*/ 1 w 190"/>
                <a:gd name="T77" fmla="*/ 135 h 242"/>
                <a:gd name="T78" fmla="*/ 1 w 190"/>
                <a:gd name="T79" fmla="*/ 199 h 242"/>
                <a:gd name="T80" fmla="*/ 7 w 190"/>
                <a:gd name="T81" fmla="*/ 204 h 242"/>
                <a:gd name="T82" fmla="*/ 147 w 190"/>
                <a:gd name="T83" fmla="*/ 104 h 242"/>
                <a:gd name="T84" fmla="*/ 178 w 190"/>
                <a:gd name="T85" fmla="*/ 210 h 242"/>
                <a:gd name="T86" fmla="*/ 163 w 190"/>
                <a:gd name="T87" fmla="*/ 229 h 242"/>
                <a:gd name="T88" fmla="*/ 107 w 190"/>
                <a:gd name="T89" fmla="*/ 164 h 242"/>
                <a:gd name="T90" fmla="*/ 89 w 190"/>
                <a:gd name="T91" fmla="*/ 151 h 242"/>
                <a:gd name="T92" fmla="*/ 72 w 190"/>
                <a:gd name="T93" fmla="*/ 123 h 242"/>
                <a:gd name="T94" fmla="*/ 85 w 190"/>
                <a:gd name="T95" fmla="*/ 115 h 242"/>
                <a:gd name="T96" fmla="*/ 103 w 190"/>
                <a:gd name="T97" fmla="*/ 134 h 242"/>
                <a:gd name="T98" fmla="*/ 106 w 190"/>
                <a:gd name="T99" fmla="*/ 124 h 242"/>
                <a:gd name="T100" fmla="*/ 78 w 190"/>
                <a:gd name="T101" fmla="*/ 102 h 242"/>
                <a:gd name="T102" fmla="*/ 82 w 190"/>
                <a:gd name="T103" fmla="*/ 85 h 242"/>
                <a:gd name="T104" fmla="*/ 87 w 190"/>
                <a:gd name="T105" fmla="*/ 89 h 242"/>
                <a:gd name="T106" fmla="*/ 104 w 190"/>
                <a:gd name="T107" fmla="*/ 90 h 242"/>
                <a:gd name="T108" fmla="*/ 109 w 190"/>
                <a:gd name="T109" fmla="*/ 95 h 242"/>
                <a:gd name="T110" fmla="*/ 147 w 190"/>
                <a:gd name="T111" fmla="*/ 104 h 242"/>
                <a:gd name="T112" fmla="*/ 96 w 190"/>
                <a:gd name="T113" fmla="*/ 12 h 242"/>
                <a:gd name="T114" fmla="*/ 112 w 190"/>
                <a:gd name="T115" fmla="*/ 70 h 242"/>
                <a:gd name="T116" fmla="*/ 80 w 190"/>
                <a:gd name="T117" fmla="*/ 18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0" h="242">
                  <a:moveTo>
                    <a:pt x="6" y="208"/>
                  </a:moveTo>
                  <a:cubicBezTo>
                    <a:pt x="5" y="208"/>
                    <a:pt x="4" y="207"/>
                    <a:pt x="4" y="207"/>
                  </a:cubicBezTo>
                  <a:cubicBezTo>
                    <a:pt x="3" y="206"/>
                    <a:pt x="2" y="205"/>
                    <a:pt x="2" y="205"/>
                  </a:cubicBezTo>
                  <a:cubicBezTo>
                    <a:pt x="0" y="207"/>
                    <a:pt x="1" y="210"/>
                    <a:pt x="1" y="213"/>
                  </a:cubicBezTo>
                  <a:cubicBezTo>
                    <a:pt x="2" y="221"/>
                    <a:pt x="4" y="229"/>
                    <a:pt x="9" y="236"/>
                  </a:cubicBezTo>
                  <a:cubicBezTo>
                    <a:pt x="12" y="239"/>
                    <a:pt x="15" y="241"/>
                    <a:pt x="19" y="241"/>
                  </a:cubicBezTo>
                  <a:cubicBezTo>
                    <a:pt x="31" y="242"/>
                    <a:pt x="39" y="236"/>
                    <a:pt x="47" y="228"/>
                  </a:cubicBezTo>
                  <a:cubicBezTo>
                    <a:pt x="48" y="227"/>
                    <a:pt x="50" y="225"/>
                    <a:pt x="50" y="224"/>
                  </a:cubicBezTo>
                  <a:cubicBezTo>
                    <a:pt x="52" y="223"/>
                    <a:pt x="53" y="221"/>
                    <a:pt x="54" y="219"/>
                  </a:cubicBezTo>
                  <a:cubicBezTo>
                    <a:pt x="55" y="219"/>
                    <a:pt x="56" y="218"/>
                    <a:pt x="56" y="217"/>
                  </a:cubicBezTo>
                  <a:cubicBezTo>
                    <a:pt x="60" y="213"/>
                    <a:pt x="64" y="209"/>
                    <a:pt x="67" y="204"/>
                  </a:cubicBezTo>
                  <a:cubicBezTo>
                    <a:pt x="68" y="203"/>
                    <a:pt x="70" y="201"/>
                    <a:pt x="70" y="200"/>
                  </a:cubicBezTo>
                  <a:cubicBezTo>
                    <a:pt x="68" y="198"/>
                    <a:pt x="66" y="198"/>
                    <a:pt x="64" y="198"/>
                  </a:cubicBezTo>
                  <a:cubicBezTo>
                    <a:pt x="63" y="198"/>
                    <a:pt x="62" y="198"/>
                    <a:pt x="61" y="198"/>
                  </a:cubicBezTo>
                  <a:cubicBezTo>
                    <a:pt x="62" y="198"/>
                    <a:pt x="63" y="198"/>
                    <a:pt x="64" y="198"/>
                  </a:cubicBezTo>
                  <a:cubicBezTo>
                    <a:pt x="66" y="198"/>
                    <a:pt x="68" y="198"/>
                    <a:pt x="70" y="200"/>
                  </a:cubicBezTo>
                  <a:cubicBezTo>
                    <a:pt x="72" y="199"/>
                    <a:pt x="72" y="197"/>
                    <a:pt x="73" y="196"/>
                  </a:cubicBezTo>
                  <a:cubicBezTo>
                    <a:pt x="75" y="194"/>
                    <a:pt x="76" y="193"/>
                    <a:pt x="77" y="191"/>
                  </a:cubicBezTo>
                  <a:cubicBezTo>
                    <a:pt x="82" y="187"/>
                    <a:pt x="85" y="181"/>
                    <a:pt x="89" y="176"/>
                  </a:cubicBezTo>
                  <a:cubicBezTo>
                    <a:pt x="90" y="175"/>
                    <a:pt x="90" y="175"/>
                    <a:pt x="89" y="174"/>
                  </a:cubicBezTo>
                  <a:cubicBezTo>
                    <a:pt x="86" y="174"/>
                    <a:pt x="86" y="172"/>
                    <a:pt x="84" y="171"/>
                  </a:cubicBezTo>
                  <a:cubicBezTo>
                    <a:pt x="82" y="171"/>
                    <a:pt x="81" y="169"/>
                    <a:pt x="79" y="170"/>
                  </a:cubicBezTo>
                  <a:cubicBezTo>
                    <a:pt x="75" y="176"/>
                    <a:pt x="71" y="182"/>
                    <a:pt x="67" y="187"/>
                  </a:cubicBezTo>
                  <a:cubicBezTo>
                    <a:pt x="65" y="189"/>
                    <a:pt x="64" y="190"/>
                    <a:pt x="63" y="192"/>
                  </a:cubicBezTo>
                  <a:cubicBezTo>
                    <a:pt x="61" y="194"/>
                    <a:pt x="59" y="196"/>
                    <a:pt x="58" y="198"/>
                  </a:cubicBezTo>
                  <a:cubicBezTo>
                    <a:pt x="57" y="198"/>
                    <a:pt x="57" y="199"/>
                    <a:pt x="57" y="199"/>
                  </a:cubicBezTo>
                  <a:cubicBezTo>
                    <a:pt x="54" y="202"/>
                    <a:pt x="51" y="206"/>
                    <a:pt x="48" y="209"/>
                  </a:cubicBezTo>
                  <a:cubicBezTo>
                    <a:pt x="49" y="212"/>
                    <a:pt x="50" y="215"/>
                    <a:pt x="52" y="217"/>
                  </a:cubicBezTo>
                  <a:cubicBezTo>
                    <a:pt x="50" y="215"/>
                    <a:pt x="49" y="212"/>
                    <a:pt x="48" y="209"/>
                  </a:cubicBezTo>
                  <a:cubicBezTo>
                    <a:pt x="47" y="211"/>
                    <a:pt x="45" y="213"/>
                    <a:pt x="44" y="215"/>
                  </a:cubicBezTo>
                  <a:cubicBezTo>
                    <a:pt x="44" y="215"/>
                    <a:pt x="44" y="215"/>
                    <a:pt x="44" y="215"/>
                  </a:cubicBezTo>
                  <a:cubicBezTo>
                    <a:pt x="44" y="215"/>
                    <a:pt x="44" y="215"/>
                    <a:pt x="43" y="215"/>
                  </a:cubicBezTo>
                  <a:cubicBezTo>
                    <a:pt x="43" y="216"/>
                    <a:pt x="43" y="216"/>
                    <a:pt x="43" y="216"/>
                  </a:cubicBezTo>
                  <a:cubicBezTo>
                    <a:pt x="41" y="217"/>
                    <a:pt x="40" y="219"/>
                    <a:pt x="39" y="220"/>
                  </a:cubicBezTo>
                  <a:cubicBezTo>
                    <a:pt x="36" y="223"/>
                    <a:pt x="34" y="225"/>
                    <a:pt x="31" y="227"/>
                  </a:cubicBezTo>
                  <a:cubicBezTo>
                    <a:pt x="22" y="233"/>
                    <a:pt x="18" y="231"/>
                    <a:pt x="15" y="222"/>
                  </a:cubicBezTo>
                  <a:cubicBezTo>
                    <a:pt x="13" y="216"/>
                    <a:pt x="13" y="210"/>
                    <a:pt x="13" y="203"/>
                  </a:cubicBezTo>
                  <a:cubicBezTo>
                    <a:pt x="13" y="182"/>
                    <a:pt x="13" y="160"/>
                    <a:pt x="13" y="139"/>
                  </a:cubicBezTo>
                  <a:cubicBezTo>
                    <a:pt x="13" y="119"/>
                    <a:pt x="30" y="103"/>
                    <a:pt x="52" y="103"/>
                  </a:cubicBezTo>
                  <a:cubicBezTo>
                    <a:pt x="59" y="103"/>
                    <a:pt x="67" y="103"/>
                    <a:pt x="75" y="103"/>
                  </a:cubicBezTo>
                  <a:cubicBezTo>
                    <a:pt x="75" y="103"/>
                    <a:pt x="75" y="103"/>
                    <a:pt x="75" y="103"/>
                  </a:cubicBezTo>
                  <a:cubicBezTo>
                    <a:pt x="76" y="103"/>
                    <a:pt x="76" y="103"/>
                    <a:pt x="76" y="103"/>
                  </a:cubicBezTo>
                  <a:cubicBezTo>
                    <a:pt x="76" y="103"/>
                    <a:pt x="76" y="103"/>
                    <a:pt x="75" y="103"/>
                  </a:cubicBezTo>
                  <a:cubicBezTo>
                    <a:pt x="71" y="108"/>
                    <a:pt x="66" y="113"/>
                    <a:pt x="61" y="118"/>
                  </a:cubicBezTo>
                  <a:cubicBezTo>
                    <a:pt x="57" y="123"/>
                    <a:pt x="57" y="126"/>
                    <a:pt x="61" y="131"/>
                  </a:cubicBezTo>
                  <a:cubicBezTo>
                    <a:pt x="67" y="140"/>
                    <a:pt x="74" y="149"/>
                    <a:pt x="80" y="158"/>
                  </a:cubicBezTo>
                  <a:cubicBezTo>
                    <a:pt x="82" y="161"/>
                    <a:pt x="85" y="164"/>
                    <a:pt x="88" y="165"/>
                  </a:cubicBezTo>
                  <a:cubicBezTo>
                    <a:pt x="95" y="165"/>
                    <a:pt x="97" y="170"/>
                    <a:pt x="100" y="174"/>
                  </a:cubicBezTo>
                  <a:cubicBezTo>
                    <a:pt x="105" y="181"/>
                    <a:pt x="111" y="187"/>
                    <a:pt x="116" y="194"/>
                  </a:cubicBezTo>
                  <a:cubicBezTo>
                    <a:pt x="121" y="201"/>
                    <a:pt x="127" y="209"/>
                    <a:pt x="133" y="216"/>
                  </a:cubicBezTo>
                  <a:cubicBezTo>
                    <a:pt x="136" y="219"/>
                    <a:pt x="139" y="222"/>
                    <a:pt x="141" y="226"/>
                  </a:cubicBezTo>
                  <a:cubicBezTo>
                    <a:pt x="145" y="230"/>
                    <a:pt x="149" y="233"/>
                    <a:pt x="153" y="236"/>
                  </a:cubicBezTo>
                  <a:cubicBezTo>
                    <a:pt x="156" y="239"/>
                    <a:pt x="161" y="241"/>
                    <a:pt x="166" y="241"/>
                  </a:cubicBezTo>
                  <a:cubicBezTo>
                    <a:pt x="173" y="242"/>
                    <a:pt x="181" y="238"/>
                    <a:pt x="185" y="230"/>
                  </a:cubicBezTo>
                  <a:cubicBezTo>
                    <a:pt x="189" y="222"/>
                    <a:pt x="190" y="214"/>
                    <a:pt x="189" y="204"/>
                  </a:cubicBezTo>
                  <a:cubicBezTo>
                    <a:pt x="188" y="206"/>
                    <a:pt x="187" y="208"/>
                    <a:pt x="185" y="208"/>
                  </a:cubicBezTo>
                  <a:cubicBezTo>
                    <a:pt x="184" y="205"/>
                    <a:pt x="183" y="202"/>
                    <a:pt x="188" y="203"/>
                  </a:cubicBezTo>
                  <a:cubicBezTo>
                    <a:pt x="190" y="203"/>
                    <a:pt x="189" y="202"/>
                    <a:pt x="189" y="200"/>
                  </a:cubicBezTo>
                  <a:cubicBezTo>
                    <a:pt x="189" y="179"/>
                    <a:pt x="190" y="158"/>
                    <a:pt x="189" y="137"/>
                  </a:cubicBezTo>
                  <a:cubicBezTo>
                    <a:pt x="189" y="122"/>
                    <a:pt x="181" y="110"/>
                    <a:pt x="168" y="101"/>
                  </a:cubicBezTo>
                  <a:cubicBezTo>
                    <a:pt x="159" y="95"/>
                    <a:pt x="149" y="93"/>
                    <a:pt x="138" y="93"/>
                  </a:cubicBezTo>
                  <a:cubicBezTo>
                    <a:pt x="133" y="93"/>
                    <a:pt x="129" y="93"/>
                    <a:pt x="124" y="93"/>
                  </a:cubicBezTo>
                  <a:cubicBezTo>
                    <a:pt x="122" y="93"/>
                    <a:pt x="120" y="92"/>
                    <a:pt x="121" y="90"/>
                  </a:cubicBezTo>
                  <a:cubicBezTo>
                    <a:pt x="121" y="86"/>
                    <a:pt x="121" y="83"/>
                    <a:pt x="121" y="80"/>
                  </a:cubicBezTo>
                  <a:cubicBezTo>
                    <a:pt x="120" y="78"/>
                    <a:pt x="121" y="77"/>
                    <a:pt x="122" y="76"/>
                  </a:cubicBezTo>
                  <a:cubicBezTo>
                    <a:pt x="127" y="71"/>
                    <a:pt x="131" y="65"/>
                    <a:pt x="133" y="59"/>
                  </a:cubicBezTo>
                  <a:cubicBezTo>
                    <a:pt x="135" y="51"/>
                    <a:pt x="136" y="44"/>
                    <a:pt x="135" y="36"/>
                  </a:cubicBezTo>
                  <a:cubicBezTo>
                    <a:pt x="133" y="30"/>
                    <a:pt x="131" y="23"/>
                    <a:pt x="126" y="17"/>
                  </a:cubicBezTo>
                  <a:cubicBezTo>
                    <a:pt x="120" y="10"/>
                    <a:pt x="114" y="5"/>
                    <a:pt x="105" y="3"/>
                  </a:cubicBezTo>
                  <a:cubicBezTo>
                    <a:pt x="93" y="0"/>
                    <a:pt x="82" y="1"/>
                    <a:pt x="73" y="9"/>
                  </a:cubicBezTo>
                  <a:cubicBezTo>
                    <a:pt x="60" y="20"/>
                    <a:pt x="54" y="34"/>
                    <a:pt x="56" y="51"/>
                  </a:cubicBezTo>
                  <a:cubicBezTo>
                    <a:pt x="57" y="59"/>
                    <a:pt x="60" y="66"/>
                    <a:pt x="65" y="72"/>
                  </a:cubicBezTo>
                  <a:cubicBezTo>
                    <a:pt x="69" y="76"/>
                    <a:pt x="71" y="80"/>
                    <a:pt x="70" y="85"/>
                  </a:cubicBezTo>
                  <a:cubicBezTo>
                    <a:pt x="70" y="87"/>
                    <a:pt x="70" y="88"/>
                    <a:pt x="70" y="90"/>
                  </a:cubicBezTo>
                  <a:cubicBezTo>
                    <a:pt x="71" y="92"/>
                    <a:pt x="69" y="93"/>
                    <a:pt x="67" y="93"/>
                  </a:cubicBezTo>
                  <a:cubicBezTo>
                    <a:pt x="59" y="93"/>
                    <a:pt x="50" y="92"/>
                    <a:pt x="42" y="93"/>
                  </a:cubicBezTo>
                  <a:cubicBezTo>
                    <a:pt x="31" y="95"/>
                    <a:pt x="22" y="100"/>
                    <a:pt x="14" y="107"/>
                  </a:cubicBezTo>
                  <a:cubicBezTo>
                    <a:pt x="7" y="115"/>
                    <a:pt x="2" y="124"/>
                    <a:pt x="1" y="135"/>
                  </a:cubicBezTo>
                  <a:cubicBezTo>
                    <a:pt x="1" y="142"/>
                    <a:pt x="1" y="150"/>
                    <a:pt x="1" y="158"/>
                  </a:cubicBezTo>
                  <a:cubicBezTo>
                    <a:pt x="1" y="172"/>
                    <a:pt x="1" y="185"/>
                    <a:pt x="1" y="199"/>
                  </a:cubicBezTo>
                  <a:cubicBezTo>
                    <a:pt x="1" y="202"/>
                    <a:pt x="2" y="204"/>
                    <a:pt x="5" y="204"/>
                  </a:cubicBezTo>
                  <a:cubicBezTo>
                    <a:pt x="6" y="204"/>
                    <a:pt x="7" y="203"/>
                    <a:pt x="7" y="204"/>
                  </a:cubicBezTo>
                  <a:cubicBezTo>
                    <a:pt x="7" y="206"/>
                    <a:pt x="7" y="207"/>
                    <a:pt x="6" y="208"/>
                  </a:cubicBezTo>
                  <a:close/>
                  <a:moveTo>
                    <a:pt x="147" y="104"/>
                  </a:moveTo>
                  <a:cubicBezTo>
                    <a:pt x="165" y="107"/>
                    <a:pt x="178" y="122"/>
                    <a:pt x="178" y="139"/>
                  </a:cubicBezTo>
                  <a:cubicBezTo>
                    <a:pt x="178" y="162"/>
                    <a:pt x="178" y="186"/>
                    <a:pt x="178" y="210"/>
                  </a:cubicBezTo>
                  <a:cubicBezTo>
                    <a:pt x="178" y="215"/>
                    <a:pt x="177" y="220"/>
                    <a:pt x="175" y="225"/>
                  </a:cubicBezTo>
                  <a:cubicBezTo>
                    <a:pt x="172" y="231"/>
                    <a:pt x="169" y="232"/>
                    <a:pt x="163" y="229"/>
                  </a:cubicBezTo>
                  <a:cubicBezTo>
                    <a:pt x="156" y="225"/>
                    <a:pt x="152" y="220"/>
                    <a:pt x="147" y="214"/>
                  </a:cubicBezTo>
                  <a:cubicBezTo>
                    <a:pt x="133" y="198"/>
                    <a:pt x="120" y="181"/>
                    <a:pt x="107" y="164"/>
                  </a:cubicBezTo>
                  <a:cubicBezTo>
                    <a:pt x="104" y="159"/>
                    <a:pt x="100" y="156"/>
                    <a:pt x="94" y="155"/>
                  </a:cubicBezTo>
                  <a:cubicBezTo>
                    <a:pt x="92" y="154"/>
                    <a:pt x="90" y="153"/>
                    <a:pt x="89" y="151"/>
                  </a:cubicBezTo>
                  <a:cubicBezTo>
                    <a:pt x="83" y="143"/>
                    <a:pt x="77" y="135"/>
                    <a:pt x="71" y="127"/>
                  </a:cubicBezTo>
                  <a:cubicBezTo>
                    <a:pt x="70" y="125"/>
                    <a:pt x="70" y="125"/>
                    <a:pt x="72" y="123"/>
                  </a:cubicBezTo>
                  <a:cubicBezTo>
                    <a:pt x="74" y="121"/>
                    <a:pt x="77" y="118"/>
                    <a:pt x="80" y="115"/>
                  </a:cubicBezTo>
                  <a:cubicBezTo>
                    <a:pt x="82" y="112"/>
                    <a:pt x="83" y="113"/>
                    <a:pt x="85" y="115"/>
                  </a:cubicBezTo>
                  <a:cubicBezTo>
                    <a:pt x="89" y="121"/>
                    <a:pt x="94" y="127"/>
                    <a:pt x="99" y="133"/>
                  </a:cubicBezTo>
                  <a:cubicBezTo>
                    <a:pt x="100" y="135"/>
                    <a:pt x="101" y="135"/>
                    <a:pt x="103" y="134"/>
                  </a:cubicBezTo>
                  <a:cubicBezTo>
                    <a:pt x="103" y="134"/>
                    <a:pt x="104" y="133"/>
                    <a:pt x="104" y="133"/>
                  </a:cubicBezTo>
                  <a:cubicBezTo>
                    <a:pt x="110" y="129"/>
                    <a:pt x="110" y="129"/>
                    <a:pt x="106" y="124"/>
                  </a:cubicBezTo>
                  <a:cubicBezTo>
                    <a:pt x="102" y="119"/>
                    <a:pt x="98" y="114"/>
                    <a:pt x="94" y="108"/>
                  </a:cubicBezTo>
                  <a:cubicBezTo>
                    <a:pt x="90" y="103"/>
                    <a:pt x="85" y="101"/>
                    <a:pt x="78" y="102"/>
                  </a:cubicBezTo>
                  <a:cubicBezTo>
                    <a:pt x="81" y="100"/>
                    <a:pt x="82" y="97"/>
                    <a:pt x="82" y="94"/>
                  </a:cubicBezTo>
                  <a:cubicBezTo>
                    <a:pt x="82" y="91"/>
                    <a:pt x="82" y="88"/>
                    <a:pt x="82" y="85"/>
                  </a:cubicBezTo>
                  <a:cubicBezTo>
                    <a:pt x="83" y="85"/>
                    <a:pt x="84" y="86"/>
                    <a:pt x="84" y="86"/>
                  </a:cubicBezTo>
                  <a:cubicBezTo>
                    <a:pt x="87" y="86"/>
                    <a:pt x="88" y="86"/>
                    <a:pt x="87" y="89"/>
                  </a:cubicBezTo>
                  <a:cubicBezTo>
                    <a:pt x="86" y="94"/>
                    <a:pt x="90" y="99"/>
                    <a:pt x="95" y="99"/>
                  </a:cubicBezTo>
                  <a:cubicBezTo>
                    <a:pt x="100" y="99"/>
                    <a:pt x="105" y="95"/>
                    <a:pt x="104" y="90"/>
                  </a:cubicBezTo>
                  <a:cubicBezTo>
                    <a:pt x="103" y="86"/>
                    <a:pt x="105" y="86"/>
                    <a:pt x="109" y="85"/>
                  </a:cubicBezTo>
                  <a:cubicBezTo>
                    <a:pt x="109" y="88"/>
                    <a:pt x="109" y="92"/>
                    <a:pt x="109" y="95"/>
                  </a:cubicBezTo>
                  <a:cubicBezTo>
                    <a:pt x="109" y="100"/>
                    <a:pt x="113" y="103"/>
                    <a:pt x="119" y="103"/>
                  </a:cubicBezTo>
                  <a:cubicBezTo>
                    <a:pt x="128" y="104"/>
                    <a:pt x="137" y="103"/>
                    <a:pt x="147" y="104"/>
                  </a:cubicBezTo>
                  <a:close/>
                  <a:moveTo>
                    <a:pt x="80" y="18"/>
                  </a:moveTo>
                  <a:cubicBezTo>
                    <a:pt x="84" y="14"/>
                    <a:pt x="89" y="12"/>
                    <a:pt x="96" y="12"/>
                  </a:cubicBezTo>
                  <a:cubicBezTo>
                    <a:pt x="106" y="13"/>
                    <a:pt x="113" y="18"/>
                    <a:pt x="118" y="26"/>
                  </a:cubicBezTo>
                  <a:cubicBezTo>
                    <a:pt x="127" y="40"/>
                    <a:pt x="125" y="59"/>
                    <a:pt x="112" y="70"/>
                  </a:cubicBezTo>
                  <a:cubicBezTo>
                    <a:pt x="102" y="79"/>
                    <a:pt x="87" y="79"/>
                    <a:pt x="77" y="69"/>
                  </a:cubicBezTo>
                  <a:cubicBezTo>
                    <a:pt x="63" y="54"/>
                    <a:pt x="64" y="31"/>
                    <a:pt x="8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4" name="Freeform 26">
              <a:extLst>
                <a:ext uri="{FF2B5EF4-FFF2-40B4-BE49-F238E27FC236}">
                  <a16:creationId xmlns:a16="http://schemas.microsoft.com/office/drawing/2014/main" id="{C9EBC797-884A-40EB-B9F6-179F749182A0}"/>
                </a:ext>
              </a:extLst>
            </p:cNvPr>
            <p:cNvSpPr>
              <a:spLocks noEditPoints="1"/>
            </p:cNvSpPr>
            <p:nvPr/>
          </p:nvSpPr>
          <p:spPr bwMode="auto">
            <a:xfrm>
              <a:off x="-3589338" y="1477963"/>
              <a:ext cx="569913" cy="920750"/>
            </a:xfrm>
            <a:custGeom>
              <a:avLst/>
              <a:gdLst>
                <a:gd name="T0" fmla="*/ 95 w 151"/>
                <a:gd name="T1" fmla="*/ 133 h 244"/>
                <a:gd name="T2" fmla="*/ 94 w 151"/>
                <a:gd name="T3" fmla="*/ 120 h 244"/>
                <a:gd name="T4" fmla="*/ 144 w 151"/>
                <a:gd name="T5" fmla="*/ 117 h 244"/>
                <a:gd name="T6" fmla="*/ 147 w 151"/>
                <a:gd name="T7" fmla="*/ 106 h 244"/>
                <a:gd name="T8" fmla="*/ 93 w 151"/>
                <a:gd name="T9" fmla="*/ 99 h 244"/>
                <a:gd name="T10" fmla="*/ 80 w 151"/>
                <a:gd name="T11" fmla="*/ 82 h 244"/>
                <a:gd name="T12" fmla="*/ 54 w 151"/>
                <a:gd name="T13" fmla="*/ 49 h 244"/>
                <a:gd name="T14" fmla="*/ 67 w 151"/>
                <a:gd name="T15" fmla="*/ 16 h 244"/>
                <a:gd name="T16" fmla="*/ 32 w 151"/>
                <a:gd name="T17" fmla="*/ 9 h 244"/>
                <a:gd name="T18" fmla="*/ 31 w 151"/>
                <a:gd name="T19" fmla="*/ 44 h 244"/>
                <a:gd name="T20" fmla="*/ 13 w 151"/>
                <a:gd name="T21" fmla="*/ 61 h 244"/>
                <a:gd name="T22" fmla="*/ 1 w 151"/>
                <a:gd name="T23" fmla="*/ 110 h 244"/>
                <a:gd name="T24" fmla="*/ 31 w 151"/>
                <a:gd name="T25" fmla="*/ 174 h 244"/>
                <a:gd name="T26" fmla="*/ 90 w 151"/>
                <a:gd name="T27" fmla="*/ 177 h 244"/>
                <a:gd name="T28" fmla="*/ 91 w 151"/>
                <a:gd name="T29" fmla="*/ 197 h 244"/>
                <a:gd name="T30" fmla="*/ 115 w 151"/>
                <a:gd name="T31" fmla="*/ 241 h 244"/>
                <a:gd name="T32" fmla="*/ 128 w 151"/>
                <a:gd name="T33" fmla="*/ 204 h 244"/>
                <a:gd name="T34" fmla="*/ 127 w 151"/>
                <a:gd name="T35" fmla="*/ 147 h 244"/>
                <a:gd name="T36" fmla="*/ 40 w 151"/>
                <a:gd name="T37" fmla="*/ 17 h 244"/>
                <a:gd name="T38" fmla="*/ 58 w 151"/>
                <a:gd name="T39" fmla="*/ 27 h 244"/>
                <a:gd name="T40" fmla="*/ 39 w 151"/>
                <a:gd name="T41" fmla="*/ 36 h 244"/>
                <a:gd name="T42" fmla="*/ 15 w 151"/>
                <a:gd name="T43" fmla="*/ 86 h 244"/>
                <a:gd name="T44" fmla="*/ 58 w 151"/>
                <a:gd name="T45" fmla="*/ 65 h 244"/>
                <a:gd name="T46" fmla="*/ 69 w 151"/>
                <a:gd name="T47" fmla="*/ 86 h 244"/>
                <a:gd name="T48" fmla="*/ 68 w 151"/>
                <a:gd name="T49" fmla="*/ 95 h 244"/>
                <a:gd name="T50" fmla="*/ 36 w 151"/>
                <a:gd name="T51" fmla="*/ 60 h 244"/>
                <a:gd name="T52" fmla="*/ 34 w 151"/>
                <a:gd name="T53" fmla="*/ 64 h 244"/>
                <a:gd name="T54" fmla="*/ 48 w 151"/>
                <a:gd name="T55" fmla="*/ 72 h 244"/>
                <a:gd name="T56" fmla="*/ 72 w 151"/>
                <a:gd name="T57" fmla="*/ 106 h 244"/>
                <a:gd name="T58" fmla="*/ 130 w 151"/>
                <a:gd name="T59" fmla="*/ 110 h 244"/>
                <a:gd name="T60" fmla="*/ 71 w 151"/>
                <a:gd name="T61" fmla="*/ 110 h 244"/>
                <a:gd name="T62" fmla="*/ 58 w 151"/>
                <a:gd name="T63" fmla="*/ 107 h 244"/>
                <a:gd name="T64" fmla="*/ 38 w 151"/>
                <a:gd name="T65" fmla="*/ 94 h 244"/>
                <a:gd name="T66" fmla="*/ 62 w 151"/>
                <a:gd name="T67" fmla="*/ 118 h 244"/>
                <a:gd name="T68" fmla="*/ 83 w 151"/>
                <a:gd name="T69" fmla="*/ 120 h 244"/>
                <a:gd name="T70" fmla="*/ 76 w 151"/>
                <a:gd name="T71" fmla="*/ 130 h 244"/>
                <a:gd name="T72" fmla="*/ 16 w 151"/>
                <a:gd name="T73" fmla="*/ 130 h 244"/>
                <a:gd name="T74" fmla="*/ 15 w 151"/>
                <a:gd name="T75" fmla="*/ 86 h 244"/>
                <a:gd name="T76" fmla="*/ 116 w 151"/>
                <a:gd name="T77" fmla="*/ 217 h 244"/>
                <a:gd name="T78" fmla="*/ 110 w 151"/>
                <a:gd name="T79" fmla="*/ 231 h 244"/>
                <a:gd name="T80" fmla="*/ 103 w 151"/>
                <a:gd name="T81" fmla="*/ 213 h 244"/>
                <a:gd name="T82" fmla="*/ 89 w 151"/>
                <a:gd name="T83" fmla="*/ 165 h 244"/>
                <a:gd name="T84" fmla="*/ 32 w 151"/>
                <a:gd name="T85" fmla="*/ 164 h 244"/>
                <a:gd name="T86" fmla="*/ 23 w 151"/>
                <a:gd name="T87" fmla="*/ 162 h 244"/>
                <a:gd name="T88" fmla="*/ 17 w 151"/>
                <a:gd name="T89" fmla="*/ 157 h 244"/>
                <a:gd name="T90" fmla="*/ 16 w 151"/>
                <a:gd name="T91" fmla="*/ 141 h 244"/>
                <a:gd name="T92" fmla="*/ 69 w 151"/>
                <a:gd name="T93" fmla="*/ 140 h 244"/>
                <a:gd name="T94" fmla="*/ 118 w 151"/>
                <a:gd name="T95" fmla="*/ 15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244">
                  <a:moveTo>
                    <a:pt x="120" y="141"/>
                  </a:moveTo>
                  <a:cubicBezTo>
                    <a:pt x="112" y="137"/>
                    <a:pt x="103" y="135"/>
                    <a:pt x="95" y="133"/>
                  </a:cubicBezTo>
                  <a:cubicBezTo>
                    <a:pt x="93" y="133"/>
                    <a:pt x="92" y="132"/>
                    <a:pt x="93" y="130"/>
                  </a:cubicBezTo>
                  <a:cubicBezTo>
                    <a:pt x="94" y="127"/>
                    <a:pt x="95" y="124"/>
                    <a:pt x="94" y="120"/>
                  </a:cubicBezTo>
                  <a:cubicBezTo>
                    <a:pt x="94" y="118"/>
                    <a:pt x="95" y="117"/>
                    <a:pt x="97" y="117"/>
                  </a:cubicBezTo>
                  <a:cubicBezTo>
                    <a:pt x="113" y="117"/>
                    <a:pt x="128" y="117"/>
                    <a:pt x="144" y="117"/>
                  </a:cubicBezTo>
                  <a:cubicBezTo>
                    <a:pt x="147" y="117"/>
                    <a:pt x="149" y="117"/>
                    <a:pt x="150" y="114"/>
                  </a:cubicBezTo>
                  <a:cubicBezTo>
                    <a:pt x="151" y="112"/>
                    <a:pt x="150" y="107"/>
                    <a:pt x="147" y="106"/>
                  </a:cubicBezTo>
                  <a:cubicBezTo>
                    <a:pt x="140" y="103"/>
                    <a:pt x="132" y="101"/>
                    <a:pt x="124" y="100"/>
                  </a:cubicBezTo>
                  <a:cubicBezTo>
                    <a:pt x="113" y="100"/>
                    <a:pt x="103" y="99"/>
                    <a:pt x="93" y="99"/>
                  </a:cubicBezTo>
                  <a:cubicBezTo>
                    <a:pt x="91" y="99"/>
                    <a:pt x="88" y="99"/>
                    <a:pt x="86" y="97"/>
                  </a:cubicBezTo>
                  <a:cubicBezTo>
                    <a:pt x="83" y="92"/>
                    <a:pt x="79" y="88"/>
                    <a:pt x="80" y="82"/>
                  </a:cubicBezTo>
                  <a:cubicBezTo>
                    <a:pt x="80" y="82"/>
                    <a:pt x="80" y="82"/>
                    <a:pt x="80" y="82"/>
                  </a:cubicBezTo>
                  <a:cubicBezTo>
                    <a:pt x="76" y="68"/>
                    <a:pt x="69" y="56"/>
                    <a:pt x="54" y="49"/>
                  </a:cubicBezTo>
                  <a:cubicBezTo>
                    <a:pt x="59" y="47"/>
                    <a:pt x="62" y="45"/>
                    <a:pt x="64" y="42"/>
                  </a:cubicBezTo>
                  <a:cubicBezTo>
                    <a:pt x="69" y="34"/>
                    <a:pt x="71" y="25"/>
                    <a:pt x="67" y="16"/>
                  </a:cubicBezTo>
                  <a:cubicBezTo>
                    <a:pt x="62" y="6"/>
                    <a:pt x="50" y="0"/>
                    <a:pt x="39" y="4"/>
                  </a:cubicBezTo>
                  <a:cubicBezTo>
                    <a:pt x="37" y="5"/>
                    <a:pt x="34" y="6"/>
                    <a:pt x="32" y="9"/>
                  </a:cubicBezTo>
                  <a:cubicBezTo>
                    <a:pt x="28" y="15"/>
                    <a:pt x="24" y="21"/>
                    <a:pt x="25" y="28"/>
                  </a:cubicBezTo>
                  <a:cubicBezTo>
                    <a:pt x="25" y="34"/>
                    <a:pt x="27" y="40"/>
                    <a:pt x="31" y="44"/>
                  </a:cubicBezTo>
                  <a:cubicBezTo>
                    <a:pt x="33" y="46"/>
                    <a:pt x="33" y="47"/>
                    <a:pt x="31" y="48"/>
                  </a:cubicBezTo>
                  <a:cubicBezTo>
                    <a:pt x="22" y="49"/>
                    <a:pt x="17" y="56"/>
                    <a:pt x="13" y="61"/>
                  </a:cubicBezTo>
                  <a:cubicBezTo>
                    <a:pt x="9" y="67"/>
                    <a:pt x="6" y="74"/>
                    <a:pt x="4" y="81"/>
                  </a:cubicBezTo>
                  <a:cubicBezTo>
                    <a:pt x="2" y="91"/>
                    <a:pt x="1" y="100"/>
                    <a:pt x="1" y="110"/>
                  </a:cubicBezTo>
                  <a:cubicBezTo>
                    <a:pt x="0" y="125"/>
                    <a:pt x="2" y="139"/>
                    <a:pt x="4" y="153"/>
                  </a:cubicBezTo>
                  <a:cubicBezTo>
                    <a:pt x="6" y="167"/>
                    <a:pt x="18" y="174"/>
                    <a:pt x="31" y="174"/>
                  </a:cubicBezTo>
                  <a:cubicBezTo>
                    <a:pt x="50" y="175"/>
                    <a:pt x="69" y="175"/>
                    <a:pt x="88" y="175"/>
                  </a:cubicBezTo>
                  <a:cubicBezTo>
                    <a:pt x="90" y="176"/>
                    <a:pt x="91" y="176"/>
                    <a:pt x="90" y="177"/>
                  </a:cubicBezTo>
                  <a:cubicBezTo>
                    <a:pt x="90" y="182"/>
                    <a:pt x="91" y="186"/>
                    <a:pt x="91" y="191"/>
                  </a:cubicBezTo>
                  <a:cubicBezTo>
                    <a:pt x="91" y="193"/>
                    <a:pt x="90" y="196"/>
                    <a:pt x="91" y="197"/>
                  </a:cubicBezTo>
                  <a:cubicBezTo>
                    <a:pt x="93" y="207"/>
                    <a:pt x="91" y="217"/>
                    <a:pt x="92" y="227"/>
                  </a:cubicBezTo>
                  <a:cubicBezTo>
                    <a:pt x="94" y="238"/>
                    <a:pt x="104" y="244"/>
                    <a:pt x="115" y="241"/>
                  </a:cubicBezTo>
                  <a:cubicBezTo>
                    <a:pt x="122" y="239"/>
                    <a:pt x="126" y="233"/>
                    <a:pt x="127" y="226"/>
                  </a:cubicBezTo>
                  <a:cubicBezTo>
                    <a:pt x="128" y="219"/>
                    <a:pt x="128" y="211"/>
                    <a:pt x="128" y="204"/>
                  </a:cubicBezTo>
                  <a:cubicBezTo>
                    <a:pt x="129" y="192"/>
                    <a:pt x="129" y="181"/>
                    <a:pt x="129" y="169"/>
                  </a:cubicBezTo>
                  <a:cubicBezTo>
                    <a:pt x="130" y="162"/>
                    <a:pt x="131" y="154"/>
                    <a:pt x="127" y="147"/>
                  </a:cubicBezTo>
                  <a:cubicBezTo>
                    <a:pt x="125" y="144"/>
                    <a:pt x="123" y="142"/>
                    <a:pt x="120" y="141"/>
                  </a:cubicBezTo>
                  <a:close/>
                  <a:moveTo>
                    <a:pt x="40" y="17"/>
                  </a:moveTo>
                  <a:cubicBezTo>
                    <a:pt x="45" y="13"/>
                    <a:pt x="51" y="13"/>
                    <a:pt x="55" y="18"/>
                  </a:cubicBezTo>
                  <a:cubicBezTo>
                    <a:pt x="57" y="20"/>
                    <a:pt x="58" y="23"/>
                    <a:pt x="58" y="27"/>
                  </a:cubicBezTo>
                  <a:cubicBezTo>
                    <a:pt x="58" y="30"/>
                    <a:pt x="56" y="34"/>
                    <a:pt x="53" y="37"/>
                  </a:cubicBezTo>
                  <a:cubicBezTo>
                    <a:pt x="49" y="41"/>
                    <a:pt x="43" y="40"/>
                    <a:pt x="39" y="36"/>
                  </a:cubicBezTo>
                  <a:cubicBezTo>
                    <a:pt x="35" y="30"/>
                    <a:pt x="36" y="22"/>
                    <a:pt x="40" y="17"/>
                  </a:cubicBezTo>
                  <a:close/>
                  <a:moveTo>
                    <a:pt x="15" y="86"/>
                  </a:moveTo>
                  <a:cubicBezTo>
                    <a:pt x="17" y="79"/>
                    <a:pt x="20" y="71"/>
                    <a:pt x="25" y="65"/>
                  </a:cubicBezTo>
                  <a:cubicBezTo>
                    <a:pt x="35" y="53"/>
                    <a:pt x="51" y="57"/>
                    <a:pt x="58" y="65"/>
                  </a:cubicBezTo>
                  <a:cubicBezTo>
                    <a:pt x="62" y="69"/>
                    <a:pt x="65" y="73"/>
                    <a:pt x="67" y="78"/>
                  </a:cubicBezTo>
                  <a:cubicBezTo>
                    <a:pt x="68" y="81"/>
                    <a:pt x="69" y="83"/>
                    <a:pt x="69" y="86"/>
                  </a:cubicBezTo>
                  <a:cubicBezTo>
                    <a:pt x="69" y="90"/>
                    <a:pt x="69" y="94"/>
                    <a:pt x="73" y="98"/>
                  </a:cubicBezTo>
                  <a:cubicBezTo>
                    <a:pt x="70" y="98"/>
                    <a:pt x="69" y="97"/>
                    <a:pt x="68" y="95"/>
                  </a:cubicBezTo>
                  <a:cubicBezTo>
                    <a:pt x="65" y="86"/>
                    <a:pt x="61" y="77"/>
                    <a:pt x="56" y="69"/>
                  </a:cubicBezTo>
                  <a:cubicBezTo>
                    <a:pt x="52" y="62"/>
                    <a:pt x="45" y="59"/>
                    <a:pt x="36" y="60"/>
                  </a:cubicBezTo>
                  <a:cubicBezTo>
                    <a:pt x="34" y="60"/>
                    <a:pt x="33" y="60"/>
                    <a:pt x="34" y="62"/>
                  </a:cubicBezTo>
                  <a:cubicBezTo>
                    <a:pt x="34" y="63"/>
                    <a:pt x="34" y="63"/>
                    <a:pt x="34" y="64"/>
                  </a:cubicBezTo>
                  <a:cubicBezTo>
                    <a:pt x="34" y="66"/>
                    <a:pt x="35" y="68"/>
                    <a:pt x="39" y="67"/>
                  </a:cubicBezTo>
                  <a:cubicBezTo>
                    <a:pt x="43" y="67"/>
                    <a:pt x="46" y="69"/>
                    <a:pt x="48" y="72"/>
                  </a:cubicBezTo>
                  <a:cubicBezTo>
                    <a:pt x="54" y="80"/>
                    <a:pt x="57" y="89"/>
                    <a:pt x="61" y="98"/>
                  </a:cubicBezTo>
                  <a:cubicBezTo>
                    <a:pt x="63" y="103"/>
                    <a:pt x="67" y="106"/>
                    <a:pt x="72" y="106"/>
                  </a:cubicBezTo>
                  <a:cubicBezTo>
                    <a:pt x="91" y="106"/>
                    <a:pt x="109" y="107"/>
                    <a:pt x="127" y="108"/>
                  </a:cubicBezTo>
                  <a:cubicBezTo>
                    <a:pt x="128" y="108"/>
                    <a:pt x="129" y="108"/>
                    <a:pt x="130" y="110"/>
                  </a:cubicBezTo>
                  <a:cubicBezTo>
                    <a:pt x="120" y="110"/>
                    <a:pt x="111" y="110"/>
                    <a:pt x="102" y="110"/>
                  </a:cubicBezTo>
                  <a:cubicBezTo>
                    <a:pt x="91" y="110"/>
                    <a:pt x="81" y="110"/>
                    <a:pt x="71" y="110"/>
                  </a:cubicBezTo>
                  <a:cubicBezTo>
                    <a:pt x="70" y="110"/>
                    <a:pt x="69" y="110"/>
                    <a:pt x="68" y="110"/>
                  </a:cubicBezTo>
                  <a:cubicBezTo>
                    <a:pt x="64" y="112"/>
                    <a:pt x="61" y="111"/>
                    <a:pt x="58" y="107"/>
                  </a:cubicBezTo>
                  <a:cubicBezTo>
                    <a:pt x="52" y="99"/>
                    <a:pt x="46" y="92"/>
                    <a:pt x="39" y="85"/>
                  </a:cubicBezTo>
                  <a:cubicBezTo>
                    <a:pt x="33" y="89"/>
                    <a:pt x="33" y="89"/>
                    <a:pt x="38" y="94"/>
                  </a:cubicBezTo>
                  <a:cubicBezTo>
                    <a:pt x="43" y="100"/>
                    <a:pt x="48" y="107"/>
                    <a:pt x="53" y="113"/>
                  </a:cubicBezTo>
                  <a:cubicBezTo>
                    <a:pt x="55" y="116"/>
                    <a:pt x="58" y="118"/>
                    <a:pt x="62" y="118"/>
                  </a:cubicBezTo>
                  <a:cubicBezTo>
                    <a:pt x="68" y="118"/>
                    <a:pt x="74" y="118"/>
                    <a:pt x="79" y="117"/>
                  </a:cubicBezTo>
                  <a:cubicBezTo>
                    <a:pt x="82" y="117"/>
                    <a:pt x="83" y="118"/>
                    <a:pt x="83" y="120"/>
                  </a:cubicBezTo>
                  <a:cubicBezTo>
                    <a:pt x="83" y="122"/>
                    <a:pt x="83" y="123"/>
                    <a:pt x="83" y="125"/>
                  </a:cubicBezTo>
                  <a:cubicBezTo>
                    <a:pt x="82" y="129"/>
                    <a:pt x="80" y="130"/>
                    <a:pt x="76" y="130"/>
                  </a:cubicBezTo>
                  <a:cubicBezTo>
                    <a:pt x="57" y="128"/>
                    <a:pt x="39" y="127"/>
                    <a:pt x="21" y="130"/>
                  </a:cubicBezTo>
                  <a:cubicBezTo>
                    <a:pt x="19" y="130"/>
                    <a:pt x="18" y="130"/>
                    <a:pt x="16" y="130"/>
                  </a:cubicBezTo>
                  <a:cubicBezTo>
                    <a:pt x="13" y="132"/>
                    <a:pt x="13" y="131"/>
                    <a:pt x="13" y="128"/>
                  </a:cubicBezTo>
                  <a:cubicBezTo>
                    <a:pt x="12" y="114"/>
                    <a:pt x="12" y="100"/>
                    <a:pt x="15" y="86"/>
                  </a:cubicBezTo>
                  <a:close/>
                  <a:moveTo>
                    <a:pt x="117" y="192"/>
                  </a:moveTo>
                  <a:cubicBezTo>
                    <a:pt x="116" y="200"/>
                    <a:pt x="116" y="209"/>
                    <a:pt x="116" y="217"/>
                  </a:cubicBezTo>
                  <a:cubicBezTo>
                    <a:pt x="116" y="221"/>
                    <a:pt x="116" y="224"/>
                    <a:pt x="115" y="227"/>
                  </a:cubicBezTo>
                  <a:cubicBezTo>
                    <a:pt x="114" y="229"/>
                    <a:pt x="112" y="231"/>
                    <a:pt x="110" y="231"/>
                  </a:cubicBezTo>
                  <a:cubicBezTo>
                    <a:pt x="107" y="231"/>
                    <a:pt x="106" y="229"/>
                    <a:pt x="105" y="227"/>
                  </a:cubicBezTo>
                  <a:cubicBezTo>
                    <a:pt x="103" y="223"/>
                    <a:pt x="104" y="218"/>
                    <a:pt x="103" y="213"/>
                  </a:cubicBezTo>
                  <a:cubicBezTo>
                    <a:pt x="103" y="200"/>
                    <a:pt x="102" y="187"/>
                    <a:pt x="102" y="175"/>
                  </a:cubicBezTo>
                  <a:cubicBezTo>
                    <a:pt x="102" y="169"/>
                    <a:pt x="97" y="165"/>
                    <a:pt x="89" y="165"/>
                  </a:cubicBezTo>
                  <a:cubicBezTo>
                    <a:pt x="81" y="165"/>
                    <a:pt x="73" y="165"/>
                    <a:pt x="65" y="164"/>
                  </a:cubicBezTo>
                  <a:cubicBezTo>
                    <a:pt x="54" y="164"/>
                    <a:pt x="43" y="164"/>
                    <a:pt x="32" y="164"/>
                  </a:cubicBezTo>
                  <a:cubicBezTo>
                    <a:pt x="29" y="164"/>
                    <a:pt x="26" y="163"/>
                    <a:pt x="23" y="162"/>
                  </a:cubicBezTo>
                  <a:cubicBezTo>
                    <a:pt x="23" y="162"/>
                    <a:pt x="23" y="162"/>
                    <a:pt x="23" y="162"/>
                  </a:cubicBezTo>
                  <a:cubicBezTo>
                    <a:pt x="22" y="161"/>
                    <a:pt x="21" y="160"/>
                    <a:pt x="19" y="159"/>
                  </a:cubicBezTo>
                  <a:cubicBezTo>
                    <a:pt x="18" y="158"/>
                    <a:pt x="18" y="158"/>
                    <a:pt x="17" y="157"/>
                  </a:cubicBezTo>
                  <a:cubicBezTo>
                    <a:pt x="16" y="153"/>
                    <a:pt x="15" y="148"/>
                    <a:pt x="14" y="144"/>
                  </a:cubicBezTo>
                  <a:cubicBezTo>
                    <a:pt x="14" y="143"/>
                    <a:pt x="14" y="142"/>
                    <a:pt x="16" y="141"/>
                  </a:cubicBezTo>
                  <a:cubicBezTo>
                    <a:pt x="28" y="139"/>
                    <a:pt x="39" y="139"/>
                    <a:pt x="51" y="139"/>
                  </a:cubicBezTo>
                  <a:cubicBezTo>
                    <a:pt x="57" y="140"/>
                    <a:pt x="63" y="140"/>
                    <a:pt x="69" y="140"/>
                  </a:cubicBezTo>
                  <a:cubicBezTo>
                    <a:pt x="84" y="141"/>
                    <a:pt x="99" y="145"/>
                    <a:pt x="113" y="149"/>
                  </a:cubicBezTo>
                  <a:cubicBezTo>
                    <a:pt x="117" y="150"/>
                    <a:pt x="118" y="153"/>
                    <a:pt x="118" y="156"/>
                  </a:cubicBezTo>
                  <a:cubicBezTo>
                    <a:pt x="118" y="168"/>
                    <a:pt x="118" y="180"/>
                    <a:pt x="117"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5" name="Freeform 27">
              <a:extLst>
                <a:ext uri="{FF2B5EF4-FFF2-40B4-BE49-F238E27FC236}">
                  <a16:creationId xmlns:a16="http://schemas.microsoft.com/office/drawing/2014/main" id="{475AB214-8C6E-45A4-B4C9-6929282EE8BB}"/>
                </a:ext>
              </a:extLst>
            </p:cNvPr>
            <p:cNvSpPr>
              <a:spLocks noEditPoints="1"/>
            </p:cNvSpPr>
            <p:nvPr/>
          </p:nvSpPr>
          <p:spPr bwMode="auto">
            <a:xfrm>
              <a:off x="-2392363" y="1497013"/>
              <a:ext cx="928688" cy="369888"/>
            </a:xfrm>
            <a:custGeom>
              <a:avLst/>
              <a:gdLst>
                <a:gd name="T0" fmla="*/ 230 w 246"/>
                <a:gd name="T1" fmla="*/ 28 h 98"/>
                <a:gd name="T2" fmla="*/ 184 w 246"/>
                <a:gd name="T3" fmla="*/ 20 h 98"/>
                <a:gd name="T4" fmla="*/ 175 w 246"/>
                <a:gd name="T5" fmla="*/ 27 h 98"/>
                <a:gd name="T6" fmla="*/ 177 w 246"/>
                <a:gd name="T7" fmla="*/ 29 h 98"/>
                <a:gd name="T8" fmla="*/ 206 w 246"/>
                <a:gd name="T9" fmla="*/ 33 h 98"/>
                <a:gd name="T10" fmla="*/ 230 w 246"/>
                <a:gd name="T11" fmla="*/ 40 h 98"/>
                <a:gd name="T12" fmla="*/ 233 w 246"/>
                <a:gd name="T13" fmla="*/ 42 h 98"/>
                <a:gd name="T14" fmla="*/ 230 w 246"/>
                <a:gd name="T15" fmla="*/ 44 h 98"/>
                <a:gd name="T16" fmla="*/ 224 w 246"/>
                <a:gd name="T17" fmla="*/ 46 h 98"/>
                <a:gd name="T18" fmla="*/ 169 w 246"/>
                <a:gd name="T19" fmla="*/ 55 h 98"/>
                <a:gd name="T20" fmla="*/ 166 w 246"/>
                <a:gd name="T21" fmla="*/ 53 h 98"/>
                <a:gd name="T22" fmla="*/ 160 w 246"/>
                <a:gd name="T23" fmla="*/ 25 h 98"/>
                <a:gd name="T24" fmla="*/ 141 w 246"/>
                <a:gd name="T25" fmla="*/ 6 h 98"/>
                <a:gd name="T26" fmla="*/ 113 w 246"/>
                <a:gd name="T27" fmla="*/ 3 h 98"/>
                <a:gd name="T28" fmla="*/ 108 w 246"/>
                <a:gd name="T29" fmla="*/ 5 h 98"/>
                <a:gd name="T30" fmla="*/ 90 w 246"/>
                <a:gd name="T31" fmla="*/ 17 h 98"/>
                <a:gd name="T32" fmla="*/ 78 w 246"/>
                <a:gd name="T33" fmla="*/ 53 h 98"/>
                <a:gd name="T34" fmla="*/ 76 w 246"/>
                <a:gd name="T35" fmla="*/ 55 h 98"/>
                <a:gd name="T36" fmla="*/ 30 w 246"/>
                <a:gd name="T37" fmla="*/ 49 h 98"/>
                <a:gd name="T38" fmla="*/ 12 w 246"/>
                <a:gd name="T39" fmla="*/ 42 h 98"/>
                <a:gd name="T40" fmla="*/ 17 w 246"/>
                <a:gd name="T41" fmla="*/ 39 h 98"/>
                <a:gd name="T42" fmla="*/ 43 w 246"/>
                <a:gd name="T43" fmla="*/ 32 h 98"/>
                <a:gd name="T44" fmla="*/ 48 w 246"/>
                <a:gd name="T45" fmla="*/ 35 h 98"/>
                <a:gd name="T46" fmla="*/ 49 w 246"/>
                <a:gd name="T47" fmla="*/ 40 h 98"/>
                <a:gd name="T48" fmla="*/ 80 w 246"/>
                <a:gd name="T49" fmla="*/ 23 h 98"/>
                <a:gd name="T50" fmla="*/ 45 w 246"/>
                <a:gd name="T51" fmla="*/ 13 h 98"/>
                <a:gd name="T52" fmla="*/ 45 w 246"/>
                <a:gd name="T53" fmla="*/ 14 h 98"/>
                <a:gd name="T54" fmla="*/ 38 w 246"/>
                <a:gd name="T55" fmla="*/ 23 h 98"/>
                <a:gd name="T56" fmla="*/ 9 w 246"/>
                <a:gd name="T57" fmla="*/ 31 h 98"/>
                <a:gd name="T58" fmla="*/ 0 w 246"/>
                <a:gd name="T59" fmla="*/ 42 h 98"/>
                <a:gd name="T60" fmla="*/ 9 w 246"/>
                <a:gd name="T61" fmla="*/ 53 h 98"/>
                <a:gd name="T62" fmla="*/ 29 w 246"/>
                <a:gd name="T63" fmla="*/ 59 h 98"/>
                <a:gd name="T64" fmla="*/ 75 w 246"/>
                <a:gd name="T65" fmla="*/ 66 h 98"/>
                <a:gd name="T66" fmla="*/ 83 w 246"/>
                <a:gd name="T67" fmla="*/ 72 h 98"/>
                <a:gd name="T68" fmla="*/ 90 w 246"/>
                <a:gd name="T69" fmla="*/ 84 h 98"/>
                <a:gd name="T70" fmla="*/ 107 w 246"/>
                <a:gd name="T71" fmla="*/ 95 h 98"/>
                <a:gd name="T72" fmla="*/ 129 w 246"/>
                <a:gd name="T73" fmla="*/ 97 h 98"/>
                <a:gd name="T74" fmla="*/ 162 w 246"/>
                <a:gd name="T75" fmla="*/ 69 h 98"/>
                <a:gd name="T76" fmla="*/ 168 w 246"/>
                <a:gd name="T77" fmla="*/ 66 h 98"/>
                <a:gd name="T78" fmla="*/ 171 w 246"/>
                <a:gd name="T79" fmla="*/ 65 h 98"/>
                <a:gd name="T80" fmla="*/ 225 w 246"/>
                <a:gd name="T81" fmla="*/ 57 h 98"/>
                <a:gd name="T82" fmla="*/ 241 w 246"/>
                <a:gd name="T83" fmla="*/ 50 h 98"/>
                <a:gd name="T84" fmla="*/ 241 w 246"/>
                <a:gd name="T85" fmla="*/ 34 h 98"/>
                <a:gd name="T86" fmla="*/ 230 w 246"/>
                <a:gd name="T87" fmla="*/ 28 h 98"/>
                <a:gd name="T88" fmla="*/ 124 w 246"/>
                <a:gd name="T89" fmla="*/ 87 h 98"/>
                <a:gd name="T90" fmla="*/ 94 w 246"/>
                <a:gd name="T91" fmla="*/ 67 h 98"/>
                <a:gd name="T92" fmla="*/ 151 w 246"/>
                <a:gd name="T93" fmla="*/ 67 h 98"/>
                <a:gd name="T94" fmla="*/ 124 w 246"/>
                <a:gd name="T95" fmla="*/ 87 h 98"/>
                <a:gd name="T96" fmla="*/ 148 w 246"/>
                <a:gd name="T97" fmla="*/ 56 h 98"/>
                <a:gd name="T98" fmla="*/ 93 w 246"/>
                <a:gd name="T99" fmla="*/ 56 h 98"/>
                <a:gd name="T100" fmla="*/ 90 w 246"/>
                <a:gd name="T101" fmla="*/ 54 h 98"/>
                <a:gd name="T102" fmla="*/ 101 w 246"/>
                <a:gd name="T103" fmla="*/ 22 h 98"/>
                <a:gd name="T104" fmla="*/ 147 w 246"/>
                <a:gd name="T105" fmla="*/ 25 h 98"/>
                <a:gd name="T106" fmla="*/ 155 w 246"/>
                <a:gd name="T107" fmla="*/ 50 h 98"/>
                <a:gd name="T108" fmla="*/ 148 w 246"/>
                <a:gd name="T109" fmla="*/ 5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6" h="98">
                  <a:moveTo>
                    <a:pt x="230" y="28"/>
                  </a:moveTo>
                  <a:cubicBezTo>
                    <a:pt x="215" y="23"/>
                    <a:pt x="200" y="21"/>
                    <a:pt x="184" y="20"/>
                  </a:cubicBezTo>
                  <a:cubicBezTo>
                    <a:pt x="175" y="19"/>
                    <a:pt x="175" y="18"/>
                    <a:pt x="175" y="27"/>
                  </a:cubicBezTo>
                  <a:cubicBezTo>
                    <a:pt x="175" y="29"/>
                    <a:pt x="175" y="29"/>
                    <a:pt x="177" y="29"/>
                  </a:cubicBezTo>
                  <a:cubicBezTo>
                    <a:pt x="187" y="30"/>
                    <a:pt x="196" y="31"/>
                    <a:pt x="206" y="33"/>
                  </a:cubicBezTo>
                  <a:cubicBezTo>
                    <a:pt x="214" y="34"/>
                    <a:pt x="223" y="36"/>
                    <a:pt x="230" y="40"/>
                  </a:cubicBezTo>
                  <a:cubicBezTo>
                    <a:pt x="231" y="40"/>
                    <a:pt x="233" y="41"/>
                    <a:pt x="233" y="42"/>
                  </a:cubicBezTo>
                  <a:cubicBezTo>
                    <a:pt x="233" y="43"/>
                    <a:pt x="231" y="43"/>
                    <a:pt x="230" y="44"/>
                  </a:cubicBezTo>
                  <a:cubicBezTo>
                    <a:pt x="228" y="45"/>
                    <a:pt x="226" y="46"/>
                    <a:pt x="224" y="46"/>
                  </a:cubicBezTo>
                  <a:cubicBezTo>
                    <a:pt x="206" y="52"/>
                    <a:pt x="187" y="54"/>
                    <a:pt x="169" y="55"/>
                  </a:cubicBezTo>
                  <a:cubicBezTo>
                    <a:pt x="167" y="55"/>
                    <a:pt x="166" y="55"/>
                    <a:pt x="166" y="53"/>
                  </a:cubicBezTo>
                  <a:cubicBezTo>
                    <a:pt x="167" y="43"/>
                    <a:pt x="165" y="34"/>
                    <a:pt x="160" y="25"/>
                  </a:cubicBezTo>
                  <a:cubicBezTo>
                    <a:pt x="156" y="17"/>
                    <a:pt x="149" y="11"/>
                    <a:pt x="141" y="6"/>
                  </a:cubicBezTo>
                  <a:cubicBezTo>
                    <a:pt x="132" y="2"/>
                    <a:pt x="123" y="0"/>
                    <a:pt x="113" y="3"/>
                  </a:cubicBezTo>
                  <a:cubicBezTo>
                    <a:pt x="111" y="4"/>
                    <a:pt x="109" y="4"/>
                    <a:pt x="108" y="5"/>
                  </a:cubicBezTo>
                  <a:cubicBezTo>
                    <a:pt x="101" y="7"/>
                    <a:pt x="95" y="12"/>
                    <a:pt x="90" y="17"/>
                  </a:cubicBezTo>
                  <a:cubicBezTo>
                    <a:pt x="81" y="27"/>
                    <a:pt x="78" y="40"/>
                    <a:pt x="78" y="53"/>
                  </a:cubicBezTo>
                  <a:cubicBezTo>
                    <a:pt x="79" y="55"/>
                    <a:pt x="78" y="55"/>
                    <a:pt x="76" y="55"/>
                  </a:cubicBezTo>
                  <a:cubicBezTo>
                    <a:pt x="61" y="54"/>
                    <a:pt x="45" y="52"/>
                    <a:pt x="30" y="49"/>
                  </a:cubicBezTo>
                  <a:cubicBezTo>
                    <a:pt x="24" y="47"/>
                    <a:pt x="17" y="46"/>
                    <a:pt x="12" y="42"/>
                  </a:cubicBezTo>
                  <a:cubicBezTo>
                    <a:pt x="13" y="41"/>
                    <a:pt x="15" y="40"/>
                    <a:pt x="17" y="39"/>
                  </a:cubicBezTo>
                  <a:cubicBezTo>
                    <a:pt x="25" y="36"/>
                    <a:pt x="34" y="34"/>
                    <a:pt x="43" y="32"/>
                  </a:cubicBezTo>
                  <a:cubicBezTo>
                    <a:pt x="46" y="32"/>
                    <a:pt x="48" y="32"/>
                    <a:pt x="48" y="35"/>
                  </a:cubicBezTo>
                  <a:cubicBezTo>
                    <a:pt x="48" y="37"/>
                    <a:pt x="48" y="38"/>
                    <a:pt x="49" y="40"/>
                  </a:cubicBezTo>
                  <a:cubicBezTo>
                    <a:pt x="59" y="34"/>
                    <a:pt x="69" y="29"/>
                    <a:pt x="80" y="23"/>
                  </a:cubicBezTo>
                  <a:cubicBezTo>
                    <a:pt x="68" y="19"/>
                    <a:pt x="57" y="16"/>
                    <a:pt x="45" y="13"/>
                  </a:cubicBezTo>
                  <a:cubicBezTo>
                    <a:pt x="45" y="14"/>
                    <a:pt x="45" y="14"/>
                    <a:pt x="45" y="14"/>
                  </a:cubicBezTo>
                  <a:cubicBezTo>
                    <a:pt x="45" y="21"/>
                    <a:pt x="45" y="21"/>
                    <a:pt x="38" y="23"/>
                  </a:cubicBezTo>
                  <a:cubicBezTo>
                    <a:pt x="28" y="24"/>
                    <a:pt x="18" y="26"/>
                    <a:pt x="9" y="31"/>
                  </a:cubicBezTo>
                  <a:cubicBezTo>
                    <a:pt x="4" y="33"/>
                    <a:pt x="0" y="36"/>
                    <a:pt x="0" y="42"/>
                  </a:cubicBezTo>
                  <a:cubicBezTo>
                    <a:pt x="0" y="47"/>
                    <a:pt x="4" y="50"/>
                    <a:pt x="9" y="53"/>
                  </a:cubicBezTo>
                  <a:cubicBezTo>
                    <a:pt x="15" y="56"/>
                    <a:pt x="22" y="58"/>
                    <a:pt x="29" y="59"/>
                  </a:cubicBezTo>
                  <a:cubicBezTo>
                    <a:pt x="44" y="63"/>
                    <a:pt x="59" y="65"/>
                    <a:pt x="75" y="66"/>
                  </a:cubicBezTo>
                  <a:cubicBezTo>
                    <a:pt x="81" y="66"/>
                    <a:pt x="81" y="66"/>
                    <a:pt x="83" y="72"/>
                  </a:cubicBezTo>
                  <a:cubicBezTo>
                    <a:pt x="85" y="76"/>
                    <a:pt x="87" y="80"/>
                    <a:pt x="90" y="84"/>
                  </a:cubicBezTo>
                  <a:cubicBezTo>
                    <a:pt x="95" y="88"/>
                    <a:pt x="100" y="92"/>
                    <a:pt x="107" y="95"/>
                  </a:cubicBezTo>
                  <a:cubicBezTo>
                    <a:pt x="114" y="97"/>
                    <a:pt x="121" y="98"/>
                    <a:pt x="129" y="97"/>
                  </a:cubicBezTo>
                  <a:cubicBezTo>
                    <a:pt x="146" y="94"/>
                    <a:pt x="156" y="84"/>
                    <a:pt x="162" y="69"/>
                  </a:cubicBezTo>
                  <a:cubicBezTo>
                    <a:pt x="164" y="67"/>
                    <a:pt x="165" y="66"/>
                    <a:pt x="168" y="66"/>
                  </a:cubicBezTo>
                  <a:cubicBezTo>
                    <a:pt x="169" y="66"/>
                    <a:pt x="170" y="66"/>
                    <a:pt x="171" y="65"/>
                  </a:cubicBezTo>
                  <a:cubicBezTo>
                    <a:pt x="189" y="64"/>
                    <a:pt x="208" y="62"/>
                    <a:pt x="225" y="57"/>
                  </a:cubicBezTo>
                  <a:cubicBezTo>
                    <a:pt x="231" y="55"/>
                    <a:pt x="236" y="53"/>
                    <a:pt x="241" y="50"/>
                  </a:cubicBezTo>
                  <a:cubicBezTo>
                    <a:pt x="246" y="45"/>
                    <a:pt x="246" y="39"/>
                    <a:pt x="241" y="34"/>
                  </a:cubicBezTo>
                  <a:cubicBezTo>
                    <a:pt x="238" y="31"/>
                    <a:pt x="234" y="30"/>
                    <a:pt x="230" y="28"/>
                  </a:cubicBezTo>
                  <a:close/>
                  <a:moveTo>
                    <a:pt x="124" y="87"/>
                  </a:moveTo>
                  <a:cubicBezTo>
                    <a:pt x="110" y="88"/>
                    <a:pt x="98" y="77"/>
                    <a:pt x="94" y="67"/>
                  </a:cubicBezTo>
                  <a:cubicBezTo>
                    <a:pt x="113" y="68"/>
                    <a:pt x="132" y="68"/>
                    <a:pt x="151" y="67"/>
                  </a:cubicBezTo>
                  <a:cubicBezTo>
                    <a:pt x="148" y="77"/>
                    <a:pt x="135" y="86"/>
                    <a:pt x="124" y="87"/>
                  </a:cubicBezTo>
                  <a:close/>
                  <a:moveTo>
                    <a:pt x="148" y="56"/>
                  </a:moveTo>
                  <a:cubicBezTo>
                    <a:pt x="130" y="57"/>
                    <a:pt x="112" y="57"/>
                    <a:pt x="93" y="56"/>
                  </a:cubicBezTo>
                  <a:cubicBezTo>
                    <a:pt x="91" y="56"/>
                    <a:pt x="90" y="56"/>
                    <a:pt x="90" y="54"/>
                  </a:cubicBezTo>
                  <a:cubicBezTo>
                    <a:pt x="89" y="42"/>
                    <a:pt x="92" y="31"/>
                    <a:pt x="101" y="22"/>
                  </a:cubicBezTo>
                  <a:cubicBezTo>
                    <a:pt x="115" y="8"/>
                    <a:pt x="135" y="10"/>
                    <a:pt x="147" y="25"/>
                  </a:cubicBezTo>
                  <a:cubicBezTo>
                    <a:pt x="152" y="32"/>
                    <a:pt x="155" y="41"/>
                    <a:pt x="155" y="50"/>
                  </a:cubicBezTo>
                  <a:cubicBezTo>
                    <a:pt x="155" y="56"/>
                    <a:pt x="155" y="56"/>
                    <a:pt x="148"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6" name="Freeform 28">
              <a:extLst>
                <a:ext uri="{FF2B5EF4-FFF2-40B4-BE49-F238E27FC236}">
                  <a16:creationId xmlns:a16="http://schemas.microsoft.com/office/drawing/2014/main" id="{3D8B2493-80E3-455C-8A41-B73E4E90F6D3}"/>
                </a:ext>
              </a:extLst>
            </p:cNvPr>
            <p:cNvSpPr>
              <a:spLocks noEditPoints="1"/>
            </p:cNvSpPr>
            <p:nvPr/>
          </p:nvSpPr>
          <p:spPr bwMode="auto">
            <a:xfrm>
              <a:off x="-2098676" y="336550"/>
              <a:ext cx="333375" cy="396875"/>
            </a:xfrm>
            <a:custGeom>
              <a:avLst/>
              <a:gdLst>
                <a:gd name="T0" fmla="*/ 17 w 88"/>
                <a:gd name="T1" fmla="*/ 15 h 105"/>
                <a:gd name="T2" fmla="*/ 1 w 88"/>
                <a:gd name="T3" fmla="*/ 50 h 105"/>
                <a:gd name="T4" fmla="*/ 19 w 88"/>
                <a:gd name="T5" fmla="*/ 93 h 105"/>
                <a:gd name="T6" fmla="*/ 71 w 88"/>
                <a:gd name="T7" fmla="*/ 92 h 105"/>
                <a:gd name="T8" fmla="*/ 88 w 88"/>
                <a:gd name="T9" fmla="*/ 54 h 105"/>
                <a:gd name="T10" fmla="*/ 75 w 88"/>
                <a:gd name="T11" fmla="*/ 18 h 105"/>
                <a:gd name="T12" fmla="*/ 17 w 88"/>
                <a:gd name="T13" fmla="*/ 15 h 105"/>
                <a:gd name="T14" fmla="*/ 25 w 88"/>
                <a:gd name="T15" fmla="*/ 72 h 105"/>
                <a:gd name="T16" fmla="*/ 25 w 88"/>
                <a:gd name="T17" fmla="*/ 72 h 105"/>
                <a:gd name="T18" fmla="*/ 25 w 88"/>
                <a:gd name="T19" fmla="*/ 72 h 105"/>
                <a:gd name="T20" fmla="*/ 25 w 88"/>
                <a:gd name="T21" fmla="*/ 72 h 105"/>
                <a:gd name="T22" fmla="*/ 59 w 88"/>
                <a:gd name="T23" fmla="*/ 56 h 105"/>
                <a:gd name="T24" fmla="*/ 59 w 88"/>
                <a:gd name="T25" fmla="*/ 55 h 105"/>
                <a:gd name="T26" fmla="*/ 59 w 88"/>
                <a:gd name="T27" fmla="*/ 56 h 105"/>
                <a:gd name="T28" fmla="*/ 58 w 88"/>
                <a:gd name="T29" fmla="*/ 56 h 105"/>
                <a:gd name="T30" fmla="*/ 59 w 88"/>
                <a:gd name="T31" fmla="*/ 56 h 105"/>
                <a:gd name="T32" fmla="*/ 79 w 88"/>
                <a:gd name="T33" fmla="*/ 37 h 105"/>
                <a:gd name="T34" fmla="*/ 77 w 88"/>
                <a:gd name="T35" fmla="*/ 40 h 105"/>
                <a:gd name="T36" fmla="*/ 79 w 88"/>
                <a:gd name="T37" fmla="*/ 37 h 105"/>
                <a:gd name="T38" fmla="*/ 80 w 88"/>
                <a:gd name="T39" fmla="*/ 36 h 105"/>
                <a:gd name="T40" fmla="*/ 79 w 88"/>
                <a:gd name="T41" fmla="*/ 37 h 105"/>
                <a:gd name="T42" fmla="*/ 79 w 88"/>
                <a:gd name="T43" fmla="*/ 37 h 105"/>
                <a:gd name="T44" fmla="*/ 80 w 88"/>
                <a:gd name="T45" fmla="*/ 36 h 105"/>
                <a:gd name="T46" fmla="*/ 81 w 88"/>
                <a:gd name="T47" fmla="*/ 36 h 105"/>
                <a:gd name="T48" fmla="*/ 81 w 88"/>
                <a:gd name="T49" fmla="*/ 34 h 105"/>
                <a:gd name="T50" fmla="*/ 82 w 88"/>
                <a:gd name="T51" fmla="*/ 34 h 105"/>
                <a:gd name="T52" fmla="*/ 81 w 88"/>
                <a:gd name="T53" fmla="*/ 34 h 105"/>
                <a:gd name="T54" fmla="*/ 81 w 88"/>
                <a:gd name="T55" fmla="*/ 36 h 105"/>
                <a:gd name="T56" fmla="*/ 80 w 88"/>
                <a:gd name="T57" fmla="*/ 36 h 105"/>
                <a:gd name="T58" fmla="*/ 79 w 88"/>
                <a:gd name="T59" fmla="*/ 37 h 105"/>
                <a:gd name="T60" fmla="*/ 78 w 88"/>
                <a:gd name="T61" fmla="*/ 37 h 105"/>
                <a:gd name="T62" fmla="*/ 79 w 88"/>
                <a:gd name="T63" fmla="*/ 3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8" h="105">
                  <a:moveTo>
                    <a:pt x="17" y="15"/>
                  </a:moveTo>
                  <a:cubicBezTo>
                    <a:pt x="6" y="25"/>
                    <a:pt x="1" y="37"/>
                    <a:pt x="1" y="50"/>
                  </a:cubicBezTo>
                  <a:cubicBezTo>
                    <a:pt x="0" y="67"/>
                    <a:pt x="5" y="82"/>
                    <a:pt x="19" y="93"/>
                  </a:cubicBezTo>
                  <a:cubicBezTo>
                    <a:pt x="34" y="105"/>
                    <a:pt x="56" y="105"/>
                    <a:pt x="71" y="92"/>
                  </a:cubicBezTo>
                  <a:cubicBezTo>
                    <a:pt x="83" y="82"/>
                    <a:pt x="88" y="68"/>
                    <a:pt x="88" y="54"/>
                  </a:cubicBezTo>
                  <a:cubicBezTo>
                    <a:pt x="88" y="40"/>
                    <a:pt x="84" y="29"/>
                    <a:pt x="75" y="18"/>
                  </a:cubicBezTo>
                  <a:cubicBezTo>
                    <a:pt x="60" y="1"/>
                    <a:pt x="34" y="0"/>
                    <a:pt x="17" y="15"/>
                  </a:cubicBezTo>
                  <a:close/>
                  <a:moveTo>
                    <a:pt x="25" y="72"/>
                  </a:moveTo>
                  <a:cubicBezTo>
                    <a:pt x="25" y="72"/>
                    <a:pt x="25" y="72"/>
                    <a:pt x="25" y="72"/>
                  </a:cubicBezTo>
                  <a:cubicBezTo>
                    <a:pt x="25" y="72"/>
                    <a:pt x="25" y="72"/>
                    <a:pt x="25" y="72"/>
                  </a:cubicBezTo>
                  <a:cubicBezTo>
                    <a:pt x="25" y="72"/>
                    <a:pt x="25" y="72"/>
                    <a:pt x="25" y="72"/>
                  </a:cubicBezTo>
                  <a:close/>
                  <a:moveTo>
                    <a:pt x="59" y="56"/>
                  </a:moveTo>
                  <a:cubicBezTo>
                    <a:pt x="59" y="56"/>
                    <a:pt x="59" y="55"/>
                    <a:pt x="59" y="55"/>
                  </a:cubicBezTo>
                  <a:cubicBezTo>
                    <a:pt x="59" y="55"/>
                    <a:pt x="59" y="56"/>
                    <a:pt x="59" y="56"/>
                  </a:cubicBezTo>
                  <a:cubicBezTo>
                    <a:pt x="58" y="56"/>
                    <a:pt x="58" y="56"/>
                    <a:pt x="58" y="56"/>
                  </a:cubicBezTo>
                  <a:lnTo>
                    <a:pt x="59" y="56"/>
                  </a:lnTo>
                  <a:close/>
                  <a:moveTo>
                    <a:pt x="79" y="37"/>
                  </a:moveTo>
                  <a:cubicBezTo>
                    <a:pt x="78" y="38"/>
                    <a:pt x="78" y="39"/>
                    <a:pt x="77" y="40"/>
                  </a:cubicBezTo>
                  <a:cubicBezTo>
                    <a:pt x="78" y="39"/>
                    <a:pt x="78" y="38"/>
                    <a:pt x="79" y="37"/>
                  </a:cubicBezTo>
                  <a:cubicBezTo>
                    <a:pt x="80" y="37"/>
                    <a:pt x="80" y="37"/>
                    <a:pt x="80" y="36"/>
                  </a:cubicBezTo>
                  <a:cubicBezTo>
                    <a:pt x="80" y="37"/>
                    <a:pt x="80" y="37"/>
                    <a:pt x="79" y="37"/>
                  </a:cubicBezTo>
                  <a:close/>
                  <a:moveTo>
                    <a:pt x="79" y="37"/>
                  </a:moveTo>
                  <a:cubicBezTo>
                    <a:pt x="79" y="36"/>
                    <a:pt x="79" y="36"/>
                    <a:pt x="80" y="36"/>
                  </a:cubicBezTo>
                  <a:cubicBezTo>
                    <a:pt x="80" y="36"/>
                    <a:pt x="80" y="36"/>
                    <a:pt x="81" y="36"/>
                  </a:cubicBezTo>
                  <a:cubicBezTo>
                    <a:pt x="81" y="35"/>
                    <a:pt x="81" y="35"/>
                    <a:pt x="81" y="34"/>
                  </a:cubicBezTo>
                  <a:cubicBezTo>
                    <a:pt x="82" y="34"/>
                    <a:pt x="82" y="34"/>
                    <a:pt x="82" y="34"/>
                  </a:cubicBezTo>
                  <a:cubicBezTo>
                    <a:pt x="82" y="34"/>
                    <a:pt x="82" y="34"/>
                    <a:pt x="81" y="34"/>
                  </a:cubicBezTo>
                  <a:cubicBezTo>
                    <a:pt x="81" y="35"/>
                    <a:pt x="81" y="35"/>
                    <a:pt x="81" y="36"/>
                  </a:cubicBezTo>
                  <a:cubicBezTo>
                    <a:pt x="80" y="36"/>
                    <a:pt x="80" y="36"/>
                    <a:pt x="80" y="36"/>
                  </a:cubicBezTo>
                  <a:cubicBezTo>
                    <a:pt x="79" y="36"/>
                    <a:pt x="79" y="36"/>
                    <a:pt x="79" y="37"/>
                  </a:cubicBezTo>
                  <a:cubicBezTo>
                    <a:pt x="79" y="37"/>
                    <a:pt x="78" y="37"/>
                    <a:pt x="78" y="37"/>
                  </a:cubicBezTo>
                  <a:cubicBezTo>
                    <a:pt x="78" y="37"/>
                    <a:pt x="79" y="37"/>
                    <a:pt x="79"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7" name="Freeform 29">
              <a:extLst>
                <a:ext uri="{FF2B5EF4-FFF2-40B4-BE49-F238E27FC236}">
                  <a16:creationId xmlns:a16="http://schemas.microsoft.com/office/drawing/2014/main" id="{BCD0C26F-FFDA-47FC-B6B7-85990625AEDF}"/>
                </a:ext>
              </a:extLst>
            </p:cNvPr>
            <p:cNvSpPr>
              <a:spLocks/>
            </p:cNvSpPr>
            <p:nvPr/>
          </p:nvSpPr>
          <p:spPr bwMode="auto">
            <a:xfrm>
              <a:off x="-738188" y="-611187"/>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8" name="Freeform 30">
              <a:extLst>
                <a:ext uri="{FF2B5EF4-FFF2-40B4-BE49-F238E27FC236}">
                  <a16:creationId xmlns:a16="http://schemas.microsoft.com/office/drawing/2014/main" id="{9F233EA2-17DC-4A5B-A995-B1C29865C3C7}"/>
                </a:ext>
              </a:extLst>
            </p:cNvPr>
            <p:cNvSpPr>
              <a:spLocks noEditPoints="1"/>
            </p:cNvSpPr>
            <p:nvPr/>
          </p:nvSpPr>
          <p:spPr bwMode="auto">
            <a:xfrm>
              <a:off x="-1017588" y="-803275"/>
              <a:ext cx="652463" cy="449263"/>
            </a:xfrm>
            <a:custGeom>
              <a:avLst/>
              <a:gdLst>
                <a:gd name="T0" fmla="*/ 22 w 173"/>
                <a:gd name="T1" fmla="*/ 74 h 119"/>
                <a:gd name="T2" fmla="*/ 38 w 173"/>
                <a:gd name="T3" fmla="*/ 77 h 119"/>
                <a:gd name="T4" fmla="*/ 45 w 173"/>
                <a:gd name="T5" fmla="*/ 82 h 119"/>
                <a:gd name="T6" fmla="*/ 68 w 173"/>
                <a:gd name="T7" fmla="*/ 115 h 119"/>
                <a:gd name="T8" fmla="*/ 109 w 173"/>
                <a:gd name="T9" fmla="*/ 111 h 119"/>
                <a:gd name="T10" fmla="*/ 131 w 173"/>
                <a:gd name="T11" fmla="*/ 77 h 119"/>
                <a:gd name="T12" fmla="*/ 151 w 173"/>
                <a:gd name="T13" fmla="*/ 74 h 119"/>
                <a:gd name="T14" fmla="*/ 170 w 173"/>
                <a:gd name="T15" fmla="*/ 68 h 119"/>
                <a:gd name="T16" fmla="*/ 168 w 173"/>
                <a:gd name="T17" fmla="*/ 66 h 119"/>
                <a:gd name="T18" fmla="*/ 132 w 173"/>
                <a:gd name="T19" fmla="*/ 67 h 119"/>
                <a:gd name="T20" fmla="*/ 130 w 173"/>
                <a:gd name="T21" fmla="*/ 74 h 119"/>
                <a:gd name="T22" fmla="*/ 123 w 173"/>
                <a:gd name="T23" fmla="*/ 59 h 119"/>
                <a:gd name="T24" fmla="*/ 139 w 173"/>
                <a:gd name="T25" fmla="*/ 50 h 119"/>
                <a:gd name="T26" fmla="*/ 137 w 173"/>
                <a:gd name="T27" fmla="*/ 44 h 119"/>
                <a:gd name="T28" fmla="*/ 152 w 173"/>
                <a:gd name="T29" fmla="*/ 32 h 119"/>
                <a:gd name="T30" fmla="*/ 119 w 173"/>
                <a:gd name="T31" fmla="*/ 45 h 119"/>
                <a:gd name="T32" fmla="*/ 121 w 173"/>
                <a:gd name="T33" fmla="*/ 53 h 119"/>
                <a:gd name="T34" fmla="*/ 115 w 173"/>
                <a:gd name="T35" fmla="*/ 45 h 119"/>
                <a:gd name="T36" fmla="*/ 114 w 173"/>
                <a:gd name="T37" fmla="*/ 44 h 119"/>
                <a:gd name="T38" fmla="*/ 109 w 173"/>
                <a:gd name="T39" fmla="*/ 41 h 119"/>
                <a:gd name="T40" fmla="*/ 113 w 173"/>
                <a:gd name="T41" fmla="*/ 35 h 119"/>
                <a:gd name="T42" fmla="*/ 116 w 173"/>
                <a:gd name="T43" fmla="*/ 21 h 119"/>
                <a:gd name="T44" fmla="*/ 126 w 173"/>
                <a:gd name="T45" fmla="*/ 7 h 119"/>
                <a:gd name="T46" fmla="*/ 101 w 173"/>
                <a:gd name="T47" fmla="*/ 30 h 119"/>
                <a:gd name="T48" fmla="*/ 109 w 173"/>
                <a:gd name="T49" fmla="*/ 33 h 119"/>
                <a:gd name="T50" fmla="*/ 103 w 173"/>
                <a:gd name="T51" fmla="*/ 35 h 119"/>
                <a:gd name="T52" fmla="*/ 68 w 173"/>
                <a:gd name="T53" fmla="*/ 35 h 119"/>
                <a:gd name="T54" fmla="*/ 62 w 173"/>
                <a:gd name="T55" fmla="*/ 29 h 119"/>
                <a:gd name="T56" fmla="*/ 54 w 173"/>
                <a:gd name="T57" fmla="*/ 1 h 119"/>
                <a:gd name="T58" fmla="*/ 45 w 173"/>
                <a:gd name="T59" fmla="*/ 7 h 119"/>
                <a:gd name="T60" fmla="*/ 47 w 173"/>
                <a:gd name="T61" fmla="*/ 21 h 119"/>
                <a:gd name="T62" fmla="*/ 61 w 173"/>
                <a:gd name="T63" fmla="*/ 40 h 119"/>
                <a:gd name="T64" fmla="*/ 43 w 173"/>
                <a:gd name="T65" fmla="*/ 48 h 119"/>
                <a:gd name="T66" fmla="*/ 49 w 173"/>
                <a:gd name="T67" fmla="*/ 43 h 119"/>
                <a:gd name="T68" fmla="*/ 21 w 173"/>
                <a:gd name="T69" fmla="*/ 31 h 119"/>
                <a:gd name="T70" fmla="*/ 20 w 173"/>
                <a:gd name="T71" fmla="*/ 37 h 119"/>
                <a:gd name="T72" fmla="*/ 25 w 173"/>
                <a:gd name="T73" fmla="*/ 47 h 119"/>
                <a:gd name="T74" fmla="*/ 49 w 173"/>
                <a:gd name="T75" fmla="*/ 58 h 119"/>
                <a:gd name="T76" fmla="*/ 44 w 173"/>
                <a:gd name="T77" fmla="*/ 74 h 119"/>
                <a:gd name="T78" fmla="*/ 33 w 173"/>
                <a:gd name="T79" fmla="*/ 73 h 119"/>
                <a:gd name="T80" fmla="*/ 40 w 173"/>
                <a:gd name="T81" fmla="*/ 66 h 119"/>
                <a:gd name="T82" fmla="*/ 1 w 173"/>
                <a:gd name="T83" fmla="*/ 73 h 119"/>
                <a:gd name="T84" fmla="*/ 57 w 173"/>
                <a:gd name="T85" fmla="*/ 69 h 119"/>
                <a:gd name="T86" fmla="*/ 64 w 173"/>
                <a:gd name="T87" fmla="*/ 62 h 119"/>
                <a:gd name="T88" fmla="*/ 63 w 173"/>
                <a:gd name="T89" fmla="*/ 55 h 119"/>
                <a:gd name="T90" fmla="*/ 74 w 173"/>
                <a:gd name="T91" fmla="*/ 51 h 119"/>
                <a:gd name="T92" fmla="*/ 76 w 173"/>
                <a:gd name="T93" fmla="*/ 44 h 119"/>
                <a:gd name="T94" fmla="*/ 98 w 173"/>
                <a:gd name="T95" fmla="*/ 50 h 119"/>
                <a:gd name="T96" fmla="*/ 109 w 173"/>
                <a:gd name="T97" fmla="*/ 55 h 119"/>
                <a:gd name="T98" fmla="*/ 114 w 173"/>
                <a:gd name="T99" fmla="*/ 67 h 119"/>
                <a:gd name="T100" fmla="*/ 111 w 173"/>
                <a:gd name="T101" fmla="*/ 75 h 119"/>
                <a:gd name="T102" fmla="*/ 101 w 173"/>
                <a:gd name="T103" fmla="*/ 103 h 119"/>
                <a:gd name="T104" fmla="*/ 57 w 173"/>
                <a:gd name="T105" fmla="*/ 79 h 119"/>
                <a:gd name="T106" fmla="*/ 57 w 173"/>
                <a:gd name="T107" fmla="*/ 6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119">
                  <a:moveTo>
                    <a:pt x="3" y="75"/>
                  </a:moveTo>
                  <a:cubicBezTo>
                    <a:pt x="9" y="75"/>
                    <a:pt x="15" y="75"/>
                    <a:pt x="22" y="74"/>
                  </a:cubicBezTo>
                  <a:cubicBezTo>
                    <a:pt x="18" y="77"/>
                    <a:pt x="16" y="78"/>
                    <a:pt x="13" y="81"/>
                  </a:cubicBezTo>
                  <a:cubicBezTo>
                    <a:pt x="22" y="80"/>
                    <a:pt x="30" y="78"/>
                    <a:pt x="38" y="77"/>
                  </a:cubicBezTo>
                  <a:cubicBezTo>
                    <a:pt x="40" y="77"/>
                    <a:pt x="42" y="76"/>
                    <a:pt x="44" y="77"/>
                  </a:cubicBezTo>
                  <a:cubicBezTo>
                    <a:pt x="47" y="78"/>
                    <a:pt x="45" y="80"/>
                    <a:pt x="45" y="82"/>
                  </a:cubicBezTo>
                  <a:cubicBezTo>
                    <a:pt x="47" y="90"/>
                    <a:pt x="50" y="97"/>
                    <a:pt x="55" y="104"/>
                  </a:cubicBezTo>
                  <a:cubicBezTo>
                    <a:pt x="59" y="108"/>
                    <a:pt x="63" y="112"/>
                    <a:pt x="68" y="115"/>
                  </a:cubicBezTo>
                  <a:cubicBezTo>
                    <a:pt x="74" y="118"/>
                    <a:pt x="81" y="119"/>
                    <a:pt x="87" y="119"/>
                  </a:cubicBezTo>
                  <a:cubicBezTo>
                    <a:pt x="96" y="119"/>
                    <a:pt x="102" y="116"/>
                    <a:pt x="109" y="111"/>
                  </a:cubicBezTo>
                  <a:cubicBezTo>
                    <a:pt x="119" y="103"/>
                    <a:pt x="125" y="93"/>
                    <a:pt x="126" y="80"/>
                  </a:cubicBezTo>
                  <a:cubicBezTo>
                    <a:pt x="126" y="77"/>
                    <a:pt x="128" y="76"/>
                    <a:pt x="131" y="77"/>
                  </a:cubicBezTo>
                  <a:cubicBezTo>
                    <a:pt x="140" y="78"/>
                    <a:pt x="149" y="79"/>
                    <a:pt x="159" y="81"/>
                  </a:cubicBezTo>
                  <a:cubicBezTo>
                    <a:pt x="156" y="78"/>
                    <a:pt x="153" y="77"/>
                    <a:pt x="151" y="74"/>
                  </a:cubicBezTo>
                  <a:cubicBezTo>
                    <a:pt x="156" y="74"/>
                    <a:pt x="160" y="75"/>
                    <a:pt x="164" y="75"/>
                  </a:cubicBezTo>
                  <a:cubicBezTo>
                    <a:pt x="173" y="75"/>
                    <a:pt x="173" y="75"/>
                    <a:pt x="170" y="68"/>
                  </a:cubicBezTo>
                  <a:cubicBezTo>
                    <a:pt x="170" y="68"/>
                    <a:pt x="170" y="68"/>
                    <a:pt x="170" y="68"/>
                  </a:cubicBezTo>
                  <a:cubicBezTo>
                    <a:pt x="170" y="67"/>
                    <a:pt x="169" y="66"/>
                    <a:pt x="168" y="66"/>
                  </a:cubicBezTo>
                  <a:cubicBezTo>
                    <a:pt x="156" y="66"/>
                    <a:pt x="144" y="66"/>
                    <a:pt x="132" y="66"/>
                  </a:cubicBezTo>
                  <a:cubicBezTo>
                    <a:pt x="132" y="67"/>
                    <a:pt x="132" y="67"/>
                    <a:pt x="132" y="67"/>
                  </a:cubicBezTo>
                  <a:cubicBezTo>
                    <a:pt x="134" y="69"/>
                    <a:pt x="137" y="71"/>
                    <a:pt x="139" y="73"/>
                  </a:cubicBezTo>
                  <a:cubicBezTo>
                    <a:pt x="136" y="74"/>
                    <a:pt x="133" y="73"/>
                    <a:pt x="130" y="74"/>
                  </a:cubicBezTo>
                  <a:cubicBezTo>
                    <a:pt x="127" y="74"/>
                    <a:pt x="126" y="73"/>
                    <a:pt x="126" y="70"/>
                  </a:cubicBezTo>
                  <a:cubicBezTo>
                    <a:pt x="126" y="66"/>
                    <a:pt x="125" y="62"/>
                    <a:pt x="123" y="59"/>
                  </a:cubicBezTo>
                  <a:cubicBezTo>
                    <a:pt x="123" y="57"/>
                    <a:pt x="123" y="56"/>
                    <a:pt x="125" y="55"/>
                  </a:cubicBezTo>
                  <a:cubicBezTo>
                    <a:pt x="130" y="54"/>
                    <a:pt x="135" y="52"/>
                    <a:pt x="139" y="50"/>
                  </a:cubicBezTo>
                  <a:cubicBezTo>
                    <a:pt x="142" y="49"/>
                    <a:pt x="144" y="48"/>
                    <a:pt x="146" y="47"/>
                  </a:cubicBezTo>
                  <a:cubicBezTo>
                    <a:pt x="143" y="46"/>
                    <a:pt x="141" y="45"/>
                    <a:pt x="137" y="44"/>
                  </a:cubicBezTo>
                  <a:cubicBezTo>
                    <a:pt x="142" y="42"/>
                    <a:pt x="146" y="40"/>
                    <a:pt x="150" y="38"/>
                  </a:cubicBezTo>
                  <a:cubicBezTo>
                    <a:pt x="154" y="36"/>
                    <a:pt x="154" y="36"/>
                    <a:pt x="152" y="32"/>
                  </a:cubicBezTo>
                  <a:cubicBezTo>
                    <a:pt x="148" y="27"/>
                    <a:pt x="148" y="27"/>
                    <a:pt x="143" y="30"/>
                  </a:cubicBezTo>
                  <a:cubicBezTo>
                    <a:pt x="135" y="35"/>
                    <a:pt x="127" y="40"/>
                    <a:pt x="119" y="45"/>
                  </a:cubicBezTo>
                  <a:cubicBezTo>
                    <a:pt x="122" y="46"/>
                    <a:pt x="125" y="47"/>
                    <a:pt x="129" y="48"/>
                  </a:cubicBezTo>
                  <a:cubicBezTo>
                    <a:pt x="126" y="50"/>
                    <a:pt x="124" y="51"/>
                    <a:pt x="121" y="53"/>
                  </a:cubicBezTo>
                  <a:cubicBezTo>
                    <a:pt x="119" y="51"/>
                    <a:pt x="119" y="48"/>
                    <a:pt x="116" y="46"/>
                  </a:cubicBezTo>
                  <a:cubicBezTo>
                    <a:pt x="116" y="46"/>
                    <a:pt x="116" y="45"/>
                    <a:pt x="115" y="45"/>
                  </a:cubicBezTo>
                  <a:cubicBezTo>
                    <a:pt x="115" y="45"/>
                    <a:pt x="115" y="44"/>
                    <a:pt x="114" y="44"/>
                  </a:cubicBezTo>
                  <a:cubicBezTo>
                    <a:pt x="114" y="44"/>
                    <a:pt x="114" y="44"/>
                    <a:pt x="114" y="44"/>
                  </a:cubicBezTo>
                  <a:cubicBezTo>
                    <a:pt x="113" y="43"/>
                    <a:pt x="112" y="41"/>
                    <a:pt x="110" y="41"/>
                  </a:cubicBezTo>
                  <a:cubicBezTo>
                    <a:pt x="110" y="41"/>
                    <a:pt x="109" y="41"/>
                    <a:pt x="109" y="41"/>
                  </a:cubicBezTo>
                  <a:cubicBezTo>
                    <a:pt x="111" y="38"/>
                    <a:pt x="112" y="36"/>
                    <a:pt x="109" y="33"/>
                  </a:cubicBezTo>
                  <a:cubicBezTo>
                    <a:pt x="111" y="32"/>
                    <a:pt x="111" y="34"/>
                    <a:pt x="113" y="35"/>
                  </a:cubicBezTo>
                  <a:cubicBezTo>
                    <a:pt x="117" y="31"/>
                    <a:pt x="121" y="26"/>
                    <a:pt x="125" y="21"/>
                  </a:cubicBezTo>
                  <a:cubicBezTo>
                    <a:pt x="122" y="21"/>
                    <a:pt x="119" y="22"/>
                    <a:pt x="116" y="21"/>
                  </a:cubicBezTo>
                  <a:cubicBezTo>
                    <a:pt x="120" y="17"/>
                    <a:pt x="123" y="13"/>
                    <a:pt x="126" y="9"/>
                  </a:cubicBezTo>
                  <a:cubicBezTo>
                    <a:pt x="126" y="8"/>
                    <a:pt x="127" y="7"/>
                    <a:pt x="126" y="7"/>
                  </a:cubicBezTo>
                  <a:cubicBezTo>
                    <a:pt x="124" y="5"/>
                    <a:pt x="122" y="2"/>
                    <a:pt x="119" y="0"/>
                  </a:cubicBezTo>
                  <a:cubicBezTo>
                    <a:pt x="113" y="10"/>
                    <a:pt x="107" y="20"/>
                    <a:pt x="101" y="30"/>
                  </a:cubicBezTo>
                  <a:cubicBezTo>
                    <a:pt x="104" y="30"/>
                    <a:pt x="107" y="29"/>
                    <a:pt x="110" y="29"/>
                  </a:cubicBezTo>
                  <a:cubicBezTo>
                    <a:pt x="110" y="31"/>
                    <a:pt x="109" y="32"/>
                    <a:pt x="109" y="33"/>
                  </a:cubicBezTo>
                  <a:cubicBezTo>
                    <a:pt x="108" y="33"/>
                    <a:pt x="108" y="34"/>
                    <a:pt x="108" y="34"/>
                  </a:cubicBezTo>
                  <a:cubicBezTo>
                    <a:pt x="107" y="37"/>
                    <a:pt x="105" y="37"/>
                    <a:pt x="103" y="35"/>
                  </a:cubicBezTo>
                  <a:cubicBezTo>
                    <a:pt x="100" y="33"/>
                    <a:pt x="96" y="32"/>
                    <a:pt x="92" y="32"/>
                  </a:cubicBezTo>
                  <a:cubicBezTo>
                    <a:pt x="84" y="30"/>
                    <a:pt x="76" y="32"/>
                    <a:pt x="68" y="35"/>
                  </a:cubicBezTo>
                  <a:cubicBezTo>
                    <a:pt x="67" y="36"/>
                    <a:pt x="66" y="37"/>
                    <a:pt x="65" y="36"/>
                  </a:cubicBezTo>
                  <a:cubicBezTo>
                    <a:pt x="64" y="33"/>
                    <a:pt x="62" y="32"/>
                    <a:pt x="62" y="29"/>
                  </a:cubicBezTo>
                  <a:cubicBezTo>
                    <a:pt x="65" y="29"/>
                    <a:pt x="67" y="29"/>
                    <a:pt x="71" y="30"/>
                  </a:cubicBezTo>
                  <a:cubicBezTo>
                    <a:pt x="65" y="20"/>
                    <a:pt x="59" y="11"/>
                    <a:pt x="54" y="1"/>
                  </a:cubicBezTo>
                  <a:cubicBezTo>
                    <a:pt x="53" y="0"/>
                    <a:pt x="52" y="1"/>
                    <a:pt x="51" y="1"/>
                  </a:cubicBezTo>
                  <a:cubicBezTo>
                    <a:pt x="49" y="3"/>
                    <a:pt x="47" y="5"/>
                    <a:pt x="45" y="7"/>
                  </a:cubicBezTo>
                  <a:cubicBezTo>
                    <a:pt x="48" y="12"/>
                    <a:pt x="52" y="17"/>
                    <a:pt x="56" y="22"/>
                  </a:cubicBezTo>
                  <a:cubicBezTo>
                    <a:pt x="52" y="22"/>
                    <a:pt x="50" y="21"/>
                    <a:pt x="47" y="21"/>
                  </a:cubicBezTo>
                  <a:cubicBezTo>
                    <a:pt x="52" y="27"/>
                    <a:pt x="56" y="32"/>
                    <a:pt x="61" y="37"/>
                  </a:cubicBezTo>
                  <a:cubicBezTo>
                    <a:pt x="62" y="38"/>
                    <a:pt x="63" y="39"/>
                    <a:pt x="61" y="40"/>
                  </a:cubicBezTo>
                  <a:cubicBezTo>
                    <a:pt x="57" y="44"/>
                    <a:pt x="54" y="48"/>
                    <a:pt x="51" y="53"/>
                  </a:cubicBezTo>
                  <a:cubicBezTo>
                    <a:pt x="48" y="51"/>
                    <a:pt x="46" y="50"/>
                    <a:pt x="43" y="48"/>
                  </a:cubicBezTo>
                  <a:cubicBezTo>
                    <a:pt x="46" y="47"/>
                    <a:pt x="49" y="46"/>
                    <a:pt x="53" y="45"/>
                  </a:cubicBezTo>
                  <a:cubicBezTo>
                    <a:pt x="52" y="44"/>
                    <a:pt x="50" y="44"/>
                    <a:pt x="49" y="43"/>
                  </a:cubicBezTo>
                  <a:cubicBezTo>
                    <a:pt x="42" y="39"/>
                    <a:pt x="35" y="34"/>
                    <a:pt x="28" y="30"/>
                  </a:cubicBezTo>
                  <a:cubicBezTo>
                    <a:pt x="24" y="27"/>
                    <a:pt x="24" y="27"/>
                    <a:pt x="21" y="31"/>
                  </a:cubicBezTo>
                  <a:cubicBezTo>
                    <a:pt x="21" y="32"/>
                    <a:pt x="20" y="33"/>
                    <a:pt x="19" y="34"/>
                  </a:cubicBezTo>
                  <a:cubicBezTo>
                    <a:pt x="18" y="35"/>
                    <a:pt x="18" y="36"/>
                    <a:pt x="20" y="37"/>
                  </a:cubicBezTo>
                  <a:cubicBezTo>
                    <a:pt x="25" y="39"/>
                    <a:pt x="29" y="41"/>
                    <a:pt x="35" y="44"/>
                  </a:cubicBezTo>
                  <a:cubicBezTo>
                    <a:pt x="31" y="45"/>
                    <a:pt x="28" y="46"/>
                    <a:pt x="25" y="47"/>
                  </a:cubicBezTo>
                  <a:cubicBezTo>
                    <a:pt x="33" y="50"/>
                    <a:pt x="40" y="53"/>
                    <a:pt x="47" y="55"/>
                  </a:cubicBezTo>
                  <a:cubicBezTo>
                    <a:pt x="48" y="56"/>
                    <a:pt x="49" y="56"/>
                    <a:pt x="49" y="58"/>
                  </a:cubicBezTo>
                  <a:cubicBezTo>
                    <a:pt x="47" y="62"/>
                    <a:pt x="46" y="67"/>
                    <a:pt x="45" y="72"/>
                  </a:cubicBezTo>
                  <a:cubicBezTo>
                    <a:pt x="45" y="73"/>
                    <a:pt x="45" y="74"/>
                    <a:pt x="44" y="74"/>
                  </a:cubicBezTo>
                  <a:cubicBezTo>
                    <a:pt x="40" y="74"/>
                    <a:pt x="36" y="74"/>
                    <a:pt x="33" y="74"/>
                  </a:cubicBezTo>
                  <a:cubicBezTo>
                    <a:pt x="33" y="73"/>
                    <a:pt x="33" y="73"/>
                    <a:pt x="33" y="73"/>
                  </a:cubicBezTo>
                  <a:cubicBezTo>
                    <a:pt x="35" y="71"/>
                    <a:pt x="38" y="69"/>
                    <a:pt x="40" y="67"/>
                  </a:cubicBezTo>
                  <a:cubicBezTo>
                    <a:pt x="40" y="67"/>
                    <a:pt x="40" y="67"/>
                    <a:pt x="40" y="66"/>
                  </a:cubicBezTo>
                  <a:cubicBezTo>
                    <a:pt x="30" y="66"/>
                    <a:pt x="19" y="66"/>
                    <a:pt x="9" y="66"/>
                  </a:cubicBezTo>
                  <a:cubicBezTo>
                    <a:pt x="2" y="66"/>
                    <a:pt x="2" y="66"/>
                    <a:pt x="1" y="73"/>
                  </a:cubicBezTo>
                  <a:cubicBezTo>
                    <a:pt x="0" y="75"/>
                    <a:pt x="0" y="76"/>
                    <a:pt x="3" y="75"/>
                  </a:cubicBezTo>
                  <a:close/>
                  <a:moveTo>
                    <a:pt x="57" y="69"/>
                  </a:moveTo>
                  <a:cubicBezTo>
                    <a:pt x="58" y="68"/>
                    <a:pt x="58" y="67"/>
                    <a:pt x="58" y="65"/>
                  </a:cubicBezTo>
                  <a:cubicBezTo>
                    <a:pt x="59" y="61"/>
                    <a:pt x="59" y="61"/>
                    <a:pt x="64" y="62"/>
                  </a:cubicBezTo>
                  <a:cubicBezTo>
                    <a:pt x="64" y="62"/>
                    <a:pt x="64" y="62"/>
                    <a:pt x="64" y="62"/>
                  </a:cubicBezTo>
                  <a:cubicBezTo>
                    <a:pt x="60" y="59"/>
                    <a:pt x="60" y="59"/>
                    <a:pt x="63" y="55"/>
                  </a:cubicBezTo>
                  <a:cubicBezTo>
                    <a:pt x="64" y="54"/>
                    <a:pt x="64" y="53"/>
                    <a:pt x="65" y="52"/>
                  </a:cubicBezTo>
                  <a:cubicBezTo>
                    <a:pt x="69" y="47"/>
                    <a:pt x="69" y="47"/>
                    <a:pt x="74" y="51"/>
                  </a:cubicBezTo>
                  <a:cubicBezTo>
                    <a:pt x="74" y="51"/>
                    <a:pt x="74" y="50"/>
                    <a:pt x="74" y="50"/>
                  </a:cubicBezTo>
                  <a:cubicBezTo>
                    <a:pt x="72" y="46"/>
                    <a:pt x="72" y="46"/>
                    <a:pt x="76" y="44"/>
                  </a:cubicBezTo>
                  <a:cubicBezTo>
                    <a:pt x="82" y="41"/>
                    <a:pt x="89" y="41"/>
                    <a:pt x="96" y="44"/>
                  </a:cubicBezTo>
                  <a:cubicBezTo>
                    <a:pt x="99" y="45"/>
                    <a:pt x="102" y="46"/>
                    <a:pt x="98" y="50"/>
                  </a:cubicBezTo>
                  <a:cubicBezTo>
                    <a:pt x="103" y="46"/>
                    <a:pt x="104" y="50"/>
                    <a:pt x="106" y="52"/>
                  </a:cubicBezTo>
                  <a:cubicBezTo>
                    <a:pt x="107" y="53"/>
                    <a:pt x="108" y="54"/>
                    <a:pt x="109" y="55"/>
                  </a:cubicBezTo>
                  <a:cubicBezTo>
                    <a:pt x="111" y="58"/>
                    <a:pt x="111" y="60"/>
                    <a:pt x="108" y="61"/>
                  </a:cubicBezTo>
                  <a:cubicBezTo>
                    <a:pt x="113" y="60"/>
                    <a:pt x="113" y="64"/>
                    <a:pt x="114" y="67"/>
                  </a:cubicBezTo>
                  <a:cubicBezTo>
                    <a:pt x="114" y="69"/>
                    <a:pt x="114" y="70"/>
                    <a:pt x="115" y="72"/>
                  </a:cubicBezTo>
                  <a:cubicBezTo>
                    <a:pt x="115" y="75"/>
                    <a:pt x="113" y="73"/>
                    <a:pt x="111" y="75"/>
                  </a:cubicBezTo>
                  <a:cubicBezTo>
                    <a:pt x="115" y="74"/>
                    <a:pt x="115" y="76"/>
                    <a:pt x="115" y="79"/>
                  </a:cubicBezTo>
                  <a:cubicBezTo>
                    <a:pt x="113" y="89"/>
                    <a:pt x="110" y="97"/>
                    <a:pt x="101" y="103"/>
                  </a:cubicBezTo>
                  <a:cubicBezTo>
                    <a:pt x="89" y="111"/>
                    <a:pt x="74" y="109"/>
                    <a:pt x="65" y="98"/>
                  </a:cubicBezTo>
                  <a:cubicBezTo>
                    <a:pt x="60" y="92"/>
                    <a:pt x="58" y="86"/>
                    <a:pt x="57" y="79"/>
                  </a:cubicBezTo>
                  <a:cubicBezTo>
                    <a:pt x="57" y="77"/>
                    <a:pt x="56" y="75"/>
                    <a:pt x="58" y="74"/>
                  </a:cubicBezTo>
                  <a:cubicBezTo>
                    <a:pt x="56" y="74"/>
                    <a:pt x="57" y="72"/>
                    <a:pt x="57"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9" name="Freeform 31">
              <a:extLst>
                <a:ext uri="{FF2B5EF4-FFF2-40B4-BE49-F238E27FC236}">
                  <a16:creationId xmlns:a16="http://schemas.microsoft.com/office/drawing/2014/main" id="{DADACD84-529B-425F-BF6E-A7BCF440DBD1}"/>
                </a:ext>
              </a:extLst>
            </p:cNvPr>
            <p:cNvSpPr>
              <a:spLocks/>
            </p:cNvSpPr>
            <p:nvPr/>
          </p:nvSpPr>
          <p:spPr bwMode="auto">
            <a:xfrm>
              <a:off x="-798513" y="-523875"/>
              <a:ext cx="3175" cy="3175"/>
            </a:xfrm>
            <a:custGeom>
              <a:avLst/>
              <a:gdLst>
                <a:gd name="T0" fmla="*/ 0 w 1"/>
                <a:gd name="T1" fmla="*/ 0 h 1"/>
                <a:gd name="T2" fmla="*/ 1 w 1"/>
                <a:gd name="T3" fmla="*/ 0 h 1"/>
                <a:gd name="T4" fmla="*/ 0 w 1"/>
                <a:gd name="T5" fmla="*/ 0 h 1"/>
              </a:gdLst>
              <a:ahLst/>
              <a:cxnLst>
                <a:cxn ang="0">
                  <a:pos x="T0" y="T1"/>
                </a:cxn>
                <a:cxn ang="0">
                  <a:pos x="T2" y="T3"/>
                </a:cxn>
                <a:cxn ang="0">
                  <a:pos x="T4" y="T5"/>
                </a:cxn>
              </a:cxnLst>
              <a:rect l="0" t="0" r="r" b="b"/>
              <a:pathLst>
                <a:path w="1" h="1">
                  <a:moveTo>
                    <a:pt x="0" y="0"/>
                  </a:moveTo>
                  <a:cubicBezTo>
                    <a:pt x="0" y="0"/>
                    <a:pt x="0" y="1"/>
                    <a:pt x="1"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0" name="Freeform 32">
              <a:extLst>
                <a:ext uri="{FF2B5EF4-FFF2-40B4-BE49-F238E27FC236}">
                  <a16:creationId xmlns:a16="http://schemas.microsoft.com/office/drawing/2014/main" id="{5B9BABA1-9227-46FC-9C7B-CBD492AD4003}"/>
                </a:ext>
              </a:extLst>
            </p:cNvPr>
            <p:cNvSpPr>
              <a:spLocks/>
            </p:cNvSpPr>
            <p:nvPr/>
          </p:nvSpPr>
          <p:spPr bwMode="auto">
            <a:xfrm>
              <a:off x="-611188" y="-573087"/>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1" name="Freeform 33">
              <a:extLst>
                <a:ext uri="{FF2B5EF4-FFF2-40B4-BE49-F238E27FC236}">
                  <a16:creationId xmlns:a16="http://schemas.microsoft.com/office/drawing/2014/main" id="{50935D5B-9430-473F-9781-E8BB609C7391}"/>
                </a:ext>
              </a:extLst>
            </p:cNvPr>
            <p:cNvSpPr>
              <a:spLocks/>
            </p:cNvSpPr>
            <p:nvPr/>
          </p:nvSpPr>
          <p:spPr bwMode="auto">
            <a:xfrm>
              <a:off x="-2343151" y="749300"/>
              <a:ext cx="822325" cy="485775"/>
            </a:xfrm>
            <a:custGeom>
              <a:avLst/>
              <a:gdLst>
                <a:gd name="T0" fmla="*/ 8 w 218"/>
                <a:gd name="T1" fmla="*/ 129 h 129"/>
                <a:gd name="T2" fmla="*/ 12 w 218"/>
                <a:gd name="T3" fmla="*/ 126 h 129"/>
                <a:gd name="T4" fmla="*/ 12 w 218"/>
                <a:gd name="T5" fmla="*/ 60 h 129"/>
                <a:gd name="T6" fmla="*/ 26 w 218"/>
                <a:gd name="T7" fmla="*/ 27 h 129"/>
                <a:gd name="T8" fmla="*/ 48 w 218"/>
                <a:gd name="T9" fmla="*/ 14 h 129"/>
                <a:gd name="T10" fmla="*/ 54 w 218"/>
                <a:gd name="T11" fmla="*/ 12 h 129"/>
                <a:gd name="T12" fmla="*/ 60 w 218"/>
                <a:gd name="T13" fmla="*/ 11 h 129"/>
                <a:gd name="T14" fmla="*/ 65 w 218"/>
                <a:gd name="T15" fmla="*/ 11 h 129"/>
                <a:gd name="T16" fmla="*/ 151 w 218"/>
                <a:gd name="T17" fmla="*/ 11 h 129"/>
                <a:gd name="T18" fmla="*/ 176 w 218"/>
                <a:gd name="T19" fmla="*/ 16 h 129"/>
                <a:gd name="T20" fmla="*/ 195 w 218"/>
                <a:gd name="T21" fmla="*/ 29 h 129"/>
                <a:gd name="T22" fmla="*/ 207 w 218"/>
                <a:gd name="T23" fmla="*/ 61 h 129"/>
                <a:gd name="T24" fmla="*/ 207 w 218"/>
                <a:gd name="T25" fmla="*/ 87 h 129"/>
                <a:gd name="T26" fmla="*/ 207 w 218"/>
                <a:gd name="T27" fmla="*/ 125 h 129"/>
                <a:gd name="T28" fmla="*/ 211 w 218"/>
                <a:gd name="T29" fmla="*/ 129 h 129"/>
                <a:gd name="T30" fmla="*/ 215 w 218"/>
                <a:gd name="T31" fmla="*/ 129 h 129"/>
                <a:gd name="T32" fmla="*/ 218 w 218"/>
                <a:gd name="T33" fmla="*/ 126 h 129"/>
                <a:gd name="T34" fmla="*/ 218 w 218"/>
                <a:gd name="T35" fmla="*/ 59 h 129"/>
                <a:gd name="T36" fmla="*/ 205 w 218"/>
                <a:gd name="T37" fmla="*/ 24 h 129"/>
                <a:gd name="T38" fmla="*/ 155 w 218"/>
                <a:gd name="T39" fmla="*/ 1 h 129"/>
                <a:gd name="T40" fmla="*/ 73 w 218"/>
                <a:gd name="T41" fmla="*/ 1 h 129"/>
                <a:gd name="T42" fmla="*/ 69 w 218"/>
                <a:gd name="T43" fmla="*/ 1 h 129"/>
                <a:gd name="T44" fmla="*/ 68 w 218"/>
                <a:gd name="T45" fmla="*/ 1 h 129"/>
                <a:gd name="T46" fmla="*/ 42 w 218"/>
                <a:gd name="T47" fmla="*/ 4 h 129"/>
                <a:gd name="T48" fmla="*/ 13 w 218"/>
                <a:gd name="T49" fmla="*/ 23 h 129"/>
                <a:gd name="T50" fmla="*/ 0 w 218"/>
                <a:gd name="T51" fmla="*/ 59 h 129"/>
                <a:gd name="T52" fmla="*/ 0 w 218"/>
                <a:gd name="T53" fmla="*/ 122 h 129"/>
                <a:gd name="T54" fmla="*/ 0 w 218"/>
                <a:gd name="T55" fmla="*/ 129 h 129"/>
                <a:gd name="T56" fmla="*/ 8 w 218"/>
                <a:gd name="T57"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8" h="129">
                  <a:moveTo>
                    <a:pt x="8" y="129"/>
                  </a:moveTo>
                  <a:cubicBezTo>
                    <a:pt x="11" y="129"/>
                    <a:pt x="12" y="128"/>
                    <a:pt x="12" y="126"/>
                  </a:cubicBezTo>
                  <a:cubicBezTo>
                    <a:pt x="12" y="104"/>
                    <a:pt x="12" y="82"/>
                    <a:pt x="12" y="60"/>
                  </a:cubicBezTo>
                  <a:cubicBezTo>
                    <a:pt x="12" y="48"/>
                    <a:pt x="17" y="37"/>
                    <a:pt x="26" y="27"/>
                  </a:cubicBezTo>
                  <a:cubicBezTo>
                    <a:pt x="32" y="21"/>
                    <a:pt x="39" y="17"/>
                    <a:pt x="48" y="14"/>
                  </a:cubicBezTo>
                  <a:cubicBezTo>
                    <a:pt x="50" y="13"/>
                    <a:pt x="52" y="13"/>
                    <a:pt x="54" y="12"/>
                  </a:cubicBezTo>
                  <a:cubicBezTo>
                    <a:pt x="56" y="12"/>
                    <a:pt x="58" y="12"/>
                    <a:pt x="60" y="11"/>
                  </a:cubicBezTo>
                  <a:cubicBezTo>
                    <a:pt x="61" y="11"/>
                    <a:pt x="63" y="11"/>
                    <a:pt x="65" y="11"/>
                  </a:cubicBezTo>
                  <a:cubicBezTo>
                    <a:pt x="93" y="11"/>
                    <a:pt x="122" y="11"/>
                    <a:pt x="151" y="11"/>
                  </a:cubicBezTo>
                  <a:cubicBezTo>
                    <a:pt x="159" y="11"/>
                    <a:pt x="168" y="13"/>
                    <a:pt x="176" y="16"/>
                  </a:cubicBezTo>
                  <a:cubicBezTo>
                    <a:pt x="183" y="19"/>
                    <a:pt x="190" y="24"/>
                    <a:pt x="195" y="29"/>
                  </a:cubicBezTo>
                  <a:cubicBezTo>
                    <a:pt x="203" y="38"/>
                    <a:pt x="207" y="49"/>
                    <a:pt x="207" y="61"/>
                  </a:cubicBezTo>
                  <a:cubicBezTo>
                    <a:pt x="207" y="70"/>
                    <a:pt x="207" y="78"/>
                    <a:pt x="207" y="87"/>
                  </a:cubicBezTo>
                  <a:cubicBezTo>
                    <a:pt x="207" y="100"/>
                    <a:pt x="207" y="112"/>
                    <a:pt x="207" y="125"/>
                  </a:cubicBezTo>
                  <a:cubicBezTo>
                    <a:pt x="206" y="129"/>
                    <a:pt x="208" y="129"/>
                    <a:pt x="211" y="129"/>
                  </a:cubicBezTo>
                  <a:cubicBezTo>
                    <a:pt x="212" y="129"/>
                    <a:pt x="213" y="129"/>
                    <a:pt x="215" y="129"/>
                  </a:cubicBezTo>
                  <a:cubicBezTo>
                    <a:pt x="217" y="129"/>
                    <a:pt x="218" y="129"/>
                    <a:pt x="218" y="126"/>
                  </a:cubicBezTo>
                  <a:cubicBezTo>
                    <a:pt x="218" y="104"/>
                    <a:pt x="218" y="82"/>
                    <a:pt x="218" y="59"/>
                  </a:cubicBezTo>
                  <a:cubicBezTo>
                    <a:pt x="218" y="46"/>
                    <a:pt x="214" y="34"/>
                    <a:pt x="205" y="24"/>
                  </a:cubicBezTo>
                  <a:cubicBezTo>
                    <a:pt x="193" y="9"/>
                    <a:pt x="176" y="1"/>
                    <a:pt x="155" y="1"/>
                  </a:cubicBezTo>
                  <a:cubicBezTo>
                    <a:pt x="128" y="1"/>
                    <a:pt x="100" y="1"/>
                    <a:pt x="73" y="1"/>
                  </a:cubicBezTo>
                  <a:cubicBezTo>
                    <a:pt x="72" y="1"/>
                    <a:pt x="71" y="1"/>
                    <a:pt x="69" y="1"/>
                  </a:cubicBezTo>
                  <a:cubicBezTo>
                    <a:pt x="69" y="1"/>
                    <a:pt x="68" y="1"/>
                    <a:pt x="68" y="1"/>
                  </a:cubicBezTo>
                  <a:cubicBezTo>
                    <a:pt x="59" y="0"/>
                    <a:pt x="50" y="1"/>
                    <a:pt x="42" y="4"/>
                  </a:cubicBezTo>
                  <a:cubicBezTo>
                    <a:pt x="30" y="8"/>
                    <a:pt x="21" y="15"/>
                    <a:pt x="13" y="23"/>
                  </a:cubicBezTo>
                  <a:cubicBezTo>
                    <a:pt x="5" y="34"/>
                    <a:pt x="1" y="46"/>
                    <a:pt x="0" y="59"/>
                  </a:cubicBezTo>
                  <a:cubicBezTo>
                    <a:pt x="0" y="80"/>
                    <a:pt x="0" y="101"/>
                    <a:pt x="0" y="122"/>
                  </a:cubicBezTo>
                  <a:cubicBezTo>
                    <a:pt x="0" y="124"/>
                    <a:pt x="0" y="126"/>
                    <a:pt x="0" y="129"/>
                  </a:cubicBezTo>
                  <a:cubicBezTo>
                    <a:pt x="3" y="129"/>
                    <a:pt x="6" y="129"/>
                    <a:pt x="8"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2" name="Freeform 34">
              <a:extLst>
                <a:ext uri="{FF2B5EF4-FFF2-40B4-BE49-F238E27FC236}">
                  <a16:creationId xmlns:a16="http://schemas.microsoft.com/office/drawing/2014/main" id="{F9FE24D1-F49F-4FD9-B6EA-A491FA9A9092}"/>
                </a:ext>
              </a:extLst>
            </p:cNvPr>
            <p:cNvSpPr>
              <a:spLocks/>
            </p:cNvSpPr>
            <p:nvPr/>
          </p:nvSpPr>
          <p:spPr bwMode="auto">
            <a:xfrm>
              <a:off x="-2324101" y="1897063"/>
              <a:ext cx="781050" cy="468313"/>
            </a:xfrm>
            <a:custGeom>
              <a:avLst/>
              <a:gdLst>
                <a:gd name="T0" fmla="*/ 200 w 207"/>
                <a:gd name="T1" fmla="*/ 29 h 124"/>
                <a:gd name="T2" fmla="*/ 181 w 207"/>
                <a:gd name="T3" fmla="*/ 10 h 124"/>
                <a:gd name="T4" fmla="*/ 152 w 207"/>
                <a:gd name="T5" fmla="*/ 0 h 124"/>
                <a:gd name="T6" fmla="*/ 62 w 207"/>
                <a:gd name="T7" fmla="*/ 0 h 124"/>
                <a:gd name="T8" fmla="*/ 37 w 207"/>
                <a:gd name="T9" fmla="*/ 4 h 124"/>
                <a:gd name="T10" fmla="*/ 10 w 207"/>
                <a:gd name="T11" fmla="*/ 27 h 124"/>
                <a:gd name="T12" fmla="*/ 2 w 207"/>
                <a:gd name="T13" fmla="*/ 53 h 124"/>
                <a:gd name="T14" fmla="*/ 2 w 207"/>
                <a:gd name="T15" fmla="*/ 118 h 124"/>
                <a:gd name="T16" fmla="*/ 0 w 207"/>
                <a:gd name="T17" fmla="*/ 124 h 124"/>
                <a:gd name="T18" fmla="*/ 10 w 207"/>
                <a:gd name="T19" fmla="*/ 124 h 124"/>
                <a:gd name="T20" fmla="*/ 14 w 207"/>
                <a:gd name="T21" fmla="*/ 120 h 124"/>
                <a:gd name="T22" fmla="*/ 14 w 207"/>
                <a:gd name="T23" fmla="*/ 56 h 124"/>
                <a:gd name="T24" fmla="*/ 20 w 207"/>
                <a:gd name="T25" fmla="*/ 34 h 124"/>
                <a:gd name="T26" fmla="*/ 31 w 207"/>
                <a:gd name="T27" fmla="*/ 21 h 124"/>
                <a:gd name="T28" fmla="*/ 57 w 207"/>
                <a:gd name="T29" fmla="*/ 11 h 124"/>
                <a:gd name="T30" fmla="*/ 149 w 207"/>
                <a:gd name="T31" fmla="*/ 11 h 124"/>
                <a:gd name="T32" fmla="*/ 167 w 207"/>
                <a:gd name="T33" fmla="*/ 15 h 124"/>
                <a:gd name="T34" fmla="*/ 187 w 207"/>
                <a:gd name="T35" fmla="*/ 31 h 124"/>
                <a:gd name="T36" fmla="*/ 195 w 207"/>
                <a:gd name="T37" fmla="*/ 57 h 124"/>
                <a:gd name="T38" fmla="*/ 195 w 207"/>
                <a:gd name="T39" fmla="*/ 115 h 124"/>
                <a:gd name="T40" fmla="*/ 196 w 207"/>
                <a:gd name="T41" fmla="*/ 123 h 124"/>
                <a:gd name="T42" fmla="*/ 204 w 207"/>
                <a:gd name="T43" fmla="*/ 124 h 124"/>
                <a:gd name="T44" fmla="*/ 207 w 207"/>
                <a:gd name="T45" fmla="*/ 121 h 124"/>
                <a:gd name="T46" fmla="*/ 207 w 207"/>
                <a:gd name="T47" fmla="*/ 54 h 124"/>
                <a:gd name="T48" fmla="*/ 200 w 207"/>
                <a:gd name="T49" fmla="*/ 2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7" h="124">
                  <a:moveTo>
                    <a:pt x="200" y="29"/>
                  </a:moveTo>
                  <a:cubicBezTo>
                    <a:pt x="195" y="21"/>
                    <a:pt x="189" y="15"/>
                    <a:pt x="181" y="10"/>
                  </a:cubicBezTo>
                  <a:cubicBezTo>
                    <a:pt x="172" y="4"/>
                    <a:pt x="163" y="0"/>
                    <a:pt x="152" y="0"/>
                  </a:cubicBezTo>
                  <a:cubicBezTo>
                    <a:pt x="122" y="0"/>
                    <a:pt x="92" y="0"/>
                    <a:pt x="62" y="0"/>
                  </a:cubicBezTo>
                  <a:cubicBezTo>
                    <a:pt x="53" y="0"/>
                    <a:pt x="45" y="1"/>
                    <a:pt x="37" y="4"/>
                  </a:cubicBezTo>
                  <a:cubicBezTo>
                    <a:pt x="26" y="9"/>
                    <a:pt x="17" y="17"/>
                    <a:pt x="10" y="27"/>
                  </a:cubicBezTo>
                  <a:cubicBezTo>
                    <a:pt x="5" y="35"/>
                    <a:pt x="2" y="43"/>
                    <a:pt x="2" y="53"/>
                  </a:cubicBezTo>
                  <a:cubicBezTo>
                    <a:pt x="2" y="75"/>
                    <a:pt x="2" y="96"/>
                    <a:pt x="2" y="118"/>
                  </a:cubicBezTo>
                  <a:cubicBezTo>
                    <a:pt x="2" y="120"/>
                    <a:pt x="2" y="122"/>
                    <a:pt x="0" y="124"/>
                  </a:cubicBezTo>
                  <a:cubicBezTo>
                    <a:pt x="4" y="124"/>
                    <a:pt x="7" y="123"/>
                    <a:pt x="10" y="124"/>
                  </a:cubicBezTo>
                  <a:cubicBezTo>
                    <a:pt x="13" y="124"/>
                    <a:pt x="14" y="123"/>
                    <a:pt x="14" y="120"/>
                  </a:cubicBezTo>
                  <a:cubicBezTo>
                    <a:pt x="14" y="99"/>
                    <a:pt x="14" y="77"/>
                    <a:pt x="14" y="56"/>
                  </a:cubicBezTo>
                  <a:cubicBezTo>
                    <a:pt x="13" y="48"/>
                    <a:pt x="16" y="40"/>
                    <a:pt x="20" y="34"/>
                  </a:cubicBezTo>
                  <a:cubicBezTo>
                    <a:pt x="23" y="29"/>
                    <a:pt x="26" y="25"/>
                    <a:pt x="31" y="21"/>
                  </a:cubicBezTo>
                  <a:cubicBezTo>
                    <a:pt x="38" y="15"/>
                    <a:pt x="47" y="11"/>
                    <a:pt x="57" y="11"/>
                  </a:cubicBezTo>
                  <a:cubicBezTo>
                    <a:pt x="88" y="10"/>
                    <a:pt x="118" y="11"/>
                    <a:pt x="149" y="11"/>
                  </a:cubicBezTo>
                  <a:cubicBezTo>
                    <a:pt x="155" y="11"/>
                    <a:pt x="161" y="12"/>
                    <a:pt x="167" y="15"/>
                  </a:cubicBezTo>
                  <a:cubicBezTo>
                    <a:pt x="175" y="18"/>
                    <a:pt x="182" y="23"/>
                    <a:pt x="187" y="31"/>
                  </a:cubicBezTo>
                  <a:cubicBezTo>
                    <a:pt x="192" y="39"/>
                    <a:pt x="195" y="47"/>
                    <a:pt x="195" y="57"/>
                  </a:cubicBezTo>
                  <a:cubicBezTo>
                    <a:pt x="195" y="76"/>
                    <a:pt x="195" y="96"/>
                    <a:pt x="195" y="115"/>
                  </a:cubicBezTo>
                  <a:cubicBezTo>
                    <a:pt x="195" y="118"/>
                    <a:pt x="194" y="122"/>
                    <a:pt x="196" y="123"/>
                  </a:cubicBezTo>
                  <a:cubicBezTo>
                    <a:pt x="197" y="124"/>
                    <a:pt x="201" y="123"/>
                    <a:pt x="204" y="124"/>
                  </a:cubicBezTo>
                  <a:cubicBezTo>
                    <a:pt x="206" y="124"/>
                    <a:pt x="207" y="123"/>
                    <a:pt x="207" y="121"/>
                  </a:cubicBezTo>
                  <a:cubicBezTo>
                    <a:pt x="207" y="99"/>
                    <a:pt x="207" y="76"/>
                    <a:pt x="207" y="54"/>
                  </a:cubicBezTo>
                  <a:cubicBezTo>
                    <a:pt x="207" y="45"/>
                    <a:pt x="204" y="37"/>
                    <a:pt x="200"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3" name="Freeform 35">
              <a:extLst>
                <a:ext uri="{FF2B5EF4-FFF2-40B4-BE49-F238E27FC236}">
                  <a16:creationId xmlns:a16="http://schemas.microsoft.com/office/drawing/2014/main" id="{D2F923D5-1D52-45EC-8368-62AD5AE4F8F9}"/>
                </a:ext>
              </a:extLst>
            </p:cNvPr>
            <p:cNvSpPr>
              <a:spLocks noEditPoints="1"/>
            </p:cNvSpPr>
            <p:nvPr/>
          </p:nvSpPr>
          <p:spPr bwMode="auto">
            <a:xfrm>
              <a:off x="-3513138" y="669925"/>
              <a:ext cx="693738" cy="584200"/>
            </a:xfrm>
            <a:custGeom>
              <a:avLst/>
              <a:gdLst>
                <a:gd name="T0" fmla="*/ 100 w 184"/>
                <a:gd name="T1" fmla="*/ 108 h 155"/>
                <a:gd name="T2" fmla="*/ 141 w 184"/>
                <a:gd name="T3" fmla="*/ 146 h 155"/>
                <a:gd name="T4" fmla="*/ 175 w 184"/>
                <a:gd name="T5" fmla="*/ 147 h 155"/>
                <a:gd name="T6" fmla="*/ 183 w 184"/>
                <a:gd name="T7" fmla="*/ 48 h 155"/>
                <a:gd name="T8" fmla="*/ 179 w 184"/>
                <a:gd name="T9" fmla="*/ 28 h 155"/>
                <a:gd name="T10" fmla="*/ 173 w 184"/>
                <a:gd name="T11" fmla="*/ 18 h 155"/>
                <a:gd name="T12" fmla="*/ 162 w 184"/>
                <a:gd name="T13" fmla="*/ 9 h 155"/>
                <a:gd name="T14" fmla="*/ 149 w 184"/>
                <a:gd name="T15" fmla="*/ 3 h 155"/>
                <a:gd name="T16" fmla="*/ 51 w 184"/>
                <a:gd name="T17" fmla="*/ 0 h 155"/>
                <a:gd name="T18" fmla="*/ 48 w 184"/>
                <a:gd name="T19" fmla="*/ 0 h 155"/>
                <a:gd name="T20" fmla="*/ 48 w 184"/>
                <a:gd name="T21" fmla="*/ 0 h 155"/>
                <a:gd name="T22" fmla="*/ 46 w 184"/>
                <a:gd name="T23" fmla="*/ 0 h 155"/>
                <a:gd name="T24" fmla="*/ 38 w 184"/>
                <a:gd name="T25" fmla="*/ 1 h 155"/>
                <a:gd name="T26" fmla="*/ 27 w 184"/>
                <a:gd name="T27" fmla="*/ 5 h 155"/>
                <a:gd name="T28" fmla="*/ 0 w 184"/>
                <a:gd name="T29" fmla="*/ 42 h 155"/>
                <a:gd name="T30" fmla="*/ 0 w 184"/>
                <a:gd name="T31" fmla="*/ 122 h 155"/>
                <a:gd name="T32" fmla="*/ 15 w 184"/>
                <a:gd name="T33" fmla="*/ 152 h 155"/>
                <a:gd name="T34" fmla="*/ 61 w 184"/>
                <a:gd name="T35" fmla="*/ 129 h 155"/>
                <a:gd name="T36" fmla="*/ 74 w 184"/>
                <a:gd name="T37" fmla="*/ 104 h 155"/>
                <a:gd name="T38" fmla="*/ 42 w 184"/>
                <a:gd name="T39" fmla="*/ 130 h 155"/>
                <a:gd name="T40" fmla="*/ 15 w 184"/>
                <a:gd name="T41" fmla="*/ 137 h 155"/>
                <a:gd name="T42" fmla="*/ 12 w 184"/>
                <a:gd name="T43" fmla="*/ 45 h 155"/>
                <a:gd name="T44" fmla="*/ 53 w 184"/>
                <a:gd name="T45" fmla="*/ 11 h 155"/>
                <a:gd name="T46" fmla="*/ 152 w 184"/>
                <a:gd name="T47" fmla="*/ 15 h 155"/>
                <a:gd name="T48" fmla="*/ 159 w 184"/>
                <a:gd name="T49" fmla="*/ 19 h 155"/>
                <a:gd name="T50" fmla="*/ 166 w 184"/>
                <a:gd name="T51" fmla="*/ 26 h 155"/>
                <a:gd name="T52" fmla="*/ 171 w 184"/>
                <a:gd name="T53" fmla="*/ 36 h 155"/>
                <a:gd name="T54" fmla="*/ 172 w 184"/>
                <a:gd name="T55" fmla="*/ 78 h 155"/>
                <a:gd name="T56" fmla="*/ 172 w 184"/>
                <a:gd name="T57" fmla="*/ 114 h 155"/>
                <a:gd name="T58" fmla="*/ 172 w 184"/>
                <a:gd name="T59" fmla="*/ 119 h 155"/>
                <a:gd name="T60" fmla="*/ 167 w 184"/>
                <a:gd name="T61" fmla="*/ 139 h 155"/>
                <a:gd name="T62" fmla="*/ 148 w 184"/>
                <a:gd name="T63" fmla="*/ 136 h 155"/>
                <a:gd name="T64" fmla="*/ 92 w 184"/>
                <a:gd name="T65" fmla="*/ 93 h 155"/>
                <a:gd name="T66" fmla="*/ 103 w 184"/>
                <a:gd name="T67" fmla="*/ 85 h 155"/>
                <a:gd name="T68" fmla="*/ 103 w 184"/>
                <a:gd name="T69" fmla="*/ 64 h 155"/>
                <a:gd name="T70" fmla="*/ 80 w 184"/>
                <a:gd name="T71" fmla="*/ 43 h 155"/>
                <a:gd name="T72" fmla="*/ 52 w 184"/>
                <a:gd name="T73" fmla="*/ 60 h 155"/>
                <a:gd name="T74" fmla="*/ 79 w 184"/>
                <a:gd name="T75" fmla="*/ 99 h 155"/>
                <a:gd name="T76" fmla="*/ 63 w 184"/>
                <a:gd name="T77" fmla="*/ 64 h 155"/>
                <a:gd name="T78" fmla="*/ 73 w 184"/>
                <a:gd name="T79" fmla="*/ 52 h 155"/>
                <a:gd name="T80" fmla="*/ 78 w 184"/>
                <a:gd name="T81" fmla="*/ 80 h 155"/>
                <a:gd name="T82" fmla="*/ 77 w 184"/>
                <a:gd name="T83" fmla="*/ 82 h 155"/>
                <a:gd name="T84" fmla="*/ 63 w 184"/>
                <a:gd name="T85" fmla="*/ 6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4" h="155">
                  <a:moveTo>
                    <a:pt x="91" y="104"/>
                  </a:moveTo>
                  <a:cubicBezTo>
                    <a:pt x="95" y="104"/>
                    <a:pt x="97" y="105"/>
                    <a:pt x="100" y="108"/>
                  </a:cubicBezTo>
                  <a:cubicBezTo>
                    <a:pt x="107" y="115"/>
                    <a:pt x="114" y="122"/>
                    <a:pt x="122" y="129"/>
                  </a:cubicBezTo>
                  <a:cubicBezTo>
                    <a:pt x="128" y="134"/>
                    <a:pt x="134" y="141"/>
                    <a:pt x="141" y="146"/>
                  </a:cubicBezTo>
                  <a:cubicBezTo>
                    <a:pt x="148" y="151"/>
                    <a:pt x="155" y="155"/>
                    <a:pt x="164" y="153"/>
                  </a:cubicBezTo>
                  <a:cubicBezTo>
                    <a:pt x="168" y="152"/>
                    <a:pt x="173" y="150"/>
                    <a:pt x="175" y="147"/>
                  </a:cubicBezTo>
                  <a:cubicBezTo>
                    <a:pt x="181" y="140"/>
                    <a:pt x="183" y="132"/>
                    <a:pt x="183" y="124"/>
                  </a:cubicBezTo>
                  <a:cubicBezTo>
                    <a:pt x="183" y="99"/>
                    <a:pt x="184" y="73"/>
                    <a:pt x="183" y="48"/>
                  </a:cubicBezTo>
                  <a:cubicBezTo>
                    <a:pt x="183" y="42"/>
                    <a:pt x="183" y="37"/>
                    <a:pt x="181" y="32"/>
                  </a:cubicBezTo>
                  <a:cubicBezTo>
                    <a:pt x="180" y="30"/>
                    <a:pt x="180" y="29"/>
                    <a:pt x="179" y="28"/>
                  </a:cubicBezTo>
                  <a:cubicBezTo>
                    <a:pt x="179" y="26"/>
                    <a:pt x="178" y="24"/>
                    <a:pt x="176" y="22"/>
                  </a:cubicBezTo>
                  <a:cubicBezTo>
                    <a:pt x="175" y="20"/>
                    <a:pt x="174" y="19"/>
                    <a:pt x="173" y="18"/>
                  </a:cubicBezTo>
                  <a:cubicBezTo>
                    <a:pt x="171" y="15"/>
                    <a:pt x="169" y="13"/>
                    <a:pt x="166" y="12"/>
                  </a:cubicBezTo>
                  <a:cubicBezTo>
                    <a:pt x="165" y="10"/>
                    <a:pt x="164" y="9"/>
                    <a:pt x="162" y="9"/>
                  </a:cubicBezTo>
                  <a:cubicBezTo>
                    <a:pt x="160" y="7"/>
                    <a:pt x="158" y="6"/>
                    <a:pt x="156" y="5"/>
                  </a:cubicBezTo>
                  <a:cubicBezTo>
                    <a:pt x="154" y="4"/>
                    <a:pt x="151" y="3"/>
                    <a:pt x="149" y="3"/>
                  </a:cubicBezTo>
                  <a:cubicBezTo>
                    <a:pt x="144" y="1"/>
                    <a:pt x="139" y="0"/>
                    <a:pt x="134" y="0"/>
                  </a:cubicBezTo>
                  <a:cubicBezTo>
                    <a:pt x="106" y="0"/>
                    <a:pt x="79" y="0"/>
                    <a:pt x="51" y="0"/>
                  </a:cubicBezTo>
                  <a:cubicBezTo>
                    <a:pt x="51" y="0"/>
                    <a:pt x="51" y="0"/>
                    <a:pt x="50" y="0"/>
                  </a:cubicBezTo>
                  <a:cubicBezTo>
                    <a:pt x="50" y="0"/>
                    <a:pt x="49" y="0"/>
                    <a:pt x="48" y="0"/>
                  </a:cubicBezTo>
                  <a:cubicBezTo>
                    <a:pt x="48" y="0"/>
                    <a:pt x="48" y="0"/>
                    <a:pt x="48" y="0"/>
                  </a:cubicBezTo>
                  <a:cubicBezTo>
                    <a:pt x="48" y="0"/>
                    <a:pt x="48" y="0"/>
                    <a:pt x="48" y="0"/>
                  </a:cubicBezTo>
                  <a:cubicBezTo>
                    <a:pt x="47" y="0"/>
                    <a:pt x="47" y="0"/>
                    <a:pt x="46" y="0"/>
                  </a:cubicBezTo>
                  <a:cubicBezTo>
                    <a:pt x="46" y="0"/>
                    <a:pt x="46" y="0"/>
                    <a:pt x="46" y="0"/>
                  </a:cubicBezTo>
                  <a:cubicBezTo>
                    <a:pt x="46" y="0"/>
                    <a:pt x="46" y="0"/>
                    <a:pt x="46" y="0"/>
                  </a:cubicBezTo>
                  <a:cubicBezTo>
                    <a:pt x="43" y="0"/>
                    <a:pt x="41" y="1"/>
                    <a:pt x="38" y="1"/>
                  </a:cubicBezTo>
                  <a:cubicBezTo>
                    <a:pt x="38" y="2"/>
                    <a:pt x="37" y="2"/>
                    <a:pt x="37" y="2"/>
                  </a:cubicBezTo>
                  <a:cubicBezTo>
                    <a:pt x="34" y="2"/>
                    <a:pt x="31" y="4"/>
                    <a:pt x="27" y="5"/>
                  </a:cubicBezTo>
                  <a:cubicBezTo>
                    <a:pt x="17" y="10"/>
                    <a:pt x="9" y="17"/>
                    <a:pt x="5" y="27"/>
                  </a:cubicBezTo>
                  <a:cubicBezTo>
                    <a:pt x="2" y="32"/>
                    <a:pt x="1" y="37"/>
                    <a:pt x="0" y="42"/>
                  </a:cubicBezTo>
                  <a:cubicBezTo>
                    <a:pt x="0" y="46"/>
                    <a:pt x="0" y="49"/>
                    <a:pt x="0" y="53"/>
                  </a:cubicBezTo>
                  <a:cubicBezTo>
                    <a:pt x="1" y="76"/>
                    <a:pt x="1" y="99"/>
                    <a:pt x="0" y="122"/>
                  </a:cubicBezTo>
                  <a:cubicBezTo>
                    <a:pt x="0" y="130"/>
                    <a:pt x="1" y="137"/>
                    <a:pt x="6" y="144"/>
                  </a:cubicBezTo>
                  <a:cubicBezTo>
                    <a:pt x="8" y="147"/>
                    <a:pt x="11" y="150"/>
                    <a:pt x="15" y="152"/>
                  </a:cubicBezTo>
                  <a:cubicBezTo>
                    <a:pt x="23" y="155"/>
                    <a:pt x="30" y="153"/>
                    <a:pt x="37" y="149"/>
                  </a:cubicBezTo>
                  <a:cubicBezTo>
                    <a:pt x="46" y="144"/>
                    <a:pt x="53" y="135"/>
                    <a:pt x="61" y="129"/>
                  </a:cubicBezTo>
                  <a:cubicBezTo>
                    <a:pt x="66" y="125"/>
                    <a:pt x="70" y="120"/>
                    <a:pt x="75" y="116"/>
                  </a:cubicBezTo>
                  <a:cubicBezTo>
                    <a:pt x="81" y="110"/>
                    <a:pt x="81" y="110"/>
                    <a:pt x="74" y="104"/>
                  </a:cubicBezTo>
                  <a:cubicBezTo>
                    <a:pt x="73" y="102"/>
                    <a:pt x="72" y="103"/>
                    <a:pt x="71" y="104"/>
                  </a:cubicBezTo>
                  <a:cubicBezTo>
                    <a:pt x="61" y="113"/>
                    <a:pt x="52" y="122"/>
                    <a:pt x="42" y="130"/>
                  </a:cubicBezTo>
                  <a:cubicBezTo>
                    <a:pt x="38" y="134"/>
                    <a:pt x="34" y="138"/>
                    <a:pt x="29" y="141"/>
                  </a:cubicBezTo>
                  <a:cubicBezTo>
                    <a:pt x="23" y="143"/>
                    <a:pt x="19" y="142"/>
                    <a:pt x="15" y="137"/>
                  </a:cubicBezTo>
                  <a:cubicBezTo>
                    <a:pt x="13" y="134"/>
                    <a:pt x="12" y="130"/>
                    <a:pt x="12" y="126"/>
                  </a:cubicBezTo>
                  <a:cubicBezTo>
                    <a:pt x="12" y="99"/>
                    <a:pt x="12" y="72"/>
                    <a:pt x="12" y="45"/>
                  </a:cubicBezTo>
                  <a:cubicBezTo>
                    <a:pt x="12" y="31"/>
                    <a:pt x="20" y="21"/>
                    <a:pt x="33" y="15"/>
                  </a:cubicBezTo>
                  <a:cubicBezTo>
                    <a:pt x="39" y="11"/>
                    <a:pt x="46" y="11"/>
                    <a:pt x="53" y="11"/>
                  </a:cubicBezTo>
                  <a:cubicBezTo>
                    <a:pt x="84" y="12"/>
                    <a:pt x="115" y="9"/>
                    <a:pt x="146" y="12"/>
                  </a:cubicBezTo>
                  <a:cubicBezTo>
                    <a:pt x="148" y="13"/>
                    <a:pt x="150" y="14"/>
                    <a:pt x="152" y="15"/>
                  </a:cubicBezTo>
                  <a:cubicBezTo>
                    <a:pt x="154" y="16"/>
                    <a:pt x="156" y="18"/>
                    <a:pt x="159" y="19"/>
                  </a:cubicBezTo>
                  <a:cubicBezTo>
                    <a:pt x="158" y="19"/>
                    <a:pt x="158" y="19"/>
                    <a:pt x="159" y="19"/>
                  </a:cubicBezTo>
                  <a:cubicBezTo>
                    <a:pt x="161" y="21"/>
                    <a:pt x="163" y="23"/>
                    <a:pt x="165" y="25"/>
                  </a:cubicBezTo>
                  <a:cubicBezTo>
                    <a:pt x="165" y="25"/>
                    <a:pt x="165" y="26"/>
                    <a:pt x="166" y="26"/>
                  </a:cubicBezTo>
                  <a:cubicBezTo>
                    <a:pt x="166" y="28"/>
                    <a:pt x="168" y="30"/>
                    <a:pt x="169" y="31"/>
                  </a:cubicBezTo>
                  <a:cubicBezTo>
                    <a:pt x="169" y="33"/>
                    <a:pt x="170" y="35"/>
                    <a:pt x="171" y="36"/>
                  </a:cubicBezTo>
                  <a:cubicBezTo>
                    <a:pt x="171" y="39"/>
                    <a:pt x="171" y="42"/>
                    <a:pt x="172" y="45"/>
                  </a:cubicBezTo>
                  <a:cubicBezTo>
                    <a:pt x="172" y="56"/>
                    <a:pt x="172" y="67"/>
                    <a:pt x="172" y="78"/>
                  </a:cubicBezTo>
                  <a:cubicBezTo>
                    <a:pt x="172" y="88"/>
                    <a:pt x="172" y="98"/>
                    <a:pt x="172" y="109"/>
                  </a:cubicBezTo>
                  <a:cubicBezTo>
                    <a:pt x="172" y="110"/>
                    <a:pt x="172" y="112"/>
                    <a:pt x="172" y="114"/>
                  </a:cubicBezTo>
                  <a:cubicBezTo>
                    <a:pt x="172" y="115"/>
                    <a:pt x="172" y="116"/>
                    <a:pt x="172" y="117"/>
                  </a:cubicBezTo>
                  <a:cubicBezTo>
                    <a:pt x="172" y="118"/>
                    <a:pt x="172" y="118"/>
                    <a:pt x="172" y="119"/>
                  </a:cubicBezTo>
                  <a:cubicBezTo>
                    <a:pt x="172" y="121"/>
                    <a:pt x="172" y="124"/>
                    <a:pt x="172" y="126"/>
                  </a:cubicBezTo>
                  <a:cubicBezTo>
                    <a:pt x="171" y="131"/>
                    <a:pt x="170" y="136"/>
                    <a:pt x="167" y="139"/>
                  </a:cubicBezTo>
                  <a:cubicBezTo>
                    <a:pt x="165" y="142"/>
                    <a:pt x="162" y="143"/>
                    <a:pt x="159" y="142"/>
                  </a:cubicBezTo>
                  <a:cubicBezTo>
                    <a:pt x="154" y="141"/>
                    <a:pt x="151" y="139"/>
                    <a:pt x="148" y="136"/>
                  </a:cubicBezTo>
                  <a:cubicBezTo>
                    <a:pt x="135" y="124"/>
                    <a:pt x="121" y="112"/>
                    <a:pt x="109" y="100"/>
                  </a:cubicBezTo>
                  <a:cubicBezTo>
                    <a:pt x="104" y="96"/>
                    <a:pt x="99" y="93"/>
                    <a:pt x="92" y="93"/>
                  </a:cubicBezTo>
                  <a:cubicBezTo>
                    <a:pt x="88" y="92"/>
                    <a:pt x="88" y="92"/>
                    <a:pt x="86" y="89"/>
                  </a:cubicBezTo>
                  <a:cubicBezTo>
                    <a:pt x="93" y="91"/>
                    <a:pt x="99" y="90"/>
                    <a:pt x="103" y="85"/>
                  </a:cubicBezTo>
                  <a:cubicBezTo>
                    <a:pt x="107" y="80"/>
                    <a:pt x="108" y="75"/>
                    <a:pt x="104" y="69"/>
                  </a:cubicBezTo>
                  <a:cubicBezTo>
                    <a:pt x="103" y="68"/>
                    <a:pt x="100" y="66"/>
                    <a:pt x="103" y="64"/>
                  </a:cubicBezTo>
                  <a:cubicBezTo>
                    <a:pt x="104" y="64"/>
                    <a:pt x="103" y="63"/>
                    <a:pt x="102" y="63"/>
                  </a:cubicBezTo>
                  <a:cubicBezTo>
                    <a:pt x="95" y="56"/>
                    <a:pt x="88" y="50"/>
                    <a:pt x="80" y="43"/>
                  </a:cubicBezTo>
                  <a:cubicBezTo>
                    <a:pt x="74" y="39"/>
                    <a:pt x="67" y="40"/>
                    <a:pt x="62" y="45"/>
                  </a:cubicBezTo>
                  <a:cubicBezTo>
                    <a:pt x="58" y="50"/>
                    <a:pt x="55" y="55"/>
                    <a:pt x="52" y="60"/>
                  </a:cubicBezTo>
                  <a:cubicBezTo>
                    <a:pt x="48" y="66"/>
                    <a:pt x="49" y="70"/>
                    <a:pt x="54" y="75"/>
                  </a:cubicBezTo>
                  <a:cubicBezTo>
                    <a:pt x="62" y="83"/>
                    <a:pt x="71" y="91"/>
                    <a:pt x="79" y="99"/>
                  </a:cubicBezTo>
                  <a:cubicBezTo>
                    <a:pt x="82" y="102"/>
                    <a:pt x="87" y="104"/>
                    <a:pt x="91" y="104"/>
                  </a:cubicBezTo>
                  <a:close/>
                  <a:moveTo>
                    <a:pt x="63" y="64"/>
                  </a:moveTo>
                  <a:cubicBezTo>
                    <a:pt x="66" y="60"/>
                    <a:pt x="68" y="56"/>
                    <a:pt x="71" y="53"/>
                  </a:cubicBezTo>
                  <a:cubicBezTo>
                    <a:pt x="71" y="52"/>
                    <a:pt x="71" y="51"/>
                    <a:pt x="73" y="52"/>
                  </a:cubicBezTo>
                  <a:cubicBezTo>
                    <a:pt x="77" y="56"/>
                    <a:pt x="82" y="60"/>
                    <a:pt x="86" y="64"/>
                  </a:cubicBezTo>
                  <a:cubicBezTo>
                    <a:pt x="79" y="67"/>
                    <a:pt x="76" y="73"/>
                    <a:pt x="78" y="80"/>
                  </a:cubicBezTo>
                  <a:cubicBezTo>
                    <a:pt x="78" y="81"/>
                    <a:pt x="78" y="81"/>
                    <a:pt x="77" y="82"/>
                  </a:cubicBezTo>
                  <a:cubicBezTo>
                    <a:pt x="77" y="82"/>
                    <a:pt x="77" y="82"/>
                    <a:pt x="77" y="82"/>
                  </a:cubicBezTo>
                  <a:cubicBezTo>
                    <a:pt x="73" y="77"/>
                    <a:pt x="69" y="73"/>
                    <a:pt x="64" y="69"/>
                  </a:cubicBezTo>
                  <a:cubicBezTo>
                    <a:pt x="62" y="67"/>
                    <a:pt x="61" y="66"/>
                    <a:pt x="63"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4" name="Freeform 36">
              <a:extLst>
                <a:ext uri="{FF2B5EF4-FFF2-40B4-BE49-F238E27FC236}">
                  <a16:creationId xmlns:a16="http://schemas.microsoft.com/office/drawing/2014/main" id="{E93CF8E9-73A6-4975-83E4-23EB2B7D8BED}"/>
                </a:ext>
              </a:extLst>
            </p:cNvPr>
            <p:cNvSpPr>
              <a:spLocks/>
            </p:cNvSpPr>
            <p:nvPr/>
          </p:nvSpPr>
          <p:spPr bwMode="auto">
            <a:xfrm>
              <a:off x="-1047751" y="-331787"/>
              <a:ext cx="704850" cy="415925"/>
            </a:xfrm>
            <a:custGeom>
              <a:avLst/>
              <a:gdLst>
                <a:gd name="T0" fmla="*/ 9 w 187"/>
                <a:gd name="T1" fmla="*/ 110 h 110"/>
                <a:gd name="T2" fmla="*/ 12 w 187"/>
                <a:gd name="T3" fmla="*/ 106 h 110"/>
                <a:gd name="T4" fmla="*/ 12 w 187"/>
                <a:gd name="T5" fmla="*/ 52 h 110"/>
                <a:gd name="T6" fmla="*/ 15 w 187"/>
                <a:gd name="T7" fmla="*/ 37 h 110"/>
                <a:gd name="T8" fmla="*/ 34 w 187"/>
                <a:gd name="T9" fmla="*/ 16 h 110"/>
                <a:gd name="T10" fmla="*/ 56 w 187"/>
                <a:gd name="T11" fmla="*/ 11 h 110"/>
                <a:gd name="T12" fmla="*/ 127 w 187"/>
                <a:gd name="T13" fmla="*/ 11 h 110"/>
                <a:gd name="T14" fmla="*/ 162 w 187"/>
                <a:gd name="T15" fmla="*/ 23 h 110"/>
                <a:gd name="T16" fmla="*/ 175 w 187"/>
                <a:gd name="T17" fmla="*/ 45 h 110"/>
                <a:gd name="T18" fmla="*/ 176 w 187"/>
                <a:gd name="T19" fmla="*/ 63 h 110"/>
                <a:gd name="T20" fmla="*/ 176 w 187"/>
                <a:gd name="T21" fmla="*/ 70 h 110"/>
                <a:gd name="T22" fmla="*/ 176 w 187"/>
                <a:gd name="T23" fmla="*/ 110 h 110"/>
                <a:gd name="T24" fmla="*/ 184 w 187"/>
                <a:gd name="T25" fmla="*/ 110 h 110"/>
                <a:gd name="T26" fmla="*/ 187 w 187"/>
                <a:gd name="T27" fmla="*/ 107 h 110"/>
                <a:gd name="T28" fmla="*/ 187 w 187"/>
                <a:gd name="T29" fmla="*/ 51 h 110"/>
                <a:gd name="T30" fmla="*/ 187 w 187"/>
                <a:gd name="T31" fmla="*/ 43 h 110"/>
                <a:gd name="T32" fmla="*/ 133 w 187"/>
                <a:gd name="T33" fmla="*/ 0 h 110"/>
                <a:gd name="T34" fmla="*/ 54 w 187"/>
                <a:gd name="T35" fmla="*/ 0 h 110"/>
                <a:gd name="T36" fmla="*/ 28 w 187"/>
                <a:gd name="T37" fmla="*/ 7 h 110"/>
                <a:gd name="T38" fmla="*/ 12 w 187"/>
                <a:gd name="T39" fmla="*/ 20 h 110"/>
                <a:gd name="T40" fmla="*/ 4 w 187"/>
                <a:gd name="T41" fmla="*/ 34 h 110"/>
                <a:gd name="T42" fmla="*/ 1 w 187"/>
                <a:gd name="T43" fmla="*/ 45 h 110"/>
                <a:gd name="T44" fmla="*/ 0 w 187"/>
                <a:gd name="T45" fmla="*/ 102 h 110"/>
                <a:gd name="T46" fmla="*/ 9 w 187"/>
                <a:gd name="T4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7" h="110">
                  <a:moveTo>
                    <a:pt x="9" y="110"/>
                  </a:moveTo>
                  <a:cubicBezTo>
                    <a:pt x="12" y="110"/>
                    <a:pt x="12" y="109"/>
                    <a:pt x="12" y="106"/>
                  </a:cubicBezTo>
                  <a:cubicBezTo>
                    <a:pt x="12" y="88"/>
                    <a:pt x="12" y="70"/>
                    <a:pt x="12" y="52"/>
                  </a:cubicBezTo>
                  <a:cubicBezTo>
                    <a:pt x="12" y="47"/>
                    <a:pt x="13" y="42"/>
                    <a:pt x="15" y="37"/>
                  </a:cubicBezTo>
                  <a:cubicBezTo>
                    <a:pt x="18" y="28"/>
                    <a:pt x="25" y="21"/>
                    <a:pt x="34" y="16"/>
                  </a:cubicBezTo>
                  <a:cubicBezTo>
                    <a:pt x="40" y="13"/>
                    <a:pt x="48" y="11"/>
                    <a:pt x="56" y="11"/>
                  </a:cubicBezTo>
                  <a:cubicBezTo>
                    <a:pt x="79" y="11"/>
                    <a:pt x="103" y="11"/>
                    <a:pt x="127" y="11"/>
                  </a:cubicBezTo>
                  <a:cubicBezTo>
                    <a:pt x="140" y="11"/>
                    <a:pt x="152" y="14"/>
                    <a:pt x="162" y="23"/>
                  </a:cubicBezTo>
                  <a:cubicBezTo>
                    <a:pt x="169" y="29"/>
                    <a:pt x="174" y="36"/>
                    <a:pt x="175" y="45"/>
                  </a:cubicBezTo>
                  <a:cubicBezTo>
                    <a:pt x="176" y="51"/>
                    <a:pt x="176" y="57"/>
                    <a:pt x="176" y="63"/>
                  </a:cubicBezTo>
                  <a:cubicBezTo>
                    <a:pt x="175" y="65"/>
                    <a:pt x="176" y="68"/>
                    <a:pt x="176" y="70"/>
                  </a:cubicBezTo>
                  <a:cubicBezTo>
                    <a:pt x="176" y="83"/>
                    <a:pt x="176" y="96"/>
                    <a:pt x="176" y="110"/>
                  </a:cubicBezTo>
                  <a:cubicBezTo>
                    <a:pt x="178" y="110"/>
                    <a:pt x="181" y="110"/>
                    <a:pt x="184" y="110"/>
                  </a:cubicBezTo>
                  <a:cubicBezTo>
                    <a:pt x="187" y="110"/>
                    <a:pt x="187" y="109"/>
                    <a:pt x="187" y="107"/>
                  </a:cubicBezTo>
                  <a:cubicBezTo>
                    <a:pt x="187" y="88"/>
                    <a:pt x="187" y="69"/>
                    <a:pt x="187" y="51"/>
                  </a:cubicBezTo>
                  <a:cubicBezTo>
                    <a:pt x="187" y="48"/>
                    <a:pt x="187" y="45"/>
                    <a:pt x="187" y="43"/>
                  </a:cubicBezTo>
                  <a:cubicBezTo>
                    <a:pt x="182" y="18"/>
                    <a:pt x="160" y="1"/>
                    <a:pt x="133" y="0"/>
                  </a:cubicBezTo>
                  <a:cubicBezTo>
                    <a:pt x="107" y="0"/>
                    <a:pt x="80" y="0"/>
                    <a:pt x="54" y="0"/>
                  </a:cubicBezTo>
                  <a:cubicBezTo>
                    <a:pt x="45" y="0"/>
                    <a:pt x="36" y="2"/>
                    <a:pt x="28" y="7"/>
                  </a:cubicBezTo>
                  <a:cubicBezTo>
                    <a:pt x="22" y="10"/>
                    <a:pt x="16" y="15"/>
                    <a:pt x="12" y="20"/>
                  </a:cubicBezTo>
                  <a:cubicBezTo>
                    <a:pt x="8" y="24"/>
                    <a:pt x="6" y="29"/>
                    <a:pt x="4" y="34"/>
                  </a:cubicBezTo>
                  <a:cubicBezTo>
                    <a:pt x="2" y="37"/>
                    <a:pt x="1" y="41"/>
                    <a:pt x="1" y="45"/>
                  </a:cubicBezTo>
                  <a:cubicBezTo>
                    <a:pt x="1" y="64"/>
                    <a:pt x="1" y="83"/>
                    <a:pt x="0" y="102"/>
                  </a:cubicBezTo>
                  <a:cubicBezTo>
                    <a:pt x="0" y="110"/>
                    <a:pt x="0" y="110"/>
                    <a:pt x="9"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5" name="Freeform 37">
              <a:extLst>
                <a:ext uri="{FF2B5EF4-FFF2-40B4-BE49-F238E27FC236}">
                  <a16:creationId xmlns:a16="http://schemas.microsoft.com/office/drawing/2014/main" id="{7D7F9C2B-B079-4184-99F3-8F9AC055FD18}"/>
                </a:ext>
              </a:extLst>
            </p:cNvPr>
            <p:cNvSpPr>
              <a:spLocks noEditPoints="1"/>
            </p:cNvSpPr>
            <p:nvPr/>
          </p:nvSpPr>
          <p:spPr bwMode="auto">
            <a:xfrm>
              <a:off x="-3649663" y="1757363"/>
              <a:ext cx="350838" cy="630238"/>
            </a:xfrm>
            <a:custGeom>
              <a:avLst/>
              <a:gdLst>
                <a:gd name="T0" fmla="*/ 92 w 93"/>
                <a:gd name="T1" fmla="*/ 109 h 167"/>
                <a:gd name="T2" fmla="*/ 89 w 93"/>
                <a:gd name="T3" fmla="*/ 106 h 167"/>
                <a:gd name="T4" fmla="*/ 44 w 93"/>
                <a:gd name="T5" fmla="*/ 106 h 167"/>
                <a:gd name="T6" fmla="*/ 35 w 93"/>
                <a:gd name="T7" fmla="*/ 105 h 167"/>
                <a:gd name="T8" fmla="*/ 19 w 93"/>
                <a:gd name="T9" fmla="*/ 97 h 167"/>
                <a:gd name="T10" fmla="*/ 18 w 93"/>
                <a:gd name="T11" fmla="*/ 96 h 167"/>
                <a:gd name="T12" fmla="*/ 11 w 93"/>
                <a:gd name="T13" fmla="*/ 79 h 167"/>
                <a:gd name="T14" fmla="*/ 11 w 93"/>
                <a:gd name="T15" fmla="*/ 9 h 167"/>
                <a:gd name="T16" fmla="*/ 2 w 93"/>
                <a:gd name="T17" fmla="*/ 0 h 167"/>
                <a:gd name="T18" fmla="*/ 0 w 93"/>
                <a:gd name="T19" fmla="*/ 3 h 167"/>
                <a:gd name="T20" fmla="*/ 0 w 93"/>
                <a:gd name="T21" fmla="*/ 34 h 167"/>
                <a:gd name="T22" fmla="*/ 0 w 93"/>
                <a:gd name="T23" fmla="*/ 79 h 167"/>
                <a:gd name="T24" fmla="*/ 3 w 93"/>
                <a:gd name="T25" fmla="*/ 94 h 167"/>
                <a:gd name="T26" fmla="*/ 3 w 93"/>
                <a:gd name="T27" fmla="*/ 94 h 167"/>
                <a:gd name="T28" fmla="*/ 4 w 93"/>
                <a:gd name="T29" fmla="*/ 96 h 167"/>
                <a:gd name="T30" fmla="*/ 15 w 93"/>
                <a:gd name="T31" fmla="*/ 108 h 167"/>
                <a:gd name="T32" fmla="*/ 15 w 93"/>
                <a:gd name="T33" fmla="*/ 108 h 167"/>
                <a:gd name="T34" fmla="*/ 15 w 93"/>
                <a:gd name="T35" fmla="*/ 108 h 167"/>
                <a:gd name="T36" fmla="*/ 17 w 93"/>
                <a:gd name="T37" fmla="*/ 110 h 167"/>
                <a:gd name="T38" fmla="*/ 37 w 93"/>
                <a:gd name="T39" fmla="*/ 117 h 167"/>
                <a:gd name="T40" fmla="*/ 39 w 93"/>
                <a:gd name="T41" fmla="*/ 119 h 167"/>
                <a:gd name="T42" fmla="*/ 39 w 93"/>
                <a:gd name="T43" fmla="*/ 155 h 167"/>
                <a:gd name="T44" fmla="*/ 37 w 93"/>
                <a:gd name="T45" fmla="*/ 157 h 167"/>
                <a:gd name="T46" fmla="*/ 23 w 93"/>
                <a:gd name="T47" fmla="*/ 157 h 167"/>
                <a:gd name="T48" fmla="*/ 15 w 93"/>
                <a:gd name="T49" fmla="*/ 157 h 167"/>
                <a:gd name="T50" fmla="*/ 14 w 93"/>
                <a:gd name="T51" fmla="*/ 164 h 167"/>
                <a:gd name="T52" fmla="*/ 17 w 93"/>
                <a:gd name="T53" fmla="*/ 167 h 167"/>
                <a:gd name="T54" fmla="*/ 67 w 93"/>
                <a:gd name="T55" fmla="*/ 167 h 167"/>
                <a:gd name="T56" fmla="*/ 76 w 93"/>
                <a:gd name="T57" fmla="*/ 159 h 167"/>
                <a:gd name="T58" fmla="*/ 73 w 93"/>
                <a:gd name="T59" fmla="*/ 157 h 167"/>
                <a:gd name="T60" fmla="*/ 53 w 93"/>
                <a:gd name="T61" fmla="*/ 157 h 167"/>
                <a:gd name="T62" fmla="*/ 51 w 93"/>
                <a:gd name="T63" fmla="*/ 154 h 167"/>
                <a:gd name="T64" fmla="*/ 51 w 93"/>
                <a:gd name="T65" fmla="*/ 120 h 167"/>
                <a:gd name="T66" fmla="*/ 54 w 93"/>
                <a:gd name="T67" fmla="*/ 117 h 167"/>
                <a:gd name="T68" fmla="*/ 84 w 93"/>
                <a:gd name="T69" fmla="*/ 117 h 167"/>
                <a:gd name="T70" fmla="*/ 92 w 93"/>
                <a:gd name="T71" fmla="*/ 117 h 167"/>
                <a:gd name="T72" fmla="*/ 92 w 93"/>
                <a:gd name="T73" fmla="*/ 109 h 167"/>
                <a:gd name="T74" fmla="*/ 10 w 93"/>
                <a:gd name="T75" fmla="*/ 99 h 167"/>
                <a:gd name="T76" fmla="*/ 9 w 93"/>
                <a:gd name="T77" fmla="*/ 98 h 167"/>
                <a:gd name="T78" fmla="*/ 10 w 93"/>
                <a:gd name="T79" fmla="*/ 99 h 167"/>
                <a:gd name="T80" fmla="*/ 9 w 93"/>
                <a:gd name="T81" fmla="*/ 97 h 167"/>
                <a:gd name="T82" fmla="*/ 9 w 93"/>
                <a:gd name="T83" fmla="*/ 98 h 167"/>
                <a:gd name="T84" fmla="*/ 9 w 93"/>
                <a:gd name="T85" fmla="*/ 9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67">
                  <a:moveTo>
                    <a:pt x="92" y="109"/>
                  </a:moveTo>
                  <a:cubicBezTo>
                    <a:pt x="92" y="107"/>
                    <a:pt x="92" y="106"/>
                    <a:pt x="89" y="106"/>
                  </a:cubicBezTo>
                  <a:cubicBezTo>
                    <a:pt x="74" y="106"/>
                    <a:pt x="59" y="106"/>
                    <a:pt x="44" y="106"/>
                  </a:cubicBezTo>
                  <a:cubicBezTo>
                    <a:pt x="41" y="106"/>
                    <a:pt x="38" y="106"/>
                    <a:pt x="35" y="105"/>
                  </a:cubicBezTo>
                  <a:cubicBezTo>
                    <a:pt x="29" y="104"/>
                    <a:pt x="24" y="101"/>
                    <a:pt x="19" y="97"/>
                  </a:cubicBezTo>
                  <a:cubicBezTo>
                    <a:pt x="19" y="97"/>
                    <a:pt x="18" y="96"/>
                    <a:pt x="18" y="96"/>
                  </a:cubicBezTo>
                  <a:cubicBezTo>
                    <a:pt x="14" y="91"/>
                    <a:pt x="11" y="86"/>
                    <a:pt x="11" y="79"/>
                  </a:cubicBezTo>
                  <a:cubicBezTo>
                    <a:pt x="11" y="56"/>
                    <a:pt x="11" y="32"/>
                    <a:pt x="11" y="9"/>
                  </a:cubicBezTo>
                  <a:cubicBezTo>
                    <a:pt x="11" y="0"/>
                    <a:pt x="11" y="0"/>
                    <a:pt x="2" y="0"/>
                  </a:cubicBezTo>
                  <a:cubicBezTo>
                    <a:pt x="0" y="0"/>
                    <a:pt x="0" y="1"/>
                    <a:pt x="0" y="3"/>
                  </a:cubicBezTo>
                  <a:cubicBezTo>
                    <a:pt x="0" y="13"/>
                    <a:pt x="0" y="24"/>
                    <a:pt x="0" y="34"/>
                  </a:cubicBezTo>
                  <a:cubicBezTo>
                    <a:pt x="0" y="49"/>
                    <a:pt x="0" y="64"/>
                    <a:pt x="0" y="79"/>
                  </a:cubicBezTo>
                  <a:cubicBezTo>
                    <a:pt x="0" y="84"/>
                    <a:pt x="0" y="89"/>
                    <a:pt x="3" y="94"/>
                  </a:cubicBezTo>
                  <a:cubicBezTo>
                    <a:pt x="3" y="94"/>
                    <a:pt x="3" y="94"/>
                    <a:pt x="3" y="94"/>
                  </a:cubicBezTo>
                  <a:cubicBezTo>
                    <a:pt x="3" y="94"/>
                    <a:pt x="4" y="95"/>
                    <a:pt x="4" y="96"/>
                  </a:cubicBezTo>
                  <a:cubicBezTo>
                    <a:pt x="7" y="101"/>
                    <a:pt x="10" y="105"/>
                    <a:pt x="15" y="108"/>
                  </a:cubicBezTo>
                  <a:cubicBezTo>
                    <a:pt x="15" y="108"/>
                    <a:pt x="15" y="108"/>
                    <a:pt x="15" y="108"/>
                  </a:cubicBezTo>
                  <a:cubicBezTo>
                    <a:pt x="15" y="108"/>
                    <a:pt x="15" y="108"/>
                    <a:pt x="15" y="108"/>
                  </a:cubicBezTo>
                  <a:cubicBezTo>
                    <a:pt x="16" y="109"/>
                    <a:pt x="17" y="110"/>
                    <a:pt x="17" y="110"/>
                  </a:cubicBezTo>
                  <a:cubicBezTo>
                    <a:pt x="23" y="114"/>
                    <a:pt x="30" y="116"/>
                    <a:pt x="37" y="117"/>
                  </a:cubicBezTo>
                  <a:cubicBezTo>
                    <a:pt x="39" y="117"/>
                    <a:pt x="39" y="118"/>
                    <a:pt x="39" y="119"/>
                  </a:cubicBezTo>
                  <a:cubicBezTo>
                    <a:pt x="39" y="131"/>
                    <a:pt x="39" y="143"/>
                    <a:pt x="39" y="155"/>
                  </a:cubicBezTo>
                  <a:cubicBezTo>
                    <a:pt x="39" y="156"/>
                    <a:pt x="39" y="157"/>
                    <a:pt x="37" y="157"/>
                  </a:cubicBezTo>
                  <a:cubicBezTo>
                    <a:pt x="32" y="157"/>
                    <a:pt x="28" y="157"/>
                    <a:pt x="23" y="157"/>
                  </a:cubicBezTo>
                  <a:cubicBezTo>
                    <a:pt x="20" y="157"/>
                    <a:pt x="16" y="155"/>
                    <a:pt x="15" y="157"/>
                  </a:cubicBezTo>
                  <a:cubicBezTo>
                    <a:pt x="13" y="158"/>
                    <a:pt x="14" y="162"/>
                    <a:pt x="14" y="164"/>
                  </a:cubicBezTo>
                  <a:cubicBezTo>
                    <a:pt x="14" y="167"/>
                    <a:pt x="15" y="167"/>
                    <a:pt x="17" y="167"/>
                  </a:cubicBezTo>
                  <a:cubicBezTo>
                    <a:pt x="34" y="167"/>
                    <a:pt x="50" y="167"/>
                    <a:pt x="67" y="167"/>
                  </a:cubicBezTo>
                  <a:cubicBezTo>
                    <a:pt x="76" y="167"/>
                    <a:pt x="76" y="167"/>
                    <a:pt x="76" y="159"/>
                  </a:cubicBezTo>
                  <a:cubicBezTo>
                    <a:pt x="76" y="157"/>
                    <a:pt x="75" y="157"/>
                    <a:pt x="73" y="157"/>
                  </a:cubicBezTo>
                  <a:cubicBezTo>
                    <a:pt x="67" y="157"/>
                    <a:pt x="60" y="156"/>
                    <a:pt x="53" y="157"/>
                  </a:cubicBezTo>
                  <a:cubicBezTo>
                    <a:pt x="51" y="157"/>
                    <a:pt x="51" y="156"/>
                    <a:pt x="51" y="154"/>
                  </a:cubicBezTo>
                  <a:cubicBezTo>
                    <a:pt x="51" y="143"/>
                    <a:pt x="51" y="131"/>
                    <a:pt x="51" y="120"/>
                  </a:cubicBezTo>
                  <a:cubicBezTo>
                    <a:pt x="51" y="117"/>
                    <a:pt x="52" y="117"/>
                    <a:pt x="54" y="117"/>
                  </a:cubicBezTo>
                  <a:cubicBezTo>
                    <a:pt x="64" y="117"/>
                    <a:pt x="74" y="117"/>
                    <a:pt x="84" y="117"/>
                  </a:cubicBezTo>
                  <a:cubicBezTo>
                    <a:pt x="86" y="117"/>
                    <a:pt x="90" y="118"/>
                    <a:pt x="92" y="117"/>
                  </a:cubicBezTo>
                  <a:cubicBezTo>
                    <a:pt x="93" y="115"/>
                    <a:pt x="92" y="112"/>
                    <a:pt x="92" y="109"/>
                  </a:cubicBezTo>
                  <a:close/>
                  <a:moveTo>
                    <a:pt x="10" y="99"/>
                  </a:moveTo>
                  <a:cubicBezTo>
                    <a:pt x="9" y="99"/>
                    <a:pt x="9" y="99"/>
                    <a:pt x="9" y="98"/>
                  </a:cubicBezTo>
                  <a:cubicBezTo>
                    <a:pt x="9" y="99"/>
                    <a:pt x="9" y="99"/>
                    <a:pt x="10" y="99"/>
                  </a:cubicBezTo>
                  <a:close/>
                  <a:moveTo>
                    <a:pt x="9" y="97"/>
                  </a:moveTo>
                  <a:cubicBezTo>
                    <a:pt x="9" y="97"/>
                    <a:pt x="9" y="97"/>
                    <a:pt x="9" y="98"/>
                  </a:cubicBezTo>
                  <a:cubicBezTo>
                    <a:pt x="9" y="97"/>
                    <a:pt x="9" y="97"/>
                    <a:pt x="9"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6" name="Freeform 38">
              <a:extLst>
                <a:ext uri="{FF2B5EF4-FFF2-40B4-BE49-F238E27FC236}">
                  <a16:creationId xmlns:a16="http://schemas.microsoft.com/office/drawing/2014/main" id="{8767F6D6-E1F4-45F5-9CF2-EA4361C73A7B}"/>
                </a:ext>
              </a:extLst>
            </p:cNvPr>
            <p:cNvSpPr>
              <a:spLocks noEditPoints="1"/>
            </p:cNvSpPr>
            <p:nvPr/>
          </p:nvSpPr>
          <p:spPr bwMode="auto">
            <a:xfrm>
              <a:off x="-3306763" y="325438"/>
              <a:ext cx="295275" cy="331788"/>
            </a:xfrm>
            <a:custGeom>
              <a:avLst/>
              <a:gdLst>
                <a:gd name="T0" fmla="*/ 22 w 78"/>
                <a:gd name="T1" fmla="*/ 82 h 88"/>
                <a:gd name="T2" fmla="*/ 55 w 78"/>
                <a:gd name="T3" fmla="*/ 83 h 88"/>
                <a:gd name="T4" fmla="*/ 73 w 78"/>
                <a:gd name="T5" fmla="*/ 65 h 88"/>
                <a:gd name="T6" fmla="*/ 77 w 78"/>
                <a:gd name="T7" fmla="*/ 42 h 88"/>
                <a:gd name="T8" fmla="*/ 57 w 78"/>
                <a:gd name="T9" fmla="*/ 8 h 88"/>
                <a:gd name="T10" fmla="*/ 13 w 78"/>
                <a:gd name="T11" fmla="*/ 14 h 88"/>
                <a:gd name="T12" fmla="*/ 0 w 78"/>
                <a:gd name="T13" fmla="*/ 44 h 88"/>
                <a:gd name="T14" fmla="*/ 4 w 78"/>
                <a:gd name="T15" fmla="*/ 62 h 88"/>
                <a:gd name="T16" fmla="*/ 22 w 78"/>
                <a:gd name="T17" fmla="*/ 82 h 88"/>
                <a:gd name="T18" fmla="*/ 21 w 78"/>
                <a:gd name="T19" fmla="*/ 22 h 88"/>
                <a:gd name="T20" fmla="*/ 61 w 78"/>
                <a:gd name="T21" fmla="*/ 27 h 88"/>
                <a:gd name="T22" fmla="*/ 66 w 78"/>
                <a:gd name="T23" fmla="*/ 45 h 88"/>
                <a:gd name="T24" fmla="*/ 57 w 78"/>
                <a:gd name="T25" fmla="*/ 68 h 88"/>
                <a:gd name="T26" fmla="*/ 20 w 78"/>
                <a:gd name="T27" fmla="*/ 66 h 88"/>
                <a:gd name="T28" fmla="*/ 21 w 78"/>
                <a:gd name="T29" fmla="*/ 2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88">
                  <a:moveTo>
                    <a:pt x="22" y="82"/>
                  </a:moveTo>
                  <a:cubicBezTo>
                    <a:pt x="33" y="88"/>
                    <a:pt x="44" y="88"/>
                    <a:pt x="55" y="83"/>
                  </a:cubicBezTo>
                  <a:cubicBezTo>
                    <a:pt x="63" y="79"/>
                    <a:pt x="69" y="72"/>
                    <a:pt x="73" y="65"/>
                  </a:cubicBezTo>
                  <a:cubicBezTo>
                    <a:pt x="77" y="58"/>
                    <a:pt x="78" y="50"/>
                    <a:pt x="77" y="42"/>
                  </a:cubicBezTo>
                  <a:cubicBezTo>
                    <a:pt x="76" y="27"/>
                    <a:pt x="70" y="16"/>
                    <a:pt x="57" y="8"/>
                  </a:cubicBezTo>
                  <a:cubicBezTo>
                    <a:pt x="44" y="0"/>
                    <a:pt x="25" y="1"/>
                    <a:pt x="13" y="14"/>
                  </a:cubicBezTo>
                  <a:cubicBezTo>
                    <a:pt x="5" y="23"/>
                    <a:pt x="1" y="33"/>
                    <a:pt x="0" y="44"/>
                  </a:cubicBezTo>
                  <a:cubicBezTo>
                    <a:pt x="0" y="51"/>
                    <a:pt x="2" y="56"/>
                    <a:pt x="4" y="62"/>
                  </a:cubicBezTo>
                  <a:cubicBezTo>
                    <a:pt x="7" y="71"/>
                    <a:pt x="13" y="78"/>
                    <a:pt x="22" y="82"/>
                  </a:cubicBezTo>
                  <a:close/>
                  <a:moveTo>
                    <a:pt x="21" y="22"/>
                  </a:moveTo>
                  <a:cubicBezTo>
                    <a:pt x="33" y="9"/>
                    <a:pt x="52" y="12"/>
                    <a:pt x="61" y="27"/>
                  </a:cubicBezTo>
                  <a:cubicBezTo>
                    <a:pt x="65" y="32"/>
                    <a:pt x="66" y="39"/>
                    <a:pt x="66" y="45"/>
                  </a:cubicBezTo>
                  <a:cubicBezTo>
                    <a:pt x="66" y="54"/>
                    <a:pt x="63" y="61"/>
                    <a:pt x="57" y="68"/>
                  </a:cubicBezTo>
                  <a:cubicBezTo>
                    <a:pt x="46" y="79"/>
                    <a:pt x="30" y="78"/>
                    <a:pt x="20" y="66"/>
                  </a:cubicBezTo>
                  <a:cubicBezTo>
                    <a:pt x="9" y="54"/>
                    <a:pt x="10" y="33"/>
                    <a:pt x="2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 name="Freeform 39">
              <a:extLst>
                <a:ext uri="{FF2B5EF4-FFF2-40B4-BE49-F238E27FC236}">
                  <a16:creationId xmlns:a16="http://schemas.microsoft.com/office/drawing/2014/main" id="{6149C1DA-2B43-4E43-A456-2B2A1B23C541}"/>
                </a:ext>
              </a:extLst>
            </p:cNvPr>
            <p:cNvSpPr>
              <a:spLocks/>
            </p:cNvSpPr>
            <p:nvPr/>
          </p:nvSpPr>
          <p:spPr bwMode="auto">
            <a:xfrm>
              <a:off x="-3178176" y="1933575"/>
              <a:ext cx="473075" cy="446088"/>
            </a:xfrm>
            <a:custGeom>
              <a:avLst/>
              <a:gdLst>
                <a:gd name="T0" fmla="*/ 122 w 125"/>
                <a:gd name="T1" fmla="*/ 1 h 118"/>
                <a:gd name="T2" fmla="*/ 10 w 125"/>
                <a:gd name="T3" fmla="*/ 1 h 118"/>
                <a:gd name="T4" fmla="*/ 2 w 125"/>
                <a:gd name="T5" fmla="*/ 2 h 118"/>
                <a:gd name="T6" fmla="*/ 1 w 125"/>
                <a:gd name="T7" fmla="*/ 9 h 118"/>
                <a:gd name="T8" fmla="*/ 4 w 125"/>
                <a:gd name="T9" fmla="*/ 12 h 118"/>
                <a:gd name="T10" fmla="*/ 45 w 125"/>
                <a:gd name="T11" fmla="*/ 12 h 118"/>
                <a:gd name="T12" fmla="*/ 81 w 125"/>
                <a:gd name="T13" fmla="*/ 12 h 118"/>
                <a:gd name="T14" fmla="*/ 81 w 125"/>
                <a:gd name="T15" fmla="*/ 13 h 118"/>
                <a:gd name="T16" fmla="*/ 81 w 125"/>
                <a:gd name="T17" fmla="*/ 54 h 118"/>
                <a:gd name="T18" fmla="*/ 81 w 125"/>
                <a:gd name="T19" fmla="*/ 61 h 118"/>
                <a:gd name="T20" fmla="*/ 84 w 125"/>
                <a:gd name="T21" fmla="*/ 61 h 118"/>
                <a:gd name="T22" fmla="*/ 81 w 125"/>
                <a:gd name="T23" fmla="*/ 61 h 118"/>
                <a:gd name="T24" fmla="*/ 81 w 125"/>
                <a:gd name="T25" fmla="*/ 67 h 118"/>
                <a:gd name="T26" fmla="*/ 81 w 125"/>
                <a:gd name="T27" fmla="*/ 72 h 118"/>
                <a:gd name="T28" fmla="*/ 81 w 125"/>
                <a:gd name="T29" fmla="*/ 74 h 118"/>
                <a:gd name="T30" fmla="*/ 81 w 125"/>
                <a:gd name="T31" fmla="*/ 75 h 118"/>
                <a:gd name="T32" fmla="*/ 81 w 125"/>
                <a:gd name="T33" fmla="*/ 84 h 118"/>
                <a:gd name="T34" fmla="*/ 81 w 125"/>
                <a:gd name="T35" fmla="*/ 84 h 118"/>
                <a:gd name="T36" fmla="*/ 81 w 125"/>
                <a:gd name="T37" fmla="*/ 85 h 118"/>
                <a:gd name="T38" fmla="*/ 81 w 125"/>
                <a:gd name="T39" fmla="*/ 86 h 118"/>
                <a:gd name="T40" fmla="*/ 81 w 125"/>
                <a:gd name="T41" fmla="*/ 89 h 118"/>
                <a:gd name="T42" fmla="*/ 81 w 125"/>
                <a:gd name="T43" fmla="*/ 94 h 118"/>
                <a:gd name="T44" fmla="*/ 81 w 125"/>
                <a:gd name="T45" fmla="*/ 100 h 118"/>
                <a:gd name="T46" fmla="*/ 81 w 125"/>
                <a:gd name="T47" fmla="*/ 117 h 118"/>
                <a:gd name="T48" fmla="*/ 81 w 125"/>
                <a:gd name="T49" fmla="*/ 117 h 118"/>
                <a:gd name="T50" fmla="*/ 81 w 125"/>
                <a:gd name="T51" fmla="*/ 117 h 118"/>
                <a:gd name="T52" fmla="*/ 92 w 125"/>
                <a:gd name="T53" fmla="*/ 117 h 118"/>
                <a:gd name="T54" fmla="*/ 92 w 125"/>
                <a:gd name="T55" fmla="*/ 115 h 118"/>
                <a:gd name="T56" fmla="*/ 92 w 125"/>
                <a:gd name="T57" fmla="*/ 113 h 118"/>
                <a:gd name="T58" fmla="*/ 92 w 125"/>
                <a:gd name="T59" fmla="*/ 102 h 118"/>
                <a:gd name="T60" fmla="*/ 92 w 125"/>
                <a:gd name="T61" fmla="*/ 97 h 118"/>
                <a:gd name="T62" fmla="*/ 92 w 125"/>
                <a:gd name="T63" fmla="*/ 97 h 118"/>
                <a:gd name="T64" fmla="*/ 92 w 125"/>
                <a:gd name="T65" fmla="*/ 90 h 118"/>
                <a:gd name="T66" fmla="*/ 92 w 125"/>
                <a:gd name="T67" fmla="*/ 87 h 118"/>
                <a:gd name="T68" fmla="*/ 92 w 125"/>
                <a:gd name="T69" fmla="*/ 87 h 118"/>
                <a:gd name="T70" fmla="*/ 92 w 125"/>
                <a:gd name="T71" fmla="*/ 86 h 118"/>
                <a:gd name="T72" fmla="*/ 92 w 125"/>
                <a:gd name="T73" fmla="*/ 75 h 118"/>
                <a:gd name="T74" fmla="*/ 92 w 125"/>
                <a:gd name="T75" fmla="*/ 69 h 118"/>
                <a:gd name="T76" fmla="*/ 92 w 125"/>
                <a:gd name="T77" fmla="*/ 63 h 118"/>
                <a:gd name="T78" fmla="*/ 92 w 125"/>
                <a:gd name="T79" fmla="*/ 56 h 118"/>
                <a:gd name="T80" fmla="*/ 92 w 125"/>
                <a:gd name="T81" fmla="*/ 49 h 118"/>
                <a:gd name="T82" fmla="*/ 92 w 125"/>
                <a:gd name="T83" fmla="*/ 12 h 118"/>
                <a:gd name="T84" fmla="*/ 117 w 125"/>
                <a:gd name="T85" fmla="*/ 12 h 118"/>
                <a:gd name="T86" fmla="*/ 125 w 125"/>
                <a:gd name="T87" fmla="*/ 4 h 118"/>
                <a:gd name="T88" fmla="*/ 122 w 125"/>
                <a:gd name="T89" fmla="*/ 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5" h="118">
                  <a:moveTo>
                    <a:pt x="122" y="1"/>
                  </a:moveTo>
                  <a:cubicBezTo>
                    <a:pt x="85" y="1"/>
                    <a:pt x="47" y="1"/>
                    <a:pt x="10" y="1"/>
                  </a:cubicBezTo>
                  <a:cubicBezTo>
                    <a:pt x="7" y="1"/>
                    <a:pt x="3" y="0"/>
                    <a:pt x="2" y="2"/>
                  </a:cubicBezTo>
                  <a:cubicBezTo>
                    <a:pt x="0" y="3"/>
                    <a:pt x="1" y="7"/>
                    <a:pt x="1" y="9"/>
                  </a:cubicBezTo>
                  <a:cubicBezTo>
                    <a:pt x="1" y="11"/>
                    <a:pt x="2" y="12"/>
                    <a:pt x="4" y="12"/>
                  </a:cubicBezTo>
                  <a:cubicBezTo>
                    <a:pt x="17" y="12"/>
                    <a:pt x="31" y="12"/>
                    <a:pt x="45" y="12"/>
                  </a:cubicBezTo>
                  <a:cubicBezTo>
                    <a:pt x="57" y="12"/>
                    <a:pt x="69" y="12"/>
                    <a:pt x="81" y="12"/>
                  </a:cubicBezTo>
                  <a:cubicBezTo>
                    <a:pt x="80" y="12"/>
                    <a:pt x="81" y="12"/>
                    <a:pt x="81" y="13"/>
                  </a:cubicBezTo>
                  <a:cubicBezTo>
                    <a:pt x="81" y="26"/>
                    <a:pt x="81" y="40"/>
                    <a:pt x="81" y="54"/>
                  </a:cubicBezTo>
                  <a:cubicBezTo>
                    <a:pt x="80" y="57"/>
                    <a:pt x="81" y="59"/>
                    <a:pt x="81" y="61"/>
                  </a:cubicBezTo>
                  <a:cubicBezTo>
                    <a:pt x="82" y="61"/>
                    <a:pt x="83" y="61"/>
                    <a:pt x="84" y="61"/>
                  </a:cubicBezTo>
                  <a:cubicBezTo>
                    <a:pt x="83" y="61"/>
                    <a:pt x="82" y="61"/>
                    <a:pt x="81" y="61"/>
                  </a:cubicBezTo>
                  <a:cubicBezTo>
                    <a:pt x="80" y="63"/>
                    <a:pt x="80" y="65"/>
                    <a:pt x="81" y="67"/>
                  </a:cubicBezTo>
                  <a:cubicBezTo>
                    <a:pt x="80" y="68"/>
                    <a:pt x="80" y="70"/>
                    <a:pt x="81" y="72"/>
                  </a:cubicBezTo>
                  <a:cubicBezTo>
                    <a:pt x="81" y="73"/>
                    <a:pt x="81" y="73"/>
                    <a:pt x="81" y="74"/>
                  </a:cubicBezTo>
                  <a:cubicBezTo>
                    <a:pt x="81" y="74"/>
                    <a:pt x="81" y="74"/>
                    <a:pt x="81" y="75"/>
                  </a:cubicBezTo>
                  <a:cubicBezTo>
                    <a:pt x="81" y="78"/>
                    <a:pt x="81" y="81"/>
                    <a:pt x="81" y="84"/>
                  </a:cubicBezTo>
                  <a:cubicBezTo>
                    <a:pt x="81" y="84"/>
                    <a:pt x="81" y="84"/>
                    <a:pt x="81" y="84"/>
                  </a:cubicBezTo>
                  <a:cubicBezTo>
                    <a:pt x="81" y="85"/>
                    <a:pt x="81" y="85"/>
                    <a:pt x="81" y="85"/>
                  </a:cubicBezTo>
                  <a:cubicBezTo>
                    <a:pt x="81" y="85"/>
                    <a:pt x="81" y="86"/>
                    <a:pt x="81" y="86"/>
                  </a:cubicBezTo>
                  <a:cubicBezTo>
                    <a:pt x="80" y="87"/>
                    <a:pt x="81" y="88"/>
                    <a:pt x="81" y="89"/>
                  </a:cubicBezTo>
                  <a:cubicBezTo>
                    <a:pt x="80" y="91"/>
                    <a:pt x="80" y="93"/>
                    <a:pt x="81" y="94"/>
                  </a:cubicBezTo>
                  <a:cubicBezTo>
                    <a:pt x="80" y="96"/>
                    <a:pt x="81" y="98"/>
                    <a:pt x="81" y="100"/>
                  </a:cubicBezTo>
                  <a:cubicBezTo>
                    <a:pt x="81" y="105"/>
                    <a:pt x="81" y="111"/>
                    <a:pt x="81" y="117"/>
                  </a:cubicBezTo>
                  <a:cubicBezTo>
                    <a:pt x="81" y="117"/>
                    <a:pt x="81" y="117"/>
                    <a:pt x="81" y="117"/>
                  </a:cubicBezTo>
                  <a:cubicBezTo>
                    <a:pt x="81" y="117"/>
                    <a:pt x="81" y="117"/>
                    <a:pt x="81" y="117"/>
                  </a:cubicBezTo>
                  <a:cubicBezTo>
                    <a:pt x="85" y="117"/>
                    <a:pt x="88" y="118"/>
                    <a:pt x="92" y="117"/>
                  </a:cubicBezTo>
                  <a:cubicBezTo>
                    <a:pt x="93" y="117"/>
                    <a:pt x="92" y="116"/>
                    <a:pt x="92" y="115"/>
                  </a:cubicBezTo>
                  <a:cubicBezTo>
                    <a:pt x="92" y="115"/>
                    <a:pt x="92" y="114"/>
                    <a:pt x="92" y="113"/>
                  </a:cubicBezTo>
                  <a:cubicBezTo>
                    <a:pt x="92" y="110"/>
                    <a:pt x="92" y="106"/>
                    <a:pt x="92" y="102"/>
                  </a:cubicBezTo>
                  <a:cubicBezTo>
                    <a:pt x="92" y="100"/>
                    <a:pt x="92" y="98"/>
                    <a:pt x="92" y="97"/>
                  </a:cubicBezTo>
                  <a:cubicBezTo>
                    <a:pt x="92" y="97"/>
                    <a:pt x="92" y="97"/>
                    <a:pt x="92" y="97"/>
                  </a:cubicBezTo>
                  <a:cubicBezTo>
                    <a:pt x="92" y="94"/>
                    <a:pt x="92" y="92"/>
                    <a:pt x="92" y="90"/>
                  </a:cubicBezTo>
                  <a:cubicBezTo>
                    <a:pt x="92" y="89"/>
                    <a:pt x="92" y="88"/>
                    <a:pt x="92" y="87"/>
                  </a:cubicBezTo>
                  <a:cubicBezTo>
                    <a:pt x="92" y="87"/>
                    <a:pt x="92" y="87"/>
                    <a:pt x="92" y="87"/>
                  </a:cubicBezTo>
                  <a:cubicBezTo>
                    <a:pt x="92" y="87"/>
                    <a:pt x="92" y="86"/>
                    <a:pt x="92" y="86"/>
                  </a:cubicBezTo>
                  <a:cubicBezTo>
                    <a:pt x="92" y="82"/>
                    <a:pt x="93" y="79"/>
                    <a:pt x="92" y="75"/>
                  </a:cubicBezTo>
                  <a:cubicBezTo>
                    <a:pt x="92" y="73"/>
                    <a:pt x="92" y="71"/>
                    <a:pt x="92" y="69"/>
                  </a:cubicBezTo>
                  <a:cubicBezTo>
                    <a:pt x="92" y="67"/>
                    <a:pt x="92" y="65"/>
                    <a:pt x="92" y="63"/>
                  </a:cubicBezTo>
                  <a:cubicBezTo>
                    <a:pt x="92" y="60"/>
                    <a:pt x="92" y="58"/>
                    <a:pt x="92" y="56"/>
                  </a:cubicBezTo>
                  <a:cubicBezTo>
                    <a:pt x="92" y="54"/>
                    <a:pt x="92" y="51"/>
                    <a:pt x="92" y="49"/>
                  </a:cubicBezTo>
                  <a:cubicBezTo>
                    <a:pt x="92" y="37"/>
                    <a:pt x="92" y="24"/>
                    <a:pt x="92" y="12"/>
                  </a:cubicBezTo>
                  <a:cubicBezTo>
                    <a:pt x="100" y="12"/>
                    <a:pt x="109" y="12"/>
                    <a:pt x="117" y="12"/>
                  </a:cubicBezTo>
                  <a:cubicBezTo>
                    <a:pt x="125" y="12"/>
                    <a:pt x="125" y="12"/>
                    <a:pt x="125" y="4"/>
                  </a:cubicBezTo>
                  <a:cubicBezTo>
                    <a:pt x="125" y="2"/>
                    <a:pt x="124" y="1"/>
                    <a:pt x="12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8" name="Freeform 40">
              <a:extLst>
                <a:ext uri="{FF2B5EF4-FFF2-40B4-BE49-F238E27FC236}">
                  <a16:creationId xmlns:a16="http://schemas.microsoft.com/office/drawing/2014/main" id="{E3081B71-E0A1-4C7F-BF53-E64373B390AB}"/>
                </a:ext>
              </a:extLst>
            </p:cNvPr>
            <p:cNvSpPr>
              <a:spLocks/>
            </p:cNvSpPr>
            <p:nvPr/>
          </p:nvSpPr>
          <p:spPr bwMode="auto">
            <a:xfrm>
              <a:off x="-3140076" y="835025"/>
              <a:ext cx="204788" cy="242888"/>
            </a:xfrm>
            <a:custGeom>
              <a:avLst/>
              <a:gdLst>
                <a:gd name="T0" fmla="*/ 24 w 54"/>
                <a:gd name="T1" fmla="*/ 21 h 64"/>
                <a:gd name="T2" fmla="*/ 15 w 54"/>
                <a:gd name="T3" fmla="*/ 8 h 64"/>
                <a:gd name="T4" fmla="*/ 2 w 54"/>
                <a:gd name="T5" fmla="*/ 6 h 64"/>
                <a:gd name="T6" fmla="*/ 1 w 54"/>
                <a:gd name="T7" fmla="*/ 9 h 64"/>
                <a:gd name="T8" fmla="*/ 7 w 54"/>
                <a:gd name="T9" fmla="*/ 16 h 64"/>
                <a:gd name="T10" fmla="*/ 13 w 54"/>
                <a:gd name="T11" fmla="*/ 35 h 64"/>
                <a:gd name="T12" fmla="*/ 17 w 54"/>
                <a:gd name="T13" fmla="*/ 45 h 64"/>
                <a:gd name="T14" fmla="*/ 37 w 54"/>
                <a:gd name="T15" fmla="*/ 60 h 64"/>
                <a:gd name="T16" fmla="*/ 42 w 54"/>
                <a:gd name="T17" fmla="*/ 62 h 64"/>
                <a:gd name="T18" fmla="*/ 53 w 54"/>
                <a:gd name="T19" fmla="*/ 57 h 64"/>
                <a:gd name="T20" fmla="*/ 54 w 54"/>
                <a:gd name="T21" fmla="*/ 47 h 64"/>
                <a:gd name="T22" fmla="*/ 54 w 54"/>
                <a:gd name="T23" fmla="*/ 15 h 64"/>
                <a:gd name="T24" fmla="*/ 45 w 54"/>
                <a:gd name="T25" fmla="*/ 7 h 64"/>
                <a:gd name="T26" fmla="*/ 42 w 54"/>
                <a:gd name="T27" fmla="*/ 9 h 64"/>
                <a:gd name="T28" fmla="*/ 43 w 54"/>
                <a:gd name="T29" fmla="*/ 39 h 64"/>
                <a:gd name="T30" fmla="*/ 43 w 54"/>
                <a:gd name="T31" fmla="*/ 51 h 64"/>
                <a:gd name="T32" fmla="*/ 28 w 54"/>
                <a:gd name="T33" fmla="*/ 39 h 64"/>
                <a:gd name="T34" fmla="*/ 25 w 54"/>
                <a:gd name="T35" fmla="*/ 33 h 64"/>
                <a:gd name="T36" fmla="*/ 24 w 54"/>
                <a:gd name="T37" fmla="*/ 2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64">
                  <a:moveTo>
                    <a:pt x="24" y="21"/>
                  </a:moveTo>
                  <a:cubicBezTo>
                    <a:pt x="22" y="16"/>
                    <a:pt x="18" y="12"/>
                    <a:pt x="15" y="8"/>
                  </a:cubicBezTo>
                  <a:cubicBezTo>
                    <a:pt x="10" y="0"/>
                    <a:pt x="10" y="0"/>
                    <a:pt x="2" y="6"/>
                  </a:cubicBezTo>
                  <a:cubicBezTo>
                    <a:pt x="0" y="7"/>
                    <a:pt x="0" y="8"/>
                    <a:pt x="1" y="9"/>
                  </a:cubicBezTo>
                  <a:cubicBezTo>
                    <a:pt x="3" y="11"/>
                    <a:pt x="5" y="14"/>
                    <a:pt x="7" y="16"/>
                  </a:cubicBezTo>
                  <a:cubicBezTo>
                    <a:pt x="12" y="22"/>
                    <a:pt x="14" y="28"/>
                    <a:pt x="13" y="35"/>
                  </a:cubicBezTo>
                  <a:cubicBezTo>
                    <a:pt x="13" y="39"/>
                    <a:pt x="14" y="42"/>
                    <a:pt x="17" y="45"/>
                  </a:cubicBezTo>
                  <a:cubicBezTo>
                    <a:pt x="24" y="50"/>
                    <a:pt x="30" y="55"/>
                    <a:pt x="37" y="60"/>
                  </a:cubicBezTo>
                  <a:cubicBezTo>
                    <a:pt x="38" y="61"/>
                    <a:pt x="40" y="62"/>
                    <a:pt x="42" y="62"/>
                  </a:cubicBezTo>
                  <a:cubicBezTo>
                    <a:pt x="47" y="64"/>
                    <a:pt x="52" y="61"/>
                    <a:pt x="53" y="57"/>
                  </a:cubicBezTo>
                  <a:cubicBezTo>
                    <a:pt x="54" y="53"/>
                    <a:pt x="54" y="50"/>
                    <a:pt x="54" y="47"/>
                  </a:cubicBezTo>
                  <a:cubicBezTo>
                    <a:pt x="54" y="36"/>
                    <a:pt x="54" y="26"/>
                    <a:pt x="54" y="15"/>
                  </a:cubicBezTo>
                  <a:cubicBezTo>
                    <a:pt x="54" y="7"/>
                    <a:pt x="54" y="7"/>
                    <a:pt x="45" y="7"/>
                  </a:cubicBezTo>
                  <a:cubicBezTo>
                    <a:pt x="43" y="7"/>
                    <a:pt x="42" y="7"/>
                    <a:pt x="42" y="9"/>
                  </a:cubicBezTo>
                  <a:cubicBezTo>
                    <a:pt x="43" y="19"/>
                    <a:pt x="43" y="29"/>
                    <a:pt x="43" y="39"/>
                  </a:cubicBezTo>
                  <a:cubicBezTo>
                    <a:pt x="43" y="43"/>
                    <a:pt x="43" y="46"/>
                    <a:pt x="43" y="51"/>
                  </a:cubicBezTo>
                  <a:cubicBezTo>
                    <a:pt x="37" y="47"/>
                    <a:pt x="33" y="43"/>
                    <a:pt x="28" y="39"/>
                  </a:cubicBezTo>
                  <a:cubicBezTo>
                    <a:pt x="26" y="38"/>
                    <a:pt x="25" y="36"/>
                    <a:pt x="25" y="33"/>
                  </a:cubicBezTo>
                  <a:cubicBezTo>
                    <a:pt x="25" y="29"/>
                    <a:pt x="26" y="25"/>
                    <a:pt x="24"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9" name="Freeform 41">
              <a:extLst>
                <a:ext uri="{FF2B5EF4-FFF2-40B4-BE49-F238E27FC236}">
                  <a16:creationId xmlns:a16="http://schemas.microsoft.com/office/drawing/2014/main" id="{B9DC6DFF-28FC-4510-89A2-69B34F223793}"/>
                </a:ext>
              </a:extLst>
            </p:cNvPr>
            <p:cNvSpPr>
              <a:spLocks/>
            </p:cNvSpPr>
            <p:nvPr/>
          </p:nvSpPr>
          <p:spPr bwMode="auto">
            <a:xfrm>
              <a:off x="-2833688" y="1601788"/>
              <a:ext cx="128588" cy="328613"/>
            </a:xfrm>
            <a:custGeom>
              <a:avLst/>
              <a:gdLst>
                <a:gd name="T0" fmla="*/ 14 w 34"/>
                <a:gd name="T1" fmla="*/ 18 h 87"/>
                <a:gd name="T2" fmla="*/ 12 w 34"/>
                <a:gd name="T3" fmla="*/ 16 h 87"/>
                <a:gd name="T4" fmla="*/ 12 w 34"/>
                <a:gd name="T5" fmla="*/ 6 h 87"/>
                <a:gd name="T6" fmla="*/ 6 w 34"/>
                <a:gd name="T7" fmla="*/ 0 h 87"/>
                <a:gd name="T8" fmla="*/ 4 w 34"/>
                <a:gd name="T9" fmla="*/ 2 h 87"/>
                <a:gd name="T10" fmla="*/ 4 w 34"/>
                <a:gd name="T11" fmla="*/ 28 h 87"/>
                <a:gd name="T12" fmla="*/ 4 w 34"/>
                <a:gd name="T13" fmla="*/ 28 h 87"/>
                <a:gd name="T14" fmla="*/ 4 w 34"/>
                <a:gd name="T15" fmla="*/ 49 h 87"/>
                <a:gd name="T16" fmla="*/ 9 w 34"/>
                <a:gd name="T17" fmla="*/ 53 h 87"/>
                <a:gd name="T18" fmla="*/ 12 w 34"/>
                <a:gd name="T19" fmla="*/ 50 h 87"/>
                <a:gd name="T20" fmla="*/ 12 w 34"/>
                <a:gd name="T21" fmla="*/ 39 h 87"/>
                <a:gd name="T22" fmla="*/ 13 w 34"/>
                <a:gd name="T23" fmla="*/ 38 h 87"/>
                <a:gd name="T24" fmla="*/ 15 w 34"/>
                <a:gd name="T25" fmla="*/ 39 h 87"/>
                <a:gd name="T26" fmla="*/ 15 w 34"/>
                <a:gd name="T27" fmla="*/ 41 h 87"/>
                <a:gd name="T28" fmla="*/ 15 w 34"/>
                <a:gd name="T29" fmla="*/ 71 h 87"/>
                <a:gd name="T30" fmla="*/ 6 w 34"/>
                <a:gd name="T31" fmla="*/ 79 h 87"/>
                <a:gd name="T32" fmla="*/ 1 w 34"/>
                <a:gd name="T33" fmla="*/ 83 h 87"/>
                <a:gd name="T34" fmla="*/ 1 w 34"/>
                <a:gd name="T35" fmla="*/ 83 h 87"/>
                <a:gd name="T36" fmla="*/ 4 w 34"/>
                <a:gd name="T37" fmla="*/ 87 h 87"/>
                <a:gd name="T38" fmla="*/ 28 w 34"/>
                <a:gd name="T39" fmla="*/ 87 h 87"/>
                <a:gd name="T40" fmla="*/ 34 w 34"/>
                <a:gd name="T41" fmla="*/ 81 h 87"/>
                <a:gd name="T42" fmla="*/ 32 w 34"/>
                <a:gd name="T43" fmla="*/ 79 h 87"/>
                <a:gd name="T44" fmla="*/ 24 w 34"/>
                <a:gd name="T45" fmla="*/ 79 h 87"/>
                <a:gd name="T46" fmla="*/ 21 w 34"/>
                <a:gd name="T47" fmla="*/ 77 h 87"/>
                <a:gd name="T48" fmla="*/ 21 w 34"/>
                <a:gd name="T49" fmla="*/ 40 h 87"/>
                <a:gd name="T50" fmla="*/ 22 w 34"/>
                <a:gd name="T51" fmla="*/ 38 h 87"/>
                <a:gd name="T52" fmla="*/ 24 w 34"/>
                <a:gd name="T53" fmla="*/ 33 h 87"/>
                <a:gd name="T54" fmla="*/ 24 w 34"/>
                <a:gd name="T55" fmla="*/ 26 h 87"/>
                <a:gd name="T56" fmla="*/ 23 w 34"/>
                <a:gd name="T57" fmla="*/ 18 h 87"/>
                <a:gd name="T58" fmla="*/ 15 w 34"/>
                <a:gd name="T59" fmla="*/ 18 h 87"/>
                <a:gd name="T60" fmla="*/ 14 w 34"/>
                <a:gd name="T61"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4" h="87">
                  <a:moveTo>
                    <a:pt x="14" y="18"/>
                  </a:moveTo>
                  <a:cubicBezTo>
                    <a:pt x="13" y="18"/>
                    <a:pt x="12" y="17"/>
                    <a:pt x="12" y="16"/>
                  </a:cubicBezTo>
                  <a:cubicBezTo>
                    <a:pt x="13" y="13"/>
                    <a:pt x="12" y="9"/>
                    <a:pt x="12" y="6"/>
                  </a:cubicBezTo>
                  <a:cubicBezTo>
                    <a:pt x="12" y="0"/>
                    <a:pt x="12" y="0"/>
                    <a:pt x="6" y="0"/>
                  </a:cubicBezTo>
                  <a:cubicBezTo>
                    <a:pt x="5" y="0"/>
                    <a:pt x="4" y="0"/>
                    <a:pt x="4" y="2"/>
                  </a:cubicBezTo>
                  <a:cubicBezTo>
                    <a:pt x="4" y="10"/>
                    <a:pt x="4" y="19"/>
                    <a:pt x="4" y="28"/>
                  </a:cubicBezTo>
                  <a:cubicBezTo>
                    <a:pt x="4" y="28"/>
                    <a:pt x="4" y="28"/>
                    <a:pt x="4" y="28"/>
                  </a:cubicBezTo>
                  <a:cubicBezTo>
                    <a:pt x="4" y="35"/>
                    <a:pt x="4" y="42"/>
                    <a:pt x="4" y="49"/>
                  </a:cubicBezTo>
                  <a:cubicBezTo>
                    <a:pt x="4" y="53"/>
                    <a:pt x="5" y="53"/>
                    <a:pt x="9" y="53"/>
                  </a:cubicBezTo>
                  <a:cubicBezTo>
                    <a:pt x="12" y="53"/>
                    <a:pt x="13" y="52"/>
                    <a:pt x="12" y="50"/>
                  </a:cubicBezTo>
                  <a:cubicBezTo>
                    <a:pt x="12" y="46"/>
                    <a:pt x="12" y="43"/>
                    <a:pt x="12" y="39"/>
                  </a:cubicBezTo>
                  <a:cubicBezTo>
                    <a:pt x="12" y="39"/>
                    <a:pt x="12" y="38"/>
                    <a:pt x="13" y="38"/>
                  </a:cubicBezTo>
                  <a:cubicBezTo>
                    <a:pt x="14" y="38"/>
                    <a:pt x="14" y="38"/>
                    <a:pt x="15" y="39"/>
                  </a:cubicBezTo>
                  <a:cubicBezTo>
                    <a:pt x="15" y="40"/>
                    <a:pt x="15" y="40"/>
                    <a:pt x="15" y="41"/>
                  </a:cubicBezTo>
                  <a:cubicBezTo>
                    <a:pt x="15" y="51"/>
                    <a:pt x="15" y="61"/>
                    <a:pt x="15" y="71"/>
                  </a:cubicBezTo>
                  <a:cubicBezTo>
                    <a:pt x="15" y="79"/>
                    <a:pt x="15" y="79"/>
                    <a:pt x="6" y="79"/>
                  </a:cubicBezTo>
                  <a:cubicBezTo>
                    <a:pt x="4" y="79"/>
                    <a:pt x="0" y="78"/>
                    <a:pt x="1" y="83"/>
                  </a:cubicBezTo>
                  <a:cubicBezTo>
                    <a:pt x="1" y="83"/>
                    <a:pt x="1" y="83"/>
                    <a:pt x="1" y="83"/>
                  </a:cubicBezTo>
                  <a:cubicBezTo>
                    <a:pt x="1" y="85"/>
                    <a:pt x="1" y="87"/>
                    <a:pt x="4" y="87"/>
                  </a:cubicBezTo>
                  <a:cubicBezTo>
                    <a:pt x="12" y="87"/>
                    <a:pt x="20" y="87"/>
                    <a:pt x="28" y="87"/>
                  </a:cubicBezTo>
                  <a:cubicBezTo>
                    <a:pt x="34" y="87"/>
                    <a:pt x="34" y="87"/>
                    <a:pt x="34" y="81"/>
                  </a:cubicBezTo>
                  <a:cubicBezTo>
                    <a:pt x="34" y="80"/>
                    <a:pt x="33" y="79"/>
                    <a:pt x="32" y="79"/>
                  </a:cubicBezTo>
                  <a:cubicBezTo>
                    <a:pt x="29" y="79"/>
                    <a:pt x="26" y="79"/>
                    <a:pt x="24" y="79"/>
                  </a:cubicBezTo>
                  <a:cubicBezTo>
                    <a:pt x="22" y="79"/>
                    <a:pt x="21" y="79"/>
                    <a:pt x="21" y="77"/>
                  </a:cubicBezTo>
                  <a:cubicBezTo>
                    <a:pt x="22" y="65"/>
                    <a:pt x="21" y="52"/>
                    <a:pt x="21" y="40"/>
                  </a:cubicBezTo>
                  <a:cubicBezTo>
                    <a:pt x="21" y="39"/>
                    <a:pt x="21" y="38"/>
                    <a:pt x="22" y="38"/>
                  </a:cubicBezTo>
                  <a:cubicBezTo>
                    <a:pt x="25" y="37"/>
                    <a:pt x="24" y="35"/>
                    <a:pt x="24" y="33"/>
                  </a:cubicBezTo>
                  <a:cubicBezTo>
                    <a:pt x="24" y="31"/>
                    <a:pt x="24" y="28"/>
                    <a:pt x="24" y="26"/>
                  </a:cubicBezTo>
                  <a:cubicBezTo>
                    <a:pt x="24" y="23"/>
                    <a:pt x="25" y="20"/>
                    <a:pt x="23" y="18"/>
                  </a:cubicBezTo>
                  <a:cubicBezTo>
                    <a:pt x="22" y="17"/>
                    <a:pt x="18" y="18"/>
                    <a:pt x="15" y="18"/>
                  </a:cubicBezTo>
                  <a:cubicBezTo>
                    <a:pt x="15" y="18"/>
                    <a:pt x="15" y="18"/>
                    <a:pt x="1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0" name="Freeform 42">
              <a:extLst>
                <a:ext uri="{FF2B5EF4-FFF2-40B4-BE49-F238E27FC236}">
                  <a16:creationId xmlns:a16="http://schemas.microsoft.com/office/drawing/2014/main" id="{85FC4F4D-4730-47E4-B3CE-7F94EA6F0A21}"/>
                </a:ext>
              </a:extLst>
            </p:cNvPr>
            <p:cNvSpPr>
              <a:spLocks/>
            </p:cNvSpPr>
            <p:nvPr/>
          </p:nvSpPr>
          <p:spPr bwMode="auto">
            <a:xfrm>
              <a:off x="-2165351" y="-282575"/>
              <a:ext cx="146050" cy="192088"/>
            </a:xfrm>
            <a:custGeom>
              <a:avLst/>
              <a:gdLst>
                <a:gd name="T0" fmla="*/ 5 w 39"/>
                <a:gd name="T1" fmla="*/ 50 h 51"/>
                <a:gd name="T2" fmla="*/ 13 w 39"/>
                <a:gd name="T3" fmla="*/ 47 h 51"/>
                <a:gd name="T4" fmla="*/ 34 w 39"/>
                <a:gd name="T5" fmla="*/ 22 h 51"/>
                <a:gd name="T6" fmla="*/ 39 w 39"/>
                <a:gd name="T7" fmla="*/ 15 h 51"/>
                <a:gd name="T8" fmla="*/ 32 w 39"/>
                <a:gd name="T9" fmla="*/ 10 h 51"/>
                <a:gd name="T10" fmla="*/ 28 w 39"/>
                <a:gd name="T11" fmla="*/ 11 h 51"/>
                <a:gd name="T12" fmla="*/ 13 w 39"/>
                <a:gd name="T13" fmla="*/ 30 h 51"/>
                <a:gd name="T14" fmla="*/ 12 w 39"/>
                <a:gd name="T15" fmla="*/ 30 h 51"/>
                <a:gd name="T16" fmla="*/ 12 w 39"/>
                <a:gd name="T17" fmla="*/ 9 h 51"/>
                <a:gd name="T18" fmla="*/ 11 w 39"/>
                <a:gd name="T19" fmla="*/ 1 h 51"/>
                <a:gd name="T20" fmla="*/ 3 w 39"/>
                <a:gd name="T21" fmla="*/ 1 h 51"/>
                <a:gd name="T22" fmla="*/ 0 w 39"/>
                <a:gd name="T23" fmla="*/ 3 h 51"/>
                <a:gd name="T24" fmla="*/ 0 w 39"/>
                <a:gd name="T25" fmla="*/ 43 h 51"/>
                <a:gd name="T26" fmla="*/ 5 w 39"/>
                <a:gd name="T27" fmla="*/ 5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51">
                  <a:moveTo>
                    <a:pt x="5" y="50"/>
                  </a:moveTo>
                  <a:cubicBezTo>
                    <a:pt x="9" y="51"/>
                    <a:pt x="11" y="49"/>
                    <a:pt x="13" y="47"/>
                  </a:cubicBezTo>
                  <a:cubicBezTo>
                    <a:pt x="20" y="38"/>
                    <a:pt x="27" y="30"/>
                    <a:pt x="34" y="22"/>
                  </a:cubicBezTo>
                  <a:cubicBezTo>
                    <a:pt x="36" y="20"/>
                    <a:pt x="39" y="17"/>
                    <a:pt x="39" y="15"/>
                  </a:cubicBezTo>
                  <a:cubicBezTo>
                    <a:pt x="38" y="13"/>
                    <a:pt x="34" y="12"/>
                    <a:pt x="32" y="10"/>
                  </a:cubicBezTo>
                  <a:cubicBezTo>
                    <a:pt x="31" y="8"/>
                    <a:pt x="30" y="9"/>
                    <a:pt x="28" y="11"/>
                  </a:cubicBezTo>
                  <a:cubicBezTo>
                    <a:pt x="23" y="17"/>
                    <a:pt x="18" y="23"/>
                    <a:pt x="13" y="30"/>
                  </a:cubicBezTo>
                  <a:cubicBezTo>
                    <a:pt x="12" y="30"/>
                    <a:pt x="12" y="30"/>
                    <a:pt x="12" y="30"/>
                  </a:cubicBezTo>
                  <a:cubicBezTo>
                    <a:pt x="12" y="23"/>
                    <a:pt x="12" y="16"/>
                    <a:pt x="12" y="9"/>
                  </a:cubicBezTo>
                  <a:cubicBezTo>
                    <a:pt x="12" y="6"/>
                    <a:pt x="13" y="3"/>
                    <a:pt x="11" y="1"/>
                  </a:cubicBezTo>
                  <a:cubicBezTo>
                    <a:pt x="10" y="0"/>
                    <a:pt x="6" y="1"/>
                    <a:pt x="3" y="1"/>
                  </a:cubicBezTo>
                  <a:cubicBezTo>
                    <a:pt x="1" y="1"/>
                    <a:pt x="0" y="1"/>
                    <a:pt x="0" y="3"/>
                  </a:cubicBezTo>
                  <a:cubicBezTo>
                    <a:pt x="0" y="17"/>
                    <a:pt x="0" y="30"/>
                    <a:pt x="0" y="43"/>
                  </a:cubicBezTo>
                  <a:cubicBezTo>
                    <a:pt x="0" y="46"/>
                    <a:pt x="1" y="49"/>
                    <a:pt x="5"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1" name="Freeform 43">
              <a:extLst>
                <a:ext uri="{FF2B5EF4-FFF2-40B4-BE49-F238E27FC236}">
                  <a16:creationId xmlns:a16="http://schemas.microsoft.com/office/drawing/2014/main" id="{33BF9378-5ECE-49C2-8F08-047C823CBB9F}"/>
                </a:ext>
              </a:extLst>
            </p:cNvPr>
            <p:cNvSpPr>
              <a:spLocks/>
            </p:cNvSpPr>
            <p:nvPr/>
          </p:nvSpPr>
          <p:spPr bwMode="auto">
            <a:xfrm>
              <a:off x="-3400426" y="862013"/>
              <a:ext cx="117475" cy="219075"/>
            </a:xfrm>
            <a:custGeom>
              <a:avLst/>
              <a:gdLst>
                <a:gd name="T0" fmla="*/ 1 w 31"/>
                <a:gd name="T1" fmla="*/ 48 h 58"/>
                <a:gd name="T2" fmla="*/ 17 w 31"/>
                <a:gd name="T3" fmla="*/ 54 h 58"/>
                <a:gd name="T4" fmla="*/ 25 w 31"/>
                <a:gd name="T5" fmla="*/ 47 h 58"/>
                <a:gd name="T6" fmla="*/ 31 w 31"/>
                <a:gd name="T7" fmla="*/ 41 h 58"/>
                <a:gd name="T8" fmla="*/ 25 w 31"/>
                <a:gd name="T9" fmla="*/ 35 h 58"/>
                <a:gd name="T10" fmla="*/ 22 w 31"/>
                <a:gd name="T11" fmla="*/ 35 h 58"/>
                <a:gd name="T12" fmla="*/ 14 w 31"/>
                <a:gd name="T13" fmla="*/ 44 h 58"/>
                <a:gd name="T14" fmla="*/ 12 w 31"/>
                <a:gd name="T15" fmla="*/ 43 h 58"/>
                <a:gd name="T16" fmla="*/ 12 w 31"/>
                <a:gd name="T17" fmla="*/ 39 h 58"/>
                <a:gd name="T18" fmla="*/ 12 w 31"/>
                <a:gd name="T19" fmla="*/ 8 h 58"/>
                <a:gd name="T20" fmla="*/ 4 w 31"/>
                <a:gd name="T21" fmla="*/ 0 h 58"/>
                <a:gd name="T22" fmla="*/ 1 w 31"/>
                <a:gd name="T23" fmla="*/ 3 h 58"/>
                <a:gd name="T24" fmla="*/ 1 w 31"/>
                <a:gd name="T25" fmla="*/ 35 h 58"/>
                <a:gd name="T26" fmla="*/ 1 w 31"/>
                <a:gd name="T27" fmla="*/ 4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58">
                  <a:moveTo>
                    <a:pt x="1" y="48"/>
                  </a:moveTo>
                  <a:cubicBezTo>
                    <a:pt x="3" y="55"/>
                    <a:pt x="9" y="58"/>
                    <a:pt x="17" y="54"/>
                  </a:cubicBezTo>
                  <a:cubicBezTo>
                    <a:pt x="20" y="52"/>
                    <a:pt x="22" y="49"/>
                    <a:pt x="25" y="47"/>
                  </a:cubicBezTo>
                  <a:cubicBezTo>
                    <a:pt x="28" y="45"/>
                    <a:pt x="31" y="43"/>
                    <a:pt x="31" y="41"/>
                  </a:cubicBezTo>
                  <a:cubicBezTo>
                    <a:pt x="31" y="39"/>
                    <a:pt x="27" y="37"/>
                    <a:pt x="25" y="35"/>
                  </a:cubicBezTo>
                  <a:cubicBezTo>
                    <a:pt x="24" y="33"/>
                    <a:pt x="23" y="33"/>
                    <a:pt x="22" y="35"/>
                  </a:cubicBezTo>
                  <a:cubicBezTo>
                    <a:pt x="19" y="38"/>
                    <a:pt x="17" y="41"/>
                    <a:pt x="14" y="44"/>
                  </a:cubicBezTo>
                  <a:cubicBezTo>
                    <a:pt x="13" y="43"/>
                    <a:pt x="13" y="43"/>
                    <a:pt x="12" y="43"/>
                  </a:cubicBezTo>
                  <a:cubicBezTo>
                    <a:pt x="12" y="42"/>
                    <a:pt x="12" y="40"/>
                    <a:pt x="12" y="39"/>
                  </a:cubicBezTo>
                  <a:cubicBezTo>
                    <a:pt x="12" y="28"/>
                    <a:pt x="12" y="18"/>
                    <a:pt x="12" y="8"/>
                  </a:cubicBezTo>
                  <a:cubicBezTo>
                    <a:pt x="12" y="0"/>
                    <a:pt x="12" y="0"/>
                    <a:pt x="4" y="0"/>
                  </a:cubicBezTo>
                  <a:cubicBezTo>
                    <a:pt x="1" y="0"/>
                    <a:pt x="1" y="1"/>
                    <a:pt x="1" y="3"/>
                  </a:cubicBezTo>
                  <a:cubicBezTo>
                    <a:pt x="1" y="14"/>
                    <a:pt x="1" y="24"/>
                    <a:pt x="1" y="35"/>
                  </a:cubicBezTo>
                  <a:cubicBezTo>
                    <a:pt x="1" y="39"/>
                    <a:pt x="0" y="43"/>
                    <a:pt x="1"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2" name="Freeform 44">
              <a:extLst>
                <a:ext uri="{FF2B5EF4-FFF2-40B4-BE49-F238E27FC236}">
                  <a16:creationId xmlns:a16="http://schemas.microsoft.com/office/drawing/2014/main" id="{9D274F01-F673-47F9-AA27-33C83A10A496}"/>
                </a:ext>
              </a:extLst>
            </p:cNvPr>
            <p:cNvSpPr>
              <a:spLocks/>
            </p:cNvSpPr>
            <p:nvPr/>
          </p:nvSpPr>
          <p:spPr bwMode="auto">
            <a:xfrm>
              <a:off x="-1716088" y="998538"/>
              <a:ext cx="44450" cy="236538"/>
            </a:xfrm>
            <a:custGeom>
              <a:avLst/>
              <a:gdLst>
                <a:gd name="T0" fmla="*/ 3 w 12"/>
                <a:gd name="T1" fmla="*/ 63 h 63"/>
                <a:gd name="T2" fmla="*/ 9 w 12"/>
                <a:gd name="T3" fmla="*/ 63 h 63"/>
                <a:gd name="T4" fmla="*/ 12 w 12"/>
                <a:gd name="T5" fmla="*/ 60 h 63"/>
                <a:gd name="T6" fmla="*/ 12 w 12"/>
                <a:gd name="T7" fmla="*/ 32 h 63"/>
                <a:gd name="T8" fmla="*/ 12 w 12"/>
                <a:gd name="T9" fmla="*/ 32 h 63"/>
                <a:gd name="T10" fmla="*/ 12 w 12"/>
                <a:gd name="T11" fmla="*/ 10 h 63"/>
                <a:gd name="T12" fmla="*/ 2 w 12"/>
                <a:gd name="T13" fmla="*/ 1 h 63"/>
                <a:gd name="T14" fmla="*/ 1 w 12"/>
                <a:gd name="T15" fmla="*/ 1 h 63"/>
                <a:gd name="T16" fmla="*/ 0 w 12"/>
                <a:gd name="T17" fmla="*/ 3 h 63"/>
                <a:gd name="T18" fmla="*/ 0 w 12"/>
                <a:gd name="T19" fmla="*/ 37 h 63"/>
                <a:gd name="T20" fmla="*/ 0 w 12"/>
                <a:gd name="T21" fmla="*/ 60 h 63"/>
                <a:gd name="T22" fmla="*/ 3 w 12"/>
                <a:gd name="T2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63">
                  <a:moveTo>
                    <a:pt x="3" y="63"/>
                  </a:moveTo>
                  <a:cubicBezTo>
                    <a:pt x="5" y="63"/>
                    <a:pt x="7" y="63"/>
                    <a:pt x="9" y="63"/>
                  </a:cubicBezTo>
                  <a:cubicBezTo>
                    <a:pt x="12" y="63"/>
                    <a:pt x="12" y="62"/>
                    <a:pt x="12" y="60"/>
                  </a:cubicBezTo>
                  <a:cubicBezTo>
                    <a:pt x="12" y="51"/>
                    <a:pt x="12" y="42"/>
                    <a:pt x="12" y="32"/>
                  </a:cubicBezTo>
                  <a:cubicBezTo>
                    <a:pt x="12" y="32"/>
                    <a:pt x="12" y="32"/>
                    <a:pt x="12" y="32"/>
                  </a:cubicBezTo>
                  <a:cubicBezTo>
                    <a:pt x="12" y="25"/>
                    <a:pt x="12" y="17"/>
                    <a:pt x="12" y="10"/>
                  </a:cubicBezTo>
                  <a:cubicBezTo>
                    <a:pt x="12" y="0"/>
                    <a:pt x="12" y="0"/>
                    <a:pt x="2" y="1"/>
                  </a:cubicBezTo>
                  <a:cubicBezTo>
                    <a:pt x="2" y="1"/>
                    <a:pt x="1" y="1"/>
                    <a:pt x="1" y="1"/>
                  </a:cubicBezTo>
                  <a:cubicBezTo>
                    <a:pt x="0" y="1"/>
                    <a:pt x="0" y="2"/>
                    <a:pt x="0" y="3"/>
                  </a:cubicBezTo>
                  <a:cubicBezTo>
                    <a:pt x="1" y="14"/>
                    <a:pt x="0" y="25"/>
                    <a:pt x="0" y="37"/>
                  </a:cubicBezTo>
                  <a:cubicBezTo>
                    <a:pt x="0" y="44"/>
                    <a:pt x="1" y="52"/>
                    <a:pt x="0" y="60"/>
                  </a:cubicBezTo>
                  <a:cubicBezTo>
                    <a:pt x="0" y="61"/>
                    <a:pt x="0" y="63"/>
                    <a:pt x="3"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3" name="Freeform 45">
              <a:extLst>
                <a:ext uri="{FF2B5EF4-FFF2-40B4-BE49-F238E27FC236}">
                  <a16:creationId xmlns:a16="http://schemas.microsoft.com/office/drawing/2014/main" id="{C3A78BAD-0612-49ED-8552-8D0573944EEF}"/>
                </a:ext>
              </a:extLst>
            </p:cNvPr>
            <p:cNvSpPr>
              <a:spLocks/>
            </p:cNvSpPr>
            <p:nvPr/>
          </p:nvSpPr>
          <p:spPr bwMode="auto">
            <a:xfrm>
              <a:off x="-2173288" y="2127250"/>
              <a:ext cx="44450" cy="238125"/>
            </a:xfrm>
            <a:custGeom>
              <a:avLst/>
              <a:gdLst>
                <a:gd name="T0" fmla="*/ 12 w 12"/>
                <a:gd name="T1" fmla="*/ 7 h 63"/>
                <a:gd name="T2" fmla="*/ 11 w 12"/>
                <a:gd name="T3" fmla="*/ 2 h 63"/>
                <a:gd name="T4" fmla="*/ 5 w 12"/>
                <a:gd name="T5" fmla="*/ 1 h 63"/>
                <a:gd name="T6" fmla="*/ 5 w 12"/>
                <a:gd name="T7" fmla="*/ 1 h 63"/>
                <a:gd name="T8" fmla="*/ 0 w 12"/>
                <a:gd name="T9" fmla="*/ 4 h 63"/>
                <a:gd name="T10" fmla="*/ 0 w 12"/>
                <a:gd name="T11" fmla="*/ 61 h 63"/>
                <a:gd name="T12" fmla="*/ 2 w 12"/>
                <a:gd name="T13" fmla="*/ 63 h 63"/>
                <a:gd name="T14" fmla="*/ 8 w 12"/>
                <a:gd name="T15" fmla="*/ 63 h 63"/>
                <a:gd name="T16" fmla="*/ 12 w 12"/>
                <a:gd name="T17" fmla="*/ 60 h 63"/>
                <a:gd name="T18" fmla="*/ 12 w 12"/>
                <a:gd name="T19" fmla="*/ 32 h 63"/>
                <a:gd name="T20" fmla="*/ 12 w 12"/>
                <a:gd name="T21" fmla="*/ 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63">
                  <a:moveTo>
                    <a:pt x="12" y="7"/>
                  </a:moveTo>
                  <a:cubicBezTo>
                    <a:pt x="12" y="5"/>
                    <a:pt x="12" y="3"/>
                    <a:pt x="11" y="2"/>
                  </a:cubicBezTo>
                  <a:cubicBezTo>
                    <a:pt x="10" y="0"/>
                    <a:pt x="7" y="1"/>
                    <a:pt x="5" y="1"/>
                  </a:cubicBezTo>
                  <a:cubicBezTo>
                    <a:pt x="5" y="1"/>
                    <a:pt x="5" y="1"/>
                    <a:pt x="5" y="1"/>
                  </a:cubicBezTo>
                  <a:cubicBezTo>
                    <a:pt x="0" y="0"/>
                    <a:pt x="0" y="0"/>
                    <a:pt x="0" y="4"/>
                  </a:cubicBezTo>
                  <a:cubicBezTo>
                    <a:pt x="0" y="23"/>
                    <a:pt x="0" y="42"/>
                    <a:pt x="0" y="61"/>
                  </a:cubicBezTo>
                  <a:cubicBezTo>
                    <a:pt x="0" y="62"/>
                    <a:pt x="0" y="63"/>
                    <a:pt x="2" y="63"/>
                  </a:cubicBezTo>
                  <a:cubicBezTo>
                    <a:pt x="4" y="62"/>
                    <a:pt x="6" y="62"/>
                    <a:pt x="8" y="63"/>
                  </a:cubicBezTo>
                  <a:cubicBezTo>
                    <a:pt x="11" y="63"/>
                    <a:pt x="12" y="62"/>
                    <a:pt x="12" y="60"/>
                  </a:cubicBezTo>
                  <a:cubicBezTo>
                    <a:pt x="11" y="50"/>
                    <a:pt x="12" y="41"/>
                    <a:pt x="12" y="32"/>
                  </a:cubicBezTo>
                  <a:cubicBezTo>
                    <a:pt x="12" y="24"/>
                    <a:pt x="12" y="16"/>
                    <a:pt x="1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4" name="Freeform 46">
              <a:extLst>
                <a:ext uri="{FF2B5EF4-FFF2-40B4-BE49-F238E27FC236}">
                  <a16:creationId xmlns:a16="http://schemas.microsoft.com/office/drawing/2014/main" id="{5A951E0C-AB35-4775-A1BF-7C44BB161B96}"/>
                </a:ext>
              </a:extLst>
            </p:cNvPr>
            <p:cNvSpPr>
              <a:spLocks/>
            </p:cNvSpPr>
            <p:nvPr/>
          </p:nvSpPr>
          <p:spPr bwMode="auto">
            <a:xfrm>
              <a:off x="-2192338" y="1001713"/>
              <a:ext cx="46038" cy="233363"/>
            </a:xfrm>
            <a:custGeom>
              <a:avLst/>
              <a:gdLst>
                <a:gd name="T0" fmla="*/ 1 w 12"/>
                <a:gd name="T1" fmla="*/ 54 h 62"/>
                <a:gd name="T2" fmla="*/ 10 w 12"/>
                <a:gd name="T3" fmla="*/ 62 h 62"/>
                <a:gd name="T4" fmla="*/ 12 w 12"/>
                <a:gd name="T5" fmla="*/ 59 h 62"/>
                <a:gd name="T6" fmla="*/ 12 w 12"/>
                <a:gd name="T7" fmla="*/ 31 h 62"/>
                <a:gd name="T8" fmla="*/ 12 w 12"/>
                <a:gd name="T9" fmla="*/ 31 h 62"/>
                <a:gd name="T10" fmla="*/ 12 w 12"/>
                <a:gd name="T11" fmla="*/ 9 h 62"/>
                <a:gd name="T12" fmla="*/ 2 w 12"/>
                <a:gd name="T13" fmla="*/ 0 h 62"/>
                <a:gd name="T14" fmla="*/ 1 w 12"/>
                <a:gd name="T15" fmla="*/ 2 h 62"/>
                <a:gd name="T16" fmla="*/ 1 w 12"/>
                <a:gd name="T17" fmla="*/ 8 h 62"/>
                <a:gd name="T18" fmla="*/ 1 w 12"/>
                <a:gd name="T19" fmla="*/ 5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62">
                  <a:moveTo>
                    <a:pt x="1" y="54"/>
                  </a:moveTo>
                  <a:cubicBezTo>
                    <a:pt x="1" y="62"/>
                    <a:pt x="1" y="62"/>
                    <a:pt x="10" y="62"/>
                  </a:cubicBezTo>
                  <a:cubicBezTo>
                    <a:pt x="12" y="62"/>
                    <a:pt x="12" y="61"/>
                    <a:pt x="12" y="59"/>
                  </a:cubicBezTo>
                  <a:cubicBezTo>
                    <a:pt x="12" y="50"/>
                    <a:pt x="12" y="40"/>
                    <a:pt x="12" y="31"/>
                  </a:cubicBezTo>
                  <a:cubicBezTo>
                    <a:pt x="12" y="31"/>
                    <a:pt x="12" y="31"/>
                    <a:pt x="12" y="31"/>
                  </a:cubicBezTo>
                  <a:cubicBezTo>
                    <a:pt x="12" y="24"/>
                    <a:pt x="12" y="16"/>
                    <a:pt x="12" y="9"/>
                  </a:cubicBezTo>
                  <a:cubicBezTo>
                    <a:pt x="12" y="0"/>
                    <a:pt x="12" y="0"/>
                    <a:pt x="2" y="0"/>
                  </a:cubicBezTo>
                  <a:cubicBezTo>
                    <a:pt x="1" y="0"/>
                    <a:pt x="0" y="0"/>
                    <a:pt x="1" y="2"/>
                  </a:cubicBezTo>
                  <a:cubicBezTo>
                    <a:pt x="1" y="4"/>
                    <a:pt x="1" y="6"/>
                    <a:pt x="1" y="8"/>
                  </a:cubicBezTo>
                  <a:cubicBezTo>
                    <a:pt x="1" y="24"/>
                    <a:pt x="1" y="39"/>
                    <a:pt x="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5" name="Freeform 47">
              <a:extLst>
                <a:ext uri="{FF2B5EF4-FFF2-40B4-BE49-F238E27FC236}">
                  <a16:creationId xmlns:a16="http://schemas.microsoft.com/office/drawing/2014/main" id="{EF701217-CE02-4ADE-B2C4-8C888343F5F9}"/>
                </a:ext>
              </a:extLst>
            </p:cNvPr>
            <p:cNvSpPr>
              <a:spLocks/>
            </p:cNvSpPr>
            <p:nvPr/>
          </p:nvSpPr>
          <p:spPr bwMode="auto">
            <a:xfrm>
              <a:off x="-1727201" y="2127250"/>
              <a:ext cx="41275" cy="238125"/>
            </a:xfrm>
            <a:custGeom>
              <a:avLst/>
              <a:gdLst>
                <a:gd name="T0" fmla="*/ 5 w 11"/>
                <a:gd name="T1" fmla="*/ 0 h 63"/>
                <a:gd name="T2" fmla="*/ 0 w 11"/>
                <a:gd name="T3" fmla="*/ 6 h 63"/>
                <a:gd name="T4" fmla="*/ 0 w 11"/>
                <a:gd name="T5" fmla="*/ 32 h 63"/>
                <a:gd name="T6" fmla="*/ 0 w 11"/>
                <a:gd name="T7" fmla="*/ 55 h 63"/>
                <a:gd name="T8" fmla="*/ 8 w 11"/>
                <a:gd name="T9" fmla="*/ 63 h 63"/>
                <a:gd name="T10" fmla="*/ 11 w 11"/>
                <a:gd name="T11" fmla="*/ 59 h 63"/>
                <a:gd name="T12" fmla="*/ 11 w 11"/>
                <a:gd name="T13" fmla="*/ 6 h 63"/>
                <a:gd name="T14" fmla="*/ 5 w 11"/>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63">
                  <a:moveTo>
                    <a:pt x="5" y="0"/>
                  </a:moveTo>
                  <a:cubicBezTo>
                    <a:pt x="0" y="0"/>
                    <a:pt x="0" y="0"/>
                    <a:pt x="0" y="6"/>
                  </a:cubicBezTo>
                  <a:cubicBezTo>
                    <a:pt x="0" y="14"/>
                    <a:pt x="0" y="23"/>
                    <a:pt x="0" y="32"/>
                  </a:cubicBezTo>
                  <a:cubicBezTo>
                    <a:pt x="0" y="39"/>
                    <a:pt x="0" y="47"/>
                    <a:pt x="0" y="55"/>
                  </a:cubicBezTo>
                  <a:cubicBezTo>
                    <a:pt x="0" y="62"/>
                    <a:pt x="0" y="62"/>
                    <a:pt x="8" y="63"/>
                  </a:cubicBezTo>
                  <a:cubicBezTo>
                    <a:pt x="11" y="63"/>
                    <a:pt x="11" y="62"/>
                    <a:pt x="11" y="59"/>
                  </a:cubicBezTo>
                  <a:cubicBezTo>
                    <a:pt x="11" y="42"/>
                    <a:pt x="11" y="24"/>
                    <a:pt x="11" y="6"/>
                  </a:cubicBezTo>
                  <a:cubicBezTo>
                    <a:pt x="11" y="1"/>
                    <a:pt x="11" y="1"/>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6" name="Freeform 48">
              <a:extLst>
                <a:ext uri="{FF2B5EF4-FFF2-40B4-BE49-F238E27FC236}">
                  <a16:creationId xmlns:a16="http://schemas.microsoft.com/office/drawing/2014/main" id="{C6AED835-A633-4D3A-890B-D395CB94DA10}"/>
                </a:ext>
              </a:extLst>
            </p:cNvPr>
            <p:cNvSpPr>
              <a:spLocks/>
            </p:cNvSpPr>
            <p:nvPr/>
          </p:nvSpPr>
          <p:spPr bwMode="auto">
            <a:xfrm>
              <a:off x="-920751" y="-115887"/>
              <a:ext cx="49213" cy="200025"/>
            </a:xfrm>
            <a:custGeom>
              <a:avLst/>
              <a:gdLst>
                <a:gd name="T0" fmla="*/ 10 w 13"/>
                <a:gd name="T1" fmla="*/ 0 h 53"/>
                <a:gd name="T2" fmla="*/ 0 w 13"/>
                <a:gd name="T3" fmla="*/ 0 h 53"/>
                <a:gd name="T4" fmla="*/ 0 w 13"/>
                <a:gd name="T5" fmla="*/ 53 h 53"/>
                <a:gd name="T6" fmla="*/ 10 w 13"/>
                <a:gd name="T7" fmla="*/ 53 h 53"/>
                <a:gd name="T8" fmla="*/ 12 w 13"/>
                <a:gd name="T9" fmla="*/ 51 h 53"/>
                <a:gd name="T10" fmla="*/ 12 w 13"/>
                <a:gd name="T11" fmla="*/ 44 h 53"/>
                <a:gd name="T12" fmla="*/ 12 w 13"/>
                <a:gd name="T13" fmla="*/ 3 h 53"/>
                <a:gd name="T14" fmla="*/ 10 w 13"/>
                <a:gd name="T15" fmla="*/ 0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53">
                  <a:moveTo>
                    <a:pt x="10" y="0"/>
                  </a:moveTo>
                  <a:cubicBezTo>
                    <a:pt x="7" y="0"/>
                    <a:pt x="4" y="0"/>
                    <a:pt x="0" y="0"/>
                  </a:cubicBezTo>
                  <a:cubicBezTo>
                    <a:pt x="1" y="3"/>
                    <a:pt x="1" y="50"/>
                    <a:pt x="0" y="53"/>
                  </a:cubicBezTo>
                  <a:cubicBezTo>
                    <a:pt x="3" y="53"/>
                    <a:pt x="7" y="53"/>
                    <a:pt x="10" y="53"/>
                  </a:cubicBezTo>
                  <a:cubicBezTo>
                    <a:pt x="12" y="53"/>
                    <a:pt x="12" y="53"/>
                    <a:pt x="12" y="51"/>
                  </a:cubicBezTo>
                  <a:cubicBezTo>
                    <a:pt x="12" y="48"/>
                    <a:pt x="12" y="46"/>
                    <a:pt x="12" y="44"/>
                  </a:cubicBezTo>
                  <a:cubicBezTo>
                    <a:pt x="12" y="30"/>
                    <a:pt x="12" y="17"/>
                    <a:pt x="12" y="3"/>
                  </a:cubicBezTo>
                  <a:cubicBezTo>
                    <a:pt x="12" y="2"/>
                    <a:pt x="13"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7" name="Freeform 49">
              <a:extLst>
                <a:ext uri="{FF2B5EF4-FFF2-40B4-BE49-F238E27FC236}">
                  <a16:creationId xmlns:a16="http://schemas.microsoft.com/office/drawing/2014/main" id="{BF2F3F42-399E-4C67-8BF7-CD2E64BE11ED}"/>
                </a:ext>
              </a:extLst>
            </p:cNvPr>
            <p:cNvSpPr>
              <a:spLocks/>
            </p:cNvSpPr>
            <p:nvPr/>
          </p:nvSpPr>
          <p:spPr bwMode="auto">
            <a:xfrm>
              <a:off x="-515938" y="-115887"/>
              <a:ext cx="49213" cy="200025"/>
            </a:xfrm>
            <a:custGeom>
              <a:avLst/>
              <a:gdLst>
                <a:gd name="T0" fmla="*/ 0 w 13"/>
                <a:gd name="T1" fmla="*/ 49 h 53"/>
                <a:gd name="T2" fmla="*/ 4 w 13"/>
                <a:gd name="T3" fmla="*/ 53 h 53"/>
                <a:gd name="T4" fmla="*/ 12 w 13"/>
                <a:gd name="T5" fmla="*/ 45 h 53"/>
                <a:gd name="T6" fmla="*/ 12 w 13"/>
                <a:gd name="T7" fmla="*/ 39 h 53"/>
                <a:gd name="T8" fmla="*/ 12 w 13"/>
                <a:gd name="T9" fmla="*/ 33 h 53"/>
                <a:gd name="T10" fmla="*/ 12 w 13"/>
                <a:gd name="T11" fmla="*/ 15 h 53"/>
                <a:gd name="T12" fmla="*/ 12 w 13"/>
                <a:gd name="T13" fmla="*/ 8 h 53"/>
                <a:gd name="T14" fmla="*/ 12 w 13"/>
                <a:gd name="T15" fmla="*/ 2 h 53"/>
                <a:gd name="T16" fmla="*/ 11 w 13"/>
                <a:gd name="T17" fmla="*/ 0 h 53"/>
                <a:gd name="T18" fmla="*/ 7 w 13"/>
                <a:gd name="T19" fmla="*/ 0 h 53"/>
                <a:gd name="T20" fmla="*/ 1 w 13"/>
                <a:gd name="T21" fmla="*/ 7 h 53"/>
                <a:gd name="T22" fmla="*/ 1 w 13"/>
                <a:gd name="T23" fmla="*/ 17 h 53"/>
                <a:gd name="T24" fmla="*/ 1 w 13"/>
                <a:gd name="T25" fmla="*/ 30 h 53"/>
                <a:gd name="T26" fmla="*/ 1 w 13"/>
                <a:gd name="T27" fmla="*/ 30 h 53"/>
                <a:gd name="T28" fmla="*/ 1 w 13"/>
                <a:gd name="T29" fmla="*/ 40 h 53"/>
                <a:gd name="T30" fmla="*/ 0 w 13"/>
                <a:gd name="T31" fmla="*/ 4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53">
                  <a:moveTo>
                    <a:pt x="0" y="49"/>
                  </a:moveTo>
                  <a:cubicBezTo>
                    <a:pt x="0" y="52"/>
                    <a:pt x="1" y="53"/>
                    <a:pt x="4" y="53"/>
                  </a:cubicBezTo>
                  <a:cubicBezTo>
                    <a:pt x="13" y="53"/>
                    <a:pt x="13" y="53"/>
                    <a:pt x="12" y="45"/>
                  </a:cubicBezTo>
                  <a:cubicBezTo>
                    <a:pt x="12" y="43"/>
                    <a:pt x="12" y="41"/>
                    <a:pt x="12" y="39"/>
                  </a:cubicBezTo>
                  <a:cubicBezTo>
                    <a:pt x="12" y="37"/>
                    <a:pt x="12" y="35"/>
                    <a:pt x="12" y="33"/>
                  </a:cubicBezTo>
                  <a:cubicBezTo>
                    <a:pt x="12" y="27"/>
                    <a:pt x="12" y="21"/>
                    <a:pt x="12" y="15"/>
                  </a:cubicBezTo>
                  <a:cubicBezTo>
                    <a:pt x="12" y="13"/>
                    <a:pt x="12" y="10"/>
                    <a:pt x="12" y="8"/>
                  </a:cubicBezTo>
                  <a:cubicBezTo>
                    <a:pt x="12" y="6"/>
                    <a:pt x="12" y="4"/>
                    <a:pt x="12" y="2"/>
                  </a:cubicBezTo>
                  <a:cubicBezTo>
                    <a:pt x="12" y="1"/>
                    <a:pt x="12" y="0"/>
                    <a:pt x="11" y="0"/>
                  </a:cubicBezTo>
                  <a:cubicBezTo>
                    <a:pt x="9" y="0"/>
                    <a:pt x="8" y="0"/>
                    <a:pt x="7" y="0"/>
                  </a:cubicBezTo>
                  <a:cubicBezTo>
                    <a:pt x="0" y="0"/>
                    <a:pt x="0" y="0"/>
                    <a:pt x="1" y="7"/>
                  </a:cubicBezTo>
                  <a:cubicBezTo>
                    <a:pt x="1" y="11"/>
                    <a:pt x="1" y="14"/>
                    <a:pt x="1" y="17"/>
                  </a:cubicBezTo>
                  <a:cubicBezTo>
                    <a:pt x="0" y="21"/>
                    <a:pt x="0" y="26"/>
                    <a:pt x="1" y="30"/>
                  </a:cubicBezTo>
                  <a:cubicBezTo>
                    <a:pt x="1" y="30"/>
                    <a:pt x="1" y="30"/>
                    <a:pt x="1" y="30"/>
                  </a:cubicBezTo>
                  <a:cubicBezTo>
                    <a:pt x="1" y="33"/>
                    <a:pt x="1" y="37"/>
                    <a:pt x="1" y="40"/>
                  </a:cubicBezTo>
                  <a:cubicBezTo>
                    <a:pt x="1" y="43"/>
                    <a:pt x="1" y="46"/>
                    <a:pt x="0"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8" name="Freeform 50">
              <a:extLst>
                <a:ext uri="{FF2B5EF4-FFF2-40B4-BE49-F238E27FC236}">
                  <a16:creationId xmlns:a16="http://schemas.microsoft.com/office/drawing/2014/main" id="{F6011B0F-7E00-40BD-A8AD-B40BB0F33638}"/>
                </a:ext>
              </a:extLst>
            </p:cNvPr>
            <p:cNvSpPr>
              <a:spLocks noEditPoints="1"/>
            </p:cNvSpPr>
            <p:nvPr/>
          </p:nvSpPr>
          <p:spPr bwMode="auto">
            <a:xfrm>
              <a:off x="-696913" y="1489075"/>
              <a:ext cx="504825" cy="912813"/>
            </a:xfrm>
            <a:custGeom>
              <a:avLst/>
              <a:gdLst>
                <a:gd name="T0" fmla="*/ 122 w 134"/>
                <a:gd name="T1" fmla="*/ 53 h 242"/>
                <a:gd name="T2" fmla="*/ 93 w 134"/>
                <a:gd name="T3" fmla="*/ 38 h 242"/>
                <a:gd name="T4" fmla="*/ 82 w 134"/>
                <a:gd name="T5" fmla="*/ 8 h 242"/>
                <a:gd name="T6" fmla="*/ 77 w 134"/>
                <a:gd name="T7" fmla="*/ 5 h 242"/>
                <a:gd name="T8" fmla="*/ 68 w 134"/>
                <a:gd name="T9" fmla="*/ 1 h 242"/>
                <a:gd name="T10" fmla="*/ 57 w 134"/>
                <a:gd name="T11" fmla="*/ 3 h 242"/>
                <a:gd name="T12" fmla="*/ 47 w 134"/>
                <a:gd name="T13" fmla="*/ 12 h 242"/>
                <a:gd name="T14" fmla="*/ 45 w 134"/>
                <a:gd name="T15" fmla="*/ 38 h 242"/>
                <a:gd name="T16" fmla="*/ 6 w 134"/>
                <a:gd name="T17" fmla="*/ 64 h 242"/>
                <a:gd name="T18" fmla="*/ 4 w 134"/>
                <a:gd name="T19" fmla="*/ 112 h 242"/>
                <a:gd name="T20" fmla="*/ 22 w 134"/>
                <a:gd name="T21" fmla="*/ 146 h 242"/>
                <a:gd name="T22" fmla="*/ 22 w 134"/>
                <a:gd name="T23" fmla="*/ 170 h 242"/>
                <a:gd name="T24" fmla="*/ 24 w 134"/>
                <a:gd name="T25" fmla="*/ 198 h 242"/>
                <a:gd name="T26" fmla="*/ 29 w 134"/>
                <a:gd name="T27" fmla="*/ 226 h 242"/>
                <a:gd name="T28" fmla="*/ 52 w 134"/>
                <a:gd name="T29" fmla="*/ 238 h 242"/>
                <a:gd name="T30" fmla="*/ 62 w 134"/>
                <a:gd name="T31" fmla="*/ 209 h 242"/>
                <a:gd name="T32" fmla="*/ 62 w 134"/>
                <a:gd name="T33" fmla="*/ 208 h 242"/>
                <a:gd name="T34" fmla="*/ 62 w 134"/>
                <a:gd name="T35" fmla="*/ 206 h 242"/>
                <a:gd name="T36" fmla="*/ 65 w 134"/>
                <a:gd name="T37" fmla="*/ 193 h 242"/>
                <a:gd name="T38" fmla="*/ 70 w 134"/>
                <a:gd name="T39" fmla="*/ 199 h 242"/>
                <a:gd name="T40" fmla="*/ 86 w 134"/>
                <a:gd name="T41" fmla="*/ 239 h 242"/>
                <a:gd name="T42" fmla="*/ 104 w 134"/>
                <a:gd name="T43" fmla="*/ 227 h 242"/>
                <a:gd name="T44" fmla="*/ 108 w 134"/>
                <a:gd name="T45" fmla="*/ 159 h 242"/>
                <a:gd name="T46" fmla="*/ 108 w 134"/>
                <a:gd name="T47" fmla="*/ 148 h 242"/>
                <a:gd name="T48" fmla="*/ 115 w 134"/>
                <a:gd name="T49" fmla="*/ 138 h 242"/>
                <a:gd name="T50" fmla="*/ 132 w 134"/>
                <a:gd name="T51" fmla="*/ 81 h 242"/>
                <a:gd name="T52" fmla="*/ 59 w 134"/>
                <a:gd name="T53" fmla="*/ 12 h 242"/>
                <a:gd name="T54" fmla="*/ 75 w 134"/>
                <a:gd name="T55" fmla="*/ 14 h 242"/>
                <a:gd name="T56" fmla="*/ 68 w 134"/>
                <a:gd name="T57" fmla="*/ 41 h 242"/>
                <a:gd name="T58" fmla="*/ 53 w 134"/>
                <a:gd name="T59" fmla="*/ 23 h 242"/>
                <a:gd name="T60" fmla="*/ 49 w 134"/>
                <a:gd name="T61" fmla="*/ 14 h 242"/>
                <a:gd name="T62" fmla="*/ 98 w 134"/>
                <a:gd name="T63" fmla="*/ 163 h 242"/>
                <a:gd name="T64" fmla="*/ 97 w 134"/>
                <a:gd name="T65" fmla="*/ 187 h 242"/>
                <a:gd name="T66" fmla="*/ 90 w 134"/>
                <a:gd name="T67" fmla="*/ 230 h 242"/>
                <a:gd name="T68" fmla="*/ 81 w 134"/>
                <a:gd name="T69" fmla="*/ 199 h 242"/>
                <a:gd name="T70" fmla="*/ 76 w 134"/>
                <a:gd name="T71" fmla="*/ 180 h 242"/>
                <a:gd name="T72" fmla="*/ 71 w 134"/>
                <a:gd name="T73" fmla="*/ 154 h 242"/>
                <a:gd name="T74" fmla="*/ 61 w 134"/>
                <a:gd name="T75" fmla="*/ 154 h 242"/>
                <a:gd name="T76" fmla="*/ 52 w 134"/>
                <a:gd name="T77" fmla="*/ 209 h 242"/>
                <a:gd name="T78" fmla="*/ 51 w 134"/>
                <a:gd name="T79" fmla="*/ 214 h 242"/>
                <a:gd name="T80" fmla="*/ 49 w 134"/>
                <a:gd name="T81" fmla="*/ 226 h 242"/>
                <a:gd name="T82" fmla="*/ 40 w 134"/>
                <a:gd name="T83" fmla="*/ 226 h 242"/>
                <a:gd name="T84" fmla="*/ 32 w 134"/>
                <a:gd name="T85" fmla="*/ 138 h 242"/>
                <a:gd name="T86" fmla="*/ 33 w 134"/>
                <a:gd name="T87" fmla="*/ 127 h 242"/>
                <a:gd name="T88" fmla="*/ 98 w 134"/>
                <a:gd name="T89" fmla="*/ 154 h 242"/>
                <a:gd name="T90" fmla="*/ 115 w 134"/>
                <a:gd name="T91" fmla="*/ 122 h 242"/>
                <a:gd name="T92" fmla="*/ 111 w 134"/>
                <a:gd name="T93" fmla="*/ 114 h 242"/>
                <a:gd name="T94" fmla="*/ 109 w 134"/>
                <a:gd name="T95" fmla="*/ 71 h 242"/>
                <a:gd name="T96" fmla="*/ 102 w 134"/>
                <a:gd name="T97" fmla="*/ 74 h 242"/>
                <a:gd name="T98" fmla="*/ 104 w 134"/>
                <a:gd name="T99" fmla="*/ 105 h 242"/>
                <a:gd name="T100" fmla="*/ 51 w 134"/>
                <a:gd name="T101" fmla="*/ 124 h 242"/>
                <a:gd name="T102" fmla="*/ 32 w 134"/>
                <a:gd name="T103" fmla="*/ 76 h 242"/>
                <a:gd name="T104" fmla="*/ 31 w 134"/>
                <a:gd name="T105" fmla="*/ 74 h 242"/>
                <a:gd name="T106" fmla="*/ 23 w 134"/>
                <a:gd name="T107" fmla="*/ 115 h 242"/>
                <a:gd name="T108" fmla="*/ 12 w 134"/>
                <a:gd name="T109" fmla="*/ 103 h 242"/>
                <a:gd name="T110" fmla="*/ 44 w 134"/>
                <a:gd name="T111" fmla="*/ 48 h 242"/>
                <a:gd name="T112" fmla="*/ 76 w 134"/>
                <a:gd name="T113" fmla="*/ 49 h 242"/>
                <a:gd name="T114" fmla="*/ 107 w 134"/>
                <a:gd name="T115" fmla="*/ 53 h 242"/>
                <a:gd name="T116" fmla="*/ 115 w 134"/>
                <a:gd name="T117" fmla="*/ 12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4" h="242">
                  <a:moveTo>
                    <a:pt x="132" y="81"/>
                  </a:moveTo>
                  <a:cubicBezTo>
                    <a:pt x="131" y="71"/>
                    <a:pt x="129" y="61"/>
                    <a:pt x="122" y="53"/>
                  </a:cubicBezTo>
                  <a:cubicBezTo>
                    <a:pt x="119" y="50"/>
                    <a:pt x="116" y="46"/>
                    <a:pt x="112" y="45"/>
                  </a:cubicBezTo>
                  <a:cubicBezTo>
                    <a:pt x="107" y="42"/>
                    <a:pt x="100" y="39"/>
                    <a:pt x="93" y="38"/>
                  </a:cubicBezTo>
                  <a:cubicBezTo>
                    <a:pt x="88" y="37"/>
                    <a:pt x="88" y="37"/>
                    <a:pt x="89" y="31"/>
                  </a:cubicBezTo>
                  <a:cubicBezTo>
                    <a:pt x="91" y="23"/>
                    <a:pt x="89" y="14"/>
                    <a:pt x="82" y="8"/>
                  </a:cubicBezTo>
                  <a:cubicBezTo>
                    <a:pt x="82" y="8"/>
                    <a:pt x="82" y="8"/>
                    <a:pt x="82" y="8"/>
                  </a:cubicBezTo>
                  <a:cubicBezTo>
                    <a:pt x="81" y="6"/>
                    <a:pt x="80" y="5"/>
                    <a:pt x="77" y="5"/>
                  </a:cubicBezTo>
                  <a:cubicBezTo>
                    <a:pt x="77" y="3"/>
                    <a:pt x="75" y="3"/>
                    <a:pt x="74" y="2"/>
                  </a:cubicBezTo>
                  <a:cubicBezTo>
                    <a:pt x="72" y="2"/>
                    <a:pt x="70" y="1"/>
                    <a:pt x="68" y="1"/>
                  </a:cubicBezTo>
                  <a:cubicBezTo>
                    <a:pt x="66" y="1"/>
                    <a:pt x="63" y="0"/>
                    <a:pt x="60" y="2"/>
                  </a:cubicBezTo>
                  <a:cubicBezTo>
                    <a:pt x="59" y="2"/>
                    <a:pt x="58" y="2"/>
                    <a:pt x="57" y="3"/>
                  </a:cubicBezTo>
                  <a:cubicBezTo>
                    <a:pt x="54" y="4"/>
                    <a:pt x="53" y="5"/>
                    <a:pt x="51" y="7"/>
                  </a:cubicBezTo>
                  <a:cubicBezTo>
                    <a:pt x="49" y="8"/>
                    <a:pt x="48" y="9"/>
                    <a:pt x="47" y="12"/>
                  </a:cubicBezTo>
                  <a:cubicBezTo>
                    <a:pt x="46" y="12"/>
                    <a:pt x="45" y="14"/>
                    <a:pt x="44" y="15"/>
                  </a:cubicBezTo>
                  <a:cubicBezTo>
                    <a:pt x="42" y="23"/>
                    <a:pt x="40" y="30"/>
                    <a:pt x="45" y="38"/>
                  </a:cubicBezTo>
                  <a:cubicBezTo>
                    <a:pt x="43" y="38"/>
                    <a:pt x="42" y="38"/>
                    <a:pt x="41" y="38"/>
                  </a:cubicBezTo>
                  <a:cubicBezTo>
                    <a:pt x="24" y="41"/>
                    <a:pt x="12" y="49"/>
                    <a:pt x="6" y="64"/>
                  </a:cubicBezTo>
                  <a:cubicBezTo>
                    <a:pt x="2" y="74"/>
                    <a:pt x="0" y="84"/>
                    <a:pt x="1" y="95"/>
                  </a:cubicBezTo>
                  <a:cubicBezTo>
                    <a:pt x="1" y="101"/>
                    <a:pt x="2" y="107"/>
                    <a:pt x="4" y="112"/>
                  </a:cubicBezTo>
                  <a:cubicBezTo>
                    <a:pt x="7" y="122"/>
                    <a:pt x="11" y="130"/>
                    <a:pt x="19" y="137"/>
                  </a:cubicBezTo>
                  <a:cubicBezTo>
                    <a:pt x="22" y="140"/>
                    <a:pt x="22" y="143"/>
                    <a:pt x="22" y="146"/>
                  </a:cubicBezTo>
                  <a:cubicBezTo>
                    <a:pt x="22" y="152"/>
                    <a:pt x="22" y="158"/>
                    <a:pt x="22" y="164"/>
                  </a:cubicBezTo>
                  <a:cubicBezTo>
                    <a:pt x="22" y="166"/>
                    <a:pt x="21" y="168"/>
                    <a:pt x="22" y="170"/>
                  </a:cubicBezTo>
                  <a:cubicBezTo>
                    <a:pt x="23" y="174"/>
                    <a:pt x="23" y="179"/>
                    <a:pt x="23" y="183"/>
                  </a:cubicBezTo>
                  <a:cubicBezTo>
                    <a:pt x="23" y="188"/>
                    <a:pt x="24" y="193"/>
                    <a:pt x="24" y="198"/>
                  </a:cubicBezTo>
                  <a:cubicBezTo>
                    <a:pt x="24" y="202"/>
                    <a:pt x="25" y="206"/>
                    <a:pt x="26" y="211"/>
                  </a:cubicBezTo>
                  <a:cubicBezTo>
                    <a:pt x="27" y="216"/>
                    <a:pt x="28" y="221"/>
                    <a:pt x="29" y="226"/>
                  </a:cubicBezTo>
                  <a:cubicBezTo>
                    <a:pt x="30" y="229"/>
                    <a:pt x="30" y="231"/>
                    <a:pt x="32" y="233"/>
                  </a:cubicBezTo>
                  <a:cubicBezTo>
                    <a:pt x="35" y="240"/>
                    <a:pt x="46" y="242"/>
                    <a:pt x="52" y="238"/>
                  </a:cubicBezTo>
                  <a:cubicBezTo>
                    <a:pt x="55" y="235"/>
                    <a:pt x="57" y="232"/>
                    <a:pt x="59" y="229"/>
                  </a:cubicBezTo>
                  <a:cubicBezTo>
                    <a:pt x="61" y="222"/>
                    <a:pt x="61" y="215"/>
                    <a:pt x="62" y="209"/>
                  </a:cubicBezTo>
                  <a:cubicBezTo>
                    <a:pt x="63" y="208"/>
                    <a:pt x="63" y="208"/>
                    <a:pt x="63" y="208"/>
                  </a:cubicBezTo>
                  <a:cubicBezTo>
                    <a:pt x="63" y="208"/>
                    <a:pt x="62" y="208"/>
                    <a:pt x="62" y="208"/>
                  </a:cubicBezTo>
                  <a:cubicBezTo>
                    <a:pt x="63" y="207"/>
                    <a:pt x="63" y="207"/>
                    <a:pt x="62" y="206"/>
                  </a:cubicBezTo>
                  <a:cubicBezTo>
                    <a:pt x="62" y="206"/>
                    <a:pt x="62" y="206"/>
                    <a:pt x="62" y="206"/>
                  </a:cubicBezTo>
                  <a:cubicBezTo>
                    <a:pt x="64" y="204"/>
                    <a:pt x="63" y="201"/>
                    <a:pt x="64" y="199"/>
                  </a:cubicBezTo>
                  <a:cubicBezTo>
                    <a:pt x="64" y="197"/>
                    <a:pt x="64" y="195"/>
                    <a:pt x="65" y="193"/>
                  </a:cubicBezTo>
                  <a:cubicBezTo>
                    <a:pt x="65" y="189"/>
                    <a:pt x="66" y="186"/>
                    <a:pt x="67" y="183"/>
                  </a:cubicBezTo>
                  <a:cubicBezTo>
                    <a:pt x="68" y="189"/>
                    <a:pt x="69" y="194"/>
                    <a:pt x="70" y="199"/>
                  </a:cubicBezTo>
                  <a:cubicBezTo>
                    <a:pt x="72" y="209"/>
                    <a:pt x="74" y="218"/>
                    <a:pt x="76" y="228"/>
                  </a:cubicBezTo>
                  <a:cubicBezTo>
                    <a:pt x="78" y="233"/>
                    <a:pt x="81" y="237"/>
                    <a:pt x="86" y="239"/>
                  </a:cubicBezTo>
                  <a:cubicBezTo>
                    <a:pt x="89" y="240"/>
                    <a:pt x="93" y="241"/>
                    <a:pt x="95" y="239"/>
                  </a:cubicBezTo>
                  <a:cubicBezTo>
                    <a:pt x="100" y="237"/>
                    <a:pt x="103" y="232"/>
                    <a:pt x="104" y="227"/>
                  </a:cubicBezTo>
                  <a:cubicBezTo>
                    <a:pt x="106" y="219"/>
                    <a:pt x="106" y="211"/>
                    <a:pt x="107" y="204"/>
                  </a:cubicBezTo>
                  <a:cubicBezTo>
                    <a:pt x="108" y="189"/>
                    <a:pt x="108" y="174"/>
                    <a:pt x="108" y="159"/>
                  </a:cubicBezTo>
                  <a:cubicBezTo>
                    <a:pt x="108" y="158"/>
                    <a:pt x="108" y="157"/>
                    <a:pt x="108" y="156"/>
                  </a:cubicBezTo>
                  <a:cubicBezTo>
                    <a:pt x="109" y="154"/>
                    <a:pt x="108" y="151"/>
                    <a:pt x="108" y="148"/>
                  </a:cubicBezTo>
                  <a:cubicBezTo>
                    <a:pt x="108" y="146"/>
                    <a:pt x="109" y="144"/>
                    <a:pt x="111" y="142"/>
                  </a:cubicBezTo>
                  <a:cubicBezTo>
                    <a:pt x="112" y="141"/>
                    <a:pt x="114" y="140"/>
                    <a:pt x="115" y="138"/>
                  </a:cubicBezTo>
                  <a:cubicBezTo>
                    <a:pt x="120" y="132"/>
                    <a:pt x="125" y="126"/>
                    <a:pt x="128" y="118"/>
                  </a:cubicBezTo>
                  <a:cubicBezTo>
                    <a:pt x="133" y="106"/>
                    <a:pt x="134" y="94"/>
                    <a:pt x="132" y="81"/>
                  </a:cubicBezTo>
                  <a:close/>
                  <a:moveTo>
                    <a:pt x="56" y="16"/>
                  </a:moveTo>
                  <a:cubicBezTo>
                    <a:pt x="57" y="15"/>
                    <a:pt x="58" y="14"/>
                    <a:pt x="59" y="12"/>
                  </a:cubicBezTo>
                  <a:cubicBezTo>
                    <a:pt x="63" y="10"/>
                    <a:pt x="67" y="10"/>
                    <a:pt x="72" y="12"/>
                  </a:cubicBezTo>
                  <a:cubicBezTo>
                    <a:pt x="73" y="13"/>
                    <a:pt x="74" y="14"/>
                    <a:pt x="75" y="14"/>
                  </a:cubicBezTo>
                  <a:cubicBezTo>
                    <a:pt x="79" y="20"/>
                    <a:pt x="80" y="25"/>
                    <a:pt x="78" y="31"/>
                  </a:cubicBezTo>
                  <a:cubicBezTo>
                    <a:pt x="77" y="36"/>
                    <a:pt x="74" y="40"/>
                    <a:pt x="68" y="41"/>
                  </a:cubicBezTo>
                  <a:cubicBezTo>
                    <a:pt x="64" y="42"/>
                    <a:pt x="60" y="41"/>
                    <a:pt x="58" y="38"/>
                  </a:cubicBezTo>
                  <a:cubicBezTo>
                    <a:pt x="54" y="33"/>
                    <a:pt x="52" y="28"/>
                    <a:pt x="53" y="23"/>
                  </a:cubicBezTo>
                  <a:cubicBezTo>
                    <a:pt x="54" y="21"/>
                    <a:pt x="54" y="18"/>
                    <a:pt x="56" y="16"/>
                  </a:cubicBezTo>
                  <a:cubicBezTo>
                    <a:pt x="53" y="16"/>
                    <a:pt x="50" y="15"/>
                    <a:pt x="49" y="14"/>
                  </a:cubicBezTo>
                  <a:cubicBezTo>
                    <a:pt x="50" y="15"/>
                    <a:pt x="53" y="16"/>
                    <a:pt x="56" y="16"/>
                  </a:cubicBezTo>
                  <a:close/>
                  <a:moveTo>
                    <a:pt x="98" y="163"/>
                  </a:moveTo>
                  <a:cubicBezTo>
                    <a:pt x="98" y="163"/>
                    <a:pt x="98" y="164"/>
                    <a:pt x="98" y="164"/>
                  </a:cubicBezTo>
                  <a:cubicBezTo>
                    <a:pt x="98" y="171"/>
                    <a:pt x="97" y="179"/>
                    <a:pt x="97" y="187"/>
                  </a:cubicBezTo>
                  <a:cubicBezTo>
                    <a:pt x="97" y="200"/>
                    <a:pt x="97" y="212"/>
                    <a:pt x="94" y="224"/>
                  </a:cubicBezTo>
                  <a:cubicBezTo>
                    <a:pt x="94" y="227"/>
                    <a:pt x="93" y="230"/>
                    <a:pt x="90" y="230"/>
                  </a:cubicBezTo>
                  <a:cubicBezTo>
                    <a:pt x="88" y="230"/>
                    <a:pt x="87" y="227"/>
                    <a:pt x="86" y="225"/>
                  </a:cubicBezTo>
                  <a:cubicBezTo>
                    <a:pt x="84" y="216"/>
                    <a:pt x="83" y="207"/>
                    <a:pt x="81" y="199"/>
                  </a:cubicBezTo>
                  <a:cubicBezTo>
                    <a:pt x="79" y="193"/>
                    <a:pt x="79" y="187"/>
                    <a:pt x="77" y="182"/>
                  </a:cubicBezTo>
                  <a:cubicBezTo>
                    <a:pt x="77" y="181"/>
                    <a:pt x="77" y="180"/>
                    <a:pt x="76" y="180"/>
                  </a:cubicBezTo>
                  <a:cubicBezTo>
                    <a:pt x="76" y="173"/>
                    <a:pt x="74" y="167"/>
                    <a:pt x="73" y="160"/>
                  </a:cubicBezTo>
                  <a:cubicBezTo>
                    <a:pt x="72" y="158"/>
                    <a:pt x="72" y="156"/>
                    <a:pt x="71" y="154"/>
                  </a:cubicBezTo>
                  <a:cubicBezTo>
                    <a:pt x="71" y="151"/>
                    <a:pt x="69" y="149"/>
                    <a:pt x="66" y="149"/>
                  </a:cubicBezTo>
                  <a:cubicBezTo>
                    <a:pt x="63" y="149"/>
                    <a:pt x="61" y="151"/>
                    <a:pt x="61" y="154"/>
                  </a:cubicBezTo>
                  <a:cubicBezTo>
                    <a:pt x="59" y="166"/>
                    <a:pt x="57" y="178"/>
                    <a:pt x="55" y="190"/>
                  </a:cubicBezTo>
                  <a:cubicBezTo>
                    <a:pt x="54" y="196"/>
                    <a:pt x="53" y="203"/>
                    <a:pt x="52" y="209"/>
                  </a:cubicBezTo>
                  <a:cubicBezTo>
                    <a:pt x="51" y="210"/>
                    <a:pt x="52" y="211"/>
                    <a:pt x="52" y="212"/>
                  </a:cubicBezTo>
                  <a:cubicBezTo>
                    <a:pt x="51" y="213"/>
                    <a:pt x="51" y="213"/>
                    <a:pt x="51" y="214"/>
                  </a:cubicBezTo>
                  <a:cubicBezTo>
                    <a:pt x="51" y="217"/>
                    <a:pt x="50" y="220"/>
                    <a:pt x="49" y="224"/>
                  </a:cubicBezTo>
                  <a:cubicBezTo>
                    <a:pt x="49" y="224"/>
                    <a:pt x="49" y="225"/>
                    <a:pt x="49" y="226"/>
                  </a:cubicBezTo>
                  <a:cubicBezTo>
                    <a:pt x="48" y="228"/>
                    <a:pt x="47" y="230"/>
                    <a:pt x="44" y="230"/>
                  </a:cubicBezTo>
                  <a:cubicBezTo>
                    <a:pt x="41" y="230"/>
                    <a:pt x="40" y="228"/>
                    <a:pt x="40" y="226"/>
                  </a:cubicBezTo>
                  <a:cubicBezTo>
                    <a:pt x="38" y="219"/>
                    <a:pt x="37" y="212"/>
                    <a:pt x="36" y="205"/>
                  </a:cubicBezTo>
                  <a:cubicBezTo>
                    <a:pt x="33" y="183"/>
                    <a:pt x="32" y="161"/>
                    <a:pt x="32" y="138"/>
                  </a:cubicBezTo>
                  <a:cubicBezTo>
                    <a:pt x="32" y="135"/>
                    <a:pt x="33" y="131"/>
                    <a:pt x="33" y="128"/>
                  </a:cubicBezTo>
                  <a:cubicBezTo>
                    <a:pt x="33" y="128"/>
                    <a:pt x="33" y="127"/>
                    <a:pt x="33" y="127"/>
                  </a:cubicBezTo>
                  <a:cubicBezTo>
                    <a:pt x="54" y="138"/>
                    <a:pt x="76" y="138"/>
                    <a:pt x="98" y="130"/>
                  </a:cubicBezTo>
                  <a:cubicBezTo>
                    <a:pt x="98" y="138"/>
                    <a:pt x="98" y="146"/>
                    <a:pt x="98" y="154"/>
                  </a:cubicBezTo>
                  <a:cubicBezTo>
                    <a:pt x="98" y="157"/>
                    <a:pt x="98" y="160"/>
                    <a:pt x="98" y="163"/>
                  </a:cubicBezTo>
                  <a:close/>
                  <a:moveTo>
                    <a:pt x="115" y="122"/>
                  </a:moveTo>
                  <a:cubicBezTo>
                    <a:pt x="113" y="124"/>
                    <a:pt x="111" y="127"/>
                    <a:pt x="109" y="130"/>
                  </a:cubicBezTo>
                  <a:cubicBezTo>
                    <a:pt x="109" y="124"/>
                    <a:pt x="109" y="119"/>
                    <a:pt x="111" y="114"/>
                  </a:cubicBezTo>
                  <a:cubicBezTo>
                    <a:pt x="118" y="100"/>
                    <a:pt x="117" y="86"/>
                    <a:pt x="111" y="72"/>
                  </a:cubicBezTo>
                  <a:cubicBezTo>
                    <a:pt x="111" y="70"/>
                    <a:pt x="110" y="70"/>
                    <a:pt x="109" y="71"/>
                  </a:cubicBezTo>
                  <a:cubicBezTo>
                    <a:pt x="109" y="71"/>
                    <a:pt x="109" y="71"/>
                    <a:pt x="108" y="71"/>
                  </a:cubicBezTo>
                  <a:cubicBezTo>
                    <a:pt x="106" y="72"/>
                    <a:pt x="103" y="73"/>
                    <a:pt x="102" y="74"/>
                  </a:cubicBezTo>
                  <a:cubicBezTo>
                    <a:pt x="101" y="76"/>
                    <a:pt x="103" y="78"/>
                    <a:pt x="104" y="80"/>
                  </a:cubicBezTo>
                  <a:cubicBezTo>
                    <a:pt x="106" y="89"/>
                    <a:pt x="106" y="97"/>
                    <a:pt x="104" y="105"/>
                  </a:cubicBezTo>
                  <a:cubicBezTo>
                    <a:pt x="102" y="115"/>
                    <a:pt x="95" y="121"/>
                    <a:pt x="85" y="124"/>
                  </a:cubicBezTo>
                  <a:cubicBezTo>
                    <a:pt x="74" y="127"/>
                    <a:pt x="62" y="127"/>
                    <a:pt x="51" y="124"/>
                  </a:cubicBezTo>
                  <a:cubicBezTo>
                    <a:pt x="37" y="121"/>
                    <a:pt x="30" y="112"/>
                    <a:pt x="29" y="99"/>
                  </a:cubicBezTo>
                  <a:cubicBezTo>
                    <a:pt x="29" y="91"/>
                    <a:pt x="29" y="83"/>
                    <a:pt x="32" y="76"/>
                  </a:cubicBezTo>
                  <a:cubicBezTo>
                    <a:pt x="33" y="75"/>
                    <a:pt x="33" y="74"/>
                    <a:pt x="32" y="74"/>
                  </a:cubicBezTo>
                  <a:cubicBezTo>
                    <a:pt x="31" y="74"/>
                    <a:pt x="31" y="74"/>
                    <a:pt x="31" y="74"/>
                  </a:cubicBezTo>
                  <a:cubicBezTo>
                    <a:pt x="23" y="70"/>
                    <a:pt x="23" y="70"/>
                    <a:pt x="21" y="78"/>
                  </a:cubicBezTo>
                  <a:cubicBezTo>
                    <a:pt x="18" y="91"/>
                    <a:pt x="18" y="103"/>
                    <a:pt x="23" y="115"/>
                  </a:cubicBezTo>
                  <a:cubicBezTo>
                    <a:pt x="25" y="118"/>
                    <a:pt x="22" y="122"/>
                    <a:pt x="22" y="125"/>
                  </a:cubicBezTo>
                  <a:cubicBezTo>
                    <a:pt x="17" y="119"/>
                    <a:pt x="14" y="111"/>
                    <a:pt x="12" y="103"/>
                  </a:cubicBezTo>
                  <a:cubicBezTo>
                    <a:pt x="10" y="92"/>
                    <a:pt x="12" y="82"/>
                    <a:pt x="15" y="71"/>
                  </a:cubicBezTo>
                  <a:cubicBezTo>
                    <a:pt x="19" y="57"/>
                    <a:pt x="29" y="50"/>
                    <a:pt x="44" y="48"/>
                  </a:cubicBezTo>
                  <a:cubicBezTo>
                    <a:pt x="49" y="47"/>
                    <a:pt x="53" y="47"/>
                    <a:pt x="58" y="49"/>
                  </a:cubicBezTo>
                  <a:cubicBezTo>
                    <a:pt x="64" y="52"/>
                    <a:pt x="70" y="52"/>
                    <a:pt x="76" y="49"/>
                  </a:cubicBezTo>
                  <a:cubicBezTo>
                    <a:pt x="79" y="47"/>
                    <a:pt x="81" y="47"/>
                    <a:pt x="84" y="47"/>
                  </a:cubicBezTo>
                  <a:cubicBezTo>
                    <a:pt x="92" y="48"/>
                    <a:pt x="100" y="49"/>
                    <a:pt x="107" y="53"/>
                  </a:cubicBezTo>
                  <a:cubicBezTo>
                    <a:pt x="114" y="58"/>
                    <a:pt x="118" y="65"/>
                    <a:pt x="120" y="73"/>
                  </a:cubicBezTo>
                  <a:cubicBezTo>
                    <a:pt x="125" y="90"/>
                    <a:pt x="124" y="106"/>
                    <a:pt x="115"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9" name="Freeform 51">
              <a:extLst>
                <a:ext uri="{FF2B5EF4-FFF2-40B4-BE49-F238E27FC236}">
                  <a16:creationId xmlns:a16="http://schemas.microsoft.com/office/drawing/2014/main" id="{397934D3-7252-41C7-A9C0-68C6D8886C8D}"/>
                </a:ext>
              </a:extLst>
            </p:cNvPr>
            <p:cNvSpPr>
              <a:spLocks noEditPoints="1"/>
            </p:cNvSpPr>
            <p:nvPr/>
          </p:nvSpPr>
          <p:spPr bwMode="auto">
            <a:xfrm>
              <a:off x="-1192213" y="1489075"/>
              <a:ext cx="479425" cy="909638"/>
            </a:xfrm>
            <a:custGeom>
              <a:avLst/>
              <a:gdLst>
                <a:gd name="T0" fmla="*/ 104 w 127"/>
                <a:gd name="T1" fmla="*/ 52 h 241"/>
                <a:gd name="T2" fmla="*/ 94 w 127"/>
                <a:gd name="T3" fmla="*/ 47 h 241"/>
                <a:gd name="T4" fmla="*/ 93 w 127"/>
                <a:gd name="T5" fmla="*/ 21 h 241"/>
                <a:gd name="T6" fmla="*/ 39 w 127"/>
                <a:gd name="T7" fmla="*/ 11 h 241"/>
                <a:gd name="T8" fmla="*/ 32 w 127"/>
                <a:gd name="T9" fmla="*/ 46 h 241"/>
                <a:gd name="T10" fmla="*/ 2 w 127"/>
                <a:gd name="T11" fmla="*/ 79 h 241"/>
                <a:gd name="T12" fmla="*/ 3 w 127"/>
                <a:gd name="T13" fmla="*/ 117 h 241"/>
                <a:gd name="T14" fmla="*/ 16 w 127"/>
                <a:gd name="T15" fmla="*/ 140 h 241"/>
                <a:gd name="T16" fmla="*/ 21 w 127"/>
                <a:gd name="T17" fmla="*/ 171 h 241"/>
                <a:gd name="T18" fmla="*/ 22 w 127"/>
                <a:gd name="T19" fmla="*/ 194 h 241"/>
                <a:gd name="T20" fmla="*/ 25 w 127"/>
                <a:gd name="T21" fmla="*/ 217 h 241"/>
                <a:gd name="T22" fmla="*/ 40 w 127"/>
                <a:gd name="T23" fmla="*/ 239 h 241"/>
                <a:gd name="T24" fmla="*/ 59 w 127"/>
                <a:gd name="T25" fmla="*/ 198 h 241"/>
                <a:gd name="T26" fmla="*/ 63 w 127"/>
                <a:gd name="T27" fmla="*/ 181 h 241"/>
                <a:gd name="T28" fmla="*/ 66 w 127"/>
                <a:gd name="T29" fmla="*/ 201 h 241"/>
                <a:gd name="T30" fmla="*/ 74 w 127"/>
                <a:gd name="T31" fmla="*/ 232 h 241"/>
                <a:gd name="T32" fmla="*/ 98 w 127"/>
                <a:gd name="T33" fmla="*/ 226 h 241"/>
                <a:gd name="T34" fmla="*/ 101 w 127"/>
                <a:gd name="T35" fmla="*/ 158 h 241"/>
                <a:gd name="T36" fmla="*/ 110 w 127"/>
                <a:gd name="T37" fmla="*/ 140 h 241"/>
                <a:gd name="T38" fmla="*/ 123 w 127"/>
                <a:gd name="T39" fmla="*/ 81 h 241"/>
                <a:gd name="T40" fmla="*/ 67 w 127"/>
                <a:gd name="T41" fmla="*/ 11 h 241"/>
                <a:gd name="T42" fmla="*/ 86 w 127"/>
                <a:gd name="T43" fmla="*/ 28 h 241"/>
                <a:gd name="T44" fmla="*/ 86 w 127"/>
                <a:gd name="T45" fmla="*/ 36 h 241"/>
                <a:gd name="T46" fmla="*/ 85 w 127"/>
                <a:gd name="T47" fmla="*/ 47 h 241"/>
                <a:gd name="T48" fmla="*/ 84 w 127"/>
                <a:gd name="T49" fmla="*/ 30 h 241"/>
                <a:gd name="T50" fmla="*/ 67 w 127"/>
                <a:gd name="T51" fmla="*/ 11 h 241"/>
                <a:gd name="T52" fmla="*/ 63 w 127"/>
                <a:gd name="T53" fmla="*/ 45 h 241"/>
                <a:gd name="T54" fmla="*/ 62 w 127"/>
                <a:gd name="T55" fmla="*/ 20 h 241"/>
                <a:gd name="T56" fmla="*/ 40 w 127"/>
                <a:gd name="T57" fmla="*/ 35 h 241"/>
                <a:gd name="T58" fmla="*/ 57 w 127"/>
                <a:gd name="T59" fmla="*/ 10 h 241"/>
                <a:gd name="T60" fmla="*/ 57 w 127"/>
                <a:gd name="T61" fmla="*/ 13 h 241"/>
                <a:gd name="T62" fmla="*/ 42 w 127"/>
                <a:gd name="T63" fmla="*/ 44 h 241"/>
                <a:gd name="T64" fmla="*/ 40 w 127"/>
                <a:gd name="T65" fmla="*/ 44 h 241"/>
                <a:gd name="T66" fmla="*/ 93 w 127"/>
                <a:gd name="T67" fmla="*/ 140 h 241"/>
                <a:gd name="T68" fmla="*/ 90 w 127"/>
                <a:gd name="T69" fmla="*/ 224 h 241"/>
                <a:gd name="T70" fmla="*/ 80 w 127"/>
                <a:gd name="T71" fmla="*/ 224 h 241"/>
                <a:gd name="T72" fmla="*/ 66 w 127"/>
                <a:gd name="T73" fmla="*/ 158 h 241"/>
                <a:gd name="T74" fmla="*/ 58 w 127"/>
                <a:gd name="T75" fmla="*/ 157 h 241"/>
                <a:gd name="T76" fmla="*/ 47 w 127"/>
                <a:gd name="T77" fmla="*/ 224 h 241"/>
                <a:gd name="T78" fmla="*/ 35 w 127"/>
                <a:gd name="T79" fmla="*/ 224 h 241"/>
                <a:gd name="T80" fmla="*/ 29 w 127"/>
                <a:gd name="T81" fmla="*/ 140 h 241"/>
                <a:gd name="T82" fmla="*/ 93 w 127"/>
                <a:gd name="T83" fmla="*/ 132 h 241"/>
                <a:gd name="T84" fmla="*/ 111 w 127"/>
                <a:gd name="T85" fmla="*/ 124 h 241"/>
                <a:gd name="T86" fmla="*/ 105 w 127"/>
                <a:gd name="T87" fmla="*/ 118 h 241"/>
                <a:gd name="T88" fmla="*/ 102 w 127"/>
                <a:gd name="T89" fmla="*/ 78 h 241"/>
                <a:gd name="T90" fmla="*/ 98 w 127"/>
                <a:gd name="T91" fmla="*/ 83 h 241"/>
                <a:gd name="T92" fmla="*/ 73 w 127"/>
                <a:gd name="T93" fmla="*/ 91 h 241"/>
                <a:gd name="T94" fmla="*/ 70 w 127"/>
                <a:gd name="T95" fmla="*/ 98 h 241"/>
                <a:gd name="T96" fmla="*/ 100 w 127"/>
                <a:gd name="T97" fmla="*/ 96 h 241"/>
                <a:gd name="T98" fmla="*/ 49 w 127"/>
                <a:gd name="T99" fmla="*/ 130 h 241"/>
                <a:gd name="T100" fmla="*/ 26 w 127"/>
                <a:gd name="T101" fmla="*/ 97 h 241"/>
                <a:gd name="T102" fmla="*/ 59 w 127"/>
                <a:gd name="T103" fmla="*/ 95 h 241"/>
                <a:gd name="T104" fmla="*/ 58 w 127"/>
                <a:gd name="T105" fmla="*/ 92 h 241"/>
                <a:gd name="T106" fmla="*/ 28 w 127"/>
                <a:gd name="T107" fmla="*/ 87 h 241"/>
                <a:gd name="T108" fmla="*/ 27 w 127"/>
                <a:gd name="T109" fmla="*/ 80 h 241"/>
                <a:gd name="T110" fmla="*/ 22 w 127"/>
                <a:gd name="T111" fmla="*/ 120 h 241"/>
                <a:gd name="T112" fmla="*/ 10 w 127"/>
                <a:gd name="T113" fmla="*/ 112 h 241"/>
                <a:gd name="T114" fmla="*/ 38 w 127"/>
                <a:gd name="T115" fmla="*/ 55 h 241"/>
                <a:gd name="T116" fmla="*/ 50 w 127"/>
                <a:gd name="T117" fmla="*/ 49 h 241"/>
                <a:gd name="T118" fmla="*/ 84 w 127"/>
                <a:gd name="T119" fmla="*/ 54 h 241"/>
                <a:gd name="T120" fmla="*/ 111 w 127"/>
                <a:gd name="T121" fmla="*/ 124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7" h="241">
                  <a:moveTo>
                    <a:pt x="110" y="56"/>
                  </a:moveTo>
                  <a:cubicBezTo>
                    <a:pt x="108" y="55"/>
                    <a:pt x="106" y="53"/>
                    <a:pt x="104" y="52"/>
                  </a:cubicBezTo>
                  <a:cubicBezTo>
                    <a:pt x="101" y="51"/>
                    <a:pt x="98" y="50"/>
                    <a:pt x="95" y="49"/>
                  </a:cubicBezTo>
                  <a:cubicBezTo>
                    <a:pt x="94" y="49"/>
                    <a:pt x="94" y="48"/>
                    <a:pt x="94" y="47"/>
                  </a:cubicBezTo>
                  <a:cubicBezTo>
                    <a:pt x="94" y="42"/>
                    <a:pt x="94" y="38"/>
                    <a:pt x="94" y="34"/>
                  </a:cubicBezTo>
                  <a:cubicBezTo>
                    <a:pt x="94" y="29"/>
                    <a:pt x="94" y="25"/>
                    <a:pt x="93" y="21"/>
                  </a:cubicBezTo>
                  <a:cubicBezTo>
                    <a:pt x="90" y="11"/>
                    <a:pt x="83" y="5"/>
                    <a:pt x="72" y="3"/>
                  </a:cubicBezTo>
                  <a:cubicBezTo>
                    <a:pt x="60" y="0"/>
                    <a:pt x="48" y="1"/>
                    <a:pt x="39" y="11"/>
                  </a:cubicBezTo>
                  <a:cubicBezTo>
                    <a:pt x="35" y="15"/>
                    <a:pt x="32" y="20"/>
                    <a:pt x="32" y="25"/>
                  </a:cubicBezTo>
                  <a:cubicBezTo>
                    <a:pt x="31" y="32"/>
                    <a:pt x="32" y="39"/>
                    <a:pt x="32" y="46"/>
                  </a:cubicBezTo>
                  <a:cubicBezTo>
                    <a:pt x="32" y="47"/>
                    <a:pt x="32" y="48"/>
                    <a:pt x="30" y="49"/>
                  </a:cubicBezTo>
                  <a:cubicBezTo>
                    <a:pt x="15" y="54"/>
                    <a:pt x="6" y="64"/>
                    <a:pt x="2" y="79"/>
                  </a:cubicBezTo>
                  <a:cubicBezTo>
                    <a:pt x="1" y="85"/>
                    <a:pt x="0" y="92"/>
                    <a:pt x="1" y="98"/>
                  </a:cubicBezTo>
                  <a:cubicBezTo>
                    <a:pt x="1" y="105"/>
                    <a:pt x="1" y="111"/>
                    <a:pt x="3" y="117"/>
                  </a:cubicBezTo>
                  <a:cubicBezTo>
                    <a:pt x="4" y="119"/>
                    <a:pt x="5" y="122"/>
                    <a:pt x="6" y="124"/>
                  </a:cubicBezTo>
                  <a:cubicBezTo>
                    <a:pt x="8" y="130"/>
                    <a:pt x="11" y="135"/>
                    <a:pt x="16" y="140"/>
                  </a:cubicBezTo>
                  <a:cubicBezTo>
                    <a:pt x="18" y="142"/>
                    <a:pt x="21" y="143"/>
                    <a:pt x="20" y="146"/>
                  </a:cubicBezTo>
                  <a:cubicBezTo>
                    <a:pt x="20" y="155"/>
                    <a:pt x="21" y="163"/>
                    <a:pt x="21" y="171"/>
                  </a:cubicBezTo>
                  <a:cubicBezTo>
                    <a:pt x="21" y="175"/>
                    <a:pt x="20" y="179"/>
                    <a:pt x="21" y="183"/>
                  </a:cubicBezTo>
                  <a:cubicBezTo>
                    <a:pt x="22" y="186"/>
                    <a:pt x="22" y="190"/>
                    <a:pt x="22" y="194"/>
                  </a:cubicBezTo>
                  <a:cubicBezTo>
                    <a:pt x="23" y="197"/>
                    <a:pt x="23" y="200"/>
                    <a:pt x="23" y="203"/>
                  </a:cubicBezTo>
                  <a:cubicBezTo>
                    <a:pt x="24" y="208"/>
                    <a:pt x="24" y="212"/>
                    <a:pt x="25" y="217"/>
                  </a:cubicBezTo>
                  <a:cubicBezTo>
                    <a:pt x="26" y="222"/>
                    <a:pt x="26" y="226"/>
                    <a:pt x="29" y="231"/>
                  </a:cubicBezTo>
                  <a:cubicBezTo>
                    <a:pt x="30" y="235"/>
                    <a:pt x="36" y="239"/>
                    <a:pt x="40" y="239"/>
                  </a:cubicBezTo>
                  <a:cubicBezTo>
                    <a:pt x="46" y="239"/>
                    <a:pt x="52" y="235"/>
                    <a:pt x="54" y="229"/>
                  </a:cubicBezTo>
                  <a:cubicBezTo>
                    <a:pt x="57" y="219"/>
                    <a:pt x="57" y="208"/>
                    <a:pt x="59" y="198"/>
                  </a:cubicBezTo>
                  <a:cubicBezTo>
                    <a:pt x="60" y="192"/>
                    <a:pt x="61" y="187"/>
                    <a:pt x="62" y="181"/>
                  </a:cubicBezTo>
                  <a:cubicBezTo>
                    <a:pt x="62" y="181"/>
                    <a:pt x="63" y="181"/>
                    <a:pt x="63" y="181"/>
                  </a:cubicBezTo>
                  <a:cubicBezTo>
                    <a:pt x="62" y="184"/>
                    <a:pt x="64" y="185"/>
                    <a:pt x="64" y="188"/>
                  </a:cubicBezTo>
                  <a:cubicBezTo>
                    <a:pt x="65" y="192"/>
                    <a:pt x="66" y="196"/>
                    <a:pt x="66" y="201"/>
                  </a:cubicBezTo>
                  <a:cubicBezTo>
                    <a:pt x="67" y="204"/>
                    <a:pt x="68" y="208"/>
                    <a:pt x="69" y="211"/>
                  </a:cubicBezTo>
                  <a:cubicBezTo>
                    <a:pt x="70" y="218"/>
                    <a:pt x="71" y="225"/>
                    <a:pt x="74" y="232"/>
                  </a:cubicBezTo>
                  <a:cubicBezTo>
                    <a:pt x="78" y="240"/>
                    <a:pt x="89" y="241"/>
                    <a:pt x="94" y="235"/>
                  </a:cubicBezTo>
                  <a:cubicBezTo>
                    <a:pt x="96" y="232"/>
                    <a:pt x="97" y="229"/>
                    <a:pt x="98" y="226"/>
                  </a:cubicBezTo>
                  <a:cubicBezTo>
                    <a:pt x="100" y="216"/>
                    <a:pt x="100" y="205"/>
                    <a:pt x="101" y="194"/>
                  </a:cubicBezTo>
                  <a:cubicBezTo>
                    <a:pt x="101" y="182"/>
                    <a:pt x="101" y="170"/>
                    <a:pt x="101" y="158"/>
                  </a:cubicBezTo>
                  <a:cubicBezTo>
                    <a:pt x="101" y="152"/>
                    <a:pt x="101" y="147"/>
                    <a:pt x="107" y="143"/>
                  </a:cubicBezTo>
                  <a:cubicBezTo>
                    <a:pt x="108" y="142"/>
                    <a:pt x="109" y="141"/>
                    <a:pt x="110" y="140"/>
                  </a:cubicBezTo>
                  <a:cubicBezTo>
                    <a:pt x="113" y="135"/>
                    <a:pt x="117" y="131"/>
                    <a:pt x="119" y="126"/>
                  </a:cubicBezTo>
                  <a:cubicBezTo>
                    <a:pt x="126" y="112"/>
                    <a:pt x="127" y="97"/>
                    <a:pt x="123" y="81"/>
                  </a:cubicBezTo>
                  <a:cubicBezTo>
                    <a:pt x="121" y="72"/>
                    <a:pt x="118" y="63"/>
                    <a:pt x="110" y="56"/>
                  </a:cubicBezTo>
                  <a:close/>
                  <a:moveTo>
                    <a:pt x="67" y="11"/>
                  </a:moveTo>
                  <a:cubicBezTo>
                    <a:pt x="68" y="9"/>
                    <a:pt x="69" y="10"/>
                    <a:pt x="70" y="10"/>
                  </a:cubicBezTo>
                  <a:cubicBezTo>
                    <a:pt x="79" y="12"/>
                    <a:pt x="86" y="19"/>
                    <a:pt x="86" y="28"/>
                  </a:cubicBezTo>
                  <a:cubicBezTo>
                    <a:pt x="86" y="31"/>
                    <a:pt x="86" y="34"/>
                    <a:pt x="86" y="36"/>
                  </a:cubicBezTo>
                  <a:cubicBezTo>
                    <a:pt x="86" y="36"/>
                    <a:pt x="86" y="36"/>
                    <a:pt x="86" y="36"/>
                  </a:cubicBezTo>
                  <a:cubicBezTo>
                    <a:pt x="86" y="39"/>
                    <a:pt x="86" y="42"/>
                    <a:pt x="86" y="45"/>
                  </a:cubicBezTo>
                  <a:cubicBezTo>
                    <a:pt x="86" y="46"/>
                    <a:pt x="86" y="47"/>
                    <a:pt x="85" y="47"/>
                  </a:cubicBezTo>
                  <a:cubicBezTo>
                    <a:pt x="84" y="47"/>
                    <a:pt x="84" y="46"/>
                    <a:pt x="84" y="45"/>
                  </a:cubicBezTo>
                  <a:cubicBezTo>
                    <a:pt x="84" y="40"/>
                    <a:pt x="84" y="35"/>
                    <a:pt x="84" y="30"/>
                  </a:cubicBezTo>
                  <a:cubicBezTo>
                    <a:pt x="83" y="22"/>
                    <a:pt x="78" y="16"/>
                    <a:pt x="69" y="13"/>
                  </a:cubicBezTo>
                  <a:cubicBezTo>
                    <a:pt x="68" y="13"/>
                    <a:pt x="67" y="12"/>
                    <a:pt x="67" y="11"/>
                  </a:cubicBezTo>
                  <a:close/>
                  <a:moveTo>
                    <a:pt x="76" y="33"/>
                  </a:moveTo>
                  <a:cubicBezTo>
                    <a:pt x="77" y="39"/>
                    <a:pt x="69" y="45"/>
                    <a:pt x="63" y="45"/>
                  </a:cubicBezTo>
                  <a:cubicBezTo>
                    <a:pt x="57" y="45"/>
                    <a:pt x="50" y="40"/>
                    <a:pt x="50" y="34"/>
                  </a:cubicBezTo>
                  <a:cubicBezTo>
                    <a:pt x="50" y="25"/>
                    <a:pt x="55" y="20"/>
                    <a:pt x="62" y="20"/>
                  </a:cubicBezTo>
                  <a:cubicBezTo>
                    <a:pt x="71" y="20"/>
                    <a:pt x="75" y="24"/>
                    <a:pt x="76" y="33"/>
                  </a:cubicBezTo>
                  <a:close/>
                  <a:moveTo>
                    <a:pt x="40" y="35"/>
                  </a:moveTo>
                  <a:cubicBezTo>
                    <a:pt x="40" y="30"/>
                    <a:pt x="39" y="24"/>
                    <a:pt x="43" y="19"/>
                  </a:cubicBezTo>
                  <a:cubicBezTo>
                    <a:pt x="46" y="14"/>
                    <a:pt x="51" y="11"/>
                    <a:pt x="57" y="10"/>
                  </a:cubicBezTo>
                  <a:cubicBezTo>
                    <a:pt x="58" y="10"/>
                    <a:pt x="59" y="9"/>
                    <a:pt x="59" y="11"/>
                  </a:cubicBezTo>
                  <a:cubicBezTo>
                    <a:pt x="59" y="12"/>
                    <a:pt x="59" y="12"/>
                    <a:pt x="57" y="13"/>
                  </a:cubicBezTo>
                  <a:cubicBezTo>
                    <a:pt x="46" y="17"/>
                    <a:pt x="42" y="22"/>
                    <a:pt x="42" y="34"/>
                  </a:cubicBezTo>
                  <a:cubicBezTo>
                    <a:pt x="42" y="37"/>
                    <a:pt x="42" y="41"/>
                    <a:pt x="42" y="44"/>
                  </a:cubicBezTo>
                  <a:cubicBezTo>
                    <a:pt x="42" y="45"/>
                    <a:pt x="43" y="47"/>
                    <a:pt x="41" y="47"/>
                  </a:cubicBezTo>
                  <a:cubicBezTo>
                    <a:pt x="39" y="47"/>
                    <a:pt x="40" y="45"/>
                    <a:pt x="40" y="44"/>
                  </a:cubicBezTo>
                  <a:cubicBezTo>
                    <a:pt x="40" y="41"/>
                    <a:pt x="40" y="38"/>
                    <a:pt x="40" y="35"/>
                  </a:cubicBezTo>
                  <a:close/>
                  <a:moveTo>
                    <a:pt x="93" y="140"/>
                  </a:moveTo>
                  <a:cubicBezTo>
                    <a:pt x="93" y="161"/>
                    <a:pt x="93" y="183"/>
                    <a:pt x="92" y="204"/>
                  </a:cubicBezTo>
                  <a:cubicBezTo>
                    <a:pt x="92" y="211"/>
                    <a:pt x="91" y="218"/>
                    <a:pt x="90" y="224"/>
                  </a:cubicBezTo>
                  <a:cubicBezTo>
                    <a:pt x="89" y="227"/>
                    <a:pt x="89" y="231"/>
                    <a:pt x="86" y="231"/>
                  </a:cubicBezTo>
                  <a:cubicBezTo>
                    <a:pt x="82" y="231"/>
                    <a:pt x="81" y="227"/>
                    <a:pt x="80" y="224"/>
                  </a:cubicBezTo>
                  <a:cubicBezTo>
                    <a:pt x="78" y="216"/>
                    <a:pt x="77" y="208"/>
                    <a:pt x="75" y="200"/>
                  </a:cubicBezTo>
                  <a:cubicBezTo>
                    <a:pt x="72" y="186"/>
                    <a:pt x="69" y="172"/>
                    <a:pt x="66" y="158"/>
                  </a:cubicBezTo>
                  <a:cubicBezTo>
                    <a:pt x="66" y="156"/>
                    <a:pt x="66" y="154"/>
                    <a:pt x="63" y="154"/>
                  </a:cubicBezTo>
                  <a:cubicBezTo>
                    <a:pt x="60" y="153"/>
                    <a:pt x="58" y="154"/>
                    <a:pt x="58" y="157"/>
                  </a:cubicBezTo>
                  <a:cubicBezTo>
                    <a:pt x="55" y="171"/>
                    <a:pt x="53" y="186"/>
                    <a:pt x="51" y="200"/>
                  </a:cubicBezTo>
                  <a:cubicBezTo>
                    <a:pt x="49" y="208"/>
                    <a:pt x="48" y="216"/>
                    <a:pt x="47" y="224"/>
                  </a:cubicBezTo>
                  <a:cubicBezTo>
                    <a:pt x="46" y="228"/>
                    <a:pt x="43" y="231"/>
                    <a:pt x="41" y="231"/>
                  </a:cubicBezTo>
                  <a:cubicBezTo>
                    <a:pt x="39" y="232"/>
                    <a:pt x="36" y="228"/>
                    <a:pt x="35" y="224"/>
                  </a:cubicBezTo>
                  <a:cubicBezTo>
                    <a:pt x="32" y="209"/>
                    <a:pt x="31" y="194"/>
                    <a:pt x="29" y="179"/>
                  </a:cubicBezTo>
                  <a:cubicBezTo>
                    <a:pt x="28" y="166"/>
                    <a:pt x="28" y="153"/>
                    <a:pt x="29" y="140"/>
                  </a:cubicBezTo>
                  <a:cubicBezTo>
                    <a:pt x="29" y="137"/>
                    <a:pt x="29" y="133"/>
                    <a:pt x="29" y="130"/>
                  </a:cubicBezTo>
                  <a:cubicBezTo>
                    <a:pt x="51" y="142"/>
                    <a:pt x="72" y="141"/>
                    <a:pt x="93" y="132"/>
                  </a:cubicBezTo>
                  <a:cubicBezTo>
                    <a:pt x="93" y="134"/>
                    <a:pt x="94" y="137"/>
                    <a:pt x="93" y="140"/>
                  </a:cubicBezTo>
                  <a:close/>
                  <a:moveTo>
                    <a:pt x="111" y="124"/>
                  </a:moveTo>
                  <a:cubicBezTo>
                    <a:pt x="109" y="128"/>
                    <a:pt x="106" y="132"/>
                    <a:pt x="102" y="136"/>
                  </a:cubicBezTo>
                  <a:cubicBezTo>
                    <a:pt x="102" y="130"/>
                    <a:pt x="102" y="124"/>
                    <a:pt x="105" y="118"/>
                  </a:cubicBezTo>
                  <a:cubicBezTo>
                    <a:pt x="111" y="105"/>
                    <a:pt x="110" y="92"/>
                    <a:pt x="105" y="79"/>
                  </a:cubicBezTo>
                  <a:cubicBezTo>
                    <a:pt x="104" y="78"/>
                    <a:pt x="104" y="77"/>
                    <a:pt x="102" y="78"/>
                  </a:cubicBezTo>
                  <a:cubicBezTo>
                    <a:pt x="101" y="79"/>
                    <a:pt x="100" y="79"/>
                    <a:pt x="99" y="79"/>
                  </a:cubicBezTo>
                  <a:cubicBezTo>
                    <a:pt x="97" y="80"/>
                    <a:pt x="96" y="81"/>
                    <a:pt x="98" y="83"/>
                  </a:cubicBezTo>
                  <a:cubicBezTo>
                    <a:pt x="99" y="85"/>
                    <a:pt x="98" y="87"/>
                    <a:pt x="97" y="88"/>
                  </a:cubicBezTo>
                  <a:cubicBezTo>
                    <a:pt x="92" y="94"/>
                    <a:pt x="81" y="99"/>
                    <a:pt x="73" y="91"/>
                  </a:cubicBezTo>
                  <a:cubicBezTo>
                    <a:pt x="72" y="89"/>
                    <a:pt x="71" y="90"/>
                    <a:pt x="70" y="91"/>
                  </a:cubicBezTo>
                  <a:cubicBezTo>
                    <a:pt x="65" y="95"/>
                    <a:pt x="65" y="94"/>
                    <a:pt x="70" y="98"/>
                  </a:cubicBezTo>
                  <a:cubicBezTo>
                    <a:pt x="78" y="104"/>
                    <a:pt x="89" y="104"/>
                    <a:pt x="97" y="98"/>
                  </a:cubicBezTo>
                  <a:cubicBezTo>
                    <a:pt x="98" y="98"/>
                    <a:pt x="99" y="97"/>
                    <a:pt x="100" y="96"/>
                  </a:cubicBezTo>
                  <a:cubicBezTo>
                    <a:pt x="102" y="116"/>
                    <a:pt x="93" y="128"/>
                    <a:pt x="73" y="131"/>
                  </a:cubicBezTo>
                  <a:cubicBezTo>
                    <a:pt x="65" y="132"/>
                    <a:pt x="57" y="132"/>
                    <a:pt x="49" y="130"/>
                  </a:cubicBezTo>
                  <a:cubicBezTo>
                    <a:pt x="35" y="127"/>
                    <a:pt x="27" y="118"/>
                    <a:pt x="26" y="105"/>
                  </a:cubicBezTo>
                  <a:cubicBezTo>
                    <a:pt x="26" y="102"/>
                    <a:pt x="26" y="100"/>
                    <a:pt x="26" y="97"/>
                  </a:cubicBezTo>
                  <a:cubicBezTo>
                    <a:pt x="31" y="100"/>
                    <a:pt x="37" y="103"/>
                    <a:pt x="43" y="103"/>
                  </a:cubicBezTo>
                  <a:cubicBezTo>
                    <a:pt x="50" y="102"/>
                    <a:pt x="55" y="100"/>
                    <a:pt x="59" y="95"/>
                  </a:cubicBezTo>
                  <a:cubicBezTo>
                    <a:pt x="60" y="94"/>
                    <a:pt x="60" y="94"/>
                    <a:pt x="59" y="93"/>
                  </a:cubicBezTo>
                  <a:cubicBezTo>
                    <a:pt x="59" y="93"/>
                    <a:pt x="58" y="93"/>
                    <a:pt x="58" y="92"/>
                  </a:cubicBezTo>
                  <a:cubicBezTo>
                    <a:pt x="56" y="90"/>
                    <a:pt x="54" y="89"/>
                    <a:pt x="50" y="92"/>
                  </a:cubicBezTo>
                  <a:cubicBezTo>
                    <a:pt x="44" y="98"/>
                    <a:pt x="32" y="94"/>
                    <a:pt x="28" y="87"/>
                  </a:cubicBezTo>
                  <a:cubicBezTo>
                    <a:pt x="27" y="85"/>
                    <a:pt x="28" y="84"/>
                    <a:pt x="28" y="83"/>
                  </a:cubicBezTo>
                  <a:cubicBezTo>
                    <a:pt x="29" y="81"/>
                    <a:pt x="29" y="80"/>
                    <a:pt x="27" y="80"/>
                  </a:cubicBezTo>
                  <a:cubicBezTo>
                    <a:pt x="21" y="78"/>
                    <a:pt x="22" y="77"/>
                    <a:pt x="20" y="82"/>
                  </a:cubicBezTo>
                  <a:cubicBezTo>
                    <a:pt x="16" y="95"/>
                    <a:pt x="16" y="108"/>
                    <a:pt x="22" y="120"/>
                  </a:cubicBezTo>
                  <a:cubicBezTo>
                    <a:pt x="23" y="124"/>
                    <a:pt x="21" y="128"/>
                    <a:pt x="21" y="133"/>
                  </a:cubicBezTo>
                  <a:cubicBezTo>
                    <a:pt x="15" y="127"/>
                    <a:pt x="12" y="120"/>
                    <a:pt x="10" y="112"/>
                  </a:cubicBezTo>
                  <a:cubicBezTo>
                    <a:pt x="7" y="99"/>
                    <a:pt x="8" y="86"/>
                    <a:pt x="14" y="73"/>
                  </a:cubicBezTo>
                  <a:cubicBezTo>
                    <a:pt x="18" y="63"/>
                    <a:pt x="27" y="57"/>
                    <a:pt x="38" y="55"/>
                  </a:cubicBezTo>
                  <a:cubicBezTo>
                    <a:pt x="40" y="55"/>
                    <a:pt x="41" y="54"/>
                    <a:pt x="43" y="54"/>
                  </a:cubicBezTo>
                  <a:cubicBezTo>
                    <a:pt x="47" y="54"/>
                    <a:pt x="49" y="52"/>
                    <a:pt x="50" y="49"/>
                  </a:cubicBezTo>
                  <a:cubicBezTo>
                    <a:pt x="59" y="54"/>
                    <a:pt x="67" y="54"/>
                    <a:pt x="76" y="49"/>
                  </a:cubicBezTo>
                  <a:cubicBezTo>
                    <a:pt x="76" y="53"/>
                    <a:pt x="80" y="54"/>
                    <a:pt x="84" y="54"/>
                  </a:cubicBezTo>
                  <a:cubicBezTo>
                    <a:pt x="102" y="57"/>
                    <a:pt x="112" y="66"/>
                    <a:pt x="115" y="83"/>
                  </a:cubicBezTo>
                  <a:cubicBezTo>
                    <a:pt x="118" y="97"/>
                    <a:pt x="118" y="111"/>
                    <a:pt x="111"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0" name="Freeform 52">
              <a:extLst>
                <a:ext uri="{FF2B5EF4-FFF2-40B4-BE49-F238E27FC236}">
                  <a16:creationId xmlns:a16="http://schemas.microsoft.com/office/drawing/2014/main" id="{AA7D5144-5BDE-4BC2-ADFA-63C85BDAAA82}"/>
                </a:ext>
              </a:extLst>
            </p:cNvPr>
            <p:cNvSpPr>
              <a:spLocks noEditPoints="1"/>
            </p:cNvSpPr>
            <p:nvPr/>
          </p:nvSpPr>
          <p:spPr bwMode="auto">
            <a:xfrm>
              <a:off x="-1082676" y="415925"/>
              <a:ext cx="128588" cy="125413"/>
            </a:xfrm>
            <a:custGeom>
              <a:avLst/>
              <a:gdLst>
                <a:gd name="T0" fmla="*/ 23 w 34"/>
                <a:gd name="T1" fmla="*/ 12 h 33"/>
                <a:gd name="T2" fmla="*/ 13 w 34"/>
                <a:gd name="T3" fmla="*/ 8 h 33"/>
                <a:gd name="T4" fmla="*/ 8 w 34"/>
                <a:gd name="T5" fmla="*/ 4 h 33"/>
                <a:gd name="T6" fmla="*/ 2 w 34"/>
                <a:gd name="T7" fmla="*/ 4 h 33"/>
                <a:gd name="T8" fmla="*/ 2 w 34"/>
                <a:gd name="T9" fmla="*/ 7 h 33"/>
                <a:gd name="T10" fmla="*/ 11 w 34"/>
                <a:gd name="T11" fmla="*/ 16 h 33"/>
                <a:gd name="T12" fmla="*/ 13 w 34"/>
                <a:gd name="T13" fmla="*/ 19 h 33"/>
                <a:gd name="T14" fmla="*/ 16 w 34"/>
                <a:gd name="T15" fmla="*/ 30 h 33"/>
                <a:gd name="T16" fmla="*/ 28 w 34"/>
                <a:gd name="T17" fmla="*/ 31 h 33"/>
                <a:gd name="T18" fmla="*/ 34 w 34"/>
                <a:gd name="T19" fmla="*/ 22 h 33"/>
                <a:gd name="T20" fmla="*/ 23 w 34"/>
                <a:gd name="T21" fmla="*/ 12 h 33"/>
                <a:gd name="T22" fmla="*/ 23 w 34"/>
                <a:gd name="T23" fmla="*/ 25 h 33"/>
                <a:gd name="T24" fmla="*/ 20 w 34"/>
                <a:gd name="T25" fmla="*/ 22 h 33"/>
                <a:gd name="T26" fmla="*/ 23 w 34"/>
                <a:gd name="T27" fmla="*/ 19 h 33"/>
                <a:gd name="T28" fmla="*/ 26 w 34"/>
                <a:gd name="T29" fmla="*/ 22 h 33"/>
                <a:gd name="T30" fmla="*/ 23 w 34"/>
                <a:gd name="T31"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33">
                  <a:moveTo>
                    <a:pt x="23" y="12"/>
                  </a:moveTo>
                  <a:cubicBezTo>
                    <a:pt x="18" y="13"/>
                    <a:pt x="16" y="11"/>
                    <a:pt x="13" y="8"/>
                  </a:cubicBezTo>
                  <a:cubicBezTo>
                    <a:pt x="12" y="7"/>
                    <a:pt x="10" y="5"/>
                    <a:pt x="8" y="4"/>
                  </a:cubicBezTo>
                  <a:cubicBezTo>
                    <a:pt x="5" y="0"/>
                    <a:pt x="5" y="1"/>
                    <a:pt x="2" y="4"/>
                  </a:cubicBezTo>
                  <a:cubicBezTo>
                    <a:pt x="0" y="5"/>
                    <a:pt x="0" y="6"/>
                    <a:pt x="2" y="7"/>
                  </a:cubicBezTo>
                  <a:cubicBezTo>
                    <a:pt x="5" y="10"/>
                    <a:pt x="8" y="13"/>
                    <a:pt x="11" y="16"/>
                  </a:cubicBezTo>
                  <a:cubicBezTo>
                    <a:pt x="13" y="17"/>
                    <a:pt x="13" y="18"/>
                    <a:pt x="13" y="19"/>
                  </a:cubicBezTo>
                  <a:cubicBezTo>
                    <a:pt x="11" y="24"/>
                    <a:pt x="13" y="27"/>
                    <a:pt x="16" y="30"/>
                  </a:cubicBezTo>
                  <a:cubicBezTo>
                    <a:pt x="20" y="33"/>
                    <a:pt x="24" y="33"/>
                    <a:pt x="28" y="31"/>
                  </a:cubicBezTo>
                  <a:cubicBezTo>
                    <a:pt x="32" y="29"/>
                    <a:pt x="34" y="26"/>
                    <a:pt x="34" y="22"/>
                  </a:cubicBezTo>
                  <a:cubicBezTo>
                    <a:pt x="34" y="16"/>
                    <a:pt x="29" y="11"/>
                    <a:pt x="23" y="12"/>
                  </a:cubicBezTo>
                  <a:close/>
                  <a:moveTo>
                    <a:pt x="23" y="25"/>
                  </a:moveTo>
                  <a:cubicBezTo>
                    <a:pt x="21" y="24"/>
                    <a:pt x="20" y="23"/>
                    <a:pt x="20" y="22"/>
                  </a:cubicBezTo>
                  <a:cubicBezTo>
                    <a:pt x="21" y="20"/>
                    <a:pt x="22" y="19"/>
                    <a:pt x="23" y="19"/>
                  </a:cubicBezTo>
                  <a:cubicBezTo>
                    <a:pt x="25" y="20"/>
                    <a:pt x="26" y="21"/>
                    <a:pt x="26" y="22"/>
                  </a:cubicBezTo>
                  <a:cubicBezTo>
                    <a:pt x="25" y="24"/>
                    <a:pt x="25" y="25"/>
                    <a:pt x="23"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1" name="Freeform 53">
              <a:extLst>
                <a:ext uri="{FF2B5EF4-FFF2-40B4-BE49-F238E27FC236}">
                  <a16:creationId xmlns:a16="http://schemas.microsoft.com/office/drawing/2014/main" id="{64FBC26B-C5B9-4DB3-90F5-95C1F366B957}"/>
                </a:ext>
              </a:extLst>
            </p:cNvPr>
            <p:cNvSpPr>
              <a:spLocks/>
            </p:cNvSpPr>
            <p:nvPr/>
          </p:nvSpPr>
          <p:spPr bwMode="auto">
            <a:xfrm>
              <a:off x="-1882776" y="-395287"/>
              <a:ext cx="188913" cy="304800"/>
            </a:xfrm>
            <a:custGeom>
              <a:avLst/>
              <a:gdLst>
                <a:gd name="T0" fmla="*/ 2 w 50"/>
                <a:gd name="T1" fmla="*/ 4 h 81"/>
                <a:gd name="T2" fmla="*/ 1 w 50"/>
                <a:gd name="T3" fmla="*/ 7 h 81"/>
                <a:gd name="T4" fmla="*/ 8 w 50"/>
                <a:gd name="T5" fmla="*/ 21 h 81"/>
                <a:gd name="T6" fmla="*/ 8 w 50"/>
                <a:gd name="T7" fmla="*/ 26 h 81"/>
                <a:gd name="T8" fmla="*/ 7 w 50"/>
                <a:gd name="T9" fmla="*/ 34 h 81"/>
                <a:gd name="T10" fmla="*/ 9 w 50"/>
                <a:gd name="T11" fmla="*/ 43 h 81"/>
                <a:gd name="T12" fmla="*/ 36 w 50"/>
                <a:gd name="T13" fmla="*/ 76 h 81"/>
                <a:gd name="T14" fmla="*/ 45 w 50"/>
                <a:gd name="T15" fmla="*/ 80 h 81"/>
                <a:gd name="T16" fmla="*/ 49 w 50"/>
                <a:gd name="T17" fmla="*/ 72 h 81"/>
                <a:gd name="T18" fmla="*/ 49 w 50"/>
                <a:gd name="T19" fmla="*/ 39 h 81"/>
                <a:gd name="T20" fmla="*/ 49 w 50"/>
                <a:gd name="T21" fmla="*/ 32 h 81"/>
                <a:gd name="T22" fmla="*/ 41 w 50"/>
                <a:gd name="T23" fmla="*/ 31 h 81"/>
                <a:gd name="T24" fmla="*/ 38 w 50"/>
                <a:gd name="T25" fmla="*/ 34 h 81"/>
                <a:gd name="T26" fmla="*/ 38 w 50"/>
                <a:gd name="T27" fmla="*/ 61 h 81"/>
                <a:gd name="T28" fmla="*/ 21 w 50"/>
                <a:gd name="T29" fmla="*/ 40 h 81"/>
                <a:gd name="T30" fmla="*/ 19 w 50"/>
                <a:gd name="T31" fmla="*/ 32 h 81"/>
                <a:gd name="T32" fmla="*/ 17 w 50"/>
                <a:gd name="T33" fmla="*/ 13 h 81"/>
                <a:gd name="T34" fmla="*/ 14 w 50"/>
                <a:gd name="T35" fmla="*/ 8 h 81"/>
                <a:gd name="T36" fmla="*/ 10 w 50"/>
                <a:gd name="T37" fmla="*/ 1 h 81"/>
                <a:gd name="T38" fmla="*/ 2 w 50"/>
                <a:gd name="T39"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81">
                  <a:moveTo>
                    <a:pt x="2" y="4"/>
                  </a:moveTo>
                  <a:cubicBezTo>
                    <a:pt x="0" y="5"/>
                    <a:pt x="0" y="5"/>
                    <a:pt x="1" y="7"/>
                  </a:cubicBezTo>
                  <a:cubicBezTo>
                    <a:pt x="3" y="12"/>
                    <a:pt x="5" y="16"/>
                    <a:pt x="8" y="21"/>
                  </a:cubicBezTo>
                  <a:cubicBezTo>
                    <a:pt x="9" y="23"/>
                    <a:pt x="9" y="24"/>
                    <a:pt x="8" y="26"/>
                  </a:cubicBezTo>
                  <a:cubicBezTo>
                    <a:pt x="8" y="29"/>
                    <a:pt x="7" y="32"/>
                    <a:pt x="7" y="34"/>
                  </a:cubicBezTo>
                  <a:cubicBezTo>
                    <a:pt x="6" y="38"/>
                    <a:pt x="7" y="41"/>
                    <a:pt x="9" y="43"/>
                  </a:cubicBezTo>
                  <a:cubicBezTo>
                    <a:pt x="18" y="54"/>
                    <a:pt x="27" y="65"/>
                    <a:pt x="36" y="76"/>
                  </a:cubicBezTo>
                  <a:cubicBezTo>
                    <a:pt x="39" y="79"/>
                    <a:pt x="41" y="81"/>
                    <a:pt x="45" y="80"/>
                  </a:cubicBezTo>
                  <a:cubicBezTo>
                    <a:pt x="49" y="79"/>
                    <a:pt x="49" y="76"/>
                    <a:pt x="49" y="72"/>
                  </a:cubicBezTo>
                  <a:cubicBezTo>
                    <a:pt x="49" y="61"/>
                    <a:pt x="49" y="50"/>
                    <a:pt x="49" y="39"/>
                  </a:cubicBezTo>
                  <a:cubicBezTo>
                    <a:pt x="49" y="36"/>
                    <a:pt x="50" y="33"/>
                    <a:pt x="49" y="32"/>
                  </a:cubicBezTo>
                  <a:cubicBezTo>
                    <a:pt x="47" y="30"/>
                    <a:pt x="44" y="31"/>
                    <a:pt x="41" y="31"/>
                  </a:cubicBezTo>
                  <a:cubicBezTo>
                    <a:pt x="38" y="31"/>
                    <a:pt x="38" y="31"/>
                    <a:pt x="38" y="34"/>
                  </a:cubicBezTo>
                  <a:cubicBezTo>
                    <a:pt x="38" y="42"/>
                    <a:pt x="38" y="51"/>
                    <a:pt x="38" y="61"/>
                  </a:cubicBezTo>
                  <a:cubicBezTo>
                    <a:pt x="32" y="53"/>
                    <a:pt x="27" y="46"/>
                    <a:pt x="21" y="40"/>
                  </a:cubicBezTo>
                  <a:cubicBezTo>
                    <a:pt x="19" y="37"/>
                    <a:pt x="18" y="35"/>
                    <a:pt x="19" y="32"/>
                  </a:cubicBezTo>
                  <a:cubicBezTo>
                    <a:pt x="21" y="25"/>
                    <a:pt x="21" y="19"/>
                    <a:pt x="17" y="13"/>
                  </a:cubicBezTo>
                  <a:cubicBezTo>
                    <a:pt x="16" y="12"/>
                    <a:pt x="15" y="10"/>
                    <a:pt x="14" y="8"/>
                  </a:cubicBezTo>
                  <a:cubicBezTo>
                    <a:pt x="13" y="6"/>
                    <a:pt x="12" y="2"/>
                    <a:pt x="10" y="1"/>
                  </a:cubicBezTo>
                  <a:cubicBezTo>
                    <a:pt x="8" y="0"/>
                    <a:pt x="5" y="3"/>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1476" name="Freeform 57">
            <a:extLst>
              <a:ext uri="{FF2B5EF4-FFF2-40B4-BE49-F238E27FC236}">
                <a16:creationId xmlns:a16="http://schemas.microsoft.com/office/drawing/2014/main" id="{2D211525-0828-4DBE-B24B-D4653D1B7361}"/>
              </a:ext>
            </a:extLst>
          </p:cNvPr>
          <p:cNvSpPr>
            <a:spLocks/>
          </p:cNvSpPr>
          <p:nvPr/>
        </p:nvSpPr>
        <p:spPr bwMode="auto">
          <a:xfrm>
            <a:off x="825500" y="3244850"/>
            <a:ext cx="684212" cy="1219200"/>
          </a:xfrm>
          <a:custGeom>
            <a:avLst/>
            <a:gdLst>
              <a:gd name="T0" fmla="*/ 0 w 117"/>
              <a:gd name="T1" fmla="*/ 104 h 209"/>
              <a:gd name="T2" fmla="*/ 0 w 117"/>
              <a:gd name="T3" fmla="*/ 21 h 209"/>
              <a:gd name="T4" fmla="*/ 20 w 117"/>
              <a:gd name="T5" fmla="*/ 0 h 209"/>
              <a:gd name="T6" fmla="*/ 112 w 117"/>
              <a:gd name="T7" fmla="*/ 0 h 209"/>
              <a:gd name="T8" fmla="*/ 117 w 117"/>
              <a:gd name="T9" fmla="*/ 6 h 209"/>
              <a:gd name="T10" fmla="*/ 111 w 117"/>
              <a:gd name="T11" fmla="*/ 11 h 209"/>
              <a:gd name="T12" fmla="*/ 24 w 117"/>
              <a:gd name="T13" fmla="*/ 11 h 209"/>
              <a:gd name="T14" fmla="*/ 10 w 117"/>
              <a:gd name="T15" fmla="*/ 24 h 209"/>
              <a:gd name="T16" fmla="*/ 10 w 117"/>
              <a:gd name="T17" fmla="*/ 185 h 209"/>
              <a:gd name="T18" fmla="*/ 23 w 117"/>
              <a:gd name="T19" fmla="*/ 198 h 209"/>
              <a:gd name="T20" fmla="*/ 112 w 117"/>
              <a:gd name="T21" fmla="*/ 198 h 209"/>
              <a:gd name="T22" fmla="*/ 117 w 117"/>
              <a:gd name="T23" fmla="*/ 202 h 209"/>
              <a:gd name="T24" fmla="*/ 112 w 117"/>
              <a:gd name="T25" fmla="*/ 209 h 209"/>
              <a:gd name="T26" fmla="*/ 18 w 117"/>
              <a:gd name="T27" fmla="*/ 209 h 209"/>
              <a:gd name="T28" fmla="*/ 0 w 117"/>
              <a:gd name="T29" fmla="*/ 190 h 209"/>
              <a:gd name="T30" fmla="*/ 0 w 117"/>
              <a:gd name="T31"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7" h="209">
                <a:moveTo>
                  <a:pt x="0" y="104"/>
                </a:moveTo>
                <a:cubicBezTo>
                  <a:pt x="0" y="76"/>
                  <a:pt x="0" y="49"/>
                  <a:pt x="0" y="21"/>
                </a:cubicBezTo>
                <a:cubicBezTo>
                  <a:pt x="0" y="7"/>
                  <a:pt x="7" y="0"/>
                  <a:pt x="20" y="0"/>
                </a:cubicBezTo>
                <a:cubicBezTo>
                  <a:pt x="51" y="0"/>
                  <a:pt x="81" y="0"/>
                  <a:pt x="112" y="0"/>
                </a:cubicBezTo>
                <a:cubicBezTo>
                  <a:pt x="117" y="0"/>
                  <a:pt x="116" y="3"/>
                  <a:pt x="117" y="6"/>
                </a:cubicBezTo>
                <a:cubicBezTo>
                  <a:pt x="117" y="11"/>
                  <a:pt x="115" y="11"/>
                  <a:pt x="111" y="11"/>
                </a:cubicBezTo>
                <a:cubicBezTo>
                  <a:pt x="82" y="11"/>
                  <a:pt x="53" y="11"/>
                  <a:pt x="24" y="11"/>
                </a:cubicBezTo>
                <a:cubicBezTo>
                  <a:pt x="14" y="11"/>
                  <a:pt x="10" y="14"/>
                  <a:pt x="10" y="24"/>
                </a:cubicBezTo>
                <a:cubicBezTo>
                  <a:pt x="10" y="78"/>
                  <a:pt x="10" y="131"/>
                  <a:pt x="10" y="185"/>
                </a:cubicBezTo>
                <a:cubicBezTo>
                  <a:pt x="10" y="194"/>
                  <a:pt x="14" y="198"/>
                  <a:pt x="23" y="198"/>
                </a:cubicBezTo>
                <a:cubicBezTo>
                  <a:pt x="53" y="198"/>
                  <a:pt x="82" y="198"/>
                  <a:pt x="112" y="198"/>
                </a:cubicBezTo>
                <a:cubicBezTo>
                  <a:pt x="116" y="198"/>
                  <a:pt x="117" y="199"/>
                  <a:pt x="117" y="202"/>
                </a:cubicBezTo>
                <a:cubicBezTo>
                  <a:pt x="116" y="206"/>
                  <a:pt x="117" y="209"/>
                  <a:pt x="112" y="209"/>
                </a:cubicBezTo>
                <a:cubicBezTo>
                  <a:pt x="81" y="209"/>
                  <a:pt x="49" y="209"/>
                  <a:pt x="18" y="209"/>
                </a:cubicBezTo>
                <a:cubicBezTo>
                  <a:pt x="7" y="209"/>
                  <a:pt x="0" y="200"/>
                  <a:pt x="0" y="190"/>
                </a:cubicBezTo>
                <a:cubicBezTo>
                  <a:pt x="0" y="161"/>
                  <a:pt x="0" y="133"/>
                  <a:pt x="0" y="104"/>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77" name="Freeform 58">
            <a:extLst>
              <a:ext uri="{FF2B5EF4-FFF2-40B4-BE49-F238E27FC236}">
                <a16:creationId xmlns:a16="http://schemas.microsoft.com/office/drawing/2014/main" id="{8971E80F-841A-4B79-85CD-EEB4F556D751}"/>
              </a:ext>
            </a:extLst>
          </p:cNvPr>
          <p:cNvSpPr>
            <a:spLocks/>
          </p:cNvSpPr>
          <p:nvPr/>
        </p:nvSpPr>
        <p:spPr bwMode="auto">
          <a:xfrm>
            <a:off x="731838" y="3238500"/>
            <a:ext cx="117475" cy="1225550"/>
          </a:xfrm>
          <a:custGeom>
            <a:avLst/>
            <a:gdLst>
              <a:gd name="T0" fmla="*/ 19 w 20"/>
              <a:gd name="T1" fmla="*/ 210 h 210"/>
              <a:gd name="T2" fmla="*/ 3 w 20"/>
              <a:gd name="T3" fmla="*/ 210 h 210"/>
              <a:gd name="T4" fmla="*/ 0 w 20"/>
              <a:gd name="T5" fmla="*/ 206 h 210"/>
              <a:gd name="T6" fmla="*/ 0 w 20"/>
              <a:gd name="T7" fmla="*/ 203 h 210"/>
              <a:gd name="T8" fmla="*/ 0 w 20"/>
              <a:gd name="T9" fmla="*/ 7 h 210"/>
              <a:gd name="T10" fmla="*/ 6 w 20"/>
              <a:gd name="T11" fmla="*/ 1 h 210"/>
              <a:gd name="T12" fmla="*/ 20 w 20"/>
              <a:gd name="T13" fmla="*/ 1 h 210"/>
              <a:gd name="T14" fmla="*/ 11 w 20"/>
              <a:gd name="T15" fmla="*/ 30 h 210"/>
              <a:gd name="T16" fmla="*/ 11 w 20"/>
              <a:gd name="T17" fmla="*/ 183 h 210"/>
              <a:gd name="T18" fmla="*/ 19 w 20"/>
              <a:gd name="T19"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10">
                <a:moveTo>
                  <a:pt x="19" y="210"/>
                </a:moveTo>
                <a:cubicBezTo>
                  <a:pt x="13" y="210"/>
                  <a:pt x="8" y="210"/>
                  <a:pt x="3" y="210"/>
                </a:cubicBezTo>
                <a:cubicBezTo>
                  <a:pt x="1" y="210"/>
                  <a:pt x="0" y="209"/>
                  <a:pt x="0" y="206"/>
                </a:cubicBezTo>
                <a:cubicBezTo>
                  <a:pt x="0" y="205"/>
                  <a:pt x="0" y="204"/>
                  <a:pt x="0" y="203"/>
                </a:cubicBezTo>
                <a:cubicBezTo>
                  <a:pt x="0" y="138"/>
                  <a:pt x="0" y="73"/>
                  <a:pt x="0" y="7"/>
                </a:cubicBezTo>
                <a:cubicBezTo>
                  <a:pt x="0" y="3"/>
                  <a:pt x="1" y="0"/>
                  <a:pt x="6" y="1"/>
                </a:cubicBezTo>
                <a:cubicBezTo>
                  <a:pt x="10" y="1"/>
                  <a:pt x="14" y="1"/>
                  <a:pt x="20" y="1"/>
                </a:cubicBezTo>
                <a:cubicBezTo>
                  <a:pt x="10" y="9"/>
                  <a:pt x="11" y="20"/>
                  <a:pt x="11" y="30"/>
                </a:cubicBezTo>
                <a:cubicBezTo>
                  <a:pt x="11" y="81"/>
                  <a:pt x="11" y="132"/>
                  <a:pt x="11" y="183"/>
                </a:cubicBezTo>
                <a:cubicBezTo>
                  <a:pt x="11" y="193"/>
                  <a:pt x="11" y="202"/>
                  <a:pt x="19" y="21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78" name="Freeform 59">
            <a:extLst>
              <a:ext uri="{FF2B5EF4-FFF2-40B4-BE49-F238E27FC236}">
                <a16:creationId xmlns:a16="http://schemas.microsoft.com/office/drawing/2014/main" id="{AD633394-3A4A-44F8-B09C-CB3B1D8CBEDF}"/>
              </a:ext>
            </a:extLst>
          </p:cNvPr>
          <p:cNvSpPr>
            <a:spLocks/>
          </p:cNvSpPr>
          <p:nvPr/>
        </p:nvSpPr>
        <p:spPr bwMode="auto">
          <a:xfrm>
            <a:off x="1860550" y="3360738"/>
            <a:ext cx="363537" cy="584200"/>
          </a:xfrm>
          <a:custGeom>
            <a:avLst/>
            <a:gdLst>
              <a:gd name="T0" fmla="*/ 47 w 62"/>
              <a:gd name="T1" fmla="*/ 14 h 100"/>
              <a:gd name="T2" fmla="*/ 10 w 62"/>
              <a:gd name="T3" fmla="*/ 14 h 100"/>
              <a:gd name="T4" fmla="*/ 0 w 62"/>
              <a:gd name="T5" fmla="*/ 48 h 100"/>
              <a:gd name="T6" fmla="*/ 11 w 62"/>
              <a:gd name="T7" fmla="*/ 86 h 100"/>
              <a:gd name="T8" fmla="*/ 47 w 62"/>
              <a:gd name="T9" fmla="*/ 86 h 100"/>
              <a:gd name="T10" fmla="*/ 47 w 62"/>
              <a:gd name="T11" fmla="*/ 14 h 100"/>
            </a:gdLst>
            <a:ahLst/>
            <a:cxnLst>
              <a:cxn ang="0">
                <a:pos x="T0" y="T1"/>
              </a:cxn>
              <a:cxn ang="0">
                <a:pos x="T2" y="T3"/>
              </a:cxn>
              <a:cxn ang="0">
                <a:pos x="T4" y="T5"/>
              </a:cxn>
              <a:cxn ang="0">
                <a:pos x="T6" y="T7"/>
              </a:cxn>
              <a:cxn ang="0">
                <a:pos x="T8" y="T9"/>
              </a:cxn>
              <a:cxn ang="0">
                <a:pos x="T10" y="T11"/>
              </a:cxn>
            </a:cxnLst>
            <a:rect l="0" t="0" r="r" b="b"/>
            <a:pathLst>
              <a:path w="62" h="100">
                <a:moveTo>
                  <a:pt x="47" y="14"/>
                </a:moveTo>
                <a:cubicBezTo>
                  <a:pt x="37" y="0"/>
                  <a:pt x="21" y="0"/>
                  <a:pt x="10" y="14"/>
                </a:cubicBezTo>
                <a:cubicBezTo>
                  <a:pt x="3" y="25"/>
                  <a:pt x="0" y="37"/>
                  <a:pt x="0" y="48"/>
                </a:cubicBezTo>
                <a:cubicBezTo>
                  <a:pt x="0" y="64"/>
                  <a:pt x="4" y="77"/>
                  <a:pt x="11" y="86"/>
                </a:cubicBezTo>
                <a:cubicBezTo>
                  <a:pt x="21" y="100"/>
                  <a:pt x="37" y="100"/>
                  <a:pt x="47" y="86"/>
                </a:cubicBezTo>
                <a:cubicBezTo>
                  <a:pt x="62" y="68"/>
                  <a:pt x="62" y="33"/>
                  <a:pt x="47" y="14"/>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79" name="Freeform 60">
            <a:extLst>
              <a:ext uri="{FF2B5EF4-FFF2-40B4-BE49-F238E27FC236}">
                <a16:creationId xmlns:a16="http://schemas.microsoft.com/office/drawing/2014/main" id="{19386D1D-824B-437E-89CD-F839272B5FC9}"/>
              </a:ext>
            </a:extLst>
          </p:cNvPr>
          <p:cNvSpPr>
            <a:spLocks/>
          </p:cNvSpPr>
          <p:nvPr/>
        </p:nvSpPr>
        <p:spPr bwMode="auto">
          <a:xfrm>
            <a:off x="1966913" y="3203575"/>
            <a:ext cx="128587" cy="174625"/>
          </a:xfrm>
          <a:custGeom>
            <a:avLst/>
            <a:gdLst>
              <a:gd name="T0" fmla="*/ 20 w 22"/>
              <a:gd name="T1" fmla="*/ 29 h 30"/>
              <a:gd name="T2" fmla="*/ 22 w 22"/>
              <a:gd name="T3" fmla="*/ 27 h 30"/>
              <a:gd name="T4" fmla="*/ 22 w 22"/>
              <a:gd name="T5" fmla="*/ 5 h 30"/>
              <a:gd name="T6" fmla="*/ 17 w 22"/>
              <a:gd name="T7" fmla="*/ 0 h 30"/>
              <a:gd name="T8" fmla="*/ 5 w 22"/>
              <a:gd name="T9" fmla="*/ 0 h 30"/>
              <a:gd name="T10" fmla="*/ 0 w 22"/>
              <a:gd name="T11" fmla="*/ 5 h 30"/>
              <a:gd name="T12" fmla="*/ 0 w 22"/>
              <a:gd name="T13" fmla="*/ 30 h 30"/>
              <a:gd name="T14" fmla="*/ 20 w 22"/>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0">
                <a:moveTo>
                  <a:pt x="20" y="29"/>
                </a:moveTo>
                <a:cubicBezTo>
                  <a:pt x="22" y="30"/>
                  <a:pt x="22" y="28"/>
                  <a:pt x="22" y="27"/>
                </a:cubicBezTo>
                <a:cubicBezTo>
                  <a:pt x="22" y="20"/>
                  <a:pt x="22" y="12"/>
                  <a:pt x="22" y="5"/>
                </a:cubicBezTo>
                <a:cubicBezTo>
                  <a:pt x="22" y="2"/>
                  <a:pt x="20" y="0"/>
                  <a:pt x="17" y="0"/>
                </a:cubicBezTo>
                <a:cubicBezTo>
                  <a:pt x="13" y="0"/>
                  <a:pt x="9" y="0"/>
                  <a:pt x="5" y="0"/>
                </a:cubicBezTo>
                <a:cubicBezTo>
                  <a:pt x="2" y="0"/>
                  <a:pt x="1" y="2"/>
                  <a:pt x="0" y="5"/>
                </a:cubicBezTo>
                <a:cubicBezTo>
                  <a:pt x="0" y="13"/>
                  <a:pt x="0" y="21"/>
                  <a:pt x="0" y="30"/>
                </a:cubicBezTo>
                <a:cubicBezTo>
                  <a:pt x="7" y="26"/>
                  <a:pt x="13" y="26"/>
                  <a:pt x="20" y="29"/>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80" name="Freeform 61">
            <a:extLst>
              <a:ext uri="{FF2B5EF4-FFF2-40B4-BE49-F238E27FC236}">
                <a16:creationId xmlns:a16="http://schemas.microsoft.com/office/drawing/2014/main" id="{876D9C4D-6559-4EE6-8A15-C3A45A0A5957}"/>
              </a:ext>
            </a:extLst>
          </p:cNvPr>
          <p:cNvSpPr>
            <a:spLocks/>
          </p:cNvSpPr>
          <p:nvPr/>
        </p:nvSpPr>
        <p:spPr bwMode="auto">
          <a:xfrm>
            <a:off x="1779588" y="3203575"/>
            <a:ext cx="98425" cy="204788"/>
          </a:xfrm>
          <a:custGeom>
            <a:avLst/>
            <a:gdLst>
              <a:gd name="T0" fmla="*/ 3 w 17"/>
              <a:gd name="T1" fmla="*/ 32 h 35"/>
              <a:gd name="T2" fmla="*/ 17 w 17"/>
              <a:gd name="T3" fmla="*/ 24 h 35"/>
              <a:gd name="T4" fmla="*/ 17 w 17"/>
              <a:gd name="T5" fmla="*/ 17 h 35"/>
              <a:gd name="T6" fmla="*/ 17 w 17"/>
              <a:gd name="T7" fmla="*/ 10 h 35"/>
              <a:gd name="T8" fmla="*/ 6 w 17"/>
              <a:gd name="T9" fmla="*/ 0 h 35"/>
              <a:gd name="T10" fmla="*/ 1 w 17"/>
              <a:gd name="T11" fmla="*/ 6 h 35"/>
              <a:gd name="T12" fmla="*/ 1 w 17"/>
              <a:gd name="T13" fmla="*/ 27 h 35"/>
              <a:gd name="T14" fmla="*/ 3 w 17"/>
              <a:gd name="T15" fmla="*/ 32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5">
                <a:moveTo>
                  <a:pt x="3" y="32"/>
                </a:moveTo>
                <a:cubicBezTo>
                  <a:pt x="10" y="35"/>
                  <a:pt x="17" y="32"/>
                  <a:pt x="17" y="24"/>
                </a:cubicBezTo>
                <a:cubicBezTo>
                  <a:pt x="17" y="22"/>
                  <a:pt x="17" y="19"/>
                  <a:pt x="17" y="17"/>
                </a:cubicBezTo>
                <a:cubicBezTo>
                  <a:pt x="17" y="15"/>
                  <a:pt x="17" y="12"/>
                  <a:pt x="17" y="10"/>
                </a:cubicBezTo>
                <a:cubicBezTo>
                  <a:pt x="17" y="1"/>
                  <a:pt x="16" y="0"/>
                  <a:pt x="6" y="0"/>
                </a:cubicBezTo>
                <a:cubicBezTo>
                  <a:pt x="2" y="0"/>
                  <a:pt x="1" y="2"/>
                  <a:pt x="1" y="6"/>
                </a:cubicBezTo>
                <a:cubicBezTo>
                  <a:pt x="1" y="13"/>
                  <a:pt x="1" y="20"/>
                  <a:pt x="1" y="27"/>
                </a:cubicBezTo>
                <a:cubicBezTo>
                  <a:pt x="0" y="29"/>
                  <a:pt x="1" y="31"/>
                  <a:pt x="3" y="3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81" name="Freeform 62">
            <a:extLst>
              <a:ext uri="{FF2B5EF4-FFF2-40B4-BE49-F238E27FC236}">
                <a16:creationId xmlns:a16="http://schemas.microsoft.com/office/drawing/2014/main" id="{EA5810F2-8CDE-4369-9728-319A78E9C66A}"/>
              </a:ext>
            </a:extLst>
          </p:cNvPr>
          <p:cNvSpPr>
            <a:spLocks/>
          </p:cNvSpPr>
          <p:nvPr/>
        </p:nvSpPr>
        <p:spPr bwMode="auto">
          <a:xfrm>
            <a:off x="1978025" y="3933825"/>
            <a:ext cx="111125" cy="115888"/>
          </a:xfrm>
          <a:custGeom>
            <a:avLst/>
            <a:gdLst>
              <a:gd name="T0" fmla="*/ 14 w 19"/>
              <a:gd name="T1" fmla="*/ 2 h 20"/>
              <a:gd name="T2" fmla="*/ 6 w 19"/>
              <a:gd name="T3" fmla="*/ 2 h 20"/>
              <a:gd name="T4" fmla="*/ 1 w 19"/>
              <a:gd name="T5" fmla="*/ 6 h 20"/>
              <a:gd name="T6" fmla="*/ 1 w 19"/>
              <a:gd name="T7" fmla="*/ 11 h 20"/>
              <a:gd name="T8" fmla="*/ 13 w 19"/>
              <a:gd name="T9" fmla="*/ 17 h 20"/>
              <a:gd name="T10" fmla="*/ 17 w 19"/>
              <a:gd name="T11" fmla="*/ 2 h 20"/>
              <a:gd name="T12" fmla="*/ 14 w 19"/>
              <a:gd name="T13" fmla="*/ 2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4" y="2"/>
                </a:moveTo>
                <a:cubicBezTo>
                  <a:pt x="11" y="2"/>
                  <a:pt x="9" y="3"/>
                  <a:pt x="6" y="2"/>
                </a:cubicBezTo>
                <a:cubicBezTo>
                  <a:pt x="1" y="0"/>
                  <a:pt x="0" y="2"/>
                  <a:pt x="1" y="6"/>
                </a:cubicBezTo>
                <a:cubicBezTo>
                  <a:pt x="1" y="8"/>
                  <a:pt x="1" y="9"/>
                  <a:pt x="1" y="11"/>
                </a:cubicBezTo>
                <a:cubicBezTo>
                  <a:pt x="2" y="17"/>
                  <a:pt x="7" y="20"/>
                  <a:pt x="13" y="17"/>
                </a:cubicBezTo>
                <a:cubicBezTo>
                  <a:pt x="16" y="15"/>
                  <a:pt x="19" y="5"/>
                  <a:pt x="17" y="2"/>
                </a:cubicBezTo>
                <a:cubicBezTo>
                  <a:pt x="16" y="1"/>
                  <a:pt x="15" y="1"/>
                  <a:pt x="14" y="2"/>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82" name="Freeform 63">
            <a:extLst>
              <a:ext uri="{FF2B5EF4-FFF2-40B4-BE49-F238E27FC236}">
                <a16:creationId xmlns:a16="http://schemas.microsoft.com/office/drawing/2014/main" id="{EAEA3D91-BC7F-44C3-8EF9-2AC8182F0A01}"/>
              </a:ext>
            </a:extLst>
          </p:cNvPr>
          <p:cNvSpPr>
            <a:spLocks/>
          </p:cNvSpPr>
          <p:nvPr/>
        </p:nvSpPr>
        <p:spPr bwMode="auto">
          <a:xfrm>
            <a:off x="1158875" y="4062413"/>
            <a:ext cx="895350" cy="828675"/>
          </a:xfrm>
          <a:custGeom>
            <a:avLst/>
            <a:gdLst>
              <a:gd name="T0" fmla="*/ 152 w 153"/>
              <a:gd name="T1" fmla="*/ 4 h 142"/>
              <a:gd name="T2" fmla="*/ 149 w 153"/>
              <a:gd name="T3" fmla="*/ 0 h 142"/>
              <a:gd name="T4" fmla="*/ 146 w 153"/>
              <a:gd name="T5" fmla="*/ 4 h 142"/>
              <a:gd name="T6" fmla="*/ 146 w 153"/>
              <a:gd name="T7" fmla="*/ 91 h 142"/>
              <a:gd name="T8" fmla="*/ 145 w 153"/>
              <a:gd name="T9" fmla="*/ 104 h 142"/>
              <a:gd name="T10" fmla="*/ 117 w 153"/>
              <a:gd name="T11" fmla="*/ 133 h 142"/>
              <a:gd name="T12" fmla="*/ 88 w 153"/>
              <a:gd name="T13" fmla="*/ 135 h 142"/>
              <a:gd name="T14" fmla="*/ 44 w 153"/>
              <a:gd name="T15" fmla="*/ 135 h 142"/>
              <a:gd name="T16" fmla="*/ 11 w 153"/>
              <a:gd name="T17" fmla="*/ 113 h 142"/>
              <a:gd name="T18" fmla="*/ 7 w 153"/>
              <a:gd name="T19" fmla="*/ 89 h 142"/>
              <a:gd name="T20" fmla="*/ 7 w 153"/>
              <a:gd name="T21" fmla="*/ 77 h 142"/>
              <a:gd name="T22" fmla="*/ 4 w 153"/>
              <a:gd name="T23" fmla="*/ 74 h 142"/>
              <a:gd name="T24" fmla="*/ 1 w 153"/>
              <a:gd name="T25" fmla="*/ 77 h 142"/>
              <a:gd name="T26" fmla="*/ 1 w 153"/>
              <a:gd name="T27" fmla="*/ 98 h 142"/>
              <a:gd name="T28" fmla="*/ 4 w 153"/>
              <a:gd name="T29" fmla="*/ 110 h 142"/>
              <a:gd name="T30" fmla="*/ 42 w 153"/>
              <a:gd name="T31" fmla="*/ 140 h 142"/>
              <a:gd name="T32" fmla="*/ 42 w 153"/>
              <a:gd name="T33" fmla="*/ 140 h 142"/>
              <a:gd name="T34" fmla="*/ 45 w 153"/>
              <a:gd name="T35" fmla="*/ 141 h 142"/>
              <a:gd name="T36" fmla="*/ 106 w 153"/>
              <a:gd name="T37" fmla="*/ 141 h 142"/>
              <a:gd name="T38" fmla="*/ 120 w 153"/>
              <a:gd name="T39" fmla="*/ 138 h 142"/>
              <a:gd name="T40" fmla="*/ 123 w 153"/>
              <a:gd name="T41" fmla="*/ 138 h 142"/>
              <a:gd name="T42" fmla="*/ 150 w 153"/>
              <a:gd name="T43" fmla="*/ 106 h 142"/>
              <a:gd name="T44" fmla="*/ 152 w 153"/>
              <a:gd name="T45" fmla="*/ 72 h 142"/>
              <a:gd name="T46" fmla="*/ 152 w 153"/>
              <a:gd name="T47" fmla="*/ 4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3" h="142">
                <a:moveTo>
                  <a:pt x="152" y="4"/>
                </a:moveTo>
                <a:cubicBezTo>
                  <a:pt x="152" y="2"/>
                  <a:pt x="153" y="0"/>
                  <a:pt x="149" y="0"/>
                </a:cubicBezTo>
                <a:cubicBezTo>
                  <a:pt x="146" y="0"/>
                  <a:pt x="146" y="2"/>
                  <a:pt x="146" y="4"/>
                </a:cubicBezTo>
                <a:cubicBezTo>
                  <a:pt x="146" y="33"/>
                  <a:pt x="146" y="62"/>
                  <a:pt x="146" y="91"/>
                </a:cubicBezTo>
                <a:cubicBezTo>
                  <a:pt x="146" y="95"/>
                  <a:pt x="146" y="99"/>
                  <a:pt x="145" y="104"/>
                </a:cubicBezTo>
                <a:cubicBezTo>
                  <a:pt x="141" y="119"/>
                  <a:pt x="132" y="128"/>
                  <a:pt x="117" y="133"/>
                </a:cubicBezTo>
                <a:cubicBezTo>
                  <a:pt x="108" y="136"/>
                  <a:pt x="98" y="135"/>
                  <a:pt x="88" y="135"/>
                </a:cubicBezTo>
                <a:cubicBezTo>
                  <a:pt x="73" y="135"/>
                  <a:pt x="59" y="135"/>
                  <a:pt x="44" y="135"/>
                </a:cubicBezTo>
                <a:cubicBezTo>
                  <a:pt x="29" y="133"/>
                  <a:pt x="18" y="126"/>
                  <a:pt x="11" y="113"/>
                </a:cubicBezTo>
                <a:cubicBezTo>
                  <a:pt x="7" y="105"/>
                  <a:pt x="6" y="97"/>
                  <a:pt x="7" y="89"/>
                </a:cubicBezTo>
                <a:cubicBezTo>
                  <a:pt x="7" y="85"/>
                  <a:pt x="7" y="81"/>
                  <a:pt x="7" y="77"/>
                </a:cubicBezTo>
                <a:cubicBezTo>
                  <a:pt x="7" y="75"/>
                  <a:pt x="6" y="74"/>
                  <a:pt x="4" y="74"/>
                </a:cubicBezTo>
                <a:cubicBezTo>
                  <a:pt x="1" y="74"/>
                  <a:pt x="1" y="75"/>
                  <a:pt x="1" y="77"/>
                </a:cubicBezTo>
                <a:cubicBezTo>
                  <a:pt x="1" y="84"/>
                  <a:pt x="0" y="91"/>
                  <a:pt x="1" y="98"/>
                </a:cubicBezTo>
                <a:cubicBezTo>
                  <a:pt x="1" y="102"/>
                  <a:pt x="1" y="106"/>
                  <a:pt x="4" y="110"/>
                </a:cubicBezTo>
                <a:cubicBezTo>
                  <a:pt x="7" y="124"/>
                  <a:pt x="24" y="140"/>
                  <a:pt x="42" y="140"/>
                </a:cubicBezTo>
                <a:cubicBezTo>
                  <a:pt x="42" y="140"/>
                  <a:pt x="42" y="140"/>
                  <a:pt x="42" y="140"/>
                </a:cubicBezTo>
                <a:cubicBezTo>
                  <a:pt x="42" y="142"/>
                  <a:pt x="44" y="141"/>
                  <a:pt x="45" y="141"/>
                </a:cubicBezTo>
                <a:cubicBezTo>
                  <a:pt x="65" y="141"/>
                  <a:pt x="86" y="141"/>
                  <a:pt x="106" y="141"/>
                </a:cubicBezTo>
                <a:cubicBezTo>
                  <a:pt x="111" y="141"/>
                  <a:pt x="116" y="140"/>
                  <a:pt x="120" y="138"/>
                </a:cubicBezTo>
                <a:cubicBezTo>
                  <a:pt x="121" y="138"/>
                  <a:pt x="122" y="138"/>
                  <a:pt x="123" y="138"/>
                </a:cubicBezTo>
                <a:cubicBezTo>
                  <a:pt x="137" y="131"/>
                  <a:pt x="147" y="121"/>
                  <a:pt x="150" y="106"/>
                </a:cubicBezTo>
                <a:cubicBezTo>
                  <a:pt x="153" y="95"/>
                  <a:pt x="152" y="83"/>
                  <a:pt x="152" y="72"/>
                </a:cubicBezTo>
                <a:cubicBezTo>
                  <a:pt x="152" y="49"/>
                  <a:pt x="152" y="27"/>
                  <a:pt x="152" y="4"/>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83" name="Freeform 64">
            <a:extLst>
              <a:ext uri="{FF2B5EF4-FFF2-40B4-BE49-F238E27FC236}">
                <a16:creationId xmlns:a16="http://schemas.microsoft.com/office/drawing/2014/main" id="{D354F343-C048-46DA-8F97-5EAB9B1A621E}"/>
              </a:ext>
            </a:extLst>
          </p:cNvPr>
          <p:cNvSpPr>
            <a:spLocks/>
          </p:cNvSpPr>
          <p:nvPr/>
        </p:nvSpPr>
        <p:spPr bwMode="auto">
          <a:xfrm>
            <a:off x="1890713" y="3268663"/>
            <a:ext cx="69850" cy="63500"/>
          </a:xfrm>
          <a:custGeom>
            <a:avLst/>
            <a:gdLst>
              <a:gd name="T0" fmla="*/ 5 w 12"/>
              <a:gd name="T1" fmla="*/ 11 h 11"/>
              <a:gd name="T2" fmla="*/ 11 w 12"/>
              <a:gd name="T3" fmla="*/ 5 h 11"/>
              <a:gd name="T4" fmla="*/ 6 w 12"/>
              <a:gd name="T5" fmla="*/ 0 h 11"/>
              <a:gd name="T6" fmla="*/ 0 w 12"/>
              <a:gd name="T7" fmla="*/ 5 h 11"/>
              <a:gd name="T8" fmla="*/ 5 w 12"/>
              <a:gd name="T9" fmla="*/ 11 h 11"/>
            </a:gdLst>
            <a:ahLst/>
            <a:cxnLst>
              <a:cxn ang="0">
                <a:pos x="T0" y="T1"/>
              </a:cxn>
              <a:cxn ang="0">
                <a:pos x="T2" y="T3"/>
              </a:cxn>
              <a:cxn ang="0">
                <a:pos x="T4" y="T5"/>
              </a:cxn>
              <a:cxn ang="0">
                <a:pos x="T6" y="T7"/>
              </a:cxn>
              <a:cxn ang="0">
                <a:pos x="T8" y="T9"/>
              </a:cxn>
            </a:cxnLst>
            <a:rect l="0" t="0" r="r" b="b"/>
            <a:pathLst>
              <a:path w="12" h="11">
                <a:moveTo>
                  <a:pt x="5" y="11"/>
                </a:moveTo>
                <a:cubicBezTo>
                  <a:pt x="10" y="11"/>
                  <a:pt x="12" y="10"/>
                  <a:pt x="11" y="5"/>
                </a:cubicBezTo>
                <a:cubicBezTo>
                  <a:pt x="12" y="0"/>
                  <a:pt x="10" y="0"/>
                  <a:pt x="6" y="0"/>
                </a:cubicBezTo>
                <a:cubicBezTo>
                  <a:pt x="1" y="0"/>
                  <a:pt x="0" y="1"/>
                  <a:pt x="0" y="5"/>
                </a:cubicBezTo>
                <a:cubicBezTo>
                  <a:pt x="0" y="10"/>
                  <a:pt x="1" y="11"/>
                  <a:pt x="5" y="11"/>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84" name="Freeform 65">
            <a:extLst>
              <a:ext uri="{FF2B5EF4-FFF2-40B4-BE49-F238E27FC236}">
                <a16:creationId xmlns:a16="http://schemas.microsoft.com/office/drawing/2014/main" id="{FA33A645-5441-449E-96CD-35BCD1E9EB84}"/>
              </a:ext>
            </a:extLst>
          </p:cNvPr>
          <p:cNvSpPr>
            <a:spLocks noEditPoints="1"/>
          </p:cNvSpPr>
          <p:nvPr/>
        </p:nvSpPr>
        <p:spPr bwMode="auto">
          <a:xfrm>
            <a:off x="912813" y="3338513"/>
            <a:ext cx="596900" cy="1033463"/>
          </a:xfrm>
          <a:custGeom>
            <a:avLst/>
            <a:gdLst>
              <a:gd name="T0" fmla="*/ 102 w 102"/>
              <a:gd name="T1" fmla="*/ 89 h 177"/>
              <a:gd name="T2" fmla="*/ 102 w 102"/>
              <a:gd name="T3" fmla="*/ 4 h 177"/>
              <a:gd name="T4" fmla="*/ 98 w 102"/>
              <a:gd name="T5" fmla="*/ 0 h 177"/>
              <a:gd name="T6" fmla="*/ 8 w 102"/>
              <a:gd name="T7" fmla="*/ 0 h 177"/>
              <a:gd name="T8" fmla="*/ 0 w 102"/>
              <a:gd name="T9" fmla="*/ 7 h 177"/>
              <a:gd name="T10" fmla="*/ 0 w 102"/>
              <a:gd name="T11" fmla="*/ 170 h 177"/>
              <a:gd name="T12" fmla="*/ 8 w 102"/>
              <a:gd name="T13" fmla="*/ 177 h 177"/>
              <a:gd name="T14" fmla="*/ 97 w 102"/>
              <a:gd name="T15" fmla="*/ 177 h 177"/>
              <a:gd name="T16" fmla="*/ 102 w 102"/>
              <a:gd name="T17" fmla="*/ 172 h 177"/>
              <a:gd name="T18" fmla="*/ 102 w 102"/>
              <a:gd name="T19" fmla="*/ 89 h 177"/>
              <a:gd name="T20" fmla="*/ 88 w 102"/>
              <a:gd name="T21" fmla="*/ 140 h 177"/>
              <a:gd name="T22" fmla="*/ 14 w 102"/>
              <a:gd name="T23" fmla="*/ 140 h 177"/>
              <a:gd name="T24" fmla="*/ 8 w 102"/>
              <a:gd name="T25" fmla="*/ 135 h 177"/>
              <a:gd name="T26" fmla="*/ 8 w 102"/>
              <a:gd name="T27" fmla="*/ 87 h 177"/>
              <a:gd name="T28" fmla="*/ 8 w 102"/>
              <a:gd name="T29" fmla="*/ 40 h 177"/>
              <a:gd name="T30" fmla="*/ 14 w 102"/>
              <a:gd name="T31" fmla="*/ 34 h 177"/>
              <a:gd name="T32" fmla="*/ 88 w 102"/>
              <a:gd name="T33" fmla="*/ 34 h 177"/>
              <a:gd name="T34" fmla="*/ 93 w 102"/>
              <a:gd name="T35" fmla="*/ 40 h 177"/>
              <a:gd name="T36" fmla="*/ 93 w 102"/>
              <a:gd name="T37" fmla="*/ 135 h 177"/>
              <a:gd name="T38" fmla="*/ 88 w 102"/>
              <a:gd name="T39" fmla="*/ 14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 h="177">
                <a:moveTo>
                  <a:pt x="102" y="89"/>
                </a:moveTo>
                <a:cubicBezTo>
                  <a:pt x="102" y="60"/>
                  <a:pt x="101" y="32"/>
                  <a:pt x="102" y="4"/>
                </a:cubicBezTo>
                <a:cubicBezTo>
                  <a:pt x="102" y="1"/>
                  <a:pt x="101" y="0"/>
                  <a:pt x="98" y="0"/>
                </a:cubicBezTo>
                <a:cubicBezTo>
                  <a:pt x="68" y="0"/>
                  <a:pt x="38" y="0"/>
                  <a:pt x="8" y="0"/>
                </a:cubicBezTo>
                <a:cubicBezTo>
                  <a:pt x="2" y="0"/>
                  <a:pt x="0" y="1"/>
                  <a:pt x="0" y="7"/>
                </a:cubicBezTo>
                <a:cubicBezTo>
                  <a:pt x="0" y="61"/>
                  <a:pt x="0" y="115"/>
                  <a:pt x="0" y="170"/>
                </a:cubicBezTo>
                <a:cubicBezTo>
                  <a:pt x="0" y="175"/>
                  <a:pt x="2" y="177"/>
                  <a:pt x="8" y="177"/>
                </a:cubicBezTo>
                <a:cubicBezTo>
                  <a:pt x="37" y="177"/>
                  <a:pt x="67" y="177"/>
                  <a:pt x="97" y="177"/>
                </a:cubicBezTo>
                <a:cubicBezTo>
                  <a:pt x="101" y="177"/>
                  <a:pt x="102" y="176"/>
                  <a:pt x="102" y="172"/>
                </a:cubicBezTo>
                <a:cubicBezTo>
                  <a:pt x="101" y="144"/>
                  <a:pt x="102" y="117"/>
                  <a:pt x="102" y="89"/>
                </a:cubicBezTo>
                <a:close/>
                <a:moveTo>
                  <a:pt x="88" y="140"/>
                </a:moveTo>
                <a:cubicBezTo>
                  <a:pt x="63" y="140"/>
                  <a:pt x="39" y="140"/>
                  <a:pt x="14" y="140"/>
                </a:cubicBezTo>
                <a:cubicBezTo>
                  <a:pt x="10" y="140"/>
                  <a:pt x="8" y="139"/>
                  <a:pt x="8" y="135"/>
                </a:cubicBezTo>
                <a:cubicBezTo>
                  <a:pt x="9" y="119"/>
                  <a:pt x="8" y="103"/>
                  <a:pt x="8" y="87"/>
                </a:cubicBezTo>
                <a:cubicBezTo>
                  <a:pt x="8" y="71"/>
                  <a:pt x="9" y="56"/>
                  <a:pt x="8" y="40"/>
                </a:cubicBezTo>
                <a:cubicBezTo>
                  <a:pt x="8" y="36"/>
                  <a:pt x="10" y="34"/>
                  <a:pt x="14" y="34"/>
                </a:cubicBezTo>
                <a:cubicBezTo>
                  <a:pt x="39" y="34"/>
                  <a:pt x="63" y="34"/>
                  <a:pt x="88" y="34"/>
                </a:cubicBezTo>
                <a:cubicBezTo>
                  <a:pt x="92" y="34"/>
                  <a:pt x="93" y="36"/>
                  <a:pt x="93" y="40"/>
                </a:cubicBezTo>
                <a:cubicBezTo>
                  <a:pt x="93" y="71"/>
                  <a:pt x="93" y="103"/>
                  <a:pt x="93" y="135"/>
                </a:cubicBezTo>
                <a:cubicBezTo>
                  <a:pt x="93" y="139"/>
                  <a:pt x="92" y="140"/>
                  <a:pt x="88" y="140"/>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85" name="Freeform 66">
            <a:extLst>
              <a:ext uri="{FF2B5EF4-FFF2-40B4-BE49-F238E27FC236}">
                <a16:creationId xmlns:a16="http://schemas.microsoft.com/office/drawing/2014/main" id="{0CFAE597-7389-4C6B-A162-40B98FA5AAFB}"/>
              </a:ext>
            </a:extLst>
          </p:cNvPr>
          <p:cNvSpPr>
            <a:spLocks/>
          </p:cNvSpPr>
          <p:nvPr/>
        </p:nvSpPr>
        <p:spPr bwMode="auto">
          <a:xfrm>
            <a:off x="1023938" y="4003675"/>
            <a:ext cx="93662" cy="28575"/>
          </a:xfrm>
          <a:custGeom>
            <a:avLst/>
            <a:gdLst>
              <a:gd name="T0" fmla="*/ 8 w 16"/>
              <a:gd name="T1" fmla="*/ 5 h 5"/>
              <a:gd name="T2" fmla="*/ 4 w 16"/>
              <a:gd name="T3" fmla="*/ 5 h 5"/>
              <a:gd name="T4" fmla="*/ 0 w 16"/>
              <a:gd name="T5" fmla="*/ 2 h 5"/>
              <a:gd name="T6" fmla="*/ 3 w 16"/>
              <a:gd name="T7" fmla="*/ 0 h 5"/>
              <a:gd name="T8" fmla="*/ 12 w 16"/>
              <a:gd name="T9" fmla="*/ 0 h 5"/>
              <a:gd name="T10" fmla="*/ 16 w 16"/>
              <a:gd name="T11" fmla="*/ 2 h 5"/>
              <a:gd name="T12" fmla="*/ 12 w 16"/>
              <a:gd name="T13" fmla="*/ 5 h 5"/>
              <a:gd name="T14" fmla="*/ 8 w 16"/>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5">
                <a:moveTo>
                  <a:pt x="8" y="5"/>
                </a:moveTo>
                <a:cubicBezTo>
                  <a:pt x="7" y="5"/>
                  <a:pt x="5" y="5"/>
                  <a:pt x="4" y="5"/>
                </a:cubicBezTo>
                <a:cubicBezTo>
                  <a:pt x="2" y="5"/>
                  <a:pt x="0" y="4"/>
                  <a:pt x="0" y="2"/>
                </a:cubicBezTo>
                <a:cubicBezTo>
                  <a:pt x="0" y="0"/>
                  <a:pt x="2" y="0"/>
                  <a:pt x="3" y="0"/>
                </a:cubicBezTo>
                <a:cubicBezTo>
                  <a:pt x="6" y="0"/>
                  <a:pt x="9" y="0"/>
                  <a:pt x="12" y="0"/>
                </a:cubicBezTo>
                <a:cubicBezTo>
                  <a:pt x="14" y="0"/>
                  <a:pt x="16" y="0"/>
                  <a:pt x="16" y="2"/>
                </a:cubicBezTo>
                <a:cubicBezTo>
                  <a:pt x="16" y="5"/>
                  <a:pt x="14" y="5"/>
                  <a:pt x="12" y="5"/>
                </a:cubicBezTo>
                <a:cubicBezTo>
                  <a:pt x="11" y="5"/>
                  <a:pt x="9" y="5"/>
                  <a:pt x="8" y="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86" name="Freeform 67">
            <a:extLst>
              <a:ext uri="{FF2B5EF4-FFF2-40B4-BE49-F238E27FC236}">
                <a16:creationId xmlns:a16="http://schemas.microsoft.com/office/drawing/2014/main" id="{9C2DB153-1F98-4648-A8B0-92F3F98D728C}"/>
              </a:ext>
            </a:extLst>
          </p:cNvPr>
          <p:cNvSpPr>
            <a:spLocks/>
          </p:cNvSpPr>
          <p:nvPr/>
        </p:nvSpPr>
        <p:spPr bwMode="auto">
          <a:xfrm>
            <a:off x="1304925" y="4003675"/>
            <a:ext cx="93662" cy="28575"/>
          </a:xfrm>
          <a:custGeom>
            <a:avLst/>
            <a:gdLst>
              <a:gd name="T0" fmla="*/ 8 w 16"/>
              <a:gd name="T1" fmla="*/ 5 h 5"/>
              <a:gd name="T2" fmla="*/ 3 w 16"/>
              <a:gd name="T3" fmla="*/ 5 h 5"/>
              <a:gd name="T4" fmla="*/ 0 w 16"/>
              <a:gd name="T5" fmla="*/ 2 h 5"/>
              <a:gd name="T6" fmla="*/ 2 w 16"/>
              <a:gd name="T7" fmla="*/ 0 h 5"/>
              <a:gd name="T8" fmla="*/ 13 w 16"/>
              <a:gd name="T9" fmla="*/ 0 h 5"/>
              <a:gd name="T10" fmla="*/ 16 w 16"/>
              <a:gd name="T11" fmla="*/ 2 h 5"/>
              <a:gd name="T12" fmla="*/ 13 w 16"/>
              <a:gd name="T13" fmla="*/ 5 h 5"/>
              <a:gd name="T14" fmla="*/ 8 w 16"/>
              <a:gd name="T15" fmla="*/ 5 h 5"/>
              <a:gd name="T16" fmla="*/ 8 w 16"/>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
                <a:moveTo>
                  <a:pt x="8" y="5"/>
                </a:moveTo>
                <a:cubicBezTo>
                  <a:pt x="6" y="5"/>
                  <a:pt x="4" y="5"/>
                  <a:pt x="3" y="5"/>
                </a:cubicBezTo>
                <a:cubicBezTo>
                  <a:pt x="1" y="5"/>
                  <a:pt x="0" y="4"/>
                  <a:pt x="0" y="2"/>
                </a:cubicBezTo>
                <a:cubicBezTo>
                  <a:pt x="0" y="1"/>
                  <a:pt x="1" y="0"/>
                  <a:pt x="2" y="0"/>
                </a:cubicBezTo>
                <a:cubicBezTo>
                  <a:pt x="6" y="0"/>
                  <a:pt x="9" y="0"/>
                  <a:pt x="13" y="0"/>
                </a:cubicBezTo>
                <a:cubicBezTo>
                  <a:pt x="14" y="0"/>
                  <a:pt x="16" y="1"/>
                  <a:pt x="16" y="2"/>
                </a:cubicBezTo>
                <a:cubicBezTo>
                  <a:pt x="16" y="4"/>
                  <a:pt x="14" y="5"/>
                  <a:pt x="13" y="5"/>
                </a:cubicBezTo>
                <a:cubicBezTo>
                  <a:pt x="11" y="5"/>
                  <a:pt x="9" y="5"/>
                  <a:pt x="8" y="5"/>
                </a:cubicBezTo>
                <a:cubicBezTo>
                  <a:pt x="8" y="5"/>
                  <a:pt x="8" y="5"/>
                  <a:pt x="8" y="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87" name="Freeform 68">
            <a:extLst>
              <a:ext uri="{FF2B5EF4-FFF2-40B4-BE49-F238E27FC236}">
                <a16:creationId xmlns:a16="http://schemas.microsoft.com/office/drawing/2014/main" id="{DD6BA305-6207-4E40-A346-FA9077C23D69}"/>
              </a:ext>
            </a:extLst>
          </p:cNvPr>
          <p:cNvSpPr>
            <a:spLocks/>
          </p:cNvSpPr>
          <p:nvPr/>
        </p:nvSpPr>
        <p:spPr bwMode="auto">
          <a:xfrm>
            <a:off x="1182688" y="3986213"/>
            <a:ext cx="58737" cy="63500"/>
          </a:xfrm>
          <a:custGeom>
            <a:avLst/>
            <a:gdLst>
              <a:gd name="T0" fmla="*/ 5 w 10"/>
              <a:gd name="T1" fmla="*/ 11 h 11"/>
              <a:gd name="T2" fmla="*/ 0 w 10"/>
              <a:gd name="T3" fmla="*/ 5 h 11"/>
              <a:gd name="T4" fmla="*/ 5 w 10"/>
              <a:gd name="T5" fmla="*/ 0 h 11"/>
              <a:gd name="T6" fmla="*/ 10 w 10"/>
              <a:gd name="T7" fmla="*/ 6 h 11"/>
              <a:gd name="T8" fmla="*/ 5 w 10"/>
              <a:gd name="T9" fmla="*/ 11 h 11"/>
            </a:gdLst>
            <a:ahLst/>
            <a:cxnLst>
              <a:cxn ang="0">
                <a:pos x="T0" y="T1"/>
              </a:cxn>
              <a:cxn ang="0">
                <a:pos x="T2" y="T3"/>
              </a:cxn>
              <a:cxn ang="0">
                <a:pos x="T4" y="T5"/>
              </a:cxn>
              <a:cxn ang="0">
                <a:pos x="T6" y="T7"/>
              </a:cxn>
              <a:cxn ang="0">
                <a:pos x="T8" y="T9"/>
              </a:cxn>
            </a:cxnLst>
            <a:rect l="0" t="0" r="r" b="b"/>
            <a:pathLst>
              <a:path w="10" h="11">
                <a:moveTo>
                  <a:pt x="5" y="11"/>
                </a:moveTo>
                <a:cubicBezTo>
                  <a:pt x="1" y="10"/>
                  <a:pt x="0" y="8"/>
                  <a:pt x="0" y="5"/>
                </a:cubicBezTo>
                <a:cubicBezTo>
                  <a:pt x="0" y="2"/>
                  <a:pt x="2" y="0"/>
                  <a:pt x="5" y="0"/>
                </a:cubicBezTo>
                <a:cubicBezTo>
                  <a:pt x="8" y="0"/>
                  <a:pt x="10" y="2"/>
                  <a:pt x="10" y="6"/>
                </a:cubicBezTo>
                <a:cubicBezTo>
                  <a:pt x="10" y="9"/>
                  <a:pt x="8" y="10"/>
                  <a:pt x="5" y="11"/>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488" name="Freeform 69">
            <a:extLst>
              <a:ext uri="{FF2B5EF4-FFF2-40B4-BE49-F238E27FC236}">
                <a16:creationId xmlns:a16="http://schemas.microsoft.com/office/drawing/2014/main" id="{92FE48B4-47FC-407A-A397-DAEBC36057AF}"/>
              </a:ext>
            </a:extLst>
          </p:cNvPr>
          <p:cNvSpPr>
            <a:spLocks noEditPoints="1"/>
          </p:cNvSpPr>
          <p:nvPr/>
        </p:nvSpPr>
        <p:spPr bwMode="auto">
          <a:xfrm>
            <a:off x="995363" y="3571875"/>
            <a:ext cx="433387" cy="554038"/>
          </a:xfrm>
          <a:custGeom>
            <a:avLst/>
            <a:gdLst>
              <a:gd name="T0" fmla="*/ 74 w 74"/>
              <a:gd name="T1" fmla="*/ 47 h 95"/>
              <a:gd name="T2" fmla="*/ 74 w 74"/>
              <a:gd name="T3" fmla="*/ 4 h 95"/>
              <a:gd name="T4" fmla="*/ 70 w 74"/>
              <a:gd name="T5" fmla="*/ 0 h 95"/>
              <a:gd name="T6" fmla="*/ 4 w 74"/>
              <a:gd name="T7" fmla="*/ 0 h 95"/>
              <a:gd name="T8" fmla="*/ 0 w 74"/>
              <a:gd name="T9" fmla="*/ 4 h 95"/>
              <a:gd name="T10" fmla="*/ 0 w 74"/>
              <a:gd name="T11" fmla="*/ 91 h 95"/>
              <a:gd name="T12" fmla="*/ 4 w 74"/>
              <a:gd name="T13" fmla="*/ 95 h 95"/>
              <a:gd name="T14" fmla="*/ 70 w 74"/>
              <a:gd name="T15" fmla="*/ 95 h 95"/>
              <a:gd name="T16" fmla="*/ 74 w 74"/>
              <a:gd name="T17" fmla="*/ 91 h 95"/>
              <a:gd name="T18" fmla="*/ 74 w 74"/>
              <a:gd name="T19" fmla="*/ 47 h 95"/>
              <a:gd name="T20" fmla="*/ 37 w 74"/>
              <a:gd name="T21" fmla="*/ 87 h 95"/>
              <a:gd name="T22" fmla="*/ 26 w 74"/>
              <a:gd name="T23" fmla="*/ 76 h 95"/>
              <a:gd name="T24" fmla="*/ 37 w 74"/>
              <a:gd name="T25" fmla="*/ 66 h 95"/>
              <a:gd name="T26" fmla="*/ 47 w 74"/>
              <a:gd name="T27" fmla="*/ 76 h 95"/>
              <a:gd name="T28" fmla="*/ 37 w 74"/>
              <a:gd name="T29" fmla="*/ 87 h 95"/>
              <a:gd name="T30" fmla="*/ 64 w 74"/>
              <a:gd name="T31" fmla="*/ 55 h 95"/>
              <a:gd name="T32" fmla="*/ 37 w 74"/>
              <a:gd name="T33" fmla="*/ 55 h 95"/>
              <a:gd name="T34" fmla="*/ 37 w 74"/>
              <a:gd name="T35" fmla="*/ 55 h 95"/>
              <a:gd name="T36" fmla="*/ 10 w 74"/>
              <a:gd name="T37" fmla="*/ 55 h 95"/>
              <a:gd name="T38" fmla="*/ 5 w 74"/>
              <a:gd name="T39" fmla="*/ 51 h 95"/>
              <a:gd name="T40" fmla="*/ 5 w 74"/>
              <a:gd name="T41" fmla="*/ 10 h 95"/>
              <a:gd name="T42" fmla="*/ 10 w 74"/>
              <a:gd name="T43" fmla="*/ 5 h 95"/>
              <a:gd name="T44" fmla="*/ 64 w 74"/>
              <a:gd name="T45" fmla="*/ 5 h 95"/>
              <a:gd name="T46" fmla="*/ 69 w 74"/>
              <a:gd name="T47" fmla="*/ 10 h 95"/>
              <a:gd name="T48" fmla="*/ 69 w 74"/>
              <a:gd name="T49" fmla="*/ 51 h 95"/>
              <a:gd name="T50" fmla="*/ 64 w 74"/>
              <a:gd name="T51" fmla="*/ 5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 h="95">
                <a:moveTo>
                  <a:pt x="74" y="47"/>
                </a:moveTo>
                <a:cubicBezTo>
                  <a:pt x="74" y="33"/>
                  <a:pt x="74" y="18"/>
                  <a:pt x="74" y="4"/>
                </a:cubicBezTo>
                <a:cubicBezTo>
                  <a:pt x="74" y="1"/>
                  <a:pt x="73" y="0"/>
                  <a:pt x="70" y="0"/>
                </a:cubicBezTo>
                <a:cubicBezTo>
                  <a:pt x="48" y="0"/>
                  <a:pt x="26" y="0"/>
                  <a:pt x="4" y="0"/>
                </a:cubicBezTo>
                <a:cubicBezTo>
                  <a:pt x="1" y="0"/>
                  <a:pt x="0" y="0"/>
                  <a:pt x="0" y="4"/>
                </a:cubicBezTo>
                <a:cubicBezTo>
                  <a:pt x="0" y="33"/>
                  <a:pt x="0" y="62"/>
                  <a:pt x="0" y="91"/>
                </a:cubicBezTo>
                <a:cubicBezTo>
                  <a:pt x="0" y="94"/>
                  <a:pt x="0" y="95"/>
                  <a:pt x="4" y="95"/>
                </a:cubicBezTo>
                <a:cubicBezTo>
                  <a:pt x="26" y="95"/>
                  <a:pt x="48" y="95"/>
                  <a:pt x="70" y="95"/>
                </a:cubicBezTo>
                <a:cubicBezTo>
                  <a:pt x="73" y="95"/>
                  <a:pt x="74" y="94"/>
                  <a:pt x="74" y="91"/>
                </a:cubicBezTo>
                <a:cubicBezTo>
                  <a:pt x="74" y="76"/>
                  <a:pt x="74" y="62"/>
                  <a:pt x="74" y="47"/>
                </a:cubicBezTo>
                <a:close/>
                <a:moveTo>
                  <a:pt x="37" y="87"/>
                </a:moveTo>
                <a:cubicBezTo>
                  <a:pt x="31" y="87"/>
                  <a:pt x="26" y="82"/>
                  <a:pt x="26" y="76"/>
                </a:cubicBezTo>
                <a:cubicBezTo>
                  <a:pt x="26" y="71"/>
                  <a:pt x="31" y="66"/>
                  <a:pt x="37" y="66"/>
                </a:cubicBezTo>
                <a:cubicBezTo>
                  <a:pt x="43" y="66"/>
                  <a:pt x="47" y="71"/>
                  <a:pt x="47" y="76"/>
                </a:cubicBezTo>
                <a:cubicBezTo>
                  <a:pt x="47" y="82"/>
                  <a:pt x="43" y="87"/>
                  <a:pt x="37" y="87"/>
                </a:cubicBezTo>
                <a:close/>
                <a:moveTo>
                  <a:pt x="64" y="55"/>
                </a:moveTo>
                <a:cubicBezTo>
                  <a:pt x="55" y="55"/>
                  <a:pt x="46" y="55"/>
                  <a:pt x="37" y="55"/>
                </a:cubicBezTo>
                <a:cubicBezTo>
                  <a:pt x="37" y="55"/>
                  <a:pt x="37" y="55"/>
                  <a:pt x="37" y="55"/>
                </a:cubicBezTo>
                <a:cubicBezTo>
                  <a:pt x="28" y="55"/>
                  <a:pt x="19" y="55"/>
                  <a:pt x="10" y="55"/>
                </a:cubicBezTo>
                <a:cubicBezTo>
                  <a:pt x="6" y="55"/>
                  <a:pt x="5" y="54"/>
                  <a:pt x="5" y="51"/>
                </a:cubicBezTo>
                <a:cubicBezTo>
                  <a:pt x="5" y="37"/>
                  <a:pt x="5" y="23"/>
                  <a:pt x="5" y="10"/>
                </a:cubicBezTo>
                <a:cubicBezTo>
                  <a:pt x="5" y="6"/>
                  <a:pt x="6" y="5"/>
                  <a:pt x="10" y="5"/>
                </a:cubicBezTo>
                <a:cubicBezTo>
                  <a:pt x="28" y="5"/>
                  <a:pt x="46" y="5"/>
                  <a:pt x="64" y="5"/>
                </a:cubicBezTo>
                <a:cubicBezTo>
                  <a:pt x="67" y="5"/>
                  <a:pt x="69" y="6"/>
                  <a:pt x="69" y="10"/>
                </a:cubicBezTo>
                <a:cubicBezTo>
                  <a:pt x="69" y="23"/>
                  <a:pt x="69" y="37"/>
                  <a:pt x="69" y="51"/>
                </a:cubicBezTo>
                <a:cubicBezTo>
                  <a:pt x="69" y="54"/>
                  <a:pt x="67" y="55"/>
                  <a:pt x="64" y="55"/>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655034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2" y="1119114"/>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7"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69"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79"/>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4"/>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ectangle 7">
            <a:extLst>
              <a:ext uri="{FF2B5EF4-FFF2-40B4-BE49-F238E27FC236}">
                <a16:creationId xmlns:a16="http://schemas.microsoft.com/office/drawing/2014/main" id="{A2454068-D6A0-42C7-BCE1-D03833DCF2E4}"/>
              </a:ext>
            </a:extLst>
          </p:cNvPr>
          <p:cNvSpPr/>
          <p:nvPr/>
        </p:nvSpPr>
        <p:spPr>
          <a:xfrm>
            <a:off x="5213118" y="1139037"/>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3"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3" name="Pie 24">
            <a:extLst>
              <a:ext uri="{FF2B5EF4-FFF2-40B4-BE49-F238E27FC236}">
                <a16:creationId xmlns:a16="http://schemas.microsoft.com/office/drawing/2014/main" id="{DB38F196-AF37-4B00-AA3E-183F9372FBAD}"/>
              </a:ext>
            </a:extLst>
          </p:cNvPr>
          <p:cNvSpPr/>
          <p:nvPr/>
        </p:nvSpPr>
        <p:spPr>
          <a:xfrm>
            <a:off x="5107445" y="3464237"/>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59"/>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3"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09"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89" name="Rectangle 9">
            <a:extLst>
              <a:ext uri="{FF2B5EF4-FFF2-40B4-BE49-F238E27FC236}">
                <a16:creationId xmlns:a16="http://schemas.microsoft.com/office/drawing/2014/main" id="{444E6227-4972-4DE6-BEB0-C3FC42991182}"/>
              </a:ext>
            </a:extLst>
          </p:cNvPr>
          <p:cNvSpPr/>
          <p:nvPr/>
        </p:nvSpPr>
        <p:spPr>
          <a:xfrm>
            <a:off x="3300880" y="2658935"/>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Frame 17">
            <a:extLst>
              <a:ext uri="{FF2B5EF4-FFF2-40B4-BE49-F238E27FC236}">
                <a16:creationId xmlns:a16="http://schemas.microsoft.com/office/drawing/2014/main" id="{1278BF84-DDF3-43F8-88E4-A0F28E4079EF}"/>
              </a:ext>
            </a:extLst>
          </p:cNvPr>
          <p:cNvSpPr/>
          <p:nvPr/>
        </p:nvSpPr>
        <p:spPr>
          <a:xfrm>
            <a:off x="3282176" y="3460062"/>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19" y="1154510"/>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5" y="1154560"/>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5"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7"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122" name="Google Shape;6000;p67"/>
          <p:cNvSpPr/>
          <p:nvPr/>
        </p:nvSpPr>
        <p:spPr>
          <a:xfrm>
            <a:off x="3263396" y="1109077"/>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7E235"/>
          </a:solidFill>
          <a:ln>
            <a:noFill/>
          </a:ln>
        </p:spPr>
        <p:txBody>
          <a:bodyPr spcFirstLastPara="1" wrap="square" lIns="68569" tIns="68569" rIns="68569" bIns="68569" anchor="ctr" anchorCtr="0">
            <a:noAutofit/>
          </a:bodyPr>
          <a:lstStyle/>
          <a:p>
            <a:endParaRPr sz="1050"/>
          </a:p>
        </p:txBody>
      </p:sp>
      <p:grpSp>
        <p:nvGrpSpPr>
          <p:cNvPr id="151" name="Google Shape;6029;p67"/>
          <p:cNvGrpSpPr/>
          <p:nvPr/>
        </p:nvGrpSpPr>
        <p:grpSpPr>
          <a:xfrm>
            <a:off x="7025860" y="4064924"/>
            <a:ext cx="303110" cy="420181"/>
            <a:chOff x="-38860325" y="3221750"/>
            <a:chExt cx="228425" cy="316650"/>
          </a:xfrm>
          <a:solidFill>
            <a:srgbClr val="F7E235"/>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8" name="Google Shape;6066;p67"/>
          <p:cNvGrpSpPr/>
          <p:nvPr/>
        </p:nvGrpSpPr>
        <p:grpSpPr>
          <a:xfrm>
            <a:off x="3235350" y="1800670"/>
            <a:ext cx="483152" cy="480761"/>
            <a:chOff x="-38538975" y="3954250"/>
            <a:chExt cx="318225" cy="316650"/>
          </a:xfrm>
          <a:solidFill>
            <a:srgbClr val="F7E235"/>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3" name="Google Shape;5976;p67"/>
          <p:cNvGrpSpPr/>
          <p:nvPr/>
        </p:nvGrpSpPr>
        <p:grpSpPr>
          <a:xfrm>
            <a:off x="3299914" y="4214192"/>
            <a:ext cx="371546" cy="331550"/>
            <a:chOff x="-42996150" y="3612600"/>
            <a:chExt cx="323750" cy="288900"/>
          </a:xfrm>
          <a:solidFill>
            <a:srgbClr val="F7E235"/>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11" name="Google Shape;5989;p67"/>
          <p:cNvGrpSpPr/>
          <p:nvPr/>
        </p:nvGrpSpPr>
        <p:grpSpPr>
          <a:xfrm>
            <a:off x="6324528" y="4126469"/>
            <a:ext cx="372406" cy="364373"/>
            <a:chOff x="-41117650" y="3605525"/>
            <a:chExt cx="324500" cy="317500"/>
          </a:xfrm>
          <a:solidFill>
            <a:srgbClr val="F7E235"/>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29" name="Google Shape;6007;p67"/>
          <p:cNvGrpSpPr/>
          <p:nvPr/>
        </p:nvGrpSpPr>
        <p:grpSpPr>
          <a:xfrm>
            <a:off x="3964162" y="4157040"/>
            <a:ext cx="352265" cy="356769"/>
            <a:chOff x="-42617300" y="3587775"/>
            <a:chExt cx="306950" cy="310875"/>
          </a:xfrm>
          <a:solidFill>
            <a:srgbClr val="F7E235"/>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40" name="Google Shape;6018;p67"/>
          <p:cNvGrpSpPr/>
          <p:nvPr/>
        </p:nvGrpSpPr>
        <p:grpSpPr>
          <a:xfrm>
            <a:off x="7665927" y="4173509"/>
            <a:ext cx="365204" cy="332669"/>
            <a:chOff x="-40745125" y="3632900"/>
            <a:chExt cx="318225" cy="289875"/>
          </a:xfrm>
          <a:solidFill>
            <a:srgbClr val="F7E235"/>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p>
          </p:txBody>
        </p:sp>
      </p:grpSp>
      <p:sp>
        <p:nvSpPr>
          <p:cNvPr id="165" name="Google Shape;6043;p67"/>
          <p:cNvSpPr/>
          <p:nvPr/>
        </p:nvSpPr>
        <p:spPr>
          <a:xfrm>
            <a:off x="4558099"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F7E235"/>
          </a:solidFill>
          <a:ln>
            <a:noFill/>
          </a:ln>
        </p:spPr>
        <p:txBody>
          <a:bodyPr spcFirstLastPara="1" wrap="square" lIns="68569" tIns="68569" rIns="68569" bIns="68569" anchor="ctr" anchorCtr="0">
            <a:noAutofit/>
          </a:bodyPr>
          <a:lstStyle/>
          <a:p>
            <a:endParaRPr sz="1050"/>
          </a:p>
        </p:txBody>
      </p:sp>
      <p:grpSp>
        <p:nvGrpSpPr>
          <p:cNvPr id="174" name="Google Shape;6052;p67"/>
          <p:cNvGrpSpPr/>
          <p:nvPr/>
        </p:nvGrpSpPr>
        <p:grpSpPr>
          <a:xfrm>
            <a:off x="8328945" y="4140814"/>
            <a:ext cx="357086" cy="363398"/>
            <a:chOff x="-40372575" y="3604550"/>
            <a:chExt cx="311150" cy="316650"/>
          </a:xfrm>
          <a:solidFill>
            <a:srgbClr val="F7E235"/>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p>
          </p:txBody>
        </p:sp>
      </p:grpSp>
      <p:grpSp>
        <p:nvGrpSpPr>
          <p:cNvPr id="200" name="Google Shape;6078;p67"/>
          <p:cNvGrpSpPr/>
          <p:nvPr/>
        </p:nvGrpSpPr>
        <p:grpSpPr>
          <a:xfrm>
            <a:off x="5126250" y="4158603"/>
            <a:ext cx="365204" cy="363398"/>
            <a:chOff x="-41893475" y="3584850"/>
            <a:chExt cx="318225" cy="316650"/>
          </a:xfrm>
          <a:solidFill>
            <a:srgbClr val="F7E235"/>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1" name="Google Shape;6110;p67"/>
          <p:cNvGrpSpPr/>
          <p:nvPr/>
        </p:nvGrpSpPr>
        <p:grpSpPr>
          <a:xfrm>
            <a:off x="5733037" y="4193491"/>
            <a:ext cx="362507" cy="283867"/>
            <a:chOff x="-41526450" y="3653375"/>
            <a:chExt cx="315875" cy="247350"/>
          </a:xfrm>
          <a:solidFill>
            <a:srgbClr val="F7E235"/>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6" name="Google Shape;5972;p67"/>
          <p:cNvGrpSpPr/>
          <p:nvPr/>
        </p:nvGrpSpPr>
        <p:grpSpPr>
          <a:xfrm>
            <a:off x="3923617" y="1891744"/>
            <a:ext cx="360504" cy="414709"/>
            <a:chOff x="-42971725" y="3217825"/>
            <a:chExt cx="275675" cy="317125"/>
          </a:xfrm>
          <a:solidFill>
            <a:srgbClr val="F7E235"/>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60" name="Google Shape;5984;p67"/>
          <p:cNvGrpSpPr/>
          <p:nvPr/>
        </p:nvGrpSpPr>
        <p:grpSpPr>
          <a:xfrm>
            <a:off x="6993480" y="1888680"/>
            <a:ext cx="416114" cy="415100"/>
            <a:chOff x="-41111350" y="3239100"/>
            <a:chExt cx="318200" cy="317425"/>
          </a:xfrm>
          <a:solidFill>
            <a:srgbClr val="F7E235"/>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65" name="Google Shape;6002;p67"/>
          <p:cNvGrpSpPr/>
          <p:nvPr/>
        </p:nvGrpSpPr>
        <p:grpSpPr>
          <a:xfrm>
            <a:off x="4569812" y="1891744"/>
            <a:ext cx="480716" cy="415100"/>
            <a:chOff x="-42651700" y="3217825"/>
            <a:chExt cx="367600" cy="317425"/>
          </a:xfrm>
          <a:solidFill>
            <a:srgbClr val="F7E235"/>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0" name="Google Shape;6011;p67"/>
          <p:cNvGrpSpPr/>
          <p:nvPr/>
        </p:nvGrpSpPr>
        <p:grpSpPr>
          <a:xfrm>
            <a:off x="7585153" y="1867513"/>
            <a:ext cx="421868" cy="414479"/>
            <a:chOff x="-40748275" y="3238700"/>
            <a:chExt cx="322600" cy="316950"/>
          </a:xfrm>
          <a:solidFill>
            <a:srgbClr val="F7E235"/>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F7E235"/>
          </a:solidFill>
          <a:ln>
            <a:noFill/>
          </a:ln>
        </p:spPr>
        <p:txBody>
          <a:bodyPr spcFirstLastPara="1" wrap="square" lIns="68569" tIns="68569" rIns="68569" bIns="68569" anchor="ctr" anchorCtr="0">
            <a:noAutofit/>
          </a:bodyPr>
          <a:lstStyle/>
          <a:p>
            <a:endParaRPr sz="1050"/>
          </a:p>
        </p:txBody>
      </p:sp>
      <p:grpSp>
        <p:nvGrpSpPr>
          <p:cNvPr id="278" name="Google Shape;6047;p67"/>
          <p:cNvGrpSpPr/>
          <p:nvPr/>
        </p:nvGrpSpPr>
        <p:grpSpPr>
          <a:xfrm>
            <a:off x="8230417" y="1867735"/>
            <a:ext cx="415100" cy="378027"/>
            <a:chOff x="-40378075" y="3267450"/>
            <a:chExt cx="317425" cy="289075"/>
          </a:xfrm>
          <a:solidFill>
            <a:srgbClr val="F7E235"/>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83" name="Google Shape;6072;p67"/>
          <p:cNvGrpSpPr/>
          <p:nvPr/>
        </p:nvGrpSpPr>
        <p:grpSpPr>
          <a:xfrm>
            <a:off x="5776495" y="1872349"/>
            <a:ext cx="415134" cy="414872"/>
            <a:chOff x="-41895050" y="3217225"/>
            <a:chExt cx="317450" cy="317250"/>
          </a:xfrm>
          <a:solidFill>
            <a:srgbClr val="F7E235"/>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6107;p67"/>
          <p:cNvGrpSpPr/>
          <p:nvPr/>
        </p:nvGrpSpPr>
        <p:grpSpPr>
          <a:xfrm>
            <a:off x="6397010" y="1856362"/>
            <a:ext cx="418206" cy="413074"/>
            <a:chOff x="-41530375" y="3218800"/>
            <a:chExt cx="319800" cy="315875"/>
          </a:xfrm>
          <a:solidFill>
            <a:srgbClr val="F7E235"/>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7" name="Google Shape;5593;p66"/>
          <p:cNvGrpSpPr/>
          <p:nvPr/>
        </p:nvGrpSpPr>
        <p:grpSpPr>
          <a:xfrm>
            <a:off x="3885546" y="2599751"/>
            <a:ext cx="501820" cy="501820"/>
            <a:chOff x="5049725" y="249400"/>
            <a:chExt cx="481825" cy="481825"/>
          </a:xfrm>
          <a:solidFill>
            <a:srgbClr val="F7E235"/>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30" name="Google Shape;5596;p66"/>
          <p:cNvGrpSpPr/>
          <p:nvPr/>
        </p:nvGrpSpPr>
        <p:grpSpPr>
          <a:xfrm>
            <a:off x="5180757" y="2670650"/>
            <a:ext cx="395025" cy="395025"/>
            <a:chOff x="5660400" y="238125"/>
            <a:chExt cx="481825" cy="481825"/>
          </a:xfrm>
          <a:solidFill>
            <a:srgbClr val="F7E235"/>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5" name="Google Shape;5651;p66"/>
          <p:cNvGrpSpPr/>
          <p:nvPr/>
        </p:nvGrpSpPr>
        <p:grpSpPr>
          <a:xfrm>
            <a:off x="7593278" y="2726921"/>
            <a:ext cx="441296" cy="284451"/>
            <a:chOff x="1492675" y="1520750"/>
            <a:chExt cx="481825" cy="310575"/>
          </a:xfrm>
          <a:solidFill>
            <a:srgbClr val="F7E235"/>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509" name="Google Shape;5775;p66"/>
          <p:cNvGrpSpPr/>
          <p:nvPr/>
        </p:nvGrpSpPr>
        <p:grpSpPr>
          <a:xfrm>
            <a:off x="6432407" y="2748310"/>
            <a:ext cx="338933" cy="317742"/>
            <a:chOff x="4456875" y="2635825"/>
            <a:chExt cx="481825" cy="451700"/>
          </a:xfrm>
          <a:solidFill>
            <a:srgbClr val="F7E235"/>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7005425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solidFill>
                  <a:srgbClr val="000000"/>
                </a:solidFill>
              </a:rPr>
              <a:t>Fully Editable Icon Sets: B</a:t>
            </a:r>
          </a:p>
        </p:txBody>
      </p:sp>
      <p:grpSp>
        <p:nvGrpSpPr>
          <p:cNvPr id="4" name="Grupo 3"/>
          <p:cNvGrpSpPr/>
          <p:nvPr/>
        </p:nvGrpSpPr>
        <p:grpSpPr>
          <a:xfrm>
            <a:off x="3128870" y="1179620"/>
            <a:ext cx="5793674" cy="3359816"/>
            <a:chOff x="4171826" y="1572826"/>
            <a:chExt cx="8233076" cy="4479755"/>
          </a:xfrm>
          <a:solidFill>
            <a:srgbClr val="F7E235"/>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29028308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6" y="124702"/>
            <a:ext cx="8679898" cy="543185"/>
          </a:xfrm>
        </p:spPr>
        <p:txBody>
          <a:bodyPr/>
          <a:lstStyle/>
          <a:p>
            <a:r>
              <a:rPr lang="en-US" sz="4800" dirty="0">
                <a:solidFill>
                  <a:srgbClr val="000000"/>
                </a:solidFill>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18"/>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68"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67" y="3486042"/>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89" y="4387110"/>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6" y="3416941"/>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2"/>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1" y="4355127"/>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5" y="4275685"/>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6"/>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7" y="4333710"/>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2"/>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6"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5" y="4333709"/>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3"/>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6"/>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49" y="926483"/>
            <a:ext cx="425141" cy="424850"/>
            <a:chOff x="-34004625" y="3585850"/>
            <a:chExt cx="292225" cy="292025"/>
          </a:xfrm>
          <a:solidFill>
            <a:srgbClr val="F7E235"/>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4" y="1728545"/>
            <a:ext cx="414065" cy="412966"/>
            <a:chOff x="-30345325" y="3184750"/>
            <a:chExt cx="292225" cy="291450"/>
          </a:xfrm>
          <a:solidFill>
            <a:srgbClr val="F7E235"/>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3" y="3483023"/>
            <a:ext cx="381641" cy="422300"/>
            <a:chOff x="-30354000" y="3569100"/>
            <a:chExt cx="292250" cy="292225"/>
          </a:xfrm>
          <a:solidFill>
            <a:srgbClr val="F7E235"/>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5"/>
            <a:ext cx="373566" cy="372830"/>
            <a:chOff x="-31094350" y="3194000"/>
            <a:chExt cx="292225" cy="291650"/>
          </a:xfrm>
          <a:solidFill>
            <a:srgbClr val="F7E235"/>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5" y="2558378"/>
            <a:ext cx="453661" cy="454361"/>
            <a:chOff x="-31093575" y="3552550"/>
            <a:chExt cx="291450" cy="291900"/>
          </a:xfrm>
          <a:solidFill>
            <a:srgbClr val="F7E235"/>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0" y="935257"/>
            <a:ext cx="374965" cy="450422"/>
            <a:chOff x="-35814600" y="3202075"/>
            <a:chExt cx="242625" cy="291450"/>
          </a:xfrm>
          <a:solidFill>
            <a:srgbClr val="F7E235"/>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110" name="Google Shape;6777;p88"/>
          <p:cNvGrpSpPr/>
          <p:nvPr/>
        </p:nvGrpSpPr>
        <p:grpSpPr>
          <a:xfrm>
            <a:off x="6127723" y="908463"/>
            <a:ext cx="450421" cy="450422"/>
            <a:chOff x="-34003850" y="3227275"/>
            <a:chExt cx="291450" cy="291450"/>
          </a:xfrm>
          <a:solidFill>
            <a:srgbClr val="F7E235"/>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160" name="Google Shape;6827;p88"/>
          <p:cNvGrpSpPr/>
          <p:nvPr/>
        </p:nvGrpSpPr>
        <p:grpSpPr>
          <a:xfrm>
            <a:off x="6694940" y="916355"/>
            <a:ext cx="455290" cy="449186"/>
            <a:chOff x="-33645475" y="3228075"/>
            <a:chExt cx="294600" cy="290650"/>
          </a:xfrm>
          <a:solidFill>
            <a:srgbClr val="F7E235"/>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206" name="Google Shape;6873;p88"/>
          <p:cNvGrpSpPr/>
          <p:nvPr/>
        </p:nvGrpSpPr>
        <p:grpSpPr>
          <a:xfrm>
            <a:off x="4395120" y="916891"/>
            <a:ext cx="435778" cy="450422"/>
            <a:chOff x="-35118325" y="3202075"/>
            <a:chExt cx="281975" cy="291450"/>
          </a:xfrm>
          <a:solidFill>
            <a:srgbClr val="F7E235"/>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217" name="Google Shape;6884;p88"/>
          <p:cNvGrpSpPr/>
          <p:nvPr/>
        </p:nvGrpSpPr>
        <p:grpSpPr>
          <a:xfrm>
            <a:off x="7495164" y="916355"/>
            <a:ext cx="428514" cy="451040"/>
            <a:chOff x="-33277650" y="3226875"/>
            <a:chExt cx="277275" cy="291850"/>
          </a:xfrm>
          <a:solidFill>
            <a:srgbClr val="F7E235"/>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255" name="Google Shape;6922;p88"/>
          <p:cNvGrpSpPr/>
          <p:nvPr/>
        </p:nvGrpSpPr>
        <p:grpSpPr>
          <a:xfrm>
            <a:off x="4970683" y="916891"/>
            <a:ext cx="423608" cy="450422"/>
            <a:chOff x="-34755225" y="3202075"/>
            <a:chExt cx="274100" cy="291450"/>
          </a:xfrm>
          <a:solidFill>
            <a:srgbClr val="F7E235"/>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314" name="Google Shape;6981;p88"/>
          <p:cNvGrpSpPr/>
          <p:nvPr/>
        </p:nvGrpSpPr>
        <p:grpSpPr>
          <a:xfrm>
            <a:off x="5515288" y="916564"/>
            <a:ext cx="456488" cy="451079"/>
            <a:chOff x="-34408675" y="3202075"/>
            <a:chExt cx="295375" cy="291875"/>
          </a:xfrm>
          <a:solidFill>
            <a:srgbClr val="F7E235"/>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348" name="Google Shape;7015;p88"/>
          <p:cNvGrpSpPr/>
          <p:nvPr/>
        </p:nvGrpSpPr>
        <p:grpSpPr>
          <a:xfrm>
            <a:off x="8170800" y="1679595"/>
            <a:ext cx="498608" cy="496390"/>
            <a:chOff x="-30735200" y="3552550"/>
            <a:chExt cx="292225" cy="290925"/>
          </a:xfrm>
          <a:solidFill>
            <a:srgbClr val="F7E235"/>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0" y="1707901"/>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F7E235"/>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3" y="1706388"/>
            <a:ext cx="460833" cy="449225"/>
            <a:chOff x="-31817400" y="3910025"/>
            <a:chExt cx="301675" cy="294075"/>
          </a:xfrm>
          <a:solidFill>
            <a:srgbClr val="F7E235"/>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68" y="1706598"/>
            <a:ext cx="450026" cy="448804"/>
            <a:chOff x="-31455100" y="3909350"/>
            <a:chExt cx="294600" cy="293800"/>
          </a:xfrm>
          <a:solidFill>
            <a:srgbClr val="F7E235"/>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0" y="1725784"/>
            <a:ext cx="446398" cy="447620"/>
            <a:chOff x="-32927950" y="3944800"/>
            <a:chExt cx="292225" cy="293025"/>
          </a:xfrm>
          <a:solidFill>
            <a:srgbClr val="F7E235"/>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8" y="1700219"/>
            <a:ext cx="445214" cy="445176"/>
            <a:chOff x="-31093575" y="3911725"/>
            <a:chExt cx="291450" cy="291425"/>
          </a:xfrm>
          <a:solidFill>
            <a:srgbClr val="F7E235"/>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0" y="1707952"/>
            <a:ext cx="469273" cy="446093"/>
            <a:chOff x="-32576675" y="3944600"/>
            <a:chExt cx="307200" cy="292025"/>
          </a:xfrm>
          <a:solidFill>
            <a:srgbClr val="F7E235"/>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7"/>
            <a:ext cx="446398" cy="445214"/>
            <a:chOff x="-30735200" y="3910925"/>
            <a:chExt cx="292225" cy="291450"/>
          </a:xfrm>
          <a:solidFill>
            <a:srgbClr val="F7E235"/>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2" y="2577096"/>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7E235"/>
          </a:solidFill>
          <a:ln>
            <a:noFill/>
          </a:ln>
        </p:spPr>
        <p:txBody>
          <a:bodyPr spcFirstLastPara="1" wrap="square" lIns="68569" tIns="68569" rIns="68569" bIns="68569" anchor="ctr" anchorCtr="0">
            <a:noAutofit/>
          </a:bodyPr>
          <a:lstStyle/>
          <a:p>
            <a:endParaRPr sz="1050">
              <a:solidFill>
                <a:schemeClr val="tx1"/>
              </a:solidFill>
            </a:endParaRPr>
          </a:p>
        </p:txBody>
      </p:sp>
      <p:sp>
        <p:nvSpPr>
          <p:cNvPr id="356" name="Google Shape;5955;p86"/>
          <p:cNvSpPr/>
          <p:nvPr/>
        </p:nvSpPr>
        <p:spPr>
          <a:xfrm>
            <a:off x="4879373"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F7E235"/>
          </a:solidFill>
          <a:ln>
            <a:noFill/>
          </a:ln>
        </p:spPr>
        <p:txBody>
          <a:bodyPr spcFirstLastPara="1" wrap="square" lIns="68569" tIns="68569" rIns="68569" bIns="68569" anchor="ctr" anchorCtr="0">
            <a:noAutofit/>
          </a:bodyPr>
          <a:lstStyle/>
          <a:p>
            <a:endParaRPr sz="1050">
              <a:solidFill>
                <a:schemeClr val="tx1"/>
              </a:solidFill>
            </a:endParaRPr>
          </a:p>
        </p:txBody>
      </p:sp>
      <p:grpSp>
        <p:nvGrpSpPr>
          <p:cNvPr id="357" name="Google Shape;5983;p86"/>
          <p:cNvGrpSpPr/>
          <p:nvPr/>
        </p:nvGrpSpPr>
        <p:grpSpPr>
          <a:xfrm>
            <a:off x="5526833" y="2589233"/>
            <a:ext cx="461288" cy="462005"/>
            <a:chOff x="-38538975" y="3954250"/>
            <a:chExt cx="318225" cy="316650"/>
          </a:xfrm>
          <a:solidFill>
            <a:srgbClr val="F7E235"/>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360" name="Google Shape;5986;p86"/>
          <p:cNvGrpSpPr/>
          <p:nvPr/>
        </p:nvGrpSpPr>
        <p:grpSpPr>
          <a:xfrm>
            <a:off x="7353853" y="2571604"/>
            <a:ext cx="465818" cy="464303"/>
            <a:chOff x="-37385100" y="3949908"/>
            <a:chExt cx="321350" cy="318225"/>
          </a:xfrm>
          <a:solidFill>
            <a:srgbClr val="F7E235"/>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363" name="Google Shape;6005;p86"/>
          <p:cNvGrpSpPr/>
          <p:nvPr/>
        </p:nvGrpSpPr>
        <p:grpSpPr>
          <a:xfrm>
            <a:off x="4901347" y="3495290"/>
            <a:ext cx="406289" cy="408912"/>
            <a:chOff x="-40011050" y="3972375"/>
            <a:chExt cx="316650" cy="316625"/>
          </a:xfrm>
          <a:solidFill>
            <a:srgbClr val="F7E235"/>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366" name="Google Shape;6020;p86"/>
          <p:cNvGrpSpPr/>
          <p:nvPr/>
        </p:nvGrpSpPr>
        <p:grpSpPr>
          <a:xfrm>
            <a:off x="6148311" y="2583008"/>
            <a:ext cx="272918" cy="462005"/>
            <a:chOff x="-38109725" y="3955025"/>
            <a:chExt cx="188275" cy="316650"/>
          </a:xfrm>
          <a:solidFill>
            <a:srgbClr val="F7E235"/>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369" name="Google Shape;6038;p86"/>
          <p:cNvGrpSpPr/>
          <p:nvPr/>
        </p:nvGrpSpPr>
        <p:grpSpPr>
          <a:xfrm>
            <a:off x="3796054" y="2604495"/>
            <a:ext cx="454439" cy="462589"/>
            <a:chOff x="-39647175" y="3972000"/>
            <a:chExt cx="313500" cy="317050"/>
          </a:xfrm>
          <a:solidFill>
            <a:srgbClr val="F7E235"/>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373" name="Google Shape;6048;p86"/>
          <p:cNvGrpSpPr/>
          <p:nvPr/>
        </p:nvGrpSpPr>
        <p:grpSpPr>
          <a:xfrm>
            <a:off x="6705282" y="2576275"/>
            <a:ext cx="456722" cy="464303"/>
            <a:chOff x="-37804925" y="3953450"/>
            <a:chExt cx="315075" cy="318225"/>
          </a:xfrm>
          <a:solidFill>
            <a:srgbClr val="F7E235"/>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solidFill>
                  <a:schemeClr val="tx1"/>
                </a:solidFill>
              </a:endParaRPr>
            </a:p>
          </p:txBody>
        </p:sp>
      </p:grpSp>
      <p:grpSp>
        <p:nvGrpSpPr>
          <p:cNvPr id="377" name="Google Shape;5717;p85"/>
          <p:cNvGrpSpPr/>
          <p:nvPr/>
        </p:nvGrpSpPr>
        <p:grpSpPr>
          <a:xfrm>
            <a:off x="5567841" y="3523546"/>
            <a:ext cx="492364" cy="387939"/>
            <a:chOff x="5629975" y="3255775"/>
            <a:chExt cx="504500" cy="397500"/>
          </a:xfrm>
          <a:solidFill>
            <a:srgbClr val="F7E235"/>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4" y="2595842"/>
            <a:ext cx="556457" cy="457373"/>
            <a:chOff x="6234950" y="3255925"/>
            <a:chExt cx="483250" cy="397200"/>
          </a:xfrm>
          <a:solidFill>
            <a:srgbClr val="F7E235"/>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1106387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sp>
        <p:nvSpPr>
          <p:cNvPr id="1222" name="Google Shape;1222;p36"/>
          <p:cNvSpPr txBox="1">
            <a:spLocks noGrp="1"/>
          </p:cNvSpPr>
          <p:nvPr>
            <p:ph type="title"/>
          </p:nvPr>
        </p:nvSpPr>
        <p:spPr>
          <a:xfrm>
            <a:off x="3851350" y="2430425"/>
            <a:ext cx="4578600" cy="841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Introduction</a:t>
            </a:r>
            <a:endParaRPr/>
          </a:p>
        </p:txBody>
      </p:sp>
      <p:sp>
        <p:nvSpPr>
          <p:cNvPr id="1223" name="Google Shape;1223;p36"/>
          <p:cNvSpPr txBox="1">
            <a:spLocks noGrp="1"/>
          </p:cNvSpPr>
          <p:nvPr>
            <p:ph type="title" idx="2"/>
          </p:nvPr>
        </p:nvSpPr>
        <p:spPr>
          <a:xfrm>
            <a:off x="6150000" y="1079400"/>
            <a:ext cx="2280000" cy="10632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a:t>01.</a:t>
            </a:r>
            <a:endParaRPr/>
          </a:p>
        </p:txBody>
      </p:sp>
      <p:sp>
        <p:nvSpPr>
          <p:cNvPr id="1224" name="Google Shape;1224;p36"/>
          <p:cNvSpPr txBox="1">
            <a:spLocks noGrp="1"/>
          </p:cNvSpPr>
          <p:nvPr>
            <p:ph type="subTitle" idx="1"/>
          </p:nvPr>
        </p:nvSpPr>
        <p:spPr>
          <a:xfrm>
            <a:off x="5639350" y="3272225"/>
            <a:ext cx="2790600" cy="7134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a:t>You can enter a subtitle here if you need it</a:t>
            </a:r>
            <a:endParaRPr/>
          </a:p>
        </p:txBody>
      </p:sp>
      <p:cxnSp>
        <p:nvCxnSpPr>
          <p:cNvPr id="1225" name="Google Shape;1225;p36"/>
          <p:cNvCxnSpPr/>
          <p:nvPr/>
        </p:nvCxnSpPr>
        <p:spPr>
          <a:xfrm>
            <a:off x="6098200" y="2276703"/>
            <a:ext cx="3145200" cy="0"/>
          </a:xfrm>
          <a:prstGeom prst="straightConnector1">
            <a:avLst/>
          </a:prstGeom>
          <a:noFill/>
          <a:ln w="9525" cap="flat" cmpd="sng">
            <a:solidFill>
              <a:schemeClr val="lt1"/>
            </a:solidFill>
            <a:prstDash val="solid"/>
            <a:round/>
            <a:headEnd type="none" w="med" len="med"/>
            <a:tailEnd type="none" w="med" len="med"/>
          </a:ln>
        </p:spPr>
      </p:cxnSp>
      <p:grpSp>
        <p:nvGrpSpPr>
          <p:cNvPr id="29" name="Group 28">
            <a:extLst>
              <a:ext uri="{FF2B5EF4-FFF2-40B4-BE49-F238E27FC236}">
                <a16:creationId xmlns:a16="http://schemas.microsoft.com/office/drawing/2014/main" id="{BAA4A9C0-64C8-42D6-8D77-AD0736DA927E}"/>
              </a:ext>
            </a:extLst>
          </p:cNvPr>
          <p:cNvGrpSpPr>
            <a:grpSpLocks noChangeAspect="1"/>
          </p:cNvGrpSpPr>
          <p:nvPr/>
        </p:nvGrpSpPr>
        <p:grpSpPr bwMode="auto">
          <a:xfrm>
            <a:off x="890588" y="1133475"/>
            <a:ext cx="3457574" cy="3438525"/>
            <a:chOff x="561" y="714"/>
            <a:chExt cx="2178" cy="2166"/>
          </a:xfrm>
          <a:solidFill>
            <a:srgbClr val="69D1F6"/>
          </a:solidFill>
        </p:grpSpPr>
        <p:sp>
          <p:nvSpPr>
            <p:cNvPr id="31" name="Freeform 29">
              <a:extLst>
                <a:ext uri="{FF2B5EF4-FFF2-40B4-BE49-F238E27FC236}">
                  <a16:creationId xmlns:a16="http://schemas.microsoft.com/office/drawing/2014/main" id="{6964103A-126C-4135-99C9-B87447F69E0C}"/>
                </a:ext>
              </a:extLst>
            </p:cNvPr>
            <p:cNvSpPr>
              <a:spLocks noEditPoints="1"/>
            </p:cNvSpPr>
            <p:nvPr/>
          </p:nvSpPr>
          <p:spPr bwMode="auto">
            <a:xfrm>
              <a:off x="1103" y="1302"/>
              <a:ext cx="1042" cy="953"/>
            </a:xfrm>
            <a:custGeom>
              <a:avLst/>
              <a:gdLst>
                <a:gd name="T0" fmla="*/ 221 w 438"/>
                <a:gd name="T1" fmla="*/ 103 h 401"/>
                <a:gd name="T2" fmla="*/ 235 w 438"/>
                <a:gd name="T3" fmla="*/ 73 h 401"/>
                <a:gd name="T4" fmla="*/ 293 w 438"/>
                <a:gd name="T5" fmla="*/ 20 h 401"/>
                <a:gd name="T6" fmla="*/ 386 w 438"/>
                <a:gd name="T7" fmla="*/ 46 h 401"/>
                <a:gd name="T8" fmla="*/ 426 w 438"/>
                <a:gd name="T9" fmla="*/ 187 h 401"/>
                <a:gd name="T10" fmla="*/ 355 w 438"/>
                <a:gd name="T11" fmla="*/ 302 h 401"/>
                <a:gd name="T12" fmla="*/ 232 w 438"/>
                <a:gd name="T13" fmla="*/ 395 h 401"/>
                <a:gd name="T14" fmla="*/ 209 w 438"/>
                <a:gd name="T15" fmla="*/ 394 h 401"/>
                <a:gd name="T16" fmla="*/ 82 w 438"/>
                <a:gd name="T17" fmla="*/ 295 h 401"/>
                <a:gd name="T18" fmla="*/ 15 w 438"/>
                <a:gd name="T19" fmla="*/ 185 h 401"/>
                <a:gd name="T20" fmla="*/ 74 w 438"/>
                <a:gd name="T21" fmla="*/ 33 h 401"/>
                <a:gd name="T22" fmla="*/ 209 w 438"/>
                <a:gd name="T23" fmla="*/ 75 h 401"/>
                <a:gd name="T24" fmla="*/ 221 w 438"/>
                <a:gd name="T25" fmla="*/ 103 h 401"/>
                <a:gd name="T26" fmla="*/ 96 w 438"/>
                <a:gd name="T27" fmla="*/ 205 h 401"/>
                <a:gd name="T28" fmla="*/ 94 w 438"/>
                <a:gd name="T29" fmla="*/ 207 h 401"/>
                <a:gd name="T30" fmla="*/ 62 w 438"/>
                <a:gd name="T31" fmla="*/ 190 h 401"/>
                <a:gd name="T32" fmla="*/ 61 w 438"/>
                <a:gd name="T33" fmla="*/ 190 h 401"/>
                <a:gd name="T34" fmla="*/ 52 w 438"/>
                <a:gd name="T35" fmla="*/ 197 h 401"/>
                <a:gd name="T36" fmla="*/ 61 w 438"/>
                <a:gd name="T37" fmla="*/ 204 h 401"/>
                <a:gd name="T38" fmla="*/ 85 w 438"/>
                <a:gd name="T39" fmla="*/ 218 h 401"/>
                <a:gd name="T40" fmla="*/ 89 w 438"/>
                <a:gd name="T41" fmla="*/ 225 h 401"/>
                <a:gd name="T42" fmla="*/ 98 w 438"/>
                <a:gd name="T43" fmla="*/ 231 h 401"/>
                <a:gd name="T44" fmla="*/ 106 w 438"/>
                <a:gd name="T45" fmla="*/ 224 h 401"/>
                <a:gd name="T46" fmla="*/ 143 w 438"/>
                <a:gd name="T47" fmla="*/ 103 h 401"/>
                <a:gd name="T48" fmla="*/ 149 w 438"/>
                <a:gd name="T49" fmla="*/ 86 h 401"/>
                <a:gd name="T50" fmla="*/ 162 w 438"/>
                <a:gd name="T51" fmla="*/ 128 h 401"/>
                <a:gd name="T52" fmla="*/ 195 w 438"/>
                <a:gd name="T53" fmla="*/ 251 h 401"/>
                <a:gd name="T54" fmla="*/ 203 w 438"/>
                <a:gd name="T55" fmla="*/ 260 h 401"/>
                <a:gd name="T56" fmla="*/ 211 w 438"/>
                <a:gd name="T57" fmla="*/ 252 h 401"/>
                <a:gd name="T58" fmla="*/ 221 w 438"/>
                <a:gd name="T59" fmla="*/ 221 h 401"/>
                <a:gd name="T60" fmla="*/ 240 w 438"/>
                <a:gd name="T61" fmla="*/ 161 h 401"/>
                <a:gd name="T62" fmla="*/ 258 w 438"/>
                <a:gd name="T63" fmla="*/ 197 h 401"/>
                <a:gd name="T64" fmla="*/ 270 w 438"/>
                <a:gd name="T65" fmla="*/ 204 h 401"/>
                <a:gd name="T66" fmla="*/ 319 w 438"/>
                <a:gd name="T67" fmla="*/ 204 h 401"/>
                <a:gd name="T68" fmla="*/ 331 w 438"/>
                <a:gd name="T69" fmla="*/ 198 h 401"/>
                <a:gd name="T70" fmla="*/ 343 w 438"/>
                <a:gd name="T71" fmla="*/ 181 h 401"/>
                <a:gd name="T72" fmla="*/ 379 w 438"/>
                <a:gd name="T73" fmla="*/ 204 h 401"/>
                <a:gd name="T74" fmla="*/ 380 w 438"/>
                <a:gd name="T75" fmla="*/ 204 h 401"/>
                <a:gd name="T76" fmla="*/ 389 w 438"/>
                <a:gd name="T77" fmla="*/ 197 h 401"/>
                <a:gd name="T78" fmla="*/ 381 w 438"/>
                <a:gd name="T79" fmla="*/ 190 h 401"/>
                <a:gd name="T80" fmla="*/ 355 w 438"/>
                <a:gd name="T81" fmla="*/ 175 h 401"/>
                <a:gd name="T82" fmla="*/ 349 w 438"/>
                <a:gd name="T83" fmla="*/ 166 h 401"/>
                <a:gd name="T84" fmla="*/ 335 w 438"/>
                <a:gd name="T85" fmla="*/ 166 h 401"/>
                <a:gd name="T86" fmla="*/ 322 w 438"/>
                <a:gd name="T87" fmla="*/ 184 h 401"/>
                <a:gd name="T88" fmla="*/ 312 w 438"/>
                <a:gd name="T89" fmla="*/ 189 h 401"/>
                <a:gd name="T90" fmla="*/ 278 w 438"/>
                <a:gd name="T91" fmla="*/ 190 h 401"/>
                <a:gd name="T92" fmla="*/ 267 w 438"/>
                <a:gd name="T93" fmla="*/ 183 h 401"/>
                <a:gd name="T94" fmla="*/ 247 w 438"/>
                <a:gd name="T95" fmla="*/ 142 h 401"/>
                <a:gd name="T96" fmla="*/ 238 w 438"/>
                <a:gd name="T97" fmla="*/ 133 h 401"/>
                <a:gd name="T98" fmla="*/ 230 w 438"/>
                <a:gd name="T99" fmla="*/ 143 h 401"/>
                <a:gd name="T100" fmla="*/ 208 w 438"/>
                <a:gd name="T101" fmla="*/ 212 h 401"/>
                <a:gd name="T102" fmla="*/ 204 w 438"/>
                <a:gd name="T103" fmla="*/ 223 h 401"/>
                <a:gd name="T104" fmla="*/ 196 w 438"/>
                <a:gd name="T105" fmla="*/ 200 h 401"/>
                <a:gd name="T106" fmla="*/ 158 w 438"/>
                <a:gd name="T107" fmla="*/ 58 h 401"/>
                <a:gd name="T108" fmla="*/ 151 w 438"/>
                <a:gd name="T109" fmla="*/ 49 h 401"/>
                <a:gd name="T110" fmla="*/ 143 w 438"/>
                <a:gd name="T111" fmla="*/ 58 h 401"/>
                <a:gd name="T112" fmla="*/ 135 w 438"/>
                <a:gd name="T113" fmla="*/ 82 h 401"/>
                <a:gd name="T114" fmla="*/ 96 w 438"/>
                <a:gd name="T115" fmla="*/ 205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8" h="401">
                  <a:moveTo>
                    <a:pt x="221" y="103"/>
                  </a:moveTo>
                  <a:cubicBezTo>
                    <a:pt x="226" y="92"/>
                    <a:pt x="230" y="82"/>
                    <a:pt x="235" y="73"/>
                  </a:cubicBezTo>
                  <a:cubicBezTo>
                    <a:pt x="248" y="49"/>
                    <a:pt x="266" y="28"/>
                    <a:pt x="293" y="20"/>
                  </a:cubicBezTo>
                  <a:cubicBezTo>
                    <a:pt x="329" y="9"/>
                    <a:pt x="360" y="21"/>
                    <a:pt x="386" y="46"/>
                  </a:cubicBezTo>
                  <a:cubicBezTo>
                    <a:pt x="428" y="84"/>
                    <a:pt x="438" y="133"/>
                    <a:pt x="426" y="187"/>
                  </a:cubicBezTo>
                  <a:cubicBezTo>
                    <a:pt x="415" y="233"/>
                    <a:pt x="388" y="270"/>
                    <a:pt x="355" y="302"/>
                  </a:cubicBezTo>
                  <a:cubicBezTo>
                    <a:pt x="318" y="337"/>
                    <a:pt x="275" y="366"/>
                    <a:pt x="232" y="395"/>
                  </a:cubicBezTo>
                  <a:cubicBezTo>
                    <a:pt x="223" y="401"/>
                    <a:pt x="217" y="400"/>
                    <a:pt x="209" y="394"/>
                  </a:cubicBezTo>
                  <a:cubicBezTo>
                    <a:pt x="164" y="364"/>
                    <a:pt x="120" y="334"/>
                    <a:pt x="82" y="295"/>
                  </a:cubicBezTo>
                  <a:cubicBezTo>
                    <a:pt x="51" y="264"/>
                    <a:pt x="26" y="229"/>
                    <a:pt x="15" y="185"/>
                  </a:cubicBezTo>
                  <a:cubicBezTo>
                    <a:pt x="0" y="125"/>
                    <a:pt x="23" y="64"/>
                    <a:pt x="74" y="33"/>
                  </a:cubicBezTo>
                  <a:cubicBezTo>
                    <a:pt x="128" y="0"/>
                    <a:pt x="183" y="17"/>
                    <a:pt x="209" y="75"/>
                  </a:cubicBezTo>
                  <a:cubicBezTo>
                    <a:pt x="213" y="83"/>
                    <a:pt x="217" y="93"/>
                    <a:pt x="221" y="103"/>
                  </a:cubicBezTo>
                  <a:close/>
                  <a:moveTo>
                    <a:pt x="96" y="205"/>
                  </a:moveTo>
                  <a:cubicBezTo>
                    <a:pt x="96" y="206"/>
                    <a:pt x="95" y="206"/>
                    <a:pt x="94" y="207"/>
                  </a:cubicBezTo>
                  <a:cubicBezTo>
                    <a:pt x="90" y="188"/>
                    <a:pt x="76" y="189"/>
                    <a:pt x="62" y="190"/>
                  </a:cubicBezTo>
                  <a:cubicBezTo>
                    <a:pt x="62" y="190"/>
                    <a:pt x="62" y="190"/>
                    <a:pt x="61" y="190"/>
                  </a:cubicBezTo>
                  <a:cubicBezTo>
                    <a:pt x="56" y="190"/>
                    <a:pt x="51" y="192"/>
                    <a:pt x="52" y="197"/>
                  </a:cubicBezTo>
                  <a:cubicBezTo>
                    <a:pt x="53" y="200"/>
                    <a:pt x="58" y="204"/>
                    <a:pt x="61" y="204"/>
                  </a:cubicBezTo>
                  <a:cubicBezTo>
                    <a:pt x="73" y="202"/>
                    <a:pt x="80" y="208"/>
                    <a:pt x="85" y="218"/>
                  </a:cubicBezTo>
                  <a:cubicBezTo>
                    <a:pt x="86" y="221"/>
                    <a:pt x="87" y="223"/>
                    <a:pt x="89" y="225"/>
                  </a:cubicBezTo>
                  <a:cubicBezTo>
                    <a:pt x="92" y="228"/>
                    <a:pt x="96" y="232"/>
                    <a:pt x="98" y="231"/>
                  </a:cubicBezTo>
                  <a:cubicBezTo>
                    <a:pt x="101" y="231"/>
                    <a:pt x="104" y="227"/>
                    <a:pt x="106" y="224"/>
                  </a:cubicBezTo>
                  <a:cubicBezTo>
                    <a:pt x="118" y="183"/>
                    <a:pt x="131" y="143"/>
                    <a:pt x="143" y="103"/>
                  </a:cubicBezTo>
                  <a:cubicBezTo>
                    <a:pt x="145" y="97"/>
                    <a:pt x="147" y="92"/>
                    <a:pt x="149" y="86"/>
                  </a:cubicBezTo>
                  <a:cubicBezTo>
                    <a:pt x="155" y="100"/>
                    <a:pt x="158" y="114"/>
                    <a:pt x="162" y="128"/>
                  </a:cubicBezTo>
                  <a:cubicBezTo>
                    <a:pt x="173" y="169"/>
                    <a:pt x="184" y="210"/>
                    <a:pt x="195" y="251"/>
                  </a:cubicBezTo>
                  <a:cubicBezTo>
                    <a:pt x="196" y="255"/>
                    <a:pt x="200" y="257"/>
                    <a:pt x="203" y="260"/>
                  </a:cubicBezTo>
                  <a:cubicBezTo>
                    <a:pt x="206" y="257"/>
                    <a:pt x="210" y="255"/>
                    <a:pt x="211" y="252"/>
                  </a:cubicBezTo>
                  <a:cubicBezTo>
                    <a:pt x="215" y="242"/>
                    <a:pt x="218" y="231"/>
                    <a:pt x="221" y="221"/>
                  </a:cubicBezTo>
                  <a:cubicBezTo>
                    <a:pt x="227" y="201"/>
                    <a:pt x="233" y="182"/>
                    <a:pt x="240" y="161"/>
                  </a:cubicBezTo>
                  <a:cubicBezTo>
                    <a:pt x="246" y="174"/>
                    <a:pt x="252" y="185"/>
                    <a:pt x="258" y="197"/>
                  </a:cubicBezTo>
                  <a:cubicBezTo>
                    <a:pt x="260" y="202"/>
                    <a:pt x="264" y="204"/>
                    <a:pt x="270" y="204"/>
                  </a:cubicBezTo>
                  <a:cubicBezTo>
                    <a:pt x="286" y="204"/>
                    <a:pt x="303" y="205"/>
                    <a:pt x="319" y="204"/>
                  </a:cubicBezTo>
                  <a:cubicBezTo>
                    <a:pt x="323" y="204"/>
                    <a:pt x="328" y="201"/>
                    <a:pt x="331" y="198"/>
                  </a:cubicBezTo>
                  <a:cubicBezTo>
                    <a:pt x="335" y="193"/>
                    <a:pt x="338" y="188"/>
                    <a:pt x="343" y="181"/>
                  </a:cubicBezTo>
                  <a:cubicBezTo>
                    <a:pt x="349" y="199"/>
                    <a:pt x="361" y="208"/>
                    <a:pt x="379" y="204"/>
                  </a:cubicBezTo>
                  <a:cubicBezTo>
                    <a:pt x="380" y="204"/>
                    <a:pt x="380" y="204"/>
                    <a:pt x="380" y="204"/>
                  </a:cubicBezTo>
                  <a:cubicBezTo>
                    <a:pt x="383" y="202"/>
                    <a:pt x="388" y="200"/>
                    <a:pt x="389" y="197"/>
                  </a:cubicBezTo>
                  <a:cubicBezTo>
                    <a:pt x="390" y="192"/>
                    <a:pt x="385" y="189"/>
                    <a:pt x="381" y="190"/>
                  </a:cubicBezTo>
                  <a:cubicBezTo>
                    <a:pt x="367" y="192"/>
                    <a:pt x="360" y="186"/>
                    <a:pt x="355" y="175"/>
                  </a:cubicBezTo>
                  <a:cubicBezTo>
                    <a:pt x="353" y="172"/>
                    <a:pt x="351" y="169"/>
                    <a:pt x="349" y="166"/>
                  </a:cubicBezTo>
                  <a:cubicBezTo>
                    <a:pt x="344" y="160"/>
                    <a:pt x="339" y="160"/>
                    <a:pt x="335" y="166"/>
                  </a:cubicBezTo>
                  <a:cubicBezTo>
                    <a:pt x="330" y="172"/>
                    <a:pt x="327" y="179"/>
                    <a:pt x="322" y="184"/>
                  </a:cubicBezTo>
                  <a:cubicBezTo>
                    <a:pt x="320" y="187"/>
                    <a:pt x="316" y="189"/>
                    <a:pt x="312" y="189"/>
                  </a:cubicBezTo>
                  <a:cubicBezTo>
                    <a:pt x="301" y="190"/>
                    <a:pt x="289" y="189"/>
                    <a:pt x="278" y="190"/>
                  </a:cubicBezTo>
                  <a:cubicBezTo>
                    <a:pt x="272" y="190"/>
                    <a:pt x="270" y="188"/>
                    <a:pt x="267" y="183"/>
                  </a:cubicBezTo>
                  <a:cubicBezTo>
                    <a:pt x="261" y="169"/>
                    <a:pt x="254" y="155"/>
                    <a:pt x="247" y="142"/>
                  </a:cubicBezTo>
                  <a:cubicBezTo>
                    <a:pt x="245" y="138"/>
                    <a:pt x="241" y="136"/>
                    <a:pt x="238" y="133"/>
                  </a:cubicBezTo>
                  <a:cubicBezTo>
                    <a:pt x="235" y="136"/>
                    <a:pt x="231" y="139"/>
                    <a:pt x="230" y="143"/>
                  </a:cubicBezTo>
                  <a:cubicBezTo>
                    <a:pt x="222" y="166"/>
                    <a:pt x="215" y="189"/>
                    <a:pt x="208" y="212"/>
                  </a:cubicBezTo>
                  <a:cubicBezTo>
                    <a:pt x="207" y="216"/>
                    <a:pt x="206" y="220"/>
                    <a:pt x="204" y="223"/>
                  </a:cubicBezTo>
                  <a:cubicBezTo>
                    <a:pt x="201" y="215"/>
                    <a:pt x="198" y="208"/>
                    <a:pt x="196" y="200"/>
                  </a:cubicBezTo>
                  <a:cubicBezTo>
                    <a:pt x="184" y="153"/>
                    <a:pt x="171" y="105"/>
                    <a:pt x="158" y="58"/>
                  </a:cubicBezTo>
                  <a:cubicBezTo>
                    <a:pt x="157" y="55"/>
                    <a:pt x="153" y="52"/>
                    <a:pt x="151" y="49"/>
                  </a:cubicBezTo>
                  <a:cubicBezTo>
                    <a:pt x="148" y="52"/>
                    <a:pt x="144" y="54"/>
                    <a:pt x="143" y="58"/>
                  </a:cubicBezTo>
                  <a:cubicBezTo>
                    <a:pt x="139" y="66"/>
                    <a:pt x="137" y="74"/>
                    <a:pt x="135" y="82"/>
                  </a:cubicBezTo>
                  <a:cubicBezTo>
                    <a:pt x="122" y="123"/>
                    <a:pt x="109" y="164"/>
                    <a:pt x="96" y="2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2" name="Freeform 30">
              <a:extLst>
                <a:ext uri="{FF2B5EF4-FFF2-40B4-BE49-F238E27FC236}">
                  <a16:creationId xmlns:a16="http://schemas.microsoft.com/office/drawing/2014/main" id="{AE00222F-4211-4C33-A87B-8D635054CE15}"/>
                </a:ext>
              </a:extLst>
            </p:cNvPr>
            <p:cNvSpPr>
              <a:spLocks/>
            </p:cNvSpPr>
            <p:nvPr/>
          </p:nvSpPr>
          <p:spPr bwMode="auto">
            <a:xfrm>
              <a:off x="616" y="714"/>
              <a:ext cx="825" cy="419"/>
            </a:xfrm>
            <a:custGeom>
              <a:avLst/>
              <a:gdLst>
                <a:gd name="T0" fmla="*/ 186 w 347"/>
                <a:gd name="T1" fmla="*/ 176 h 176"/>
                <a:gd name="T2" fmla="*/ 43 w 347"/>
                <a:gd name="T3" fmla="*/ 144 h 176"/>
                <a:gd name="T4" fmla="*/ 15 w 347"/>
                <a:gd name="T5" fmla="*/ 119 h 176"/>
                <a:gd name="T6" fmla="*/ 15 w 347"/>
                <a:gd name="T7" fmla="*/ 62 h 176"/>
                <a:gd name="T8" fmla="*/ 81 w 347"/>
                <a:gd name="T9" fmla="*/ 21 h 176"/>
                <a:gd name="T10" fmla="*/ 283 w 347"/>
                <a:gd name="T11" fmla="*/ 28 h 176"/>
                <a:gd name="T12" fmla="*/ 324 w 347"/>
                <a:gd name="T13" fmla="*/ 55 h 176"/>
                <a:gd name="T14" fmla="*/ 327 w 347"/>
                <a:gd name="T15" fmla="*/ 125 h 176"/>
                <a:gd name="T16" fmla="*/ 253 w 347"/>
                <a:gd name="T17" fmla="*/ 164 h 176"/>
                <a:gd name="T18" fmla="*/ 186 w 347"/>
                <a:gd name="T19" fmla="*/ 17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7" h="176">
                  <a:moveTo>
                    <a:pt x="186" y="176"/>
                  </a:moveTo>
                  <a:cubicBezTo>
                    <a:pt x="127" y="174"/>
                    <a:pt x="82" y="168"/>
                    <a:pt x="43" y="144"/>
                  </a:cubicBezTo>
                  <a:cubicBezTo>
                    <a:pt x="32" y="137"/>
                    <a:pt x="22" y="128"/>
                    <a:pt x="15" y="119"/>
                  </a:cubicBezTo>
                  <a:cubicBezTo>
                    <a:pt x="0" y="101"/>
                    <a:pt x="1" y="79"/>
                    <a:pt x="15" y="62"/>
                  </a:cubicBezTo>
                  <a:cubicBezTo>
                    <a:pt x="32" y="40"/>
                    <a:pt x="56" y="28"/>
                    <a:pt x="81" y="21"/>
                  </a:cubicBezTo>
                  <a:cubicBezTo>
                    <a:pt x="149" y="0"/>
                    <a:pt x="217" y="1"/>
                    <a:pt x="283" y="28"/>
                  </a:cubicBezTo>
                  <a:cubicBezTo>
                    <a:pt x="298" y="34"/>
                    <a:pt x="312" y="44"/>
                    <a:pt x="324" y="55"/>
                  </a:cubicBezTo>
                  <a:cubicBezTo>
                    <a:pt x="347" y="76"/>
                    <a:pt x="347" y="102"/>
                    <a:pt x="327" y="125"/>
                  </a:cubicBezTo>
                  <a:cubicBezTo>
                    <a:pt x="307" y="147"/>
                    <a:pt x="281" y="158"/>
                    <a:pt x="253" y="164"/>
                  </a:cubicBezTo>
                  <a:cubicBezTo>
                    <a:pt x="227" y="170"/>
                    <a:pt x="200" y="173"/>
                    <a:pt x="186" y="1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3" name="Freeform 31">
              <a:extLst>
                <a:ext uri="{FF2B5EF4-FFF2-40B4-BE49-F238E27FC236}">
                  <a16:creationId xmlns:a16="http://schemas.microsoft.com/office/drawing/2014/main" id="{D95965D5-95D7-4FBA-8502-BC44A4D39494}"/>
                </a:ext>
              </a:extLst>
            </p:cNvPr>
            <p:cNvSpPr>
              <a:spLocks noEditPoints="1"/>
            </p:cNvSpPr>
            <p:nvPr/>
          </p:nvSpPr>
          <p:spPr bwMode="auto">
            <a:xfrm>
              <a:off x="1403" y="2062"/>
              <a:ext cx="1336" cy="818"/>
            </a:xfrm>
            <a:custGeom>
              <a:avLst/>
              <a:gdLst>
                <a:gd name="T0" fmla="*/ 0 w 562"/>
                <a:gd name="T1" fmla="*/ 25 h 344"/>
                <a:gd name="T2" fmla="*/ 17 w 562"/>
                <a:gd name="T3" fmla="*/ 38 h 344"/>
                <a:gd name="T4" fmla="*/ 20 w 562"/>
                <a:gd name="T5" fmla="*/ 49 h 344"/>
                <a:gd name="T6" fmla="*/ 34 w 562"/>
                <a:gd name="T7" fmla="*/ 108 h 344"/>
                <a:gd name="T8" fmla="*/ 116 w 562"/>
                <a:gd name="T9" fmla="*/ 159 h 344"/>
                <a:gd name="T10" fmla="*/ 203 w 562"/>
                <a:gd name="T11" fmla="*/ 160 h 344"/>
                <a:gd name="T12" fmla="*/ 207 w 562"/>
                <a:gd name="T13" fmla="*/ 159 h 344"/>
                <a:gd name="T14" fmla="*/ 213 w 562"/>
                <a:gd name="T15" fmla="*/ 128 h 344"/>
                <a:gd name="T16" fmla="*/ 380 w 562"/>
                <a:gd name="T17" fmla="*/ 2 h 344"/>
                <a:gd name="T18" fmla="*/ 540 w 562"/>
                <a:gd name="T19" fmla="*/ 136 h 344"/>
                <a:gd name="T20" fmla="*/ 365 w 562"/>
                <a:gd name="T21" fmla="*/ 338 h 344"/>
                <a:gd name="T22" fmla="*/ 208 w 562"/>
                <a:gd name="T23" fmla="*/ 188 h 344"/>
                <a:gd name="T24" fmla="*/ 200 w 562"/>
                <a:gd name="T25" fmla="*/ 180 h 344"/>
                <a:gd name="T26" fmla="*/ 124 w 562"/>
                <a:gd name="T27" fmla="*/ 180 h 344"/>
                <a:gd name="T28" fmla="*/ 0 w 562"/>
                <a:gd name="T29" fmla="*/ 55 h 344"/>
                <a:gd name="T30" fmla="*/ 0 w 562"/>
                <a:gd name="T31" fmla="*/ 25 h 344"/>
                <a:gd name="T32" fmla="*/ 228 w 562"/>
                <a:gd name="T33" fmla="*/ 170 h 344"/>
                <a:gd name="T34" fmla="*/ 376 w 562"/>
                <a:gd name="T35" fmla="*/ 318 h 344"/>
                <a:gd name="T36" fmla="*/ 523 w 562"/>
                <a:gd name="T37" fmla="*/ 171 h 344"/>
                <a:gd name="T38" fmla="*/ 376 w 562"/>
                <a:gd name="T39" fmla="*/ 22 h 344"/>
                <a:gd name="T40" fmla="*/ 228 w 562"/>
                <a:gd name="T41" fmla="*/ 17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2" h="344">
                  <a:moveTo>
                    <a:pt x="0" y="25"/>
                  </a:moveTo>
                  <a:cubicBezTo>
                    <a:pt x="7" y="30"/>
                    <a:pt x="13" y="33"/>
                    <a:pt x="17" y="38"/>
                  </a:cubicBezTo>
                  <a:cubicBezTo>
                    <a:pt x="19" y="41"/>
                    <a:pt x="20" y="45"/>
                    <a:pt x="20" y="49"/>
                  </a:cubicBezTo>
                  <a:cubicBezTo>
                    <a:pt x="20" y="70"/>
                    <a:pt x="23" y="90"/>
                    <a:pt x="34" y="108"/>
                  </a:cubicBezTo>
                  <a:cubicBezTo>
                    <a:pt x="52" y="139"/>
                    <a:pt x="80" y="157"/>
                    <a:pt x="116" y="159"/>
                  </a:cubicBezTo>
                  <a:cubicBezTo>
                    <a:pt x="145" y="161"/>
                    <a:pt x="174" y="160"/>
                    <a:pt x="203" y="160"/>
                  </a:cubicBezTo>
                  <a:cubicBezTo>
                    <a:pt x="204" y="160"/>
                    <a:pt x="206" y="159"/>
                    <a:pt x="207" y="159"/>
                  </a:cubicBezTo>
                  <a:cubicBezTo>
                    <a:pt x="209" y="149"/>
                    <a:pt x="210" y="138"/>
                    <a:pt x="213" y="128"/>
                  </a:cubicBezTo>
                  <a:cubicBezTo>
                    <a:pt x="232" y="53"/>
                    <a:pt x="302" y="0"/>
                    <a:pt x="380" y="2"/>
                  </a:cubicBezTo>
                  <a:cubicBezTo>
                    <a:pt x="458" y="4"/>
                    <a:pt x="525" y="60"/>
                    <a:pt x="540" y="136"/>
                  </a:cubicBezTo>
                  <a:cubicBezTo>
                    <a:pt x="562" y="246"/>
                    <a:pt x="476" y="344"/>
                    <a:pt x="365" y="338"/>
                  </a:cubicBezTo>
                  <a:cubicBezTo>
                    <a:pt x="284" y="334"/>
                    <a:pt x="215" y="268"/>
                    <a:pt x="208" y="188"/>
                  </a:cubicBezTo>
                  <a:cubicBezTo>
                    <a:pt x="208" y="181"/>
                    <a:pt x="206" y="180"/>
                    <a:pt x="200" y="180"/>
                  </a:cubicBezTo>
                  <a:cubicBezTo>
                    <a:pt x="175" y="180"/>
                    <a:pt x="150" y="180"/>
                    <a:pt x="124" y="180"/>
                  </a:cubicBezTo>
                  <a:cubicBezTo>
                    <a:pt x="53" y="180"/>
                    <a:pt x="0" y="126"/>
                    <a:pt x="0" y="55"/>
                  </a:cubicBezTo>
                  <a:cubicBezTo>
                    <a:pt x="0" y="46"/>
                    <a:pt x="0" y="36"/>
                    <a:pt x="0" y="25"/>
                  </a:cubicBezTo>
                  <a:close/>
                  <a:moveTo>
                    <a:pt x="228" y="170"/>
                  </a:moveTo>
                  <a:cubicBezTo>
                    <a:pt x="228" y="252"/>
                    <a:pt x="294" y="318"/>
                    <a:pt x="376" y="318"/>
                  </a:cubicBezTo>
                  <a:cubicBezTo>
                    <a:pt x="457" y="318"/>
                    <a:pt x="523" y="252"/>
                    <a:pt x="523" y="171"/>
                  </a:cubicBezTo>
                  <a:cubicBezTo>
                    <a:pt x="523" y="89"/>
                    <a:pt x="457" y="22"/>
                    <a:pt x="376" y="22"/>
                  </a:cubicBezTo>
                  <a:cubicBezTo>
                    <a:pt x="294" y="22"/>
                    <a:pt x="228" y="89"/>
                    <a:pt x="228" y="1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4" name="Freeform 32">
              <a:extLst>
                <a:ext uri="{FF2B5EF4-FFF2-40B4-BE49-F238E27FC236}">
                  <a16:creationId xmlns:a16="http://schemas.microsoft.com/office/drawing/2014/main" id="{B49B9538-8016-47BA-B7D6-7F2255A0846E}"/>
                </a:ext>
              </a:extLst>
            </p:cNvPr>
            <p:cNvSpPr>
              <a:spLocks/>
            </p:cNvSpPr>
            <p:nvPr/>
          </p:nvSpPr>
          <p:spPr bwMode="auto">
            <a:xfrm>
              <a:off x="1446" y="895"/>
              <a:ext cx="409" cy="433"/>
            </a:xfrm>
            <a:custGeom>
              <a:avLst/>
              <a:gdLst>
                <a:gd name="T0" fmla="*/ 0 w 172"/>
                <a:gd name="T1" fmla="*/ 25 h 182"/>
                <a:gd name="T2" fmla="*/ 0 w 172"/>
                <a:gd name="T3" fmla="*/ 5 h 182"/>
                <a:gd name="T4" fmla="*/ 122 w 172"/>
                <a:gd name="T5" fmla="*/ 30 h 182"/>
                <a:gd name="T6" fmla="*/ 170 w 172"/>
                <a:gd name="T7" fmla="*/ 116 h 182"/>
                <a:gd name="T8" fmla="*/ 171 w 172"/>
                <a:gd name="T9" fmla="*/ 179 h 182"/>
                <a:gd name="T10" fmla="*/ 151 w 172"/>
                <a:gd name="T11" fmla="*/ 182 h 182"/>
                <a:gd name="T12" fmla="*/ 151 w 172"/>
                <a:gd name="T13" fmla="*/ 127 h 182"/>
                <a:gd name="T14" fmla="*/ 101 w 172"/>
                <a:gd name="T15" fmla="*/ 40 h 182"/>
                <a:gd name="T16" fmla="*/ 50 w 172"/>
                <a:gd name="T17" fmla="*/ 25 h 182"/>
                <a:gd name="T18" fmla="*/ 0 w 172"/>
                <a:gd name="T19" fmla="*/ 25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2" h="182">
                  <a:moveTo>
                    <a:pt x="0" y="25"/>
                  </a:moveTo>
                  <a:cubicBezTo>
                    <a:pt x="0" y="18"/>
                    <a:pt x="0" y="12"/>
                    <a:pt x="0" y="5"/>
                  </a:cubicBezTo>
                  <a:cubicBezTo>
                    <a:pt x="43" y="4"/>
                    <a:pt x="86" y="0"/>
                    <a:pt x="122" y="30"/>
                  </a:cubicBezTo>
                  <a:cubicBezTo>
                    <a:pt x="151" y="52"/>
                    <a:pt x="168" y="81"/>
                    <a:pt x="170" y="116"/>
                  </a:cubicBezTo>
                  <a:cubicBezTo>
                    <a:pt x="172" y="137"/>
                    <a:pt x="171" y="158"/>
                    <a:pt x="171" y="179"/>
                  </a:cubicBezTo>
                  <a:cubicBezTo>
                    <a:pt x="164" y="180"/>
                    <a:pt x="158" y="181"/>
                    <a:pt x="151" y="182"/>
                  </a:cubicBezTo>
                  <a:cubicBezTo>
                    <a:pt x="151" y="163"/>
                    <a:pt x="151" y="145"/>
                    <a:pt x="151" y="127"/>
                  </a:cubicBezTo>
                  <a:cubicBezTo>
                    <a:pt x="150" y="89"/>
                    <a:pt x="133" y="60"/>
                    <a:pt x="101" y="40"/>
                  </a:cubicBezTo>
                  <a:cubicBezTo>
                    <a:pt x="85" y="30"/>
                    <a:pt x="68" y="25"/>
                    <a:pt x="50" y="25"/>
                  </a:cubicBezTo>
                  <a:cubicBezTo>
                    <a:pt x="33" y="25"/>
                    <a:pt x="17" y="25"/>
                    <a:pt x="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5" name="Freeform 33">
              <a:extLst>
                <a:ext uri="{FF2B5EF4-FFF2-40B4-BE49-F238E27FC236}">
                  <a16:creationId xmlns:a16="http://schemas.microsoft.com/office/drawing/2014/main" id="{CA61EF29-42EF-4F69-B495-288EDE59113B}"/>
                </a:ext>
              </a:extLst>
            </p:cNvPr>
            <p:cNvSpPr>
              <a:spLocks/>
            </p:cNvSpPr>
            <p:nvPr/>
          </p:nvSpPr>
          <p:spPr bwMode="auto">
            <a:xfrm>
              <a:off x="794" y="1718"/>
              <a:ext cx="169" cy="31"/>
            </a:xfrm>
            <a:custGeom>
              <a:avLst/>
              <a:gdLst>
                <a:gd name="T0" fmla="*/ 69 w 71"/>
                <a:gd name="T1" fmla="*/ 0 h 13"/>
                <a:gd name="T2" fmla="*/ 59 w 71"/>
                <a:gd name="T3" fmla="*/ 13 h 13"/>
                <a:gd name="T4" fmla="*/ 0 w 71"/>
                <a:gd name="T5" fmla="*/ 13 h 13"/>
                <a:gd name="T6" fmla="*/ 0 w 71"/>
                <a:gd name="T7" fmla="*/ 0 h 13"/>
                <a:gd name="T8" fmla="*/ 69 w 71"/>
                <a:gd name="T9" fmla="*/ 0 h 13"/>
              </a:gdLst>
              <a:ahLst/>
              <a:cxnLst>
                <a:cxn ang="0">
                  <a:pos x="T0" y="T1"/>
                </a:cxn>
                <a:cxn ang="0">
                  <a:pos x="T2" y="T3"/>
                </a:cxn>
                <a:cxn ang="0">
                  <a:pos x="T4" y="T5"/>
                </a:cxn>
                <a:cxn ang="0">
                  <a:pos x="T6" y="T7"/>
                </a:cxn>
                <a:cxn ang="0">
                  <a:pos x="T8" y="T9"/>
                </a:cxn>
              </a:cxnLst>
              <a:rect l="0" t="0" r="r" b="b"/>
              <a:pathLst>
                <a:path w="71" h="13">
                  <a:moveTo>
                    <a:pt x="69" y="0"/>
                  </a:moveTo>
                  <a:cubicBezTo>
                    <a:pt x="71" y="13"/>
                    <a:pt x="71" y="13"/>
                    <a:pt x="59" y="13"/>
                  </a:cubicBezTo>
                  <a:cubicBezTo>
                    <a:pt x="40" y="13"/>
                    <a:pt x="20" y="13"/>
                    <a:pt x="0" y="13"/>
                  </a:cubicBezTo>
                  <a:cubicBezTo>
                    <a:pt x="0" y="8"/>
                    <a:pt x="0" y="5"/>
                    <a:pt x="0" y="0"/>
                  </a:cubicBezTo>
                  <a:cubicBezTo>
                    <a:pt x="23" y="0"/>
                    <a:pt x="46" y="0"/>
                    <a:pt x="6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6" name="Freeform 34">
              <a:extLst>
                <a:ext uri="{FF2B5EF4-FFF2-40B4-BE49-F238E27FC236}">
                  <a16:creationId xmlns:a16="http://schemas.microsoft.com/office/drawing/2014/main" id="{AA332E15-94E0-4D7A-BE7D-659DC142CE3E}"/>
                </a:ext>
              </a:extLst>
            </p:cNvPr>
            <p:cNvSpPr>
              <a:spLocks/>
            </p:cNvSpPr>
            <p:nvPr/>
          </p:nvSpPr>
          <p:spPr bwMode="auto">
            <a:xfrm>
              <a:off x="2295" y="1718"/>
              <a:ext cx="166" cy="31"/>
            </a:xfrm>
            <a:custGeom>
              <a:avLst/>
              <a:gdLst>
                <a:gd name="T0" fmla="*/ 70 w 70"/>
                <a:gd name="T1" fmla="*/ 0 h 13"/>
                <a:gd name="T2" fmla="*/ 70 w 70"/>
                <a:gd name="T3" fmla="*/ 13 h 13"/>
                <a:gd name="T4" fmla="*/ 30 w 70"/>
                <a:gd name="T5" fmla="*/ 13 h 13"/>
                <a:gd name="T6" fmla="*/ 11 w 70"/>
                <a:gd name="T7" fmla="*/ 13 h 13"/>
                <a:gd name="T8" fmla="*/ 2 w 70"/>
                <a:gd name="T9" fmla="*/ 0 h 13"/>
                <a:gd name="T10" fmla="*/ 70 w 70"/>
                <a:gd name="T11" fmla="*/ 0 h 13"/>
              </a:gdLst>
              <a:ahLst/>
              <a:cxnLst>
                <a:cxn ang="0">
                  <a:pos x="T0" y="T1"/>
                </a:cxn>
                <a:cxn ang="0">
                  <a:pos x="T2" y="T3"/>
                </a:cxn>
                <a:cxn ang="0">
                  <a:pos x="T4" y="T5"/>
                </a:cxn>
                <a:cxn ang="0">
                  <a:pos x="T6" y="T7"/>
                </a:cxn>
                <a:cxn ang="0">
                  <a:pos x="T8" y="T9"/>
                </a:cxn>
                <a:cxn ang="0">
                  <a:pos x="T10" y="T11"/>
                </a:cxn>
              </a:cxnLst>
              <a:rect l="0" t="0" r="r" b="b"/>
              <a:pathLst>
                <a:path w="70" h="13">
                  <a:moveTo>
                    <a:pt x="70" y="0"/>
                  </a:moveTo>
                  <a:cubicBezTo>
                    <a:pt x="70" y="5"/>
                    <a:pt x="70" y="8"/>
                    <a:pt x="70" y="13"/>
                  </a:cubicBezTo>
                  <a:cubicBezTo>
                    <a:pt x="56" y="13"/>
                    <a:pt x="43" y="13"/>
                    <a:pt x="30" y="13"/>
                  </a:cubicBezTo>
                  <a:cubicBezTo>
                    <a:pt x="23" y="13"/>
                    <a:pt x="17" y="13"/>
                    <a:pt x="11" y="13"/>
                  </a:cubicBezTo>
                  <a:cubicBezTo>
                    <a:pt x="0" y="13"/>
                    <a:pt x="0" y="13"/>
                    <a:pt x="2" y="0"/>
                  </a:cubicBezTo>
                  <a:cubicBezTo>
                    <a:pt x="24" y="0"/>
                    <a:pt x="47" y="0"/>
                    <a:pt x="7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7" name="Freeform 35">
              <a:extLst>
                <a:ext uri="{FF2B5EF4-FFF2-40B4-BE49-F238E27FC236}">
                  <a16:creationId xmlns:a16="http://schemas.microsoft.com/office/drawing/2014/main" id="{40E64E12-DF35-4557-AEBC-5EA451AD6EF2}"/>
                </a:ext>
              </a:extLst>
            </p:cNvPr>
            <p:cNvSpPr>
              <a:spLocks/>
            </p:cNvSpPr>
            <p:nvPr/>
          </p:nvSpPr>
          <p:spPr bwMode="auto">
            <a:xfrm>
              <a:off x="851" y="1399"/>
              <a:ext cx="164" cy="93"/>
            </a:xfrm>
            <a:custGeom>
              <a:avLst/>
              <a:gdLst>
                <a:gd name="T0" fmla="*/ 65 w 69"/>
                <a:gd name="T1" fmla="*/ 39 h 39"/>
                <a:gd name="T2" fmla="*/ 0 w 69"/>
                <a:gd name="T3" fmla="*/ 12 h 39"/>
                <a:gd name="T4" fmla="*/ 5 w 69"/>
                <a:gd name="T5" fmla="*/ 0 h 39"/>
                <a:gd name="T6" fmla="*/ 69 w 69"/>
                <a:gd name="T7" fmla="*/ 26 h 39"/>
                <a:gd name="T8" fmla="*/ 65 w 69"/>
                <a:gd name="T9" fmla="*/ 39 h 39"/>
              </a:gdLst>
              <a:ahLst/>
              <a:cxnLst>
                <a:cxn ang="0">
                  <a:pos x="T0" y="T1"/>
                </a:cxn>
                <a:cxn ang="0">
                  <a:pos x="T2" y="T3"/>
                </a:cxn>
                <a:cxn ang="0">
                  <a:pos x="T4" y="T5"/>
                </a:cxn>
                <a:cxn ang="0">
                  <a:pos x="T6" y="T7"/>
                </a:cxn>
                <a:cxn ang="0">
                  <a:pos x="T8" y="T9"/>
                </a:cxn>
              </a:cxnLst>
              <a:rect l="0" t="0" r="r" b="b"/>
              <a:pathLst>
                <a:path w="69" h="39">
                  <a:moveTo>
                    <a:pt x="65" y="39"/>
                  </a:moveTo>
                  <a:cubicBezTo>
                    <a:pt x="43" y="30"/>
                    <a:pt x="22" y="21"/>
                    <a:pt x="0" y="12"/>
                  </a:cubicBezTo>
                  <a:cubicBezTo>
                    <a:pt x="2" y="8"/>
                    <a:pt x="3" y="4"/>
                    <a:pt x="5" y="0"/>
                  </a:cubicBezTo>
                  <a:cubicBezTo>
                    <a:pt x="26" y="8"/>
                    <a:pt x="47" y="17"/>
                    <a:pt x="69" y="26"/>
                  </a:cubicBezTo>
                  <a:cubicBezTo>
                    <a:pt x="67" y="30"/>
                    <a:pt x="66" y="34"/>
                    <a:pt x="6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8" name="Freeform 36">
              <a:extLst>
                <a:ext uri="{FF2B5EF4-FFF2-40B4-BE49-F238E27FC236}">
                  <a16:creationId xmlns:a16="http://schemas.microsoft.com/office/drawing/2014/main" id="{9091F789-8070-46A3-AA08-2035676160EE}"/>
                </a:ext>
              </a:extLst>
            </p:cNvPr>
            <p:cNvSpPr>
              <a:spLocks/>
            </p:cNvSpPr>
            <p:nvPr/>
          </p:nvSpPr>
          <p:spPr bwMode="auto">
            <a:xfrm>
              <a:off x="2240" y="1399"/>
              <a:ext cx="164" cy="93"/>
            </a:xfrm>
            <a:custGeom>
              <a:avLst/>
              <a:gdLst>
                <a:gd name="T0" fmla="*/ 0 w 69"/>
                <a:gd name="T1" fmla="*/ 26 h 39"/>
                <a:gd name="T2" fmla="*/ 64 w 69"/>
                <a:gd name="T3" fmla="*/ 0 h 39"/>
                <a:gd name="T4" fmla="*/ 69 w 69"/>
                <a:gd name="T5" fmla="*/ 12 h 39"/>
                <a:gd name="T6" fmla="*/ 5 w 69"/>
                <a:gd name="T7" fmla="*/ 39 h 39"/>
                <a:gd name="T8" fmla="*/ 0 w 69"/>
                <a:gd name="T9" fmla="*/ 26 h 39"/>
              </a:gdLst>
              <a:ahLst/>
              <a:cxnLst>
                <a:cxn ang="0">
                  <a:pos x="T0" y="T1"/>
                </a:cxn>
                <a:cxn ang="0">
                  <a:pos x="T2" y="T3"/>
                </a:cxn>
                <a:cxn ang="0">
                  <a:pos x="T4" y="T5"/>
                </a:cxn>
                <a:cxn ang="0">
                  <a:pos x="T6" y="T7"/>
                </a:cxn>
                <a:cxn ang="0">
                  <a:pos x="T8" y="T9"/>
                </a:cxn>
              </a:cxnLst>
              <a:rect l="0" t="0" r="r" b="b"/>
              <a:pathLst>
                <a:path w="69" h="39">
                  <a:moveTo>
                    <a:pt x="0" y="26"/>
                  </a:moveTo>
                  <a:cubicBezTo>
                    <a:pt x="22" y="17"/>
                    <a:pt x="42" y="9"/>
                    <a:pt x="64" y="0"/>
                  </a:cubicBezTo>
                  <a:cubicBezTo>
                    <a:pt x="66" y="4"/>
                    <a:pt x="67" y="8"/>
                    <a:pt x="69" y="12"/>
                  </a:cubicBezTo>
                  <a:cubicBezTo>
                    <a:pt x="48" y="21"/>
                    <a:pt x="27" y="30"/>
                    <a:pt x="5" y="39"/>
                  </a:cubicBezTo>
                  <a:cubicBezTo>
                    <a:pt x="3" y="34"/>
                    <a:pt x="2" y="31"/>
                    <a:pt x="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9" name="Freeform 37">
              <a:extLst>
                <a:ext uri="{FF2B5EF4-FFF2-40B4-BE49-F238E27FC236}">
                  <a16:creationId xmlns:a16="http://schemas.microsoft.com/office/drawing/2014/main" id="{D503866A-21C5-41FD-8250-7F650417908E}"/>
                </a:ext>
              </a:extLst>
            </p:cNvPr>
            <p:cNvSpPr>
              <a:spLocks/>
            </p:cNvSpPr>
            <p:nvPr/>
          </p:nvSpPr>
          <p:spPr bwMode="auto">
            <a:xfrm>
              <a:off x="851" y="1974"/>
              <a:ext cx="164" cy="91"/>
            </a:xfrm>
            <a:custGeom>
              <a:avLst/>
              <a:gdLst>
                <a:gd name="T0" fmla="*/ 0 w 69"/>
                <a:gd name="T1" fmla="*/ 26 h 38"/>
                <a:gd name="T2" fmla="*/ 64 w 69"/>
                <a:gd name="T3" fmla="*/ 0 h 38"/>
                <a:gd name="T4" fmla="*/ 69 w 69"/>
                <a:gd name="T5" fmla="*/ 12 h 38"/>
                <a:gd name="T6" fmla="*/ 5 w 69"/>
                <a:gd name="T7" fmla="*/ 38 h 38"/>
                <a:gd name="T8" fmla="*/ 0 w 69"/>
                <a:gd name="T9" fmla="*/ 26 h 38"/>
              </a:gdLst>
              <a:ahLst/>
              <a:cxnLst>
                <a:cxn ang="0">
                  <a:pos x="T0" y="T1"/>
                </a:cxn>
                <a:cxn ang="0">
                  <a:pos x="T2" y="T3"/>
                </a:cxn>
                <a:cxn ang="0">
                  <a:pos x="T4" y="T5"/>
                </a:cxn>
                <a:cxn ang="0">
                  <a:pos x="T6" y="T7"/>
                </a:cxn>
                <a:cxn ang="0">
                  <a:pos x="T8" y="T9"/>
                </a:cxn>
              </a:cxnLst>
              <a:rect l="0" t="0" r="r" b="b"/>
              <a:pathLst>
                <a:path w="69" h="38">
                  <a:moveTo>
                    <a:pt x="0" y="26"/>
                  </a:moveTo>
                  <a:cubicBezTo>
                    <a:pt x="22" y="17"/>
                    <a:pt x="42" y="9"/>
                    <a:pt x="64" y="0"/>
                  </a:cubicBezTo>
                  <a:cubicBezTo>
                    <a:pt x="66" y="4"/>
                    <a:pt x="67" y="7"/>
                    <a:pt x="69" y="12"/>
                  </a:cubicBezTo>
                  <a:cubicBezTo>
                    <a:pt x="48" y="21"/>
                    <a:pt x="27" y="29"/>
                    <a:pt x="5" y="38"/>
                  </a:cubicBezTo>
                  <a:cubicBezTo>
                    <a:pt x="4" y="34"/>
                    <a:pt x="2" y="31"/>
                    <a:pt x="0"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0" name="Freeform 38">
              <a:extLst>
                <a:ext uri="{FF2B5EF4-FFF2-40B4-BE49-F238E27FC236}">
                  <a16:creationId xmlns:a16="http://schemas.microsoft.com/office/drawing/2014/main" id="{36DEDAF3-1498-4741-8239-7CF121B7E21F}"/>
                </a:ext>
              </a:extLst>
            </p:cNvPr>
            <p:cNvSpPr>
              <a:spLocks/>
            </p:cNvSpPr>
            <p:nvPr/>
          </p:nvSpPr>
          <p:spPr bwMode="auto">
            <a:xfrm>
              <a:off x="1030" y="2198"/>
              <a:ext cx="135" cy="135"/>
            </a:xfrm>
            <a:custGeom>
              <a:avLst/>
              <a:gdLst>
                <a:gd name="T0" fmla="*/ 57 w 57"/>
                <a:gd name="T1" fmla="*/ 7 h 57"/>
                <a:gd name="T2" fmla="*/ 7 w 57"/>
                <a:gd name="T3" fmla="*/ 57 h 57"/>
                <a:gd name="T4" fmla="*/ 0 w 57"/>
                <a:gd name="T5" fmla="*/ 49 h 57"/>
                <a:gd name="T6" fmla="*/ 48 w 57"/>
                <a:gd name="T7" fmla="*/ 0 h 57"/>
                <a:gd name="T8" fmla="*/ 57 w 57"/>
                <a:gd name="T9" fmla="*/ 7 h 57"/>
              </a:gdLst>
              <a:ahLst/>
              <a:cxnLst>
                <a:cxn ang="0">
                  <a:pos x="T0" y="T1"/>
                </a:cxn>
                <a:cxn ang="0">
                  <a:pos x="T2" y="T3"/>
                </a:cxn>
                <a:cxn ang="0">
                  <a:pos x="T4" y="T5"/>
                </a:cxn>
                <a:cxn ang="0">
                  <a:pos x="T6" y="T7"/>
                </a:cxn>
                <a:cxn ang="0">
                  <a:pos x="T8" y="T9"/>
                </a:cxn>
              </a:cxnLst>
              <a:rect l="0" t="0" r="r" b="b"/>
              <a:pathLst>
                <a:path w="57" h="57">
                  <a:moveTo>
                    <a:pt x="57" y="7"/>
                  </a:moveTo>
                  <a:cubicBezTo>
                    <a:pt x="40" y="24"/>
                    <a:pt x="24" y="40"/>
                    <a:pt x="7" y="57"/>
                  </a:cubicBezTo>
                  <a:cubicBezTo>
                    <a:pt x="5" y="54"/>
                    <a:pt x="2" y="51"/>
                    <a:pt x="0" y="49"/>
                  </a:cubicBezTo>
                  <a:cubicBezTo>
                    <a:pt x="17" y="32"/>
                    <a:pt x="33" y="16"/>
                    <a:pt x="48" y="0"/>
                  </a:cubicBezTo>
                  <a:cubicBezTo>
                    <a:pt x="51" y="2"/>
                    <a:pt x="54" y="5"/>
                    <a:pt x="5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1" name="Freeform 39">
              <a:extLst>
                <a:ext uri="{FF2B5EF4-FFF2-40B4-BE49-F238E27FC236}">
                  <a16:creationId xmlns:a16="http://schemas.microsoft.com/office/drawing/2014/main" id="{0C34FC08-0476-4B45-B415-8782154A03B1}"/>
                </a:ext>
              </a:extLst>
            </p:cNvPr>
            <p:cNvSpPr>
              <a:spLocks/>
            </p:cNvSpPr>
            <p:nvPr/>
          </p:nvSpPr>
          <p:spPr bwMode="auto">
            <a:xfrm>
              <a:off x="2092" y="1135"/>
              <a:ext cx="134" cy="131"/>
            </a:xfrm>
            <a:custGeom>
              <a:avLst/>
              <a:gdLst>
                <a:gd name="T0" fmla="*/ 6 w 56"/>
                <a:gd name="T1" fmla="*/ 55 h 55"/>
                <a:gd name="T2" fmla="*/ 0 w 56"/>
                <a:gd name="T3" fmla="*/ 48 h 55"/>
                <a:gd name="T4" fmla="*/ 49 w 56"/>
                <a:gd name="T5" fmla="*/ 0 h 55"/>
                <a:gd name="T6" fmla="*/ 56 w 56"/>
                <a:gd name="T7" fmla="*/ 7 h 55"/>
                <a:gd name="T8" fmla="*/ 6 w 56"/>
                <a:gd name="T9" fmla="*/ 55 h 55"/>
              </a:gdLst>
              <a:ahLst/>
              <a:cxnLst>
                <a:cxn ang="0">
                  <a:pos x="T0" y="T1"/>
                </a:cxn>
                <a:cxn ang="0">
                  <a:pos x="T2" y="T3"/>
                </a:cxn>
                <a:cxn ang="0">
                  <a:pos x="T4" y="T5"/>
                </a:cxn>
                <a:cxn ang="0">
                  <a:pos x="T6" y="T7"/>
                </a:cxn>
                <a:cxn ang="0">
                  <a:pos x="T8" y="T9"/>
                </a:cxn>
              </a:cxnLst>
              <a:rect l="0" t="0" r="r" b="b"/>
              <a:pathLst>
                <a:path w="56" h="55">
                  <a:moveTo>
                    <a:pt x="6" y="55"/>
                  </a:moveTo>
                  <a:cubicBezTo>
                    <a:pt x="5" y="54"/>
                    <a:pt x="2" y="51"/>
                    <a:pt x="0" y="48"/>
                  </a:cubicBezTo>
                  <a:cubicBezTo>
                    <a:pt x="16" y="33"/>
                    <a:pt x="33" y="17"/>
                    <a:pt x="49" y="0"/>
                  </a:cubicBezTo>
                  <a:cubicBezTo>
                    <a:pt x="51" y="1"/>
                    <a:pt x="53" y="4"/>
                    <a:pt x="56" y="7"/>
                  </a:cubicBezTo>
                  <a:cubicBezTo>
                    <a:pt x="40" y="23"/>
                    <a:pt x="23" y="38"/>
                    <a:pt x="6"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2" name="Freeform 40">
              <a:extLst>
                <a:ext uri="{FF2B5EF4-FFF2-40B4-BE49-F238E27FC236}">
                  <a16:creationId xmlns:a16="http://schemas.microsoft.com/office/drawing/2014/main" id="{BAD29529-4C1D-4A11-B86E-7B6B5BB565CE}"/>
                </a:ext>
              </a:extLst>
            </p:cNvPr>
            <p:cNvSpPr>
              <a:spLocks/>
            </p:cNvSpPr>
            <p:nvPr/>
          </p:nvSpPr>
          <p:spPr bwMode="auto">
            <a:xfrm>
              <a:off x="2240" y="1974"/>
              <a:ext cx="162" cy="88"/>
            </a:xfrm>
            <a:custGeom>
              <a:avLst/>
              <a:gdLst>
                <a:gd name="T0" fmla="*/ 68 w 68"/>
                <a:gd name="T1" fmla="*/ 26 h 37"/>
                <a:gd name="T2" fmla="*/ 56 w 68"/>
                <a:gd name="T3" fmla="*/ 34 h 37"/>
                <a:gd name="T4" fmla="*/ 0 w 68"/>
                <a:gd name="T5" fmla="*/ 12 h 37"/>
                <a:gd name="T6" fmla="*/ 5 w 68"/>
                <a:gd name="T7" fmla="*/ 0 h 37"/>
                <a:gd name="T8" fmla="*/ 68 w 68"/>
                <a:gd name="T9" fmla="*/ 26 h 37"/>
              </a:gdLst>
              <a:ahLst/>
              <a:cxnLst>
                <a:cxn ang="0">
                  <a:pos x="T0" y="T1"/>
                </a:cxn>
                <a:cxn ang="0">
                  <a:pos x="T2" y="T3"/>
                </a:cxn>
                <a:cxn ang="0">
                  <a:pos x="T4" y="T5"/>
                </a:cxn>
                <a:cxn ang="0">
                  <a:pos x="T6" y="T7"/>
                </a:cxn>
                <a:cxn ang="0">
                  <a:pos x="T8" y="T9"/>
                </a:cxn>
              </a:cxnLst>
              <a:rect l="0" t="0" r="r" b="b"/>
              <a:pathLst>
                <a:path w="68" h="37">
                  <a:moveTo>
                    <a:pt x="68" y="26"/>
                  </a:moveTo>
                  <a:cubicBezTo>
                    <a:pt x="68" y="35"/>
                    <a:pt x="63" y="37"/>
                    <a:pt x="56" y="34"/>
                  </a:cubicBezTo>
                  <a:cubicBezTo>
                    <a:pt x="38" y="27"/>
                    <a:pt x="19" y="20"/>
                    <a:pt x="0" y="12"/>
                  </a:cubicBezTo>
                  <a:cubicBezTo>
                    <a:pt x="2" y="8"/>
                    <a:pt x="3" y="4"/>
                    <a:pt x="5" y="0"/>
                  </a:cubicBezTo>
                  <a:cubicBezTo>
                    <a:pt x="26" y="8"/>
                    <a:pt x="47" y="17"/>
                    <a:pt x="68"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3" name="Freeform 41">
              <a:extLst>
                <a:ext uri="{FF2B5EF4-FFF2-40B4-BE49-F238E27FC236}">
                  <a16:creationId xmlns:a16="http://schemas.microsoft.com/office/drawing/2014/main" id="{81CDBFE0-7DA7-4F45-8AF0-5FC580F5ABF2}"/>
                </a:ext>
              </a:extLst>
            </p:cNvPr>
            <p:cNvSpPr>
              <a:spLocks/>
            </p:cNvSpPr>
            <p:nvPr/>
          </p:nvSpPr>
          <p:spPr bwMode="auto">
            <a:xfrm>
              <a:off x="561" y="907"/>
              <a:ext cx="48" cy="47"/>
            </a:xfrm>
            <a:custGeom>
              <a:avLst/>
              <a:gdLst>
                <a:gd name="T0" fmla="*/ 20 w 20"/>
                <a:gd name="T1" fmla="*/ 0 h 20"/>
                <a:gd name="T2" fmla="*/ 20 w 20"/>
                <a:gd name="T3" fmla="*/ 20 h 20"/>
                <a:gd name="T4" fmla="*/ 0 w 20"/>
                <a:gd name="T5" fmla="*/ 20 h 20"/>
                <a:gd name="T6" fmla="*/ 0 w 20"/>
                <a:gd name="T7" fmla="*/ 0 h 20"/>
                <a:gd name="T8" fmla="*/ 20 w 20"/>
                <a:gd name="T9" fmla="*/ 0 h 20"/>
              </a:gdLst>
              <a:ahLst/>
              <a:cxnLst>
                <a:cxn ang="0">
                  <a:pos x="T0" y="T1"/>
                </a:cxn>
                <a:cxn ang="0">
                  <a:pos x="T2" y="T3"/>
                </a:cxn>
                <a:cxn ang="0">
                  <a:pos x="T4" y="T5"/>
                </a:cxn>
                <a:cxn ang="0">
                  <a:pos x="T6" y="T7"/>
                </a:cxn>
                <a:cxn ang="0">
                  <a:pos x="T8" y="T9"/>
                </a:cxn>
              </a:cxnLst>
              <a:rect l="0" t="0" r="r" b="b"/>
              <a:pathLst>
                <a:path w="20" h="20">
                  <a:moveTo>
                    <a:pt x="20" y="0"/>
                  </a:moveTo>
                  <a:cubicBezTo>
                    <a:pt x="20" y="7"/>
                    <a:pt x="20" y="13"/>
                    <a:pt x="20" y="20"/>
                  </a:cubicBezTo>
                  <a:cubicBezTo>
                    <a:pt x="13" y="20"/>
                    <a:pt x="7" y="20"/>
                    <a:pt x="0" y="20"/>
                  </a:cubicBezTo>
                  <a:cubicBezTo>
                    <a:pt x="0" y="13"/>
                    <a:pt x="0" y="7"/>
                    <a:pt x="0" y="0"/>
                  </a:cubicBezTo>
                  <a:cubicBezTo>
                    <a:pt x="7" y="0"/>
                    <a:pt x="13"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4" name="Freeform 42">
              <a:extLst>
                <a:ext uri="{FF2B5EF4-FFF2-40B4-BE49-F238E27FC236}">
                  <a16:creationId xmlns:a16="http://schemas.microsoft.com/office/drawing/2014/main" id="{5CAB76EE-F2D7-4E09-A015-9EDC25DD515F}"/>
                </a:ext>
              </a:extLst>
            </p:cNvPr>
            <p:cNvSpPr>
              <a:spLocks/>
            </p:cNvSpPr>
            <p:nvPr/>
          </p:nvSpPr>
          <p:spPr bwMode="auto">
            <a:xfrm>
              <a:off x="1988" y="2129"/>
              <a:ext cx="578" cy="338"/>
            </a:xfrm>
            <a:custGeom>
              <a:avLst/>
              <a:gdLst>
                <a:gd name="T0" fmla="*/ 5 w 243"/>
                <a:gd name="T1" fmla="*/ 141 h 142"/>
                <a:gd name="T2" fmla="*/ 88 w 243"/>
                <a:gd name="T3" fmla="*/ 23 h 142"/>
                <a:gd name="T4" fmla="*/ 243 w 243"/>
                <a:gd name="T5" fmla="*/ 89 h 142"/>
                <a:gd name="T6" fmla="*/ 214 w 243"/>
                <a:gd name="T7" fmla="*/ 98 h 142"/>
                <a:gd name="T8" fmla="*/ 207 w 243"/>
                <a:gd name="T9" fmla="*/ 93 h 142"/>
                <a:gd name="T10" fmla="*/ 138 w 243"/>
                <a:gd name="T11" fmla="*/ 39 h 142"/>
                <a:gd name="T12" fmla="*/ 8 w 243"/>
                <a:gd name="T13" fmla="*/ 134 h 142"/>
                <a:gd name="T14" fmla="*/ 7 w 243"/>
                <a:gd name="T15" fmla="*/ 142 h 142"/>
                <a:gd name="T16" fmla="*/ 5 w 243"/>
                <a:gd name="T17" fmla="*/ 14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3" h="142">
                  <a:moveTo>
                    <a:pt x="5" y="141"/>
                  </a:moveTo>
                  <a:cubicBezTo>
                    <a:pt x="0" y="108"/>
                    <a:pt x="25" y="45"/>
                    <a:pt x="88" y="23"/>
                  </a:cubicBezTo>
                  <a:cubicBezTo>
                    <a:pt x="155" y="0"/>
                    <a:pt x="220" y="36"/>
                    <a:pt x="243" y="89"/>
                  </a:cubicBezTo>
                  <a:cubicBezTo>
                    <a:pt x="233" y="92"/>
                    <a:pt x="224" y="95"/>
                    <a:pt x="214" y="98"/>
                  </a:cubicBezTo>
                  <a:cubicBezTo>
                    <a:pt x="212" y="98"/>
                    <a:pt x="208" y="95"/>
                    <a:pt x="207" y="93"/>
                  </a:cubicBezTo>
                  <a:cubicBezTo>
                    <a:pt x="192" y="65"/>
                    <a:pt x="169" y="47"/>
                    <a:pt x="138" y="39"/>
                  </a:cubicBezTo>
                  <a:cubicBezTo>
                    <a:pt x="76" y="24"/>
                    <a:pt x="12" y="70"/>
                    <a:pt x="8" y="134"/>
                  </a:cubicBezTo>
                  <a:cubicBezTo>
                    <a:pt x="8" y="137"/>
                    <a:pt x="8" y="139"/>
                    <a:pt x="7" y="142"/>
                  </a:cubicBezTo>
                  <a:cubicBezTo>
                    <a:pt x="7" y="141"/>
                    <a:pt x="6" y="141"/>
                    <a:pt x="5" y="1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5" name="Freeform 43">
              <a:extLst>
                <a:ext uri="{FF2B5EF4-FFF2-40B4-BE49-F238E27FC236}">
                  <a16:creationId xmlns:a16="http://schemas.microsoft.com/office/drawing/2014/main" id="{554FDDBC-9F00-448B-94B5-12CF0423B8D0}"/>
                </a:ext>
              </a:extLst>
            </p:cNvPr>
            <p:cNvSpPr>
              <a:spLocks/>
            </p:cNvSpPr>
            <p:nvPr/>
          </p:nvSpPr>
          <p:spPr bwMode="auto">
            <a:xfrm>
              <a:off x="2504" y="2364"/>
              <a:ext cx="95" cy="100"/>
            </a:xfrm>
            <a:custGeom>
              <a:avLst/>
              <a:gdLst>
                <a:gd name="T0" fmla="*/ 40 w 40"/>
                <a:gd name="T1" fmla="*/ 42 h 42"/>
                <a:gd name="T2" fmla="*/ 3 w 40"/>
                <a:gd name="T3" fmla="*/ 42 h 42"/>
                <a:gd name="T4" fmla="*/ 0 w 40"/>
                <a:gd name="T5" fmla="*/ 20 h 42"/>
                <a:gd name="T6" fmla="*/ 4 w 40"/>
                <a:gd name="T7" fmla="*/ 14 h 42"/>
                <a:gd name="T8" fmla="*/ 32 w 40"/>
                <a:gd name="T9" fmla="*/ 0 h 42"/>
                <a:gd name="T10" fmla="*/ 40 w 40"/>
                <a:gd name="T11" fmla="*/ 42 h 42"/>
              </a:gdLst>
              <a:ahLst/>
              <a:cxnLst>
                <a:cxn ang="0">
                  <a:pos x="T0" y="T1"/>
                </a:cxn>
                <a:cxn ang="0">
                  <a:pos x="T2" y="T3"/>
                </a:cxn>
                <a:cxn ang="0">
                  <a:pos x="T4" y="T5"/>
                </a:cxn>
                <a:cxn ang="0">
                  <a:pos x="T6" y="T7"/>
                </a:cxn>
                <a:cxn ang="0">
                  <a:pos x="T8" y="T9"/>
                </a:cxn>
                <a:cxn ang="0">
                  <a:pos x="T10" y="T11"/>
                </a:cxn>
              </a:cxnLst>
              <a:rect l="0" t="0" r="r" b="b"/>
              <a:pathLst>
                <a:path w="40" h="42">
                  <a:moveTo>
                    <a:pt x="40" y="42"/>
                  </a:moveTo>
                  <a:cubicBezTo>
                    <a:pt x="26" y="42"/>
                    <a:pt x="14" y="42"/>
                    <a:pt x="3" y="42"/>
                  </a:cubicBezTo>
                  <a:cubicBezTo>
                    <a:pt x="2" y="34"/>
                    <a:pt x="1" y="27"/>
                    <a:pt x="0" y="20"/>
                  </a:cubicBezTo>
                  <a:cubicBezTo>
                    <a:pt x="0" y="18"/>
                    <a:pt x="2" y="15"/>
                    <a:pt x="4" y="14"/>
                  </a:cubicBezTo>
                  <a:cubicBezTo>
                    <a:pt x="12" y="10"/>
                    <a:pt x="21" y="5"/>
                    <a:pt x="32" y="0"/>
                  </a:cubicBezTo>
                  <a:cubicBezTo>
                    <a:pt x="35" y="15"/>
                    <a:pt x="37" y="28"/>
                    <a:pt x="4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6" name="Freeform 44">
              <a:extLst>
                <a:ext uri="{FF2B5EF4-FFF2-40B4-BE49-F238E27FC236}">
                  <a16:creationId xmlns:a16="http://schemas.microsoft.com/office/drawing/2014/main" id="{609919C9-DF07-448E-B8A6-D4619047C4DD}"/>
                </a:ext>
              </a:extLst>
            </p:cNvPr>
            <p:cNvSpPr>
              <a:spLocks/>
            </p:cNvSpPr>
            <p:nvPr/>
          </p:nvSpPr>
          <p:spPr bwMode="auto">
            <a:xfrm>
              <a:off x="2337" y="2383"/>
              <a:ext cx="155" cy="76"/>
            </a:xfrm>
            <a:custGeom>
              <a:avLst/>
              <a:gdLst>
                <a:gd name="T0" fmla="*/ 4 w 65"/>
                <a:gd name="T1" fmla="*/ 32 h 32"/>
                <a:gd name="T2" fmla="*/ 0 w 65"/>
                <a:gd name="T3" fmla="*/ 22 h 32"/>
                <a:gd name="T4" fmla="*/ 64 w 65"/>
                <a:gd name="T5" fmla="*/ 0 h 32"/>
                <a:gd name="T6" fmla="*/ 65 w 65"/>
                <a:gd name="T7" fmla="*/ 2 h 32"/>
                <a:gd name="T8" fmla="*/ 4 w 65"/>
                <a:gd name="T9" fmla="*/ 32 h 32"/>
              </a:gdLst>
              <a:ahLst/>
              <a:cxnLst>
                <a:cxn ang="0">
                  <a:pos x="T0" y="T1"/>
                </a:cxn>
                <a:cxn ang="0">
                  <a:pos x="T2" y="T3"/>
                </a:cxn>
                <a:cxn ang="0">
                  <a:pos x="T4" y="T5"/>
                </a:cxn>
                <a:cxn ang="0">
                  <a:pos x="T6" y="T7"/>
                </a:cxn>
                <a:cxn ang="0">
                  <a:pos x="T8" y="T9"/>
                </a:cxn>
              </a:cxnLst>
              <a:rect l="0" t="0" r="r" b="b"/>
              <a:pathLst>
                <a:path w="65" h="32">
                  <a:moveTo>
                    <a:pt x="4" y="32"/>
                  </a:moveTo>
                  <a:cubicBezTo>
                    <a:pt x="3" y="28"/>
                    <a:pt x="1" y="25"/>
                    <a:pt x="0" y="22"/>
                  </a:cubicBezTo>
                  <a:cubicBezTo>
                    <a:pt x="22" y="15"/>
                    <a:pt x="43" y="7"/>
                    <a:pt x="64" y="0"/>
                  </a:cubicBezTo>
                  <a:cubicBezTo>
                    <a:pt x="64" y="1"/>
                    <a:pt x="64" y="1"/>
                    <a:pt x="65" y="2"/>
                  </a:cubicBezTo>
                  <a:cubicBezTo>
                    <a:pt x="45" y="12"/>
                    <a:pt x="25" y="22"/>
                    <a:pt x="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 name="Freeform 45">
              <a:extLst>
                <a:ext uri="{FF2B5EF4-FFF2-40B4-BE49-F238E27FC236}">
                  <a16:creationId xmlns:a16="http://schemas.microsoft.com/office/drawing/2014/main" id="{06144551-7530-4A5A-8647-567AEE75E941}"/>
                </a:ext>
              </a:extLst>
            </p:cNvPr>
            <p:cNvSpPr>
              <a:spLocks noEditPoints="1"/>
            </p:cNvSpPr>
            <p:nvPr/>
          </p:nvSpPr>
          <p:spPr bwMode="auto">
            <a:xfrm>
              <a:off x="2261" y="2433"/>
              <a:ext cx="67" cy="67"/>
            </a:xfrm>
            <a:custGeom>
              <a:avLst/>
              <a:gdLst>
                <a:gd name="T0" fmla="*/ 14 w 28"/>
                <a:gd name="T1" fmla="*/ 28 h 28"/>
                <a:gd name="T2" fmla="*/ 1 w 28"/>
                <a:gd name="T3" fmla="*/ 14 h 28"/>
                <a:gd name="T4" fmla="*/ 15 w 28"/>
                <a:gd name="T5" fmla="*/ 0 h 28"/>
                <a:gd name="T6" fmla="*/ 28 w 28"/>
                <a:gd name="T7" fmla="*/ 14 h 28"/>
                <a:gd name="T8" fmla="*/ 14 w 28"/>
                <a:gd name="T9" fmla="*/ 28 h 28"/>
                <a:gd name="T10" fmla="*/ 15 w 28"/>
                <a:gd name="T11" fmla="*/ 24 h 28"/>
                <a:gd name="T12" fmla="*/ 21 w 28"/>
                <a:gd name="T13" fmla="*/ 14 h 28"/>
                <a:gd name="T14" fmla="*/ 15 w 28"/>
                <a:gd name="T15" fmla="*/ 7 h 28"/>
                <a:gd name="T16" fmla="*/ 8 w 28"/>
                <a:gd name="T17" fmla="*/ 15 h 28"/>
                <a:gd name="T18" fmla="*/ 15 w 28"/>
                <a:gd name="T19"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14" y="28"/>
                  </a:moveTo>
                  <a:cubicBezTo>
                    <a:pt x="7" y="28"/>
                    <a:pt x="0" y="21"/>
                    <a:pt x="1" y="14"/>
                  </a:cubicBezTo>
                  <a:cubicBezTo>
                    <a:pt x="1" y="7"/>
                    <a:pt x="7" y="0"/>
                    <a:pt x="15" y="0"/>
                  </a:cubicBezTo>
                  <a:cubicBezTo>
                    <a:pt x="22" y="0"/>
                    <a:pt x="28" y="7"/>
                    <a:pt x="28" y="14"/>
                  </a:cubicBezTo>
                  <a:cubicBezTo>
                    <a:pt x="28" y="22"/>
                    <a:pt x="22" y="28"/>
                    <a:pt x="14" y="28"/>
                  </a:cubicBezTo>
                  <a:close/>
                  <a:moveTo>
                    <a:pt x="15" y="24"/>
                  </a:moveTo>
                  <a:cubicBezTo>
                    <a:pt x="18" y="19"/>
                    <a:pt x="21" y="17"/>
                    <a:pt x="21" y="14"/>
                  </a:cubicBezTo>
                  <a:cubicBezTo>
                    <a:pt x="21" y="12"/>
                    <a:pt x="17" y="9"/>
                    <a:pt x="15" y="7"/>
                  </a:cubicBezTo>
                  <a:cubicBezTo>
                    <a:pt x="12" y="9"/>
                    <a:pt x="8" y="12"/>
                    <a:pt x="8" y="15"/>
                  </a:cubicBezTo>
                  <a:cubicBezTo>
                    <a:pt x="7" y="17"/>
                    <a:pt x="11" y="20"/>
                    <a:pt x="1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8" name="Freeform 46">
              <a:extLst>
                <a:ext uri="{FF2B5EF4-FFF2-40B4-BE49-F238E27FC236}">
                  <a16:creationId xmlns:a16="http://schemas.microsoft.com/office/drawing/2014/main" id="{660DEEC5-341B-411E-86A9-86DDE44BA1AA}"/>
                </a:ext>
              </a:extLst>
            </p:cNvPr>
            <p:cNvSpPr>
              <a:spLocks/>
            </p:cNvSpPr>
            <p:nvPr/>
          </p:nvSpPr>
          <p:spPr bwMode="auto">
            <a:xfrm>
              <a:off x="2195" y="2467"/>
              <a:ext cx="62" cy="59"/>
            </a:xfrm>
            <a:custGeom>
              <a:avLst/>
              <a:gdLst>
                <a:gd name="T0" fmla="*/ 26 w 26"/>
                <a:gd name="T1" fmla="*/ 16 h 25"/>
                <a:gd name="T2" fmla="*/ 8 w 26"/>
                <a:gd name="T3" fmla="*/ 25 h 25"/>
                <a:gd name="T4" fmla="*/ 0 w 26"/>
                <a:gd name="T5" fmla="*/ 7 h 25"/>
                <a:gd name="T6" fmla="*/ 20 w 26"/>
                <a:gd name="T7" fmla="*/ 0 h 25"/>
                <a:gd name="T8" fmla="*/ 26 w 26"/>
                <a:gd name="T9" fmla="*/ 16 h 25"/>
              </a:gdLst>
              <a:ahLst/>
              <a:cxnLst>
                <a:cxn ang="0">
                  <a:pos x="T0" y="T1"/>
                </a:cxn>
                <a:cxn ang="0">
                  <a:pos x="T2" y="T3"/>
                </a:cxn>
                <a:cxn ang="0">
                  <a:pos x="T4" y="T5"/>
                </a:cxn>
                <a:cxn ang="0">
                  <a:pos x="T6" y="T7"/>
                </a:cxn>
                <a:cxn ang="0">
                  <a:pos x="T8" y="T9"/>
                </a:cxn>
              </a:cxnLst>
              <a:rect l="0" t="0" r="r" b="b"/>
              <a:pathLst>
                <a:path w="26" h="25">
                  <a:moveTo>
                    <a:pt x="26" y="16"/>
                  </a:moveTo>
                  <a:cubicBezTo>
                    <a:pt x="20" y="19"/>
                    <a:pt x="15" y="22"/>
                    <a:pt x="8" y="25"/>
                  </a:cubicBezTo>
                  <a:cubicBezTo>
                    <a:pt x="5" y="19"/>
                    <a:pt x="3" y="13"/>
                    <a:pt x="0" y="7"/>
                  </a:cubicBezTo>
                  <a:cubicBezTo>
                    <a:pt x="7" y="4"/>
                    <a:pt x="14" y="2"/>
                    <a:pt x="20" y="0"/>
                  </a:cubicBezTo>
                  <a:cubicBezTo>
                    <a:pt x="22" y="6"/>
                    <a:pt x="24" y="10"/>
                    <a:pt x="26"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53" name="Grupo 52">
            <a:extLst>
              <a:ext uri="{FF2B5EF4-FFF2-40B4-BE49-F238E27FC236}">
                <a16:creationId xmlns:a16="http://schemas.microsoft.com/office/drawing/2014/main" id="{EDF3F404-F9F9-455B-9035-293BFB638BD9}"/>
              </a:ext>
            </a:extLst>
          </p:cNvPr>
          <p:cNvGrpSpPr/>
          <p:nvPr/>
        </p:nvGrpSpPr>
        <p:grpSpPr>
          <a:xfrm rot="10800000">
            <a:off x="0" y="-3"/>
            <a:ext cx="9144000" cy="5156945"/>
            <a:chOff x="0" y="-3"/>
            <a:chExt cx="9144000" cy="5156945"/>
          </a:xfrm>
        </p:grpSpPr>
        <p:sp>
          <p:nvSpPr>
            <p:cNvPr id="54" name="Rectángulo 53">
              <a:extLst>
                <a:ext uri="{FF2B5EF4-FFF2-40B4-BE49-F238E27FC236}">
                  <a16:creationId xmlns:a16="http://schemas.microsoft.com/office/drawing/2014/main" id="{974DBC47-EF6E-4C3A-A0BB-291B9923AAE7}"/>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55" name="Rectángulo 54">
              <a:extLst>
                <a:ext uri="{FF2B5EF4-FFF2-40B4-BE49-F238E27FC236}">
                  <a16:creationId xmlns:a16="http://schemas.microsoft.com/office/drawing/2014/main" id="{0F6C0BC5-EB72-4592-BBFB-5497EAEEF153}"/>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561"/>
        <p:cNvGrpSpPr/>
        <p:nvPr/>
      </p:nvGrpSpPr>
      <p:grpSpPr>
        <a:xfrm>
          <a:off x="0" y="0"/>
          <a:ext cx="0" cy="0"/>
          <a:chOff x="0" y="0"/>
          <a:chExt cx="0" cy="0"/>
        </a:xfrm>
      </p:grpSpPr>
      <p:sp>
        <p:nvSpPr>
          <p:cNvPr id="3" name="Rectángulo 2">
            <a:extLst>
              <a:ext uri="{FF2B5EF4-FFF2-40B4-BE49-F238E27FC236}">
                <a16:creationId xmlns:a16="http://schemas.microsoft.com/office/drawing/2014/main" id="{8B7300A7-0322-4A34-B740-8CF81828DA77}"/>
              </a:ext>
            </a:extLst>
          </p:cNvPr>
          <p:cNvSpPr/>
          <p:nvPr/>
        </p:nvSpPr>
        <p:spPr>
          <a:xfrm rot="10800000">
            <a:off x="0" y="2801482"/>
            <a:ext cx="9144000" cy="2342017"/>
          </a:xfrm>
          <a:prstGeom prst="rect">
            <a:avLst/>
          </a:prstGeom>
          <a:solidFill>
            <a:srgbClr val="69D1F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69D1F6"/>
              </a:solidFill>
            </a:endParaRPr>
          </a:p>
        </p:txBody>
      </p:sp>
      <p:sp>
        <p:nvSpPr>
          <p:cNvPr id="1563" name="Google Shape;1563;p38"/>
          <p:cNvSpPr txBox="1">
            <a:spLocks noGrp="1"/>
          </p:cNvSpPr>
          <p:nvPr>
            <p:ph type="title"/>
          </p:nvPr>
        </p:nvSpPr>
        <p:spPr>
          <a:xfrm>
            <a:off x="720000" y="2801483"/>
            <a:ext cx="7704000" cy="1674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8000" dirty="0">
                <a:solidFill>
                  <a:schemeClr val="tx1"/>
                </a:solidFill>
                <a:latin typeface="Prata" panose="020B0604020202020204" charset="0"/>
                <a:ea typeface="Poppins"/>
                <a:cs typeface="Poppins"/>
                <a:sym typeface="Poppins"/>
              </a:rPr>
              <a:t>WHOA!</a:t>
            </a:r>
            <a:endParaRPr sz="8000" dirty="0">
              <a:solidFill>
                <a:schemeClr val="tx1"/>
              </a:solidFill>
              <a:latin typeface="Prata" panose="020B0604020202020204" charset="0"/>
              <a:ea typeface="Poppins"/>
              <a:cs typeface="Poppins"/>
              <a:sym typeface="Poppins"/>
            </a:endParaRPr>
          </a:p>
        </p:txBody>
      </p:sp>
      <p:sp>
        <p:nvSpPr>
          <p:cNvPr id="1564" name="Google Shape;1564;p38"/>
          <p:cNvSpPr txBox="1">
            <a:spLocks noGrp="1"/>
          </p:cNvSpPr>
          <p:nvPr>
            <p:ph type="subTitle" idx="1"/>
          </p:nvPr>
        </p:nvSpPr>
        <p:spPr>
          <a:xfrm>
            <a:off x="2179500" y="3877215"/>
            <a:ext cx="4785000" cy="920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800" b="1" dirty="0">
                <a:solidFill>
                  <a:srgbClr val="F7E235"/>
                </a:solidFill>
              </a:rPr>
              <a:t>This could be the part of the presentation where you can introduce yourself, write your email...</a:t>
            </a:r>
            <a:endParaRPr sz="1800" b="1" dirty="0">
              <a:solidFill>
                <a:srgbClr val="F7E235"/>
              </a:solidFill>
            </a:endParaRPr>
          </a:p>
        </p:txBody>
      </p:sp>
    </p:spTree>
    <p:extLst>
      <p:ext uri="{BB962C8B-B14F-4D97-AF65-F5344CB8AC3E}">
        <p14:creationId xmlns:p14="http://schemas.microsoft.com/office/powerpoint/2010/main" val="1384782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1237" name="Google Shape;1237;p38"/>
          <p:cNvSpPr/>
          <p:nvPr/>
        </p:nvSpPr>
        <p:spPr>
          <a:xfrm flipH="1">
            <a:off x="695622" y="1549299"/>
            <a:ext cx="1077699" cy="87829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About the disease</a:t>
            </a:r>
            <a:endParaRPr/>
          </a:p>
        </p:txBody>
      </p:sp>
      <p:sp>
        <p:nvSpPr>
          <p:cNvPr id="1239" name="Google Shape;1239;p38"/>
          <p:cNvSpPr txBox="1">
            <a:spLocks noGrp="1"/>
          </p:cNvSpPr>
          <p:nvPr>
            <p:ph type="title" idx="2"/>
          </p:nvPr>
        </p:nvSpPr>
        <p:spPr>
          <a:xfrm>
            <a:off x="1963888" y="1603988"/>
            <a:ext cx="19050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Mercury</a:t>
            </a:r>
            <a:endParaRPr/>
          </a:p>
        </p:txBody>
      </p:sp>
      <p:sp>
        <p:nvSpPr>
          <p:cNvPr id="1240" name="Google Shape;1240;p38"/>
          <p:cNvSpPr txBox="1">
            <a:spLocks noGrp="1"/>
          </p:cNvSpPr>
          <p:nvPr>
            <p:ph type="subTitle" idx="1"/>
          </p:nvPr>
        </p:nvSpPr>
        <p:spPr>
          <a:xfrm>
            <a:off x="1963902" y="1889175"/>
            <a:ext cx="2235900" cy="63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smallest planet of them all</a:t>
            </a:r>
            <a:endParaRPr/>
          </a:p>
        </p:txBody>
      </p:sp>
      <p:grpSp>
        <p:nvGrpSpPr>
          <p:cNvPr id="1241" name="Google Shape;1241;p38"/>
          <p:cNvGrpSpPr/>
          <p:nvPr/>
        </p:nvGrpSpPr>
        <p:grpSpPr>
          <a:xfrm>
            <a:off x="1032693" y="1786794"/>
            <a:ext cx="403555" cy="403307"/>
            <a:chOff x="2353696" y="1848212"/>
            <a:chExt cx="352296" cy="352080"/>
          </a:xfrm>
        </p:grpSpPr>
        <p:sp>
          <p:nvSpPr>
            <p:cNvPr id="1242" name="Google Shape;1242;p38"/>
            <p:cNvSpPr/>
            <p:nvPr/>
          </p:nvSpPr>
          <p:spPr>
            <a:xfrm>
              <a:off x="2560626" y="2017614"/>
              <a:ext cx="55893" cy="113660"/>
            </a:xfrm>
            <a:custGeom>
              <a:avLst/>
              <a:gdLst/>
              <a:ahLst/>
              <a:cxnLst/>
              <a:rect l="l" t="t" r="r" b="b"/>
              <a:pathLst>
                <a:path w="34770" h="70706" extrusionOk="0">
                  <a:moveTo>
                    <a:pt x="31534" y="1"/>
                  </a:moveTo>
                  <a:cubicBezTo>
                    <a:pt x="29791" y="1"/>
                    <a:pt x="28339" y="1374"/>
                    <a:pt x="28316" y="3144"/>
                  </a:cubicBezTo>
                  <a:cubicBezTo>
                    <a:pt x="27959" y="23387"/>
                    <a:pt x="24505" y="33174"/>
                    <a:pt x="4859" y="50892"/>
                  </a:cubicBezTo>
                  <a:cubicBezTo>
                    <a:pt x="1215" y="54179"/>
                    <a:pt x="0" y="59751"/>
                    <a:pt x="1072" y="67896"/>
                  </a:cubicBezTo>
                  <a:cubicBezTo>
                    <a:pt x="1286" y="69515"/>
                    <a:pt x="2644" y="70706"/>
                    <a:pt x="4263" y="70706"/>
                  </a:cubicBezTo>
                  <a:cubicBezTo>
                    <a:pt x="4406" y="70706"/>
                    <a:pt x="4525" y="70706"/>
                    <a:pt x="4668" y="70682"/>
                  </a:cubicBezTo>
                  <a:cubicBezTo>
                    <a:pt x="6430" y="70420"/>
                    <a:pt x="7645" y="68824"/>
                    <a:pt x="7430" y="67062"/>
                  </a:cubicBezTo>
                  <a:cubicBezTo>
                    <a:pt x="6692" y="61418"/>
                    <a:pt x="7288" y="57370"/>
                    <a:pt x="9169" y="55655"/>
                  </a:cubicBezTo>
                  <a:cubicBezTo>
                    <a:pt x="19719" y="46129"/>
                    <a:pt x="25791" y="38818"/>
                    <a:pt x="29435" y="31126"/>
                  </a:cubicBezTo>
                  <a:cubicBezTo>
                    <a:pt x="32983" y="23720"/>
                    <a:pt x="34531" y="15647"/>
                    <a:pt x="34746" y="3311"/>
                  </a:cubicBezTo>
                  <a:cubicBezTo>
                    <a:pt x="34770" y="1477"/>
                    <a:pt x="33364" y="25"/>
                    <a:pt x="31578" y="1"/>
                  </a:cubicBezTo>
                  <a:cubicBezTo>
                    <a:pt x="31563" y="1"/>
                    <a:pt x="31548" y="1"/>
                    <a:pt x="315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8"/>
            <p:cNvSpPr/>
            <p:nvPr/>
          </p:nvSpPr>
          <p:spPr>
            <a:xfrm>
              <a:off x="2353696" y="1948372"/>
              <a:ext cx="228850" cy="251919"/>
            </a:xfrm>
            <a:custGeom>
              <a:avLst/>
              <a:gdLst/>
              <a:ahLst/>
              <a:cxnLst/>
              <a:rect l="l" t="t" r="r" b="b"/>
              <a:pathLst>
                <a:path w="142364" h="156715" extrusionOk="0">
                  <a:moveTo>
                    <a:pt x="28290" y="1"/>
                  </a:moveTo>
                  <a:cubicBezTo>
                    <a:pt x="27351" y="1"/>
                    <a:pt x="26422" y="423"/>
                    <a:pt x="25792" y="1231"/>
                  </a:cubicBezTo>
                  <a:cubicBezTo>
                    <a:pt x="19291" y="9423"/>
                    <a:pt x="15623" y="19163"/>
                    <a:pt x="14909" y="30237"/>
                  </a:cubicBezTo>
                  <a:cubicBezTo>
                    <a:pt x="14671" y="33856"/>
                    <a:pt x="13575" y="36190"/>
                    <a:pt x="12599" y="38238"/>
                  </a:cubicBezTo>
                  <a:cubicBezTo>
                    <a:pt x="12027" y="39429"/>
                    <a:pt x="11503" y="40548"/>
                    <a:pt x="11218" y="41739"/>
                  </a:cubicBezTo>
                  <a:cubicBezTo>
                    <a:pt x="10432" y="45240"/>
                    <a:pt x="12361" y="48288"/>
                    <a:pt x="13909" y="50765"/>
                  </a:cubicBezTo>
                  <a:cubicBezTo>
                    <a:pt x="14528" y="51741"/>
                    <a:pt x="15099" y="52646"/>
                    <a:pt x="15457" y="53456"/>
                  </a:cubicBezTo>
                  <a:cubicBezTo>
                    <a:pt x="15623" y="53860"/>
                    <a:pt x="15599" y="54337"/>
                    <a:pt x="15361" y="54718"/>
                  </a:cubicBezTo>
                  <a:cubicBezTo>
                    <a:pt x="13099" y="58742"/>
                    <a:pt x="10265" y="61838"/>
                    <a:pt x="5597" y="65434"/>
                  </a:cubicBezTo>
                  <a:cubicBezTo>
                    <a:pt x="3359" y="67173"/>
                    <a:pt x="1" y="69768"/>
                    <a:pt x="1" y="74555"/>
                  </a:cubicBezTo>
                  <a:cubicBezTo>
                    <a:pt x="1" y="79461"/>
                    <a:pt x="3073" y="82890"/>
                    <a:pt x="9074" y="84724"/>
                  </a:cubicBezTo>
                  <a:cubicBezTo>
                    <a:pt x="9622" y="84891"/>
                    <a:pt x="9955" y="85057"/>
                    <a:pt x="10194" y="85176"/>
                  </a:cubicBezTo>
                  <a:cubicBezTo>
                    <a:pt x="9646" y="86081"/>
                    <a:pt x="7979" y="87653"/>
                    <a:pt x="6431" y="88653"/>
                  </a:cubicBezTo>
                  <a:cubicBezTo>
                    <a:pt x="6074" y="88891"/>
                    <a:pt x="5788" y="89177"/>
                    <a:pt x="5550" y="89534"/>
                  </a:cubicBezTo>
                  <a:cubicBezTo>
                    <a:pt x="4264" y="91368"/>
                    <a:pt x="3597" y="95155"/>
                    <a:pt x="7122" y="97941"/>
                  </a:cubicBezTo>
                  <a:cubicBezTo>
                    <a:pt x="7764" y="98489"/>
                    <a:pt x="8336" y="98965"/>
                    <a:pt x="8812" y="99417"/>
                  </a:cubicBezTo>
                  <a:cubicBezTo>
                    <a:pt x="6645" y="102561"/>
                    <a:pt x="7336" y="105990"/>
                    <a:pt x="8646" y="107895"/>
                  </a:cubicBezTo>
                  <a:cubicBezTo>
                    <a:pt x="9551" y="109181"/>
                    <a:pt x="10694" y="109062"/>
                    <a:pt x="12956" y="110086"/>
                  </a:cubicBezTo>
                  <a:cubicBezTo>
                    <a:pt x="11742" y="112277"/>
                    <a:pt x="10194" y="115492"/>
                    <a:pt x="11408" y="120493"/>
                  </a:cubicBezTo>
                  <a:cubicBezTo>
                    <a:pt x="13099" y="127304"/>
                    <a:pt x="18243" y="131471"/>
                    <a:pt x="26792" y="132876"/>
                  </a:cubicBezTo>
                  <a:cubicBezTo>
                    <a:pt x="27563" y="133011"/>
                    <a:pt x="28509" y="133069"/>
                    <a:pt x="29587" y="133069"/>
                  </a:cubicBezTo>
                  <a:cubicBezTo>
                    <a:pt x="34440" y="133069"/>
                    <a:pt x="41951" y="131881"/>
                    <a:pt x="48011" y="131043"/>
                  </a:cubicBezTo>
                  <a:cubicBezTo>
                    <a:pt x="48918" y="130919"/>
                    <a:pt x="49789" y="130860"/>
                    <a:pt x="50628" y="130860"/>
                  </a:cubicBezTo>
                  <a:cubicBezTo>
                    <a:pt x="61109" y="130860"/>
                    <a:pt x="66420" y="140171"/>
                    <a:pt x="70587" y="150380"/>
                  </a:cubicBezTo>
                  <a:cubicBezTo>
                    <a:pt x="72159" y="154262"/>
                    <a:pt x="75993" y="156715"/>
                    <a:pt x="80041" y="156715"/>
                  </a:cubicBezTo>
                  <a:cubicBezTo>
                    <a:pt x="80875" y="156715"/>
                    <a:pt x="81756" y="156619"/>
                    <a:pt x="82590" y="156381"/>
                  </a:cubicBezTo>
                  <a:lnTo>
                    <a:pt x="134338" y="143069"/>
                  </a:lnTo>
                  <a:cubicBezTo>
                    <a:pt x="137149" y="142355"/>
                    <a:pt x="139506" y="140497"/>
                    <a:pt x="140840" y="137925"/>
                  </a:cubicBezTo>
                  <a:cubicBezTo>
                    <a:pt x="142173" y="135377"/>
                    <a:pt x="142364" y="132353"/>
                    <a:pt x="141340" y="129662"/>
                  </a:cubicBezTo>
                  <a:cubicBezTo>
                    <a:pt x="140697" y="127685"/>
                    <a:pt x="140030" y="125827"/>
                    <a:pt x="139459" y="124113"/>
                  </a:cubicBezTo>
                  <a:cubicBezTo>
                    <a:pt x="139019" y="122756"/>
                    <a:pt x="137782" y="121905"/>
                    <a:pt x="136424" y="121905"/>
                  </a:cubicBezTo>
                  <a:cubicBezTo>
                    <a:pt x="136090" y="121905"/>
                    <a:pt x="135749" y="121957"/>
                    <a:pt x="135410" y="122065"/>
                  </a:cubicBezTo>
                  <a:cubicBezTo>
                    <a:pt x="133719" y="122636"/>
                    <a:pt x="132838" y="124422"/>
                    <a:pt x="133362" y="126113"/>
                  </a:cubicBezTo>
                  <a:cubicBezTo>
                    <a:pt x="133957" y="127923"/>
                    <a:pt x="134648" y="129852"/>
                    <a:pt x="135363" y="131781"/>
                  </a:cubicBezTo>
                  <a:cubicBezTo>
                    <a:pt x="135744" y="132805"/>
                    <a:pt x="135648" y="133900"/>
                    <a:pt x="135172" y="134853"/>
                  </a:cubicBezTo>
                  <a:cubicBezTo>
                    <a:pt x="134672" y="135806"/>
                    <a:pt x="133815" y="136496"/>
                    <a:pt x="132767" y="136758"/>
                  </a:cubicBezTo>
                  <a:lnTo>
                    <a:pt x="80994" y="150070"/>
                  </a:lnTo>
                  <a:cubicBezTo>
                    <a:pt x="80677" y="150153"/>
                    <a:pt x="80357" y="150193"/>
                    <a:pt x="80042" y="150193"/>
                  </a:cubicBezTo>
                  <a:cubicBezTo>
                    <a:pt x="78536" y="150193"/>
                    <a:pt x="77131" y="149289"/>
                    <a:pt x="76541" y="147832"/>
                  </a:cubicBezTo>
                  <a:cubicBezTo>
                    <a:pt x="73579" y="140617"/>
                    <a:pt x="66974" y="124345"/>
                    <a:pt x="50709" y="124345"/>
                  </a:cubicBezTo>
                  <a:cubicBezTo>
                    <a:pt x="49579" y="124345"/>
                    <a:pt x="48402" y="124424"/>
                    <a:pt x="47177" y="124589"/>
                  </a:cubicBezTo>
                  <a:cubicBezTo>
                    <a:pt x="42671" y="125201"/>
                    <a:pt x="33902" y="126546"/>
                    <a:pt x="29592" y="126546"/>
                  </a:cubicBezTo>
                  <a:cubicBezTo>
                    <a:pt x="28869" y="126546"/>
                    <a:pt x="28271" y="126508"/>
                    <a:pt x="27840" y="126423"/>
                  </a:cubicBezTo>
                  <a:cubicBezTo>
                    <a:pt x="20077" y="125161"/>
                    <a:pt x="18314" y="121493"/>
                    <a:pt x="17648" y="118850"/>
                  </a:cubicBezTo>
                  <a:cubicBezTo>
                    <a:pt x="17028" y="116397"/>
                    <a:pt x="17767" y="114325"/>
                    <a:pt x="18957" y="112420"/>
                  </a:cubicBezTo>
                  <a:cubicBezTo>
                    <a:pt x="20339" y="109967"/>
                    <a:pt x="19529" y="106657"/>
                    <a:pt x="17171" y="105061"/>
                  </a:cubicBezTo>
                  <a:cubicBezTo>
                    <a:pt x="16076" y="104299"/>
                    <a:pt x="14885" y="103775"/>
                    <a:pt x="13909" y="103418"/>
                  </a:cubicBezTo>
                  <a:cubicBezTo>
                    <a:pt x="14028" y="103037"/>
                    <a:pt x="14361" y="102537"/>
                    <a:pt x="15195" y="101942"/>
                  </a:cubicBezTo>
                  <a:cubicBezTo>
                    <a:pt x="15909" y="101442"/>
                    <a:pt x="16338" y="100656"/>
                    <a:pt x="16504" y="99798"/>
                  </a:cubicBezTo>
                  <a:cubicBezTo>
                    <a:pt x="16623" y="98941"/>
                    <a:pt x="16409" y="98060"/>
                    <a:pt x="15861" y="97393"/>
                  </a:cubicBezTo>
                  <a:cubicBezTo>
                    <a:pt x="15719" y="97179"/>
                    <a:pt x="14290" y="95393"/>
                    <a:pt x="11337" y="93011"/>
                  </a:cubicBezTo>
                  <a:cubicBezTo>
                    <a:pt x="13670" y="91249"/>
                    <a:pt x="17266" y="87867"/>
                    <a:pt x="16743" y="84057"/>
                  </a:cubicBezTo>
                  <a:cubicBezTo>
                    <a:pt x="16504" y="82271"/>
                    <a:pt x="15314" y="79890"/>
                    <a:pt x="10979" y="78580"/>
                  </a:cubicBezTo>
                  <a:cubicBezTo>
                    <a:pt x="6455" y="77175"/>
                    <a:pt x="6431" y="75436"/>
                    <a:pt x="6431" y="74484"/>
                  </a:cubicBezTo>
                  <a:cubicBezTo>
                    <a:pt x="6431" y="73222"/>
                    <a:pt x="7098" y="72340"/>
                    <a:pt x="9527" y="70507"/>
                  </a:cubicBezTo>
                  <a:cubicBezTo>
                    <a:pt x="13313" y="67625"/>
                    <a:pt x="17600" y="63839"/>
                    <a:pt x="20958" y="57861"/>
                  </a:cubicBezTo>
                  <a:cubicBezTo>
                    <a:pt x="22148" y="55718"/>
                    <a:pt x="22291" y="53122"/>
                    <a:pt x="21339" y="50884"/>
                  </a:cubicBezTo>
                  <a:cubicBezTo>
                    <a:pt x="20815" y="49645"/>
                    <a:pt x="20077" y="48455"/>
                    <a:pt x="19362" y="47311"/>
                  </a:cubicBezTo>
                  <a:cubicBezTo>
                    <a:pt x="18433" y="45859"/>
                    <a:pt x="17290" y="44049"/>
                    <a:pt x="17481" y="43168"/>
                  </a:cubicBezTo>
                  <a:cubicBezTo>
                    <a:pt x="17600" y="42644"/>
                    <a:pt x="17981" y="41834"/>
                    <a:pt x="18410" y="40953"/>
                  </a:cubicBezTo>
                  <a:cubicBezTo>
                    <a:pt x="19505" y="38619"/>
                    <a:pt x="20982" y="35428"/>
                    <a:pt x="21315" y="30618"/>
                  </a:cubicBezTo>
                  <a:cubicBezTo>
                    <a:pt x="21934" y="20878"/>
                    <a:pt x="25149" y="12328"/>
                    <a:pt x="30817" y="5184"/>
                  </a:cubicBezTo>
                  <a:cubicBezTo>
                    <a:pt x="31912" y="3803"/>
                    <a:pt x="31674" y="1802"/>
                    <a:pt x="30269" y="707"/>
                  </a:cubicBezTo>
                  <a:cubicBezTo>
                    <a:pt x="29682" y="231"/>
                    <a:pt x="28983" y="1"/>
                    <a:pt x="282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8"/>
            <p:cNvSpPr/>
            <p:nvPr/>
          </p:nvSpPr>
          <p:spPr>
            <a:xfrm>
              <a:off x="2411073" y="1912830"/>
              <a:ext cx="87858" cy="29401"/>
            </a:xfrm>
            <a:custGeom>
              <a:avLst/>
              <a:gdLst/>
              <a:ahLst/>
              <a:cxnLst/>
              <a:rect l="l" t="t" r="r" b="b"/>
              <a:pathLst>
                <a:path w="54655" h="18290" extrusionOk="0">
                  <a:moveTo>
                    <a:pt x="45367" y="0"/>
                  </a:moveTo>
                  <a:cubicBezTo>
                    <a:pt x="28840" y="0"/>
                    <a:pt x="13384" y="4406"/>
                    <a:pt x="1810" y="12408"/>
                  </a:cubicBezTo>
                  <a:cubicBezTo>
                    <a:pt x="357" y="13432"/>
                    <a:pt x="0" y="15432"/>
                    <a:pt x="1000" y="16885"/>
                  </a:cubicBezTo>
                  <a:cubicBezTo>
                    <a:pt x="1596" y="17814"/>
                    <a:pt x="2596" y="18290"/>
                    <a:pt x="3620" y="18290"/>
                  </a:cubicBezTo>
                  <a:cubicBezTo>
                    <a:pt x="4239" y="18290"/>
                    <a:pt x="4858" y="18099"/>
                    <a:pt x="5430" y="17718"/>
                  </a:cubicBezTo>
                  <a:cubicBezTo>
                    <a:pt x="15956" y="10455"/>
                    <a:pt x="30149" y="6430"/>
                    <a:pt x="45367" y="6430"/>
                  </a:cubicBezTo>
                  <a:cubicBezTo>
                    <a:pt x="47296" y="6430"/>
                    <a:pt x="49249" y="6502"/>
                    <a:pt x="51201" y="6573"/>
                  </a:cubicBezTo>
                  <a:cubicBezTo>
                    <a:pt x="51260" y="6576"/>
                    <a:pt x="51318" y="6578"/>
                    <a:pt x="51376" y="6578"/>
                  </a:cubicBezTo>
                  <a:cubicBezTo>
                    <a:pt x="53041" y="6578"/>
                    <a:pt x="54467" y="5275"/>
                    <a:pt x="54559" y="3549"/>
                  </a:cubicBezTo>
                  <a:cubicBezTo>
                    <a:pt x="54654" y="1787"/>
                    <a:pt x="53297" y="262"/>
                    <a:pt x="51511" y="191"/>
                  </a:cubicBezTo>
                  <a:cubicBezTo>
                    <a:pt x="49463" y="72"/>
                    <a:pt x="47391" y="0"/>
                    <a:pt x="453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8"/>
            <p:cNvSpPr/>
            <p:nvPr/>
          </p:nvSpPr>
          <p:spPr>
            <a:xfrm>
              <a:off x="2426633" y="2002142"/>
              <a:ext cx="156307" cy="115333"/>
            </a:xfrm>
            <a:custGeom>
              <a:avLst/>
              <a:gdLst/>
              <a:ahLst/>
              <a:cxnLst/>
              <a:rect l="l" t="t" r="r" b="b"/>
              <a:pathLst>
                <a:path w="97236" h="71747" extrusionOk="0">
                  <a:moveTo>
                    <a:pt x="61800" y="41764"/>
                  </a:moveTo>
                  <a:cubicBezTo>
                    <a:pt x="64586" y="43789"/>
                    <a:pt x="67825" y="45122"/>
                    <a:pt x="71325" y="45694"/>
                  </a:cubicBezTo>
                  <a:cubicBezTo>
                    <a:pt x="72516" y="45860"/>
                    <a:pt x="73659" y="45956"/>
                    <a:pt x="74850" y="45956"/>
                  </a:cubicBezTo>
                  <a:cubicBezTo>
                    <a:pt x="75755" y="45956"/>
                    <a:pt x="76636" y="45908"/>
                    <a:pt x="77517" y="45813"/>
                  </a:cubicBezTo>
                  <a:lnTo>
                    <a:pt x="77517" y="45813"/>
                  </a:lnTo>
                  <a:cubicBezTo>
                    <a:pt x="76874" y="47361"/>
                    <a:pt x="75874" y="48694"/>
                    <a:pt x="74540" y="49742"/>
                  </a:cubicBezTo>
                  <a:cubicBezTo>
                    <a:pt x="72838" y="51038"/>
                    <a:pt x="70806" y="51737"/>
                    <a:pt x="68700" y="51737"/>
                  </a:cubicBezTo>
                  <a:cubicBezTo>
                    <a:pt x="68213" y="51737"/>
                    <a:pt x="67721" y="51699"/>
                    <a:pt x="67229" y="51623"/>
                  </a:cubicBezTo>
                  <a:cubicBezTo>
                    <a:pt x="65681" y="51385"/>
                    <a:pt x="64205" y="50718"/>
                    <a:pt x="62966" y="49766"/>
                  </a:cubicBezTo>
                  <a:cubicBezTo>
                    <a:pt x="61180" y="48408"/>
                    <a:pt x="58894" y="47551"/>
                    <a:pt x="56370" y="47265"/>
                  </a:cubicBezTo>
                  <a:cubicBezTo>
                    <a:pt x="56251" y="47265"/>
                    <a:pt x="56155" y="47242"/>
                    <a:pt x="56036" y="47242"/>
                  </a:cubicBezTo>
                  <a:cubicBezTo>
                    <a:pt x="55155" y="47099"/>
                    <a:pt x="54322" y="46765"/>
                    <a:pt x="53584" y="46289"/>
                  </a:cubicBezTo>
                  <a:lnTo>
                    <a:pt x="53274" y="45313"/>
                  </a:lnTo>
                  <a:cubicBezTo>
                    <a:pt x="56441" y="44955"/>
                    <a:pt x="59370" y="43717"/>
                    <a:pt x="61800" y="41764"/>
                  </a:cubicBezTo>
                  <a:close/>
                  <a:moveTo>
                    <a:pt x="44344" y="43598"/>
                  </a:moveTo>
                  <a:cubicBezTo>
                    <a:pt x="45010" y="43908"/>
                    <a:pt x="45653" y="44170"/>
                    <a:pt x="46368" y="44384"/>
                  </a:cubicBezTo>
                  <a:lnTo>
                    <a:pt x="52393" y="64864"/>
                  </a:lnTo>
                  <a:lnTo>
                    <a:pt x="45510" y="64888"/>
                  </a:lnTo>
                  <a:cubicBezTo>
                    <a:pt x="45153" y="64888"/>
                    <a:pt x="44844" y="64650"/>
                    <a:pt x="44725" y="64316"/>
                  </a:cubicBezTo>
                  <a:lnTo>
                    <a:pt x="38771" y="45717"/>
                  </a:lnTo>
                  <a:cubicBezTo>
                    <a:pt x="40771" y="45479"/>
                    <a:pt x="42676" y="44765"/>
                    <a:pt x="44344" y="43598"/>
                  </a:cubicBezTo>
                  <a:close/>
                  <a:moveTo>
                    <a:pt x="28402" y="0"/>
                  </a:moveTo>
                  <a:cubicBezTo>
                    <a:pt x="22918" y="0"/>
                    <a:pt x="18004" y="3201"/>
                    <a:pt x="15742" y="8067"/>
                  </a:cubicBezTo>
                  <a:cubicBezTo>
                    <a:pt x="12123" y="8281"/>
                    <a:pt x="8812" y="10306"/>
                    <a:pt x="6836" y="13687"/>
                  </a:cubicBezTo>
                  <a:cubicBezTo>
                    <a:pt x="6693" y="13949"/>
                    <a:pt x="6550" y="14235"/>
                    <a:pt x="6431" y="14521"/>
                  </a:cubicBezTo>
                  <a:cubicBezTo>
                    <a:pt x="4168" y="19998"/>
                    <a:pt x="6407" y="25642"/>
                    <a:pt x="10813" y="28285"/>
                  </a:cubicBezTo>
                  <a:cubicBezTo>
                    <a:pt x="8908" y="29548"/>
                    <a:pt x="6645" y="30262"/>
                    <a:pt x="4311" y="30262"/>
                  </a:cubicBezTo>
                  <a:cubicBezTo>
                    <a:pt x="1811" y="30262"/>
                    <a:pt x="1" y="33096"/>
                    <a:pt x="1835" y="35715"/>
                  </a:cubicBezTo>
                  <a:cubicBezTo>
                    <a:pt x="2287" y="36335"/>
                    <a:pt x="3025" y="36692"/>
                    <a:pt x="3811" y="36692"/>
                  </a:cubicBezTo>
                  <a:lnTo>
                    <a:pt x="4311" y="36692"/>
                  </a:lnTo>
                  <a:cubicBezTo>
                    <a:pt x="7479" y="36692"/>
                    <a:pt x="10479" y="35906"/>
                    <a:pt x="13147" y="34382"/>
                  </a:cubicBezTo>
                  <a:cubicBezTo>
                    <a:pt x="15337" y="38573"/>
                    <a:pt x="19410" y="41740"/>
                    <a:pt x="24387" y="42503"/>
                  </a:cubicBezTo>
                  <a:cubicBezTo>
                    <a:pt x="25166" y="42628"/>
                    <a:pt x="25952" y="42688"/>
                    <a:pt x="26742" y="42688"/>
                  </a:cubicBezTo>
                  <a:cubicBezTo>
                    <a:pt x="27306" y="42688"/>
                    <a:pt x="27870" y="42657"/>
                    <a:pt x="28435" y="42598"/>
                  </a:cubicBezTo>
                  <a:cubicBezTo>
                    <a:pt x="29388" y="43527"/>
                    <a:pt x="30483" y="44265"/>
                    <a:pt x="31674" y="44836"/>
                  </a:cubicBezTo>
                  <a:lnTo>
                    <a:pt x="38628" y="66674"/>
                  </a:lnTo>
                  <a:cubicBezTo>
                    <a:pt x="39581" y="69699"/>
                    <a:pt x="42391" y="71747"/>
                    <a:pt x="45534" y="71747"/>
                  </a:cubicBezTo>
                  <a:lnTo>
                    <a:pt x="53726" y="71747"/>
                  </a:lnTo>
                  <a:cubicBezTo>
                    <a:pt x="54465" y="71747"/>
                    <a:pt x="55227" y="71556"/>
                    <a:pt x="55870" y="71246"/>
                  </a:cubicBezTo>
                  <a:cubicBezTo>
                    <a:pt x="58585" y="69746"/>
                    <a:pt x="59680" y="66960"/>
                    <a:pt x="58918" y="64340"/>
                  </a:cubicBezTo>
                  <a:lnTo>
                    <a:pt x="55822" y="53862"/>
                  </a:lnTo>
                  <a:lnTo>
                    <a:pt x="55822" y="53862"/>
                  </a:lnTo>
                  <a:cubicBezTo>
                    <a:pt x="57156" y="54005"/>
                    <a:pt x="58275" y="54410"/>
                    <a:pt x="59156" y="55077"/>
                  </a:cubicBezTo>
                  <a:cubicBezTo>
                    <a:pt x="61204" y="56648"/>
                    <a:pt x="63657" y="57720"/>
                    <a:pt x="66324" y="58125"/>
                  </a:cubicBezTo>
                  <a:cubicBezTo>
                    <a:pt x="67158" y="58268"/>
                    <a:pt x="67991" y="58339"/>
                    <a:pt x="68777" y="58339"/>
                  </a:cubicBezTo>
                  <a:cubicBezTo>
                    <a:pt x="72302" y="58339"/>
                    <a:pt x="75779" y="57172"/>
                    <a:pt x="78613" y="55005"/>
                  </a:cubicBezTo>
                  <a:cubicBezTo>
                    <a:pt x="82113" y="52266"/>
                    <a:pt x="84304" y="48313"/>
                    <a:pt x="84733" y="43884"/>
                  </a:cubicBezTo>
                  <a:lnTo>
                    <a:pt x="84733" y="43836"/>
                  </a:lnTo>
                  <a:cubicBezTo>
                    <a:pt x="85900" y="43288"/>
                    <a:pt x="87043" y="42598"/>
                    <a:pt x="88115" y="41812"/>
                  </a:cubicBezTo>
                  <a:cubicBezTo>
                    <a:pt x="93068" y="38216"/>
                    <a:pt x="96283" y="32834"/>
                    <a:pt x="97116" y="26737"/>
                  </a:cubicBezTo>
                  <a:cubicBezTo>
                    <a:pt x="97235" y="25952"/>
                    <a:pt x="96974" y="25118"/>
                    <a:pt x="96402" y="24594"/>
                  </a:cubicBezTo>
                  <a:cubicBezTo>
                    <a:pt x="95603" y="23829"/>
                    <a:pt x="94714" y="23499"/>
                    <a:pt x="93878" y="23499"/>
                  </a:cubicBezTo>
                  <a:cubicBezTo>
                    <a:pt x="92322" y="23499"/>
                    <a:pt x="90950" y="24641"/>
                    <a:pt x="90686" y="26237"/>
                  </a:cubicBezTo>
                  <a:cubicBezTo>
                    <a:pt x="90044" y="30429"/>
                    <a:pt x="87781" y="34120"/>
                    <a:pt x="84328" y="36620"/>
                  </a:cubicBezTo>
                  <a:cubicBezTo>
                    <a:pt x="81556" y="38627"/>
                    <a:pt x="78309" y="39668"/>
                    <a:pt x="74956" y="39668"/>
                  </a:cubicBezTo>
                  <a:cubicBezTo>
                    <a:pt x="74131" y="39668"/>
                    <a:pt x="73300" y="39605"/>
                    <a:pt x="72468" y="39478"/>
                  </a:cubicBezTo>
                  <a:cubicBezTo>
                    <a:pt x="70158" y="39121"/>
                    <a:pt x="67991" y="38216"/>
                    <a:pt x="66039" y="36954"/>
                  </a:cubicBezTo>
                  <a:cubicBezTo>
                    <a:pt x="66586" y="35954"/>
                    <a:pt x="67039" y="34906"/>
                    <a:pt x="67348" y="33810"/>
                  </a:cubicBezTo>
                  <a:cubicBezTo>
                    <a:pt x="67586" y="33072"/>
                    <a:pt x="67444" y="32239"/>
                    <a:pt x="66991" y="31619"/>
                  </a:cubicBezTo>
                  <a:cubicBezTo>
                    <a:pt x="66198" y="30542"/>
                    <a:pt x="65157" y="30076"/>
                    <a:pt x="64162" y="30076"/>
                  </a:cubicBezTo>
                  <a:cubicBezTo>
                    <a:pt x="62827" y="30076"/>
                    <a:pt x="61573" y="30915"/>
                    <a:pt x="61109" y="32239"/>
                  </a:cubicBezTo>
                  <a:cubicBezTo>
                    <a:pt x="59691" y="36385"/>
                    <a:pt x="55793" y="39085"/>
                    <a:pt x="51518" y="39085"/>
                  </a:cubicBezTo>
                  <a:cubicBezTo>
                    <a:pt x="50980" y="39085"/>
                    <a:pt x="50437" y="39042"/>
                    <a:pt x="49892" y="38954"/>
                  </a:cubicBezTo>
                  <a:cubicBezTo>
                    <a:pt x="48249" y="38692"/>
                    <a:pt x="46701" y="38073"/>
                    <a:pt x="45368" y="37049"/>
                  </a:cubicBezTo>
                  <a:cubicBezTo>
                    <a:pt x="44928" y="36730"/>
                    <a:pt x="44418" y="36573"/>
                    <a:pt x="43912" y="36573"/>
                  </a:cubicBezTo>
                  <a:cubicBezTo>
                    <a:pt x="43210" y="36573"/>
                    <a:pt x="42518" y="36873"/>
                    <a:pt x="42034" y="37454"/>
                  </a:cubicBezTo>
                  <a:cubicBezTo>
                    <a:pt x="40822" y="38913"/>
                    <a:pt x="39038" y="39728"/>
                    <a:pt x="37191" y="39728"/>
                  </a:cubicBezTo>
                  <a:cubicBezTo>
                    <a:pt x="35843" y="39728"/>
                    <a:pt x="34462" y="39293"/>
                    <a:pt x="33246" y="38359"/>
                  </a:cubicBezTo>
                  <a:cubicBezTo>
                    <a:pt x="32865" y="38073"/>
                    <a:pt x="32508" y="37740"/>
                    <a:pt x="32246" y="37335"/>
                  </a:cubicBezTo>
                  <a:cubicBezTo>
                    <a:pt x="31610" y="36449"/>
                    <a:pt x="30617" y="35937"/>
                    <a:pt x="29580" y="35937"/>
                  </a:cubicBezTo>
                  <a:cubicBezTo>
                    <a:pt x="29334" y="35937"/>
                    <a:pt x="29087" y="35966"/>
                    <a:pt x="28840" y="36025"/>
                  </a:cubicBezTo>
                  <a:cubicBezTo>
                    <a:pt x="28156" y="36185"/>
                    <a:pt x="27446" y="36265"/>
                    <a:pt x="26730" y="36265"/>
                  </a:cubicBezTo>
                  <a:cubicBezTo>
                    <a:pt x="26275" y="36265"/>
                    <a:pt x="25817" y="36233"/>
                    <a:pt x="25363" y="36168"/>
                  </a:cubicBezTo>
                  <a:cubicBezTo>
                    <a:pt x="20600" y="35430"/>
                    <a:pt x="17243" y="30905"/>
                    <a:pt x="17981" y="26071"/>
                  </a:cubicBezTo>
                  <a:cubicBezTo>
                    <a:pt x="18195" y="24785"/>
                    <a:pt x="17314" y="23546"/>
                    <a:pt x="16004" y="23403"/>
                  </a:cubicBezTo>
                  <a:cubicBezTo>
                    <a:pt x="13599" y="23165"/>
                    <a:pt x="11884" y="21070"/>
                    <a:pt x="12003" y="18712"/>
                  </a:cubicBezTo>
                  <a:cubicBezTo>
                    <a:pt x="12051" y="17521"/>
                    <a:pt x="12599" y="16426"/>
                    <a:pt x="13456" y="15664"/>
                  </a:cubicBezTo>
                  <a:cubicBezTo>
                    <a:pt x="13977" y="15203"/>
                    <a:pt x="15156" y="14540"/>
                    <a:pt x="16552" y="14540"/>
                  </a:cubicBezTo>
                  <a:cubicBezTo>
                    <a:pt x="16815" y="14540"/>
                    <a:pt x="17086" y="14563"/>
                    <a:pt x="17362" y="14616"/>
                  </a:cubicBezTo>
                  <a:cubicBezTo>
                    <a:pt x="17581" y="14662"/>
                    <a:pt x="17800" y="14685"/>
                    <a:pt x="18016" y="14685"/>
                  </a:cubicBezTo>
                  <a:cubicBezTo>
                    <a:pt x="19464" y="14685"/>
                    <a:pt x="20772" y="13682"/>
                    <a:pt x="21124" y="12211"/>
                  </a:cubicBezTo>
                  <a:cubicBezTo>
                    <a:pt x="21927" y="8818"/>
                    <a:pt x="24980" y="6485"/>
                    <a:pt x="28393" y="6485"/>
                  </a:cubicBezTo>
                  <a:cubicBezTo>
                    <a:pt x="28526" y="6485"/>
                    <a:pt x="28659" y="6488"/>
                    <a:pt x="28793" y="6495"/>
                  </a:cubicBezTo>
                  <a:cubicBezTo>
                    <a:pt x="30222" y="6543"/>
                    <a:pt x="31579" y="7067"/>
                    <a:pt x="32746" y="7876"/>
                  </a:cubicBezTo>
                  <a:cubicBezTo>
                    <a:pt x="33166" y="8185"/>
                    <a:pt x="33660" y="8336"/>
                    <a:pt x="34166" y="8336"/>
                  </a:cubicBezTo>
                  <a:cubicBezTo>
                    <a:pt x="34520" y="8336"/>
                    <a:pt x="34879" y="8262"/>
                    <a:pt x="35223" y="8115"/>
                  </a:cubicBezTo>
                  <a:cubicBezTo>
                    <a:pt x="36591" y="7516"/>
                    <a:pt x="38083" y="7212"/>
                    <a:pt x="39574" y="7212"/>
                  </a:cubicBezTo>
                  <a:cubicBezTo>
                    <a:pt x="40158" y="7212"/>
                    <a:pt x="40742" y="7259"/>
                    <a:pt x="41319" y="7353"/>
                  </a:cubicBezTo>
                  <a:cubicBezTo>
                    <a:pt x="43010" y="7614"/>
                    <a:pt x="44629" y="8305"/>
                    <a:pt x="46011" y="9281"/>
                  </a:cubicBezTo>
                  <a:cubicBezTo>
                    <a:pt x="45272" y="10663"/>
                    <a:pt x="44796" y="12139"/>
                    <a:pt x="44629" y="13759"/>
                  </a:cubicBezTo>
                  <a:cubicBezTo>
                    <a:pt x="44534" y="14497"/>
                    <a:pt x="44820" y="15259"/>
                    <a:pt x="45368" y="15783"/>
                  </a:cubicBezTo>
                  <a:cubicBezTo>
                    <a:pt x="46177" y="16593"/>
                    <a:pt x="47058" y="16878"/>
                    <a:pt x="47892" y="16878"/>
                  </a:cubicBezTo>
                  <a:cubicBezTo>
                    <a:pt x="49511" y="16878"/>
                    <a:pt x="50892" y="15688"/>
                    <a:pt x="51083" y="14044"/>
                  </a:cubicBezTo>
                  <a:cubicBezTo>
                    <a:pt x="51131" y="13616"/>
                    <a:pt x="51226" y="13139"/>
                    <a:pt x="51440" y="12735"/>
                  </a:cubicBezTo>
                  <a:cubicBezTo>
                    <a:pt x="52506" y="10704"/>
                    <a:pt x="54416" y="9597"/>
                    <a:pt x="56424" y="9597"/>
                  </a:cubicBezTo>
                  <a:cubicBezTo>
                    <a:pt x="57736" y="9597"/>
                    <a:pt x="59089" y="10070"/>
                    <a:pt x="60275" y="11068"/>
                  </a:cubicBezTo>
                  <a:cubicBezTo>
                    <a:pt x="60728" y="11472"/>
                    <a:pt x="61109" y="11973"/>
                    <a:pt x="61299" y="12544"/>
                  </a:cubicBezTo>
                  <a:cubicBezTo>
                    <a:pt x="61739" y="13955"/>
                    <a:pt x="63011" y="14808"/>
                    <a:pt x="64359" y="14808"/>
                  </a:cubicBezTo>
                  <a:cubicBezTo>
                    <a:pt x="65424" y="14808"/>
                    <a:pt x="66537" y="14276"/>
                    <a:pt x="67324" y="13068"/>
                  </a:cubicBezTo>
                  <a:cubicBezTo>
                    <a:pt x="67753" y="12425"/>
                    <a:pt x="67848" y="11615"/>
                    <a:pt x="67563" y="10901"/>
                  </a:cubicBezTo>
                  <a:cubicBezTo>
                    <a:pt x="66062" y="6852"/>
                    <a:pt x="62538" y="3947"/>
                    <a:pt x="58275" y="3304"/>
                  </a:cubicBezTo>
                  <a:cubicBezTo>
                    <a:pt x="57647" y="3209"/>
                    <a:pt x="57018" y="3161"/>
                    <a:pt x="56393" y="3161"/>
                  </a:cubicBezTo>
                  <a:cubicBezTo>
                    <a:pt x="54362" y="3161"/>
                    <a:pt x="52373" y="3666"/>
                    <a:pt x="50607" y="4685"/>
                  </a:cubicBezTo>
                  <a:cubicBezTo>
                    <a:pt x="48225" y="2733"/>
                    <a:pt x="45368" y="1447"/>
                    <a:pt x="42319" y="970"/>
                  </a:cubicBezTo>
                  <a:cubicBezTo>
                    <a:pt x="41415" y="828"/>
                    <a:pt x="40499" y="756"/>
                    <a:pt x="39585" y="756"/>
                  </a:cubicBezTo>
                  <a:cubicBezTo>
                    <a:pt x="37898" y="756"/>
                    <a:pt x="36218" y="1000"/>
                    <a:pt x="34627" y="1494"/>
                  </a:cubicBezTo>
                  <a:cubicBezTo>
                    <a:pt x="32913" y="613"/>
                    <a:pt x="31055" y="137"/>
                    <a:pt x="29102" y="18"/>
                  </a:cubicBezTo>
                  <a:cubicBezTo>
                    <a:pt x="28868" y="6"/>
                    <a:pt x="28634" y="0"/>
                    <a:pt x="28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8"/>
            <p:cNvSpPr/>
            <p:nvPr/>
          </p:nvSpPr>
          <p:spPr>
            <a:xfrm>
              <a:off x="2404098" y="1945213"/>
              <a:ext cx="97543" cy="104513"/>
            </a:xfrm>
            <a:custGeom>
              <a:avLst/>
              <a:gdLst/>
              <a:ahLst/>
              <a:cxnLst/>
              <a:rect l="l" t="t" r="r" b="b"/>
              <a:pathLst>
                <a:path w="60680" h="65016" extrusionOk="0">
                  <a:moveTo>
                    <a:pt x="54309" y="0"/>
                  </a:moveTo>
                  <a:cubicBezTo>
                    <a:pt x="48429" y="0"/>
                    <a:pt x="42752" y="2332"/>
                    <a:pt x="38579" y="6504"/>
                  </a:cubicBezTo>
                  <a:cubicBezTo>
                    <a:pt x="37508" y="6099"/>
                    <a:pt x="36412" y="5813"/>
                    <a:pt x="35317" y="5623"/>
                  </a:cubicBezTo>
                  <a:cubicBezTo>
                    <a:pt x="34410" y="5481"/>
                    <a:pt x="33508" y="5412"/>
                    <a:pt x="32615" y="5412"/>
                  </a:cubicBezTo>
                  <a:cubicBezTo>
                    <a:pt x="24968" y="5412"/>
                    <a:pt x="18044" y="10454"/>
                    <a:pt x="15741" y="17768"/>
                  </a:cubicBezTo>
                  <a:cubicBezTo>
                    <a:pt x="8311" y="19959"/>
                    <a:pt x="2643" y="26222"/>
                    <a:pt x="1429" y="34033"/>
                  </a:cubicBezTo>
                  <a:cubicBezTo>
                    <a:pt x="834" y="37820"/>
                    <a:pt x="1310" y="41582"/>
                    <a:pt x="2810" y="45083"/>
                  </a:cubicBezTo>
                  <a:cubicBezTo>
                    <a:pt x="1762" y="46941"/>
                    <a:pt x="1048" y="48965"/>
                    <a:pt x="691" y="51108"/>
                  </a:cubicBezTo>
                  <a:cubicBezTo>
                    <a:pt x="0" y="55395"/>
                    <a:pt x="905" y="59800"/>
                    <a:pt x="3215" y="63492"/>
                  </a:cubicBezTo>
                  <a:cubicBezTo>
                    <a:pt x="3787" y="64492"/>
                    <a:pt x="4834" y="65016"/>
                    <a:pt x="5906" y="65016"/>
                  </a:cubicBezTo>
                  <a:cubicBezTo>
                    <a:pt x="6454" y="65016"/>
                    <a:pt x="7049" y="64873"/>
                    <a:pt x="7597" y="64539"/>
                  </a:cubicBezTo>
                  <a:cubicBezTo>
                    <a:pt x="9073" y="63587"/>
                    <a:pt x="9550" y="61634"/>
                    <a:pt x="8597" y="60134"/>
                  </a:cubicBezTo>
                  <a:cubicBezTo>
                    <a:pt x="7121" y="57752"/>
                    <a:pt x="6549" y="54918"/>
                    <a:pt x="7001" y="52156"/>
                  </a:cubicBezTo>
                  <a:cubicBezTo>
                    <a:pt x="7287" y="50346"/>
                    <a:pt x="7978" y="48679"/>
                    <a:pt x="9026" y="47179"/>
                  </a:cubicBezTo>
                  <a:cubicBezTo>
                    <a:pt x="9740" y="46179"/>
                    <a:pt x="9835" y="44869"/>
                    <a:pt x="9240" y="43797"/>
                  </a:cubicBezTo>
                  <a:cubicBezTo>
                    <a:pt x="7764" y="41106"/>
                    <a:pt x="7240" y="38082"/>
                    <a:pt x="7740" y="35081"/>
                  </a:cubicBezTo>
                  <a:cubicBezTo>
                    <a:pt x="8668" y="29270"/>
                    <a:pt x="13169" y="24674"/>
                    <a:pt x="18933" y="23650"/>
                  </a:cubicBezTo>
                  <a:cubicBezTo>
                    <a:pt x="20242" y="23412"/>
                    <a:pt x="21290" y="22388"/>
                    <a:pt x="21528" y="21054"/>
                  </a:cubicBezTo>
                  <a:cubicBezTo>
                    <a:pt x="22495" y="15705"/>
                    <a:pt x="27261" y="11867"/>
                    <a:pt x="32556" y="11867"/>
                  </a:cubicBezTo>
                  <a:cubicBezTo>
                    <a:pt x="33130" y="11867"/>
                    <a:pt x="33711" y="11912"/>
                    <a:pt x="34293" y="12005"/>
                  </a:cubicBezTo>
                  <a:cubicBezTo>
                    <a:pt x="35555" y="12219"/>
                    <a:pt x="36770" y="12600"/>
                    <a:pt x="37889" y="13220"/>
                  </a:cubicBezTo>
                  <a:cubicBezTo>
                    <a:pt x="38373" y="13478"/>
                    <a:pt x="38895" y="13602"/>
                    <a:pt x="39410" y="13602"/>
                  </a:cubicBezTo>
                  <a:cubicBezTo>
                    <a:pt x="40367" y="13602"/>
                    <a:pt x="41303" y="13175"/>
                    <a:pt x="41937" y="12386"/>
                  </a:cubicBezTo>
                  <a:cubicBezTo>
                    <a:pt x="44963" y="8609"/>
                    <a:pt x="49531" y="6425"/>
                    <a:pt x="54281" y="6425"/>
                  </a:cubicBezTo>
                  <a:cubicBezTo>
                    <a:pt x="55101" y="6425"/>
                    <a:pt x="55926" y="6490"/>
                    <a:pt x="56750" y="6623"/>
                  </a:cubicBezTo>
                  <a:cubicBezTo>
                    <a:pt x="56911" y="6647"/>
                    <a:pt x="57072" y="6659"/>
                    <a:pt x="57230" y="6659"/>
                  </a:cubicBezTo>
                  <a:cubicBezTo>
                    <a:pt x="58781" y="6659"/>
                    <a:pt x="60156" y="5531"/>
                    <a:pt x="60394" y="3932"/>
                  </a:cubicBezTo>
                  <a:cubicBezTo>
                    <a:pt x="60679" y="2170"/>
                    <a:pt x="59489" y="550"/>
                    <a:pt x="57726" y="265"/>
                  </a:cubicBezTo>
                  <a:cubicBezTo>
                    <a:pt x="56586" y="87"/>
                    <a:pt x="55444" y="0"/>
                    <a:pt x="54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8"/>
            <p:cNvSpPr/>
            <p:nvPr/>
          </p:nvSpPr>
          <p:spPr>
            <a:xfrm>
              <a:off x="2519578" y="1905931"/>
              <a:ext cx="36445" cy="36484"/>
            </a:xfrm>
            <a:custGeom>
              <a:avLst/>
              <a:gdLst/>
              <a:ahLst/>
              <a:cxnLst/>
              <a:rect l="l" t="t" r="r" b="b"/>
              <a:pathLst>
                <a:path w="22672" h="22696" extrusionOk="0">
                  <a:moveTo>
                    <a:pt x="11336" y="6455"/>
                  </a:moveTo>
                  <a:cubicBezTo>
                    <a:pt x="14051" y="6455"/>
                    <a:pt x="16242" y="8669"/>
                    <a:pt x="16242" y="11384"/>
                  </a:cubicBezTo>
                  <a:cubicBezTo>
                    <a:pt x="16242" y="14075"/>
                    <a:pt x="14051" y="16290"/>
                    <a:pt x="11336" y="16290"/>
                  </a:cubicBezTo>
                  <a:cubicBezTo>
                    <a:pt x="8621" y="16290"/>
                    <a:pt x="6430" y="14075"/>
                    <a:pt x="6430" y="11384"/>
                  </a:cubicBezTo>
                  <a:cubicBezTo>
                    <a:pt x="6430" y="8669"/>
                    <a:pt x="8621" y="6455"/>
                    <a:pt x="11336" y="6455"/>
                  </a:cubicBezTo>
                  <a:close/>
                  <a:moveTo>
                    <a:pt x="11336" y="1"/>
                  </a:moveTo>
                  <a:cubicBezTo>
                    <a:pt x="5073" y="1"/>
                    <a:pt x="0" y="5097"/>
                    <a:pt x="0" y="11336"/>
                  </a:cubicBezTo>
                  <a:cubicBezTo>
                    <a:pt x="0" y="17600"/>
                    <a:pt x="5073" y="22696"/>
                    <a:pt x="11336" y="22696"/>
                  </a:cubicBezTo>
                  <a:cubicBezTo>
                    <a:pt x="17575" y="22696"/>
                    <a:pt x="22671" y="17600"/>
                    <a:pt x="22671" y="11336"/>
                  </a:cubicBezTo>
                  <a:cubicBezTo>
                    <a:pt x="22671" y="5097"/>
                    <a:pt x="17575" y="1"/>
                    <a:pt x="11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8"/>
            <p:cNvSpPr/>
            <p:nvPr/>
          </p:nvSpPr>
          <p:spPr>
            <a:xfrm>
              <a:off x="2555413" y="1963114"/>
              <a:ext cx="43259" cy="43222"/>
            </a:xfrm>
            <a:custGeom>
              <a:avLst/>
              <a:gdLst/>
              <a:ahLst/>
              <a:cxnLst/>
              <a:rect l="l" t="t" r="r" b="b"/>
              <a:pathLst>
                <a:path w="26911" h="26888" extrusionOk="0">
                  <a:moveTo>
                    <a:pt x="13408" y="6383"/>
                  </a:moveTo>
                  <a:cubicBezTo>
                    <a:pt x="17314" y="6383"/>
                    <a:pt x="20481" y="9550"/>
                    <a:pt x="20481" y="13456"/>
                  </a:cubicBezTo>
                  <a:cubicBezTo>
                    <a:pt x="20481" y="17338"/>
                    <a:pt x="17314" y="20505"/>
                    <a:pt x="13408" y="20505"/>
                  </a:cubicBezTo>
                  <a:cubicBezTo>
                    <a:pt x="9526" y="20505"/>
                    <a:pt x="6359" y="17338"/>
                    <a:pt x="6359" y="13456"/>
                  </a:cubicBezTo>
                  <a:cubicBezTo>
                    <a:pt x="6359" y="9550"/>
                    <a:pt x="9526" y="6383"/>
                    <a:pt x="13408" y="6383"/>
                  </a:cubicBezTo>
                  <a:close/>
                  <a:moveTo>
                    <a:pt x="13456" y="1"/>
                  </a:moveTo>
                  <a:cubicBezTo>
                    <a:pt x="6049" y="1"/>
                    <a:pt x="1" y="6026"/>
                    <a:pt x="1" y="13456"/>
                  </a:cubicBezTo>
                  <a:cubicBezTo>
                    <a:pt x="1" y="20862"/>
                    <a:pt x="6049" y="26887"/>
                    <a:pt x="13456" y="26887"/>
                  </a:cubicBezTo>
                  <a:cubicBezTo>
                    <a:pt x="20862" y="26887"/>
                    <a:pt x="26911" y="20886"/>
                    <a:pt x="26911" y="13456"/>
                  </a:cubicBezTo>
                  <a:cubicBezTo>
                    <a:pt x="26911" y="6026"/>
                    <a:pt x="20862" y="1"/>
                    <a:pt x="134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8"/>
            <p:cNvSpPr/>
            <p:nvPr/>
          </p:nvSpPr>
          <p:spPr>
            <a:xfrm>
              <a:off x="2653761" y="1922833"/>
              <a:ext cx="43259" cy="43261"/>
            </a:xfrm>
            <a:custGeom>
              <a:avLst/>
              <a:gdLst/>
              <a:ahLst/>
              <a:cxnLst/>
              <a:rect l="l" t="t" r="r" b="b"/>
              <a:pathLst>
                <a:path w="26911" h="26912" extrusionOk="0">
                  <a:moveTo>
                    <a:pt x="13456" y="6407"/>
                  </a:moveTo>
                  <a:cubicBezTo>
                    <a:pt x="17361" y="6407"/>
                    <a:pt x="20505" y="9574"/>
                    <a:pt x="20505" y="13456"/>
                  </a:cubicBezTo>
                  <a:cubicBezTo>
                    <a:pt x="20505" y="17362"/>
                    <a:pt x="17361" y="20529"/>
                    <a:pt x="13456" y="20529"/>
                  </a:cubicBezTo>
                  <a:cubicBezTo>
                    <a:pt x="9550" y="20529"/>
                    <a:pt x="6407" y="17362"/>
                    <a:pt x="6407" y="13456"/>
                  </a:cubicBezTo>
                  <a:cubicBezTo>
                    <a:pt x="6407" y="9574"/>
                    <a:pt x="9550" y="6407"/>
                    <a:pt x="13456" y="6407"/>
                  </a:cubicBezTo>
                  <a:close/>
                  <a:moveTo>
                    <a:pt x="13456" y="1"/>
                  </a:moveTo>
                  <a:cubicBezTo>
                    <a:pt x="6049" y="1"/>
                    <a:pt x="1" y="6050"/>
                    <a:pt x="1" y="13456"/>
                  </a:cubicBezTo>
                  <a:cubicBezTo>
                    <a:pt x="1" y="20886"/>
                    <a:pt x="6049" y="26911"/>
                    <a:pt x="13456" y="26911"/>
                  </a:cubicBezTo>
                  <a:cubicBezTo>
                    <a:pt x="20862" y="26911"/>
                    <a:pt x="26911" y="20886"/>
                    <a:pt x="26911" y="13456"/>
                  </a:cubicBezTo>
                  <a:cubicBezTo>
                    <a:pt x="26911" y="6050"/>
                    <a:pt x="20862" y="1"/>
                    <a:pt x="134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8"/>
            <p:cNvSpPr/>
            <p:nvPr/>
          </p:nvSpPr>
          <p:spPr>
            <a:xfrm>
              <a:off x="2565647" y="1914939"/>
              <a:ext cx="38474" cy="38474"/>
            </a:xfrm>
            <a:custGeom>
              <a:avLst/>
              <a:gdLst/>
              <a:ahLst/>
              <a:cxnLst/>
              <a:rect l="l" t="t" r="r" b="b"/>
              <a:pathLst>
                <a:path w="23934" h="23934" extrusionOk="0">
                  <a:moveTo>
                    <a:pt x="11979" y="6406"/>
                  </a:moveTo>
                  <a:cubicBezTo>
                    <a:pt x="15027" y="6406"/>
                    <a:pt x="17528" y="8907"/>
                    <a:pt x="17528" y="11979"/>
                  </a:cubicBezTo>
                  <a:cubicBezTo>
                    <a:pt x="17528" y="15051"/>
                    <a:pt x="15027" y="17528"/>
                    <a:pt x="11979" y="17528"/>
                  </a:cubicBezTo>
                  <a:cubicBezTo>
                    <a:pt x="8907" y="17528"/>
                    <a:pt x="6406" y="15027"/>
                    <a:pt x="6406" y="11979"/>
                  </a:cubicBezTo>
                  <a:cubicBezTo>
                    <a:pt x="6406" y="8907"/>
                    <a:pt x="8907" y="6406"/>
                    <a:pt x="11979" y="6406"/>
                  </a:cubicBezTo>
                  <a:close/>
                  <a:moveTo>
                    <a:pt x="11979" y="0"/>
                  </a:moveTo>
                  <a:cubicBezTo>
                    <a:pt x="5382" y="0"/>
                    <a:pt x="0" y="5358"/>
                    <a:pt x="0" y="11979"/>
                  </a:cubicBezTo>
                  <a:cubicBezTo>
                    <a:pt x="0" y="18575"/>
                    <a:pt x="5358" y="23934"/>
                    <a:pt x="11979" y="23934"/>
                  </a:cubicBezTo>
                  <a:cubicBezTo>
                    <a:pt x="18575" y="23934"/>
                    <a:pt x="23934" y="18575"/>
                    <a:pt x="23934" y="11979"/>
                  </a:cubicBezTo>
                  <a:cubicBezTo>
                    <a:pt x="23934" y="5358"/>
                    <a:pt x="18575" y="0"/>
                    <a:pt x="119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8"/>
            <p:cNvSpPr/>
            <p:nvPr/>
          </p:nvSpPr>
          <p:spPr>
            <a:xfrm>
              <a:off x="2606964" y="1948665"/>
              <a:ext cx="38474" cy="38476"/>
            </a:xfrm>
            <a:custGeom>
              <a:avLst/>
              <a:gdLst/>
              <a:ahLst/>
              <a:cxnLst/>
              <a:rect l="l" t="t" r="r" b="b"/>
              <a:pathLst>
                <a:path w="23934" h="23935" extrusionOk="0">
                  <a:moveTo>
                    <a:pt x="11955" y="6383"/>
                  </a:moveTo>
                  <a:cubicBezTo>
                    <a:pt x="15027" y="6383"/>
                    <a:pt x="17528" y="8884"/>
                    <a:pt x="17528" y="11956"/>
                  </a:cubicBezTo>
                  <a:cubicBezTo>
                    <a:pt x="17528" y="15004"/>
                    <a:pt x="15027" y="17504"/>
                    <a:pt x="11955" y="17504"/>
                  </a:cubicBezTo>
                  <a:cubicBezTo>
                    <a:pt x="8883" y="17504"/>
                    <a:pt x="6382" y="15004"/>
                    <a:pt x="6382" y="11956"/>
                  </a:cubicBezTo>
                  <a:cubicBezTo>
                    <a:pt x="6382" y="8884"/>
                    <a:pt x="8883" y="6383"/>
                    <a:pt x="11955" y="6383"/>
                  </a:cubicBezTo>
                  <a:close/>
                  <a:moveTo>
                    <a:pt x="11955" y="1"/>
                  </a:moveTo>
                  <a:cubicBezTo>
                    <a:pt x="5358" y="1"/>
                    <a:pt x="0" y="5359"/>
                    <a:pt x="0" y="11979"/>
                  </a:cubicBezTo>
                  <a:cubicBezTo>
                    <a:pt x="0" y="18576"/>
                    <a:pt x="5358" y="23934"/>
                    <a:pt x="11955" y="23934"/>
                  </a:cubicBezTo>
                  <a:cubicBezTo>
                    <a:pt x="18575" y="23934"/>
                    <a:pt x="23934" y="18552"/>
                    <a:pt x="23934" y="11979"/>
                  </a:cubicBezTo>
                  <a:cubicBezTo>
                    <a:pt x="23934" y="5359"/>
                    <a:pt x="18575" y="1"/>
                    <a:pt x="11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8"/>
            <p:cNvSpPr/>
            <p:nvPr/>
          </p:nvSpPr>
          <p:spPr>
            <a:xfrm>
              <a:off x="2547059" y="1862584"/>
              <a:ext cx="44025" cy="44026"/>
            </a:xfrm>
            <a:custGeom>
              <a:avLst/>
              <a:gdLst/>
              <a:ahLst/>
              <a:cxnLst/>
              <a:rect l="l" t="t" r="r" b="b"/>
              <a:pathLst>
                <a:path w="27387" h="27388" extrusionOk="0">
                  <a:moveTo>
                    <a:pt x="13693" y="6455"/>
                  </a:moveTo>
                  <a:cubicBezTo>
                    <a:pt x="17718" y="6455"/>
                    <a:pt x="20957" y="9741"/>
                    <a:pt x="20957" y="13718"/>
                  </a:cubicBezTo>
                  <a:cubicBezTo>
                    <a:pt x="20957" y="17719"/>
                    <a:pt x="17694" y="20981"/>
                    <a:pt x="13693" y="20981"/>
                  </a:cubicBezTo>
                  <a:cubicBezTo>
                    <a:pt x="9669" y="20981"/>
                    <a:pt x="6430" y="17719"/>
                    <a:pt x="6430" y="13718"/>
                  </a:cubicBezTo>
                  <a:cubicBezTo>
                    <a:pt x="6430" y="9741"/>
                    <a:pt x="9716" y="6455"/>
                    <a:pt x="13693" y="6455"/>
                  </a:cubicBezTo>
                  <a:close/>
                  <a:moveTo>
                    <a:pt x="13693" y="1"/>
                  </a:moveTo>
                  <a:cubicBezTo>
                    <a:pt x="6144" y="1"/>
                    <a:pt x="0" y="6121"/>
                    <a:pt x="0" y="13694"/>
                  </a:cubicBezTo>
                  <a:cubicBezTo>
                    <a:pt x="0" y="21243"/>
                    <a:pt x="6168" y="27387"/>
                    <a:pt x="13693" y="27387"/>
                  </a:cubicBezTo>
                  <a:cubicBezTo>
                    <a:pt x="21219" y="27387"/>
                    <a:pt x="27387" y="21243"/>
                    <a:pt x="27387" y="13694"/>
                  </a:cubicBezTo>
                  <a:cubicBezTo>
                    <a:pt x="27387" y="6121"/>
                    <a:pt x="21266" y="1"/>
                    <a:pt x="136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8"/>
            <p:cNvSpPr/>
            <p:nvPr/>
          </p:nvSpPr>
          <p:spPr>
            <a:xfrm>
              <a:off x="2664723" y="1848212"/>
              <a:ext cx="41269" cy="41231"/>
            </a:xfrm>
            <a:custGeom>
              <a:avLst/>
              <a:gdLst/>
              <a:ahLst/>
              <a:cxnLst/>
              <a:rect l="l" t="t" r="r" b="b"/>
              <a:pathLst>
                <a:path w="25673" h="25649" extrusionOk="0">
                  <a:moveTo>
                    <a:pt x="12837" y="6430"/>
                  </a:moveTo>
                  <a:cubicBezTo>
                    <a:pt x="16385" y="6430"/>
                    <a:pt x="19243" y="9312"/>
                    <a:pt x="19243" y="12836"/>
                  </a:cubicBezTo>
                  <a:cubicBezTo>
                    <a:pt x="19243" y="16337"/>
                    <a:pt x="16385" y="19219"/>
                    <a:pt x="12837" y="19219"/>
                  </a:cubicBezTo>
                  <a:cubicBezTo>
                    <a:pt x="9288" y="19219"/>
                    <a:pt x="6430" y="16337"/>
                    <a:pt x="6430" y="12836"/>
                  </a:cubicBezTo>
                  <a:cubicBezTo>
                    <a:pt x="6430" y="9288"/>
                    <a:pt x="9312" y="6430"/>
                    <a:pt x="12837" y="6430"/>
                  </a:cubicBezTo>
                  <a:close/>
                  <a:moveTo>
                    <a:pt x="12837" y="0"/>
                  </a:moveTo>
                  <a:cubicBezTo>
                    <a:pt x="5740" y="0"/>
                    <a:pt x="1" y="5740"/>
                    <a:pt x="1" y="12836"/>
                  </a:cubicBezTo>
                  <a:cubicBezTo>
                    <a:pt x="1" y="19909"/>
                    <a:pt x="5740" y="25648"/>
                    <a:pt x="12837" y="25648"/>
                  </a:cubicBezTo>
                  <a:cubicBezTo>
                    <a:pt x="19909" y="25648"/>
                    <a:pt x="25673" y="19909"/>
                    <a:pt x="25673" y="12836"/>
                  </a:cubicBezTo>
                  <a:cubicBezTo>
                    <a:pt x="25673" y="5740"/>
                    <a:pt x="19909" y="0"/>
                    <a:pt x="128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8"/>
            <p:cNvSpPr/>
            <p:nvPr/>
          </p:nvSpPr>
          <p:spPr>
            <a:xfrm>
              <a:off x="2627584" y="1998873"/>
              <a:ext cx="30933" cy="30933"/>
            </a:xfrm>
            <a:custGeom>
              <a:avLst/>
              <a:gdLst/>
              <a:ahLst/>
              <a:cxnLst/>
              <a:rect l="l" t="t" r="r" b="b"/>
              <a:pathLst>
                <a:path w="19243" h="19243" extrusionOk="0">
                  <a:moveTo>
                    <a:pt x="9621" y="6407"/>
                  </a:moveTo>
                  <a:cubicBezTo>
                    <a:pt x="11407" y="6407"/>
                    <a:pt x="12836" y="7836"/>
                    <a:pt x="12836" y="9622"/>
                  </a:cubicBezTo>
                  <a:cubicBezTo>
                    <a:pt x="12836" y="11408"/>
                    <a:pt x="11384" y="12837"/>
                    <a:pt x="9621" y="12837"/>
                  </a:cubicBezTo>
                  <a:cubicBezTo>
                    <a:pt x="7859" y="12837"/>
                    <a:pt x="6406" y="11408"/>
                    <a:pt x="6406" y="9622"/>
                  </a:cubicBezTo>
                  <a:cubicBezTo>
                    <a:pt x="6406" y="7836"/>
                    <a:pt x="7835" y="6407"/>
                    <a:pt x="9621" y="6407"/>
                  </a:cubicBezTo>
                  <a:close/>
                  <a:moveTo>
                    <a:pt x="9621" y="1"/>
                  </a:moveTo>
                  <a:cubicBezTo>
                    <a:pt x="4335" y="1"/>
                    <a:pt x="0" y="4335"/>
                    <a:pt x="0" y="9622"/>
                  </a:cubicBezTo>
                  <a:cubicBezTo>
                    <a:pt x="0" y="14932"/>
                    <a:pt x="4335" y="19243"/>
                    <a:pt x="9621" y="19243"/>
                  </a:cubicBezTo>
                  <a:cubicBezTo>
                    <a:pt x="14932" y="19243"/>
                    <a:pt x="19242" y="14932"/>
                    <a:pt x="19242" y="9622"/>
                  </a:cubicBezTo>
                  <a:cubicBezTo>
                    <a:pt x="19242" y="4335"/>
                    <a:pt x="14932" y="1"/>
                    <a:pt x="96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8"/>
            <p:cNvSpPr/>
            <p:nvPr/>
          </p:nvSpPr>
          <p:spPr>
            <a:xfrm>
              <a:off x="2492748" y="1871591"/>
              <a:ext cx="30896" cy="30895"/>
            </a:xfrm>
            <a:custGeom>
              <a:avLst/>
              <a:gdLst/>
              <a:ahLst/>
              <a:cxnLst/>
              <a:rect l="l" t="t" r="r" b="b"/>
              <a:pathLst>
                <a:path w="19220" h="19219" extrusionOk="0">
                  <a:moveTo>
                    <a:pt x="9598" y="6430"/>
                  </a:moveTo>
                  <a:cubicBezTo>
                    <a:pt x="11360" y="6430"/>
                    <a:pt x="12813" y="7859"/>
                    <a:pt x="12813" y="9645"/>
                  </a:cubicBezTo>
                  <a:cubicBezTo>
                    <a:pt x="12813" y="11431"/>
                    <a:pt x="11384" y="12860"/>
                    <a:pt x="9598" y="12860"/>
                  </a:cubicBezTo>
                  <a:cubicBezTo>
                    <a:pt x="7812" y="12860"/>
                    <a:pt x="6383" y="11431"/>
                    <a:pt x="6383" y="9645"/>
                  </a:cubicBezTo>
                  <a:cubicBezTo>
                    <a:pt x="6383" y="7859"/>
                    <a:pt x="7860" y="6430"/>
                    <a:pt x="9598" y="6430"/>
                  </a:cubicBezTo>
                  <a:close/>
                  <a:moveTo>
                    <a:pt x="9598" y="0"/>
                  </a:moveTo>
                  <a:cubicBezTo>
                    <a:pt x="4311" y="0"/>
                    <a:pt x="1" y="4311"/>
                    <a:pt x="1" y="9621"/>
                  </a:cubicBezTo>
                  <a:cubicBezTo>
                    <a:pt x="1" y="14908"/>
                    <a:pt x="4311" y="19218"/>
                    <a:pt x="9598" y="19218"/>
                  </a:cubicBezTo>
                  <a:cubicBezTo>
                    <a:pt x="14909" y="19218"/>
                    <a:pt x="19219" y="14908"/>
                    <a:pt x="19219" y="9621"/>
                  </a:cubicBezTo>
                  <a:cubicBezTo>
                    <a:pt x="19219" y="4311"/>
                    <a:pt x="14909" y="0"/>
                    <a:pt x="95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8"/>
            <p:cNvSpPr/>
            <p:nvPr/>
          </p:nvSpPr>
          <p:spPr>
            <a:xfrm>
              <a:off x="2606580" y="1886903"/>
              <a:ext cx="50267" cy="45804"/>
            </a:xfrm>
            <a:custGeom>
              <a:avLst/>
              <a:gdLst/>
              <a:ahLst/>
              <a:cxnLst/>
              <a:rect l="l" t="t" r="r" b="b"/>
              <a:pathLst>
                <a:path w="31270" h="28494" extrusionOk="0">
                  <a:moveTo>
                    <a:pt x="15599" y="6418"/>
                  </a:moveTo>
                  <a:cubicBezTo>
                    <a:pt x="17576" y="6418"/>
                    <a:pt x="19600" y="7180"/>
                    <a:pt x="21124" y="8704"/>
                  </a:cubicBezTo>
                  <a:cubicBezTo>
                    <a:pt x="24196" y="11776"/>
                    <a:pt x="24196" y="16730"/>
                    <a:pt x="21124" y="19802"/>
                  </a:cubicBezTo>
                  <a:cubicBezTo>
                    <a:pt x="19648" y="21302"/>
                    <a:pt x="17671" y="22088"/>
                    <a:pt x="15599" y="22088"/>
                  </a:cubicBezTo>
                  <a:cubicBezTo>
                    <a:pt x="13504" y="22088"/>
                    <a:pt x="11503" y="21302"/>
                    <a:pt x="10051" y="19802"/>
                  </a:cubicBezTo>
                  <a:cubicBezTo>
                    <a:pt x="7026" y="16730"/>
                    <a:pt x="7026" y="11776"/>
                    <a:pt x="10051" y="8704"/>
                  </a:cubicBezTo>
                  <a:cubicBezTo>
                    <a:pt x="11575" y="7180"/>
                    <a:pt x="13599" y="6418"/>
                    <a:pt x="15599" y="6418"/>
                  </a:cubicBezTo>
                  <a:close/>
                  <a:moveTo>
                    <a:pt x="15626" y="0"/>
                  </a:moveTo>
                  <a:cubicBezTo>
                    <a:pt x="11974" y="0"/>
                    <a:pt x="8324" y="1393"/>
                    <a:pt x="5550" y="4179"/>
                  </a:cubicBezTo>
                  <a:cubicBezTo>
                    <a:pt x="1" y="9752"/>
                    <a:pt x="1" y="18801"/>
                    <a:pt x="5550" y="24326"/>
                  </a:cubicBezTo>
                  <a:cubicBezTo>
                    <a:pt x="8217" y="27017"/>
                    <a:pt x="11813" y="28494"/>
                    <a:pt x="15623" y="28494"/>
                  </a:cubicBezTo>
                  <a:cubicBezTo>
                    <a:pt x="19434" y="28494"/>
                    <a:pt x="23006" y="27017"/>
                    <a:pt x="25721" y="24326"/>
                  </a:cubicBezTo>
                  <a:cubicBezTo>
                    <a:pt x="31269" y="18778"/>
                    <a:pt x="31269" y="9704"/>
                    <a:pt x="25721" y="4179"/>
                  </a:cubicBezTo>
                  <a:cubicBezTo>
                    <a:pt x="22934" y="1393"/>
                    <a:pt x="19279" y="0"/>
                    <a:pt x="156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8"/>
            <p:cNvSpPr/>
            <p:nvPr/>
          </p:nvSpPr>
          <p:spPr>
            <a:xfrm>
              <a:off x="2505856" y="1952804"/>
              <a:ext cx="31584" cy="31584"/>
            </a:xfrm>
            <a:custGeom>
              <a:avLst/>
              <a:gdLst/>
              <a:ahLst/>
              <a:cxnLst/>
              <a:rect l="l" t="t" r="r" b="b"/>
              <a:pathLst>
                <a:path w="19648" h="19648" extrusionOk="0">
                  <a:moveTo>
                    <a:pt x="9788" y="6383"/>
                  </a:moveTo>
                  <a:cubicBezTo>
                    <a:pt x="11670" y="6383"/>
                    <a:pt x="13218" y="7931"/>
                    <a:pt x="13218" y="9812"/>
                  </a:cubicBezTo>
                  <a:cubicBezTo>
                    <a:pt x="13218" y="11694"/>
                    <a:pt x="11670" y="13242"/>
                    <a:pt x="9788" y="13242"/>
                  </a:cubicBezTo>
                  <a:cubicBezTo>
                    <a:pt x="7931" y="13242"/>
                    <a:pt x="6383" y="11694"/>
                    <a:pt x="6383" y="9812"/>
                  </a:cubicBezTo>
                  <a:cubicBezTo>
                    <a:pt x="6383" y="7931"/>
                    <a:pt x="7931" y="6383"/>
                    <a:pt x="9788" y="6383"/>
                  </a:cubicBezTo>
                  <a:close/>
                  <a:moveTo>
                    <a:pt x="9836" y="1"/>
                  </a:moveTo>
                  <a:cubicBezTo>
                    <a:pt x="4406" y="1"/>
                    <a:pt x="0" y="4406"/>
                    <a:pt x="0" y="9812"/>
                  </a:cubicBezTo>
                  <a:cubicBezTo>
                    <a:pt x="0" y="15242"/>
                    <a:pt x="4406" y="19648"/>
                    <a:pt x="9836" y="19648"/>
                  </a:cubicBezTo>
                  <a:cubicBezTo>
                    <a:pt x="15218" y="19648"/>
                    <a:pt x="19647" y="15242"/>
                    <a:pt x="19647" y="9812"/>
                  </a:cubicBezTo>
                  <a:cubicBezTo>
                    <a:pt x="19647" y="4406"/>
                    <a:pt x="15242" y="1"/>
                    <a:pt x="9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8" name="Google Shape;1258;p38"/>
          <p:cNvSpPr txBox="1">
            <a:spLocks noGrp="1"/>
          </p:cNvSpPr>
          <p:nvPr>
            <p:ph type="title" idx="3"/>
          </p:nvPr>
        </p:nvSpPr>
        <p:spPr>
          <a:xfrm>
            <a:off x="6188088" y="1603988"/>
            <a:ext cx="19050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a:t>
            </a:r>
            <a:endParaRPr/>
          </a:p>
        </p:txBody>
      </p:sp>
      <p:sp>
        <p:nvSpPr>
          <p:cNvPr id="1259" name="Google Shape;1259;p38"/>
          <p:cNvSpPr txBox="1">
            <a:spLocks noGrp="1"/>
          </p:cNvSpPr>
          <p:nvPr>
            <p:ph type="subTitle" idx="4"/>
          </p:nvPr>
        </p:nvSpPr>
        <p:spPr>
          <a:xfrm>
            <a:off x="6188103" y="1889175"/>
            <a:ext cx="2235900" cy="63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is the second planet from the Sun</a:t>
            </a:r>
            <a:endParaRPr/>
          </a:p>
        </p:txBody>
      </p:sp>
      <p:sp>
        <p:nvSpPr>
          <p:cNvPr id="1260" name="Google Shape;1260;p38"/>
          <p:cNvSpPr txBox="1">
            <a:spLocks noGrp="1"/>
          </p:cNvSpPr>
          <p:nvPr>
            <p:ph type="title" idx="5"/>
          </p:nvPr>
        </p:nvSpPr>
        <p:spPr>
          <a:xfrm>
            <a:off x="1963888" y="3396048"/>
            <a:ext cx="19050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Mars</a:t>
            </a:r>
            <a:endParaRPr/>
          </a:p>
        </p:txBody>
      </p:sp>
      <p:sp>
        <p:nvSpPr>
          <p:cNvPr id="1261" name="Google Shape;1261;p38"/>
          <p:cNvSpPr txBox="1">
            <a:spLocks noGrp="1"/>
          </p:cNvSpPr>
          <p:nvPr>
            <p:ph type="subTitle" idx="6"/>
          </p:nvPr>
        </p:nvSpPr>
        <p:spPr>
          <a:xfrm>
            <a:off x="1963902" y="3681236"/>
            <a:ext cx="2235900" cy="63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being red, Mars is a cold place</a:t>
            </a:r>
            <a:endParaRPr/>
          </a:p>
        </p:txBody>
      </p:sp>
      <p:sp>
        <p:nvSpPr>
          <p:cNvPr id="1262" name="Google Shape;1262;p38"/>
          <p:cNvSpPr txBox="1">
            <a:spLocks noGrp="1"/>
          </p:cNvSpPr>
          <p:nvPr>
            <p:ph type="title" idx="7"/>
          </p:nvPr>
        </p:nvSpPr>
        <p:spPr>
          <a:xfrm>
            <a:off x="6188088" y="3396048"/>
            <a:ext cx="1905000" cy="28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Saturn</a:t>
            </a:r>
            <a:endParaRPr/>
          </a:p>
        </p:txBody>
      </p:sp>
      <p:sp>
        <p:nvSpPr>
          <p:cNvPr id="1263" name="Google Shape;1263;p38"/>
          <p:cNvSpPr txBox="1">
            <a:spLocks noGrp="1"/>
          </p:cNvSpPr>
          <p:nvPr>
            <p:ph type="subTitle" idx="8"/>
          </p:nvPr>
        </p:nvSpPr>
        <p:spPr>
          <a:xfrm>
            <a:off x="6188103" y="3681236"/>
            <a:ext cx="2235900" cy="631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Saturn is a gas giant and has several rings</a:t>
            </a:r>
            <a:endParaRPr/>
          </a:p>
        </p:txBody>
      </p:sp>
      <p:sp>
        <p:nvSpPr>
          <p:cNvPr id="1264" name="Google Shape;1264;p38"/>
          <p:cNvSpPr/>
          <p:nvPr/>
        </p:nvSpPr>
        <p:spPr>
          <a:xfrm flipH="1">
            <a:off x="695622" y="3272949"/>
            <a:ext cx="1077699" cy="87829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8"/>
          <p:cNvSpPr/>
          <p:nvPr/>
        </p:nvSpPr>
        <p:spPr>
          <a:xfrm flipH="1">
            <a:off x="4835872" y="1549299"/>
            <a:ext cx="1077699" cy="87829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8"/>
          <p:cNvSpPr/>
          <p:nvPr/>
        </p:nvSpPr>
        <p:spPr>
          <a:xfrm flipH="1">
            <a:off x="4835872" y="3272949"/>
            <a:ext cx="1077699" cy="87829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7" name="Google Shape;1267;p38"/>
          <p:cNvGrpSpPr/>
          <p:nvPr/>
        </p:nvGrpSpPr>
        <p:grpSpPr>
          <a:xfrm>
            <a:off x="5214331" y="1812521"/>
            <a:ext cx="320758" cy="351868"/>
            <a:chOff x="2369373" y="3658759"/>
            <a:chExt cx="320758" cy="351868"/>
          </a:xfrm>
        </p:grpSpPr>
        <p:sp>
          <p:nvSpPr>
            <p:cNvPr id="1268" name="Google Shape;1268;p38"/>
            <p:cNvSpPr/>
            <p:nvPr/>
          </p:nvSpPr>
          <p:spPr>
            <a:xfrm>
              <a:off x="2429432" y="3658759"/>
              <a:ext cx="260700" cy="337352"/>
            </a:xfrm>
            <a:custGeom>
              <a:avLst/>
              <a:gdLst/>
              <a:ahLst/>
              <a:cxnLst/>
              <a:rect l="l" t="t" r="r" b="b"/>
              <a:pathLst>
                <a:path w="162177" h="209861" extrusionOk="0">
                  <a:moveTo>
                    <a:pt x="61561" y="1"/>
                  </a:moveTo>
                  <a:cubicBezTo>
                    <a:pt x="37556" y="1"/>
                    <a:pt x="16218" y="7336"/>
                    <a:pt x="1429" y="20672"/>
                  </a:cubicBezTo>
                  <a:cubicBezTo>
                    <a:pt x="143" y="21862"/>
                    <a:pt x="0" y="23887"/>
                    <a:pt x="1191" y="25196"/>
                  </a:cubicBezTo>
                  <a:cubicBezTo>
                    <a:pt x="1829" y="25898"/>
                    <a:pt x="2706" y="26258"/>
                    <a:pt x="3584" y="26258"/>
                  </a:cubicBezTo>
                  <a:cubicBezTo>
                    <a:pt x="4345" y="26258"/>
                    <a:pt x="5108" y="25987"/>
                    <a:pt x="5716" y="25435"/>
                  </a:cubicBezTo>
                  <a:cubicBezTo>
                    <a:pt x="19290" y="13170"/>
                    <a:pt x="39128" y="6407"/>
                    <a:pt x="61537" y="6407"/>
                  </a:cubicBezTo>
                  <a:cubicBezTo>
                    <a:pt x="85113" y="6407"/>
                    <a:pt x="108213" y="12527"/>
                    <a:pt x="124907" y="23220"/>
                  </a:cubicBezTo>
                  <a:cubicBezTo>
                    <a:pt x="145102" y="36103"/>
                    <a:pt x="155747" y="55345"/>
                    <a:pt x="155747" y="78850"/>
                  </a:cubicBezTo>
                  <a:cubicBezTo>
                    <a:pt x="155747" y="107975"/>
                    <a:pt x="151913" y="119906"/>
                    <a:pt x="126574" y="142839"/>
                  </a:cubicBezTo>
                  <a:cubicBezTo>
                    <a:pt x="119287" y="149412"/>
                    <a:pt x="120144" y="164439"/>
                    <a:pt x="129146" y="188730"/>
                  </a:cubicBezTo>
                  <a:cubicBezTo>
                    <a:pt x="129670" y="190182"/>
                    <a:pt x="129599" y="191778"/>
                    <a:pt x="128884" y="193135"/>
                  </a:cubicBezTo>
                  <a:cubicBezTo>
                    <a:pt x="128170" y="194516"/>
                    <a:pt x="126932" y="195493"/>
                    <a:pt x="125431" y="195874"/>
                  </a:cubicBezTo>
                  <a:lnTo>
                    <a:pt x="95616" y="203566"/>
                  </a:lnTo>
                  <a:cubicBezTo>
                    <a:pt x="93901" y="203995"/>
                    <a:pt x="92877" y="205757"/>
                    <a:pt x="93329" y="207448"/>
                  </a:cubicBezTo>
                  <a:cubicBezTo>
                    <a:pt x="93639" y="208520"/>
                    <a:pt x="94859" y="209860"/>
                    <a:pt x="96464" y="209860"/>
                  </a:cubicBezTo>
                  <a:cubicBezTo>
                    <a:pt x="96712" y="209860"/>
                    <a:pt x="96970" y="209828"/>
                    <a:pt x="97235" y="209758"/>
                  </a:cubicBezTo>
                  <a:lnTo>
                    <a:pt x="127027" y="202066"/>
                  </a:lnTo>
                  <a:cubicBezTo>
                    <a:pt x="130266" y="201232"/>
                    <a:pt x="133004" y="199065"/>
                    <a:pt x="134552" y="196112"/>
                  </a:cubicBezTo>
                  <a:cubicBezTo>
                    <a:pt x="136100" y="193135"/>
                    <a:pt x="136315" y="189658"/>
                    <a:pt x="135148" y="186491"/>
                  </a:cubicBezTo>
                  <a:cubicBezTo>
                    <a:pt x="127598" y="166130"/>
                    <a:pt x="126050" y="151936"/>
                    <a:pt x="130861" y="147602"/>
                  </a:cubicBezTo>
                  <a:cubicBezTo>
                    <a:pt x="157652" y="123383"/>
                    <a:pt x="162177" y="109190"/>
                    <a:pt x="162177" y="78850"/>
                  </a:cubicBezTo>
                  <a:cubicBezTo>
                    <a:pt x="162177" y="53083"/>
                    <a:pt x="150484" y="31983"/>
                    <a:pt x="128408" y="17838"/>
                  </a:cubicBezTo>
                  <a:cubicBezTo>
                    <a:pt x="110690" y="6502"/>
                    <a:pt x="86304" y="1"/>
                    <a:pt x="615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8"/>
            <p:cNvSpPr/>
            <p:nvPr/>
          </p:nvSpPr>
          <p:spPr>
            <a:xfrm>
              <a:off x="2369373" y="3708927"/>
              <a:ext cx="197573" cy="301700"/>
            </a:xfrm>
            <a:custGeom>
              <a:avLst/>
              <a:gdLst/>
              <a:ahLst/>
              <a:cxnLst/>
              <a:rect l="l" t="t" r="r" b="b"/>
              <a:pathLst>
                <a:path w="122907" h="187683" extrusionOk="0">
                  <a:moveTo>
                    <a:pt x="31148" y="1"/>
                  </a:moveTo>
                  <a:cubicBezTo>
                    <a:pt x="30104" y="1"/>
                    <a:pt x="29079" y="516"/>
                    <a:pt x="28458" y="1454"/>
                  </a:cubicBezTo>
                  <a:cubicBezTo>
                    <a:pt x="22505" y="10504"/>
                    <a:pt x="19099" y="20935"/>
                    <a:pt x="18361" y="32485"/>
                  </a:cubicBezTo>
                  <a:cubicBezTo>
                    <a:pt x="18075" y="37081"/>
                    <a:pt x="16670" y="40034"/>
                    <a:pt x="15456" y="42629"/>
                  </a:cubicBezTo>
                  <a:cubicBezTo>
                    <a:pt x="14765" y="44058"/>
                    <a:pt x="14146" y="45392"/>
                    <a:pt x="13812" y="46821"/>
                  </a:cubicBezTo>
                  <a:cubicBezTo>
                    <a:pt x="12884" y="50822"/>
                    <a:pt x="15098" y="54299"/>
                    <a:pt x="17027" y="57394"/>
                  </a:cubicBezTo>
                  <a:cubicBezTo>
                    <a:pt x="17790" y="58609"/>
                    <a:pt x="18504" y="59776"/>
                    <a:pt x="18956" y="60824"/>
                  </a:cubicBezTo>
                  <a:cubicBezTo>
                    <a:pt x="19266" y="61538"/>
                    <a:pt x="19218" y="62395"/>
                    <a:pt x="18814" y="63086"/>
                  </a:cubicBezTo>
                  <a:cubicBezTo>
                    <a:pt x="15980" y="68135"/>
                    <a:pt x="12431" y="72040"/>
                    <a:pt x="6597" y="76541"/>
                  </a:cubicBezTo>
                  <a:cubicBezTo>
                    <a:pt x="3977" y="78565"/>
                    <a:pt x="0" y="81614"/>
                    <a:pt x="0" y="87162"/>
                  </a:cubicBezTo>
                  <a:cubicBezTo>
                    <a:pt x="0" y="92854"/>
                    <a:pt x="3596" y="96831"/>
                    <a:pt x="10645" y="98998"/>
                  </a:cubicBezTo>
                  <a:cubicBezTo>
                    <a:pt x="12026" y="99427"/>
                    <a:pt x="12550" y="99832"/>
                    <a:pt x="12717" y="99998"/>
                  </a:cubicBezTo>
                  <a:cubicBezTo>
                    <a:pt x="12503" y="101070"/>
                    <a:pt x="10026" y="103570"/>
                    <a:pt x="7549" y="105190"/>
                  </a:cubicBezTo>
                  <a:cubicBezTo>
                    <a:pt x="7192" y="105428"/>
                    <a:pt x="6906" y="105714"/>
                    <a:pt x="6668" y="106071"/>
                  </a:cubicBezTo>
                  <a:cubicBezTo>
                    <a:pt x="5239" y="108119"/>
                    <a:pt x="4549" y="112310"/>
                    <a:pt x="8454" y="115406"/>
                  </a:cubicBezTo>
                  <a:cubicBezTo>
                    <a:pt x="9526" y="116263"/>
                    <a:pt x="10383" y="117049"/>
                    <a:pt x="11074" y="117692"/>
                  </a:cubicBezTo>
                  <a:cubicBezTo>
                    <a:pt x="8192" y="121431"/>
                    <a:pt x="8931" y="125551"/>
                    <a:pt x="10455" y="127813"/>
                  </a:cubicBezTo>
                  <a:cubicBezTo>
                    <a:pt x="10883" y="128504"/>
                    <a:pt x="11598" y="128980"/>
                    <a:pt x="12407" y="129171"/>
                  </a:cubicBezTo>
                  <a:cubicBezTo>
                    <a:pt x="13003" y="129290"/>
                    <a:pt x="14813" y="129814"/>
                    <a:pt x="16123" y="130719"/>
                  </a:cubicBezTo>
                  <a:cubicBezTo>
                    <a:pt x="14741" y="133148"/>
                    <a:pt x="12431" y="137220"/>
                    <a:pt x="13932" y="143602"/>
                  </a:cubicBezTo>
                  <a:cubicBezTo>
                    <a:pt x="15932" y="151699"/>
                    <a:pt x="22076" y="156629"/>
                    <a:pt x="32269" y="158296"/>
                  </a:cubicBezTo>
                  <a:cubicBezTo>
                    <a:pt x="33321" y="158472"/>
                    <a:pt x="34544" y="158550"/>
                    <a:pt x="35912" y="158550"/>
                  </a:cubicBezTo>
                  <a:cubicBezTo>
                    <a:pt x="40455" y="158550"/>
                    <a:pt x="46606" y="157689"/>
                    <a:pt x="53487" y="156700"/>
                  </a:cubicBezTo>
                  <a:cubicBezTo>
                    <a:pt x="55035" y="156486"/>
                    <a:pt x="56607" y="156248"/>
                    <a:pt x="58203" y="156033"/>
                  </a:cubicBezTo>
                  <a:cubicBezTo>
                    <a:pt x="59358" y="155878"/>
                    <a:pt x="60467" y="155803"/>
                    <a:pt x="61534" y="155803"/>
                  </a:cubicBezTo>
                  <a:cubicBezTo>
                    <a:pt x="74856" y="155803"/>
                    <a:pt x="81529" y="167492"/>
                    <a:pt x="86732" y="180324"/>
                  </a:cubicBezTo>
                  <a:cubicBezTo>
                    <a:pt x="88590" y="184849"/>
                    <a:pt x="92996" y="187683"/>
                    <a:pt x="97735" y="187683"/>
                  </a:cubicBezTo>
                  <a:cubicBezTo>
                    <a:pt x="98711" y="187683"/>
                    <a:pt x="99688" y="187564"/>
                    <a:pt x="100640" y="187302"/>
                  </a:cubicBezTo>
                  <a:lnTo>
                    <a:pt x="120168" y="182277"/>
                  </a:lnTo>
                  <a:cubicBezTo>
                    <a:pt x="121906" y="181824"/>
                    <a:pt x="122907" y="180062"/>
                    <a:pt x="122454" y="178371"/>
                  </a:cubicBezTo>
                  <a:cubicBezTo>
                    <a:pt x="122132" y="176941"/>
                    <a:pt x="120821" y="175988"/>
                    <a:pt x="119386" y="175988"/>
                  </a:cubicBezTo>
                  <a:cubicBezTo>
                    <a:pt x="119125" y="175988"/>
                    <a:pt x="118860" y="176019"/>
                    <a:pt x="118596" y="176085"/>
                  </a:cubicBezTo>
                  <a:lnTo>
                    <a:pt x="99068" y="181110"/>
                  </a:lnTo>
                  <a:cubicBezTo>
                    <a:pt x="98618" y="181229"/>
                    <a:pt x="98164" y="181286"/>
                    <a:pt x="97715" y="181286"/>
                  </a:cubicBezTo>
                  <a:cubicBezTo>
                    <a:pt x="95557" y="181286"/>
                    <a:pt x="93534" y="179970"/>
                    <a:pt x="92686" y="177919"/>
                  </a:cubicBezTo>
                  <a:cubicBezTo>
                    <a:pt x="89122" y="169142"/>
                    <a:pt x="81120" y="149406"/>
                    <a:pt x="61585" y="149406"/>
                  </a:cubicBezTo>
                  <a:cubicBezTo>
                    <a:pt x="60236" y="149406"/>
                    <a:pt x="58831" y="149500"/>
                    <a:pt x="57369" y="149699"/>
                  </a:cubicBezTo>
                  <a:cubicBezTo>
                    <a:pt x="55774" y="149913"/>
                    <a:pt x="54178" y="150151"/>
                    <a:pt x="52630" y="150366"/>
                  </a:cubicBezTo>
                  <a:cubicBezTo>
                    <a:pt x="46401" y="151231"/>
                    <a:pt x="40001" y="152127"/>
                    <a:pt x="35874" y="152127"/>
                  </a:cubicBezTo>
                  <a:cubicBezTo>
                    <a:pt x="34889" y="152127"/>
                    <a:pt x="34033" y="152076"/>
                    <a:pt x="33340" y="151961"/>
                  </a:cubicBezTo>
                  <a:cubicBezTo>
                    <a:pt x="25720" y="150723"/>
                    <a:pt x="21552" y="147556"/>
                    <a:pt x="20195" y="142054"/>
                  </a:cubicBezTo>
                  <a:cubicBezTo>
                    <a:pt x="19266" y="138244"/>
                    <a:pt x="20361" y="136244"/>
                    <a:pt x="21671" y="133958"/>
                  </a:cubicBezTo>
                  <a:cubicBezTo>
                    <a:pt x="23362" y="131481"/>
                    <a:pt x="22457" y="127170"/>
                    <a:pt x="19909" y="125480"/>
                  </a:cubicBezTo>
                  <a:cubicBezTo>
                    <a:pt x="18409" y="124432"/>
                    <a:pt x="16742" y="123741"/>
                    <a:pt x="15503" y="123360"/>
                  </a:cubicBezTo>
                  <a:cubicBezTo>
                    <a:pt x="15480" y="122670"/>
                    <a:pt x="15813" y="121598"/>
                    <a:pt x="17480" y="120407"/>
                  </a:cubicBezTo>
                  <a:cubicBezTo>
                    <a:pt x="18194" y="119907"/>
                    <a:pt x="18647" y="119121"/>
                    <a:pt x="18790" y="118264"/>
                  </a:cubicBezTo>
                  <a:cubicBezTo>
                    <a:pt x="18909" y="117407"/>
                    <a:pt x="18694" y="116549"/>
                    <a:pt x="18171" y="115859"/>
                  </a:cubicBezTo>
                  <a:cubicBezTo>
                    <a:pt x="17980" y="115620"/>
                    <a:pt x="16218" y="113382"/>
                    <a:pt x="12479" y="110405"/>
                  </a:cubicBezTo>
                  <a:cubicBezTo>
                    <a:pt x="12217" y="110191"/>
                    <a:pt x="12074" y="110048"/>
                    <a:pt x="12026" y="109929"/>
                  </a:cubicBezTo>
                  <a:cubicBezTo>
                    <a:pt x="14670" y="108048"/>
                    <a:pt x="19766" y="103761"/>
                    <a:pt x="19076" y="99046"/>
                  </a:cubicBezTo>
                  <a:cubicBezTo>
                    <a:pt x="18814" y="97069"/>
                    <a:pt x="17432" y="94402"/>
                    <a:pt x="12527" y="92878"/>
                  </a:cubicBezTo>
                  <a:cubicBezTo>
                    <a:pt x="7168" y="91235"/>
                    <a:pt x="6430" y="89163"/>
                    <a:pt x="6406" y="87162"/>
                  </a:cubicBezTo>
                  <a:cubicBezTo>
                    <a:pt x="6406" y="85138"/>
                    <a:pt x="7597" y="83852"/>
                    <a:pt x="10502" y="81614"/>
                  </a:cubicBezTo>
                  <a:cubicBezTo>
                    <a:pt x="15098" y="78113"/>
                    <a:pt x="20290" y="73517"/>
                    <a:pt x="24410" y="66229"/>
                  </a:cubicBezTo>
                  <a:cubicBezTo>
                    <a:pt x="25767" y="63800"/>
                    <a:pt x="25934" y="60847"/>
                    <a:pt x="24862" y="58276"/>
                  </a:cubicBezTo>
                  <a:cubicBezTo>
                    <a:pt x="24196" y="56775"/>
                    <a:pt x="23314" y="55370"/>
                    <a:pt x="22433" y="53965"/>
                  </a:cubicBezTo>
                  <a:cubicBezTo>
                    <a:pt x="21100" y="51846"/>
                    <a:pt x="19742" y="49679"/>
                    <a:pt x="20052" y="48273"/>
                  </a:cubicBezTo>
                  <a:cubicBezTo>
                    <a:pt x="20242" y="47535"/>
                    <a:pt x="20719" y="46535"/>
                    <a:pt x="21243" y="45368"/>
                  </a:cubicBezTo>
                  <a:cubicBezTo>
                    <a:pt x="22600" y="42558"/>
                    <a:pt x="24410" y="38724"/>
                    <a:pt x="24767" y="32889"/>
                  </a:cubicBezTo>
                  <a:cubicBezTo>
                    <a:pt x="25458" y="22483"/>
                    <a:pt x="28482" y="13076"/>
                    <a:pt x="33817" y="4979"/>
                  </a:cubicBezTo>
                  <a:cubicBezTo>
                    <a:pt x="34793" y="3479"/>
                    <a:pt x="34388" y="1526"/>
                    <a:pt x="32888" y="526"/>
                  </a:cubicBezTo>
                  <a:cubicBezTo>
                    <a:pt x="32350" y="170"/>
                    <a:pt x="31746" y="1"/>
                    <a:pt x="311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8"/>
            <p:cNvSpPr/>
            <p:nvPr/>
          </p:nvSpPr>
          <p:spPr>
            <a:xfrm>
              <a:off x="2438976" y="3685422"/>
              <a:ext cx="225595" cy="162177"/>
            </a:xfrm>
            <a:custGeom>
              <a:avLst/>
              <a:gdLst/>
              <a:ahLst/>
              <a:cxnLst/>
              <a:rect l="l" t="t" r="r" b="b"/>
              <a:pathLst>
                <a:path w="140339" h="100888" extrusionOk="0">
                  <a:moveTo>
                    <a:pt x="70148" y="0"/>
                  </a:moveTo>
                  <a:cubicBezTo>
                    <a:pt x="69056" y="0"/>
                    <a:pt x="68001" y="410"/>
                    <a:pt x="67157" y="1175"/>
                  </a:cubicBezTo>
                  <a:lnTo>
                    <a:pt x="59322" y="8391"/>
                  </a:lnTo>
                  <a:lnTo>
                    <a:pt x="53345" y="2962"/>
                  </a:lnTo>
                  <a:cubicBezTo>
                    <a:pt x="52505" y="2194"/>
                    <a:pt x="51441" y="1806"/>
                    <a:pt x="50376" y="1806"/>
                  </a:cubicBezTo>
                  <a:cubicBezTo>
                    <a:pt x="49327" y="1806"/>
                    <a:pt x="48277" y="2182"/>
                    <a:pt x="47439" y="2938"/>
                  </a:cubicBezTo>
                  <a:lnTo>
                    <a:pt x="43033" y="6819"/>
                  </a:lnTo>
                  <a:lnTo>
                    <a:pt x="36365" y="4295"/>
                  </a:lnTo>
                  <a:cubicBezTo>
                    <a:pt x="35804" y="4083"/>
                    <a:pt x="35215" y="3977"/>
                    <a:pt x="34633" y="3977"/>
                  </a:cubicBezTo>
                  <a:cubicBezTo>
                    <a:pt x="34300" y="3977"/>
                    <a:pt x="33970" y="4012"/>
                    <a:pt x="33650" y="4081"/>
                  </a:cubicBezTo>
                  <a:cubicBezTo>
                    <a:pt x="31888" y="4533"/>
                    <a:pt x="30602" y="5938"/>
                    <a:pt x="30316" y="7629"/>
                  </a:cubicBezTo>
                  <a:lnTo>
                    <a:pt x="28935" y="15226"/>
                  </a:lnTo>
                  <a:lnTo>
                    <a:pt x="23410" y="14726"/>
                  </a:lnTo>
                  <a:cubicBezTo>
                    <a:pt x="23268" y="14712"/>
                    <a:pt x="23128" y="14706"/>
                    <a:pt x="22988" y="14706"/>
                  </a:cubicBezTo>
                  <a:cubicBezTo>
                    <a:pt x="21176" y="14706"/>
                    <a:pt x="19545" y="15832"/>
                    <a:pt x="18837" y="17512"/>
                  </a:cubicBezTo>
                  <a:lnTo>
                    <a:pt x="17385" y="21275"/>
                  </a:lnTo>
                  <a:lnTo>
                    <a:pt x="8002" y="21441"/>
                  </a:lnTo>
                  <a:cubicBezTo>
                    <a:pt x="6168" y="21465"/>
                    <a:pt x="4525" y="22656"/>
                    <a:pt x="3906" y="24394"/>
                  </a:cubicBezTo>
                  <a:lnTo>
                    <a:pt x="524" y="33896"/>
                  </a:lnTo>
                  <a:cubicBezTo>
                    <a:pt x="0" y="35325"/>
                    <a:pt x="476" y="36968"/>
                    <a:pt x="1786" y="37754"/>
                  </a:cubicBezTo>
                  <a:cubicBezTo>
                    <a:pt x="2352" y="38107"/>
                    <a:pt x="2958" y="38269"/>
                    <a:pt x="3545" y="38269"/>
                  </a:cubicBezTo>
                  <a:cubicBezTo>
                    <a:pt x="4861" y="38269"/>
                    <a:pt x="6081" y="37453"/>
                    <a:pt x="6525" y="36135"/>
                  </a:cubicBezTo>
                  <a:lnTo>
                    <a:pt x="9478" y="27824"/>
                  </a:lnTo>
                  <a:lnTo>
                    <a:pt x="18790" y="27633"/>
                  </a:lnTo>
                  <a:cubicBezTo>
                    <a:pt x="20576" y="27609"/>
                    <a:pt x="22171" y="26514"/>
                    <a:pt x="22838" y="24823"/>
                  </a:cubicBezTo>
                  <a:lnTo>
                    <a:pt x="24243" y="21251"/>
                  </a:lnTo>
                  <a:lnTo>
                    <a:pt x="30102" y="21775"/>
                  </a:lnTo>
                  <a:cubicBezTo>
                    <a:pt x="30243" y="21788"/>
                    <a:pt x="30383" y="21794"/>
                    <a:pt x="30522" y="21794"/>
                  </a:cubicBezTo>
                  <a:cubicBezTo>
                    <a:pt x="32659" y="21794"/>
                    <a:pt x="34508" y="20276"/>
                    <a:pt x="34888" y="18107"/>
                  </a:cubicBezTo>
                  <a:lnTo>
                    <a:pt x="36151" y="11058"/>
                  </a:lnTo>
                  <a:lnTo>
                    <a:pt x="41795" y="13202"/>
                  </a:lnTo>
                  <a:cubicBezTo>
                    <a:pt x="42306" y="13398"/>
                    <a:pt x="42838" y="13494"/>
                    <a:pt x="43366" y="13494"/>
                  </a:cubicBezTo>
                  <a:cubicBezTo>
                    <a:pt x="44436" y="13494"/>
                    <a:pt x="45490" y="13102"/>
                    <a:pt x="46319" y="12368"/>
                  </a:cubicBezTo>
                  <a:lnTo>
                    <a:pt x="50320" y="8868"/>
                  </a:lnTo>
                  <a:lnTo>
                    <a:pt x="56321" y="14297"/>
                  </a:lnTo>
                  <a:cubicBezTo>
                    <a:pt x="57187" y="15068"/>
                    <a:pt x="58254" y="15455"/>
                    <a:pt x="59322" y="15455"/>
                  </a:cubicBezTo>
                  <a:cubicBezTo>
                    <a:pt x="60397" y="15455"/>
                    <a:pt x="61474" y="15062"/>
                    <a:pt x="62347" y="14273"/>
                  </a:cubicBezTo>
                  <a:lnTo>
                    <a:pt x="69658" y="7510"/>
                  </a:lnTo>
                  <a:lnTo>
                    <a:pt x="73777" y="14726"/>
                  </a:lnTo>
                  <a:cubicBezTo>
                    <a:pt x="74063" y="15226"/>
                    <a:pt x="74444" y="15702"/>
                    <a:pt x="74897" y="16059"/>
                  </a:cubicBezTo>
                  <a:cubicBezTo>
                    <a:pt x="75730" y="16693"/>
                    <a:pt x="76684" y="16991"/>
                    <a:pt x="77624" y="16991"/>
                  </a:cubicBezTo>
                  <a:cubicBezTo>
                    <a:pt x="78591" y="16991"/>
                    <a:pt x="79541" y="16675"/>
                    <a:pt x="80326" y="16083"/>
                  </a:cubicBezTo>
                  <a:lnTo>
                    <a:pt x="87971" y="10296"/>
                  </a:lnTo>
                  <a:lnTo>
                    <a:pt x="89566" y="14631"/>
                  </a:lnTo>
                  <a:cubicBezTo>
                    <a:pt x="90233" y="16420"/>
                    <a:pt x="91919" y="17540"/>
                    <a:pt x="93724" y="17540"/>
                  </a:cubicBezTo>
                  <a:cubicBezTo>
                    <a:pt x="94177" y="17540"/>
                    <a:pt x="94638" y="17470"/>
                    <a:pt x="95091" y="17322"/>
                  </a:cubicBezTo>
                  <a:lnTo>
                    <a:pt x="98664" y="16179"/>
                  </a:lnTo>
                  <a:lnTo>
                    <a:pt x="99164" y="20584"/>
                  </a:lnTo>
                  <a:cubicBezTo>
                    <a:pt x="99402" y="22632"/>
                    <a:pt x="101069" y="24299"/>
                    <a:pt x="103141" y="24490"/>
                  </a:cubicBezTo>
                  <a:lnTo>
                    <a:pt x="108618" y="25014"/>
                  </a:lnTo>
                  <a:lnTo>
                    <a:pt x="110285" y="30062"/>
                  </a:lnTo>
                  <a:cubicBezTo>
                    <a:pt x="110809" y="31610"/>
                    <a:pt x="112119" y="32729"/>
                    <a:pt x="113714" y="33039"/>
                  </a:cubicBezTo>
                  <a:lnTo>
                    <a:pt x="120811" y="34349"/>
                  </a:lnTo>
                  <a:lnTo>
                    <a:pt x="117953" y="42208"/>
                  </a:lnTo>
                  <a:cubicBezTo>
                    <a:pt x="117191" y="44279"/>
                    <a:pt x="118096" y="46613"/>
                    <a:pt x="120025" y="47637"/>
                  </a:cubicBezTo>
                  <a:lnTo>
                    <a:pt x="125836" y="50733"/>
                  </a:lnTo>
                  <a:lnTo>
                    <a:pt x="125026" y="55663"/>
                  </a:lnTo>
                  <a:cubicBezTo>
                    <a:pt x="124812" y="56853"/>
                    <a:pt x="125122" y="58092"/>
                    <a:pt x="125860" y="59044"/>
                  </a:cubicBezTo>
                  <a:lnTo>
                    <a:pt x="129742" y="64188"/>
                  </a:lnTo>
                  <a:lnTo>
                    <a:pt x="127717" y="71642"/>
                  </a:lnTo>
                  <a:cubicBezTo>
                    <a:pt x="127265" y="73238"/>
                    <a:pt x="127765" y="74905"/>
                    <a:pt x="128956" y="76048"/>
                  </a:cubicBezTo>
                  <a:lnTo>
                    <a:pt x="132742" y="79596"/>
                  </a:lnTo>
                  <a:lnTo>
                    <a:pt x="127598" y="85931"/>
                  </a:lnTo>
                  <a:cubicBezTo>
                    <a:pt x="126955" y="86740"/>
                    <a:pt x="126598" y="87717"/>
                    <a:pt x="126598" y="88717"/>
                  </a:cubicBezTo>
                  <a:lnTo>
                    <a:pt x="126598" y="97576"/>
                  </a:lnTo>
                  <a:cubicBezTo>
                    <a:pt x="126598" y="99195"/>
                    <a:pt x="127789" y="100672"/>
                    <a:pt x="129408" y="100862"/>
                  </a:cubicBezTo>
                  <a:cubicBezTo>
                    <a:pt x="129546" y="100879"/>
                    <a:pt x="129682" y="100887"/>
                    <a:pt x="129815" y="100887"/>
                  </a:cubicBezTo>
                  <a:cubicBezTo>
                    <a:pt x="131584" y="100887"/>
                    <a:pt x="133004" y="99466"/>
                    <a:pt x="133004" y="97695"/>
                  </a:cubicBezTo>
                  <a:lnTo>
                    <a:pt x="133004" y="89408"/>
                  </a:lnTo>
                  <a:lnTo>
                    <a:pt x="138862" y="82168"/>
                  </a:lnTo>
                  <a:cubicBezTo>
                    <a:pt x="140339" y="80358"/>
                    <a:pt x="140148" y="77715"/>
                    <a:pt x="138458" y="76143"/>
                  </a:cubicBezTo>
                  <a:lnTo>
                    <a:pt x="134195" y="72142"/>
                  </a:lnTo>
                  <a:lnTo>
                    <a:pt x="136171" y="64903"/>
                  </a:lnTo>
                  <a:cubicBezTo>
                    <a:pt x="136529" y="63569"/>
                    <a:pt x="136243" y="62164"/>
                    <a:pt x="135409" y="61069"/>
                  </a:cubicBezTo>
                  <a:lnTo>
                    <a:pt x="131480" y="55806"/>
                  </a:lnTo>
                  <a:lnTo>
                    <a:pt x="132409" y="50328"/>
                  </a:lnTo>
                  <a:cubicBezTo>
                    <a:pt x="132742" y="48447"/>
                    <a:pt x="131790" y="46566"/>
                    <a:pt x="130123" y="45685"/>
                  </a:cubicBezTo>
                  <a:lnTo>
                    <a:pt x="124574" y="42732"/>
                  </a:lnTo>
                  <a:lnTo>
                    <a:pt x="127646" y="34301"/>
                  </a:lnTo>
                  <a:cubicBezTo>
                    <a:pt x="128146" y="33206"/>
                    <a:pt x="128027" y="31825"/>
                    <a:pt x="127384" y="30705"/>
                  </a:cubicBezTo>
                  <a:cubicBezTo>
                    <a:pt x="126741" y="29586"/>
                    <a:pt x="125622" y="28776"/>
                    <a:pt x="124359" y="28538"/>
                  </a:cubicBezTo>
                  <a:lnTo>
                    <a:pt x="116096" y="27014"/>
                  </a:lnTo>
                  <a:lnTo>
                    <a:pt x="114381" y="21870"/>
                  </a:lnTo>
                  <a:cubicBezTo>
                    <a:pt x="113810" y="20203"/>
                    <a:pt x="112357" y="19012"/>
                    <a:pt x="110595" y="18870"/>
                  </a:cubicBezTo>
                  <a:lnTo>
                    <a:pt x="105427" y="18346"/>
                  </a:lnTo>
                  <a:lnTo>
                    <a:pt x="104832" y="13273"/>
                  </a:lnTo>
                  <a:cubicBezTo>
                    <a:pt x="104712" y="12344"/>
                    <a:pt x="104355" y="11416"/>
                    <a:pt x="103712" y="10725"/>
                  </a:cubicBezTo>
                  <a:cubicBezTo>
                    <a:pt x="102830" y="9756"/>
                    <a:pt x="101633" y="9240"/>
                    <a:pt x="100415" y="9240"/>
                  </a:cubicBezTo>
                  <a:cubicBezTo>
                    <a:pt x="99956" y="9240"/>
                    <a:pt x="99494" y="9313"/>
                    <a:pt x="99045" y="9463"/>
                  </a:cubicBezTo>
                  <a:lnTo>
                    <a:pt x="94996" y="10725"/>
                  </a:lnTo>
                  <a:lnTo>
                    <a:pt x="93115" y="5676"/>
                  </a:lnTo>
                  <a:cubicBezTo>
                    <a:pt x="92639" y="4367"/>
                    <a:pt x="91543" y="3343"/>
                    <a:pt x="90209" y="2938"/>
                  </a:cubicBezTo>
                  <a:cubicBezTo>
                    <a:pt x="89808" y="2823"/>
                    <a:pt x="89391" y="2766"/>
                    <a:pt x="88974" y="2766"/>
                  </a:cubicBezTo>
                  <a:cubicBezTo>
                    <a:pt x="88008" y="2766"/>
                    <a:pt x="87045" y="3070"/>
                    <a:pt x="86280" y="3652"/>
                  </a:cubicBezTo>
                  <a:lnTo>
                    <a:pt x="78302" y="9701"/>
                  </a:lnTo>
                  <a:lnTo>
                    <a:pt x="74039" y="2247"/>
                  </a:lnTo>
                  <a:cubicBezTo>
                    <a:pt x="73349" y="1056"/>
                    <a:pt x="72206" y="247"/>
                    <a:pt x="70848" y="56"/>
                  </a:cubicBezTo>
                  <a:cubicBezTo>
                    <a:pt x="70614" y="19"/>
                    <a:pt x="70380" y="0"/>
                    <a:pt x="701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8"/>
            <p:cNvSpPr/>
            <p:nvPr/>
          </p:nvSpPr>
          <p:spPr>
            <a:xfrm>
              <a:off x="2456529" y="3776344"/>
              <a:ext cx="171388" cy="129892"/>
            </a:xfrm>
            <a:custGeom>
              <a:avLst/>
              <a:gdLst/>
              <a:ahLst/>
              <a:cxnLst/>
              <a:rect l="l" t="t" r="r" b="b"/>
              <a:pathLst>
                <a:path w="106618" h="80804" extrusionOk="0">
                  <a:moveTo>
                    <a:pt x="71634" y="49797"/>
                  </a:moveTo>
                  <a:cubicBezTo>
                    <a:pt x="75040" y="51559"/>
                    <a:pt x="78779" y="52464"/>
                    <a:pt x="82660" y="52464"/>
                  </a:cubicBezTo>
                  <a:cubicBezTo>
                    <a:pt x="85089" y="52464"/>
                    <a:pt x="87471" y="52083"/>
                    <a:pt x="89709" y="51393"/>
                  </a:cubicBezTo>
                  <a:lnTo>
                    <a:pt x="89709" y="51393"/>
                  </a:lnTo>
                  <a:cubicBezTo>
                    <a:pt x="88828" y="56346"/>
                    <a:pt x="84470" y="60132"/>
                    <a:pt x="79255" y="60132"/>
                  </a:cubicBezTo>
                  <a:cubicBezTo>
                    <a:pt x="76683" y="60132"/>
                    <a:pt x="74182" y="59180"/>
                    <a:pt x="72230" y="57465"/>
                  </a:cubicBezTo>
                  <a:cubicBezTo>
                    <a:pt x="71634" y="56951"/>
                    <a:pt x="70865" y="56675"/>
                    <a:pt x="70091" y="56675"/>
                  </a:cubicBezTo>
                  <a:cubicBezTo>
                    <a:pt x="69719" y="56675"/>
                    <a:pt x="69346" y="56739"/>
                    <a:pt x="68991" y="56870"/>
                  </a:cubicBezTo>
                  <a:cubicBezTo>
                    <a:pt x="68206" y="57169"/>
                    <a:pt x="67369" y="57313"/>
                    <a:pt x="66531" y="57313"/>
                  </a:cubicBezTo>
                  <a:cubicBezTo>
                    <a:pt x="65565" y="57313"/>
                    <a:pt x="64597" y="57121"/>
                    <a:pt x="63704" y="56751"/>
                  </a:cubicBezTo>
                  <a:lnTo>
                    <a:pt x="62918" y="55179"/>
                  </a:lnTo>
                  <a:cubicBezTo>
                    <a:pt x="66324" y="54250"/>
                    <a:pt x="69348" y="52393"/>
                    <a:pt x="71634" y="49797"/>
                  </a:cubicBezTo>
                  <a:close/>
                  <a:moveTo>
                    <a:pt x="53273" y="55012"/>
                  </a:moveTo>
                  <a:cubicBezTo>
                    <a:pt x="54178" y="55274"/>
                    <a:pt x="55083" y="55489"/>
                    <a:pt x="56012" y="55608"/>
                  </a:cubicBezTo>
                  <a:lnTo>
                    <a:pt x="65252" y="74445"/>
                  </a:lnTo>
                  <a:lnTo>
                    <a:pt x="57346" y="74445"/>
                  </a:lnTo>
                  <a:cubicBezTo>
                    <a:pt x="56464" y="74445"/>
                    <a:pt x="55631" y="73969"/>
                    <a:pt x="55178" y="73230"/>
                  </a:cubicBezTo>
                  <a:lnTo>
                    <a:pt x="46343" y="58585"/>
                  </a:lnTo>
                  <a:cubicBezTo>
                    <a:pt x="48963" y="58108"/>
                    <a:pt x="51368" y="56846"/>
                    <a:pt x="53273" y="55012"/>
                  </a:cubicBezTo>
                  <a:close/>
                  <a:moveTo>
                    <a:pt x="101982" y="0"/>
                  </a:moveTo>
                  <a:cubicBezTo>
                    <a:pt x="100259" y="0"/>
                    <a:pt x="98830" y="1388"/>
                    <a:pt x="98807" y="3145"/>
                  </a:cubicBezTo>
                  <a:cubicBezTo>
                    <a:pt x="98735" y="6860"/>
                    <a:pt x="97187" y="10432"/>
                    <a:pt x="94520" y="13051"/>
                  </a:cubicBezTo>
                  <a:cubicBezTo>
                    <a:pt x="93805" y="13742"/>
                    <a:pt x="93805" y="14885"/>
                    <a:pt x="94544" y="15528"/>
                  </a:cubicBezTo>
                  <a:cubicBezTo>
                    <a:pt x="101188" y="21672"/>
                    <a:pt x="102450" y="32103"/>
                    <a:pt x="95854" y="40533"/>
                  </a:cubicBezTo>
                  <a:cubicBezTo>
                    <a:pt x="95258" y="41272"/>
                    <a:pt x="94544" y="41938"/>
                    <a:pt x="93758" y="42462"/>
                  </a:cubicBezTo>
                  <a:cubicBezTo>
                    <a:pt x="90182" y="44856"/>
                    <a:pt x="86359" y="45986"/>
                    <a:pt x="82685" y="45986"/>
                  </a:cubicBezTo>
                  <a:cubicBezTo>
                    <a:pt x="79998" y="45986"/>
                    <a:pt x="77390" y="45381"/>
                    <a:pt x="75016" y="44224"/>
                  </a:cubicBezTo>
                  <a:cubicBezTo>
                    <a:pt x="75492" y="42915"/>
                    <a:pt x="75849" y="41557"/>
                    <a:pt x="76016" y="40128"/>
                  </a:cubicBezTo>
                  <a:cubicBezTo>
                    <a:pt x="76088" y="39676"/>
                    <a:pt x="75968" y="39200"/>
                    <a:pt x="75659" y="38866"/>
                  </a:cubicBezTo>
                  <a:cubicBezTo>
                    <a:pt x="74767" y="37767"/>
                    <a:pt x="73700" y="37306"/>
                    <a:pt x="72708" y="37306"/>
                  </a:cubicBezTo>
                  <a:cubicBezTo>
                    <a:pt x="71185" y="37306"/>
                    <a:pt x="69836" y="38395"/>
                    <a:pt x="69562" y="39938"/>
                  </a:cubicBezTo>
                  <a:cubicBezTo>
                    <a:pt x="68610" y="45368"/>
                    <a:pt x="63918" y="49297"/>
                    <a:pt x="58393" y="49297"/>
                  </a:cubicBezTo>
                  <a:cubicBezTo>
                    <a:pt x="56369" y="49297"/>
                    <a:pt x="54440" y="48749"/>
                    <a:pt x="52654" y="47701"/>
                  </a:cubicBezTo>
                  <a:cubicBezTo>
                    <a:pt x="52377" y="47544"/>
                    <a:pt x="52077" y="47469"/>
                    <a:pt x="51782" y="47469"/>
                  </a:cubicBezTo>
                  <a:cubicBezTo>
                    <a:pt x="51138" y="47469"/>
                    <a:pt x="50519" y="47826"/>
                    <a:pt x="50225" y="48463"/>
                  </a:cubicBezTo>
                  <a:cubicBezTo>
                    <a:pt x="48963" y="50869"/>
                    <a:pt x="46534" y="52321"/>
                    <a:pt x="43867" y="52321"/>
                  </a:cubicBezTo>
                  <a:cubicBezTo>
                    <a:pt x="41747" y="52321"/>
                    <a:pt x="39794" y="51393"/>
                    <a:pt x="38389" y="49773"/>
                  </a:cubicBezTo>
                  <a:cubicBezTo>
                    <a:pt x="38052" y="49360"/>
                    <a:pt x="37558" y="49153"/>
                    <a:pt x="37052" y="49153"/>
                  </a:cubicBezTo>
                  <a:cubicBezTo>
                    <a:pt x="36771" y="49153"/>
                    <a:pt x="36486" y="49217"/>
                    <a:pt x="36222" y="49345"/>
                  </a:cubicBezTo>
                  <a:cubicBezTo>
                    <a:pt x="34793" y="50059"/>
                    <a:pt x="33269" y="50440"/>
                    <a:pt x="31674" y="50440"/>
                  </a:cubicBezTo>
                  <a:cubicBezTo>
                    <a:pt x="26101" y="50440"/>
                    <a:pt x="21481" y="45772"/>
                    <a:pt x="21767" y="40057"/>
                  </a:cubicBezTo>
                  <a:cubicBezTo>
                    <a:pt x="21811" y="39080"/>
                    <a:pt x="20986" y="38330"/>
                    <a:pt x="20063" y="38330"/>
                  </a:cubicBezTo>
                  <a:cubicBezTo>
                    <a:pt x="19996" y="38330"/>
                    <a:pt x="19929" y="38334"/>
                    <a:pt x="19862" y="38342"/>
                  </a:cubicBezTo>
                  <a:cubicBezTo>
                    <a:pt x="19642" y="38369"/>
                    <a:pt x="19425" y="38382"/>
                    <a:pt x="19212" y="38382"/>
                  </a:cubicBezTo>
                  <a:cubicBezTo>
                    <a:pt x="16567" y="38382"/>
                    <a:pt x="14385" y="36395"/>
                    <a:pt x="14098" y="33818"/>
                  </a:cubicBezTo>
                  <a:cubicBezTo>
                    <a:pt x="13866" y="31378"/>
                    <a:pt x="15788" y="28144"/>
                    <a:pt x="19178" y="28144"/>
                  </a:cubicBezTo>
                  <a:cubicBezTo>
                    <a:pt x="19262" y="28144"/>
                    <a:pt x="19347" y="28146"/>
                    <a:pt x="19433" y="28150"/>
                  </a:cubicBezTo>
                  <a:cubicBezTo>
                    <a:pt x="19492" y="28153"/>
                    <a:pt x="19552" y="28155"/>
                    <a:pt x="19611" y="28155"/>
                  </a:cubicBezTo>
                  <a:cubicBezTo>
                    <a:pt x="21271" y="28155"/>
                    <a:pt x="22652" y="26876"/>
                    <a:pt x="22767" y="25197"/>
                  </a:cubicBezTo>
                  <a:cubicBezTo>
                    <a:pt x="23100" y="21196"/>
                    <a:pt x="26220" y="17933"/>
                    <a:pt x="30268" y="17529"/>
                  </a:cubicBezTo>
                  <a:cubicBezTo>
                    <a:pt x="30570" y="17495"/>
                    <a:pt x="30873" y="17479"/>
                    <a:pt x="31174" y="17479"/>
                  </a:cubicBezTo>
                  <a:cubicBezTo>
                    <a:pt x="32588" y="17479"/>
                    <a:pt x="33990" y="17842"/>
                    <a:pt x="35246" y="18529"/>
                  </a:cubicBezTo>
                  <a:cubicBezTo>
                    <a:pt x="35489" y="18673"/>
                    <a:pt x="35768" y="18744"/>
                    <a:pt x="36047" y="18744"/>
                  </a:cubicBezTo>
                  <a:cubicBezTo>
                    <a:pt x="36370" y="18744"/>
                    <a:pt x="36692" y="18649"/>
                    <a:pt x="36960" y="18457"/>
                  </a:cubicBezTo>
                  <a:cubicBezTo>
                    <a:pt x="38985" y="17052"/>
                    <a:pt x="41390" y="16338"/>
                    <a:pt x="43867" y="16338"/>
                  </a:cubicBezTo>
                  <a:cubicBezTo>
                    <a:pt x="45891" y="16338"/>
                    <a:pt x="47891" y="16838"/>
                    <a:pt x="49677" y="17791"/>
                  </a:cubicBezTo>
                  <a:cubicBezTo>
                    <a:pt x="49106" y="19362"/>
                    <a:pt x="48844" y="21125"/>
                    <a:pt x="48987" y="22911"/>
                  </a:cubicBezTo>
                  <a:cubicBezTo>
                    <a:pt x="49010" y="23411"/>
                    <a:pt x="49249" y="23887"/>
                    <a:pt x="49677" y="24197"/>
                  </a:cubicBezTo>
                  <a:cubicBezTo>
                    <a:pt x="50505" y="24876"/>
                    <a:pt x="51369" y="25166"/>
                    <a:pt x="52167" y="25166"/>
                  </a:cubicBezTo>
                  <a:cubicBezTo>
                    <a:pt x="53942" y="25166"/>
                    <a:pt x="55393" y="23732"/>
                    <a:pt x="55393" y="21958"/>
                  </a:cubicBezTo>
                  <a:cubicBezTo>
                    <a:pt x="55393" y="21196"/>
                    <a:pt x="55631" y="19839"/>
                    <a:pt x="56488" y="18457"/>
                  </a:cubicBezTo>
                  <a:cubicBezTo>
                    <a:pt x="57603" y="16846"/>
                    <a:pt x="59450" y="15797"/>
                    <a:pt x="61549" y="15797"/>
                  </a:cubicBezTo>
                  <a:cubicBezTo>
                    <a:pt x="62770" y="15797"/>
                    <a:pt x="64075" y="16151"/>
                    <a:pt x="65371" y="16957"/>
                  </a:cubicBezTo>
                  <a:cubicBezTo>
                    <a:pt x="65871" y="17290"/>
                    <a:pt x="66324" y="17743"/>
                    <a:pt x="66586" y="18267"/>
                  </a:cubicBezTo>
                  <a:cubicBezTo>
                    <a:pt x="67148" y="19482"/>
                    <a:pt x="68317" y="20155"/>
                    <a:pt x="69511" y="20155"/>
                  </a:cubicBezTo>
                  <a:cubicBezTo>
                    <a:pt x="70845" y="20155"/>
                    <a:pt x="72211" y="19316"/>
                    <a:pt x="72801" y="17457"/>
                  </a:cubicBezTo>
                  <a:cubicBezTo>
                    <a:pt x="72944" y="16981"/>
                    <a:pt x="72920" y="16481"/>
                    <a:pt x="72682" y="16028"/>
                  </a:cubicBezTo>
                  <a:cubicBezTo>
                    <a:pt x="70443" y="11908"/>
                    <a:pt x="66228" y="9360"/>
                    <a:pt x="61584" y="9360"/>
                  </a:cubicBezTo>
                  <a:cubicBezTo>
                    <a:pt x="58417" y="9360"/>
                    <a:pt x="55559" y="10527"/>
                    <a:pt x="53368" y="12432"/>
                  </a:cubicBezTo>
                  <a:cubicBezTo>
                    <a:pt x="50511" y="10765"/>
                    <a:pt x="47272" y="9884"/>
                    <a:pt x="43938" y="9884"/>
                  </a:cubicBezTo>
                  <a:cubicBezTo>
                    <a:pt x="41104" y="9884"/>
                    <a:pt x="38294" y="10527"/>
                    <a:pt x="35770" y="11742"/>
                  </a:cubicBezTo>
                  <a:cubicBezTo>
                    <a:pt x="34318" y="11281"/>
                    <a:pt x="32787" y="11032"/>
                    <a:pt x="31246" y="11032"/>
                  </a:cubicBezTo>
                  <a:cubicBezTo>
                    <a:pt x="30714" y="11032"/>
                    <a:pt x="30181" y="11061"/>
                    <a:pt x="29649" y="11123"/>
                  </a:cubicBezTo>
                  <a:cubicBezTo>
                    <a:pt x="23481" y="11789"/>
                    <a:pt x="18480" y="16147"/>
                    <a:pt x="16909" y="21958"/>
                  </a:cubicBezTo>
                  <a:cubicBezTo>
                    <a:pt x="13027" y="22768"/>
                    <a:pt x="9812" y="25483"/>
                    <a:pt x="8288" y="29483"/>
                  </a:cubicBezTo>
                  <a:cubicBezTo>
                    <a:pt x="8216" y="29698"/>
                    <a:pt x="8145" y="29912"/>
                    <a:pt x="8097" y="30150"/>
                  </a:cubicBezTo>
                  <a:cubicBezTo>
                    <a:pt x="6478" y="36485"/>
                    <a:pt x="10002" y="42176"/>
                    <a:pt x="15289" y="44105"/>
                  </a:cubicBezTo>
                  <a:cubicBezTo>
                    <a:pt x="12884" y="46511"/>
                    <a:pt x="9645" y="47892"/>
                    <a:pt x="6121" y="47892"/>
                  </a:cubicBezTo>
                  <a:cubicBezTo>
                    <a:pt x="5430" y="47892"/>
                    <a:pt x="4787" y="47820"/>
                    <a:pt x="4120" y="47749"/>
                  </a:cubicBezTo>
                  <a:cubicBezTo>
                    <a:pt x="4011" y="47730"/>
                    <a:pt x="3901" y="47720"/>
                    <a:pt x="3793" y="47720"/>
                  </a:cubicBezTo>
                  <a:cubicBezTo>
                    <a:pt x="3359" y="47720"/>
                    <a:pt x="2944" y="47873"/>
                    <a:pt x="2620" y="48178"/>
                  </a:cubicBezTo>
                  <a:cubicBezTo>
                    <a:pt x="0" y="50654"/>
                    <a:pt x="1548" y="53941"/>
                    <a:pt x="4120" y="54203"/>
                  </a:cubicBezTo>
                  <a:cubicBezTo>
                    <a:pt x="4787" y="54250"/>
                    <a:pt x="5478" y="54298"/>
                    <a:pt x="6121" y="54298"/>
                  </a:cubicBezTo>
                  <a:cubicBezTo>
                    <a:pt x="10621" y="54298"/>
                    <a:pt x="14932" y="52702"/>
                    <a:pt x="18361" y="49940"/>
                  </a:cubicBezTo>
                  <a:cubicBezTo>
                    <a:pt x="21338" y="54131"/>
                    <a:pt x="26244" y="56870"/>
                    <a:pt x="31697" y="56870"/>
                  </a:cubicBezTo>
                  <a:cubicBezTo>
                    <a:pt x="33174" y="56870"/>
                    <a:pt x="34674" y="56679"/>
                    <a:pt x="36103" y="56275"/>
                  </a:cubicBezTo>
                  <a:cubicBezTo>
                    <a:pt x="36794" y="56751"/>
                    <a:pt x="37532" y="57180"/>
                    <a:pt x="38270" y="57537"/>
                  </a:cubicBezTo>
                  <a:lnTo>
                    <a:pt x="49749" y="76493"/>
                  </a:lnTo>
                  <a:cubicBezTo>
                    <a:pt x="51344" y="79184"/>
                    <a:pt x="54297" y="80803"/>
                    <a:pt x="57417" y="80803"/>
                  </a:cubicBezTo>
                  <a:lnTo>
                    <a:pt x="67062" y="80803"/>
                  </a:lnTo>
                  <a:cubicBezTo>
                    <a:pt x="67538" y="80803"/>
                    <a:pt x="68014" y="80732"/>
                    <a:pt x="68443" y="80518"/>
                  </a:cubicBezTo>
                  <a:cubicBezTo>
                    <a:pt x="71825" y="78898"/>
                    <a:pt x="72873" y="75326"/>
                    <a:pt x="71491" y="72516"/>
                  </a:cubicBezTo>
                  <a:lnTo>
                    <a:pt x="67086" y="63705"/>
                  </a:lnTo>
                  <a:cubicBezTo>
                    <a:pt x="67872" y="63657"/>
                    <a:pt x="68634" y="63538"/>
                    <a:pt x="69419" y="63395"/>
                  </a:cubicBezTo>
                  <a:cubicBezTo>
                    <a:pt x="72277" y="65419"/>
                    <a:pt x="75730" y="66515"/>
                    <a:pt x="79255" y="66515"/>
                  </a:cubicBezTo>
                  <a:cubicBezTo>
                    <a:pt x="88662" y="66515"/>
                    <a:pt x="96330" y="58870"/>
                    <a:pt x="96330" y="49464"/>
                  </a:cubicBezTo>
                  <a:cubicBezTo>
                    <a:pt x="96330" y="49059"/>
                    <a:pt x="96306" y="48630"/>
                    <a:pt x="96258" y="48178"/>
                  </a:cubicBezTo>
                  <a:cubicBezTo>
                    <a:pt x="102522" y="43867"/>
                    <a:pt x="106618" y="36628"/>
                    <a:pt x="106618" y="28483"/>
                  </a:cubicBezTo>
                  <a:cubicBezTo>
                    <a:pt x="106618" y="23268"/>
                    <a:pt x="104951" y="18291"/>
                    <a:pt x="101902" y="14171"/>
                  </a:cubicBezTo>
                  <a:cubicBezTo>
                    <a:pt x="103974" y="10908"/>
                    <a:pt x="105165" y="7169"/>
                    <a:pt x="105236" y="3264"/>
                  </a:cubicBezTo>
                  <a:cubicBezTo>
                    <a:pt x="105260" y="1502"/>
                    <a:pt x="103855" y="25"/>
                    <a:pt x="102069" y="1"/>
                  </a:cubicBezTo>
                  <a:cubicBezTo>
                    <a:pt x="102040" y="0"/>
                    <a:pt x="102011" y="0"/>
                    <a:pt x="1019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8"/>
            <p:cNvSpPr/>
            <p:nvPr/>
          </p:nvSpPr>
          <p:spPr>
            <a:xfrm>
              <a:off x="2431693" y="3729548"/>
              <a:ext cx="185324" cy="121776"/>
            </a:xfrm>
            <a:custGeom>
              <a:avLst/>
              <a:gdLst/>
              <a:ahLst/>
              <a:cxnLst/>
              <a:rect l="l" t="t" r="r" b="b"/>
              <a:pathLst>
                <a:path w="115287" h="75755" extrusionOk="0">
                  <a:moveTo>
                    <a:pt x="54655" y="1"/>
                  </a:moveTo>
                  <a:cubicBezTo>
                    <a:pt x="46915" y="1"/>
                    <a:pt x="39675" y="3787"/>
                    <a:pt x="35246" y="10003"/>
                  </a:cubicBezTo>
                  <a:cubicBezTo>
                    <a:pt x="34008" y="9741"/>
                    <a:pt x="32722" y="9622"/>
                    <a:pt x="31436" y="9622"/>
                  </a:cubicBezTo>
                  <a:cubicBezTo>
                    <a:pt x="26482" y="9622"/>
                    <a:pt x="21767" y="11527"/>
                    <a:pt x="18219" y="15004"/>
                  </a:cubicBezTo>
                  <a:cubicBezTo>
                    <a:pt x="15194" y="17981"/>
                    <a:pt x="13289" y="21791"/>
                    <a:pt x="12717" y="25935"/>
                  </a:cubicBezTo>
                  <a:cubicBezTo>
                    <a:pt x="5097" y="29459"/>
                    <a:pt x="96" y="37127"/>
                    <a:pt x="96" y="45677"/>
                  </a:cubicBezTo>
                  <a:cubicBezTo>
                    <a:pt x="0" y="49868"/>
                    <a:pt x="1167" y="53869"/>
                    <a:pt x="3358" y="57346"/>
                  </a:cubicBezTo>
                  <a:cubicBezTo>
                    <a:pt x="2525" y="59561"/>
                    <a:pt x="2120" y="61847"/>
                    <a:pt x="2120" y="64252"/>
                  </a:cubicBezTo>
                  <a:cubicBezTo>
                    <a:pt x="2120" y="67777"/>
                    <a:pt x="3073" y="71230"/>
                    <a:pt x="4859" y="74206"/>
                  </a:cubicBezTo>
                  <a:cubicBezTo>
                    <a:pt x="5454" y="75207"/>
                    <a:pt x="6526" y="75754"/>
                    <a:pt x="7621" y="75754"/>
                  </a:cubicBezTo>
                  <a:cubicBezTo>
                    <a:pt x="8574" y="75754"/>
                    <a:pt x="9550" y="75326"/>
                    <a:pt x="10264" y="74397"/>
                  </a:cubicBezTo>
                  <a:cubicBezTo>
                    <a:pt x="11027" y="73421"/>
                    <a:pt x="11074" y="72016"/>
                    <a:pt x="10431" y="70944"/>
                  </a:cubicBezTo>
                  <a:cubicBezTo>
                    <a:pt x="9193" y="68920"/>
                    <a:pt x="8550" y="66610"/>
                    <a:pt x="8550" y="64228"/>
                  </a:cubicBezTo>
                  <a:cubicBezTo>
                    <a:pt x="8550" y="62133"/>
                    <a:pt x="9026" y="60156"/>
                    <a:pt x="9979" y="58298"/>
                  </a:cubicBezTo>
                  <a:cubicBezTo>
                    <a:pt x="10503" y="57251"/>
                    <a:pt x="10360" y="55988"/>
                    <a:pt x="9622" y="55060"/>
                  </a:cubicBezTo>
                  <a:cubicBezTo>
                    <a:pt x="7526" y="52345"/>
                    <a:pt x="6430" y="49106"/>
                    <a:pt x="6430" y="45677"/>
                  </a:cubicBezTo>
                  <a:cubicBezTo>
                    <a:pt x="6430" y="39152"/>
                    <a:pt x="10574" y="33365"/>
                    <a:pt x="16742" y="31222"/>
                  </a:cubicBezTo>
                  <a:cubicBezTo>
                    <a:pt x="17980" y="30769"/>
                    <a:pt x="18862" y="29602"/>
                    <a:pt x="18885" y="28269"/>
                  </a:cubicBezTo>
                  <a:cubicBezTo>
                    <a:pt x="19028" y="21529"/>
                    <a:pt x="24648" y="16052"/>
                    <a:pt x="31388" y="16052"/>
                  </a:cubicBezTo>
                  <a:cubicBezTo>
                    <a:pt x="32841" y="16052"/>
                    <a:pt x="34293" y="16338"/>
                    <a:pt x="35675" y="16814"/>
                  </a:cubicBezTo>
                  <a:cubicBezTo>
                    <a:pt x="36012" y="16938"/>
                    <a:pt x="36362" y="16998"/>
                    <a:pt x="36709" y="16998"/>
                  </a:cubicBezTo>
                  <a:cubicBezTo>
                    <a:pt x="37759" y="16998"/>
                    <a:pt x="38775" y="16453"/>
                    <a:pt x="39294" y="15504"/>
                  </a:cubicBezTo>
                  <a:cubicBezTo>
                    <a:pt x="42366" y="9908"/>
                    <a:pt x="48225" y="6455"/>
                    <a:pt x="54607" y="6455"/>
                  </a:cubicBezTo>
                  <a:cubicBezTo>
                    <a:pt x="59751" y="6455"/>
                    <a:pt x="64633" y="8717"/>
                    <a:pt x="67943" y="12670"/>
                  </a:cubicBezTo>
                  <a:cubicBezTo>
                    <a:pt x="68491" y="13313"/>
                    <a:pt x="69301" y="13718"/>
                    <a:pt x="70158" y="13718"/>
                  </a:cubicBezTo>
                  <a:lnTo>
                    <a:pt x="70444" y="13718"/>
                  </a:lnTo>
                  <a:cubicBezTo>
                    <a:pt x="71325" y="13718"/>
                    <a:pt x="72182" y="13313"/>
                    <a:pt x="72754" y="12646"/>
                  </a:cubicBezTo>
                  <a:cubicBezTo>
                    <a:pt x="75492" y="9312"/>
                    <a:pt x="79517" y="7360"/>
                    <a:pt x="83827" y="7360"/>
                  </a:cubicBezTo>
                  <a:cubicBezTo>
                    <a:pt x="89543" y="7360"/>
                    <a:pt x="94734" y="10789"/>
                    <a:pt x="96949" y="16052"/>
                  </a:cubicBezTo>
                  <a:cubicBezTo>
                    <a:pt x="97378" y="17052"/>
                    <a:pt x="98307" y="17766"/>
                    <a:pt x="99378" y="17885"/>
                  </a:cubicBezTo>
                  <a:cubicBezTo>
                    <a:pt x="99688" y="17909"/>
                    <a:pt x="99807" y="17909"/>
                    <a:pt x="100045" y="17909"/>
                  </a:cubicBezTo>
                  <a:cubicBezTo>
                    <a:pt x="103546" y="17909"/>
                    <a:pt x="106880" y="19195"/>
                    <a:pt x="109452" y="21481"/>
                  </a:cubicBezTo>
                  <a:cubicBezTo>
                    <a:pt x="110034" y="21989"/>
                    <a:pt x="110775" y="22272"/>
                    <a:pt x="111522" y="22272"/>
                  </a:cubicBezTo>
                  <a:cubicBezTo>
                    <a:pt x="111968" y="22272"/>
                    <a:pt x="112415" y="22171"/>
                    <a:pt x="112833" y="21958"/>
                  </a:cubicBezTo>
                  <a:cubicBezTo>
                    <a:pt x="115096" y="20815"/>
                    <a:pt x="115286" y="18052"/>
                    <a:pt x="113619" y="16599"/>
                  </a:cubicBezTo>
                  <a:cubicBezTo>
                    <a:pt x="110333" y="13718"/>
                    <a:pt x="106237" y="11956"/>
                    <a:pt x="101903" y="11551"/>
                  </a:cubicBezTo>
                  <a:cubicBezTo>
                    <a:pt x="98259" y="5050"/>
                    <a:pt x="91400" y="930"/>
                    <a:pt x="83827" y="930"/>
                  </a:cubicBezTo>
                  <a:cubicBezTo>
                    <a:pt x="78826" y="930"/>
                    <a:pt x="74087" y="2716"/>
                    <a:pt x="70372" y="5931"/>
                  </a:cubicBezTo>
                  <a:cubicBezTo>
                    <a:pt x="66062" y="2120"/>
                    <a:pt x="60489" y="1"/>
                    <a:pt x="546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3" name="Google Shape;1273;p38"/>
          <p:cNvGrpSpPr/>
          <p:nvPr/>
        </p:nvGrpSpPr>
        <p:grpSpPr>
          <a:xfrm>
            <a:off x="1074060" y="3536096"/>
            <a:ext cx="320809" cy="352027"/>
            <a:chOff x="3186165" y="3658759"/>
            <a:chExt cx="320809" cy="352027"/>
          </a:xfrm>
        </p:grpSpPr>
        <p:sp>
          <p:nvSpPr>
            <p:cNvPr id="1274" name="Google Shape;1274;p38"/>
            <p:cNvSpPr/>
            <p:nvPr/>
          </p:nvSpPr>
          <p:spPr>
            <a:xfrm>
              <a:off x="3186165" y="3745835"/>
              <a:ext cx="279191" cy="264951"/>
            </a:xfrm>
            <a:custGeom>
              <a:avLst/>
              <a:gdLst/>
              <a:ahLst/>
              <a:cxnLst/>
              <a:rect l="l" t="t" r="r" b="b"/>
              <a:pathLst>
                <a:path w="173680" h="164822" extrusionOk="0">
                  <a:moveTo>
                    <a:pt x="22280" y="1"/>
                  </a:moveTo>
                  <a:cubicBezTo>
                    <a:pt x="20741" y="1"/>
                    <a:pt x="19403" y="1119"/>
                    <a:pt x="19147" y="2693"/>
                  </a:cubicBezTo>
                  <a:cubicBezTo>
                    <a:pt x="18790" y="4932"/>
                    <a:pt x="18528" y="7242"/>
                    <a:pt x="18362" y="9599"/>
                  </a:cubicBezTo>
                  <a:cubicBezTo>
                    <a:pt x="18076" y="14219"/>
                    <a:pt x="16671" y="17172"/>
                    <a:pt x="15456" y="19744"/>
                  </a:cubicBezTo>
                  <a:cubicBezTo>
                    <a:pt x="14766" y="21173"/>
                    <a:pt x="14146" y="22530"/>
                    <a:pt x="13813" y="23959"/>
                  </a:cubicBezTo>
                  <a:cubicBezTo>
                    <a:pt x="12884" y="27936"/>
                    <a:pt x="15099" y="31413"/>
                    <a:pt x="17028" y="34509"/>
                  </a:cubicBezTo>
                  <a:cubicBezTo>
                    <a:pt x="17814" y="35747"/>
                    <a:pt x="18528" y="36890"/>
                    <a:pt x="18957" y="37938"/>
                  </a:cubicBezTo>
                  <a:cubicBezTo>
                    <a:pt x="19266" y="38653"/>
                    <a:pt x="19243" y="39510"/>
                    <a:pt x="18814" y="40201"/>
                  </a:cubicBezTo>
                  <a:cubicBezTo>
                    <a:pt x="15980" y="45273"/>
                    <a:pt x="12456" y="49155"/>
                    <a:pt x="6621" y="53656"/>
                  </a:cubicBezTo>
                  <a:cubicBezTo>
                    <a:pt x="4001" y="55680"/>
                    <a:pt x="1" y="58752"/>
                    <a:pt x="1" y="64277"/>
                  </a:cubicBezTo>
                  <a:cubicBezTo>
                    <a:pt x="1" y="69969"/>
                    <a:pt x="3597" y="73969"/>
                    <a:pt x="10669" y="76137"/>
                  </a:cubicBezTo>
                  <a:cubicBezTo>
                    <a:pt x="12027" y="76541"/>
                    <a:pt x="12575" y="76970"/>
                    <a:pt x="12717" y="77113"/>
                  </a:cubicBezTo>
                  <a:cubicBezTo>
                    <a:pt x="12503" y="78185"/>
                    <a:pt x="10026" y="80685"/>
                    <a:pt x="7574" y="82328"/>
                  </a:cubicBezTo>
                  <a:cubicBezTo>
                    <a:pt x="7216" y="82566"/>
                    <a:pt x="6907" y="82828"/>
                    <a:pt x="6669" y="83186"/>
                  </a:cubicBezTo>
                  <a:cubicBezTo>
                    <a:pt x="5240" y="85234"/>
                    <a:pt x="4549" y="89449"/>
                    <a:pt x="8455" y="92568"/>
                  </a:cubicBezTo>
                  <a:cubicBezTo>
                    <a:pt x="9526" y="93426"/>
                    <a:pt x="10384" y="94212"/>
                    <a:pt x="11074" y="94855"/>
                  </a:cubicBezTo>
                  <a:cubicBezTo>
                    <a:pt x="8193" y="98570"/>
                    <a:pt x="8931" y="102713"/>
                    <a:pt x="10455" y="104976"/>
                  </a:cubicBezTo>
                  <a:cubicBezTo>
                    <a:pt x="11646" y="106595"/>
                    <a:pt x="13575" y="106238"/>
                    <a:pt x="16171" y="107833"/>
                  </a:cubicBezTo>
                  <a:cubicBezTo>
                    <a:pt x="14766" y="110286"/>
                    <a:pt x="12479" y="114359"/>
                    <a:pt x="13956" y="120717"/>
                  </a:cubicBezTo>
                  <a:cubicBezTo>
                    <a:pt x="15956" y="128814"/>
                    <a:pt x="22124" y="133767"/>
                    <a:pt x="32293" y="135434"/>
                  </a:cubicBezTo>
                  <a:cubicBezTo>
                    <a:pt x="33329" y="135602"/>
                    <a:pt x="34525" y="135676"/>
                    <a:pt x="35860" y="135676"/>
                  </a:cubicBezTo>
                  <a:cubicBezTo>
                    <a:pt x="40417" y="135676"/>
                    <a:pt x="46592" y="134809"/>
                    <a:pt x="53536" y="133815"/>
                  </a:cubicBezTo>
                  <a:cubicBezTo>
                    <a:pt x="55083" y="133624"/>
                    <a:pt x="56655" y="133386"/>
                    <a:pt x="58227" y="133172"/>
                  </a:cubicBezTo>
                  <a:cubicBezTo>
                    <a:pt x="59394" y="133013"/>
                    <a:pt x="60514" y="132937"/>
                    <a:pt x="61591" y="132937"/>
                  </a:cubicBezTo>
                  <a:cubicBezTo>
                    <a:pt x="74894" y="132937"/>
                    <a:pt x="81581" y="144619"/>
                    <a:pt x="86781" y="157463"/>
                  </a:cubicBezTo>
                  <a:cubicBezTo>
                    <a:pt x="88638" y="161987"/>
                    <a:pt x="93044" y="164821"/>
                    <a:pt x="97735" y="164821"/>
                  </a:cubicBezTo>
                  <a:cubicBezTo>
                    <a:pt x="98712" y="164821"/>
                    <a:pt x="99712" y="164678"/>
                    <a:pt x="100664" y="164440"/>
                  </a:cubicBezTo>
                  <a:lnTo>
                    <a:pt x="164392" y="148008"/>
                  </a:lnTo>
                  <a:cubicBezTo>
                    <a:pt x="167631" y="147175"/>
                    <a:pt x="170369" y="145008"/>
                    <a:pt x="171917" y="142055"/>
                  </a:cubicBezTo>
                  <a:cubicBezTo>
                    <a:pt x="173465" y="139078"/>
                    <a:pt x="173680" y="135601"/>
                    <a:pt x="172513" y="132457"/>
                  </a:cubicBezTo>
                  <a:cubicBezTo>
                    <a:pt x="171465" y="129481"/>
                    <a:pt x="170512" y="126647"/>
                    <a:pt x="169655" y="124003"/>
                  </a:cubicBezTo>
                  <a:cubicBezTo>
                    <a:pt x="169211" y="122632"/>
                    <a:pt x="167951" y="121762"/>
                    <a:pt x="166589" y="121762"/>
                  </a:cubicBezTo>
                  <a:cubicBezTo>
                    <a:pt x="166272" y="121762"/>
                    <a:pt x="165950" y="121809"/>
                    <a:pt x="165630" y="121908"/>
                  </a:cubicBezTo>
                  <a:cubicBezTo>
                    <a:pt x="163939" y="122455"/>
                    <a:pt x="163011" y="124242"/>
                    <a:pt x="163558" y="125932"/>
                  </a:cubicBezTo>
                  <a:cubicBezTo>
                    <a:pt x="164416" y="128695"/>
                    <a:pt x="165440" y="131624"/>
                    <a:pt x="166559" y="134648"/>
                  </a:cubicBezTo>
                  <a:cubicBezTo>
                    <a:pt x="167107" y="136125"/>
                    <a:pt x="167012" y="137697"/>
                    <a:pt x="166297" y="139054"/>
                  </a:cubicBezTo>
                  <a:cubicBezTo>
                    <a:pt x="165583" y="140435"/>
                    <a:pt x="164344" y="141412"/>
                    <a:pt x="162844" y="141793"/>
                  </a:cubicBezTo>
                  <a:lnTo>
                    <a:pt x="99093" y="158225"/>
                  </a:lnTo>
                  <a:cubicBezTo>
                    <a:pt x="98642" y="158344"/>
                    <a:pt x="98187" y="158400"/>
                    <a:pt x="97738" y="158400"/>
                  </a:cubicBezTo>
                  <a:cubicBezTo>
                    <a:pt x="95581" y="158400"/>
                    <a:pt x="93562" y="157088"/>
                    <a:pt x="92734" y="155057"/>
                  </a:cubicBezTo>
                  <a:cubicBezTo>
                    <a:pt x="89172" y="146285"/>
                    <a:pt x="81154" y="126540"/>
                    <a:pt x="61615" y="126540"/>
                  </a:cubicBezTo>
                  <a:cubicBezTo>
                    <a:pt x="60257" y="126540"/>
                    <a:pt x="58842" y="126636"/>
                    <a:pt x="57370" y="126837"/>
                  </a:cubicBezTo>
                  <a:cubicBezTo>
                    <a:pt x="55798" y="127028"/>
                    <a:pt x="54178" y="127266"/>
                    <a:pt x="52631" y="127480"/>
                  </a:cubicBezTo>
                  <a:cubicBezTo>
                    <a:pt x="46381" y="128348"/>
                    <a:pt x="39944" y="129263"/>
                    <a:pt x="35825" y="129263"/>
                  </a:cubicBezTo>
                  <a:cubicBezTo>
                    <a:pt x="34858" y="129263"/>
                    <a:pt x="34020" y="129213"/>
                    <a:pt x="33341" y="129100"/>
                  </a:cubicBezTo>
                  <a:cubicBezTo>
                    <a:pt x="25720" y="127837"/>
                    <a:pt x="21553" y="124694"/>
                    <a:pt x="20195" y="119169"/>
                  </a:cubicBezTo>
                  <a:cubicBezTo>
                    <a:pt x="19314" y="115668"/>
                    <a:pt x="20386" y="113096"/>
                    <a:pt x="21886" y="110691"/>
                  </a:cubicBezTo>
                  <a:cubicBezTo>
                    <a:pt x="23553" y="107691"/>
                    <a:pt x="22148" y="104142"/>
                    <a:pt x="19909" y="102594"/>
                  </a:cubicBezTo>
                  <a:cubicBezTo>
                    <a:pt x="18409" y="101546"/>
                    <a:pt x="16742" y="100880"/>
                    <a:pt x="15504" y="100475"/>
                  </a:cubicBezTo>
                  <a:cubicBezTo>
                    <a:pt x="15480" y="99808"/>
                    <a:pt x="15813" y="98736"/>
                    <a:pt x="17480" y="97546"/>
                  </a:cubicBezTo>
                  <a:cubicBezTo>
                    <a:pt x="18195" y="97022"/>
                    <a:pt x="18647" y="96260"/>
                    <a:pt x="18790" y="95402"/>
                  </a:cubicBezTo>
                  <a:cubicBezTo>
                    <a:pt x="18909" y="94521"/>
                    <a:pt x="18695" y="93664"/>
                    <a:pt x="18171" y="92973"/>
                  </a:cubicBezTo>
                  <a:cubicBezTo>
                    <a:pt x="18195" y="92783"/>
                    <a:pt x="15218" y="89830"/>
                    <a:pt x="12027" y="87067"/>
                  </a:cubicBezTo>
                  <a:cubicBezTo>
                    <a:pt x="14670" y="85186"/>
                    <a:pt x="19767" y="80899"/>
                    <a:pt x="19076" y="76160"/>
                  </a:cubicBezTo>
                  <a:cubicBezTo>
                    <a:pt x="18814" y="74208"/>
                    <a:pt x="17457" y="71517"/>
                    <a:pt x="12527" y="69992"/>
                  </a:cubicBezTo>
                  <a:cubicBezTo>
                    <a:pt x="7169" y="68373"/>
                    <a:pt x="6430" y="66277"/>
                    <a:pt x="6407" y="64277"/>
                  </a:cubicBezTo>
                  <a:cubicBezTo>
                    <a:pt x="6407" y="62253"/>
                    <a:pt x="7597" y="60991"/>
                    <a:pt x="10503" y="58752"/>
                  </a:cubicBezTo>
                  <a:cubicBezTo>
                    <a:pt x="15099" y="55227"/>
                    <a:pt x="20314" y="50655"/>
                    <a:pt x="24410" y="43368"/>
                  </a:cubicBezTo>
                  <a:cubicBezTo>
                    <a:pt x="25792" y="40915"/>
                    <a:pt x="25935" y="37962"/>
                    <a:pt x="24863" y="35414"/>
                  </a:cubicBezTo>
                  <a:cubicBezTo>
                    <a:pt x="24196" y="33890"/>
                    <a:pt x="23315" y="32485"/>
                    <a:pt x="22458" y="31104"/>
                  </a:cubicBezTo>
                  <a:cubicBezTo>
                    <a:pt x="21100" y="28984"/>
                    <a:pt x="19743" y="26817"/>
                    <a:pt x="20076" y="25412"/>
                  </a:cubicBezTo>
                  <a:cubicBezTo>
                    <a:pt x="20243" y="24674"/>
                    <a:pt x="20719" y="23650"/>
                    <a:pt x="21267" y="22483"/>
                  </a:cubicBezTo>
                  <a:cubicBezTo>
                    <a:pt x="22600" y="19696"/>
                    <a:pt x="24410" y="15862"/>
                    <a:pt x="24768" y="10028"/>
                  </a:cubicBezTo>
                  <a:cubicBezTo>
                    <a:pt x="24910" y="7885"/>
                    <a:pt x="25149" y="5765"/>
                    <a:pt x="25482" y="3741"/>
                  </a:cubicBezTo>
                  <a:cubicBezTo>
                    <a:pt x="25792" y="1979"/>
                    <a:pt x="24601" y="335"/>
                    <a:pt x="22839" y="50"/>
                  </a:cubicBezTo>
                  <a:cubicBezTo>
                    <a:pt x="22651" y="17"/>
                    <a:pt x="22464" y="1"/>
                    <a:pt x="22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8"/>
            <p:cNvSpPr/>
            <p:nvPr/>
          </p:nvSpPr>
          <p:spPr>
            <a:xfrm>
              <a:off x="3222959" y="3658759"/>
              <a:ext cx="284015" cy="269695"/>
            </a:xfrm>
            <a:custGeom>
              <a:avLst/>
              <a:gdLst/>
              <a:ahLst/>
              <a:cxnLst/>
              <a:rect l="l" t="t" r="r" b="b"/>
              <a:pathLst>
                <a:path w="176681" h="167773" extrusionOk="0">
                  <a:moveTo>
                    <a:pt x="76064" y="1"/>
                  </a:moveTo>
                  <a:cubicBezTo>
                    <a:pt x="59441" y="1"/>
                    <a:pt x="43795" y="3597"/>
                    <a:pt x="30816" y="10384"/>
                  </a:cubicBezTo>
                  <a:cubicBezTo>
                    <a:pt x="16885" y="17695"/>
                    <a:pt x="6454" y="28483"/>
                    <a:pt x="715" y="41676"/>
                  </a:cubicBezTo>
                  <a:cubicBezTo>
                    <a:pt x="0" y="43319"/>
                    <a:pt x="739" y="45200"/>
                    <a:pt x="2382" y="45915"/>
                  </a:cubicBezTo>
                  <a:cubicBezTo>
                    <a:pt x="2802" y="46097"/>
                    <a:pt x="3238" y="46184"/>
                    <a:pt x="3665" y="46184"/>
                  </a:cubicBezTo>
                  <a:cubicBezTo>
                    <a:pt x="4911" y="46184"/>
                    <a:pt x="6089" y="45453"/>
                    <a:pt x="6621" y="44248"/>
                  </a:cubicBezTo>
                  <a:cubicBezTo>
                    <a:pt x="16790" y="20910"/>
                    <a:pt x="43414" y="6407"/>
                    <a:pt x="76064" y="6407"/>
                  </a:cubicBezTo>
                  <a:cubicBezTo>
                    <a:pt x="99640" y="6407"/>
                    <a:pt x="122740" y="12527"/>
                    <a:pt x="139434" y="23220"/>
                  </a:cubicBezTo>
                  <a:cubicBezTo>
                    <a:pt x="159629" y="36103"/>
                    <a:pt x="170274" y="55345"/>
                    <a:pt x="170274" y="78850"/>
                  </a:cubicBezTo>
                  <a:cubicBezTo>
                    <a:pt x="170274" y="107975"/>
                    <a:pt x="166440" y="119906"/>
                    <a:pt x="141101" y="142839"/>
                  </a:cubicBezTo>
                  <a:cubicBezTo>
                    <a:pt x="136553" y="146935"/>
                    <a:pt x="135219" y="154223"/>
                    <a:pt x="136958" y="165106"/>
                  </a:cubicBezTo>
                  <a:cubicBezTo>
                    <a:pt x="137243" y="166677"/>
                    <a:pt x="138577" y="167773"/>
                    <a:pt x="140125" y="167773"/>
                  </a:cubicBezTo>
                  <a:cubicBezTo>
                    <a:pt x="140292" y="167773"/>
                    <a:pt x="140482" y="167773"/>
                    <a:pt x="140625" y="167749"/>
                  </a:cubicBezTo>
                  <a:cubicBezTo>
                    <a:pt x="142387" y="167440"/>
                    <a:pt x="143578" y="165820"/>
                    <a:pt x="143268" y="164058"/>
                  </a:cubicBezTo>
                  <a:cubicBezTo>
                    <a:pt x="141935" y="155723"/>
                    <a:pt x="142649" y="150031"/>
                    <a:pt x="145364" y="147555"/>
                  </a:cubicBezTo>
                  <a:cubicBezTo>
                    <a:pt x="172132" y="123359"/>
                    <a:pt x="176609" y="109166"/>
                    <a:pt x="176609" y="78826"/>
                  </a:cubicBezTo>
                  <a:cubicBezTo>
                    <a:pt x="176680" y="53083"/>
                    <a:pt x="165011" y="31983"/>
                    <a:pt x="142887" y="17838"/>
                  </a:cubicBezTo>
                  <a:cubicBezTo>
                    <a:pt x="125193" y="6502"/>
                    <a:pt x="100807" y="1"/>
                    <a:pt x="760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8"/>
            <p:cNvSpPr/>
            <p:nvPr/>
          </p:nvSpPr>
          <p:spPr>
            <a:xfrm>
              <a:off x="3240436" y="3689955"/>
              <a:ext cx="236928" cy="213806"/>
            </a:xfrm>
            <a:custGeom>
              <a:avLst/>
              <a:gdLst/>
              <a:ahLst/>
              <a:cxnLst/>
              <a:rect l="l" t="t" r="r" b="b"/>
              <a:pathLst>
                <a:path w="147389" h="133005" extrusionOk="0">
                  <a:moveTo>
                    <a:pt x="98640" y="97117"/>
                  </a:moveTo>
                  <a:cubicBezTo>
                    <a:pt x="102308" y="99927"/>
                    <a:pt x="106594" y="101760"/>
                    <a:pt x="111238" y="102522"/>
                  </a:cubicBezTo>
                  <a:cubicBezTo>
                    <a:pt x="112715" y="102784"/>
                    <a:pt x="114167" y="102904"/>
                    <a:pt x="115668" y="102904"/>
                  </a:cubicBezTo>
                  <a:cubicBezTo>
                    <a:pt x="117311" y="102904"/>
                    <a:pt x="118930" y="102761"/>
                    <a:pt x="120526" y="102451"/>
                  </a:cubicBezTo>
                  <a:lnTo>
                    <a:pt x="120526" y="102451"/>
                  </a:lnTo>
                  <a:cubicBezTo>
                    <a:pt x="119740" y="105404"/>
                    <a:pt x="117978" y="107976"/>
                    <a:pt x="115477" y="109786"/>
                  </a:cubicBezTo>
                  <a:cubicBezTo>
                    <a:pt x="113173" y="111443"/>
                    <a:pt x="110473" y="112338"/>
                    <a:pt x="107693" y="112338"/>
                  </a:cubicBezTo>
                  <a:cubicBezTo>
                    <a:pt x="106997" y="112338"/>
                    <a:pt x="106296" y="112282"/>
                    <a:pt x="105594" y="112167"/>
                  </a:cubicBezTo>
                  <a:cubicBezTo>
                    <a:pt x="102379" y="111643"/>
                    <a:pt x="99498" y="110000"/>
                    <a:pt x="97450" y="107476"/>
                  </a:cubicBezTo>
                  <a:cubicBezTo>
                    <a:pt x="96847" y="106737"/>
                    <a:pt x="95942" y="106315"/>
                    <a:pt x="94995" y="106315"/>
                  </a:cubicBezTo>
                  <a:cubicBezTo>
                    <a:pt x="94783" y="106315"/>
                    <a:pt x="94568" y="106337"/>
                    <a:pt x="94354" y="106380"/>
                  </a:cubicBezTo>
                  <a:cubicBezTo>
                    <a:pt x="93751" y="106501"/>
                    <a:pt x="93133" y="106561"/>
                    <a:pt x="92513" y="106561"/>
                  </a:cubicBezTo>
                  <a:cubicBezTo>
                    <a:pt x="92031" y="106561"/>
                    <a:pt x="91547" y="106525"/>
                    <a:pt x="91067" y="106452"/>
                  </a:cubicBezTo>
                  <a:cubicBezTo>
                    <a:pt x="89781" y="106238"/>
                    <a:pt x="88543" y="105761"/>
                    <a:pt x="87471" y="105047"/>
                  </a:cubicBezTo>
                  <a:lnTo>
                    <a:pt x="86543" y="102070"/>
                  </a:lnTo>
                  <a:cubicBezTo>
                    <a:pt x="91067" y="101760"/>
                    <a:pt x="95306" y="100022"/>
                    <a:pt x="98640" y="97117"/>
                  </a:cubicBezTo>
                  <a:close/>
                  <a:moveTo>
                    <a:pt x="75945" y="99927"/>
                  </a:moveTo>
                  <a:cubicBezTo>
                    <a:pt x="77112" y="100522"/>
                    <a:pt x="78351" y="100998"/>
                    <a:pt x="79613" y="101356"/>
                  </a:cubicBezTo>
                  <a:lnTo>
                    <a:pt x="87352" y="126527"/>
                  </a:lnTo>
                  <a:lnTo>
                    <a:pt x="77112" y="124932"/>
                  </a:lnTo>
                  <a:cubicBezTo>
                    <a:pt x="75874" y="124717"/>
                    <a:pt x="74755" y="123884"/>
                    <a:pt x="74278" y="122693"/>
                  </a:cubicBezTo>
                  <a:lnTo>
                    <a:pt x="66229" y="102927"/>
                  </a:lnTo>
                  <a:lnTo>
                    <a:pt x="66229" y="102927"/>
                  </a:lnTo>
                  <a:cubicBezTo>
                    <a:pt x="66433" y="102939"/>
                    <a:pt x="66641" y="102945"/>
                    <a:pt x="66854" y="102945"/>
                  </a:cubicBezTo>
                  <a:cubicBezTo>
                    <a:pt x="69671" y="102945"/>
                    <a:pt x="73199" y="101920"/>
                    <a:pt x="75945" y="99927"/>
                  </a:cubicBezTo>
                  <a:close/>
                  <a:moveTo>
                    <a:pt x="77551" y="0"/>
                  </a:moveTo>
                  <a:cubicBezTo>
                    <a:pt x="76157" y="0"/>
                    <a:pt x="74863" y="911"/>
                    <a:pt x="74469" y="2312"/>
                  </a:cubicBezTo>
                  <a:cubicBezTo>
                    <a:pt x="73992" y="4026"/>
                    <a:pt x="74969" y="5812"/>
                    <a:pt x="76660" y="6289"/>
                  </a:cubicBezTo>
                  <a:cubicBezTo>
                    <a:pt x="81851" y="7765"/>
                    <a:pt x="86257" y="11099"/>
                    <a:pt x="89043" y="15743"/>
                  </a:cubicBezTo>
                  <a:cubicBezTo>
                    <a:pt x="89543" y="16553"/>
                    <a:pt x="90353" y="17124"/>
                    <a:pt x="91306" y="17243"/>
                  </a:cubicBezTo>
                  <a:cubicBezTo>
                    <a:pt x="91460" y="17266"/>
                    <a:pt x="91614" y="17278"/>
                    <a:pt x="91766" y="17278"/>
                  </a:cubicBezTo>
                  <a:cubicBezTo>
                    <a:pt x="92554" y="17278"/>
                    <a:pt x="93303" y="16976"/>
                    <a:pt x="93901" y="16457"/>
                  </a:cubicBezTo>
                  <a:cubicBezTo>
                    <a:pt x="97151" y="13599"/>
                    <a:pt x="101285" y="12045"/>
                    <a:pt x="105551" y="12045"/>
                  </a:cubicBezTo>
                  <a:cubicBezTo>
                    <a:pt x="106475" y="12045"/>
                    <a:pt x="107405" y="12118"/>
                    <a:pt x="108333" y="12266"/>
                  </a:cubicBezTo>
                  <a:cubicBezTo>
                    <a:pt x="115311" y="13362"/>
                    <a:pt x="120931" y="18482"/>
                    <a:pt x="122645" y="25340"/>
                  </a:cubicBezTo>
                  <a:cubicBezTo>
                    <a:pt x="122979" y="26578"/>
                    <a:pt x="124027" y="27507"/>
                    <a:pt x="125265" y="27722"/>
                  </a:cubicBezTo>
                  <a:lnTo>
                    <a:pt x="125384" y="27745"/>
                  </a:lnTo>
                  <a:cubicBezTo>
                    <a:pt x="130028" y="28484"/>
                    <a:pt x="134148" y="30984"/>
                    <a:pt x="136910" y="34794"/>
                  </a:cubicBezTo>
                  <a:cubicBezTo>
                    <a:pt x="139673" y="38605"/>
                    <a:pt x="140816" y="43272"/>
                    <a:pt x="140078" y="47916"/>
                  </a:cubicBezTo>
                  <a:cubicBezTo>
                    <a:pt x="139411" y="52060"/>
                    <a:pt x="137268" y="55870"/>
                    <a:pt x="134076" y="58585"/>
                  </a:cubicBezTo>
                  <a:cubicBezTo>
                    <a:pt x="132838" y="59657"/>
                    <a:pt x="132600" y="61467"/>
                    <a:pt x="133529" y="62824"/>
                  </a:cubicBezTo>
                  <a:cubicBezTo>
                    <a:pt x="136625" y="67396"/>
                    <a:pt x="137839" y="72874"/>
                    <a:pt x="136982" y="78303"/>
                  </a:cubicBezTo>
                  <a:cubicBezTo>
                    <a:pt x="136077" y="83995"/>
                    <a:pt x="133005" y="88996"/>
                    <a:pt x="128337" y="92354"/>
                  </a:cubicBezTo>
                  <a:cubicBezTo>
                    <a:pt x="124631" y="95072"/>
                    <a:pt x="120242" y="96485"/>
                    <a:pt x="115728" y="96485"/>
                  </a:cubicBezTo>
                  <a:cubicBezTo>
                    <a:pt x="114586" y="96485"/>
                    <a:pt x="113435" y="96394"/>
                    <a:pt x="112286" y="96212"/>
                  </a:cubicBezTo>
                  <a:cubicBezTo>
                    <a:pt x="108833" y="95664"/>
                    <a:pt x="105618" y="94307"/>
                    <a:pt x="102856" y="92258"/>
                  </a:cubicBezTo>
                  <a:cubicBezTo>
                    <a:pt x="103594" y="91020"/>
                    <a:pt x="104237" y="89710"/>
                    <a:pt x="104713" y="88281"/>
                  </a:cubicBezTo>
                  <a:cubicBezTo>
                    <a:pt x="105261" y="86614"/>
                    <a:pt x="104404" y="84781"/>
                    <a:pt x="102713" y="84209"/>
                  </a:cubicBezTo>
                  <a:cubicBezTo>
                    <a:pt x="102369" y="84091"/>
                    <a:pt x="102017" y="84035"/>
                    <a:pt x="101671" y="84035"/>
                  </a:cubicBezTo>
                  <a:cubicBezTo>
                    <a:pt x="100336" y="84035"/>
                    <a:pt x="99075" y="84867"/>
                    <a:pt x="98640" y="86210"/>
                  </a:cubicBezTo>
                  <a:cubicBezTo>
                    <a:pt x="96653" y="91961"/>
                    <a:pt x="91267" y="95704"/>
                    <a:pt x="85334" y="95704"/>
                  </a:cubicBezTo>
                  <a:cubicBezTo>
                    <a:pt x="84584" y="95704"/>
                    <a:pt x="83827" y="95644"/>
                    <a:pt x="83066" y="95521"/>
                  </a:cubicBezTo>
                  <a:cubicBezTo>
                    <a:pt x="81018" y="95188"/>
                    <a:pt x="79136" y="94449"/>
                    <a:pt x="77398" y="93306"/>
                  </a:cubicBezTo>
                  <a:cubicBezTo>
                    <a:pt x="76866" y="92945"/>
                    <a:pt x="76250" y="92770"/>
                    <a:pt x="75635" y="92770"/>
                  </a:cubicBezTo>
                  <a:cubicBezTo>
                    <a:pt x="74790" y="92770"/>
                    <a:pt x="73946" y="93101"/>
                    <a:pt x="73326" y="93735"/>
                  </a:cubicBezTo>
                  <a:cubicBezTo>
                    <a:pt x="71619" y="95521"/>
                    <a:pt x="69267" y="96497"/>
                    <a:pt x="66822" y="96497"/>
                  </a:cubicBezTo>
                  <a:cubicBezTo>
                    <a:pt x="66333" y="96497"/>
                    <a:pt x="65840" y="96458"/>
                    <a:pt x="65348" y="96378"/>
                  </a:cubicBezTo>
                  <a:cubicBezTo>
                    <a:pt x="63038" y="96021"/>
                    <a:pt x="60942" y="94783"/>
                    <a:pt x="59513" y="92878"/>
                  </a:cubicBezTo>
                  <a:cubicBezTo>
                    <a:pt x="58906" y="92062"/>
                    <a:pt x="57966" y="91594"/>
                    <a:pt x="56971" y="91594"/>
                  </a:cubicBezTo>
                  <a:cubicBezTo>
                    <a:pt x="56717" y="91594"/>
                    <a:pt x="56460" y="91624"/>
                    <a:pt x="56203" y="91687"/>
                  </a:cubicBezTo>
                  <a:cubicBezTo>
                    <a:pt x="55264" y="91911"/>
                    <a:pt x="54308" y="92028"/>
                    <a:pt x="53345" y="92028"/>
                  </a:cubicBezTo>
                  <a:cubicBezTo>
                    <a:pt x="52673" y="92028"/>
                    <a:pt x="51997" y="91971"/>
                    <a:pt x="51321" y="91854"/>
                  </a:cubicBezTo>
                  <a:cubicBezTo>
                    <a:pt x="44939" y="90853"/>
                    <a:pt x="40343" y="85019"/>
                    <a:pt x="40843" y="78589"/>
                  </a:cubicBezTo>
                  <a:cubicBezTo>
                    <a:pt x="40962" y="77017"/>
                    <a:pt x="39938" y="75588"/>
                    <a:pt x="38390" y="75231"/>
                  </a:cubicBezTo>
                  <a:cubicBezTo>
                    <a:pt x="35222" y="74469"/>
                    <a:pt x="33032" y="71588"/>
                    <a:pt x="33198" y="68349"/>
                  </a:cubicBezTo>
                  <a:cubicBezTo>
                    <a:pt x="33317" y="66206"/>
                    <a:pt x="34389" y="64300"/>
                    <a:pt x="36199" y="63110"/>
                  </a:cubicBezTo>
                  <a:cubicBezTo>
                    <a:pt x="37675" y="62133"/>
                    <a:pt x="38080" y="60133"/>
                    <a:pt x="37104" y="58680"/>
                  </a:cubicBezTo>
                  <a:cubicBezTo>
                    <a:pt x="36490" y="57738"/>
                    <a:pt x="35473" y="57237"/>
                    <a:pt x="34441" y="57237"/>
                  </a:cubicBezTo>
                  <a:cubicBezTo>
                    <a:pt x="33830" y="57237"/>
                    <a:pt x="33214" y="57412"/>
                    <a:pt x="32674" y="57775"/>
                  </a:cubicBezTo>
                  <a:cubicBezTo>
                    <a:pt x="29221" y="60061"/>
                    <a:pt x="27030" y="63919"/>
                    <a:pt x="26840" y="68039"/>
                  </a:cubicBezTo>
                  <a:cubicBezTo>
                    <a:pt x="26554" y="73493"/>
                    <a:pt x="29650" y="78446"/>
                    <a:pt x="34460" y="80637"/>
                  </a:cubicBezTo>
                  <a:cubicBezTo>
                    <a:pt x="31569" y="83044"/>
                    <a:pt x="27981" y="84311"/>
                    <a:pt x="24264" y="84311"/>
                  </a:cubicBezTo>
                  <a:cubicBezTo>
                    <a:pt x="23420" y="84311"/>
                    <a:pt x="22570" y="84246"/>
                    <a:pt x="21720" y="84114"/>
                  </a:cubicBezTo>
                  <a:cubicBezTo>
                    <a:pt x="12956" y="82733"/>
                    <a:pt x="6955" y="74469"/>
                    <a:pt x="8336" y="65705"/>
                  </a:cubicBezTo>
                  <a:cubicBezTo>
                    <a:pt x="8741" y="63205"/>
                    <a:pt x="9693" y="60871"/>
                    <a:pt x="11170" y="58847"/>
                  </a:cubicBezTo>
                  <a:cubicBezTo>
                    <a:pt x="11884" y="57847"/>
                    <a:pt x="11980" y="56537"/>
                    <a:pt x="11384" y="55465"/>
                  </a:cubicBezTo>
                  <a:cubicBezTo>
                    <a:pt x="9384" y="51774"/>
                    <a:pt x="8669" y="47630"/>
                    <a:pt x="9336" y="43487"/>
                  </a:cubicBezTo>
                  <a:cubicBezTo>
                    <a:pt x="10574" y="35533"/>
                    <a:pt x="16742" y="29270"/>
                    <a:pt x="24649" y="27864"/>
                  </a:cubicBezTo>
                  <a:cubicBezTo>
                    <a:pt x="25959" y="27626"/>
                    <a:pt x="27006" y="26602"/>
                    <a:pt x="27245" y="25269"/>
                  </a:cubicBezTo>
                  <a:cubicBezTo>
                    <a:pt x="28620" y="17854"/>
                    <a:pt x="35194" y="12553"/>
                    <a:pt x="42556" y="12553"/>
                  </a:cubicBezTo>
                  <a:cubicBezTo>
                    <a:pt x="43351" y="12553"/>
                    <a:pt x="44155" y="12615"/>
                    <a:pt x="44963" y="12742"/>
                  </a:cubicBezTo>
                  <a:cubicBezTo>
                    <a:pt x="46725" y="13004"/>
                    <a:pt x="48392" y="13576"/>
                    <a:pt x="49940" y="14433"/>
                  </a:cubicBezTo>
                  <a:cubicBezTo>
                    <a:pt x="50415" y="14692"/>
                    <a:pt x="50932" y="14816"/>
                    <a:pt x="51445" y="14816"/>
                  </a:cubicBezTo>
                  <a:cubicBezTo>
                    <a:pt x="52397" y="14816"/>
                    <a:pt x="53338" y="14389"/>
                    <a:pt x="53988" y="13600"/>
                  </a:cubicBezTo>
                  <a:cubicBezTo>
                    <a:pt x="56513" y="10409"/>
                    <a:pt x="59894" y="8003"/>
                    <a:pt x="63752" y="6670"/>
                  </a:cubicBezTo>
                  <a:cubicBezTo>
                    <a:pt x="65419" y="6074"/>
                    <a:pt x="66300" y="4264"/>
                    <a:pt x="65705" y="2597"/>
                  </a:cubicBezTo>
                  <a:cubicBezTo>
                    <a:pt x="65234" y="1279"/>
                    <a:pt x="64004" y="437"/>
                    <a:pt x="62685" y="437"/>
                  </a:cubicBezTo>
                  <a:cubicBezTo>
                    <a:pt x="62336" y="437"/>
                    <a:pt x="61981" y="496"/>
                    <a:pt x="61633" y="621"/>
                  </a:cubicBezTo>
                  <a:cubicBezTo>
                    <a:pt x="57441" y="2074"/>
                    <a:pt x="53679" y="4526"/>
                    <a:pt x="50607" y="7718"/>
                  </a:cubicBezTo>
                  <a:cubicBezTo>
                    <a:pt x="49130" y="7122"/>
                    <a:pt x="47558" y="6693"/>
                    <a:pt x="45939" y="6432"/>
                  </a:cubicBezTo>
                  <a:cubicBezTo>
                    <a:pt x="44786" y="6248"/>
                    <a:pt x="43631" y="6158"/>
                    <a:pt x="42483" y="6158"/>
                  </a:cubicBezTo>
                  <a:cubicBezTo>
                    <a:pt x="37965" y="6158"/>
                    <a:pt x="33558" y="7559"/>
                    <a:pt x="29817" y="10218"/>
                  </a:cubicBezTo>
                  <a:cubicBezTo>
                    <a:pt x="25697" y="13123"/>
                    <a:pt x="22791" y="17267"/>
                    <a:pt x="21410" y="22054"/>
                  </a:cubicBezTo>
                  <a:cubicBezTo>
                    <a:pt x="11837" y="24626"/>
                    <a:pt x="4573" y="32627"/>
                    <a:pt x="2978" y="42534"/>
                  </a:cubicBezTo>
                  <a:cubicBezTo>
                    <a:pt x="2216" y="47440"/>
                    <a:pt x="2859" y="52322"/>
                    <a:pt x="4859" y="56823"/>
                  </a:cubicBezTo>
                  <a:cubicBezTo>
                    <a:pt x="3406" y="59276"/>
                    <a:pt x="2454" y="61919"/>
                    <a:pt x="2001" y="64777"/>
                  </a:cubicBezTo>
                  <a:cubicBezTo>
                    <a:pt x="1" y="76970"/>
                    <a:pt x="8407" y="88520"/>
                    <a:pt x="20672" y="90472"/>
                  </a:cubicBezTo>
                  <a:cubicBezTo>
                    <a:pt x="21839" y="90639"/>
                    <a:pt x="22982" y="90734"/>
                    <a:pt x="24149" y="90734"/>
                  </a:cubicBezTo>
                  <a:cubicBezTo>
                    <a:pt x="28340" y="90734"/>
                    <a:pt x="32484" y="89544"/>
                    <a:pt x="36056" y="87329"/>
                  </a:cubicBezTo>
                  <a:cubicBezTo>
                    <a:pt x="38628" y="92973"/>
                    <a:pt x="43867" y="97260"/>
                    <a:pt x="50321" y="98260"/>
                  </a:cubicBezTo>
                  <a:cubicBezTo>
                    <a:pt x="51285" y="98425"/>
                    <a:pt x="52249" y="98502"/>
                    <a:pt x="53210" y="98502"/>
                  </a:cubicBezTo>
                  <a:cubicBezTo>
                    <a:pt x="54052" y="98502"/>
                    <a:pt x="54892" y="98442"/>
                    <a:pt x="55727" y="98331"/>
                  </a:cubicBezTo>
                  <a:cubicBezTo>
                    <a:pt x="56536" y="99117"/>
                    <a:pt x="57394" y="99831"/>
                    <a:pt x="58346" y="100427"/>
                  </a:cubicBezTo>
                  <a:lnTo>
                    <a:pt x="68420" y="125075"/>
                  </a:lnTo>
                  <a:cubicBezTo>
                    <a:pt x="69730" y="128337"/>
                    <a:pt x="72706" y="130671"/>
                    <a:pt x="76160" y="131243"/>
                  </a:cubicBezTo>
                  <a:lnTo>
                    <a:pt x="86614" y="132910"/>
                  </a:lnTo>
                  <a:cubicBezTo>
                    <a:pt x="86924" y="132981"/>
                    <a:pt x="87257" y="133005"/>
                    <a:pt x="87591" y="133005"/>
                  </a:cubicBezTo>
                  <a:cubicBezTo>
                    <a:pt x="89377" y="133005"/>
                    <a:pt x="91115" y="132219"/>
                    <a:pt x="92330" y="130838"/>
                  </a:cubicBezTo>
                  <a:cubicBezTo>
                    <a:pt x="93758" y="129195"/>
                    <a:pt x="94235" y="126956"/>
                    <a:pt x="93568" y="124884"/>
                  </a:cubicBezTo>
                  <a:lnTo>
                    <a:pt x="89853" y="112739"/>
                  </a:lnTo>
                  <a:lnTo>
                    <a:pt x="89853" y="112739"/>
                  </a:lnTo>
                  <a:cubicBezTo>
                    <a:pt x="90605" y="112867"/>
                    <a:pt x="91386" y="112953"/>
                    <a:pt x="92577" y="112953"/>
                  </a:cubicBezTo>
                  <a:cubicBezTo>
                    <a:pt x="92931" y="112953"/>
                    <a:pt x="93322" y="112946"/>
                    <a:pt x="93758" y="112929"/>
                  </a:cubicBezTo>
                  <a:cubicBezTo>
                    <a:pt x="96688" y="115882"/>
                    <a:pt x="100474" y="117811"/>
                    <a:pt x="104618" y="118502"/>
                  </a:cubicBezTo>
                  <a:cubicBezTo>
                    <a:pt x="105666" y="118692"/>
                    <a:pt x="106690" y="118740"/>
                    <a:pt x="107738" y="118740"/>
                  </a:cubicBezTo>
                  <a:cubicBezTo>
                    <a:pt x="111881" y="118740"/>
                    <a:pt x="115858" y="117430"/>
                    <a:pt x="119288" y="114954"/>
                  </a:cubicBezTo>
                  <a:cubicBezTo>
                    <a:pt x="123550" y="111858"/>
                    <a:pt x="126337" y="107309"/>
                    <a:pt x="127170" y="102094"/>
                  </a:cubicBezTo>
                  <a:cubicBezTo>
                    <a:pt x="127265" y="101498"/>
                    <a:pt x="127337" y="100903"/>
                    <a:pt x="127385" y="100308"/>
                  </a:cubicBezTo>
                  <a:cubicBezTo>
                    <a:pt x="129028" y="99546"/>
                    <a:pt x="130599" y="98641"/>
                    <a:pt x="132100" y="97545"/>
                  </a:cubicBezTo>
                  <a:cubicBezTo>
                    <a:pt x="138149" y="93163"/>
                    <a:pt x="142102" y="86686"/>
                    <a:pt x="143293" y="79303"/>
                  </a:cubicBezTo>
                  <a:cubicBezTo>
                    <a:pt x="144269" y="73159"/>
                    <a:pt x="143174" y="66944"/>
                    <a:pt x="140221" y="61562"/>
                  </a:cubicBezTo>
                  <a:cubicBezTo>
                    <a:pt x="143459" y="58085"/>
                    <a:pt x="145626" y="53679"/>
                    <a:pt x="146388" y="48916"/>
                  </a:cubicBezTo>
                  <a:cubicBezTo>
                    <a:pt x="147389" y="42558"/>
                    <a:pt x="145841" y="36199"/>
                    <a:pt x="142102" y="31008"/>
                  </a:cubicBezTo>
                  <a:cubicBezTo>
                    <a:pt x="138696" y="26340"/>
                    <a:pt x="133814" y="23102"/>
                    <a:pt x="128242" y="21768"/>
                  </a:cubicBezTo>
                  <a:cubicBezTo>
                    <a:pt x="125360" y="13457"/>
                    <a:pt x="118097" y="7313"/>
                    <a:pt x="109309" y="5955"/>
                  </a:cubicBezTo>
                  <a:cubicBezTo>
                    <a:pt x="108045" y="5751"/>
                    <a:pt x="106778" y="5651"/>
                    <a:pt x="105519" y="5651"/>
                  </a:cubicBezTo>
                  <a:cubicBezTo>
                    <a:pt x="100899" y="5651"/>
                    <a:pt x="96389" y="7001"/>
                    <a:pt x="92496" y="9527"/>
                  </a:cubicBezTo>
                  <a:cubicBezTo>
                    <a:pt x="88900" y="5003"/>
                    <a:pt x="84018" y="1716"/>
                    <a:pt x="78422" y="121"/>
                  </a:cubicBezTo>
                  <a:cubicBezTo>
                    <a:pt x="78132" y="39"/>
                    <a:pt x="77840" y="0"/>
                    <a:pt x="775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8"/>
            <p:cNvSpPr/>
            <p:nvPr/>
          </p:nvSpPr>
          <p:spPr>
            <a:xfrm>
              <a:off x="3309694" y="3734033"/>
              <a:ext cx="106425" cy="91494"/>
            </a:xfrm>
            <a:custGeom>
              <a:avLst/>
              <a:gdLst/>
              <a:ahLst/>
              <a:cxnLst/>
              <a:rect l="l" t="t" r="r" b="b"/>
              <a:pathLst>
                <a:path w="66205" h="56917" extrusionOk="0">
                  <a:moveTo>
                    <a:pt x="19409" y="0"/>
                  </a:moveTo>
                  <a:cubicBezTo>
                    <a:pt x="8693" y="0"/>
                    <a:pt x="1" y="8716"/>
                    <a:pt x="1" y="19409"/>
                  </a:cubicBezTo>
                  <a:cubicBezTo>
                    <a:pt x="1" y="24434"/>
                    <a:pt x="1787" y="28863"/>
                    <a:pt x="5168" y="32245"/>
                  </a:cubicBezTo>
                  <a:lnTo>
                    <a:pt x="27602" y="54630"/>
                  </a:lnTo>
                  <a:cubicBezTo>
                    <a:pt x="29102" y="56131"/>
                    <a:pt x="31102" y="56916"/>
                    <a:pt x="33103" y="56916"/>
                  </a:cubicBezTo>
                  <a:cubicBezTo>
                    <a:pt x="35103" y="56916"/>
                    <a:pt x="37080" y="56131"/>
                    <a:pt x="38604" y="54630"/>
                  </a:cubicBezTo>
                  <a:lnTo>
                    <a:pt x="46796" y="46462"/>
                  </a:lnTo>
                  <a:cubicBezTo>
                    <a:pt x="48034" y="45224"/>
                    <a:pt x="48034" y="43199"/>
                    <a:pt x="46796" y="41937"/>
                  </a:cubicBezTo>
                  <a:cubicBezTo>
                    <a:pt x="46165" y="41318"/>
                    <a:pt x="45343" y="41008"/>
                    <a:pt x="44525" y="41008"/>
                  </a:cubicBezTo>
                  <a:cubicBezTo>
                    <a:pt x="43706" y="41008"/>
                    <a:pt x="42891" y="41318"/>
                    <a:pt x="42271" y="41937"/>
                  </a:cubicBezTo>
                  <a:lnTo>
                    <a:pt x="34079" y="50106"/>
                  </a:lnTo>
                  <a:cubicBezTo>
                    <a:pt x="33817" y="50368"/>
                    <a:pt x="33460" y="50499"/>
                    <a:pt x="33103" y="50499"/>
                  </a:cubicBezTo>
                  <a:cubicBezTo>
                    <a:pt x="32746" y="50499"/>
                    <a:pt x="32388" y="50368"/>
                    <a:pt x="32126" y="50106"/>
                  </a:cubicBezTo>
                  <a:lnTo>
                    <a:pt x="9693" y="27720"/>
                  </a:lnTo>
                  <a:cubicBezTo>
                    <a:pt x="7550" y="25577"/>
                    <a:pt x="6431" y="22719"/>
                    <a:pt x="6431" y="19433"/>
                  </a:cubicBezTo>
                  <a:cubicBezTo>
                    <a:pt x="6431" y="12265"/>
                    <a:pt x="12265" y="6430"/>
                    <a:pt x="19433" y="6430"/>
                  </a:cubicBezTo>
                  <a:cubicBezTo>
                    <a:pt x="23934" y="6430"/>
                    <a:pt x="28006" y="8716"/>
                    <a:pt x="30412" y="12527"/>
                  </a:cubicBezTo>
                  <a:cubicBezTo>
                    <a:pt x="31007" y="13455"/>
                    <a:pt x="32031" y="14051"/>
                    <a:pt x="33127" y="14051"/>
                  </a:cubicBezTo>
                  <a:cubicBezTo>
                    <a:pt x="34222" y="14051"/>
                    <a:pt x="35270" y="13479"/>
                    <a:pt x="35841" y="12527"/>
                  </a:cubicBezTo>
                  <a:cubicBezTo>
                    <a:pt x="38247" y="8716"/>
                    <a:pt x="42367" y="6430"/>
                    <a:pt x="46820" y="6430"/>
                  </a:cubicBezTo>
                  <a:cubicBezTo>
                    <a:pt x="53845" y="6430"/>
                    <a:pt x="59799" y="12527"/>
                    <a:pt x="59823" y="19766"/>
                  </a:cubicBezTo>
                  <a:cubicBezTo>
                    <a:pt x="59442" y="25696"/>
                    <a:pt x="56012" y="28077"/>
                    <a:pt x="52893" y="31316"/>
                  </a:cubicBezTo>
                  <a:cubicBezTo>
                    <a:pt x="51654" y="32554"/>
                    <a:pt x="51654" y="34579"/>
                    <a:pt x="52893" y="35841"/>
                  </a:cubicBezTo>
                  <a:cubicBezTo>
                    <a:pt x="53512" y="36460"/>
                    <a:pt x="54327" y="36770"/>
                    <a:pt x="55146" y="36770"/>
                  </a:cubicBezTo>
                  <a:cubicBezTo>
                    <a:pt x="55965" y="36770"/>
                    <a:pt x="56786" y="36460"/>
                    <a:pt x="57417" y="35841"/>
                  </a:cubicBezTo>
                  <a:cubicBezTo>
                    <a:pt x="61799" y="31340"/>
                    <a:pt x="65490" y="28720"/>
                    <a:pt x="66205" y="19742"/>
                  </a:cubicBezTo>
                  <a:cubicBezTo>
                    <a:pt x="66205" y="8835"/>
                    <a:pt x="57465" y="0"/>
                    <a:pt x="46796" y="0"/>
                  </a:cubicBezTo>
                  <a:cubicBezTo>
                    <a:pt x="41557" y="0"/>
                    <a:pt x="36675" y="2072"/>
                    <a:pt x="33103" y="5692"/>
                  </a:cubicBezTo>
                  <a:cubicBezTo>
                    <a:pt x="29483" y="2048"/>
                    <a:pt x="24601" y="0"/>
                    <a:pt x="194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8" name="Google Shape;1278;p38"/>
          <p:cNvGrpSpPr/>
          <p:nvPr/>
        </p:nvGrpSpPr>
        <p:grpSpPr>
          <a:xfrm>
            <a:off x="5223228" y="3536183"/>
            <a:ext cx="302980" cy="351868"/>
            <a:chOff x="3195096" y="4264358"/>
            <a:chExt cx="302980" cy="351868"/>
          </a:xfrm>
        </p:grpSpPr>
        <p:sp>
          <p:nvSpPr>
            <p:cNvPr id="1279" name="Google Shape;1279;p38"/>
            <p:cNvSpPr/>
            <p:nvPr/>
          </p:nvSpPr>
          <p:spPr>
            <a:xfrm>
              <a:off x="3240782" y="4264358"/>
              <a:ext cx="257293" cy="278654"/>
            </a:xfrm>
            <a:custGeom>
              <a:avLst/>
              <a:gdLst/>
              <a:ahLst/>
              <a:cxnLst/>
              <a:rect l="l" t="t" r="r" b="b"/>
              <a:pathLst>
                <a:path w="160058" h="173346" extrusionOk="0">
                  <a:moveTo>
                    <a:pt x="57965" y="6407"/>
                  </a:moveTo>
                  <a:lnTo>
                    <a:pt x="50439" y="26887"/>
                  </a:lnTo>
                  <a:cubicBezTo>
                    <a:pt x="50011" y="28054"/>
                    <a:pt x="50153" y="29364"/>
                    <a:pt x="50868" y="30388"/>
                  </a:cubicBezTo>
                  <a:cubicBezTo>
                    <a:pt x="51582" y="31435"/>
                    <a:pt x="52749" y="32055"/>
                    <a:pt x="53964" y="32055"/>
                  </a:cubicBezTo>
                  <a:lnTo>
                    <a:pt x="65133" y="32340"/>
                  </a:lnTo>
                  <a:cubicBezTo>
                    <a:pt x="65538" y="32340"/>
                    <a:pt x="65728" y="32602"/>
                    <a:pt x="65800" y="32698"/>
                  </a:cubicBezTo>
                  <a:cubicBezTo>
                    <a:pt x="65919" y="32864"/>
                    <a:pt x="65895" y="32983"/>
                    <a:pt x="65847" y="33079"/>
                  </a:cubicBezTo>
                  <a:lnTo>
                    <a:pt x="51916" y="60489"/>
                  </a:lnTo>
                  <a:lnTo>
                    <a:pt x="54750" y="41199"/>
                  </a:lnTo>
                  <a:cubicBezTo>
                    <a:pt x="54988" y="39628"/>
                    <a:pt x="54202" y="38008"/>
                    <a:pt x="52725" y="37222"/>
                  </a:cubicBezTo>
                  <a:cubicBezTo>
                    <a:pt x="52154" y="36913"/>
                    <a:pt x="51511" y="36770"/>
                    <a:pt x="50844" y="36770"/>
                  </a:cubicBezTo>
                  <a:lnTo>
                    <a:pt x="35817" y="36770"/>
                  </a:lnTo>
                  <a:cubicBezTo>
                    <a:pt x="35460" y="36770"/>
                    <a:pt x="35365" y="36651"/>
                    <a:pt x="35341" y="36579"/>
                  </a:cubicBezTo>
                  <a:cubicBezTo>
                    <a:pt x="35246" y="36460"/>
                    <a:pt x="35198" y="36222"/>
                    <a:pt x="35246" y="35913"/>
                  </a:cubicBezTo>
                  <a:lnTo>
                    <a:pt x="43676" y="6407"/>
                  </a:lnTo>
                  <a:close/>
                  <a:moveTo>
                    <a:pt x="43200" y="0"/>
                  </a:moveTo>
                  <a:cubicBezTo>
                    <a:pt x="40485" y="0"/>
                    <a:pt x="38175" y="1953"/>
                    <a:pt x="37508" y="4716"/>
                  </a:cubicBezTo>
                  <a:lnTo>
                    <a:pt x="33983" y="17099"/>
                  </a:lnTo>
                  <a:cubicBezTo>
                    <a:pt x="20171" y="21719"/>
                    <a:pt x="8788" y="29459"/>
                    <a:pt x="1000" y="39580"/>
                  </a:cubicBezTo>
                  <a:cubicBezTo>
                    <a:pt x="0" y="40842"/>
                    <a:pt x="48" y="42700"/>
                    <a:pt x="1167" y="43867"/>
                  </a:cubicBezTo>
                  <a:cubicBezTo>
                    <a:pt x="1834" y="44510"/>
                    <a:pt x="2620" y="44819"/>
                    <a:pt x="3453" y="44819"/>
                  </a:cubicBezTo>
                  <a:cubicBezTo>
                    <a:pt x="4406" y="44819"/>
                    <a:pt x="5358" y="44390"/>
                    <a:pt x="6001" y="43557"/>
                  </a:cubicBezTo>
                  <a:cubicBezTo>
                    <a:pt x="12217" y="35460"/>
                    <a:pt x="21076" y="29030"/>
                    <a:pt x="31793" y="24720"/>
                  </a:cubicBezTo>
                  <a:lnTo>
                    <a:pt x="31793" y="24720"/>
                  </a:lnTo>
                  <a:lnTo>
                    <a:pt x="29101" y="34222"/>
                  </a:lnTo>
                  <a:cubicBezTo>
                    <a:pt x="29101" y="34246"/>
                    <a:pt x="29101" y="34246"/>
                    <a:pt x="29054" y="34269"/>
                  </a:cubicBezTo>
                  <a:cubicBezTo>
                    <a:pt x="28458" y="36508"/>
                    <a:pt x="28911" y="38770"/>
                    <a:pt x="30245" y="40509"/>
                  </a:cubicBezTo>
                  <a:cubicBezTo>
                    <a:pt x="31554" y="42223"/>
                    <a:pt x="33579" y="43176"/>
                    <a:pt x="35817" y="43176"/>
                  </a:cubicBezTo>
                  <a:lnTo>
                    <a:pt x="47963" y="43176"/>
                  </a:lnTo>
                  <a:lnTo>
                    <a:pt x="44867" y="64275"/>
                  </a:lnTo>
                  <a:cubicBezTo>
                    <a:pt x="44771" y="64776"/>
                    <a:pt x="44771" y="65299"/>
                    <a:pt x="44819" y="65728"/>
                  </a:cubicBezTo>
                  <a:cubicBezTo>
                    <a:pt x="45081" y="68776"/>
                    <a:pt x="47391" y="70943"/>
                    <a:pt x="50344" y="70943"/>
                  </a:cubicBezTo>
                  <a:cubicBezTo>
                    <a:pt x="50360" y="70944"/>
                    <a:pt x="50377" y="70944"/>
                    <a:pt x="50393" y="70944"/>
                  </a:cubicBezTo>
                  <a:cubicBezTo>
                    <a:pt x="51918" y="70944"/>
                    <a:pt x="54238" y="69849"/>
                    <a:pt x="55416" y="67705"/>
                  </a:cubicBezTo>
                  <a:cubicBezTo>
                    <a:pt x="55536" y="67467"/>
                    <a:pt x="71563" y="35936"/>
                    <a:pt x="71682" y="35674"/>
                  </a:cubicBezTo>
                  <a:cubicBezTo>
                    <a:pt x="72611" y="33555"/>
                    <a:pt x="72444" y="31150"/>
                    <a:pt x="71182" y="29173"/>
                  </a:cubicBezTo>
                  <a:cubicBezTo>
                    <a:pt x="69872" y="27125"/>
                    <a:pt x="67633" y="25911"/>
                    <a:pt x="65252" y="25839"/>
                  </a:cubicBezTo>
                  <a:lnTo>
                    <a:pt x="57703" y="25696"/>
                  </a:lnTo>
                  <a:lnTo>
                    <a:pt x="60275" y="18695"/>
                  </a:lnTo>
                  <a:cubicBezTo>
                    <a:pt x="61870" y="18647"/>
                    <a:pt x="63442" y="18576"/>
                    <a:pt x="65014" y="18576"/>
                  </a:cubicBezTo>
                  <a:cubicBezTo>
                    <a:pt x="76730" y="18576"/>
                    <a:pt x="88352" y="20195"/>
                    <a:pt x="99140" y="23219"/>
                  </a:cubicBezTo>
                  <a:lnTo>
                    <a:pt x="82898" y="32245"/>
                  </a:lnTo>
                  <a:cubicBezTo>
                    <a:pt x="82875" y="32245"/>
                    <a:pt x="82875" y="32269"/>
                    <a:pt x="82851" y="32269"/>
                  </a:cubicBezTo>
                  <a:cubicBezTo>
                    <a:pt x="80565" y="33626"/>
                    <a:pt x="79064" y="35817"/>
                    <a:pt x="78731" y="38318"/>
                  </a:cubicBezTo>
                  <a:cubicBezTo>
                    <a:pt x="78445" y="40723"/>
                    <a:pt x="79279" y="43176"/>
                    <a:pt x="81089" y="44986"/>
                  </a:cubicBezTo>
                  <a:lnTo>
                    <a:pt x="92710" y="56607"/>
                  </a:lnTo>
                  <a:cubicBezTo>
                    <a:pt x="90352" y="58322"/>
                    <a:pt x="86447" y="61156"/>
                    <a:pt x="82494" y="64061"/>
                  </a:cubicBezTo>
                  <a:cubicBezTo>
                    <a:pt x="80041" y="60799"/>
                    <a:pt x="77135" y="57941"/>
                    <a:pt x="73801" y="55536"/>
                  </a:cubicBezTo>
                  <a:cubicBezTo>
                    <a:pt x="73237" y="55127"/>
                    <a:pt x="72587" y="54931"/>
                    <a:pt x="71942" y="54931"/>
                  </a:cubicBezTo>
                  <a:cubicBezTo>
                    <a:pt x="70817" y="54931"/>
                    <a:pt x="69706" y="55526"/>
                    <a:pt x="69086" y="56631"/>
                  </a:cubicBezTo>
                  <a:cubicBezTo>
                    <a:pt x="68324" y="58060"/>
                    <a:pt x="68824" y="59870"/>
                    <a:pt x="70158" y="60822"/>
                  </a:cubicBezTo>
                  <a:cubicBezTo>
                    <a:pt x="72944" y="62823"/>
                    <a:pt x="75325" y="65180"/>
                    <a:pt x="77350" y="67871"/>
                  </a:cubicBezTo>
                  <a:cubicBezTo>
                    <a:pt x="74635" y="69896"/>
                    <a:pt x="72182" y="71682"/>
                    <a:pt x="70586" y="72944"/>
                  </a:cubicBezTo>
                  <a:cubicBezTo>
                    <a:pt x="69086" y="70943"/>
                    <a:pt x="67276" y="69181"/>
                    <a:pt x="65228" y="67705"/>
                  </a:cubicBezTo>
                  <a:cubicBezTo>
                    <a:pt x="64669" y="67295"/>
                    <a:pt x="64020" y="67100"/>
                    <a:pt x="63374" y="67100"/>
                  </a:cubicBezTo>
                  <a:cubicBezTo>
                    <a:pt x="62369" y="67100"/>
                    <a:pt x="61375" y="67573"/>
                    <a:pt x="60751" y="68443"/>
                  </a:cubicBezTo>
                  <a:cubicBezTo>
                    <a:pt x="59727" y="69872"/>
                    <a:pt x="60084" y="71896"/>
                    <a:pt x="61513" y="72920"/>
                  </a:cubicBezTo>
                  <a:cubicBezTo>
                    <a:pt x="66204" y="76373"/>
                    <a:pt x="69086" y="81565"/>
                    <a:pt x="69205" y="87875"/>
                  </a:cubicBezTo>
                  <a:cubicBezTo>
                    <a:pt x="69205" y="93996"/>
                    <a:pt x="66204" y="99664"/>
                    <a:pt x="61156" y="103093"/>
                  </a:cubicBezTo>
                  <a:cubicBezTo>
                    <a:pt x="59894" y="103950"/>
                    <a:pt x="59346" y="105831"/>
                    <a:pt x="60013" y="107165"/>
                  </a:cubicBezTo>
                  <a:cubicBezTo>
                    <a:pt x="60584" y="108332"/>
                    <a:pt x="61751" y="108975"/>
                    <a:pt x="62894" y="108975"/>
                  </a:cubicBezTo>
                  <a:cubicBezTo>
                    <a:pt x="63537" y="108975"/>
                    <a:pt x="64156" y="108808"/>
                    <a:pt x="64680" y="108451"/>
                  </a:cubicBezTo>
                  <a:cubicBezTo>
                    <a:pt x="71539" y="103831"/>
                    <a:pt x="75611" y="96115"/>
                    <a:pt x="75611" y="87875"/>
                  </a:cubicBezTo>
                  <a:cubicBezTo>
                    <a:pt x="75611" y="86780"/>
                    <a:pt x="75516" y="85685"/>
                    <a:pt x="75373" y="84565"/>
                  </a:cubicBezTo>
                  <a:cubicBezTo>
                    <a:pt x="75706" y="84518"/>
                    <a:pt x="82898" y="82136"/>
                    <a:pt x="83470" y="81946"/>
                  </a:cubicBezTo>
                  <a:cubicBezTo>
                    <a:pt x="83803" y="83851"/>
                    <a:pt x="83970" y="85804"/>
                    <a:pt x="83970" y="87756"/>
                  </a:cubicBezTo>
                  <a:cubicBezTo>
                    <a:pt x="83970" y="98735"/>
                    <a:pt x="78564" y="109023"/>
                    <a:pt x="69443" y="115214"/>
                  </a:cubicBezTo>
                  <a:cubicBezTo>
                    <a:pt x="68181" y="116072"/>
                    <a:pt x="67586" y="117953"/>
                    <a:pt x="68253" y="119334"/>
                  </a:cubicBezTo>
                  <a:cubicBezTo>
                    <a:pt x="68824" y="120501"/>
                    <a:pt x="69991" y="121120"/>
                    <a:pt x="71158" y="121120"/>
                  </a:cubicBezTo>
                  <a:cubicBezTo>
                    <a:pt x="71777" y="121120"/>
                    <a:pt x="72396" y="120954"/>
                    <a:pt x="72944" y="120596"/>
                  </a:cubicBezTo>
                  <a:cubicBezTo>
                    <a:pt x="83851" y="113214"/>
                    <a:pt x="90376" y="100950"/>
                    <a:pt x="90376" y="87780"/>
                  </a:cubicBezTo>
                  <a:cubicBezTo>
                    <a:pt x="90376" y="85161"/>
                    <a:pt x="90114" y="82541"/>
                    <a:pt x="89614" y="79993"/>
                  </a:cubicBezTo>
                  <a:lnTo>
                    <a:pt x="98259" y="77159"/>
                  </a:lnTo>
                  <a:cubicBezTo>
                    <a:pt x="99807" y="76659"/>
                    <a:pt x="100855" y="75087"/>
                    <a:pt x="100521" y="73468"/>
                  </a:cubicBezTo>
                  <a:cubicBezTo>
                    <a:pt x="100210" y="71895"/>
                    <a:pt x="98871" y="70876"/>
                    <a:pt x="97406" y="70876"/>
                  </a:cubicBezTo>
                  <a:cubicBezTo>
                    <a:pt x="97074" y="70876"/>
                    <a:pt x="96736" y="70929"/>
                    <a:pt x="96401" y="71039"/>
                  </a:cubicBezTo>
                  <a:lnTo>
                    <a:pt x="74254" y="78231"/>
                  </a:lnTo>
                  <a:cubicBezTo>
                    <a:pt x="79922" y="73896"/>
                    <a:pt x="98592" y="60322"/>
                    <a:pt x="98806" y="60156"/>
                  </a:cubicBezTo>
                  <a:cubicBezTo>
                    <a:pt x="100140" y="59179"/>
                    <a:pt x="100759" y="57441"/>
                    <a:pt x="100259" y="55726"/>
                  </a:cubicBezTo>
                  <a:cubicBezTo>
                    <a:pt x="100045" y="55083"/>
                    <a:pt x="99664" y="54512"/>
                    <a:pt x="99188" y="54035"/>
                  </a:cubicBezTo>
                  <a:lnTo>
                    <a:pt x="85685" y="40509"/>
                  </a:lnTo>
                  <a:cubicBezTo>
                    <a:pt x="85256" y="40104"/>
                    <a:pt x="85089" y="39675"/>
                    <a:pt x="85137" y="39199"/>
                  </a:cubicBezTo>
                  <a:cubicBezTo>
                    <a:pt x="85208" y="38699"/>
                    <a:pt x="85566" y="38223"/>
                    <a:pt x="86090" y="37889"/>
                  </a:cubicBezTo>
                  <a:lnTo>
                    <a:pt x="120740" y="18599"/>
                  </a:lnTo>
                  <a:lnTo>
                    <a:pt x="134933" y="32817"/>
                  </a:lnTo>
                  <a:lnTo>
                    <a:pt x="108618" y="44962"/>
                  </a:lnTo>
                  <a:cubicBezTo>
                    <a:pt x="107427" y="45486"/>
                    <a:pt x="106594" y="46581"/>
                    <a:pt x="106356" y="47867"/>
                  </a:cubicBezTo>
                  <a:cubicBezTo>
                    <a:pt x="106118" y="49153"/>
                    <a:pt x="106522" y="50463"/>
                    <a:pt x="107404" y="51416"/>
                  </a:cubicBezTo>
                  <a:lnTo>
                    <a:pt x="117239" y="61632"/>
                  </a:lnTo>
                  <a:cubicBezTo>
                    <a:pt x="117668" y="62085"/>
                    <a:pt x="117834" y="62704"/>
                    <a:pt x="117715" y="63323"/>
                  </a:cubicBezTo>
                  <a:cubicBezTo>
                    <a:pt x="117620" y="63680"/>
                    <a:pt x="117429" y="64133"/>
                    <a:pt x="116905" y="64371"/>
                  </a:cubicBezTo>
                  <a:lnTo>
                    <a:pt x="110738" y="66347"/>
                  </a:lnTo>
                  <a:cubicBezTo>
                    <a:pt x="109190" y="66871"/>
                    <a:pt x="108142" y="68443"/>
                    <a:pt x="108475" y="70039"/>
                  </a:cubicBezTo>
                  <a:cubicBezTo>
                    <a:pt x="108786" y="71631"/>
                    <a:pt x="110142" y="72653"/>
                    <a:pt x="111614" y="72653"/>
                  </a:cubicBezTo>
                  <a:cubicBezTo>
                    <a:pt x="111946" y="72653"/>
                    <a:pt x="112285" y="72601"/>
                    <a:pt x="112619" y="72491"/>
                  </a:cubicBezTo>
                  <a:lnTo>
                    <a:pt x="118977" y="70396"/>
                  </a:lnTo>
                  <a:cubicBezTo>
                    <a:pt x="119049" y="70372"/>
                    <a:pt x="119096" y="70372"/>
                    <a:pt x="119144" y="70348"/>
                  </a:cubicBezTo>
                  <a:cubicBezTo>
                    <a:pt x="121573" y="69396"/>
                    <a:pt x="123383" y="67276"/>
                    <a:pt x="123955" y="64680"/>
                  </a:cubicBezTo>
                  <a:cubicBezTo>
                    <a:pt x="124550" y="61942"/>
                    <a:pt x="123740" y="59155"/>
                    <a:pt x="121835" y="57155"/>
                  </a:cubicBezTo>
                  <a:lnTo>
                    <a:pt x="114334" y="49368"/>
                  </a:lnTo>
                  <a:lnTo>
                    <a:pt x="133076" y="40699"/>
                  </a:lnTo>
                  <a:cubicBezTo>
                    <a:pt x="146721" y="52511"/>
                    <a:pt x="153627" y="67990"/>
                    <a:pt x="153627" y="86709"/>
                  </a:cubicBezTo>
                  <a:cubicBezTo>
                    <a:pt x="153627" y="114095"/>
                    <a:pt x="150031" y="125335"/>
                    <a:pt x="126217" y="146887"/>
                  </a:cubicBezTo>
                  <a:cubicBezTo>
                    <a:pt x="121526" y="151150"/>
                    <a:pt x="120382" y="158961"/>
                    <a:pt x="122764" y="170797"/>
                  </a:cubicBezTo>
                  <a:cubicBezTo>
                    <a:pt x="123073" y="172297"/>
                    <a:pt x="124407" y="173345"/>
                    <a:pt x="125884" y="173345"/>
                  </a:cubicBezTo>
                  <a:cubicBezTo>
                    <a:pt x="126312" y="173345"/>
                    <a:pt x="126765" y="173250"/>
                    <a:pt x="127193" y="173083"/>
                  </a:cubicBezTo>
                  <a:cubicBezTo>
                    <a:pt x="128598" y="172488"/>
                    <a:pt x="129313" y="170892"/>
                    <a:pt x="129027" y="169416"/>
                  </a:cubicBezTo>
                  <a:cubicBezTo>
                    <a:pt x="127241" y="160414"/>
                    <a:pt x="127741" y="154103"/>
                    <a:pt x="130504" y="151650"/>
                  </a:cubicBezTo>
                  <a:cubicBezTo>
                    <a:pt x="155771" y="128789"/>
                    <a:pt x="160034" y="115381"/>
                    <a:pt x="160034" y="86709"/>
                  </a:cubicBezTo>
                  <a:cubicBezTo>
                    <a:pt x="160057" y="75683"/>
                    <a:pt x="157795" y="65466"/>
                    <a:pt x="153342" y="56417"/>
                  </a:cubicBezTo>
                  <a:cubicBezTo>
                    <a:pt x="149889" y="49439"/>
                    <a:pt x="145149" y="43152"/>
                    <a:pt x="139172" y="37580"/>
                  </a:cubicBezTo>
                  <a:cubicBezTo>
                    <a:pt x="140315" y="36532"/>
                    <a:pt x="141053" y="35127"/>
                    <a:pt x="141220" y="33579"/>
                  </a:cubicBezTo>
                  <a:cubicBezTo>
                    <a:pt x="141458" y="31578"/>
                    <a:pt x="140815" y="29602"/>
                    <a:pt x="139386" y="28173"/>
                  </a:cubicBezTo>
                  <a:lnTo>
                    <a:pt x="125288" y="14075"/>
                  </a:lnTo>
                  <a:cubicBezTo>
                    <a:pt x="124087" y="12860"/>
                    <a:pt x="122473" y="12242"/>
                    <a:pt x="120802" y="12242"/>
                  </a:cubicBezTo>
                  <a:cubicBezTo>
                    <a:pt x="119523" y="12242"/>
                    <a:pt x="118211" y="12604"/>
                    <a:pt x="117025" y="13337"/>
                  </a:cubicBezTo>
                  <a:lnTo>
                    <a:pt x="106880" y="19004"/>
                  </a:lnTo>
                  <a:cubicBezTo>
                    <a:pt x="93925" y="14599"/>
                    <a:pt x="79517" y="12241"/>
                    <a:pt x="65014" y="12241"/>
                  </a:cubicBezTo>
                  <a:cubicBezTo>
                    <a:pt x="64252" y="12241"/>
                    <a:pt x="63442" y="12241"/>
                    <a:pt x="62656" y="12265"/>
                  </a:cubicBezTo>
                  <a:lnTo>
                    <a:pt x="64395" y="7573"/>
                  </a:lnTo>
                  <a:cubicBezTo>
                    <a:pt x="64418" y="7454"/>
                    <a:pt x="64442" y="7359"/>
                    <a:pt x="64490" y="7240"/>
                  </a:cubicBezTo>
                  <a:cubicBezTo>
                    <a:pt x="64990" y="5240"/>
                    <a:pt x="64418" y="3192"/>
                    <a:pt x="62966" y="1691"/>
                  </a:cubicBezTo>
                  <a:cubicBezTo>
                    <a:pt x="61870" y="572"/>
                    <a:pt x="60322" y="0"/>
                    <a:pt x="587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8"/>
            <p:cNvSpPr/>
            <p:nvPr/>
          </p:nvSpPr>
          <p:spPr>
            <a:xfrm>
              <a:off x="3195096" y="4346844"/>
              <a:ext cx="263916" cy="269382"/>
            </a:xfrm>
            <a:custGeom>
              <a:avLst/>
              <a:gdLst/>
              <a:ahLst/>
              <a:cxnLst/>
              <a:rect l="l" t="t" r="r" b="b"/>
              <a:pathLst>
                <a:path w="164178" h="167578" extrusionOk="0">
                  <a:moveTo>
                    <a:pt x="24491" y="0"/>
                  </a:moveTo>
                  <a:cubicBezTo>
                    <a:pt x="23226" y="0"/>
                    <a:pt x="22013" y="768"/>
                    <a:pt x="21505" y="2020"/>
                  </a:cubicBezTo>
                  <a:cubicBezTo>
                    <a:pt x="19171" y="7926"/>
                    <a:pt x="17742" y="14356"/>
                    <a:pt x="17290" y="21143"/>
                  </a:cubicBezTo>
                  <a:cubicBezTo>
                    <a:pt x="17028" y="25477"/>
                    <a:pt x="15718" y="28240"/>
                    <a:pt x="14551" y="30645"/>
                  </a:cubicBezTo>
                  <a:cubicBezTo>
                    <a:pt x="13908" y="32026"/>
                    <a:pt x="13313" y="33288"/>
                    <a:pt x="13003" y="34646"/>
                  </a:cubicBezTo>
                  <a:cubicBezTo>
                    <a:pt x="12122" y="38480"/>
                    <a:pt x="14194" y="41790"/>
                    <a:pt x="16075" y="44719"/>
                  </a:cubicBezTo>
                  <a:cubicBezTo>
                    <a:pt x="16790" y="45862"/>
                    <a:pt x="17480" y="46958"/>
                    <a:pt x="17885" y="47910"/>
                  </a:cubicBezTo>
                  <a:cubicBezTo>
                    <a:pt x="18147" y="48530"/>
                    <a:pt x="18123" y="49292"/>
                    <a:pt x="17766" y="49887"/>
                  </a:cubicBezTo>
                  <a:cubicBezTo>
                    <a:pt x="15123" y="54602"/>
                    <a:pt x="11788" y="58270"/>
                    <a:pt x="6311" y="62509"/>
                  </a:cubicBezTo>
                  <a:cubicBezTo>
                    <a:pt x="3811" y="64438"/>
                    <a:pt x="0" y="67343"/>
                    <a:pt x="24" y="72654"/>
                  </a:cubicBezTo>
                  <a:cubicBezTo>
                    <a:pt x="24" y="78107"/>
                    <a:pt x="3453" y="81917"/>
                    <a:pt x="10169" y="83989"/>
                  </a:cubicBezTo>
                  <a:cubicBezTo>
                    <a:pt x="11288" y="84323"/>
                    <a:pt x="11765" y="84656"/>
                    <a:pt x="11955" y="84799"/>
                  </a:cubicBezTo>
                  <a:cubicBezTo>
                    <a:pt x="11646" y="85847"/>
                    <a:pt x="9407" y="88038"/>
                    <a:pt x="7240" y="89467"/>
                  </a:cubicBezTo>
                  <a:cubicBezTo>
                    <a:pt x="6883" y="89705"/>
                    <a:pt x="6573" y="89967"/>
                    <a:pt x="6335" y="90324"/>
                  </a:cubicBezTo>
                  <a:cubicBezTo>
                    <a:pt x="4978" y="92324"/>
                    <a:pt x="4287" y="96373"/>
                    <a:pt x="8073" y="99421"/>
                  </a:cubicBezTo>
                  <a:cubicBezTo>
                    <a:pt x="9026" y="100159"/>
                    <a:pt x="9788" y="100850"/>
                    <a:pt x="10407" y="101445"/>
                  </a:cubicBezTo>
                  <a:cubicBezTo>
                    <a:pt x="7740" y="104970"/>
                    <a:pt x="8478" y="108899"/>
                    <a:pt x="9931" y="111042"/>
                  </a:cubicBezTo>
                  <a:cubicBezTo>
                    <a:pt x="10407" y="111733"/>
                    <a:pt x="11098" y="112209"/>
                    <a:pt x="11931" y="112400"/>
                  </a:cubicBezTo>
                  <a:cubicBezTo>
                    <a:pt x="11955" y="112400"/>
                    <a:pt x="13813" y="112805"/>
                    <a:pt x="15242" y="113733"/>
                  </a:cubicBezTo>
                  <a:cubicBezTo>
                    <a:pt x="13837" y="116210"/>
                    <a:pt x="11788" y="119925"/>
                    <a:pt x="13241" y="125879"/>
                  </a:cubicBezTo>
                  <a:cubicBezTo>
                    <a:pt x="15146" y="133595"/>
                    <a:pt x="21005" y="138286"/>
                    <a:pt x="30697" y="139858"/>
                  </a:cubicBezTo>
                  <a:cubicBezTo>
                    <a:pt x="31687" y="140022"/>
                    <a:pt x="32834" y="140094"/>
                    <a:pt x="34117" y="140094"/>
                  </a:cubicBezTo>
                  <a:cubicBezTo>
                    <a:pt x="38417" y="140094"/>
                    <a:pt x="44237" y="139280"/>
                    <a:pt x="50749" y="138381"/>
                  </a:cubicBezTo>
                  <a:cubicBezTo>
                    <a:pt x="52202" y="138167"/>
                    <a:pt x="53702" y="137953"/>
                    <a:pt x="55178" y="137762"/>
                  </a:cubicBezTo>
                  <a:cubicBezTo>
                    <a:pt x="56264" y="137615"/>
                    <a:pt x="57306" y="137544"/>
                    <a:pt x="58308" y="137544"/>
                  </a:cubicBezTo>
                  <a:cubicBezTo>
                    <a:pt x="70765" y="137544"/>
                    <a:pt x="77005" y="148516"/>
                    <a:pt x="81898" y="160529"/>
                  </a:cubicBezTo>
                  <a:cubicBezTo>
                    <a:pt x="83637" y="164863"/>
                    <a:pt x="87876" y="167578"/>
                    <a:pt x="92401" y="167578"/>
                  </a:cubicBezTo>
                  <a:cubicBezTo>
                    <a:pt x="93329" y="167578"/>
                    <a:pt x="94282" y="167459"/>
                    <a:pt x="95187" y="167220"/>
                  </a:cubicBezTo>
                  <a:lnTo>
                    <a:pt x="155271" y="151741"/>
                  </a:lnTo>
                  <a:cubicBezTo>
                    <a:pt x="158367" y="150931"/>
                    <a:pt x="160986" y="148860"/>
                    <a:pt x="162463" y="146026"/>
                  </a:cubicBezTo>
                  <a:cubicBezTo>
                    <a:pt x="163963" y="143192"/>
                    <a:pt x="164177" y="139834"/>
                    <a:pt x="163034" y="136833"/>
                  </a:cubicBezTo>
                  <a:cubicBezTo>
                    <a:pt x="162439" y="135333"/>
                    <a:pt x="161891" y="133833"/>
                    <a:pt x="161391" y="132356"/>
                  </a:cubicBezTo>
                  <a:cubicBezTo>
                    <a:pt x="160938" y="131033"/>
                    <a:pt x="159704" y="130205"/>
                    <a:pt x="158370" y="130205"/>
                  </a:cubicBezTo>
                  <a:cubicBezTo>
                    <a:pt x="158022" y="130205"/>
                    <a:pt x="157668" y="130262"/>
                    <a:pt x="157319" y="130380"/>
                  </a:cubicBezTo>
                  <a:cubicBezTo>
                    <a:pt x="155652" y="130927"/>
                    <a:pt x="154771" y="132761"/>
                    <a:pt x="155318" y="134452"/>
                  </a:cubicBezTo>
                  <a:cubicBezTo>
                    <a:pt x="155842" y="135928"/>
                    <a:pt x="156390" y="137524"/>
                    <a:pt x="156985" y="139119"/>
                  </a:cubicBezTo>
                  <a:cubicBezTo>
                    <a:pt x="157509" y="140453"/>
                    <a:pt x="157414" y="141858"/>
                    <a:pt x="156747" y="143120"/>
                  </a:cubicBezTo>
                  <a:cubicBezTo>
                    <a:pt x="156104" y="144359"/>
                    <a:pt x="155009" y="145216"/>
                    <a:pt x="153628" y="145573"/>
                  </a:cubicBezTo>
                  <a:lnTo>
                    <a:pt x="93544" y="161052"/>
                  </a:lnTo>
                  <a:cubicBezTo>
                    <a:pt x="93125" y="161166"/>
                    <a:pt x="92704" y="161220"/>
                    <a:pt x="92289" y="161220"/>
                  </a:cubicBezTo>
                  <a:cubicBezTo>
                    <a:pt x="90346" y="161220"/>
                    <a:pt x="88546" y="160031"/>
                    <a:pt x="87781" y="158147"/>
                  </a:cubicBezTo>
                  <a:cubicBezTo>
                    <a:pt x="84415" y="149834"/>
                    <a:pt x="76815" y="131131"/>
                    <a:pt x="58224" y="131131"/>
                  </a:cubicBezTo>
                  <a:cubicBezTo>
                    <a:pt x="56952" y="131131"/>
                    <a:pt x="55628" y="131219"/>
                    <a:pt x="54250" y="131404"/>
                  </a:cubicBezTo>
                  <a:cubicBezTo>
                    <a:pt x="52773" y="131618"/>
                    <a:pt x="51249" y="131832"/>
                    <a:pt x="49796" y="132047"/>
                  </a:cubicBezTo>
                  <a:cubicBezTo>
                    <a:pt x="43938" y="132853"/>
                    <a:pt x="37925" y="133707"/>
                    <a:pt x="34056" y="133707"/>
                  </a:cubicBezTo>
                  <a:cubicBezTo>
                    <a:pt x="33128" y="133707"/>
                    <a:pt x="32323" y="133657"/>
                    <a:pt x="31674" y="133547"/>
                  </a:cubicBezTo>
                  <a:cubicBezTo>
                    <a:pt x="24577" y="132380"/>
                    <a:pt x="20671" y="129475"/>
                    <a:pt x="19433" y="124355"/>
                  </a:cubicBezTo>
                  <a:cubicBezTo>
                    <a:pt x="18647" y="121187"/>
                    <a:pt x="19600" y="118734"/>
                    <a:pt x="21005" y="116496"/>
                  </a:cubicBezTo>
                  <a:cubicBezTo>
                    <a:pt x="22648" y="113567"/>
                    <a:pt x="21290" y="110161"/>
                    <a:pt x="19076" y="108637"/>
                  </a:cubicBezTo>
                  <a:cubicBezTo>
                    <a:pt x="17671" y="107685"/>
                    <a:pt x="16147" y="107018"/>
                    <a:pt x="15003" y="106637"/>
                  </a:cubicBezTo>
                  <a:cubicBezTo>
                    <a:pt x="15027" y="106041"/>
                    <a:pt x="15361" y="105160"/>
                    <a:pt x="16766" y="104136"/>
                  </a:cubicBezTo>
                  <a:cubicBezTo>
                    <a:pt x="17480" y="103636"/>
                    <a:pt x="17909" y="102850"/>
                    <a:pt x="18076" y="101993"/>
                  </a:cubicBezTo>
                  <a:cubicBezTo>
                    <a:pt x="18195" y="101136"/>
                    <a:pt x="17980" y="100278"/>
                    <a:pt x="17433" y="99588"/>
                  </a:cubicBezTo>
                  <a:cubicBezTo>
                    <a:pt x="17433" y="99469"/>
                    <a:pt x="15027" y="96778"/>
                    <a:pt x="11765" y="94134"/>
                  </a:cubicBezTo>
                  <a:cubicBezTo>
                    <a:pt x="14313" y="92300"/>
                    <a:pt x="18957" y="88276"/>
                    <a:pt x="18337" y="83799"/>
                  </a:cubicBezTo>
                  <a:cubicBezTo>
                    <a:pt x="18076" y="81894"/>
                    <a:pt x="16766" y="79322"/>
                    <a:pt x="12050" y="77845"/>
                  </a:cubicBezTo>
                  <a:cubicBezTo>
                    <a:pt x="6430" y="76130"/>
                    <a:pt x="6430" y="73868"/>
                    <a:pt x="6430" y="72654"/>
                  </a:cubicBezTo>
                  <a:cubicBezTo>
                    <a:pt x="6430" y="70987"/>
                    <a:pt x="7240" y="69867"/>
                    <a:pt x="10217" y="67581"/>
                  </a:cubicBezTo>
                  <a:cubicBezTo>
                    <a:pt x="14527" y="64247"/>
                    <a:pt x="19504" y="59913"/>
                    <a:pt x="23362" y="53031"/>
                  </a:cubicBezTo>
                  <a:cubicBezTo>
                    <a:pt x="24672" y="50673"/>
                    <a:pt x="24815" y="47815"/>
                    <a:pt x="23791" y="45386"/>
                  </a:cubicBezTo>
                  <a:cubicBezTo>
                    <a:pt x="23148" y="43957"/>
                    <a:pt x="22314" y="42600"/>
                    <a:pt x="21481" y="41314"/>
                  </a:cubicBezTo>
                  <a:cubicBezTo>
                    <a:pt x="20290" y="39433"/>
                    <a:pt x="18957" y="37313"/>
                    <a:pt x="19266" y="36099"/>
                  </a:cubicBezTo>
                  <a:cubicBezTo>
                    <a:pt x="19409" y="35408"/>
                    <a:pt x="19862" y="34479"/>
                    <a:pt x="20362" y="33384"/>
                  </a:cubicBezTo>
                  <a:cubicBezTo>
                    <a:pt x="21600" y="30740"/>
                    <a:pt x="23339" y="27097"/>
                    <a:pt x="23696" y="21572"/>
                  </a:cubicBezTo>
                  <a:cubicBezTo>
                    <a:pt x="24077" y="15475"/>
                    <a:pt x="25363" y="9688"/>
                    <a:pt x="27458" y="4402"/>
                  </a:cubicBezTo>
                  <a:cubicBezTo>
                    <a:pt x="28125" y="2758"/>
                    <a:pt x="27316" y="877"/>
                    <a:pt x="25672" y="234"/>
                  </a:cubicBezTo>
                  <a:cubicBezTo>
                    <a:pt x="25287" y="75"/>
                    <a:pt x="24886" y="0"/>
                    <a:pt x="244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8"/>
            <p:cNvSpPr/>
            <p:nvPr/>
          </p:nvSpPr>
          <p:spPr>
            <a:xfrm>
              <a:off x="3306819" y="4390413"/>
              <a:ext cx="31316" cy="31316"/>
            </a:xfrm>
            <a:custGeom>
              <a:avLst/>
              <a:gdLst/>
              <a:ahLst/>
              <a:cxnLst/>
              <a:rect l="l" t="t" r="r" b="b"/>
              <a:pathLst>
                <a:path w="19481" h="19481" extrusionOk="0">
                  <a:moveTo>
                    <a:pt x="9764" y="6407"/>
                  </a:moveTo>
                  <a:cubicBezTo>
                    <a:pt x="11598" y="6407"/>
                    <a:pt x="13099" y="7883"/>
                    <a:pt x="13099" y="9741"/>
                  </a:cubicBezTo>
                  <a:cubicBezTo>
                    <a:pt x="13099" y="11575"/>
                    <a:pt x="11598" y="13075"/>
                    <a:pt x="9764" y="13075"/>
                  </a:cubicBezTo>
                  <a:cubicBezTo>
                    <a:pt x="7907" y="13075"/>
                    <a:pt x="6430" y="11575"/>
                    <a:pt x="6430" y="9741"/>
                  </a:cubicBezTo>
                  <a:cubicBezTo>
                    <a:pt x="6430" y="7883"/>
                    <a:pt x="7907" y="6407"/>
                    <a:pt x="9764" y="6407"/>
                  </a:cubicBezTo>
                  <a:close/>
                  <a:moveTo>
                    <a:pt x="9764" y="1"/>
                  </a:moveTo>
                  <a:cubicBezTo>
                    <a:pt x="4406" y="1"/>
                    <a:pt x="1" y="4383"/>
                    <a:pt x="1" y="9741"/>
                  </a:cubicBezTo>
                  <a:cubicBezTo>
                    <a:pt x="1" y="15099"/>
                    <a:pt x="4359" y="19481"/>
                    <a:pt x="9764" y="19481"/>
                  </a:cubicBezTo>
                  <a:cubicBezTo>
                    <a:pt x="15147" y="19481"/>
                    <a:pt x="19481" y="15099"/>
                    <a:pt x="19481" y="9741"/>
                  </a:cubicBezTo>
                  <a:cubicBezTo>
                    <a:pt x="19481" y="4383"/>
                    <a:pt x="15123" y="1"/>
                    <a:pt x="97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8"/>
            <p:cNvSpPr/>
            <p:nvPr/>
          </p:nvSpPr>
          <p:spPr>
            <a:xfrm>
              <a:off x="3282635" y="4372740"/>
              <a:ext cx="25842" cy="66655"/>
            </a:xfrm>
            <a:custGeom>
              <a:avLst/>
              <a:gdLst/>
              <a:ahLst/>
              <a:cxnLst/>
              <a:rect l="l" t="t" r="r" b="b"/>
              <a:pathLst>
                <a:path w="16076" h="41465" extrusionOk="0">
                  <a:moveTo>
                    <a:pt x="11895" y="0"/>
                  </a:moveTo>
                  <a:cubicBezTo>
                    <a:pt x="11239" y="0"/>
                    <a:pt x="10581" y="202"/>
                    <a:pt x="10027" y="623"/>
                  </a:cubicBezTo>
                  <a:cubicBezTo>
                    <a:pt x="3739" y="5290"/>
                    <a:pt x="1" y="12744"/>
                    <a:pt x="1" y="20531"/>
                  </a:cubicBezTo>
                  <a:cubicBezTo>
                    <a:pt x="1" y="28628"/>
                    <a:pt x="3954" y="36249"/>
                    <a:pt x="10622" y="40893"/>
                  </a:cubicBezTo>
                  <a:cubicBezTo>
                    <a:pt x="11170" y="41298"/>
                    <a:pt x="11813" y="41464"/>
                    <a:pt x="12432" y="41464"/>
                  </a:cubicBezTo>
                  <a:cubicBezTo>
                    <a:pt x="13432" y="41464"/>
                    <a:pt x="14456" y="40988"/>
                    <a:pt x="15051" y="40107"/>
                  </a:cubicBezTo>
                  <a:cubicBezTo>
                    <a:pt x="16075" y="38630"/>
                    <a:pt x="15694" y="36654"/>
                    <a:pt x="14242" y="35630"/>
                  </a:cubicBezTo>
                  <a:cubicBezTo>
                    <a:pt x="9312" y="32177"/>
                    <a:pt x="6359" y="26557"/>
                    <a:pt x="6359" y="20531"/>
                  </a:cubicBezTo>
                  <a:cubicBezTo>
                    <a:pt x="6359" y="14673"/>
                    <a:pt x="9074" y="9291"/>
                    <a:pt x="13813" y="5767"/>
                  </a:cubicBezTo>
                  <a:cubicBezTo>
                    <a:pt x="15242" y="4743"/>
                    <a:pt x="15528" y="2718"/>
                    <a:pt x="14456" y="1289"/>
                  </a:cubicBezTo>
                  <a:cubicBezTo>
                    <a:pt x="13843" y="449"/>
                    <a:pt x="12872" y="0"/>
                    <a:pt x="118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8"/>
            <p:cNvSpPr/>
            <p:nvPr/>
          </p:nvSpPr>
          <p:spPr>
            <a:xfrm>
              <a:off x="3268338" y="4433535"/>
              <a:ext cx="26569" cy="25263"/>
            </a:xfrm>
            <a:custGeom>
              <a:avLst/>
              <a:gdLst/>
              <a:ahLst/>
              <a:cxnLst/>
              <a:rect l="l" t="t" r="r" b="b"/>
              <a:pathLst>
                <a:path w="16528" h="15716" extrusionOk="0">
                  <a:moveTo>
                    <a:pt x="3641" y="0"/>
                  </a:moveTo>
                  <a:cubicBezTo>
                    <a:pt x="3020" y="0"/>
                    <a:pt x="2392" y="183"/>
                    <a:pt x="1835" y="570"/>
                  </a:cubicBezTo>
                  <a:cubicBezTo>
                    <a:pt x="382" y="1570"/>
                    <a:pt x="1" y="3570"/>
                    <a:pt x="1001" y="5023"/>
                  </a:cubicBezTo>
                  <a:cubicBezTo>
                    <a:pt x="3716" y="9000"/>
                    <a:pt x="7121" y="12405"/>
                    <a:pt x="11075" y="15144"/>
                  </a:cubicBezTo>
                  <a:cubicBezTo>
                    <a:pt x="11646" y="15549"/>
                    <a:pt x="12265" y="15716"/>
                    <a:pt x="12884" y="15716"/>
                  </a:cubicBezTo>
                  <a:cubicBezTo>
                    <a:pt x="13908" y="15716"/>
                    <a:pt x="14909" y="15239"/>
                    <a:pt x="15504" y="14358"/>
                  </a:cubicBezTo>
                  <a:cubicBezTo>
                    <a:pt x="16528" y="12882"/>
                    <a:pt x="16171" y="10905"/>
                    <a:pt x="14742" y="9881"/>
                  </a:cubicBezTo>
                  <a:cubicBezTo>
                    <a:pt x="11432" y="7571"/>
                    <a:pt x="8598" y="4713"/>
                    <a:pt x="6312" y="1403"/>
                  </a:cubicBezTo>
                  <a:cubicBezTo>
                    <a:pt x="5674" y="499"/>
                    <a:pt x="4667" y="0"/>
                    <a:pt x="36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8"/>
            <p:cNvSpPr/>
            <p:nvPr/>
          </p:nvSpPr>
          <p:spPr>
            <a:xfrm>
              <a:off x="3258794" y="4353450"/>
              <a:ext cx="34685" cy="68200"/>
            </a:xfrm>
            <a:custGeom>
              <a:avLst/>
              <a:gdLst/>
              <a:ahLst/>
              <a:cxnLst/>
              <a:rect l="l" t="t" r="r" b="b"/>
              <a:pathLst>
                <a:path w="21577" h="42426" extrusionOk="0">
                  <a:moveTo>
                    <a:pt x="17935" y="1"/>
                  </a:moveTo>
                  <a:cubicBezTo>
                    <a:pt x="17274" y="1"/>
                    <a:pt x="16606" y="206"/>
                    <a:pt x="16028" y="630"/>
                  </a:cubicBezTo>
                  <a:cubicBezTo>
                    <a:pt x="6002" y="8084"/>
                    <a:pt x="1" y="19967"/>
                    <a:pt x="1" y="32446"/>
                  </a:cubicBezTo>
                  <a:cubicBezTo>
                    <a:pt x="1" y="34899"/>
                    <a:pt x="239" y="37399"/>
                    <a:pt x="692" y="39828"/>
                  </a:cubicBezTo>
                  <a:cubicBezTo>
                    <a:pt x="908" y="40931"/>
                    <a:pt x="2203" y="42425"/>
                    <a:pt x="3900" y="42425"/>
                  </a:cubicBezTo>
                  <a:cubicBezTo>
                    <a:pt x="4073" y="42425"/>
                    <a:pt x="4250" y="42410"/>
                    <a:pt x="4430" y="42377"/>
                  </a:cubicBezTo>
                  <a:cubicBezTo>
                    <a:pt x="6169" y="42043"/>
                    <a:pt x="7336" y="40376"/>
                    <a:pt x="7002" y="38638"/>
                  </a:cubicBezTo>
                  <a:cubicBezTo>
                    <a:pt x="6621" y="36614"/>
                    <a:pt x="6431" y="34518"/>
                    <a:pt x="6431" y="32446"/>
                  </a:cubicBezTo>
                  <a:cubicBezTo>
                    <a:pt x="6431" y="21849"/>
                    <a:pt x="11313" y="12132"/>
                    <a:pt x="19862" y="5798"/>
                  </a:cubicBezTo>
                  <a:cubicBezTo>
                    <a:pt x="21291" y="4750"/>
                    <a:pt x="21577" y="2726"/>
                    <a:pt x="20505" y="1297"/>
                  </a:cubicBezTo>
                  <a:cubicBezTo>
                    <a:pt x="19867" y="446"/>
                    <a:pt x="18908" y="1"/>
                    <a:pt x="179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Rectángulo 49">
            <a:extLst>
              <a:ext uri="{FF2B5EF4-FFF2-40B4-BE49-F238E27FC236}">
                <a16:creationId xmlns:a16="http://schemas.microsoft.com/office/drawing/2014/main" id="{850FA83B-DA00-489E-97A7-65095CEADE8A}"/>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51" name="Rectángulo 50">
            <a:extLst>
              <a:ext uri="{FF2B5EF4-FFF2-40B4-BE49-F238E27FC236}">
                <a16:creationId xmlns:a16="http://schemas.microsoft.com/office/drawing/2014/main" id="{343087A5-946D-4C58-8B11-126ABE860C2A}"/>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8"/>
        <p:cNvGrpSpPr/>
        <p:nvPr/>
      </p:nvGrpSpPr>
      <p:grpSpPr>
        <a:xfrm>
          <a:off x="0" y="0"/>
          <a:ext cx="0" cy="0"/>
          <a:chOff x="0" y="0"/>
          <a:chExt cx="0" cy="0"/>
        </a:xfrm>
      </p:grpSpPr>
      <p:cxnSp>
        <p:nvCxnSpPr>
          <p:cNvPr id="1289" name="Google Shape;1289;p39"/>
          <p:cNvCxnSpPr>
            <a:stCxn id="1290" idx="7"/>
            <a:endCxn id="1291" idx="1"/>
          </p:cNvCxnSpPr>
          <p:nvPr/>
        </p:nvCxnSpPr>
        <p:spPr>
          <a:xfrm rot="-5400000">
            <a:off x="5252936" y="1519098"/>
            <a:ext cx="529500" cy="1012800"/>
          </a:xfrm>
          <a:prstGeom prst="bentConnector2">
            <a:avLst/>
          </a:prstGeom>
          <a:noFill/>
          <a:ln w="19050" cap="flat" cmpd="sng">
            <a:solidFill>
              <a:schemeClr val="lt1"/>
            </a:solidFill>
            <a:prstDash val="solid"/>
            <a:round/>
            <a:headEnd type="none" w="med" len="med"/>
            <a:tailEnd type="oval" w="med" len="med"/>
          </a:ln>
        </p:spPr>
      </p:cxnSp>
      <p:cxnSp>
        <p:nvCxnSpPr>
          <p:cNvPr id="1292" name="Google Shape;1292;p39"/>
          <p:cNvCxnSpPr>
            <a:stCxn id="1290" idx="1"/>
            <a:endCxn id="1293" idx="3"/>
          </p:cNvCxnSpPr>
          <p:nvPr/>
        </p:nvCxnSpPr>
        <p:spPr>
          <a:xfrm rot="5400000" flipH="1">
            <a:off x="3361485" y="1519098"/>
            <a:ext cx="529500" cy="1012800"/>
          </a:xfrm>
          <a:prstGeom prst="bentConnector2">
            <a:avLst/>
          </a:prstGeom>
          <a:noFill/>
          <a:ln w="19050" cap="flat" cmpd="sng">
            <a:solidFill>
              <a:schemeClr val="lt1"/>
            </a:solidFill>
            <a:prstDash val="solid"/>
            <a:round/>
            <a:headEnd type="none" w="med" len="med"/>
            <a:tailEnd type="oval" w="med" len="med"/>
          </a:ln>
        </p:spPr>
      </p:cxnSp>
      <p:cxnSp>
        <p:nvCxnSpPr>
          <p:cNvPr id="1294" name="Google Shape;1294;p39"/>
          <p:cNvCxnSpPr>
            <a:stCxn id="1290" idx="5"/>
            <a:endCxn id="1295" idx="1"/>
          </p:cNvCxnSpPr>
          <p:nvPr/>
        </p:nvCxnSpPr>
        <p:spPr>
          <a:xfrm rot="-5400000" flipH="1">
            <a:off x="5290886" y="2889299"/>
            <a:ext cx="453600" cy="1012800"/>
          </a:xfrm>
          <a:prstGeom prst="bentConnector2">
            <a:avLst/>
          </a:prstGeom>
          <a:noFill/>
          <a:ln w="19050" cap="flat" cmpd="sng">
            <a:solidFill>
              <a:schemeClr val="lt1"/>
            </a:solidFill>
            <a:prstDash val="solid"/>
            <a:round/>
            <a:headEnd type="none" w="med" len="med"/>
            <a:tailEnd type="oval" w="med" len="med"/>
          </a:ln>
        </p:spPr>
      </p:cxnSp>
      <p:cxnSp>
        <p:nvCxnSpPr>
          <p:cNvPr id="1296" name="Google Shape;1296;p39"/>
          <p:cNvCxnSpPr>
            <a:stCxn id="1290" idx="3"/>
            <a:endCxn id="1297" idx="3"/>
          </p:cNvCxnSpPr>
          <p:nvPr/>
        </p:nvCxnSpPr>
        <p:spPr>
          <a:xfrm rot="5400000">
            <a:off x="3399435" y="2889299"/>
            <a:ext cx="453600" cy="1012800"/>
          </a:xfrm>
          <a:prstGeom prst="bentConnector2">
            <a:avLst/>
          </a:prstGeom>
          <a:noFill/>
          <a:ln w="19050" cap="flat" cmpd="sng">
            <a:solidFill>
              <a:schemeClr val="lt1"/>
            </a:solidFill>
            <a:prstDash val="solid"/>
            <a:round/>
            <a:headEnd type="none" w="med" len="med"/>
            <a:tailEnd type="oval" w="med" len="med"/>
          </a:ln>
        </p:spPr>
      </p:cxnSp>
      <p:sp>
        <p:nvSpPr>
          <p:cNvPr id="1298" name="Google Shape;1298;p39"/>
          <p:cNvSpPr/>
          <p:nvPr/>
        </p:nvSpPr>
        <p:spPr>
          <a:xfrm flipH="1">
            <a:off x="3149630" y="1638529"/>
            <a:ext cx="2844564" cy="2318091"/>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rgbClr val="F7E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About the disease</a:t>
            </a:r>
            <a:endParaRPr/>
          </a:p>
        </p:txBody>
      </p:sp>
      <p:sp>
        <p:nvSpPr>
          <p:cNvPr id="1293" name="Google Shape;1293;p39"/>
          <p:cNvSpPr txBox="1">
            <a:spLocks noGrp="1"/>
          </p:cNvSpPr>
          <p:nvPr>
            <p:ph type="title" idx="4294967295"/>
          </p:nvPr>
        </p:nvSpPr>
        <p:spPr>
          <a:xfrm>
            <a:off x="1141575" y="1496975"/>
            <a:ext cx="1978200" cy="527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200"/>
              <a:t>Venus</a:t>
            </a:r>
            <a:endParaRPr sz="2200"/>
          </a:p>
        </p:txBody>
      </p:sp>
      <p:sp>
        <p:nvSpPr>
          <p:cNvPr id="1300" name="Google Shape;1300;p39"/>
          <p:cNvSpPr txBox="1">
            <a:spLocks noGrp="1"/>
          </p:cNvSpPr>
          <p:nvPr>
            <p:ph type="subTitle" idx="4294967295"/>
          </p:nvPr>
        </p:nvSpPr>
        <p:spPr>
          <a:xfrm>
            <a:off x="1141725" y="1942725"/>
            <a:ext cx="1978200" cy="665400"/>
          </a:xfrm>
          <a:prstGeom prst="rect">
            <a:avLst/>
          </a:prstGeom>
        </p:spPr>
        <p:txBody>
          <a:bodyPr spcFirstLastPara="1" wrap="square" lIns="91425" tIns="91425" rIns="91425" bIns="91425" anchor="t" anchorCtr="0">
            <a:noAutofit/>
          </a:bodyPr>
          <a:lstStyle/>
          <a:p>
            <a:pPr marL="0" lvl="0" indent="0" algn="r" rtl="0">
              <a:lnSpc>
                <a:spcPct val="100000"/>
              </a:lnSpc>
              <a:spcBef>
                <a:spcPts val="0"/>
              </a:spcBef>
              <a:spcAft>
                <a:spcPts val="1600"/>
              </a:spcAft>
              <a:buNone/>
            </a:pPr>
            <a:r>
              <a:rPr lang="en" sz="1400"/>
              <a:t>Venus is the second planet from the Sun</a:t>
            </a:r>
            <a:endParaRPr sz="1400"/>
          </a:p>
        </p:txBody>
      </p:sp>
      <p:sp>
        <p:nvSpPr>
          <p:cNvPr id="1291" name="Google Shape;1291;p39"/>
          <p:cNvSpPr txBox="1">
            <a:spLocks noGrp="1"/>
          </p:cNvSpPr>
          <p:nvPr>
            <p:ph type="title" idx="4294967295"/>
          </p:nvPr>
        </p:nvSpPr>
        <p:spPr>
          <a:xfrm>
            <a:off x="6024208" y="1496975"/>
            <a:ext cx="19782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Jupiter</a:t>
            </a:r>
            <a:endParaRPr sz="2200"/>
          </a:p>
        </p:txBody>
      </p:sp>
      <p:sp>
        <p:nvSpPr>
          <p:cNvPr id="1301" name="Google Shape;1301;p39"/>
          <p:cNvSpPr txBox="1">
            <a:spLocks noGrp="1"/>
          </p:cNvSpPr>
          <p:nvPr>
            <p:ph type="subTitle" idx="4294967295"/>
          </p:nvPr>
        </p:nvSpPr>
        <p:spPr>
          <a:xfrm>
            <a:off x="6024200" y="1942725"/>
            <a:ext cx="1978200" cy="665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sz="1400"/>
              <a:t>Jupiter is the biggest planet of them all</a:t>
            </a:r>
            <a:endParaRPr sz="1400"/>
          </a:p>
        </p:txBody>
      </p:sp>
      <p:sp>
        <p:nvSpPr>
          <p:cNvPr id="1297" name="Google Shape;1297;p39"/>
          <p:cNvSpPr txBox="1">
            <a:spLocks noGrp="1"/>
          </p:cNvSpPr>
          <p:nvPr>
            <p:ph type="title" idx="4294967295"/>
          </p:nvPr>
        </p:nvSpPr>
        <p:spPr>
          <a:xfrm>
            <a:off x="1141575" y="3358775"/>
            <a:ext cx="1978200" cy="527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200"/>
              <a:t>Mars</a:t>
            </a:r>
            <a:endParaRPr sz="2200"/>
          </a:p>
        </p:txBody>
      </p:sp>
      <p:sp>
        <p:nvSpPr>
          <p:cNvPr id="1302" name="Google Shape;1302;p39"/>
          <p:cNvSpPr txBox="1">
            <a:spLocks noGrp="1"/>
          </p:cNvSpPr>
          <p:nvPr>
            <p:ph type="subTitle" idx="4294967295"/>
          </p:nvPr>
        </p:nvSpPr>
        <p:spPr>
          <a:xfrm>
            <a:off x="1141725" y="3804525"/>
            <a:ext cx="1978200" cy="665400"/>
          </a:xfrm>
          <a:prstGeom prst="rect">
            <a:avLst/>
          </a:prstGeom>
        </p:spPr>
        <p:txBody>
          <a:bodyPr spcFirstLastPara="1" wrap="square" lIns="91425" tIns="91425" rIns="91425" bIns="91425" anchor="t" anchorCtr="0">
            <a:noAutofit/>
          </a:bodyPr>
          <a:lstStyle/>
          <a:p>
            <a:pPr marL="0" lvl="0" indent="0" algn="r" rtl="0">
              <a:lnSpc>
                <a:spcPct val="100000"/>
              </a:lnSpc>
              <a:spcBef>
                <a:spcPts val="0"/>
              </a:spcBef>
              <a:spcAft>
                <a:spcPts val="1600"/>
              </a:spcAft>
              <a:buNone/>
            </a:pPr>
            <a:r>
              <a:rPr lang="en" sz="1400"/>
              <a:t>Despite being red, Mars is a cold place</a:t>
            </a:r>
            <a:endParaRPr sz="1400"/>
          </a:p>
        </p:txBody>
      </p:sp>
      <p:sp>
        <p:nvSpPr>
          <p:cNvPr id="1295" name="Google Shape;1295;p39"/>
          <p:cNvSpPr txBox="1">
            <a:spLocks noGrp="1"/>
          </p:cNvSpPr>
          <p:nvPr>
            <p:ph type="title" idx="4294967295"/>
          </p:nvPr>
        </p:nvSpPr>
        <p:spPr>
          <a:xfrm>
            <a:off x="6024208" y="3358775"/>
            <a:ext cx="19782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Saturn</a:t>
            </a:r>
            <a:endParaRPr sz="2200"/>
          </a:p>
        </p:txBody>
      </p:sp>
      <p:sp>
        <p:nvSpPr>
          <p:cNvPr id="1303" name="Google Shape;1303;p39"/>
          <p:cNvSpPr txBox="1">
            <a:spLocks noGrp="1"/>
          </p:cNvSpPr>
          <p:nvPr>
            <p:ph type="subTitle" idx="4294967295"/>
          </p:nvPr>
        </p:nvSpPr>
        <p:spPr>
          <a:xfrm>
            <a:off x="6024200" y="3804525"/>
            <a:ext cx="1978200" cy="665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sz="1400"/>
              <a:t>Saturn is a gas giant and has several rings</a:t>
            </a:r>
            <a:endParaRPr sz="1400"/>
          </a:p>
        </p:txBody>
      </p:sp>
      <p:grpSp>
        <p:nvGrpSpPr>
          <p:cNvPr id="2" name="Grupo 1">
            <a:extLst>
              <a:ext uri="{FF2B5EF4-FFF2-40B4-BE49-F238E27FC236}">
                <a16:creationId xmlns:a16="http://schemas.microsoft.com/office/drawing/2014/main" id="{035A1CE7-0CD0-8C49-7597-B212771C36C4}"/>
              </a:ext>
            </a:extLst>
          </p:cNvPr>
          <p:cNvGrpSpPr/>
          <p:nvPr/>
        </p:nvGrpSpPr>
        <p:grpSpPr>
          <a:xfrm>
            <a:off x="3744913" y="1954212"/>
            <a:ext cx="1666875" cy="1668463"/>
            <a:chOff x="3744913" y="1954212"/>
            <a:chExt cx="1666875" cy="1668463"/>
          </a:xfrm>
        </p:grpSpPr>
        <p:sp>
          <p:nvSpPr>
            <p:cNvPr id="1290" name="Google Shape;1290;p39"/>
            <p:cNvSpPr/>
            <p:nvPr/>
          </p:nvSpPr>
          <p:spPr>
            <a:xfrm>
              <a:off x="3950660" y="2108273"/>
              <a:ext cx="1242600" cy="12426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Freeform 5">
              <a:extLst>
                <a:ext uri="{FF2B5EF4-FFF2-40B4-BE49-F238E27FC236}">
                  <a16:creationId xmlns:a16="http://schemas.microsoft.com/office/drawing/2014/main" id="{960EF48D-04A7-4CB4-A4DF-AF04051AECAA}"/>
                </a:ext>
              </a:extLst>
            </p:cNvPr>
            <p:cNvSpPr>
              <a:spLocks noEditPoints="1"/>
            </p:cNvSpPr>
            <p:nvPr/>
          </p:nvSpPr>
          <p:spPr bwMode="auto">
            <a:xfrm>
              <a:off x="3744913" y="1954212"/>
              <a:ext cx="1666875" cy="1668463"/>
            </a:xfrm>
            <a:custGeom>
              <a:avLst/>
              <a:gdLst>
                <a:gd name="T0" fmla="*/ 231 w 872"/>
                <a:gd name="T1" fmla="*/ 468 h 873"/>
                <a:gd name="T2" fmla="*/ 308 w 872"/>
                <a:gd name="T3" fmla="*/ 684 h 873"/>
                <a:gd name="T4" fmla="*/ 23 w 872"/>
                <a:gd name="T5" fmla="*/ 873 h 873"/>
                <a:gd name="T6" fmla="*/ 51 w 872"/>
                <a:gd name="T7" fmla="*/ 647 h 873"/>
                <a:gd name="T8" fmla="*/ 128 w 872"/>
                <a:gd name="T9" fmla="*/ 345 h 873"/>
                <a:gd name="T10" fmla="*/ 273 w 872"/>
                <a:gd name="T11" fmla="*/ 347 h 873"/>
                <a:gd name="T12" fmla="*/ 405 w 872"/>
                <a:gd name="T13" fmla="*/ 330 h 873"/>
                <a:gd name="T14" fmla="*/ 526 w 872"/>
                <a:gd name="T15" fmla="*/ 378 h 873"/>
                <a:gd name="T16" fmla="*/ 391 w 872"/>
                <a:gd name="T17" fmla="*/ 462 h 873"/>
                <a:gd name="T18" fmla="*/ 416 w 872"/>
                <a:gd name="T19" fmla="*/ 591 h 873"/>
                <a:gd name="T20" fmla="*/ 455 w 872"/>
                <a:gd name="T21" fmla="*/ 483 h 873"/>
                <a:gd name="T22" fmla="*/ 512 w 872"/>
                <a:gd name="T23" fmla="*/ 648 h 873"/>
                <a:gd name="T24" fmla="*/ 575 w 872"/>
                <a:gd name="T25" fmla="*/ 440 h 873"/>
                <a:gd name="T26" fmla="*/ 592 w 872"/>
                <a:gd name="T27" fmla="*/ 285 h 873"/>
                <a:gd name="T28" fmla="*/ 712 w 872"/>
                <a:gd name="T29" fmla="*/ 43 h 873"/>
                <a:gd name="T30" fmla="*/ 641 w 872"/>
                <a:gd name="T31" fmla="*/ 312 h 873"/>
                <a:gd name="T32" fmla="*/ 558 w 872"/>
                <a:gd name="T33" fmla="*/ 506 h 873"/>
                <a:gd name="T34" fmla="*/ 748 w 872"/>
                <a:gd name="T35" fmla="*/ 538 h 873"/>
                <a:gd name="T36" fmla="*/ 679 w 872"/>
                <a:gd name="T37" fmla="*/ 869 h 873"/>
                <a:gd name="T38" fmla="*/ 472 w 872"/>
                <a:gd name="T39" fmla="*/ 655 h 873"/>
                <a:gd name="T40" fmla="*/ 448 w 872"/>
                <a:gd name="T41" fmla="*/ 536 h 873"/>
                <a:gd name="T42" fmla="*/ 361 w 872"/>
                <a:gd name="T43" fmla="*/ 590 h 873"/>
                <a:gd name="T44" fmla="*/ 303 w 872"/>
                <a:gd name="T45" fmla="*/ 413 h 873"/>
                <a:gd name="T46" fmla="*/ 86 w 872"/>
                <a:gd name="T47" fmla="*/ 442 h 873"/>
                <a:gd name="T48" fmla="*/ 177 w 872"/>
                <a:gd name="T49" fmla="*/ 648 h 873"/>
                <a:gd name="T50" fmla="*/ 279 w 872"/>
                <a:gd name="T51" fmla="*/ 842 h 873"/>
                <a:gd name="T52" fmla="*/ 276 w 872"/>
                <a:gd name="T53" fmla="*/ 673 h 873"/>
                <a:gd name="T54" fmla="*/ 203 w 872"/>
                <a:gd name="T55" fmla="*/ 451 h 873"/>
                <a:gd name="T56" fmla="*/ 227 w 872"/>
                <a:gd name="T57" fmla="*/ 843 h 873"/>
                <a:gd name="T58" fmla="*/ 46 w 872"/>
                <a:gd name="T59" fmla="*/ 678 h 873"/>
                <a:gd name="T60" fmla="*/ 48 w 872"/>
                <a:gd name="T61" fmla="*/ 843 h 873"/>
                <a:gd name="T62" fmla="*/ 542 w 872"/>
                <a:gd name="T63" fmla="*/ 164 h 873"/>
                <a:gd name="T64" fmla="*/ 598 w 872"/>
                <a:gd name="T65" fmla="*/ 184 h 873"/>
                <a:gd name="T66" fmla="*/ 642 w 872"/>
                <a:gd name="T67" fmla="*/ 118 h 873"/>
                <a:gd name="T68" fmla="*/ 685 w 872"/>
                <a:gd name="T69" fmla="*/ 240 h 873"/>
                <a:gd name="T70" fmla="*/ 737 w 872"/>
                <a:gd name="T71" fmla="*/ 133 h 873"/>
                <a:gd name="T72" fmla="*/ 675 w 872"/>
                <a:gd name="T73" fmla="*/ 81 h 873"/>
                <a:gd name="T74" fmla="*/ 640 w 872"/>
                <a:gd name="T75" fmla="*/ 66 h 873"/>
                <a:gd name="T76" fmla="*/ 578 w 872"/>
                <a:gd name="T77" fmla="*/ 86 h 873"/>
                <a:gd name="T78" fmla="*/ 516 w 872"/>
                <a:gd name="T79" fmla="*/ 135 h 873"/>
                <a:gd name="T80" fmla="*/ 264 w 872"/>
                <a:gd name="T81" fmla="*/ 272 h 873"/>
                <a:gd name="T82" fmla="*/ 193 w 872"/>
                <a:gd name="T83" fmla="*/ 343 h 873"/>
                <a:gd name="T84" fmla="*/ 417 w 872"/>
                <a:gd name="T85" fmla="*/ 403 h 873"/>
                <a:gd name="T86" fmla="*/ 336 w 872"/>
                <a:gd name="T87" fmla="*/ 387 h 873"/>
                <a:gd name="T88" fmla="*/ 630 w 872"/>
                <a:gd name="T89" fmla="*/ 208 h 873"/>
                <a:gd name="T90" fmla="*/ 652 w 872"/>
                <a:gd name="T91" fmla="*/ 232 h 873"/>
                <a:gd name="T92" fmla="*/ 499 w 872"/>
                <a:gd name="T93" fmla="*/ 391 h 873"/>
                <a:gd name="T94" fmla="*/ 449 w 872"/>
                <a:gd name="T95" fmla="*/ 411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72" h="873">
                  <a:moveTo>
                    <a:pt x="360" y="459"/>
                  </a:moveTo>
                  <a:cubicBezTo>
                    <a:pt x="325" y="457"/>
                    <a:pt x="296" y="437"/>
                    <a:pt x="261" y="442"/>
                  </a:cubicBezTo>
                  <a:cubicBezTo>
                    <a:pt x="243" y="444"/>
                    <a:pt x="234" y="449"/>
                    <a:pt x="231" y="468"/>
                  </a:cubicBezTo>
                  <a:cubicBezTo>
                    <a:pt x="226" y="500"/>
                    <a:pt x="218" y="532"/>
                    <a:pt x="212" y="563"/>
                  </a:cubicBezTo>
                  <a:cubicBezTo>
                    <a:pt x="214" y="565"/>
                    <a:pt x="215" y="567"/>
                    <a:pt x="216" y="567"/>
                  </a:cubicBezTo>
                  <a:cubicBezTo>
                    <a:pt x="271" y="587"/>
                    <a:pt x="299" y="626"/>
                    <a:pt x="308" y="684"/>
                  </a:cubicBezTo>
                  <a:cubicBezTo>
                    <a:pt x="315" y="723"/>
                    <a:pt x="325" y="762"/>
                    <a:pt x="333" y="801"/>
                  </a:cubicBezTo>
                  <a:cubicBezTo>
                    <a:pt x="342" y="844"/>
                    <a:pt x="319" y="873"/>
                    <a:pt x="275" y="873"/>
                  </a:cubicBezTo>
                  <a:cubicBezTo>
                    <a:pt x="191" y="873"/>
                    <a:pt x="107" y="873"/>
                    <a:pt x="23" y="873"/>
                  </a:cubicBezTo>
                  <a:cubicBezTo>
                    <a:pt x="10" y="873"/>
                    <a:pt x="0" y="873"/>
                    <a:pt x="0" y="856"/>
                  </a:cubicBezTo>
                  <a:cubicBezTo>
                    <a:pt x="0" y="788"/>
                    <a:pt x="0" y="720"/>
                    <a:pt x="0" y="650"/>
                  </a:cubicBezTo>
                  <a:cubicBezTo>
                    <a:pt x="17" y="649"/>
                    <a:pt x="32" y="648"/>
                    <a:pt x="51" y="647"/>
                  </a:cubicBezTo>
                  <a:cubicBezTo>
                    <a:pt x="6" y="590"/>
                    <a:pt x="40" y="533"/>
                    <a:pt x="47" y="477"/>
                  </a:cubicBezTo>
                  <a:cubicBezTo>
                    <a:pt x="50" y="452"/>
                    <a:pt x="57" y="424"/>
                    <a:pt x="71" y="402"/>
                  </a:cubicBezTo>
                  <a:cubicBezTo>
                    <a:pt x="84" y="380"/>
                    <a:pt x="108" y="364"/>
                    <a:pt x="128" y="345"/>
                  </a:cubicBezTo>
                  <a:cubicBezTo>
                    <a:pt x="89" y="291"/>
                    <a:pt x="87" y="247"/>
                    <a:pt x="123" y="208"/>
                  </a:cubicBezTo>
                  <a:cubicBezTo>
                    <a:pt x="153" y="175"/>
                    <a:pt x="205" y="167"/>
                    <a:pt x="243" y="191"/>
                  </a:cubicBezTo>
                  <a:cubicBezTo>
                    <a:pt x="294" y="223"/>
                    <a:pt x="303" y="263"/>
                    <a:pt x="273" y="347"/>
                  </a:cubicBezTo>
                  <a:cubicBezTo>
                    <a:pt x="290" y="342"/>
                    <a:pt x="304" y="338"/>
                    <a:pt x="317" y="334"/>
                  </a:cubicBezTo>
                  <a:cubicBezTo>
                    <a:pt x="324" y="333"/>
                    <a:pt x="332" y="330"/>
                    <a:pt x="339" y="330"/>
                  </a:cubicBezTo>
                  <a:cubicBezTo>
                    <a:pt x="361" y="329"/>
                    <a:pt x="383" y="329"/>
                    <a:pt x="405" y="330"/>
                  </a:cubicBezTo>
                  <a:cubicBezTo>
                    <a:pt x="415" y="331"/>
                    <a:pt x="425" y="337"/>
                    <a:pt x="436" y="339"/>
                  </a:cubicBezTo>
                  <a:cubicBezTo>
                    <a:pt x="449" y="341"/>
                    <a:pt x="462" y="343"/>
                    <a:pt x="475" y="343"/>
                  </a:cubicBezTo>
                  <a:cubicBezTo>
                    <a:pt x="500" y="344"/>
                    <a:pt x="517" y="357"/>
                    <a:pt x="526" y="378"/>
                  </a:cubicBezTo>
                  <a:cubicBezTo>
                    <a:pt x="539" y="407"/>
                    <a:pt x="520" y="438"/>
                    <a:pt x="489" y="442"/>
                  </a:cubicBezTo>
                  <a:cubicBezTo>
                    <a:pt x="473" y="444"/>
                    <a:pt x="456" y="445"/>
                    <a:pt x="440" y="448"/>
                  </a:cubicBezTo>
                  <a:cubicBezTo>
                    <a:pt x="425" y="451"/>
                    <a:pt x="409" y="457"/>
                    <a:pt x="391" y="462"/>
                  </a:cubicBezTo>
                  <a:cubicBezTo>
                    <a:pt x="391" y="505"/>
                    <a:pt x="391" y="550"/>
                    <a:pt x="392" y="595"/>
                  </a:cubicBezTo>
                  <a:cubicBezTo>
                    <a:pt x="392" y="599"/>
                    <a:pt x="399" y="603"/>
                    <a:pt x="403" y="606"/>
                  </a:cubicBezTo>
                  <a:cubicBezTo>
                    <a:pt x="407" y="601"/>
                    <a:pt x="415" y="597"/>
                    <a:pt x="416" y="591"/>
                  </a:cubicBezTo>
                  <a:cubicBezTo>
                    <a:pt x="418" y="579"/>
                    <a:pt x="416" y="566"/>
                    <a:pt x="416" y="553"/>
                  </a:cubicBezTo>
                  <a:cubicBezTo>
                    <a:pt x="416" y="545"/>
                    <a:pt x="416" y="537"/>
                    <a:pt x="416" y="529"/>
                  </a:cubicBezTo>
                  <a:cubicBezTo>
                    <a:pt x="417" y="501"/>
                    <a:pt x="431" y="484"/>
                    <a:pt x="455" y="483"/>
                  </a:cubicBezTo>
                  <a:cubicBezTo>
                    <a:pt x="479" y="482"/>
                    <a:pt x="502" y="502"/>
                    <a:pt x="502" y="529"/>
                  </a:cubicBezTo>
                  <a:cubicBezTo>
                    <a:pt x="503" y="562"/>
                    <a:pt x="502" y="594"/>
                    <a:pt x="503" y="627"/>
                  </a:cubicBezTo>
                  <a:cubicBezTo>
                    <a:pt x="503" y="634"/>
                    <a:pt x="509" y="641"/>
                    <a:pt x="512" y="648"/>
                  </a:cubicBezTo>
                  <a:cubicBezTo>
                    <a:pt x="518" y="640"/>
                    <a:pt x="527" y="633"/>
                    <a:pt x="527" y="626"/>
                  </a:cubicBezTo>
                  <a:cubicBezTo>
                    <a:pt x="528" y="580"/>
                    <a:pt x="528" y="534"/>
                    <a:pt x="528" y="488"/>
                  </a:cubicBezTo>
                  <a:cubicBezTo>
                    <a:pt x="528" y="455"/>
                    <a:pt x="542" y="441"/>
                    <a:pt x="575" y="440"/>
                  </a:cubicBezTo>
                  <a:cubicBezTo>
                    <a:pt x="611" y="439"/>
                    <a:pt x="612" y="439"/>
                    <a:pt x="611" y="402"/>
                  </a:cubicBezTo>
                  <a:cubicBezTo>
                    <a:pt x="611" y="372"/>
                    <a:pt x="611" y="341"/>
                    <a:pt x="612" y="311"/>
                  </a:cubicBezTo>
                  <a:cubicBezTo>
                    <a:pt x="612" y="295"/>
                    <a:pt x="608" y="289"/>
                    <a:pt x="592" y="285"/>
                  </a:cubicBezTo>
                  <a:cubicBezTo>
                    <a:pt x="533" y="269"/>
                    <a:pt x="491" y="217"/>
                    <a:pt x="486" y="154"/>
                  </a:cubicBezTo>
                  <a:cubicBezTo>
                    <a:pt x="482" y="102"/>
                    <a:pt x="515" y="46"/>
                    <a:pt x="565" y="23"/>
                  </a:cubicBezTo>
                  <a:cubicBezTo>
                    <a:pt x="618" y="0"/>
                    <a:pt x="668" y="7"/>
                    <a:pt x="712" y="43"/>
                  </a:cubicBezTo>
                  <a:cubicBezTo>
                    <a:pt x="756" y="79"/>
                    <a:pt x="775" y="126"/>
                    <a:pt x="763" y="183"/>
                  </a:cubicBezTo>
                  <a:cubicBezTo>
                    <a:pt x="750" y="237"/>
                    <a:pt x="716" y="272"/>
                    <a:pt x="662" y="286"/>
                  </a:cubicBezTo>
                  <a:cubicBezTo>
                    <a:pt x="645" y="290"/>
                    <a:pt x="641" y="296"/>
                    <a:pt x="641" y="312"/>
                  </a:cubicBezTo>
                  <a:cubicBezTo>
                    <a:pt x="643" y="349"/>
                    <a:pt x="642" y="386"/>
                    <a:pt x="642" y="422"/>
                  </a:cubicBezTo>
                  <a:cubicBezTo>
                    <a:pt x="641" y="455"/>
                    <a:pt x="627" y="470"/>
                    <a:pt x="594" y="470"/>
                  </a:cubicBezTo>
                  <a:cubicBezTo>
                    <a:pt x="558" y="471"/>
                    <a:pt x="558" y="471"/>
                    <a:pt x="558" y="506"/>
                  </a:cubicBezTo>
                  <a:cubicBezTo>
                    <a:pt x="558" y="516"/>
                    <a:pt x="558" y="526"/>
                    <a:pt x="558" y="538"/>
                  </a:cubicBezTo>
                  <a:cubicBezTo>
                    <a:pt x="600" y="534"/>
                    <a:pt x="635" y="543"/>
                    <a:pt x="665" y="573"/>
                  </a:cubicBezTo>
                  <a:cubicBezTo>
                    <a:pt x="690" y="551"/>
                    <a:pt x="716" y="537"/>
                    <a:pt x="748" y="538"/>
                  </a:cubicBezTo>
                  <a:cubicBezTo>
                    <a:pt x="794" y="539"/>
                    <a:pt x="839" y="567"/>
                    <a:pt x="855" y="612"/>
                  </a:cubicBezTo>
                  <a:cubicBezTo>
                    <a:pt x="872" y="658"/>
                    <a:pt x="869" y="704"/>
                    <a:pt x="832" y="738"/>
                  </a:cubicBezTo>
                  <a:cubicBezTo>
                    <a:pt x="783" y="784"/>
                    <a:pt x="730" y="826"/>
                    <a:pt x="679" y="869"/>
                  </a:cubicBezTo>
                  <a:cubicBezTo>
                    <a:pt x="675" y="872"/>
                    <a:pt x="665" y="872"/>
                    <a:pt x="662" y="869"/>
                  </a:cubicBezTo>
                  <a:cubicBezTo>
                    <a:pt x="609" y="825"/>
                    <a:pt x="556" y="781"/>
                    <a:pt x="505" y="736"/>
                  </a:cubicBezTo>
                  <a:cubicBezTo>
                    <a:pt x="482" y="715"/>
                    <a:pt x="472" y="686"/>
                    <a:pt x="472" y="655"/>
                  </a:cubicBezTo>
                  <a:cubicBezTo>
                    <a:pt x="472" y="615"/>
                    <a:pt x="472" y="575"/>
                    <a:pt x="472" y="535"/>
                  </a:cubicBezTo>
                  <a:cubicBezTo>
                    <a:pt x="472" y="526"/>
                    <a:pt x="475" y="513"/>
                    <a:pt x="461" y="515"/>
                  </a:cubicBezTo>
                  <a:cubicBezTo>
                    <a:pt x="455" y="515"/>
                    <a:pt x="449" y="528"/>
                    <a:pt x="448" y="536"/>
                  </a:cubicBezTo>
                  <a:cubicBezTo>
                    <a:pt x="446" y="554"/>
                    <a:pt x="447" y="572"/>
                    <a:pt x="447" y="590"/>
                  </a:cubicBezTo>
                  <a:cubicBezTo>
                    <a:pt x="446" y="619"/>
                    <a:pt x="431" y="637"/>
                    <a:pt x="406" y="637"/>
                  </a:cubicBezTo>
                  <a:cubicBezTo>
                    <a:pt x="383" y="637"/>
                    <a:pt x="361" y="615"/>
                    <a:pt x="361" y="590"/>
                  </a:cubicBezTo>
                  <a:cubicBezTo>
                    <a:pt x="360" y="553"/>
                    <a:pt x="361" y="515"/>
                    <a:pt x="361" y="478"/>
                  </a:cubicBezTo>
                  <a:cubicBezTo>
                    <a:pt x="361" y="472"/>
                    <a:pt x="360" y="466"/>
                    <a:pt x="360" y="459"/>
                  </a:cubicBezTo>
                  <a:close/>
                  <a:moveTo>
                    <a:pt x="303" y="413"/>
                  </a:moveTo>
                  <a:cubicBezTo>
                    <a:pt x="309" y="374"/>
                    <a:pt x="308" y="374"/>
                    <a:pt x="273" y="374"/>
                  </a:cubicBezTo>
                  <a:cubicBezTo>
                    <a:pt x="241" y="374"/>
                    <a:pt x="209" y="373"/>
                    <a:pt x="177" y="374"/>
                  </a:cubicBezTo>
                  <a:cubicBezTo>
                    <a:pt x="135" y="375"/>
                    <a:pt x="96" y="401"/>
                    <a:pt x="86" y="442"/>
                  </a:cubicBezTo>
                  <a:cubicBezTo>
                    <a:pt x="75" y="489"/>
                    <a:pt x="66" y="537"/>
                    <a:pt x="59" y="585"/>
                  </a:cubicBezTo>
                  <a:cubicBezTo>
                    <a:pt x="54" y="622"/>
                    <a:pt x="77" y="646"/>
                    <a:pt x="115" y="648"/>
                  </a:cubicBezTo>
                  <a:cubicBezTo>
                    <a:pt x="136" y="649"/>
                    <a:pt x="156" y="648"/>
                    <a:pt x="177" y="648"/>
                  </a:cubicBezTo>
                  <a:cubicBezTo>
                    <a:pt x="206" y="648"/>
                    <a:pt x="217" y="657"/>
                    <a:pt x="223" y="687"/>
                  </a:cubicBezTo>
                  <a:cubicBezTo>
                    <a:pt x="233" y="731"/>
                    <a:pt x="242" y="775"/>
                    <a:pt x="252" y="819"/>
                  </a:cubicBezTo>
                  <a:cubicBezTo>
                    <a:pt x="255" y="834"/>
                    <a:pt x="263" y="843"/>
                    <a:pt x="279" y="842"/>
                  </a:cubicBezTo>
                  <a:cubicBezTo>
                    <a:pt x="294" y="841"/>
                    <a:pt x="305" y="828"/>
                    <a:pt x="305" y="812"/>
                  </a:cubicBezTo>
                  <a:cubicBezTo>
                    <a:pt x="304" y="806"/>
                    <a:pt x="303" y="800"/>
                    <a:pt x="302" y="794"/>
                  </a:cubicBezTo>
                  <a:cubicBezTo>
                    <a:pt x="293" y="754"/>
                    <a:pt x="284" y="713"/>
                    <a:pt x="276" y="673"/>
                  </a:cubicBezTo>
                  <a:cubicBezTo>
                    <a:pt x="264" y="619"/>
                    <a:pt x="247" y="602"/>
                    <a:pt x="192" y="596"/>
                  </a:cubicBezTo>
                  <a:cubicBezTo>
                    <a:pt x="179" y="594"/>
                    <a:pt x="175" y="590"/>
                    <a:pt x="177" y="576"/>
                  </a:cubicBezTo>
                  <a:cubicBezTo>
                    <a:pt x="186" y="535"/>
                    <a:pt x="194" y="493"/>
                    <a:pt x="203" y="451"/>
                  </a:cubicBezTo>
                  <a:cubicBezTo>
                    <a:pt x="209" y="423"/>
                    <a:pt x="221" y="413"/>
                    <a:pt x="250" y="413"/>
                  </a:cubicBezTo>
                  <a:cubicBezTo>
                    <a:pt x="268" y="412"/>
                    <a:pt x="285" y="413"/>
                    <a:pt x="303" y="413"/>
                  </a:cubicBezTo>
                  <a:close/>
                  <a:moveTo>
                    <a:pt x="227" y="843"/>
                  </a:moveTo>
                  <a:cubicBezTo>
                    <a:pt x="216" y="791"/>
                    <a:pt x="206" y="743"/>
                    <a:pt x="196" y="695"/>
                  </a:cubicBezTo>
                  <a:cubicBezTo>
                    <a:pt x="193" y="683"/>
                    <a:pt x="188" y="678"/>
                    <a:pt x="176" y="678"/>
                  </a:cubicBezTo>
                  <a:cubicBezTo>
                    <a:pt x="133" y="679"/>
                    <a:pt x="89" y="679"/>
                    <a:pt x="46" y="678"/>
                  </a:cubicBezTo>
                  <a:cubicBezTo>
                    <a:pt x="35" y="678"/>
                    <a:pt x="30" y="681"/>
                    <a:pt x="30" y="693"/>
                  </a:cubicBezTo>
                  <a:cubicBezTo>
                    <a:pt x="31" y="738"/>
                    <a:pt x="31" y="783"/>
                    <a:pt x="30" y="829"/>
                  </a:cubicBezTo>
                  <a:cubicBezTo>
                    <a:pt x="30" y="843"/>
                    <a:pt x="38" y="843"/>
                    <a:pt x="48" y="843"/>
                  </a:cubicBezTo>
                  <a:cubicBezTo>
                    <a:pt x="90" y="843"/>
                    <a:pt x="132" y="843"/>
                    <a:pt x="174" y="843"/>
                  </a:cubicBezTo>
                  <a:cubicBezTo>
                    <a:pt x="191" y="843"/>
                    <a:pt x="208" y="843"/>
                    <a:pt x="227" y="843"/>
                  </a:cubicBezTo>
                  <a:close/>
                  <a:moveTo>
                    <a:pt x="542" y="164"/>
                  </a:moveTo>
                  <a:cubicBezTo>
                    <a:pt x="533" y="165"/>
                    <a:pt x="526" y="167"/>
                    <a:pt x="518" y="168"/>
                  </a:cubicBezTo>
                  <a:cubicBezTo>
                    <a:pt x="524" y="202"/>
                    <a:pt x="538" y="227"/>
                    <a:pt x="569" y="245"/>
                  </a:cubicBezTo>
                  <a:cubicBezTo>
                    <a:pt x="568" y="217"/>
                    <a:pt x="575" y="195"/>
                    <a:pt x="598" y="184"/>
                  </a:cubicBezTo>
                  <a:cubicBezTo>
                    <a:pt x="609" y="179"/>
                    <a:pt x="612" y="172"/>
                    <a:pt x="611" y="161"/>
                  </a:cubicBezTo>
                  <a:cubicBezTo>
                    <a:pt x="611" y="139"/>
                    <a:pt x="611" y="117"/>
                    <a:pt x="611" y="96"/>
                  </a:cubicBezTo>
                  <a:cubicBezTo>
                    <a:pt x="640" y="93"/>
                    <a:pt x="642" y="94"/>
                    <a:pt x="642" y="118"/>
                  </a:cubicBezTo>
                  <a:cubicBezTo>
                    <a:pt x="642" y="134"/>
                    <a:pt x="641" y="150"/>
                    <a:pt x="642" y="166"/>
                  </a:cubicBezTo>
                  <a:cubicBezTo>
                    <a:pt x="642" y="171"/>
                    <a:pt x="643" y="179"/>
                    <a:pt x="646" y="181"/>
                  </a:cubicBezTo>
                  <a:cubicBezTo>
                    <a:pt x="668" y="194"/>
                    <a:pt x="682" y="213"/>
                    <a:pt x="685" y="240"/>
                  </a:cubicBezTo>
                  <a:cubicBezTo>
                    <a:pt x="714" y="221"/>
                    <a:pt x="732" y="192"/>
                    <a:pt x="730" y="166"/>
                  </a:cubicBezTo>
                  <a:cubicBezTo>
                    <a:pt x="707" y="168"/>
                    <a:pt x="706" y="154"/>
                    <a:pt x="710" y="137"/>
                  </a:cubicBezTo>
                  <a:cubicBezTo>
                    <a:pt x="718" y="135"/>
                    <a:pt x="726" y="134"/>
                    <a:pt x="737" y="133"/>
                  </a:cubicBezTo>
                  <a:cubicBezTo>
                    <a:pt x="730" y="116"/>
                    <a:pt x="724" y="101"/>
                    <a:pt x="718" y="84"/>
                  </a:cubicBezTo>
                  <a:cubicBezTo>
                    <a:pt x="709" y="91"/>
                    <a:pt x="703" y="96"/>
                    <a:pt x="699" y="100"/>
                  </a:cubicBezTo>
                  <a:cubicBezTo>
                    <a:pt x="690" y="93"/>
                    <a:pt x="683" y="87"/>
                    <a:pt x="675" y="81"/>
                  </a:cubicBezTo>
                  <a:cubicBezTo>
                    <a:pt x="681" y="73"/>
                    <a:pt x="686" y="67"/>
                    <a:pt x="692" y="59"/>
                  </a:cubicBezTo>
                  <a:cubicBezTo>
                    <a:pt x="675" y="52"/>
                    <a:pt x="661" y="46"/>
                    <a:pt x="644" y="40"/>
                  </a:cubicBezTo>
                  <a:cubicBezTo>
                    <a:pt x="642" y="51"/>
                    <a:pt x="641" y="59"/>
                    <a:pt x="640" y="66"/>
                  </a:cubicBezTo>
                  <a:cubicBezTo>
                    <a:pt x="617" y="76"/>
                    <a:pt x="611" y="63"/>
                    <a:pt x="608" y="41"/>
                  </a:cubicBezTo>
                  <a:cubicBezTo>
                    <a:pt x="591" y="49"/>
                    <a:pt x="576" y="55"/>
                    <a:pt x="560" y="63"/>
                  </a:cubicBezTo>
                  <a:cubicBezTo>
                    <a:pt x="567" y="72"/>
                    <a:pt x="571" y="78"/>
                    <a:pt x="578" y="86"/>
                  </a:cubicBezTo>
                  <a:cubicBezTo>
                    <a:pt x="572" y="91"/>
                    <a:pt x="567" y="96"/>
                    <a:pt x="562" y="102"/>
                  </a:cubicBezTo>
                  <a:cubicBezTo>
                    <a:pt x="553" y="95"/>
                    <a:pt x="547" y="91"/>
                    <a:pt x="538" y="84"/>
                  </a:cubicBezTo>
                  <a:cubicBezTo>
                    <a:pt x="530" y="101"/>
                    <a:pt x="524" y="116"/>
                    <a:pt x="516" y="135"/>
                  </a:cubicBezTo>
                  <a:cubicBezTo>
                    <a:pt x="544" y="132"/>
                    <a:pt x="547" y="145"/>
                    <a:pt x="542" y="164"/>
                  </a:cubicBezTo>
                  <a:close/>
                  <a:moveTo>
                    <a:pt x="193" y="343"/>
                  </a:moveTo>
                  <a:cubicBezTo>
                    <a:pt x="232" y="343"/>
                    <a:pt x="264" y="311"/>
                    <a:pt x="264" y="272"/>
                  </a:cubicBezTo>
                  <a:cubicBezTo>
                    <a:pt x="264" y="235"/>
                    <a:pt x="234" y="207"/>
                    <a:pt x="197" y="207"/>
                  </a:cubicBezTo>
                  <a:cubicBezTo>
                    <a:pt x="159" y="207"/>
                    <a:pt x="128" y="239"/>
                    <a:pt x="127" y="277"/>
                  </a:cubicBezTo>
                  <a:cubicBezTo>
                    <a:pt x="127" y="315"/>
                    <a:pt x="155" y="343"/>
                    <a:pt x="193" y="343"/>
                  </a:cubicBezTo>
                  <a:close/>
                  <a:moveTo>
                    <a:pt x="374" y="427"/>
                  </a:moveTo>
                  <a:cubicBezTo>
                    <a:pt x="381" y="427"/>
                    <a:pt x="387" y="426"/>
                    <a:pt x="394" y="427"/>
                  </a:cubicBezTo>
                  <a:cubicBezTo>
                    <a:pt x="413" y="430"/>
                    <a:pt x="417" y="421"/>
                    <a:pt x="417" y="403"/>
                  </a:cubicBezTo>
                  <a:cubicBezTo>
                    <a:pt x="416" y="359"/>
                    <a:pt x="416" y="359"/>
                    <a:pt x="372" y="359"/>
                  </a:cubicBezTo>
                  <a:cubicBezTo>
                    <a:pt x="369" y="359"/>
                    <a:pt x="365" y="359"/>
                    <a:pt x="362" y="359"/>
                  </a:cubicBezTo>
                  <a:cubicBezTo>
                    <a:pt x="335" y="360"/>
                    <a:pt x="335" y="360"/>
                    <a:pt x="336" y="387"/>
                  </a:cubicBezTo>
                  <a:cubicBezTo>
                    <a:pt x="336" y="433"/>
                    <a:pt x="330" y="426"/>
                    <a:pt x="374" y="427"/>
                  </a:cubicBezTo>
                  <a:close/>
                  <a:moveTo>
                    <a:pt x="652" y="232"/>
                  </a:moveTo>
                  <a:cubicBezTo>
                    <a:pt x="652" y="217"/>
                    <a:pt x="645" y="208"/>
                    <a:pt x="630" y="208"/>
                  </a:cubicBezTo>
                  <a:cubicBezTo>
                    <a:pt x="614" y="207"/>
                    <a:pt x="599" y="221"/>
                    <a:pt x="600" y="236"/>
                  </a:cubicBezTo>
                  <a:cubicBezTo>
                    <a:pt x="600" y="250"/>
                    <a:pt x="607" y="259"/>
                    <a:pt x="622" y="259"/>
                  </a:cubicBezTo>
                  <a:cubicBezTo>
                    <a:pt x="638" y="260"/>
                    <a:pt x="652" y="248"/>
                    <a:pt x="652" y="232"/>
                  </a:cubicBezTo>
                  <a:close/>
                  <a:moveTo>
                    <a:pt x="449" y="411"/>
                  </a:moveTo>
                  <a:cubicBezTo>
                    <a:pt x="461" y="411"/>
                    <a:pt x="472" y="414"/>
                    <a:pt x="482" y="410"/>
                  </a:cubicBezTo>
                  <a:cubicBezTo>
                    <a:pt x="489" y="408"/>
                    <a:pt x="496" y="399"/>
                    <a:pt x="499" y="391"/>
                  </a:cubicBezTo>
                  <a:cubicBezTo>
                    <a:pt x="500" y="388"/>
                    <a:pt x="494" y="377"/>
                    <a:pt x="489" y="375"/>
                  </a:cubicBezTo>
                  <a:cubicBezTo>
                    <a:pt x="462" y="364"/>
                    <a:pt x="446" y="375"/>
                    <a:pt x="447" y="403"/>
                  </a:cubicBezTo>
                  <a:cubicBezTo>
                    <a:pt x="447" y="405"/>
                    <a:pt x="448" y="407"/>
                    <a:pt x="449" y="41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97349C52-DE96-4F87-BF3C-7E003474F3C1}"/>
                </a:ext>
              </a:extLst>
            </p:cNvPr>
            <p:cNvSpPr>
              <a:spLocks/>
            </p:cNvSpPr>
            <p:nvPr/>
          </p:nvSpPr>
          <p:spPr bwMode="auto">
            <a:xfrm>
              <a:off x="3848100" y="3349625"/>
              <a:ext cx="65088" cy="66675"/>
            </a:xfrm>
            <a:custGeom>
              <a:avLst/>
              <a:gdLst>
                <a:gd name="T0" fmla="*/ 4 w 34"/>
                <a:gd name="T1" fmla="*/ 3 h 35"/>
                <a:gd name="T2" fmla="*/ 30 w 34"/>
                <a:gd name="T3" fmla="*/ 29 h 35"/>
                <a:gd name="T4" fmla="*/ 4 w 34"/>
                <a:gd name="T5" fmla="*/ 3 h 35"/>
              </a:gdLst>
              <a:ahLst/>
              <a:cxnLst>
                <a:cxn ang="0">
                  <a:pos x="T0" y="T1"/>
                </a:cxn>
                <a:cxn ang="0">
                  <a:pos x="T2" y="T3"/>
                </a:cxn>
                <a:cxn ang="0">
                  <a:pos x="T4" y="T5"/>
                </a:cxn>
              </a:cxnLst>
              <a:rect l="0" t="0" r="r" b="b"/>
              <a:pathLst>
                <a:path w="34" h="35">
                  <a:moveTo>
                    <a:pt x="4" y="3"/>
                  </a:moveTo>
                  <a:cubicBezTo>
                    <a:pt x="31" y="0"/>
                    <a:pt x="34" y="4"/>
                    <a:pt x="30" y="29"/>
                  </a:cubicBezTo>
                  <a:cubicBezTo>
                    <a:pt x="3" y="35"/>
                    <a:pt x="0" y="31"/>
                    <a:pt x="4"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DE9E1720-8954-4D96-85C3-CE24D44200F7}"/>
                </a:ext>
              </a:extLst>
            </p:cNvPr>
            <p:cNvSpPr>
              <a:spLocks/>
            </p:cNvSpPr>
            <p:nvPr/>
          </p:nvSpPr>
          <p:spPr bwMode="auto">
            <a:xfrm>
              <a:off x="3848100" y="3454400"/>
              <a:ext cx="63500" cy="69850"/>
            </a:xfrm>
            <a:custGeom>
              <a:avLst/>
              <a:gdLst>
                <a:gd name="T0" fmla="*/ 3 w 33"/>
                <a:gd name="T1" fmla="*/ 4 h 36"/>
                <a:gd name="T2" fmla="*/ 31 w 33"/>
                <a:gd name="T3" fmla="*/ 29 h 36"/>
                <a:gd name="T4" fmla="*/ 3 w 33"/>
                <a:gd name="T5" fmla="*/ 4 h 36"/>
              </a:gdLst>
              <a:ahLst/>
              <a:cxnLst>
                <a:cxn ang="0">
                  <a:pos x="T0" y="T1"/>
                </a:cxn>
                <a:cxn ang="0">
                  <a:pos x="T2" y="T3"/>
                </a:cxn>
                <a:cxn ang="0">
                  <a:pos x="T4" y="T5"/>
                </a:cxn>
              </a:cxnLst>
              <a:rect l="0" t="0" r="r" b="b"/>
              <a:pathLst>
                <a:path w="33" h="36">
                  <a:moveTo>
                    <a:pt x="3" y="4"/>
                  </a:moveTo>
                  <a:cubicBezTo>
                    <a:pt x="30" y="0"/>
                    <a:pt x="33" y="3"/>
                    <a:pt x="31" y="29"/>
                  </a:cubicBezTo>
                  <a:cubicBezTo>
                    <a:pt x="5" y="36"/>
                    <a:pt x="0" y="32"/>
                    <a:pt x="3"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24" name="Rectángulo 23">
            <a:extLst>
              <a:ext uri="{FF2B5EF4-FFF2-40B4-BE49-F238E27FC236}">
                <a16:creationId xmlns:a16="http://schemas.microsoft.com/office/drawing/2014/main" id="{3B9ED3D0-6E65-4500-9172-6092B0282BC9}"/>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25" name="Rectángulo 24">
            <a:extLst>
              <a:ext uri="{FF2B5EF4-FFF2-40B4-BE49-F238E27FC236}">
                <a16:creationId xmlns:a16="http://schemas.microsoft.com/office/drawing/2014/main" id="{F910EA8C-F926-425B-90A8-DEBFDD204594}"/>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Google Shape;1323;p4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Pathology</a:t>
            </a:r>
            <a:endParaRPr/>
          </a:p>
        </p:txBody>
      </p:sp>
      <p:sp>
        <p:nvSpPr>
          <p:cNvPr id="1324" name="Google Shape;1324;p41"/>
          <p:cNvSpPr txBox="1">
            <a:spLocks noGrp="1"/>
          </p:cNvSpPr>
          <p:nvPr>
            <p:ph type="title" idx="2"/>
          </p:nvPr>
        </p:nvSpPr>
        <p:spPr>
          <a:xfrm>
            <a:off x="560579" y="3071041"/>
            <a:ext cx="27426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a:t>
            </a:r>
            <a:endParaRPr/>
          </a:p>
        </p:txBody>
      </p:sp>
      <p:sp>
        <p:nvSpPr>
          <p:cNvPr id="1325" name="Google Shape;1325;p41"/>
          <p:cNvSpPr txBox="1">
            <a:spLocks noGrp="1"/>
          </p:cNvSpPr>
          <p:nvPr>
            <p:ph type="title" idx="3"/>
          </p:nvPr>
        </p:nvSpPr>
        <p:spPr>
          <a:xfrm>
            <a:off x="6151444" y="3071044"/>
            <a:ext cx="2553000" cy="558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a:t>
            </a:r>
            <a:endParaRPr/>
          </a:p>
        </p:txBody>
      </p:sp>
      <p:sp>
        <p:nvSpPr>
          <p:cNvPr id="1326" name="Google Shape;1326;p41"/>
          <p:cNvSpPr txBox="1">
            <a:spLocks noGrp="1"/>
          </p:cNvSpPr>
          <p:nvPr>
            <p:ph type="subTitle" idx="1"/>
          </p:nvPr>
        </p:nvSpPr>
        <p:spPr>
          <a:xfrm>
            <a:off x="5853544" y="3601675"/>
            <a:ext cx="3054000" cy="1096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actually a cold place. It's full of iron oxide dust, which gives the planet its reddish cast</a:t>
            </a:r>
            <a:endParaRPr/>
          </a:p>
        </p:txBody>
      </p:sp>
      <p:sp>
        <p:nvSpPr>
          <p:cNvPr id="1327" name="Google Shape;1327;p41"/>
          <p:cNvSpPr txBox="1">
            <a:spLocks noGrp="1"/>
          </p:cNvSpPr>
          <p:nvPr>
            <p:ph type="subTitle" idx="4"/>
          </p:nvPr>
        </p:nvSpPr>
        <p:spPr>
          <a:xfrm>
            <a:off x="357479" y="3601675"/>
            <a:ext cx="3054000" cy="1096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 It’s terribly hot, even hotter than Mercury</a:t>
            </a:r>
            <a:endParaRPr/>
          </a:p>
        </p:txBody>
      </p:sp>
      <p:sp>
        <p:nvSpPr>
          <p:cNvPr id="1328" name="Google Shape;1328;p41"/>
          <p:cNvSpPr/>
          <p:nvPr/>
        </p:nvSpPr>
        <p:spPr>
          <a:xfrm flipH="1">
            <a:off x="1345629" y="2121730"/>
            <a:ext cx="1077699" cy="87829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1"/>
          <p:cNvSpPr/>
          <p:nvPr/>
        </p:nvSpPr>
        <p:spPr>
          <a:xfrm flipH="1">
            <a:off x="6841695" y="2121730"/>
            <a:ext cx="1077699" cy="878290"/>
          </a:xfrm>
          <a:custGeom>
            <a:avLst/>
            <a:gdLst/>
            <a:ahLst/>
            <a:cxnLst/>
            <a:rect l="l" t="t" r="r" b="b"/>
            <a:pathLst>
              <a:path w="214788" h="174871" extrusionOk="0">
                <a:moveTo>
                  <a:pt x="112722" y="1"/>
                </a:moveTo>
                <a:cubicBezTo>
                  <a:pt x="102507" y="1"/>
                  <a:pt x="90741" y="1927"/>
                  <a:pt x="78957" y="7970"/>
                </a:cubicBezTo>
                <a:cubicBezTo>
                  <a:pt x="46400" y="24682"/>
                  <a:pt x="29288" y="61575"/>
                  <a:pt x="14644" y="91063"/>
                </a:cubicBezTo>
                <a:cubicBezTo>
                  <a:pt x="1" y="120551"/>
                  <a:pt x="7239" y="152307"/>
                  <a:pt x="31356" y="168452"/>
                </a:cubicBezTo>
                <a:cubicBezTo>
                  <a:pt x="38482" y="173222"/>
                  <a:pt x="44999" y="174870"/>
                  <a:pt x="51531" y="174870"/>
                </a:cubicBezTo>
                <a:cubicBezTo>
                  <a:pt x="66157" y="174870"/>
                  <a:pt x="80863" y="166607"/>
                  <a:pt x="102657" y="166607"/>
                </a:cubicBezTo>
                <a:cubicBezTo>
                  <a:pt x="104077" y="166607"/>
                  <a:pt x="105528" y="166643"/>
                  <a:pt x="107010" y="166717"/>
                </a:cubicBezTo>
                <a:cubicBezTo>
                  <a:pt x="122005" y="167460"/>
                  <a:pt x="132190" y="168990"/>
                  <a:pt x="141320" y="168990"/>
                </a:cubicBezTo>
                <a:cubicBezTo>
                  <a:pt x="153110" y="168990"/>
                  <a:pt x="163140" y="166438"/>
                  <a:pt x="179495" y="156343"/>
                </a:cubicBezTo>
                <a:cubicBezTo>
                  <a:pt x="208483" y="138430"/>
                  <a:pt x="214787" y="91163"/>
                  <a:pt x="193172" y="54103"/>
                </a:cubicBezTo>
                <a:cubicBezTo>
                  <a:pt x="171590" y="17077"/>
                  <a:pt x="143870" y="5969"/>
                  <a:pt x="143870" y="5969"/>
                </a:cubicBezTo>
                <a:cubicBezTo>
                  <a:pt x="143870" y="5969"/>
                  <a:pt x="130699" y="1"/>
                  <a:pt x="1127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0" name="Google Shape;1330;p41"/>
          <p:cNvGrpSpPr/>
          <p:nvPr/>
        </p:nvGrpSpPr>
        <p:grpSpPr>
          <a:xfrm>
            <a:off x="1731165" y="2384783"/>
            <a:ext cx="306628" cy="352184"/>
            <a:chOff x="742764" y="1848181"/>
            <a:chExt cx="306628" cy="352184"/>
          </a:xfrm>
        </p:grpSpPr>
        <p:sp>
          <p:nvSpPr>
            <p:cNvPr id="1331" name="Google Shape;1331;p41"/>
            <p:cNvSpPr/>
            <p:nvPr/>
          </p:nvSpPr>
          <p:spPr>
            <a:xfrm>
              <a:off x="912975" y="1930421"/>
              <a:ext cx="10299" cy="69753"/>
            </a:xfrm>
            <a:custGeom>
              <a:avLst/>
              <a:gdLst/>
              <a:ahLst/>
              <a:cxnLst/>
              <a:rect l="l" t="t" r="r" b="b"/>
              <a:pathLst>
                <a:path w="6407" h="43392" extrusionOk="0">
                  <a:moveTo>
                    <a:pt x="3208" y="0"/>
                  </a:moveTo>
                  <a:cubicBezTo>
                    <a:pt x="3077" y="0"/>
                    <a:pt x="2945" y="9"/>
                    <a:pt x="2811" y="25"/>
                  </a:cubicBezTo>
                  <a:cubicBezTo>
                    <a:pt x="1191" y="239"/>
                    <a:pt x="1" y="1692"/>
                    <a:pt x="1" y="3335"/>
                  </a:cubicBezTo>
                  <a:lnTo>
                    <a:pt x="1" y="40057"/>
                  </a:lnTo>
                  <a:cubicBezTo>
                    <a:pt x="1" y="41700"/>
                    <a:pt x="1191" y="43153"/>
                    <a:pt x="2811" y="43367"/>
                  </a:cubicBezTo>
                  <a:cubicBezTo>
                    <a:pt x="2946" y="43384"/>
                    <a:pt x="3080" y="43392"/>
                    <a:pt x="3213" y="43392"/>
                  </a:cubicBezTo>
                  <a:cubicBezTo>
                    <a:pt x="4984" y="43392"/>
                    <a:pt x="6407" y="41949"/>
                    <a:pt x="6407" y="40176"/>
                  </a:cubicBezTo>
                  <a:lnTo>
                    <a:pt x="6407" y="3216"/>
                  </a:lnTo>
                  <a:cubicBezTo>
                    <a:pt x="6407" y="1443"/>
                    <a:pt x="4963" y="0"/>
                    <a:pt x="32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1"/>
            <p:cNvSpPr/>
            <p:nvPr/>
          </p:nvSpPr>
          <p:spPr>
            <a:xfrm>
              <a:off x="791976" y="1848250"/>
              <a:ext cx="209594" cy="351427"/>
            </a:xfrm>
            <a:custGeom>
              <a:avLst/>
              <a:gdLst/>
              <a:ahLst/>
              <a:cxnLst/>
              <a:rect l="l" t="t" r="r" b="b"/>
              <a:pathLst>
                <a:path w="130385" h="218617" extrusionOk="0">
                  <a:moveTo>
                    <a:pt x="66443" y="0"/>
                  </a:moveTo>
                  <a:cubicBezTo>
                    <a:pt x="58012" y="0"/>
                    <a:pt x="51154" y="6859"/>
                    <a:pt x="51130" y="15241"/>
                  </a:cubicBezTo>
                  <a:cubicBezTo>
                    <a:pt x="48620" y="13440"/>
                    <a:pt x="45559" y="12378"/>
                    <a:pt x="42269" y="12378"/>
                  </a:cubicBezTo>
                  <a:cubicBezTo>
                    <a:pt x="41689" y="12378"/>
                    <a:pt x="41101" y="12411"/>
                    <a:pt x="40509" y="12479"/>
                  </a:cubicBezTo>
                  <a:cubicBezTo>
                    <a:pt x="32698" y="13336"/>
                    <a:pt x="26911" y="20123"/>
                    <a:pt x="26911" y="27982"/>
                  </a:cubicBezTo>
                  <a:lnTo>
                    <a:pt x="26911" y="77492"/>
                  </a:lnTo>
                  <a:cubicBezTo>
                    <a:pt x="24068" y="75281"/>
                    <a:pt x="20499" y="73945"/>
                    <a:pt x="16649" y="73945"/>
                  </a:cubicBezTo>
                  <a:cubicBezTo>
                    <a:pt x="16145" y="73945"/>
                    <a:pt x="15636" y="73968"/>
                    <a:pt x="15122" y="74015"/>
                  </a:cubicBezTo>
                  <a:cubicBezTo>
                    <a:pt x="6478" y="74777"/>
                    <a:pt x="0" y="82255"/>
                    <a:pt x="0" y="90923"/>
                  </a:cubicBezTo>
                  <a:lnTo>
                    <a:pt x="0" y="108260"/>
                  </a:lnTo>
                  <a:cubicBezTo>
                    <a:pt x="0" y="109904"/>
                    <a:pt x="1191" y="111356"/>
                    <a:pt x="2787" y="111571"/>
                  </a:cubicBezTo>
                  <a:cubicBezTo>
                    <a:pt x="2924" y="111587"/>
                    <a:pt x="3059" y="111595"/>
                    <a:pt x="3193" y="111595"/>
                  </a:cubicBezTo>
                  <a:cubicBezTo>
                    <a:pt x="4980" y="111595"/>
                    <a:pt x="6383" y="110152"/>
                    <a:pt x="6383" y="108379"/>
                  </a:cubicBezTo>
                  <a:lnTo>
                    <a:pt x="6383" y="90828"/>
                  </a:lnTo>
                  <a:cubicBezTo>
                    <a:pt x="6383" y="85589"/>
                    <a:pt x="10645" y="80755"/>
                    <a:pt x="15861" y="80374"/>
                  </a:cubicBezTo>
                  <a:cubicBezTo>
                    <a:pt x="16126" y="80354"/>
                    <a:pt x="16389" y="80344"/>
                    <a:pt x="16649" y="80344"/>
                  </a:cubicBezTo>
                  <a:cubicBezTo>
                    <a:pt x="22298" y="80344"/>
                    <a:pt x="26911" y="84946"/>
                    <a:pt x="26911" y="90614"/>
                  </a:cubicBezTo>
                  <a:lnTo>
                    <a:pt x="26911" y="128336"/>
                  </a:lnTo>
                  <a:cubicBezTo>
                    <a:pt x="26911" y="129979"/>
                    <a:pt x="28101" y="131432"/>
                    <a:pt x="29697" y="131646"/>
                  </a:cubicBezTo>
                  <a:cubicBezTo>
                    <a:pt x="29834" y="131663"/>
                    <a:pt x="29970" y="131671"/>
                    <a:pt x="30103" y="131671"/>
                  </a:cubicBezTo>
                  <a:cubicBezTo>
                    <a:pt x="31891" y="131671"/>
                    <a:pt x="33293" y="130228"/>
                    <a:pt x="33293" y="128455"/>
                  </a:cubicBezTo>
                  <a:lnTo>
                    <a:pt x="33293" y="27815"/>
                  </a:lnTo>
                  <a:cubicBezTo>
                    <a:pt x="33293" y="23529"/>
                    <a:pt x="36246" y="19719"/>
                    <a:pt x="40437" y="18885"/>
                  </a:cubicBezTo>
                  <a:cubicBezTo>
                    <a:pt x="41068" y="18757"/>
                    <a:pt x="41691" y="18696"/>
                    <a:pt x="42300" y="18696"/>
                  </a:cubicBezTo>
                  <a:cubicBezTo>
                    <a:pt x="47250" y="18696"/>
                    <a:pt x="51273" y="22729"/>
                    <a:pt x="51273" y="27649"/>
                  </a:cubicBezTo>
                  <a:lnTo>
                    <a:pt x="51273" y="86423"/>
                  </a:lnTo>
                  <a:cubicBezTo>
                    <a:pt x="51273" y="88066"/>
                    <a:pt x="52464" y="89518"/>
                    <a:pt x="54083" y="89733"/>
                  </a:cubicBezTo>
                  <a:cubicBezTo>
                    <a:pt x="54219" y="89749"/>
                    <a:pt x="54353" y="89757"/>
                    <a:pt x="54485" y="89757"/>
                  </a:cubicBezTo>
                  <a:cubicBezTo>
                    <a:pt x="56256" y="89757"/>
                    <a:pt x="57679" y="88314"/>
                    <a:pt x="57679" y="86542"/>
                  </a:cubicBezTo>
                  <a:lnTo>
                    <a:pt x="57679" y="15432"/>
                  </a:lnTo>
                  <a:cubicBezTo>
                    <a:pt x="57679" y="11145"/>
                    <a:pt x="60632" y="7335"/>
                    <a:pt x="64823" y="6502"/>
                  </a:cubicBezTo>
                  <a:cubicBezTo>
                    <a:pt x="65444" y="6378"/>
                    <a:pt x="66056" y="6319"/>
                    <a:pt x="66655" y="6319"/>
                  </a:cubicBezTo>
                  <a:cubicBezTo>
                    <a:pt x="71600" y="6319"/>
                    <a:pt x="75635" y="10337"/>
                    <a:pt x="75635" y="15265"/>
                  </a:cubicBezTo>
                  <a:lnTo>
                    <a:pt x="75635" y="39342"/>
                  </a:lnTo>
                  <a:cubicBezTo>
                    <a:pt x="75635" y="40842"/>
                    <a:pt x="76635" y="42247"/>
                    <a:pt x="78136" y="42580"/>
                  </a:cubicBezTo>
                  <a:cubicBezTo>
                    <a:pt x="78375" y="42633"/>
                    <a:pt x="78612" y="42658"/>
                    <a:pt x="78844" y="42658"/>
                  </a:cubicBezTo>
                  <a:cubicBezTo>
                    <a:pt x="80613" y="42658"/>
                    <a:pt x="82065" y="41203"/>
                    <a:pt x="82065" y="39413"/>
                  </a:cubicBezTo>
                  <a:lnTo>
                    <a:pt x="82065" y="22505"/>
                  </a:lnTo>
                  <a:cubicBezTo>
                    <a:pt x="82065" y="17742"/>
                    <a:pt x="85756" y="13694"/>
                    <a:pt x="90519" y="13527"/>
                  </a:cubicBezTo>
                  <a:cubicBezTo>
                    <a:pt x="90633" y="13522"/>
                    <a:pt x="90747" y="13520"/>
                    <a:pt x="90860" y="13520"/>
                  </a:cubicBezTo>
                  <a:cubicBezTo>
                    <a:pt x="95682" y="13520"/>
                    <a:pt x="99592" y="17450"/>
                    <a:pt x="99592" y="22267"/>
                  </a:cubicBezTo>
                  <a:lnTo>
                    <a:pt x="99592" y="97091"/>
                  </a:lnTo>
                  <a:cubicBezTo>
                    <a:pt x="99592" y="98711"/>
                    <a:pt x="100783" y="100187"/>
                    <a:pt x="102403" y="100378"/>
                  </a:cubicBezTo>
                  <a:cubicBezTo>
                    <a:pt x="102540" y="100395"/>
                    <a:pt x="102676" y="100403"/>
                    <a:pt x="102810" y="100403"/>
                  </a:cubicBezTo>
                  <a:cubicBezTo>
                    <a:pt x="104579" y="100403"/>
                    <a:pt x="105999" y="98981"/>
                    <a:pt x="105999" y="97210"/>
                  </a:cubicBezTo>
                  <a:lnTo>
                    <a:pt x="105999" y="41532"/>
                  </a:lnTo>
                  <a:cubicBezTo>
                    <a:pt x="105999" y="37246"/>
                    <a:pt x="108952" y="33436"/>
                    <a:pt x="113143" y="32602"/>
                  </a:cubicBezTo>
                  <a:cubicBezTo>
                    <a:pt x="113771" y="32474"/>
                    <a:pt x="114392" y="32413"/>
                    <a:pt x="114999" y="32413"/>
                  </a:cubicBezTo>
                  <a:cubicBezTo>
                    <a:pt x="119937" y="32413"/>
                    <a:pt x="123978" y="36448"/>
                    <a:pt x="123978" y="41390"/>
                  </a:cubicBezTo>
                  <a:lnTo>
                    <a:pt x="123978" y="151555"/>
                  </a:lnTo>
                  <a:cubicBezTo>
                    <a:pt x="123978" y="159033"/>
                    <a:pt x="122049" y="166344"/>
                    <a:pt x="118501" y="172940"/>
                  </a:cubicBezTo>
                  <a:cubicBezTo>
                    <a:pt x="114476" y="180394"/>
                    <a:pt x="112357" y="188824"/>
                    <a:pt x="112428" y="197302"/>
                  </a:cubicBezTo>
                  <a:lnTo>
                    <a:pt x="112524" y="208852"/>
                  </a:lnTo>
                  <a:cubicBezTo>
                    <a:pt x="112524" y="209567"/>
                    <a:pt x="112333" y="210329"/>
                    <a:pt x="111881" y="210876"/>
                  </a:cubicBezTo>
                  <a:cubicBezTo>
                    <a:pt x="111262" y="211710"/>
                    <a:pt x="110309" y="212186"/>
                    <a:pt x="109309" y="212186"/>
                  </a:cubicBezTo>
                  <a:lnTo>
                    <a:pt x="89590" y="212186"/>
                  </a:lnTo>
                  <a:cubicBezTo>
                    <a:pt x="88066" y="212186"/>
                    <a:pt x="86685" y="213210"/>
                    <a:pt x="86352" y="214687"/>
                  </a:cubicBezTo>
                  <a:cubicBezTo>
                    <a:pt x="85899" y="216782"/>
                    <a:pt x="87471" y="218616"/>
                    <a:pt x="89543" y="218616"/>
                  </a:cubicBezTo>
                  <a:lnTo>
                    <a:pt x="109023" y="218616"/>
                  </a:lnTo>
                  <a:cubicBezTo>
                    <a:pt x="111023" y="218616"/>
                    <a:pt x="113000" y="218068"/>
                    <a:pt x="114619" y="216925"/>
                  </a:cubicBezTo>
                  <a:cubicBezTo>
                    <a:pt x="117334" y="215044"/>
                    <a:pt x="118882" y="212115"/>
                    <a:pt x="118858" y="208924"/>
                  </a:cubicBezTo>
                  <a:lnTo>
                    <a:pt x="118763" y="197255"/>
                  </a:lnTo>
                  <a:cubicBezTo>
                    <a:pt x="118715" y="189801"/>
                    <a:pt x="120573" y="182394"/>
                    <a:pt x="124145" y="175845"/>
                  </a:cubicBezTo>
                  <a:cubicBezTo>
                    <a:pt x="128146" y="168558"/>
                    <a:pt x="130385" y="160438"/>
                    <a:pt x="130385" y="152126"/>
                  </a:cubicBezTo>
                  <a:lnTo>
                    <a:pt x="130385" y="41413"/>
                  </a:lnTo>
                  <a:cubicBezTo>
                    <a:pt x="130337" y="32936"/>
                    <a:pt x="123431" y="26029"/>
                    <a:pt x="114929" y="26029"/>
                  </a:cubicBezTo>
                  <a:cubicBezTo>
                    <a:pt x="111595" y="26029"/>
                    <a:pt x="108499" y="27101"/>
                    <a:pt x="105975" y="28911"/>
                  </a:cubicBezTo>
                  <a:lnTo>
                    <a:pt x="105975" y="22648"/>
                  </a:lnTo>
                  <a:cubicBezTo>
                    <a:pt x="105975" y="14384"/>
                    <a:pt x="99497" y="7359"/>
                    <a:pt x="91234" y="7049"/>
                  </a:cubicBezTo>
                  <a:cubicBezTo>
                    <a:pt x="91043" y="7042"/>
                    <a:pt x="90853" y="7039"/>
                    <a:pt x="90664" y="7039"/>
                  </a:cubicBezTo>
                  <a:cubicBezTo>
                    <a:pt x="86979" y="7039"/>
                    <a:pt x="83597" y="8350"/>
                    <a:pt x="80969" y="10502"/>
                  </a:cubicBezTo>
                  <a:cubicBezTo>
                    <a:pt x="78945" y="4406"/>
                    <a:pt x="73182" y="0"/>
                    <a:pt x="664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1"/>
            <p:cNvSpPr/>
            <p:nvPr/>
          </p:nvSpPr>
          <p:spPr>
            <a:xfrm>
              <a:off x="791938" y="2041606"/>
              <a:ext cx="128206" cy="158299"/>
            </a:xfrm>
            <a:custGeom>
              <a:avLst/>
              <a:gdLst/>
              <a:ahLst/>
              <a:cxnLst/>
              <a:rect l="l" t="t" r="r" b="b"/>
              <a:pathLst>
                <a:path w="79755" h="98475" extrusionOk="0">
                  <a:moveTo>
                    <a:pt x="3190" y="1"/>
                  </a:moveTo>
                  <a:cubicBezTo>
                    <a:pt x="1403" y="1"/>
                    <a:pt x="0" y="1444"/>
                    <a:pt x="0" y="3217"/>
                  </a:cubicBezTo>
                  <a:lnTo>
                    <a:pt x="0" y="18934"/>
                  </a:lnTo>
                  <a:cubicBezTo>
                    <a:pt x="0" y="27245"/>
                    <a:pt x="2787" y="35461"/>
                    <a:pt x="7907" y="42034"/>
                  </a:cubicBezTo>
                  <a:lnTo>
                    <a:pt x="25553" y="64777"/>
                  </a:lnTo>
                  <a:cubicBezTo>
                    <a:pt x="26196" y="65586"/>
                    <a:pt x="26506" y="66587"/>
                    <a:pt x="26506" y="67611"/>
                  </a:cubicBezTo>
                  <a:lnTo>
                    <a:pt x="26363" y="88805"/>
                  </a:lnTo>
                  <a:cubicBezTo>
                    <a:pt x="26339" y="93092"/>
                    <a:pt x="29102" y="96950"/>
                    <a:pt x="33817" y="98355"/>
                  </a:cubicBezTo>
                  <a:cubicBezTo>
                    <a:pt x="34103" y="98450"/>
                    <a:pt x="34412" y="98474"/>
                    <a:pt x="34722" y="98474"/>
                  </a:cubicBezTo>
                  <a:lnTo>
                    <a:pt x="76254" y="98474"/>
                  </a:lnTo>
                  <a:cubicBezTo>
                    <a:pt x="76564" y="98474"/>
                    <a:pt x="76850" y="98355"/>
                    <a:pt x="77064" y="98141"/>
                  </a:cubicBezTo>
                  <a:cubicBezTo>
                    <a:pt x="79755" y="95402"/>
                    <a:pt x="77826" y="92116"/>
                    <a:pt x="75159" y="92116"/>
                  </a:cubicBezTo>
                  <a:lnTo>
                    <a:pt x="36222" y="92116"/>
                  </a:lnTo>
                  <a:cubicBezTo>
                    <a:pt x="35579" y="92116"/>
                    <a:pt x="34960" y="91949"/>
                    <a:pt x="34460" y="91639"/>
                  </a:cubicBezTo>
                  <a:cubicBezTo>
                    <a:pt x="33484" y="91020"/>
                    <a:pt x="32912" y="89996"/>
                    <a:pt x="32912" y="88853"/>
                  </a:cubicBezTo>
                  <a:lnTo>
                    <a:pt x="33031" y="70873"/>
                  </a:lnTo>
                  <a:cubicBezTo>
                    <a:pt x="33055" y="66348"/>
                    <a:pt x="31531" y="61895"/>
                    <a:pt x="28745" y="58299"/>
                  </a:cubicBezTo>
                  <a:lnTo>
                    <a:pt x="13003" y="38105"/>
                  </a:lnTo>
                  <a:cubicBezTo>
                    <a:pt x="8740" y="32651"/>
                    <a:pt x="6383" y="25840"/>
                    <a:pt x="6383" y="18934"/>
                  </a:cubicBezTo>
                  <a:lnTo>
                    <a:pt x="6383" y="3336"/>
                  </a:lnTo>
                  <a:cubicBezTo>
                    <a:pt x="6383" y="1693"/>
                    <a:pt x="5192" y="240"/>
                    <a:pt x="3596" y="26"/>
                  </a:cubicBezTo>
                  <a:cubicBezTo>
                    <a:pt x="3459" y="9"/>
                    <a:pt x="3324" y="1"/>
                    <a:pt x="31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1"/>
            <p:cNvSpPr/>
            <p:nvPr/>
          </p:nvSpPr>
          <p:spPr>
            <a:xfrm>
              <a:off x="793011" y="1848181"/>
              <a:ext cx="24540" cy="104502"/>
            </a:xfrm>
            <a:custGeom>
              <a:avLst/>
              <a:gdLst/>
              <a:ahLst/>
              <a:cxnLst/>
              <a:rect l="l" t="t" r="r" b="b"/>
              <a:pathLst>
                <a:path w="15266" h="65009" extrusionOk="0">
                  <a:moveTo>
                    <a:pt x="11700" y="1"/>
                  </a:moveTo>
                  <a:cubicBezTo>
                    <a:pt x="10809" y="1"/>
                    <a:pt x="9922" y="367"/>
                    <a:pt x="9288" y="1091"/>
                  </a:cubicBezTo>
                  <a:lnTo>
                    <a:pt x="1501" y="9998"/>
                  </a:lnTo>
                  <a:cubicBezTo>
                    <a:pt x="0" y="11688"/>
                    <a:pt x="0" y="14260"/>
                    <a:pt x="1501" y="15951"/>
                  </a:cubicBezTo>
                  <a:lnTo>
                    <a:pt x="7454" y="22738"/>
                  </a:lnTo>
                  <a:lnTo>
                    <a:pt x="1501" y="29525"/>
                  </a:lnTo>
                  <a:cubicBezTo>
                    <a:pt x="0" y="31216"/>
                    <a:pt x="0" y="33788"/>
                    <a:pt x="1501" y="35479"/>
                  </a:cubicBezTo>
                  <a:lnTo>
                    <a:pt x="7454" y="42266"/>
                  </a:lnTo>
                  <a:lnTo>
                    <a:pt x="1501" y="49053"/>
                  </a:lnTo>
                  <a:cubicBezTo>
                    <a:pt x="0" y="50744"/>
                    <a:pt x="0" y="53292"/>
                    <a:pt x="1501" y="55007"/>
                  </a:cubicBezTo>
                  <a:lnTo>
                    <a:pt x="9288" y="63890"/>
                  </a:lnTo>
                  <a:cubicBezTo>
                    <a:pt x="9907" y="64604"/>
                    <a:pt x="10812" y="65009"/>
                    <a:pt x="11693" y="65009"/>
                  </a:cubicBezTo>
                  <a:cubicBezTo>
                    <a:pt x="12455" y="65009"/>
                    <a:pt x="13193" y="64723"/>
                    <a:pt x="13813" y="64199"/>
                  </a:cubicBezTo>
                  <a:cubicBezTo>
                    <a:pt x="15170" y="63032"/>
                    <a:pt x="15265" y="61008"/>
                    <a:pt x="14122" y="59674"/>
                  </a:cubicBezTo>
                  <a:lnTo>
                    <a:pt x="7430" y="52030"/>
                  </a:lnTo>
                  <a:lnTo>
                    <a:pt x="13384" y="45243"/>
                  </a:lnTo>
                  <a:cubicBezTo>
                    <a:pt x="14860" y="43552"/>
                    <a:pt x="14860" y="40980"/>
                    <a:pt x="13384" y="39289"/>
                  </a:cubicBezTo>
                  <a:lnTo>
                    <a:pt x="7430" y="32502"/>
                  </a:lnTo>
                  <a:lnTo>
                    <a:pt x="13384" y="25715"/>
                  </a:lnTo>
                  <a:cubicBezTo>
                    <a:pt x="14860" y="24000"/>
                    <a:pt x="14860" y="21452"/>
                    <a:pt x="13384" y="19762"/>
                  </a:cubicBezTo>
                  <a:lnTo>
                    <a:pt x="7430" y="12974"/>
                  </a:lnTo>
                  <a:lnTo>
                    <a:pt x="14122" y="5306"/>
                  </a:lnTo>
                  <a:cubicBezTo>
                    <a:pt x="15265" y="3973"/>
                    <a:pt x="15170" y="1948"/>
                    <a:pt x="13813" y="781"/>
                  </a:cubicBezTo>
                  <a:cubicBezTo>
                    <a:pt x="13203" y="259"/>
                    <a:pt x="12450" y="1"/>
                    <a:pt x="117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1"/>
            <p:cNvSpPr/>
            <p:nvPr/>
          </p:nvSpPr>
          <p:spPr>
            <a:xfrm>
              <a:off x="742764" y="1949983"/>
              <a:ext cx="24540" cy="104496"/>
            </a:xfrm>
            <a:custGeom>
              <a:avLst/>
              <a:gdLst/>
              <a:ahLst/>
              <a:cxnLst/>
              <a:rect l="l" t="t" r="r" b="b"/>
              <a:pathLst>
                <a:path w="15266" h="65005" extrusionOk="0">
                  <a:moveTo>
                    <a:pt x="11687" y="0"/>
                  </a:moveTo>
                  <a:cubicBezTo>
                    <a:pt x="10800" y="0"/>
                    <a:pt x="9919" y="366"/>
                    <a:pt x="9288" y="1087"/>
                  </a:cubicBezTo>
                  <a:lnTo>
                    <a:pt x="1477" y="9994"/>
                  </a:lnTo>
                  <a:cubicBezTo>
                    <a:pt x="0" y="11684"/>
                    <a:pt x="0" y="14256"/>
                    <a:pt x="1477" y="15947"/>
                  </a:cubicBezTo>
                  <a:lnTo>
                    <a:pt x="7431" y="22734"/>
                  </a:lnTo>
                  <a:lnTo>
                    <a:pt x="1477" y="29521"/>
                  </a:lnTo>
                  <a:cubicBezTo>
                    <a:pt x="0" y="31212"/>
                    <a:pt x="0" y="33784"/>
                    <a:pt x="1477" y="35475"/>
                  </a:cubicBezTo>
                  <a:lnTo>
                    <a:pt x="7431" y="42262"/>
                  </a:lnTo>
                  <a:lnTo>
                    <a:pt x="1477" y="49049"/>
                  </a:lnTo>
                  <a:cubicBezTo>
                    <a:pt x="0" y="50740"/>
                    <a:pt x="0" y="53312"/>
                    <a:pt x="1477" y="55003"/>
                  </a:cubicBezTo>
                  <a:lnTo>
                    <a:pt x="9288" y="63909"/>
                  </a:lnTo>
                  <a:cubicBezTo>
                    <a:pt x="9907" y="64624"/>
                    <a:pt x="10812" y="65005"/>
                    <a:pt x="11693" y="65005"/>
                  </a:cubicBezTo>
                  <a:cubicBezTo>
                    <a:pt x="12432" y="65005"/>
                    <a:pt x="13194" y="64743"/>
                    <a:pt x="13813" y="64195"/>
                  </a:cubicBezTo>
                  <a:cubicBezTo>
                    <a:pt x="15146" y="63028"/>
                    <a:pt x="15266" y="61028"/>
                    <a:pt x="14099" y="59670"/>
                  </a:cubicBezTo>
                  <a:lnTo>
                    <a:pt x="7407" y="52026"/>
                  </a:lnTo>
                  <a:lnTo>
                    <a:pt x="13360" y="45239"/>
                  </a:lnTo>
                  <a:cubicBezTo>
                    <a:pt x="14861" y="43548"/>
                    <a:pt x="14861" y="40976"/>
                    <a:pt x="13360" y="39285"/>
                  </a:cubicBezTo>
                  <a:lnTo>
                    <a:pt x="7407" y="32498"/>
                  </a:lnTo>
                  <a:lnTo>
                    <a:pt x="13360" y="25711"/>
                  </a:lnTo>
                  <a:cubicBezTo>
                    <a:pt x="14861" y="24020"/>
                    <a:pt x="14861" y="21448"/>
                    <a:pt x="13360" y="19757"/>
                  </a:cubicBezTo>
                  <a:lnTo>
                    <a:pt x="7407" y="12970"/>
                  </a:lnTo>
                  <a:lnTo>
                    <a:pt x="14099" y="5326"/>
                  </a:lnTo>
                  <a:cubicBezTo>
                    <a:pt x="15266" y="3969"/>
                    <a:pt x="15146" y="1944"/>
                    <a:pt x="13813" y="801"/>
                  </a:cubicBezTo>
                  <a:cubicBezTo>
                    <a:pt x="13200" y="265"/>
                    <a:pt x="12441" y="0"/>
                    <a:pt x="116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1"/>
            <p:cNvSpPr/>
            <p:nvPr/>
          </p:nvSpPr>
          <p:spPr>
            <a:xfrm>
              <a:off x="1024737" y="1951591"/>
              <a:ext cx="24654" cy="117283"/>
            </a:xfrm>
            <a:custGeom>
              <a:avLst/>
              <a:gdLst/>
              <a:ahLst/>
              <a:cxnLst/>
              <a:rect l="l" t="t" r="r" b="b"/>
              <a:pathLst>
                <a:path w="15337" h="72960" extrusionOk="0">
                  <a:moveTo>
                    <a:pt x="3620" y="1"/>
                  </a:moveTo>
                  <a:cubicBezTo>
                    <a:pt x="2937" y="1"/>
                    <a:pt x="2249" y="216"/>
                    <a:pt x="1668" y="660"/>
                  </a:cubicBezTo>
                  <a:cubicBezTo>
                    <a:pt x="286" y="1731"/>
                    <a:pt x="1" y="3755"/>
                    <a:pt x="1072" y="5160"/>
                  </a:cubicBezTo>
                  <a:lnTo>
                    <a:pt x="8145" y="14448"/>
                  </a:lnTo>
                  <a:lnTo>
                    <a:pt x="1668" y="22926"/>
                  </a:lnTo>
                  <a:cubicBezTo>
                    <a:pt x="453" y="24522"/>
                    <a:pt x="453" y="26784"/>
                    <a:pt x="1668" y="28403"/>
                  </a:cubicBezTo>
                  <a:lnTo>
                    <a:pt x="8145" y="36881"/>
                  </a:lnTo>
                  <a:lnTo>
                    <a:pt x="1668" y="45359"/>
                  </a:lnTo>
                  <a:cubicBezTo>
                    <a:pt x="453" y="46978"/>
                    <a:pt x="453" y="49241"/>
                    <a:pt x="1668" y="50836"/>
                  </a:cubicBezTo>
                  <a:lnTo>
                    <a:pt x="8145" y="59338"/>
                  </a:lnTo>
                  <a:lnTo>
                    <a:pt x="1668" y="67816"/>
                  </a:lnTo>
                  <a:cubicBezTo>
                    <a:pt x="596" y="69221"/>
                    <a:pt x="882" y="71245"/>
                    <a:pt x="2263" y="72317"/>
                  </a:cubicBezTo>
                  <a:cubicBezTo>
                    <a:pt x="2835" y="72746"/>
                    <a:pt x="3525" y="72960"/>
                    <a:pt x="4216" y="72960"/>
                  </a:cubicBezTo>
                  <a:cubicBezTo>
                    <a:pt x="5168" y="72960"/>
                    <a:pt x="6145" y="72507"/>
                    <a:pt x="6764" y="71722"/>
                  </a:cubicBezTo>
                  <a:lnTo>
                    <a:pt x="14099" y="62077"/>
                  </a:lnTo>
                  <a:cubicBezTo>
                    <a:pt x="15313" y="60457"/>
                    <a:pt x="15313" y="58195"/>
                    <a:pt x="14099" y="56599"/>
                  </a:cubicBezTo>
                  <a:lnTo>
                    <a:pt x="7669" y="48074"/>
                  </a:lnTo>
                  <a:lnTo>
                    <a:pt x="14123" y="39596"/>
                  </a:lnTo>
                  <a:cubicBezTo>
                    <a:pt x="15337" y="37977"/>
                    <a:pt x="15337" y="35714"/>
                    <a:pt x="14123" y="34119"/>
                  </a:cubicBezTo>
                  <a:lnTo>
                    <a:pt x="7669" y="25641"/>
                  </a:lnTo>
                  <a:lnTo>
                    <a:pt x="14123" y="17139"/>
                  </a:lnTo>
                  <a:cubicBezTo>
                    <a:pt x="15337" y="15544"/>
                    <a:pt x="15337" y="13281"/>
                    <a:pt x="14123" y="11662"/>
                  </a:cubicBezTo>
                  <a:lnTo>
                    <a:pt x="6169" y="1255"/>
                  </a:lnTo>
                  <a:cubicBezTo>
                    <a:pt x="5541" y="432"/>
                    <a:pt x="4586" y="1"/>
                    <a:pt x="36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1"/>
            <p:cNvSpPr/>
            <p:nvPr/>
          </p:nvSpPr>
          <p:spPr>
            <a:xfrm>
              <a:off x="743147" y="2079322"/>
              <a:ext cx="67071" cy="116185"/>
            </a:xfrm>
            <a:custGeom>
              <a:avLst/>
              <a:gdLst/>
              <a:ahLst/>
              <a:cxnLst/>
              <a:rect l="l" t="t" r="r" b="b"/>
              <a:pathLst>
                <a:path w="41724" h="72277" extrusionOk="0">
                  <a:moveTo>
                    <a:pt x="4945" y="0"/>
                  </a:moveTo>
                  <a:cubicBezTo>
                    <a:pt x="3340" y="0"/>
                    <a:pt x="1939" y="1203"/>
                    <a:pt x="1763" y="2834"/>
                  </a:cubicBezTo>
                  <a:lnTo>
                    <a:pt x="263" y="15098"/>
                  </a:lnTo>
                  <a:cubicBezTo>
                    <a:pt x="1" y="17242"/>
                    <a:pt x="1310" y="19290"/>
                    <a:pt x="3358" y="19933"/>
                  </a:cubicBezTo>
                  <a:lnTo>
                    <a:pt x="12598" y="22957"/>
                  </a:lnTo>
                  <a:lnTo>
                    <a:pt x="11432" y="32602"/>
                  </a:lnTo>
                  <a:cubicBezTo>
                    <a:pt x="11170" y="34745"/>
                    <a:pt x="12479" y="36793"/>
                    <a:pt x="14527" y="37436"/>
                  </a:cubicBezTo>
                  <a:lnTo>
                    <a:pt x="23744" y="40461"/>
                  </a:lnTo>
                  <a:lnTo>
                    <a:pt x="22601" y="50105"/>
                  </a:lnTo>
                  <a:cubicBezTo>
                    <a:pt x="22339" y="52249"/>
                    <a:pt x="23625" y="54297"/>
                    <a:pt x="25696" y="54964"/>
                  </a:cubicBezTo>
                  <a:lnTo>
                    <a:pt x="34913" y="57964"/>
                  </a:lnTo>
                  <a:lnTo>
                    <a:pt x="33603" y="68681"/>
                  </a:lnTo>
                  <a:cubicBezTo>
                    <a:pt x="33388" y="70443"/>
                    <a:pt x="34651" y="72038"/>
                    <a:pt x="36413" y="72253"/>
                  </a:cubicBezTo>
                  <a:cubicBezTo>
                    <a:pt x="36532" y="72277"/>
                    <a:pt x="36675" y="72277"/>
                    <a:pt x="36794" y="72277"/>
                  </a:cubicBezTo>
                  <a:cubicBezTo>
                    <a:pt x="38390" y="72277"/>
                    <a:pt x="39771" y="71086"/>
                    <a:pt x="39985" y="69443"/>
                  </a:cubicBezTo>
                  <a:lnTo>
                    <a:pt x="41462" y="57178"/>
                  </a:lnTo>
                  <a:cubicBezTo>
                    <a:pt x="41724" y="55059"/>
                    <a:pt x="40414" y="53011"/>
                    <a:pt x="38366" y="52320"/>
                  </a:cubicBezTo>
                  <a:lnTo>
                    <a:pt x="29150" y="49320"/>
                  </a:lnTo>
                  <a:lnTo>
                    <a:pt x="30293" y="39675"/>
                  </a:lnTo>
                  <a:cubicBezTo>
                    <a:pt x="30578" y="37531"/>
                    <a:pt x="29269" y="35483"/>
                    <a:pt x="27197" y="34817"/>
                  </a:cubicBezTo>
                  <a:lnTo>
                    <a:pt x="17981" y="31816"/>
                  </a:lnTo>
                  <a:lnTo>
                    <a:pt x="19147" y="22171"/>
                  </a:lnTo>
                  <a:cubicBezTo>
                    <a:pt x="19409" y="20028"/>
                    <a:pt x="18100" y="17980"/>
                    <a:pt x="16052" y="17313"/>
                  </a:cubicBezTo>
                  <a:lnTo>
                    <a:pt x="6812" y="14312"/>
                  </a:lnTo>
                  <a:lnTo>
                    <a:pt x="8121" y="3596"/>
                  </a:lnTo>
                  <a:cubicBezTo>
                    <a:pt x="8336" y="1834"/>
                    <a:pt x="7073" y="238"/>
                    <a:pt x="5335" y="24"/>
                  </a:cubicBezTo>
                  <a:cubicBezTo>
                    <a:pt x="5204" y="8"/>
                    <a:pt x="5074" y="0"/>
                    <a:pt x="4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1"/>
            <p:cNvSpPr/>
            <p:nvPr/>
          </p:nvSpPr>
          <p:spPr>
            <a:xfrm>
              <a:off x="1003810" y="2108252"/>
              <a:ext cx="38398" cy="92113"/>
            </a:xfrm>
            <a:custGeom>
              <a:avLst/>
              <a:gdLst/>
              <a:ahLst/>
              <a:cxnLst/>
              <a:rect l="l" t="t" r="r" b="b"/>
              <a:pathLst>
                <a:path w="23887" h="57302" extrusionOk="0">
                  <a:moveTo>
                    <a:pt x="15766" y="1"/>
                  </a:moveTo>
                  <a:cubicBezTo>
                    <a:pt x="15346" y="1"/>
                    <a:pt x="14918" y="86"/>
                    <a:pt x="14504" y="266"/>
                  </a:cubicBezTo>
                  <a:cubicBezTo>
                    <a:pt x="12861" y="956"/>
                    <a:pt x="12099" y="2838"/>
                    <a:pt x="12813" y="4457"/>
                  </a:cubicBezTo>
                  <a:lnTo>
                    <a:pt x="16552" y="13340"/>
                  </a:lnTo>
                  <a:lnTo>
                    <a:pt x="8479" y="18698"/>
                  </a:lnTo>
                  <a:cubicBezTo>
                    <a:pt x="6669" y="19889"/>
                    <a:pt x="5978" y="22223"/>
                    <a:pt x="6812" y="24223"/>
                  </a:cubicBezTo>
                  <a:lnTo>
                    <a:pt x="10575" y="33106"/>
                  </a:lnTo>
                  <a:lnTo>
                    <a:pt x="2501" y="38464"/>
                  </a:lnTo>
                  <a:cubicBezTo>
                    <a:pt x="692" y="39655"/>
                    <a:pt x="1" y="41989"/>
                    <a:pt x="834" y="43989"/>
                  </a:cubicBezTo>
                  <a:lnTo>
                    <a:pt x="5597" y="55348"/>
                  </a:lnTo>
                  <a:cubicBezTo>
                    <a:pt x="6097" y="56563"/>
                    <a:pt x="7288" y="57301"/>
                    <a:pt x="8550" y="57301"/>
                  </a:cubicBezTo>
                  <a:cubicBezTo>
                    <a:pt x="8955" y="57301"/>
                    <a:pt x="9384" y="57206"/>
                    <a:pt x="9789" y="57063"/>
                  </a:cubicBezTo>
                  <a:cubicBezTo>
                    <a:pt x="11432" y="56372"/>
                    <a:pt x="12218" y="54515"/>
                    <a:pt x="11503" y="52872"/>
                  </a:cubicBezTo>
                  <a:lnTo>
                    <a:pt x="7336" y="42989"/>
                  </a:lnTo>
                  <a:lnTo>
                    <a:pt x="15385" y="37631"/>
                  </a:lnTo>
                  <a:cubicBezTo>
                    <a:pt x="17219" y="36440"/>
                    <a:pt x="17886" y="34106"/>
                    <a:pt x="17052" y="32082"/>
                  </a:cubicBezTo>
                  <a:lnTo>
                    <a:pt x="13313" y="23223"/>
                  </a:lnTo>
                  <a:lnTo>
                    <a:pt x="21386" y="17865"/>
                  </a:lnTo>
                  <a:cubicBezTo>
                    <a:pt x="23196" y="16674"/>
                    <a:pt x="23887" y="14340"/>
                    <a:pt x="23053" y="12316"/>
                  </a:cubicBezTo>
                  <a:lnTo>
                    <a:pt x="18695" y="1957"/>
                  </a:lnTo>
                  <a:cubicBezTo>
                    <a:pt x="18179" y="746"/>
                    <a:pt x="17010" y="1"/>
                    <a:pt x="15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9" name="Google Shape;1339;p41"/>
          <p:cNvGrpSpPr/>
          <p:nvPr/>
        </p:nvGrpSpPr>
        <p:grpSpPr>
          <a:xfrm>
            <a:off x="7229054" y="2384941"/>
            <a:ext cx="302980" cy="351868"/>
            <a:chOff x="3195096" y="4264358"/>
            <a:chExt cx="302980" cy="351868"/>
          </a:xfrm>
        </p:grpSpPr>
        <p:sp>
          <p:nvSpPr>
            <p:cNvPr id="1340" name="Google Shape;1340;p41"/>
            <p:cNvSpPr/>
            <p:nvPr/>
          </p:nvSpPr>
          <p:spPr>
            <a:xfrm>
              <a:off x="3240782" y="4264358"/>
              <a:ext cx="257293" cy="278654"/>
            </a:xfrm>
            <a:custGeom>
              <a:avLst/>
              <a:gdLst/>
              <a:ahLst/>
              <a:cxnLst/>
              <a:rect l="l" t="t" r="r" b="b"/>
              <a:pathLst>
                <a:path w="160058" h="173346" extrusionOk="0">
                  <a:moveTo>
                    <a:pt x="57965" y="6407"/>
                  </a:moveTo>
                  <a:lnTo>
                    <a:pt x="50439" y="26887"/>
                  </a:lnTo>
                  <a:cubicBezTo>
                    <a:pt x="50011" y="28054"/>
                    <a:pt x="50153" y="29364"/>
                    <a:pt x="50868" y="30388"/>
                  </a:cubicBezTo>
                  <a:cubicBezTo>
                    <a:pt x="51582" y="31435"/>
                    <a:pt x="52749" y="32055"/>
                    <a:pt x="53964" y="32055"/>
                  </a:cubicBezTo>
                  <a:lnTo>
                    <a:pt x="65133" y="32340"/>
                  </a:lnTo>
                  <a:cubicBezTo>
                    <a:pt x="65538" y="32340"/>
                    <a:pt x="65728" y="32602"/>
                    <a:pt x="65800" y="32698"/>
                  </a:cubicBezTo>
                  <a:cubicBezTo>
                    <a:pt x="65919" y="32864"/>
                    <a:pt x="65895" y="32983"/>
                    <a:pt x="65847" y="33079"/>
                  </a:cubicBezTo>
                  <a:lnTo>
                    <a:pt x="51916" y="60489"/>
                  </a:lnTo>
                  <a:lnTo>
                    <a:pt x="54750" y="41199"/>
                  </a:lnTo>
                  <a:cubicBezTo>
                    <a:pt x="54988" y="39628"/>
                    <a:pt x="54202" y="38008"/>
                    <a:pt x="52725" y="37222"/>
                  </a:cubicBezTo>
                  <a:cubicBezTo>
                    <a:pt x="52154" y="36913"/>
                    <a:pt x="51511" y="36770"/>
                    <a:pt x="50844" y="36770"/>
                  </a:cubicBezTo>
                  <a:lnTo>
                    <a:pt x="35817" y="36770"/>
                  </a:lnTo>
                  <a:cubicBezTo>
                    <a:pt x="35460" y="36770"/>
                    <a:pt x="35365" y="36651"/>
                    <a:pt x="35341" y="36579"/>
                  </a:cubicBezTo>
                  <a:cubicBezTo>
                    <a:pt x="35246" y="36460"/>
                    <a:pt x="35198" y="36222"/>
                    <a:pt x="35246" y="35913"/>
                  </a:cubicBezTo>
                  <a:lnTo>
                    <a:pt x="43676" y="6407"/>
                  </a:lnTo>
                  <a:close/>
                  <a:moveTo>
                    <a:pt x="43200" y="0"/>
                  </a:moveTo>
                  <a:cubicBezTo>
                    <a:pt x="40485" y="0"/>
                    <a:pt x="38175" y="1953"/>
                    <a:pt x="37508" y="4716"/>
                  </a:cubicBezTo>
                  <a:lnTo>
                    <a:pt x="33983" y="17099"/>
                  </a:lnTo>
                  <a:cubicBezTo>
                    <a:pt x="20171" y="21719"/>
                    <a:pt x="8788" y="29459"/>
                    <a:pt x="1000" y="39580"/>
                  </a:cubicBezTo>
                  <a:cubicBezTo>
                    <a:pt x="0" y="40842"/>
                    <a:pt x="48" y="42700"/>
                    <a:pt x="1167" y="43867"/>
                  </a:cubicBezTo>
                  <a:cubicBezTo>
                    <a:pt x="1834" y="44510"/>
                    <a:pt x="2620" y="44819"/>
                    <a:pt x="3453" y="44819"/>
                  </a:cubicBezTo>
                  <a:cubicBezTo>
                    <a:pt x="4406" y="44819"/>
                    <a:pt x="5358" y="44390"/>
                    <a:pt x="6001" y="43557"/>
                  </a:cubicBezTo>
                  <a:cubicBezTo>
                    <a:pt x="12217" y="35460"/>
                    <a:pt x="21076" y="29030"/>
                    <a:pt x="31793" y="24720"/>
                  </a:cubicBezTo>
                  <a:lnTo>
                    <a:pt x="31793" y="24720"/>
                  </a:lnTo>
                  <a:lnTo>
                    <a:pt x="29101" y="34222"/>
                  </a:lnTo>
                  <a:cubicBezTo>
                    <a:pt x="29101" y="34246"/>
                    <a:pt x="29101" y="34246"/>
                    <a:pt x="29054" y="34269"/>
                  </a:cubicBezTo>
                  <a:cubicBezTo>
                    <a:pt x="28458" y="36508"/>
                    <a:pt x="28911" y="38770"/>
                    <a:pt x="30245" y="40509"/>
                  </a:cubicBezTo>
                  <a:cubicBezTo>
                    <a:pt x="31554" y="42223"/>
                    <a:pt x="33579" y="43176"/>
                    <a:pt x="35817" y="43176"/>
                  </a:cubicBezTo>
                  <a:lnTo>
                    <a:pt x="47963" y="43176"/>
                  </a:lnTo>
                  <a:lnTo>
                    <a:pt x="44867" y="64275"/>
                  </a:lnTo>
                  <a:cubicBezTo>
                    <a:pt x="44771" y="64776"/>
                    <a:pt x="44771" y="65299"/>
                    <a:pt x="44819" y="65728"/>
                  </a:cubicBezTo>
                  <a:cubicBezTo>
                    <a:pt x="45081" y="68776"/>
                    <a:pt x="47391" y="70943"/>
                    <a:pt x="50344" y="70943"/>
                  </a:cubicBezTo>
                  <a:cubicBezTo>
                    <a:pt x="50360" y="70944"/>
                    <a:pt x="50377" y="70944"/>
                    <a:pt x="50393" y="70944"/>
                  </a:cubicBezTo>
                  <a:cubicBezTo>
                    <a:pt x="51918" y="70944"/>
                    <a:pt x="54238" y="69849"/>
                    <a:pt x="55416" y="67705"/>
                  </a:cubicBezTo>
                  <a:cubicBezTo>
                    <a:pt x="55536" y="67467"/>
                    <a:pt x="71563" y="35936"/>
                    <a:pt x="71682" y="35674"/>
                  </a:cubicBezTo>
                  <a:cubicBezTo>
                    <a:pt x="72611" y="33555"/>
                    <a:pt x="72444" y="31150"/>
                    <a:pt x="71182" y="29173"/>
                  </a:cubicBezTo>
                  <a:cubicBezTo>
                    <a:pt x="69872" y="27125"/>
                    <a:pt x="67633" y="25911"/>
                    <a:pt x="65252" y="25839"/>
                  </a:cubicBezTo>
                  <a:lnTo>
                    <a:pt x="57703" y="25696"/>
                  </a:lnTo>
                  <a:lnTo>
                    <a:pt x="60275" y="18695"/>
                  </a:lnTo>
                  <a:cubicBezTo>
                    <a:pt x="61870" y="18647"/>
                    <a:pt x="63442" y="18576"/>
                    <a:pt x="65014" y="18576"/>
                  </a:cubicBezTo>
                  <a:cubicBezTo>
                    <a:pt x="76730" y="18576"/>
                    <a:pt x="88352" y="20195"/>
                    <a:pt x="99140" y="23219"/>
                  </a:cubicBezTo>
                  <a:lnTo>
                    <a:pt x="82898" y="32245"/>
                  </a:lnTo>
                  <a:cubicBezTo>
                    <a:pt x="82875" y="32245"/>
                    <a:pt x="82875" y="32269"/>
                    <a:pt x="82851" y="32269"/>
                  </a:cubicBezTo>
                  <a:cubicBezTo>
                    <a:pt x="80565" y="33626"/>
                    <a:pt x="79064" y="35817"/>
                    <a:pt x="78731" y="38318"/>
                  </a:cubicBezTo>
                  <a:cubicBezTo>
                    <a:pt x="78445" y="40723"/>
                    <a:pt x="79279" y="43176"/>
                    <a:pt x="81089" y="44986"/>
                  </a:cubicBezTo>
                  <a:lnTo>
                    <a:pt x="92710" y="56607"/>
                  </a:lnTo>
                  <a:cubicBezTo>
                    <a:pt x="90352" y="58322"/>
                    <a:pt x="86447" y="61156"/>
                    <a:pt x="82494" y="64061"/>
                  </a:cubicBezTo>
                  <a:cubicBezTo>
                    <a:pt x="80041" y="60799"/>
                    <a:pt x="77135" y="57941"/>
                    <a:pt x="73801" y="55536"/>
                  </a:cubicBezTo>
                  <a:cubicBezTo>
                    <a:pt x="73237" y="55127"/>
                    <a:pt x="72587" y="54931"/>
                    <a:pt x="71942" y="54931"/>
                  </a:cubicBezTo>
                  <a:cubicBezTo>
                    <a:pt x="70817" y="54931"/>
                    <a:pt x="69706" y="55526"/>
                    <a:pt x="69086" y="56631"/>
                  </a:cubicBezTo>
                  <a:cubicBezTo>
                    <a:pt x="68324" y="58060"/>
                    <a:pt x="68824" y="59870"/>
                    <a:pt x="70158" y="60822"/>
                  </a:cubicBezTo>
                  <a:cubicBezTo>
                    <a:pt x="72944" y="62823"/>
                    <a:pt x="75325" y="65180"/>
                    <a:pt x="77350" y="67871"/>
                  </a:cubicBezTo>
                  <a:cubicBezTo>
                    <a:pt x="74635" y="69896"/>
                    <a:pt x="72182" y="71682"/>
                    <a:pt x="70586" y="72944"/>
                  </a:cubicBezTo>
                  <a:cubicBezTo>
                    <a:pt x="69086" y="70943"/>
                    <a:pt x="67276" y="69181"/>
                    <a:pt x="65228" y="67705"/>
                  </a:cubicBezTo>
                  <a:cubicBezTo>
                    <a:pt x="64669" y="67295"/>
                    <a:pt x="64020" y="67100"/>
                    <a:pt x="63374" y="67100"/>
                  </a:cubicBezTo>
                  <a:cubicBezTo>
                    <a:pt x="62369" y="67100"/>
                    <a:pt x="61375" y="67573"/>
                    <a:pt x="60751" y="68443"/>
                  </a:cubicBezTo>
                  <a:cubicBezTo>
                    <a:pt x="59727" y="69872"/>
                    <a:pt x="60084" y="71896"/>
                    <a:pt x="61513" y="72920"/>
                  </a:cubicBezTo>
                  <a:cubicBezTo>
                    <a:pt x="66204" y="76373"/>
                    <a:pt x="69086" y="81565"/>
                    <a:pt x="69205" y="87875"/>
                  </a:cubicBezTo>
                  <a:cubicBezTo>
                    <a:pt x="69205" y="93996"/>
                    <a:pt x="66204" y="99664"/>
                    <a:pt x="61156" y="103093"/>
                  </a:cubicBezTo>
                  <a:cubicBezTo>
                    <a:pt x="59894" y="103950"/>
                    <a:pt x="59346" y="105831"/>
                    <a:pt x="60013" y="107165"/>
                  </a:cubicBezTo>
                  <a:cubicBezTo>
                    <a:pt x="60584" y="108332"/>
                    <a:pt x="61751" y="108975"/>
                    <a:pt x="62894" y="108975"/>
                  </a:cubicBezTo>
                  <a:cubicBezTo>
                    <a:pt x="63537" y="108975"/>
                    <a:pt x="64156" y="108808"/>
                    <a:pt x="64680" y="108451"/>
                  </a:cubicBezTo>
                  <a:cubicBezTo>
                    <a:pt x="71539" y="103831"/>
                    <a:pt x="75611" y="96115"/>
                    <a:pt x="75611" y="87875"/>
                  </a:cubicBezTo>
                  <a:cubicBezTo>
                    <a:pt x="75611" y="86780"/>
                    <a:pt x="75516" y="85685"/>
                    <a:pt x="75373" y="84565"/>
                  </a:cubicBezTo>
                  <a:cubicBezTo>
                    <a:pt x="75706" y="84518"/>
                    <a:pt x="82898" y="82136"/>
                    <a:pt x="83470" y="81946"/>
                  </a:cubicBezTo>
                  <a:cubicBezTo>
                    <a:pt x="83803" y="83851"/>
                    <a:pt x="83970" y="85804"/>
                    <a:pt x="83970" y="87756"/>
                  </a:cubicBezTo>
                  <a:cubicBezTo>
                    <a:pt x="83970" y="98735"/>
                    <a:pt x="78564" y="109023"/>
                    <a:pt x="69443" y="115214"/>
                  </a:cubicBezTo>
                  <a:cubicBezTo>
                    <a:pt x="68181" y="116072"/>
                    <a:pt x="67586" y="117953"/>
                    <a:pt x="68253" y="119334"/>
                  </a:cubicBezTo>
                  <a:cubicBezTo>
                    <a:pt x="68824" y="120501"/>
                    <a:pt x="69991" y="121120"/>
                    <a:pt x="71158" y="121120"/>
                  </a:cubicBezTo>
                  <a:cubicBezTo>
                    <a:pt x="71777" y="121120"/>
                    <a:pt x="72396" y="120954"/>
                    <a:pt x="72944" y="120596"/>
                  </a:cubicBezTo>
                  <a:cubicBezTo>
                    <a:pt x="83851" y="113214"/>
                    <a:pt x="90376" y="100950"/>
                    <a:pt x="90376" y="87780"/>
                  </a:cubicBezTo>
                  <a:cubicBezTo>
                    <a:pt x="90376" y="85161"/>
                    <a:pt x="90114" y="82541"/>
                    <a:pt x="89614" y="79993"/>
                  </a:cubicBezTo>
                  <a:lnTo>
                    <a:pt x="98259" y="77159"/>
                  </a:lnTo>
                  <a:cubicBezTo>
                    <a:pt x="99807" y="76659"/>
                    <a:pt x="100855" y="75087"/>
                    <a:pt x="100521" y="73468"/>
                  </a:cubicBezTo>
                  <a:cubicBezTo>
                    <a:pt x="100210" y="71895"/>
                    <a:pt x="98871" y="70876"/>
                    <a:pt x="97406" y="70876"/>
                  </a:cubicBezTo>
                  <a:cubicBezTo>
                    <a:pt x="97074" y="70876"/>
                    <a:pt x="96736" y="70929"/>
                    <a:pt x="96401" y="71039"/>
                  </a:cubicBezTo>
                  <a:lnTo>
                    <a:pt x="74254" y="78231"/>
                  </a:lnTo>
                  <a:cubicBezTo>
                    <a:pt x="79922" y="73896"/>
                    <a:pt x="98592" y="60322"/>
                    <a:pt x="98806" y="60156"/>
                  </a:cubicBezTo>
                  <a:cubicBezTo>
                    <a:pt x="100140" y="59179"/>
                    <a:pt x="100759" y="57441"/>
                    <a:pt x="100259" y="55726"/>
                  </a:cubicBezTo>
                  <a:cubicBezTo>
                    <a:pt x="100045" y="55083"/>
                    <a:pt x="99664" y="54512"/>
                    <a:pt x="99188" y="54035"/>
                  </a:cubicBezTo>
                  <a:lnTo>
                    <a:pt x="85685" y="40509"/>
                  </a:lnTo>
                  <a:cubicBezTo>
                    <a:pt x="85256" y="40104"/>
                    <a:pt x="85089" y="39675"/>
                    <a:pt x="85137" y="39199"/>
                  </a:cubicBezTo>
                  <a:cubicBezTo>
                    <a:pt x="85208" y="38699"/>
                    <a:pt x="85566" y="38223"/>
                    <a:pt x="86090" y="37889"/>
                  </a:cubicBezTo>
                  <a:lnTo>
                    <a:pt x="120740" y="18599"/>
                  </a:lnTo>
                  <a:lnTo>
                    <a:pt x="134933" y="32817"/>
                  </a:lnTo>
                  <a:lnTo>
                    <a:pt x="108618" y="44962"/>
                  </a:lnTo>
                  <a:cubicBezTo>
                    <a:pt x="107427" y="45486"/>
                    <a:pt x="106594" y="46581"/>
                    <a:pt x="106356" y="47867"/>
                  </a:cubicBezTo>
                  <a:cubicBezTo>
                    <a:pt x="106118" y="49153"/>
                    <a:pt x="106522" y="50463"/>
                    <a:pt x="107404" y="51416"/>
                  </a:cubicBezTo>
                  <a:lnTo>
                    <a:pt x="117239" y="61632"/>
                  </a:lnTo>
                  <a:cubicBezTo>
                    <a:pt x="117668" y="62085"/>
                    <a:pt x="117834" y="62704"/>
                    <a:pt x="117715" y="63323"/>
                  </a:cubicBezTo>
                  <a:cubicBezTo>
                    <a:pt x="117620" y="63680"/>
                    <a:pt x="117429" y="64133"/>
                    <a:pt x="116905" y="64371"/>
                  </a:cubicBezTo>
                  <a:lnTo>
                    <a:pt x="110738" y="66347"/>
                  </a:lnTo>
                  <a:cubicBezTo>
                    <a:pt x="109190" y="66871"/>
                    <a:pt x="108142" y="68443"/>
                    <a:pt x="108475" y="70039"/>
                  </a:cubicBezTo>
                  <a:cubicBezTo>
                    <a:pt x="108786" y="71631"/>
                    <a:pt x="110142" y="72653"/>
                    <a:pt x="111614" y="72653"/>
                  </a:cubicBezTo>
                  <a:cubicBezTo>
                    <a:pt x="111946" y="72653"/>
                    <a:pt x="112285" y="72601"/>
                    <a:pt x="112619" y="72491"/>
                  </a:cubicBezTo>
                  <a:lnTo>
                    <a:pt x="118977" y="70396"/>
                  </a:lnTo>
                  <a:cubicBezTo>
                    <a:pt x="119049" y="70372"/>
                    <a:pt x="119096" y="70372"/>
                    <a:pt x="119144" y="70348"/>
                  </a:cubicBezTo>
                  <a:cubicBezTo>
                    <a:pt x="121573" y="69396"/>
                    <a:pt x="123383" y="67276"/>
                    <a:pt x="123955" y="64680"/>
                  </a:cubicBezTo>
                  <a:cubicBezTo>
                    <a:pt x="124550" y="61942"/>
                    <a:pt x="123740" y="59155"/>
                    <a:pt x="121835" y="57155"/>
                  </a:cubicBezTo>
                  <a:lnTo>
                    <a:pt x="114334" y="49368"/>
                  </a:lnTo>
                  <a:lnTo>
                    <a:pt x="133076" y="40699"/>
                  </a:lnTo>
                  <a:cubicBezTo>
                    <a:pt x="146721" y="52511"/>
                    <a:pt x="153627" y="67990"/>
                    <a:pt x="153627" y="86709"/>
                  </a:cubicBezTo>
                  <a:cubicBezTo>
                    <a:pt x="153627" y="114095"/>
                    <a:pt x="150031" y="125335"/>
                    <a:pt x="126217" y="146887"/>
                  </a:cubicBezTo>
                  <a:cubicBezTo>
                    <a:pt x="121526" y="151150"/>
                    <a:pt x="120382" y="158961"/>
                    <a:pt x="122764" y="170797"/>
                  </a:cubicBezTo>
                  <a:cubicBezTo>
                    <a:pt x="123073" y="172297"/>
                    <a:pt x="124407" y="173345"/>
                    <a:pt x="125884" y="173345"/>
                  </a:cubicBezTo>
                  <a:cubicBezTo>
                    <a:pt x="126312" y="173345"/>
                    <a:pt x="126765" y="173250"/>
                    <a:pt x="127193" y="173083"/>
                  </a:cubicBezTo>
                  <a:cubicBezTo>
                    <a:pt x="128598" y="172488"/>
                    <a:pt x="129313" y="170892"/>
                    <a:pt x="129027" y="169416"/>
                  </a:cubicBezTo>
                  <a:cubicBezTo>
                    <a:pt x="127241" y="160414"/>
                    <a:pt x="127741" y="154103"/>
                    <a:pt x="130504" y="151650"/>
                  </a:cubicBezTo>
                  <a:cubicBezTo>
                    <a:pt x="155771" y="128789"/>
                    <a:pt x="160034" y="115381"/>
                    <a:pt x="160034" y="86709"/>
                  </a:cubicBezTo>
                  <a:cubicBezTo>
                    <a:pt x="160057" y="75683"/>
                    <a:pt x="157795" y="65466"/>
                    <a:pt x="153342" y="56417"/>
                  </a:cubicBezTo>
                  <a:cubicBezTo>
                    <a:pt x="149889" y="49439"/>
                    <a:pt x="145149" y="43152"/>
                    <a:pt x="139172" y="37580"/>
                  </a:cubicBezTo>
                  <a:cubicBezTo>
                    <a:pt x="140315" y="36532"/>
                    <a:pt x="141053" y="35127"/>
                    <a:pt x="141220" y="33579"/>
                  </a:cubicBezTo>
                  <a:cubicBezTo>
                    <a:pt x="141458" y="31578"/>
                    <a:pt x="140815" y="29602"/>
                    <a:pt x="139386" y="28173"/>
                  </a:cubicBezTo>
                  <a:lnTo>
                    <a:pt x="125288" y="14075"/>
                  </a:lnTo>
                  <a:cubicBezTo>
                    <a:pt x="124087" y="12860"/>
                    <a:pt x="122473" y="12242"/>
                    <a:pt x="120802" y="12242"/>
                  </a:cubicBezTo>
                  <a:cubicBezTo>
                    <a:pt x="119523" y="12242"/>
                    <a:pt x="118211" y="12604"/>
                    <a:pt x="117025" y="13337"/>
                  </a:cubicBezTo>
                  <a:lnTo>
                    <a:pt x="106880" y="19004"/>
                  </a:lnTo>
                  <a:cubicBezTo>
                    <a:pt x="93925" y="14599"/>
                    <a:pt x="79517" y="12241"/>
                    <a:pt x="65014" y="12241"/>
                  </a:cubicBezTo>
                  <a:cubicBezTo>
                    <a:pt x="64252" y="12241"/>
                    <a:pt x="63442" y="12241"/>
                    <a:pt x="62656" y="12265"/>
                  </a:cubicBezTo>
                  <a:lnTo>
                    <a:pt x="64395" y="7573"/>
                  </a:lnTo>
                  <a:cubicBezTo>
                    <a:pt x="64418" y="7454"/>
                    <a:pt x="64442" y="7359"/>
                    <a:pt x="64490" y="7240"/>
                  </a:cubicBezTo>
                  <a:cubicBezTo>
                    <a:pt x="64990" y="5240"/>
                    <a:pt x="64418" y="3192"/>
                    <a:pt x="62966" y="1691"/>
                  </a:cubicBezTo>
                  <a:cubicBezTo>
                    <a:pt x="61870" y="572"/>
                    <a:pt x="60322" y="0"/>
                    <a:pt x="587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1"/>
            <p:cNvSpPr/>
            <p:nvPr/>
          </p:nvSpPr>
          <p:spPr>
            <a:xfrm>
              <a:off x="3195096" y="4346844"/>
              <a:ext cx="263916" cy="269382"/>
            </a:xfrm>
            <a:custGeom>
              <a:avLst/>
              <a:gdLst/>
              <a:ahLst/>
              <a:cxnLst/>
              <a:rect l="l" t="t" r="r" b="b"/>
              <a:pathLst>
                <a:path w="164178" h="167578" extrusionOk="0">
                  <a:moveTo>
                    <a:pt x="24491" y="0"/>
                  </a:moveTo>
                  <a:cubicBezTo>
                    <a:pt x="23226" y="0"/>
                    <a:pt x="22013" y="768"/>
                    <a:pt x="21505" y="2020"/>
                  </a:cubicBezTo>
                  <a:cubicBezTo>
                    <a:pt x="19171" y="7926"/>
                    <a:pt x="17742" y="14356"/>
                    <a:pt x="17290" y="21143"/>
                  </a:cubicBezTo>
                  <a:cubicBezTo>
                    <a:pt x="17028" y="25477"/>
                    <a:pt x="15718" y="28240"/>
                    <a:pt x="14551" y="30645"/>
                  </a:cubicBezTo>
                  <a:cubicBezTo>
                    <a:pt x="13908" y="32026"/>
                    <a:pt x="13313" y="33288"/>
                    <a:pt x="13003" y="34646"/>
                  </a:cubicBezTo>
                  <a:cubicBezTo>
                    <a:pt x="12122" y="38480"/>
                    <a:pt x="14194" y="41790"/>
                    <a:pt x="16075" y="44719"/>
                  </a:cubicBezTo>
                  <a:cubicBezTo>
                    <a:pt x="16790" y="45862"/>
                    <a:pt x="17480" y="46958"/>
                    <a:pt x="17885" y="47910"/>
                  </a:cubicBezTo>
                  <a:cubicBezTo>
                    <a:pt x="18147" y="48530"/>
                    <a:pt x="18123" y="49292"/>
                    <a:pt x="17766" y="49887"/>
                  </a:cubicBezTo>
                  <a:cubicBezTo>
                    <a:pt x="15123" y="54602"/>
                    <a:pt x="11788" y="58270"/>
                    <a:pt x="6311" y="62509"/>
                  </a:cubicBezTo>
                  <a:cubicBezTo>
                    <a:pt x="3811" y="64438"/>
                    <a:pt x="0" y="67343"/>
                    <a:pt x="24" y="72654"/>
                  </a:cubicBezTo>
                  <a:cubicBezTo>
                    <a:pt x="24" y="78107"/>
                    <a:pt x="3453" y="81917"/>
                    <a:pt x="10169" y="83989"/>
                  </a:cubicBezTo>
                  <a:cubicBezTo>
                    <a:pt x="11288" y="84323"/>
                    <a:pt x="11765" y="84656"/>
                    <a:pt x="11955" y="84799"/>
                  </a:cubicBezTo>
                  <a:cubicBezTo>
                    <a:pt x="11646" y="85847"/>
                    <a:pt x="9407" y="88038"/>
                    <a:pt x="7240" y="89467"/>
                  </a:cubicBezTo>
                  <a:cubicBezTo>
                    <a:pt x="6883" y="89705"/>
                    <a:pt x="6573" y="89967"/>
                    <a:pt x="6335" y="90324"/>
                  </a:cubicBezTo>
                  <a:cubicBezTo>
                    <a:pt x="4978" y="92324"/>
                    <a:pt x="4287" y="96373"/>
                    <a:pt x="8073" y="99421"/>
                  </a:cubicBezTo>
                  <a:cubicBezTo>
                    <a:pt x="9026" y="100159"/>
                    <a:pt x="9788" y="100850"/>
                    <a:pt x="10407" y="101445"/>
                  </a:cubicBezTo>
                  <a:cubicBezTo>
                    <a:pt x="7740" y="104970"/>
                    <a:pt x="8478" y="108899"/>
                    <a:pt x="9931" y="111042"/>
                  </a:cubicBezTo>
                  <a:cubicBezTo>
                    <a:pt x="10407" y="111733"/>
                    <a:pt x="11098" y="112209"/>
                    <a:pt x="11931" y="112400"/>
                  </a:cubicBezTo>
                  <a:cubicBezTo>
                    <a:pt x="11955" y="112400"/>
                    <a:pt x="13813" y="112805"/>
                    <a:pt x="15242" y="113733"/>
                  </a:cubicBezTo>
                  <a:cubicBezTo>
                    <a:pt x="13837" y="116210"/>
                    <a:pt x="11788" y="119925"/>
                    <a:pt x="13241" y="125879"/>
                  </a:cubicBezTo>
                  <a:cubicBezTo>
                    <a:pt x="15146" y="133595"/>
                    <a:pt x="21005" y="138286"/>
                    <a:pt x="30697" y="139858"/>
                  </a:cubicBezTo>
                  <a:cubicBezTo>
                    <a:pt x="31687" y="140022"/>
                    <a:pt x="32834" y="140094"/>
                    <a:pt x="34117" y="140094"/>
                  </a:cubicBezTo>
                  <a:cubicBezTo>
                    <a:pt x="38417" y="140094"/>
                    <a:pt x="44237" y="139280"/>
                    <a:pt x="50749" y="138381"/>
                  </a:cubicBezTo>
                  <a:cubicBezTo>
                    <a:pt x="52202" y="138167"/>
                    <a:pt x="53702" y="137953"/>
                    <a:pt x="55178" y="137762"/>
                  </a:cubicBezTo>
                  <a:cubicBezTo>
                    <a:pt x="56264" y="137615"/>
                    <a:pt x="57306" y="137544"/>
                    <a:pt x="58308" y="137544"/>
                  </a:cubicBezTo>
                  <a:cubicBezTo>
                    <a:pt x="70765" y="137544"/>
                    <a:pt x="77005" y="148516"/>
                    <a:pt x="81898" y="160529"/>
                  </a:cubicBezTo>
                  <a:cubicBezTo>
                    <a:pt x="83637" y="164863"/>
                    <a:pt x="87876" y="167578"/>
                    <a:pt x="92401" y="167578"/>
                  </a:cubicBezTo>
                  <a:cubicBezTo>
                    <a:pt x="93329" y="167578"/>
                    <a:pt x="94282" y="167459"/>
                    <a:pt x="95187" y="167220"/>
                  </a:cubicBezTo>
                  <a:lnTo>
                    <a:pt x="155271" y="151741"/>
                  </a:lnTo>
                  <a:cubicBezTo>
                    <a:pt x="158367" y="150931"/>
                    <a:pt x="160986" y="148860"/>
                    <a:pt x="162463" y="146026"/>
                  </a:cubicBezTo>
                  <a:cubicBezTo>
                    <a:pt x="163963" y="143192"/>
                    <a:pt x="164177" y="139834"/>
                    <a:pt x="163034" y="136833"/>
                  </a:cubicBezTo>
                  <a:cubicBezTo>
                    <a:pt x="162439" y="135333"/>
                    <a:pt x="161891" y="133833"/>
                    <a:pt x="161391" y="132356"/>
                  </a:cubicBezTo>
                  <a:cubicBezTo>
                    <a:pt x="160938" y="131033"/>
                    <a:pt x="159704" y="130205"/>
                    <a:pt x="158370" y="130205"/>
                  </a:cubicBezTo>
                  <a:cubicBezTo>
                    <a:pt x="158022" y="130205"/>
                    <a:pt x="157668" y="130262"/>
                    <a:pt x="157319" y="130380"/>
                  </a:cubicBezTo>
                  <a:cubicBezTo>
                    <a:pt x="155652" y="130927"/>
                    <a:pt x="154771" y="132761"/>
                    <a:pt x="155318" y="134452"/>
                  </a:cubicBezTo>
                  <a:cubicBezTo>
                    <a:pt x="155842" y="135928"/>
                    <a:pt x="156390" y="137524"/>
                    <a:pt x="156985" y="139119"/>
                  </a:cubicBezTo>
                  <a:cubicBezTo>
                    <a:pt x="157509" y="140453"/>
                    <a:pt x="157414" y="141858"/>
                    <a:pt x="156747" y="143120"/>
                  </a:cubicBezTo>
                  <a:cubicBezTo>
                    <a:pt x="156104" y="144359"/>
                    <a:pt x="155009" y="145216"/>
                    <a:pt x="153628" y="145573"/>
                  </a:cubicBezTo>
                  <a:lnTo>
                    <a:pt x="93544" y="161052"/>
                  </a:lnTo>
                  <a:cubicBezTo>
                    <a:pt x="93125" y="161166"/>
                    <a:pt x="92704" y="161220"/>
                    <a:pt x="92289" y="161220"/>
                  </a:cubicBezTo>
                  <a:cubicBezTo>
                    <a:pt x="90346" y="161220"/>
                    <a:pt x="88546" y="160031"/>
                    <a:pt x="87781" y="158147"/>
                  </a:cubicBezTo>
                  <a:cubicBezTo>
                    <a:pt x="84415" y="149834"/>
                    <a:pt x="76815" y="131131"/>
                    <a:pt x="58224" y="131131"/>
                  </a:cubicBezTo>
                  <a:cubicBezTo>
                    <a:pt x="56952" y="131131"/>
                    <a:pt x="55628" y="131219"/>
                    <a:pt x="54250" y="131404"/>
                  </a:cubicBezTo>
                  <a:cubicBezTo>
                    <a:pt x="52773" y="131618"/>
                    <a:pt x="51249" y="131832"/>
                    <a:pt x="49796" y="132047"/>
                  </a:cubicBezTo>
                  <a:cubicBezTo>
                    <a:pt x="43938" y="132853"/>
                    <a:pt x="37925" y="133707"/>
                    <a:pt x="34056" y="133707"/>
                  </a:cubicBezTo>
                  <a:cubicBezTo>
                    <a:pt x="33128" y="133707"/>
                    <a:pt x="32323" y="133657"/>
                    <a:pt x="31674" y="133547"/>
                  </a:cubicBezTo>
                  <a:cubicBezTo>
                    <a:pt x="24577" y="132380"/>
                    <a:pt x="20671" y="129475"/>
                    <a:pt x="19433" y="124355"/>
                  </a:cubicBezTo>
                  <a:cubicBezTo>
                    <a:pt x="18647" y="121187"/>
                    <a:pt x="19600" y="118734"/>
                    <a:pt x="21005" y="116496"/>
                  </a:cubicBezTo>
                  <a:cubicBezTo>
                    <a:pt x="22648" y="113567"/>
                    <a:pt x="21290" y="110161"/>
                    <a:pt x="19076" y="108637"/>
                  </a:cubicBezTo>
                  <a:cubicBezTo>
                    <a:pt x="17671" y="107685"/>
                    <a:pt x="16147" y="107018"/>
                    <a:pt x="15003" y="106637"/>
                  </a:cubicBezTo>
                  <a:cubicBezTo>
                    <a:pt x="15027" y="106041"/>
                    <a:pt x="15361" y="105160"/>
                    <a:pt x="16766" y="104136"/>
                  </a:cubicBezTo>
                  <a:cubicBezTo>
                    <a:pt x="17480" y="103636"/>
                    <a:pt x="17909" y="102850"/>
                    <a:pt x="18076" y="101993"/>
                  </a:cubicBezTo>
                  <a:cubicBezTo>
                    <a:pt x="18195" y="101136"/>
                    <a:pt x="17980" y="100278"/>
                    <a:pt x="17433" y="99588"/>
                  </a:cubicBezTo>
                  <a:cubicBezTo>
                    <a:pt x="17433" y="99469"/>
                    <a:pt x="15027" y="96778"/>
                    <a:pt x="11765" y="94134"/>
                  </a:cubicBezTo>
                  <a:cubicBezTo>
                    <a:pt x="14313" y="92300"/>
                    <a:pt x="18957" y="88276"/>
                    <a:pt x="18337" y="83799"/>
                  </a:cubicBezTo>
                  <a:cubicBezTo>
                    <a:pt x="18076" y="81894"/>
                    <a:pt x="16766" y="79322"/>
                    <a:pt x="12050" y="77845"/>
                  </a:cubicBezTo>
                  <a:cubicBezTo>
                    <a:pt x="6430" y="76130"/>
                    <a:pt x="6430" y="73868"/>
                    <a:pt x="6430" y="72654"/>
                  </a:cubicBezTo>
                  <a:cubicBezTo>
                    <a:pt x="6430" y="70987"/>
                    <a:pt x="7240" y="69867"/>
                    <a:pt x="10217" y="67581"/>
                  </a:cubicBezTo>
                  <a:cubicBezTo>
                    <a:pt x="14527" y="64247"/>
                    <a:pt x="19504" y="59913"/>
                    <a:pt x="23362" y="53031"/>
                  </a:cubicBezTo>
                  <a:cubicBezTo>
                    <a:pt x="24672" y="50673"/>
                    <a:pt x="24815" y="47815"/>
                    <a:pt x="23791" y="45386"/>
                  </a:cubicBezTo>
                  <a:cubicBezTo>
                    <a:pt x="23148" y="43957"/>
                    <a:pt x="22314" y="42600"/>
                    <a:pt x="21481" y="41314"/>
                  </a:cubicBezTo>
                  <a:cubicBezTo>
                    <a:pt x="20290" y="39433"/>
                    <a:pt x="18957" y="37313"/>
                    <a:pt x="19266" y="36099"/>
                  </a:cubicBezTo>
                  <a:cubicBezTo>
                    <a:pt x="19409" y="35408"/>
                    <a:pt x="19862" y="34479"/>
                    <a:pt x="20362" y="33384"/>
                  </a:cubicBezTo>
                  <a:cubicBezTo>
                    <a:pt x="21600" y="30740"/>
                    <a:pt x="23339" y="27097"/>
                    <a:pt x="23696" y="21572"/>
                  </a:cubicBezTo>
                  <a:cubicBezTo>
                    <a:pt x="24077" y="15475"/>
                    <a:pt x="25363" y="9688"/>
                    <a:pt x="27458" y="4402"/>
                  </a:cubicBezTo>
                  <a:cubicBezTo>
                    <a:pt x="28125" y="2758"/>
                    <a:pt x="27316" y="877"/>
                    <a:pt x="25672" y="234"/>
                  </a:cubicBezTo>
                  <a:cubicBezTo>
                    <a:pt x="25287" y="75"/>
                    <a:pt x="24886" y="0"/>
                    <a:pt x="244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1"/>
            <p:cNvSpPr/>
            <p:nvPr/>
          </p:nvSpPr>
          <p:spPr>
            <a:xfrm>
              <a:off x="3306819" y="4390413"/>
              <a:ext cx="31316" cy="31316"/>
            </a:xfrm>
            <a:custGeom>
              <a:avLst/>
              <a:gdLst/>
              <a:ahLst/>
              <a:cxnLst/>
              <a:rect l="l" t="t" r="r" b="b"/>
              <a:pathLst>
                <a:path w="19481" h="19481" extrusionOk="0">
                  <a:moveTo>
                    <a:pt x="9764" y="6407"/>
                  </a:moveTo>
                  <a:cubicBezTo>
                    <a:pt x="11598" y="6407"/>
                    <a:pt x="13099" y="7883"/>
                    <a:pt x="13099" y="9741"/>
                  </a:cubicBezTo>
                  <a:cubicBezTo>
                    <a:pt x="13099" y="11575"/>
                    <a:pt x="11598" y="13075"/>
                    <a:pt x="9764" y="13075"/>
                  </a:cubicBezTo>
                  <a:cubicBezTo>
                    <a:pt x="7907" y="13075"/>
                    <a:pt x="6430" y="11575"/>
                    <a:pt x="6430" y="9741"/>
                  </a:cubicBezTo>
                  <a:cubicBezTo>
                    <a:pt x="6430" y="7883"/>
                    <a:pt x="7907" y="6407"/>
                    <a:pt x="9764" y="6407"/>
                  </a:cubicBezTo>
                  <a:close/>
                  <a:moveTo>
                    <a:pt x="9764" y="1"/>
                  </a:moveTo>
                  <a:cubicBezTo>
                    <a:pt x="4406" y="1"/>
                    <a:pt x="1" y="4383"/>
                    <a:pt x="1" y="9741"/>
                  </a:cubicBezTo>
                  <a:cubicBezTo>
                    <a:pt x="1" y="15099"/>
                    <a:pt x="4359" y="19481"/>
                    <a:pt x="9764" y="19481"/>
                  </a:cubicBezTo>
                  <a:cubicBezTo>
                    <a:pt x="15147" y="19481"/>
                    <a:pt x="19481" y="15099"/>
                    <a:pt x="19481" y="9741"/>
                  </a:cubicBezTo>
                  <a:cubicBezTo>
                    <a:pt x="19481" y="4383"/>
                    <a:pt x="15123" y="1"/>
                    <a:pt x="97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1"/>
            <p:cNvSpPr/>
            <p:nvPr/>
          </p:nvSpPr>
          <p:spPr>
            <a:xfrm>
              <a:off x="3282635" y="4372740"/>
              <a:ext cx="25842" cy="66655"/>
            </a:xfrm>
            <a:custGeom>
              <a:avLst/>
              <a:gdLst/>
              <a:ahLst/>
              <a:cxnLst/>
              <a:rect l="l" t="t" r="r" b="b"/>
              <a:pathLst>
                <a:path w="16076" h="41465" extrusionOk="0">
                  <a:moveTo>
                    <a:pt x="11895" y="0"/>
                  </a:moveTo>
                  <a:cubicBezTo>
                    <a:pt x="11239" y="0"/>
                    <a:pt x="10581" y="202"/>
                    <a:pt x="10027" y="623"/>
                  </a:cubicBezTo>
                  <a:cubicBezTo>
                    <a:pt x="3739" y="5290"/>
                    <a:pt x="1" y="12744"/>
                    <a:pt x="1" y="20531"/>
                  </a:cubicBezTo>
                  <a:cubicBezTo>
                    <a:pt x="1" y="28628"/>
                    <a:pt x="3954" y="36249"/>
                    <a:pt x="10622" y="40893"/>
                  </a:cubicBezTo>
                  <a:cubicBezTo>
                    <a:pt x="11170" y="41298"/>
                    <a:pt x="11813" y="41464"/>
                    <a:pt x="12432" y="41464"/>
                  </a:cubicBezTo>
                  <a:cubicBezTo>
                    <a:pt x="13432" y="41464"/>
                    <a:pt x="14456" y="40988"/>
                    <a:pt x="15051" y="40107"/>
                  </a:cubicBezTo>
                  <a:cubicBezTo>
                    <a:pt x="16075" y="38630"/>
                    <a:pt x="15694" y="36654"/>
                    <a:pt x="14242" y="35630"/>
                  </a:cubicBezTo>
                  <a:cubicBezTo>
                    <a:pt x="9312" y="32177"/>
                    <a:pt x="6359" y="26557"/>
                    <a:pt x="6359" y="20531"/>
                  </a:cubicBezTo>
                  <a:cubicBezTo>
                    <a:pt x="6359" y="14673"/>
                    <a:pt x="9074" y="9291"/>
                    <a:pt x="13813" y="5767"/>
                  </a:cubicBezTo>
                  <a:cubicBezTo>
                    <a:pt x="15242" y="4743"/>
                    <a:pt x="15528" y="2718"/>
                    <a:pt x="14456" y="1289"/>
                  </a:cubicBezTo>
                  <a:cubicBezTo>
                    <a:pt x="13843" y="449"/>
                    <a:pt x="12872" y="0"/>
                    <a:pt x="118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1"/>
            <p:cNvSpPr/>
            <p:nvPr/>
          </p:nvSpPr>
          <p:spPr>
            <a:xfrm>
              <a:off x="3268338" y="4433535"/>
              <a:ext cx="26569" cy="25263"/>
            </a:xfrm>
            <a:custGeom>
              <a:avLst/>
              <a:gdLst/>
              <a:ahLst/>
              <a:cxnLst/>
              <a:rect l="l" t="t" r="r" b="b"/>
              <a:pathLst>
                <a:path w="16528" h="15716" extrusionOk="0">
                  <a:moveTo>
                    <a:pt x="3641" y="0"/>
                  </a:moveTo>
                  <a:cubicBezTo>
                    <a:pt x="3020" y="0"/>
                    <a:pt x="2392" y="183"/>
                    <a:pt x="1835" y="570"/>
                  </a:cubicBezTo>
                  <a:cubicBezTo>
                    <a:pt x="382" y="1570"/>
                    <a:pt x="1" y="3570"/>
                    <a:pt x="1001" y="5023"/>
                  </a:cubicBezTo>
                  <a:cubicBezTo>
                    <a:pt x="3716" y="9000"/>
                    <a:pt x="7121" y="12405"/>
                    <a:pt x="11075" y="15144"/>
                  </a:cubicBezTo>
                  <a:cubicBezTo>
                    <a:pt x="11646" y="15549"/>
                    <a:pt x="12265" y="15716"/>
                    <a:pt x="12884" y="15716"/>
                  </a:cubicBezTo>
                  <a:cubicBezTo>
                    <a:pt x="13908" y="15716"/>
                    <a:pt x="14909" y="15239"/>
                    <a:pt x="15504" y="14358"/>
                  </a:cubicBezTo>
                  <a:cubicBezTo>
                    <a:pt x="16528" y="12882"/>
                    <a:pt x="16171" y="10905"/>
                    <a:pt x="14742" y="9881"/>
                  </a:cubicBezTo>
                  <a:cubicBezTo>
                    <a:pt x="11432" y="7571"/>
                    <a:pt x="8598" y="4713"/>
                    <a:pt x="6312" y="1403"/>
                  </a:cubicBezTo>
                  <a:cubicBezTo>
                    <a:pt x="5674" y="499"/>
                    <a:pt x="4667" y="0"/>
                    <a:pt x="36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41"/>
            <p:cNvSpPr/>
            <p:nvPr/>
          </p:nvSpPr>
          <p:spPr>
            <a:xfrm>
              <a:off x="3258794" y="4353450"/>
              <a:ext cx="34685" cy="68200"/>
            </a:xfrm>
            <a:custGeom>
              <a:avLst/>
              <a:gdLst/>
              <a:ahLst/>
              <a:cxnLst/>
              <a:rect l="l" t="t" r="r" b="b"/>
              <a:pathLst>
                <a:path w="21577" h="42426" extrusionOk="0">
                  <a:moveTo>
                    <a:pt x="17935" y="1"/>
                  </a:moveTo>
                  <a:cubicBezTo>
                    <a:pt x="17274" y="1"/>
                    <a:pt x="16606" y="206"/>
                    <a:pt x="16028" y="630"/>
                  </a:cubicBezTo>
                  <a:cubicBezTo>
                    <a:pt x="6002" y="8084"/>
                    <a:pt x="1" y="19967"/>
                    <a:pt x="1" y="32446"/>
                  </a:cubicBezTo>
                  <a:cubicBezTo>
                    <a:pt x="1" y="34899"/>
                    <a:pt x="239" y="37399"/>
                    <a:pt x="692" y="39828"/>
                  </a:cubicBezTo>
                  <a:cubicBezTo>
                    <a:pt x="908" y="40931"/>
                    <a:pt x="2203" y="42425"/>
                    <a:pt x="3900" y="42425"/>
                  </a:cubicBezTo>
                  <a:cubicBezTo>
                    <a:pt x="4073" y="42425"/>
                    <a:pt x="4250" y="42410"/>
                    <a:pt x="4430" y="42377"/>
                  </a:cubicBezTo>
                  <a:cubicBezTo>
                    <a:pt x="6169" y="42043"/>
                    <a:pt x="7336" y="40376"/>
                    <a:pt x="7002" y="38638"/>
                  </a:cubicBezTo>
                  <a:cubicBezTo>
                    <a:pt x="6621" y="36614"/>
                    <a:pt x="6431" y="34518"/>
                    <a:pt x="6431" y="32446"/>
                  </a:cubicBezTo>
                  <a:cubicBezTo>
                    <a:pt x="6431" y="21849"/>
                    <a:pt x="11313" y="12132"/>
                    <a:pt x="19862" y="5798"/>
                  </a:cubicBezTo>
                  <a:cubicBezTo>
                    <a:pt x="21291" y="4750"/>
                    <a:pt x="21577" y="2726"/>
                    <a:pt x="20505" y="1297"/>
                  </a:cubicBezTo>
                  <a:cubicBezTo>
                    <a:pt x="19867" y="446"/>
                    <a:pt x="18908" y="1"/>
                    <a:pt x="179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rupo 17">
            <a:extLst>
              <a:ext uri="{FF2B5EF4-FFF2-40B4-BE49-F238E27FC236}">
                <a16:creationId xmlns:a16="http://schemas.microsoft.com/office/drawing/2014/main" id="{2715439E-294C-4491-AF24-E16BA0C2BF70}"/>
              </a:ext>
            </a:extLst>
          </p:cNvPr>
          <p:cNvGrpSpPr/>
          <p:nvPr/>
        </p:nvGrpSpPr>
        <p:grpSpPr>
          <a:xfrm>
            <a:off x="3368941" y="1324583"/>
            <a:ext cx="2992904" cy="2732654"/>
            <a:chOff x="-1755775" y="-138113"/>
            <a:chExt cx="1314450" cy="1200151"/>
          </a:xfrm>
        </p:grpSpPr>
        <p:sp>
          <p:nvSpPr>
            <p:cNvPr id="16" name="Freeform 13">
              <a:extLst>
                <a:ext uri="{FF2B5EF4-FFF2-40B4-BE49-F238E27FC236}">
                  <a16:creationId xmlns:a16="http://schemas.microsoft.com/office/drawing/2014/main" id="{49FF30FD-42CB-4E6F-A0B4-964D43D764BF}"/>
                </a:ext>
              </a:extLst>
            </p:cNvPr>
            <p:cNvSpPr>
              <a:spLocks/>
            </p:cNvSpPr>
            <p:nvPr/>
          </p:nvSpPr>
          <p:spPr bwMode="auto">
            <a:xfrm>
              <a:off x="-1755775" y="196850"/>
              <a:ext cx="995363" cy="865188"/>
            </a:xfrm>
            <a:custGeom>
              <a:avLst/>
              <a:gdLst>
                <a:gd name="T0" fmla="*/ 133 w 262"/>
                <a:gd name="T1" fmla="*/ 38 h 228"/>
                <a:gd name="T2" fmla="*/ 238 w 262"/>
                <a:gd name="T3" fmla="*/ 34 h 228"/>
                <a:gd name="T4" fmla="*/ 247 w 262"/>
                <a:gd name="T5" fmla="*/ 113 h 228"/>
                <a:gd name="T6" fmla="*/ 162 w 262"/>
                <a:gd name="T7" fmla="*/ 204 h 228"/>
                <a:gd name="T8" fmla="*/ 104 w 262"/>
                <a:gd name="T9" fmla="*/ 204 h 228"/>
                <a:gd name="T10" fmla="*/ 29 w 262"/>
                <a:gd name="T11" fmla="*/ 130 h 228"/>
                <a:gd name="T12" fmla="*/ 34 w 262"/>
                <a:gd name="T13" fmla="*/ 29 h 228"/>
                <a:gd name="T14" fmla="*/ 133 w 262"/>
                <a:gd name="T15" fmla="*/ 38 h 2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 h="228">
                  <a:moveTo>
                    <a:pt x="133" y="38"/>
                  </a:moveTo>
                  <a:cubicBezTo>
                    <a:pt x="171" y="0"/>
                    <a:pt x="216" y="11"/>
                    <a:pt x="238" y="34"/>
                  </a:cubicBezTo>
                  <a:cubicBezTo>
                    <a:pt x="258" y="55"/>
                    <a:pt x="262" y="85"/>
                    <a:pt x="247" y="113"/>
                  </a:cubicBezTo>
                  <a:cubicBezTo>
                    <a:pt x="227" y="152"/>
                    <a:pt x="195" y="178"/>
                    <a:pt x="162" y="204"/>
                  </a:cubicBezTo>
                  <a:cubicBezTo>
                    <a:pt x="133" y="227"/>
                    <a:pt x="131" y="228"/>
                    <a:pt x="104" y="204"/>
                  </a:cubicBezTo>
                  <a:cubicBezTo>
                    <a:pt x="77" y="182"/>
                    <a:pt x="50" y="158"/>
                    <a:pt x="29" y="130"/>
                  </a:cubicBezTo>
                  <a:cubicBezTo>
                    <a:pt x="0" y="92"/>
                    <a:pt x="4" y="56"/>
                    <a:pt x="34" y="29"/>
                  </a:cubicBezTo>
                  <a:cubicBezTo>
                    <a:pt x="62" y="5"/>
                    <a:pt x="98" y="8"/>
                    <a:pt x="133" y="38"/>
                  </a:cubicBezTo>
                  <a:close/>
                </a:path>
              </a:pathLst>
            </a:custGeom>
            <a:solidFill>
              <a:srgbClr val="69D1F6"/>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4">
              <a:extLst>
                <a:ext uri="{FF2B5EF4-FFF2-40B4-BE49-F238E27FC236}">
                  <a16:creationId xmlns:a16="http://schemas.microsoft.com/office/drawing/2014/main" id="{97C91EC1-A090-444B-A23C-14B95B52310D}"/>
                </a:ext>
              </a:extLst>
            </p:cNvPr>
            <p:cNvSpPr>
              <a:spLocks/>
            </p:cNvSpPr>
            <p:nvPr/>
          </p:nvSpPr>
          <p:spPr bwMode="auto">
            <a:xfrm>
              <a:off x="-1349375" y="-138113"/>
              <a:ext cx="908050" cy="968375"/>
            </a:xfrm>
            <a:custGeom>
              <a:avLst/>
              <a:gdLst>
                <a:gd name="T0" fmla="*/ 220 w 239"/>
                <a:gd name="T1" fmla="*/ 28 h 255"/>
                <a:gd name="T2" fmla="*/ 180 w 239"/>
                <a:gd name="T3" fmla="*/ 111 h 255"/>
                <a:gd name="T4" fmla="*/ 239 w 239"/>
                <a:gd name="T5" fmla="*/ 147 h 255"/>
                <a:gd name="T6" fmla="*/ 193 w 239"/>
                <a:gd name="T7" fmla="*/ 171 h 255"/>
                <a:gd name="T8" fmla="*/ 181 w 239"/>
                <a:gd name="T9" fmla="*/ 190 h 255"/>
                <a:gd name="T10" fmla="*/ 180 w 239"/>
                <a:gd name="T11" fmla="*/ 255 h 255"/>
                <a:gd name="T12" fmla="*/ 152 w 239"/>
                <a:gd name="T13" fmla="*/ 233 h 255"/>
                <a:gd name="T14" fmla="*/ 148 w 239"/>
                <a:gd name="T15" fmla="*/ 220 h 255"/>
                <a:gd name="T16" fmla="*/ 166 w 239"/>
                <a:gd name="T17" fmla="*/ 218 h 255"/>
                <a:gd name="T18" fmla="*/ 211 w 239"/>
                <a:gd name="T19" fmla="*/ 149 h 255"/>
                <a:gd name="T20" fmla="*/ 160 w 239"/>
                <a:gd name="T21" fmla="*/ 117 h 255"/>
                <a:gd name="T22" fmla="*/ 188 w 239"/>
                <a:gd name="T23" fmla="*/ 59 h 255"/>
                <a:gd name="T24" fmla="*/ 128 w 239"/>
                <a:gd name="T25" fmla="*/ 86 h 255"/>
                <a:gd name="T26" fmla="*/ 99 w 239"/>
                <a:gd name="T27" fmla="*/ 32 h 255"/>
                <a:gd name="T28" fmla="*/ 31 w 239"/>
                <a:gd name="T29" fmla="*/ 76 h 255"/>
                <a:gd name="T30" fmla="*/ 31 w 239"/>
                <a:gd name="T31" fmla="*/ 102 h 255"/>
                <a:gd name="T32" fmla="*/ 25 w 239"/>
                <a:gd name="T33" fmla="*/ 103 h 255"/>
                <a:gd name="T34" fmla="*/ 0 w 239"/>
                <a:gd name="T35" fmla="*/ 63 h 255"/>
                <a:gd name="T36" fmla="*/ 71 w 239"/>
                <a:gd name="T37" fmla="*/ 67 h 255"/>
                <a:gd name="T38" fmla="*/ 99 w 239"/>
                <a:gd name="T39" fmla="*/ 0 h 255"/>
                <a:gd name="T40" fmla="*/ 135 w 239"/>
                <a:gd name="T41" fmla="*/ 67 h 255"/>
                <a:gd name="T42" fmla="*/ 220 w 239"/>
                <a:gd name="T43" fmla="*/ 2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9" h="255">
                  <a:moveTo>
                    <a:pt x="220" y="28"/>
                  </a:moveTo>
                  <a:cubicBezTo>
                    <a:pt x="205" y="59"/>
                    <a:pt x="193" y="84"/>
                    <a:pt x="180" y="111"/>
                  </a:cubicBezTo>
                  <a:cubicBezTo>
                    <a:pt x="199" y="123"/>
                    <a:pt x="218" y="134"/>
                    <a:pt x="239" y="147"/>
                  </a:cubicBezTo>
                  <a:cubicBezTo>
                    <a:pt x="222" y="156"/>
                    <a:pt x="207" y="162"/>
                    <a:pt x="193" y="171"/>
                  </a:cubicBezTo>
                  <a:cubicBezTo>
                    <a:pt x="187" y="174"/>
                    <a:pt x="182" y="183"/>
                    <a:pt x="181" y="190"/>
                  </a:cubicBezTo>
                  <a:cubicBezTo>
                    <a:pt x="179" y="210"/>
                    <a:pt x="180" y="231"/>
                    <a:pt x="180" y="255"/>
                  </a:cubicBezTo>
                  <a:cubicBezTo>
                    <a:pt x="169" y="246"/>
                    <a:pt x="160" y="240"/>
                    <a:pt x="152" y="233"/>
                  </a:cubicBezTo>
                  <a:cubicBezTo>
                    <a:pt x="149" y="230"/>
                    <a:pt x="150" y="224"/>
                    <a:pt x="148" y="220"/>
                  </a:cubicBezTo>
                  <a:cubicBezTo>
                    <a:pt x="153" y="219"/>
                    <a:pt x="158" y="219"/>
                    <a:pt x="166" y="218"/>
                  </a:cubicBezTo>
                  <a:cubicBezTo>
                    <a:pt x="167" y="191"/>
                    <a:pt x="157" y="152"/>
                    <a:pt x="211" y="149"/>
                  </a:cubicBezTo>
                  <a:cubicBezTo>
                    <a:pt x="190" y="135"/>
                    <a:pt x="175" y="126"/>
                    <a:pt x="160" y="117"/>
                  </a:cubicBezTo>
                  <a:cubicBezTo>
                    <a:pt x="169" y="99"/>
                    <a:pt x="177" y="82"/>
                    <a:pt x="188" y="59"/>
                  </a:cubicBezTo>
                  <a:cubicBezTo>
                    <a:pt x="164" y="70"/>
                    <a:pt x="147" y="78"/>
                    <a:pt x="128" y="86"/>
                  </a:cubicBezTo>
                  <a:cubicBezTo>
                    <a:pt x="119" y="70"/>
                    <a:pt x="111" y="53"/>
                    <a:pt x="99" y="32"/>
                  </a:cubicBezTo>
                  <a:cubicBezTo>
                    <a:pt x="93" y="75"/>
                    <a:pt x="73" y="94"/>
                    <a:pt x="31" y="76"/>
                  </a:cubicBezTo>
                  <a:cubicBezTo>
                    <a:pt x="31" y="87"/>
                    <a:pt x="31" y="95"/>
                    <a:pt x="31" y="102"/>
                  </a:cubicBezTo>
                  <a:cubicBezTo>
                    <a:pt x="29" y="103"/>
                    <a:pt x="27" y="103"/>
                    <a:pt x="25" y="103"/>
                  </a:cubicBezTo>
                  <a:cubicBezTo>
                    <a:pt x="17" y="91"/>
                    <a:pt x="9" y="78"/>
                    <a:pt x="0" y="63"/>
                  </a:cubicBezTo>
                  <a:cubicBezTo>
                    <a:pt x="26" y="65"/>
                    <a:pt x="48" y="66"/>
                    <a:pt x="71" y="67"/>
                  </a:cubicBezTo>
                  <a:cubicBezTo>
                    <a:pt x="80" y="45"/>
                    <a:pt x="89" y="24"/>
                    <a:pt x="99" y="0"/>
                  </a:cubicBezTo>
                  <a:cubicBezTo>
                    <a:pt x="112" y="24"/>
                    <a:pt x="123" y="45"/>
                    <a:pt x="135" y="67"/>
                  </a:cubicBezTo>
                  <a:cubicBezTo>
                    <a:pt x="162" y="54"/>
                    <a:pt x="188" y="42"/>
                    <a:pt x="220" y="28"/>
                  </a:cubicBezTo>
                  <a:close/>
                </a:path>
              </a:pathLst>
            </a:custGeom>
            <a:solidFill>
              <a:srgbClr val="F7E235"/>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888"/>
        <p:cNvGrpSpPr/>
        <p:nvPr/>
      </p:nvGrpSpPr>
      <p:grpSpPr>
        <a:xfrm>
          <a:off x="0" y="0"/>
          <a:ext cx="0" cy="0"/>
          <a:chOff x="0" y="0"/>
          <a:chExt cx="0" cy="0"/>
        </a:xfrm>
      </p:grpSpPr>
      <p:sp>
        <p:nvSpPr>
          <p:cNvPr id="1889" name="Google Shape;1889;p47"/>
          <p:cNvSpPr txBox="1">
            <a:spLocks noGrp="1"/>
          </p:cNvSpPr>
          <p:nvPr>
            <p:ph type="title"/>
          </p:nvPr>
        </p:nvSpPr>
        <p:spPr>
          <a:xfrm>
            <a:off x="362593" y="378856"/>
            <a:ext cx="3281559" cy="29291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4000" dirty="0">
                <a:solidFill>
                  <a:srgbClr val="F7E235"/>
                </a:solidFill>
              </a:rPr>
              <a:t>A PICTURE IS WORTH A</a:t>
            </a:r>
            <a:endParaRPr sz="4000" dirty="0">
              <a:solidFill>
                <a:srgbClr val="F7E235"/>
              </a:solidFill>
            </a:endParaRPr>
          </a:p>
          <a:p>
            <a:pPr marL="0" lvl="0" indent="0" algn="l" rtl="0">
              <a:spcBef>
                <a:spcPts val="0"/>
              </a:spcBef>
              <a:spcAft>
                <a:spcPts val="0"/>
              </a:spcAft>
              <a:buClr>
                <a:schemeClr val="dk1"/>
              </a:buClr>
              <a:buSzPts val="1100"/>
              <a:buFont typeface="Arial"/>
              <a:buNone/>
            </a:pPr>
            <a:r>
              <a:rPr lang="en" sz="4000" dirty="0">
                <a:solidFill>
                  <a:srgbClr val="F7E235"/>
                </a:solidFill>
              </a:rPr>
              <a:t>THOUSAND WORDS</a:t>
            </a:r>
            <a:endParaRPr sz="4000" dirty="0">
              <a:solidFill>
                <a:srgbClr val="F7E235"/>
              </a:solidFill>
            </a:endParaRPr>
          </a:p>
          <a:p>
            <a:pPr marL="0" lvl="0" indent="0" algn="l" rtl="0">
              <a:spcBef>
                <a:spcPts val="0"/>
              </a:spcBef>
              <a:spcAft>
                <a:spcPts val="0"/>
              </a:spcAft>
              <a:buNone/>
            </a:pPr>
            <a:endParaRPr sz="4000" dirty="0">
              <a:solidFill>
                <a:srgbClr val="F7E235"/>
              </a:solidFill>
            </a:endParaRPr>
          </a:p>
        </p:txBody>
      </p:sp>
      <p:sp>
        <p:nvSpPr>
          <p:cNvPr id="6" name="Rectángulo 5">
            <a:extLst>
              <a:ext uri="{FF2B5EF4-FFF2-40B4-BE49-F238E27FC236}">
                <a16:creationId xmlns:a16="http://schemas.microsoft.com/office/drawing/2014/main" id="{D9FC4769-6414-487E-874A-8849C353AAC8}"/>
              </a:ext>
            </a:extLst>
          </p:cNvPr>
          <p:cNvSpPr/>
          <p:nvPr/>
        </p:nvSpPr>
        <p:spPr>
          <a:xfrm>
            <a:off x="0" y="4746812"/>
            <a:ext cx="9144000" cy="410130"/>
          </a:xfrm>
          <a:prstGeom prst="rect">
            <a:avLst/>
          </a:prstGeom>
          <a:solidFill>
            <a:srgbClr val="F7E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
        <p:nvSpPr>
          <p:cNvPr id="7" name="Rectángulo 6">
            <a:extLst>
              <a:ext uri="{FF2B5EF4-FFF2-40B4-BE49-F238E27FC236}">
                <a16:creationId xmlns:a16="http://schemas.microsoft.com/office/drawing/2014/main" id="{5F4109B7-9919-40DB-A12C-C1A2E7E66906}"/>
              </a:ext>
            </a:extLst>
          </p:cNvPr>
          <p:cNvSpPr/>
          <p:nvPr/>
        </p:nvSpPr>
        <p:spPr>
          <a:xfrm rot="5400000">
            <a:off x="6289632" y="2302577"/>
            <a:ext cx="5156945" cy="551785"/>
          </a:xfrm>
          <a:prstGeom prst="rect">
            <a:avLst/>
          </a:prstGeom>
          <a:solidFill>
            <a:srgbClr val="69D1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7E235"/>
              </a:solidFill>
            </a:endParaRPr>
          </a:p>
        </p:txBody>
      </p:sp>
    </p:spTree>
    <p:extLst>
      <p:ext uri="{BB962C8B-B14F-4D97-AF65-F5344CB8AC3E}">
        <p14:creationId xmlns:p14="http://schemas.microsoft.com/office/powerpoint/2010/main" val="4120216470"/>
      </p:ext>
    </p:extLst>
  </p:cSld>
  <p:clrMapOvr>
    <a:masterClrMapping/>
  </p:clrMapOvr>
</p:sld>
</file>

<file path=ppt/theme/theme1.xml><?xml version="1.0" encoding="utf-8"?>
<a:theme xmlns:a="http://schemas.openxmlformats.org/drawingml/2006/main" name="Obsessive Compulsive Disorder by Slidesgo">
  <a:themeElements>
    <a:clrScheme name="Simple Light">
      <a:dk1>
        <a:srgbClr val="FFFFFF"/>
      </a:dk1>
      <a:lt1>
        <a:srgbClr val="000000"/>
      </a:lt1>
      <a:dk2>
        <a:srgbClr val="F7E235"/>
      </a:dk2>
      <a:lt2>
        <a:srgbClr val="73CCE6"/>
      </a:lt2>
      <a:accent1>
        <a:srgbClr val="8CC380"/>
      </a:accent1>
      <a:accent2>
        <a:srgbClr val="DC332D"/>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233</TotalTime>
  <Words>994</Words>
  <Application>Microsoft Office PowerPoint</Application>
  <PresentationFormat>Presentación en pantalla (16:9)</PresentationFormat>
  <Paragraphs>178</Paragraphs>
  <Slides>36</Slides>
  <Notes>32</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36</vt:i4>
      </vt:variant>
    </vt:vector>
  </HeadingPairs>
  <TitlesOfParts>
    <vt:vector size="48" baseType="lpstr">
      <vt:lpstr>Rubik</vt:lpstr>
      <vt:lpstr>Prata</vt:lpstr>
      <vt:lpstr>Montserrat</vt:lpstr>
      <vt:lpstr>DM Sans</vt:lpstr>
      <vt:lpstr>Poppins Black</vt:lpstr>
      <vt:lpstr>Poppins</vt:lpstr>
      <vt:lpstr>Open Sans</vt:lpstr>
      <vt:lpstr>Catamaran</vt:lpstr>
      <vt:lpstr>Roboto</vt:lpstr>
      <vt:lpstr>맑은 고딕</vt:lpstr>
      <vt:lpstr>Arial</vt:lpstr>
      <vt:lpstr>Obsessive Compulsive Disorder by Slidesgo</vt:lpstr>
      <vt:lpstr>HYPER TENSION</vt:lpstr>
      <vt:lpstr>Introduction</vt:lpstr>
      <vt:lpstr>Table of contents</vt:lpstr>
      <vt:lpstr>Introduction</vt:lpstr>
      <vt:lpstr>WHOA!</vt:lpstr>
      <vt:lpstr>About the disease</vt:lpstr>
      <vt:lpstr>About the disease</vt:lpstr>
      <vt:lpstr>Pathology</vt:lpstr>
      <vt:lpstr>A PICTURE IS WORTH A THOUSAND WORDS </vt:lpstr>
      <vt:lpstr>Symptoms and disease</vt:lpstr>
      <vt:lpstr>Risk factors</vt:lpstr>
      <vt:lpstr>150,000</vt:lpstr>
      <vt:lpstr>A PICTURE ALWAYS REINFORCES THE CONCEPT </vt:lpstr>
      <vt:lpstr>INFOGRAPHICS MAKE YOUR  IDEA UNDERSTANDABLE... </vt:lpstr>
      <vt:lpstr>150,000</vt:lpstr>
      <vt:lpstr>AWESOME WORDS</vt:lpstr>
      <vt:lpstr>—Someone Famous</vt:lpstr>
      <vt:lpstr>Mars</vt:lpstr>
      <vt:lpstr>Prevention</vt:lpstr>
      <vt:lpstr>A picture always reinforces the concept</vt:lpstr>
      <vt:lpstr>Treatment</vt:lpstr>
      <vt:lpstr>Recommendations</vt:lpstr>
      <vt:lpstr>This is a timeline</vt:lpstr>
      <vt:lpstr>A picture is worth a thousand words </vt:lpstr>
      <vt:lpstr>Prevalence</vt:lpstr>
      <vt:lpstr>Awesome words</vt:lpstr>
      <vt:lpstr>Our team</vt:lpstr>
      <vt:lpstr>Conclusion</vt:lpstr>
      <vt:lpstr>Thanks!</vt:lpstr>
      <vt:lpstr>Presentación de PowerPoint</vt:lpstr>
      <vt:lpstr>RESOURCES</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hipertension</dc:title>
  <dc:creator>Sr GRYM</dc:creator>
  <cp:lastModifiedBy>eduardo</cp:lastModifiedBy>
  <cp:revision>27</cp:revision>
  <dcterms:modified xsi:type="dcterms:W3CDTF">2025-11-10T06:29:53Z</dcterms:modified>
</cp:coreProperties>
</file>